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87" r:id="rId3"/>
    <p:sldId id="300" r:id="rId4"/>
    <p:sldId id="275" r:id="rId5"/>
    <p:sldId id="258" r:id="rId6"/>
    <p:sldId id="307" r:id="rId7"/>
    <p:sldId id="308" r:id="rId8"/>
    <p:sldId id="301" r:id="rId9"/>
    <p:sldId id="302" r:id="rId10"/>
    <p:sldId id="267" r:id="rId11"/>
    <p:sldId id="309" r:id="rId12"/>
    <p:sldId id="310" r:id="rId13"/>
    <p:sldId id="271" r:id="rId14"/>
    <p:sldId id="262" r:id="rId15"/>
    <p:sldId id="312" r:id="rId16"/>
    <p:sldId id="304" r:id="rId17"/>
    <p:sldId id="306" r:id="rId18"/>
    <p:sldId id="269" r:id="rId19"/>
    <p:sldId id="288" r:id="rId20"/>
    <p:sldId id="303" r:id="rId21"/>
    <p:sldId id="297" r:id="rId22"/>
    <p:sldId id="299" r:id="rId23"/>
  </p:sldIdLst>
  <p:sldSz cx="12192000" cy="6858000"/>
  <p:notesSz cx="6858000" cy="9144000"/>
  <p:embeddedFontLst>
    <p:embeddedFont>
      <p:font typeface="等线" panose="02010600030101010101" pitchFamily="2" charset="-122"/>
      <p:regular r:id="rId25"/>
      <p:bold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华文细黑" panose="02010600040101010101" pitchFamily="2" charset="-122"/>
      <p:regular r:id="rId29"/>
    </p:embeddedFont>
    <p:embeddedFont>
      <p:font typeface="华文细黑" panose="02010600040101010101" pitchFamily="2" charset="-122"/>
      <p:regular r:id="rId29"/>
    </p:embeddedFont>
    <p:embeddedFont>
      <p:font typeface="Centaur" panose="02030504050205020304" pitchFamily="18" charset="77"/>
      <p:regular r:id="rId30"/>
    </p:embeddedFont>
    <p:embeddedFont>
      <p:font typeface="Impact" panose="020B0806030902050204" pitchFamily="34" charset="0"/>
      <p:regular r:id="rId31"/>
    </p:embeddedFont>
    <p:embeddedFont>
      <p:font typeface="STXingkai" panose="02010800040101010101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574" userDrawn="1">
          <p15:clr>
            <a:srgbClr val="A4A3A4"/>
          </p15:clr>
        </p15:guide>
        <p15:guide id="6" pos="7401" userDrawn="1">
          <p15:clr>
            <a:srgbClr val="A4A3A4"/>
          </p15:clr>
        </p15:guide>
        <p15:guide id="7" pos="7106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523" userDrawn="1">
          <p15:clr>
            <a:srgbClr val="A4A3A4"/>
          </p15:clr>
        </p15:guide>
        <p15:guide id="10" orient="horz" pos="3249" userDrawn="1">
          <p15:clr>
            <a:srgbClr val="A4A3A4"/>
          </p15:clr>
        </p15:guide>
        <p15:guide id="11" orient="horz" pos="3407" userDrawn="1">
          <p15:clr>
            <a:srgbClr val="A4A3A4"/>
          </p15:clr>
        </p15:guide>
        <p15:guide id="12" pos="1345" userDrawn="1">
          <p15:clr>
            <a:srgbClr val="A4A3A4"/>
          </p15:clr>
        </p15:guide>
        <p15:guide id="13" orient="horz" pos="2047" userDrawn="1">
          <p15:clr>
            <a:srgbClr val="A4A3A4"/>
          </p15:clr>
        </p15:guide>
        <p15:guide id="14" orient="horz" pos="3816" userDrawn="1">
          <p15:clr>
            <a:srgbClr val="A4A3A4"/>
          </p15:clr>
        </p15:guide>
        <p15:guide id="15" pos="4067" userDrawn="1">
          <p15:clr>
            <a:srgbClr val="A4A3A4"/>
          </p15:clr>
        </p15:guide>
        <p15:guide id="16" pos="3613" userDrawn="1">
          <p15:clr>
            <a:srgbClr val="A4A3A4"/>
          </p15:clr>
        </p15:guide>
        <p15:guide id="17" pos="3024" userDrawn="1">
          <p15:clr>
            <a:srgbClr val="A4A3A4"/>
          </p15:clr>
        </p15:guide>
        <p15:guide id="18" pos="4656" userDrawn="1">
          <p15:clr>
            <a:srgbClr val="A4A3A4"/>
          </p15:clr>
        </p15:guide>
        <p15:guide id="19" orient="horz" pos="23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焦 阳" initials="焦" lastIdx="1" clrIdx="0">
    <p:extLst>
      <p:ext uri="{19B8F6BF-5375-455C-9EA6-DF929625EA0E}">
        <p15:presenceInfo xmlns:p15="http://schemas.microsoft.com/office/powerpoint/2012/main" userId="d6067abbe33a1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751"/>
    <a:srgbClr val="A7A8AA"/>
    <a:srgbClr val="1C2E43"/>
    <a:srgbClr val="E45D6C"/>
    <a:srgbClr val="429B95"/>
    <a:srgbClr val="C4C2C3"/>
    <a:srgbClr val="E9E9E9"/>
    <a:srgbClr val="489682"/>
    <a:srgbClr val="429DA3"/>
    <a:srgbClr val="459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4" autoAdjust="0"/>
    <p:restoredTop sz="94925" autoAdjust="0"/>
  </p:normalViewPr>
  <p:slideViewPr>
    <p:cSldViewPr snapToGrid="0" showGuides="1">
      <p:cViewPr varScale="1">
        <p:scale>
          <a:sx n="128" d="100"/>
          <a:sy n="128" d="100"/>
        </p:scale>
        <p:origin x="944" y="176"/>
      </p:cViewPr>
      <p:guideLst>
        <p:guide orient="horz" pos="2341"/>
        <p:guide pos="3840"/>
        <p:guide orient="horz" pos="1139"/>
        <p:guide pos="574"/>
        <p:guide pos="7401"/>
        <p:guide pos="7106"/>
        <p:guide orient="horz" pos="1638"/>
        <p:guide orient="horz" pos="2523"/>
        <p:guide orient="horz" pos="3249"/>
        <p:guide orient="horz" pos="3407"/>
        <p:guide pos="1345"/>
        <p:guide orient="horz" pos="2047"/>
        <p:guide orient="horz" pos="3816"/>
        <p:guide pos="4067"/>
        <p:guide pos="3613"/>
        <p:guide pos="3024"/>
        <p:guide pos="4656"/>
        <p:guide orient="horz" pos="2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5D95-165C-4883-A187-7966DBD118E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7B0E0-FD72-444D-ACDF-488ADADEE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8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0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3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0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5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2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2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45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1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6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3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6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77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7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1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7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4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6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7B0E0-FD72-444D-ACDF-488ADADEE0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4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3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BDEE60F-0A86-456C-9C99-CF81D63F6008}"/>
              </a:ext>
            </a:extLst>
          </p:cNvPr>
          <p:cNvGrpSpPr/>
          <p:nvPr userDrawn="1"/>
        </p:nvGrpSpPr>
        <p:grpSpPr>
          <a:xfrm rot="5400000">
            <a:off x="12031575" y="6020239"/>
            <a:ext cx="1087746" cy="333776"/>
            <a:chOff x="3958095" y="-708015"/>
            <a:chExt cx="1087746" cy="33377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715EE04-EF60-421E-8253-B701164EF24B}"/>
                </a:ext>
              </a:extLst>
            </p:cNvPr>
            <p:cNvSpPr/>
            <p:nvPr/>
          </p:nvSpPr>
          <p:spPr>
            <a:xfrm>
              <a:off x="3958095" y="-708015"/>
              <a:ext cx="333776" cy="333776"/>
            </a:xfrm>
            <a:prstGeom prst="ellipse">
              <a:avLst/>
            </a:prstGeom>
            <a:solidFill>
              <a:srgbClr val="4896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1E686D-861B-420C-82F7-15CDFB6A5116}"/>
                </a:ext>
              </a:extLst>
            </p:cNvPr>
            <p:cNvSpPr/>
            <p:nvPr/>
          </p:nvSpPr>
          <p:spPr>
            <a:xfrm>
              <a:off x="4335080" y="-708015"/>
              <a:ext cx="333776" cy="333776"/>
            </a:xfrm>
            <a:prstGeom prst="ellipse">
              <a:avLst/>
            </a:prstGeom>
            <a:solidFill>
              <a:srgbClr val="429B9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36BFF6-EDB7-48A6-A8E2-59EABC0DD700}"/>
                </a:ext>
              </a:extLst>
            </p:cNvPr>
            <p:cNvSpPr/>
            <p:nvPr/>
          </p:nvSpPr>
          <p:spPr>
            <a:xfrm>
              <a:off x="4712065" y="-708015"/>
              <a:ext cx="333776" cy="333776"/>
            </a:xfrm>
            <a:prstGeom prst="ellipse">
              <a:avLst/>
            </a:prstGeom>
            <a:solidFill>
              <a:srgbClr val="429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6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63">
            <a:extLst>
              <a:ext uri="{FF2B5EF4-FFF2-40B4-BE49-F238E27FC236}">
                <a16:creationId xmlns:a16="http://schemas.microsoft.com/office/drawing/2014/main" id="{A985EF04-8CC6-4B89-B2B4-7010EBCC5E85}"/>
              </a:ext>
            </a:extLst>
          </p:cNvPr>
          <p:cNvSpPr txBox="1"/>
          <p:nvPr/>
        </p:nvSpPr>
        <p:spPr>
          <a:xfrm>
            <a:off x="1406163" y="1268312"/>
            <a:ext cx="458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50" dirty="0">
                <a:gradFill>
                  <a:gsLst>
                    <a:gs pos="0">
                      <a:srgbClr val="489682"/>
                    </a:gs>
                    <a:gs pos="48000">
                      <a:srgbClr val="429B95"/>
                    </a:gs>
                    <a:gs pos="100000">
                      <a:srgbClr val="429DA3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IST718 PROJECT PRESENTATION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5CD081B-796B-46E6-B3A2-D6A9516E9658}"/>
              </a:ext>
            </a:extLst>
          </p:cNvPr>
          <p:cNvSpPr txBox="1"/>
          <p:nvPr/>
        </p:nvSpPr>
        <p:spPr>
          <a:xfrm>
            <a:off x="1394164" y="1622425"/>
            <a:ext cx="458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150" dirty="0">
                <a:gradFill>
                  <a:gsLst>
                    <a:gs pos="0">
                      <a:srgbClr val="489682"/>
                    </a:gs>
                    <a:gs pos="48000">
                      <a:srgbClr val="429B95"/>
                    </a:gs>
                    <a:gs pos="100000">
                      <a:srgbClr val="429DA3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TELTCOM CUSTOMER CHURN ANALYSIS</a:t>
            </a: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FFD9B4FD-3A64-4120-9B38-8A71F377357E}"/>
              </a:ext>
            </a:extLst>
          </p:cNvPr>
          <p:cNvSpPr/>
          <p:nvPr/>
        </p:nvSpPr>
        <p:spPr>
          <a:xfrm>
            <a:off x="532058" y="3922692"/>
            <a:ext cx="5041458" cy="2829100"/>
          </a:xfrm>
          <a:custGeom>
            <a:avLst/>
            <a:gdLst>
              <a:gd name="connsiteX0" fmla="*/ 2439378 w 5041458"/>
              <a:gd name="connsiteY0" fmla="*/ 1590992 h 2829100"/>
              <a:gd name="connsiteX1" fmla="*/ 3011469 w 5041458"/>
              <a:gd name="connsiteY1" fmla="*/ 1996392 h 2829100"/>
              <a:gd name="connsiteX2" fmla="*/ 3025906 w 5041458"/>
              <a:gd name="connsiteY2" fmla="*/ 2065451 h 2829100"/>
              <a:gd name="connsiteX3" fmla="*/ 3082428 w 5041458"/>
              <a:gd name="connsiteY3" fmla="*/ 2050608 h 2829100"/>
              <a:gd name="connsiteX4" fmla="*/ 3257192 w 5041458"/>
              <a:gd name="connsiteY4" fmla="*/ 2048661 h 2829100"/>
              <a:gd name="connsiteX5" fmla="*/ 3322326 w 5041458"/>
              <a:gd name="connsiteY5" fmla="*/ 2066743 h 2829100"/>
              <a:gd name="connsiteX6" fmla="*/ 3322778 w 5041458"/>
              <a:gd name="connsiteY6" fmla="*/ 2066018 h 2829100"/>
              <a:gd name="connsiteX7" fmla="*/ 3615711 w 5041458"/>
              <a:gd name="connsiteY7" fmla="*/ 1867389 h 2829100"/>
              <a:gd name="connsiteX8" fmla="*/ 3801816 w 5041458"/>
              <a:gd name="connsiteY8" fmla="*/ 1833556 h 2829100"/>
              <a:gd name="connsiteX9" fmla="*/ 4176542 w 5041458"/>
              <a:gd name="connsiteY9" fmla="*/ 2031759 h 2829100"/>
              <a:gd name="connsiteX10" fmla="*/ 4181865 w 5041458"/>
              <a:gd name="connsiteY10" fmla="*/ 2062285 h 2829100"/>
              <a:gd name="connsiteX11" fmla="*/ 4246090 w 5041458"/>
              <a:gd name="connsiteY11" fmla="*/ 2024966 h 2829100"/>
              <a:gd name="connsiteX12" fmla="*/ 4544112 w 5041458"/>
              <a:gd name="connsiteY12" fmla="*/ 1955955 h 2829100"/>
              <a:gd name="connsiteX13" fmla="*/ 5040703 w 5041458"/>
              <a:gd name="connsiteY13" fmla="*/ 2321728 h 2829100"/>
              <a:gd name="connsiteX14" fmla="*/ 4488286 w 5041458"/>
              <a:gd name="connsiteY14" fmla="*/ 2705428 h 2829100"/>
              <a:gd name="connsiteX15" fmla="*/ 3996726 w 5041458"/>
              <a:gd name="connsiteY15" fmla="*/ 2414996 h 2829100"/>
              <a:gd name="connsiteX16" fmla="*/ 3996449 w 5041458"/>
              <a:gd name="connsiteY16" fmla="*/ 2410855 h 2829100"/>
              <a:gd name="connsiteX17" fmla="*/ 3992797 w 5041458"/>
              <a:gd name="connsiteY17" fmla="*/ 2413782 h 2829100"/>
              <a:gd name="connsiteX18" fmla="*/ 3822980 w 5041458"/>
              <a:gd name="connsiteY18" fmla="*/ 2497102 h 2829100"/>
              <a:gd name="connsiteX19" fmla="*/ 3549657 w 5041458"/>
              <a:gd name="connsiteY19" fmla="*/ 2527467 h 2829100"/>
              <a:gd name="connsiteX20" fmla="*/ 3474545 w 5041458"/>
              <a:gd name="connsiteY20" fmla="*/ 2512340 h 2829100"/>
              <a:gd name="connsiteX21" fmla="*/ 3473982 w 5041458"/>
              <a:gd name="connsiteY21" fmla="*/ 2513431 h 2829100"/>
              <a:gd name="connsiteX22" fmla="*/ 3229260 w 5041458"/>
              <a:gd name="connsiteY22" fmla="*/ 2696191 h 2829100"/>
              <a:gd name="connsiteX23" fmla="*/ 2860990 w 5041458"/>
              <a:gd name="connsiteY23" fmla="*/ 2663551 h 2829100"/>
              <a:gd name="connsiteX24" fmla="*/ 2822013 w 5041458"/>
              <a:gd name="connsiteY24" fmla="*/ 2633172 h 2829100"/>
              <a:gd name="connsiteX25" fmla="*/ 2792010 w 5041458"/>
              <a:gd name="connsiteY25" fmla="*/ 2662331 h 2829100"/>
              <a:gd name="connsiteX26" fmla="*/ 2554812 w 5041458"/>
              <a:gd name="connsiteY26" fmla="*/ 2791040 h 2829100"/>
              <a:gd name="connsiteX27" fmla="*/ 1715449 w 5041458"/>
              <a:gd name="connsiteY27" fmla="*/ 2422977 h 2829100"/>
              <a:gd name="connsiteX28" fmla="*/ 2172106 w 5041458"/>
              <a:gd name="connsiteY28" fmla="*/ 1628329 h 2829100"/>
              <a:gd name="connsiteX29" fmla="*/ 2439378 w 5041458"/>
              <a:gd name="connsiteY29" fmla="*/ 1590992 h 2829100"/>
              <a:gd name="connsiteX30" fmla="*/ 1103099 w 5041458"/>
              <a:gd name="connsiteY30" fmla="*/ 614969 h 2829100"/>
              <a:gd name="connsiteX31" fmla="*/ 1395533 w 5041458"/>
              <a:gd name="connsiteY31" fmla="*/ 815566 h 2829100"/>
              <a:gd name="connsiteX32" fmla="*/ 1156743 w 5041458"/>
              <a:gd name="connsiteY32" fmla="*/ 1216334 h 2829100"/>
              <a:gd name="connsiteX33" fmla="*/ 726600 w 5041458"/>
              <a:gd name="connsiteY33" fmla="*/ 1035745 h 2829100"/>
              <a:gd name="connsiteX34" fmla="*/ 965390 w 5041458"/>
              <a:gd name="connsiteY34" fmla="*/ 634978 h 2829100"/>
              <a:gd name="connsiteX35" fmla="*/ 1103099 w 5041458"/>
              <a:gd name="connsiteY35" fmla="*/ 614969 h 2829100"/>
              <a:gd name="connsiteX36" fmla="*/ 441203 w 5041458"/>
              <a:gd name="connsiteY36" fmla="*/ 1157 h 2829100"/>
              <a:gd name="connsiteX37" fmla="*/ 791819 w 5041458"/>
              <a:gd name="connsiteY37" fmla="*/ 272441 h 2829100"/>
              <a:gd name="connsiteX38" fmla="*/ 530405 w 5041458"/>
              <a:gd name="connsiteY38" fmla="*/ 778154 h 2829100"/>
              <a:gd name="connsiteX39" fmla="*/ 19729 w 5041458"/>
              <a:gd name="connsiteY39" fmla="*/ 526574 h 2829100"/>
              <a:gd name="connsiteX40" fmla="*/ 281142 w 5041458"/>
              <a:gd name="connsiteY40" fmla="*/ 20861 h 2829100"/>
              <a:gd name="connsiteX41" fmla="*/ 441203 w 5041458"/>
              <a:gd name="connsiteY41" fmla="*/ 1157 h 28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1458" h="2829100">
                <a:moveTo>
                  <a:pt x="2439378" y="1590992"/>
                </a:moveTo>
                <a:cubicBezTo>
                  <a:pt x="2701008" y="1602693"/>
                  <a:pt x="2932208" y="1755587"/>
                  <a:pt x="3011469" y="1996392"/>
                </a:cubicBezTo>
                <a:lnTo>
                  <a:pt x="3025906" y="2065451"/>
                </a:lnTo>
                <a:lnTo>
                  <a:pt x="3082428" y="2050608"/>
                </a:lnTo>
                <a:cubicBezTo>
                  <a:pt x="3142737" y="2038699"/>
                  <a:pt x="3202246" y="2038526"/>
                  <a:pt x="3257192" y="2048661"/>
                </a:cubicBezTo>
                <a:lnTo>
                  <a:pt x="3322326" y="2066743"/>
                </a:lnTo>
                <a:lnTo>
                  <a:pt x="3322778" y="2066018"/>
                </a:lnTo>
                <a:cubicBezTo>
                  <a:pt x="3386759" y="1981808"/>
                  <a:pt x="3489459" y="1908945"/>
                  <a:pt x="3615711" y="1867389"/>
                </a:cubicBezTo>
                <a:cubicBezTo>
                  <a:pt x="3678836" y="1846611"/>
                  <a:pt x="3741873" y="1835627"/>
                  <a:pt x="3801816" y="1833556"/>
                </a:cubicBezTo>
                <a:cubicBezTo>
                  <a:pt x="3981643" y="1827342"/>
                  <a:pt x="4133614" y="1901341"/>
                  <a:pt x="4176542" y="2031759"/>
                </a:cubicBezTo>
                <a:lnTo>
                  <a:pt x="4181865" y="2062285"/>
                </a:lnTo>
                <a:lnTo>
                  <a:pt x="4246090" y="2024966"/>
                </a:lnTo>
                <a:cubicBezTo>
                  <a:pt x="4332811" y="1983130"/>
                  <a:pt x="4435484" y="1957812"/>
                  <a:pt x="4544112" y="1955955"/>
                </a:cubicBezTo>
                <a:cubicBezTo>
                  <a:pt x="4833788" y="1951005"/>
                  <a:pt x="5056119" y="2114766"/>
                  <a:pt x="5040703" y="2321728"/>
                </a:cubicBezTo>
                <a:cubicBezTo>
                  <a:pt x="5025287" y="2528690"/>
                  <a:pt x="4777962" y="2700478"/>
                  <a:pt x="4488286" y="2705428"/>
                </a:cubicBezTo>
                <a:cubicBezTo>
                  <a:pt x="4234820" y="2709761"/>
                  <a:pt x="4032914" y="2584922"/>
                  <a:pt x="3996726" y="2414996"/>
                </a:cubicBezTo>
                <a:lnTo>
                  <a:pt x="3996449" y="2410855"/>
                </a:lnTo>
                <a:lnTo>
                  <a:pt x="3992797" y="2413782"/>
                </a:lnTo>
                <a:cubicBezTo>
                  <a:pt x="3943343" y="2447719"/>
                  <a:pt x="3886106" y="2476324"/>
                  <a:pt x="3822980" y="2497102"/>
                </a:cubicBezTo>
                <a:cubicBezTo>
                  <a:pt x="3728292" y="2528268"/>
                  <a:pt x="3633802" y="2537399"/>
                  <a:pt x="3549657" y="2527467"/>
                </a:cubicBezTo>
                <a:lnTo>
                  <a:pt x="3474545" y="2512340"/>
                </a:lnTo>
                <a:lnTo>
                  <a:pt x="3473982" y="2513431"/>
                </a:lnTo>
                <a:cubicBezTo>
                  <a:pt x="3422338" y="2593581"/>
                  <a:pt x="3336683" y="2660833"/>
                  <a:pt x="3229260" y="2696191"/>
                </a:cubicBezTo>
                <a:cubicBezTo>
                  <a:pt x="3094980" y="2740390"/>
                  <a:pt x="2958465" y="2724293"/>
                  <a:pt x="2860990" y="2663551"/>
                </a:cubicBezTo>
                <a:lnTo>
                  <a:pt x="2822013" y="2633172"/>
                </a:lnTo>
                <a:lnTo>
                  <a:pt x="2792010" y="2662331"/>
                </a:lnTo>
                <a:cubicBezTo>
                  <a:pt x="2724166" y="2717267"/>
                  <a:pt x="2644283" y="2761590"/>
                  <a:pt x="2554812" y="2791040"/>
                </a:cubicBezTo>
                <a:cubicBezTo>
                  <a:pt x="2196927" y="2908838"/>
                  <a:pt x="1821131" y="2744051"/>
                  <a:pt x="1715449" y="2422977"/>
                </a:cubicBezTo>
                <a:cubicBezTo>
                  <a:pt x="1609768" y="2101903"/>
                  <a:pt x="1814220" y="1746127"/>
                  <a:pt x="2172106" y="1628329"/>
                </a:cubicBezTo>
                <a:cubicBezTo>
                  <a:pt x="2261578" y="1598879"/>
                  <a:pt x="2352169" y="1587092"/>
                  <a:pt x="2439378" y="1590992"/>
                </a:cubicBezTo>
                <a:close/>
                <a:moveTo>
                  <a:pt x="1103099" y="614969"/>
                </a:moveTo>
                <a:cubicBezTo>
                  <a:pt x="1237667" y="619583"/>
                  <a:pt x="1355903" y="695163"/>
                  <a:pt x="1395533" y="815566"/>
                </a:cubicBezTo>
                <a:cubicBezTo>
                  <a:pt x="1448374" y="976103"/>
                  <a:pt x="1341464" y="1155533"/>
                  <a:pt x="1156743" y="1216334"/>
                </a:cubicBezTo>
                <a:cubicBezTo>
                  <a:pt x="972022" y="1277135"/>
                  <a:pt x="779441" y="1196282"/>
                  <a:pt x="726600" y="1035745"/>
                </a:cubicBezTo>
                <a:cubicBezTo>
                  <a:pt x="673759" y="875208"/>
                  <a:pt x="780669" y="695779"/>
                  <a:pt x="965390" y="634978"/>
                </a:cubicBezTo>
                <a:cubicBezTo>
                  <a:pt x="1011570" y="619778"/>
                  <a:pt x="1058242" y="613430"/>
                  <a:pt x="1103099" y="614969"/>
                </a:cubicBezTo>
                <a:close/>
                <a:moveTo>
                  <a:pt x="441203" y="1157"/>
                </a:moveTo>
                <a:cubicBezTo>
                  <a:pt x="598681" y="13032"/>
                  <a:pt x="740195" y="115600"/>
                  <a:pt x="791819" y="272441"/>
                </a:cubicBezTo>
                <a:cubicBezTo>
                  <a:pt x="860651" y="481562"/>
                  <a:pt x="743612" y="707977"/>
                  <a:pt x="530405" y="778154"/>
                </a:cubicBezTo>
                <a:cubicBezTo>
                  <a:pt x="317199" y="848331"/>
                  <a:pt x="88561" y="735695"/>
                  <a:pt x="19729" y="526574"/>
                </a:cubicBezTo>
                <a:cubicBezTo>
                  <a:pt x="-49103" y="317453"/>
                  <a:pt x="67936" y="91038"/>
                  <a:pt x="281142" y="20861"/>
                </a:cubicBezTo>
                <a:cubicBezTo>
                  <a:pt x="334444" y="3317"/>
                  <a:pt x="388711" y="-2802"/>
                  <a:pt x="441203" y="1157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A0AAFA-3D47-460D-B8A9-5E4CB555C361}"/>
              </a:ext>
            </a:extLst>
          </p:cNvPr>
          <p:cNvGrpSpPr/>
          <p:nvPr/>
        </p:nvGrpSpPr>
        <p:grpSpPr>
          <a:xfrm>
            <a:off x="5516532" y="883281"/>
            <a:ext cx="7059168" cy="7059168"/>
            <a:chOff x="5516532" y="883281"/>
            <a:chExt cx="7059168" cy="705916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2D630E-0356-407C-9490-E897EFEA8A70}"/>
                </a:ext>
              </a:extLst>
            </p:cNvPr>
            <p:cNvSpPr/>
            <p:nvPr/>
          </p:nvSpPr>
          <p:spPr>
            <a:xfrm>
              <a:off x="5516532" y="883281"/>
              <a:ext cx="7059168" cy="7059168"/>
            </a:xfrm>
            <a:prstGeom prst="ellipse">
              <a:avLst/>
            </a:prstGeom>
            <a:solidFill>
              <a:srgbClr val="C3D8DB"/>
            </a:solidFill>
            <a:ln>
              <a:noFill/>
            </a:ln>
            <a:effectLst>
              <a:innerShdw blurRad="254000">
                <a:srgbClr val="4E9BA5">
                  <a:alpha val="7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E7D1097-AAC3-494C-9EE8-E40E557FE659}"/>
                </a:ext>
              </a:extLst>
            </p:cNvPr>
            <p:cNvSpPr/>
            <p:nvPr/>
          </p:nvSpPr>
          <p:spPr>
            <a:xfrm>
              <a:off x="6005781" y="1372530"/>
              <a:ext cx="6080669" cy="6080669"/>
            </a:xfrm>
            <a:prstGeom prst="ellipse">
              <a:avLst/>
            </a:prstGeom>
            <a:solidFill>
              <a:srgbClr val="7EB0B7"/>
            </a:solidFill>
            <a:ln>
              <a:noFill/>
            </a:ln>
            <a:effectLst>
              <a:innerShdw blurRad="190500">
                <a:srgbClr val="4E9BA5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2A4FB8-314F-4B2E-A900-0075E1138DC9}"/>
                </a:ext>
              </a:extLst>
            </p:cNvPr>
            <p:cNvSpPr/>
            <p:nvPr/>
          </p:nvSpPr>
          <p:spPr>
            <a:xfrm>
              <a:off x="6495031" y="1861780"/>
              <a:ext cx="5102171" cy="5102171"/>
            </a:xfrm>
            <a:prstGeom prst="ellipse">
              <a:avLst/>
            </a:prstGeom>
            <a:solidFill>
              <a:srgbClr val="4E9BA5"/>
            </a:solidFill>
            <a:ln>
              <a:noFill/>
            </a:ln>
            <a:effectLst>
              <a:innerShdw blurRad="190500">
                <a:srgbClr val="3A8892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图形 69">
              <a:extLst>
                <a:ext uri="{FF2B5EF4-FFF2-40B4-BE49-F238E27FC236}">
                  <a16:creationId xmlns:a16="http://schemas.microsoft.com/office/drawing/2014/main" id="{48A69BBE-A6BD-4847-A79E-994136B67267}"/>
                </a:ext>
              </a:extLst>
            </p:cNvPr>
            <p:cNvGrpSpPr/>
            <p:nvPr/>
          </p:nvGrpSpPr>
          <p:grpSpPr>
            <a:xfrm>
              <a:off x="7558057" y="2753554"/>
              <a:ext cx="2455120" cy="1914311"/>
              <a:chOff x="7173659" y="2258737"/>
              <a:chExt cx="2775065" cy="2163779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F001F34F-C5FE-4280-B8D7-0F58FF40FC86}"/>
                  </a:ext>
                </a:extLst>
              </p:cNvPr>
              <p:cNvSpPr/>
              <p:nvPr/>
            </p:nvSpPr>
            <p:spPr>
              <a:xfrm>
                <a:off x="9224539" y="3821253"/>
                <a:ext cx="146600" cy="108700"/>
              </a:xfrm>
              <a:custGeom>
                <a:avLst/>
                <a:gdLst>
                  <a:gd name="connsiteX0" fmla="*/ 120209 w 146600"/>
                  <a:gd name="connsiteY0" fmla="*/ 108700 h 108700"/>
                  <a:gd name="connsiteX1" fmla="*/ 134869 w 146600"/>
                  <a:gd name="connsiteY1" fmla="*/ 33936 h 108700"/>
                  <a:gd name="connsiteX2" fmla="*/ 60105 w 146600"/>
                  <a:gd name="connsiteY2" fmla="*/ 219 h 108700"/>
                  <a:gd name="connsiteX3" fmla="*/ 8796 w 146600"/>
                  <a:gd name="connsiteY3" fmla="*/ 33936 h 108700"/>
                  <a:gd name="connsiteX4" fmla="*/ 0 w 146600"/>
                  <a:gd name="connsiteY4" fmla="*/ 64722 h 108700"/>
                  <a:gd name="connsiteX5" fmla="*/ 120209 w 146600"/>
                  <a:gd name="connsiteY5" fmla="*/ 108700 h 10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00" h="108700">
                    <a:moveTo>
                      <a:pt x="120209" y="108700"/>
                    </a:moveTo>
                    <a:cubicBezTo>
                      <a:pt x="149528" y="85245"/>
                      <a:pt x="154424" y="60323"/>
                      <a:pt x="134869" y="33936"/>
                    </a:cubicBezTo>
                    <a:cubicBezTo>
                      <a:pt x="117277" y="9513"/>
                      <a:pt x="92356" y="-1746"/>
                      <a:pt x="60105" y="219"/>
                    </a:cubicBezTo>
                    <a:cubicBezTo>
                      <a:pt x="35682" y="2183"/>
                      <a:pt x="18560" y="13413"/>
                      <a:pt x="8796" y="33936"/>
                    </a:cubicBezTo>
                    <a:lnTo>
                      <a:pt x="0" y="64722"/>
                    </a:lnTo>
                    <a:lnTo>
                      <a:pt x="120209" y="108700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2E837A61-6CC7-4239-AFAA-EDDFAEA5BC0B}"/>
                  </a:ext>
                </a:extLst>
              </p:cNvPr>
              <p:cNvSpPr/>
              <p:nvPr/>
            </p:nvSpPr>
            <p:spPr>
              <a:xfrm>
                <a:off x="7209463" y="2277611"/>
                <a:ext cx="2287745" cy="1095277"/>
              </a:xfrm>
              <a:custGeom>
                <a:avLst/>
                <a:gdLst>
                  <a:gd name="connsiteX0" fmla="*/ 1872878 w 2287745"/>
                  <a:gd name="connsiteY0" fmla="*/ 35386 h 1095277"/>
                  <a:gd name="connsiteX1" fmla="*/ 1669109 w 2287745"/>
                  <a:gd name="connsiteY1" fmla="*/ 1669 h 1095277"/>
                  <a:gd name="connsiteX2" fmla="*/ 1419896 w 2287745"/>
                  <a:gd name="connsiteY2" fmla="*/ 10465 h 1095277"/>
                  <a:gd name="connsiteX3" fmla="*/ 1151625 w 2287745"/>
                  <a:gd name="connsiteY3" fmla="*/ 107218 h 1095277"/>
                  <a:gd name="connsiteX4" fmla="*/ 1005028 w 2287745"/>
                  <a:gd name="connsiteY4" fmla="*/ 187846 h 1095277"/>
                  <a:gd name="connsiteX5" fmla="*/ 562308 w 2287745"/>
                  <a:gd name="connsiteY5" fmla="*/ 445856 h 1095277"/>
                  <a:gd name="connsiteX6" fmla="*/ 65346 w 2287745"/>
                  <a:gd name="connsiteY6" fmla="*/ 753708 h 1095277"/>
                  <a:gd name="connsiteX7" fmla="*/ 3777 w 2287745"/>
                  <a:gd name="connsiteY7" fmla="*/ 878315 h 1095277"/>
                  <a:gd name="connsiteX8" fmla="*/ 11106 w 2287745"/>
                  <a:gd name="connsiteY8" fmla="*/ 1013183 h 1095277"/>
                  <a:gd name="connsiteX9" fmla="*/ 58016 w 2287745"/>
                  <a:gd name="connsiteY9" fmla="*/ 1083549 h 1095277"/>
                  <a:gd name="connsiteX10" fmla="*/ 90268 w 2287745"/>
                  <a:gd name="connsiteY10" fmla="*/ 1095277 h 1095277"/>
                  <a:gd name="connsiteX11" fmla="*/ 541784 w 2287745"/>
                  <a:gd name="connsiteY11" fmla="*/ 819676 h 1095277"/>
                  <a:gd name="connsiteX12" fmla="*/ 1207331 w 2287745"/>
                  <a:gd name="connsiteY12" fmla="*/ 447322 h 1095277"/>
                  <a:gd name="connsiteX13" fmla="*/ 1534240 w 2287745"/>
                  <a:gd name="connsiteY13" fmla="*/ 354966 h 1095277"/>
                  <a:gd name="connsiteX14" fmla="*/ 1779056 w 2287745"/>
                  <a:gd name="connsiteY14" fmla="*/ 375490 h 1095277"/>
                  <a:gd name="connsiteX15" fmla="*/ 1979893 w 2287745"/>
                  <a:gd name="connsiteY15" fmla="*/ 434128 h 1095277"/>
                  <a:gd name="connsiteX16" fmla="*/ 2047327 w 2287745"/>
                  <a:gd name="connsiteY16" fmla="*/ 476641 h 1095277"/>
                  <a:gd name="connsiteX17" fmla="*/ 2287745 w 2287745"/>
                  <a:gd name="connsiteY17" fmla="*/ 264076 h 1095277"/>
                  <a:gd name="connsiteX18" fmla="*/ 1872878 w 2287745"/>
                  <a:gd name="connsiteY18" fmla="*/ 35386 h 109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87745" h="1095277">
                    <a:moveTo>
                      <a:pt x="1872878" y="35386"/>
                    </a:moveTo>
                    <a:cubicBezTo>
                      <a:pt x="1824002" y="16827"/>
                      <a:pt x="1756100" y="5569"/>
                      <a:pt x="1669109" y="1669"/>
                    </a:cubicBezTo>
                    <a:cubicBezTo>
                      <a:pt x="1588980" y="-2230"/>
                      <a:pt x="1505889" y="702"/>
                      <a:pt x="1419896" y="10465"/>
                    </a:cubicBezTo>
                    <a:cubicBezTo>
                      <a:pt x="1351494" y="19261"/>
                      <a:pt x="1262070" y="51512"/>
                      <a:pt x="1151625" y="107218"/>
                    </a:cubicBezTo>
                    <a:lnTo>
                      <a:pt x="1005028" y="187846"/>
                    </a:lnTo>
                    <a:cubicBezTo>
                      <a:pt x="860396" y="270908"/>
                      <a:pt x="712803" y="356931"/>
                      <a:pt x="562308" y="445856"/>
                    </a:cubicBezTo>
                    <a:cubicBezTo>
                      <a:pt x="261287" y="623736"/>
                      <a:pt x="95634" y="726353"/>
                      <a:pt x="65346" y="753708"/>
                    </a:cubicBezTo>
                    <a:cubicBezTo>
                      <a:pt x="31131" y="783995"/>
                      <a:pt x="10608" y="825540"/>
                      <a:pt x="3777" y="878315"/>
                    </a:cubicBezTo>
                    <a:cubicBezTo>
                      <a:pt x="-3055" y="920329"/>
                      <a:pt x="-622" y="965305"/>
                      <a:pt x="11106" y="1013183"/>
                    </a:cubicBezTo>
                    <a:cubicBezTo>
                      <a:pt x="19902" y="1046402"/>
                      <a:pt x="35529" y="1069857"/>
                      <a:pt x="58016" y="1083549"/>
                    </a:cubicBezTo>
                    <a:cubicBezTo>
                      <a:pt x="69745" y="1091377"/>
                      <a:pt x="80504" y="1095277"/>
                      <a:pt x="90268" y="1095277"/>
                    </a:cubicBezTo>
                    <a:lnTo>
                      <a:pt x="541784" y="819676"/>
                    </a:lnTo>
                    <a:cubicBezTo>
                      <a:pt x="867228" y="624205"/>
                      <a:pt x="1089087" y="500096"/>
                      <a:pt x="1207331" y="447322"/>
                    </a:cubicBezTo>
                    <a:cubicBezTo>
                      <a:pt x="1332436" y="390648"/>
                      <a:pt x="1441387" y="359862"/>
                      <a:pt x="1534240" y="354966"/>
                    </a:cubicBezTo>
                    <a:cubicBezTo>
                      <a:pt x="1567459" y="353999"/>
                      <a:pt x="1649084" y="360830"/>
                      <a:pt x="1779056" y="375490"/>
                    </a:cubicBezTo>
                    <a:cubicBezTo>
                      <a:pt x="1852354" y="384286"/>
                      <a:pt x="1919290" y="403841"/>
                      <a:pt x="1979893" y="434128"/>
                    </a:cubicBezTo>
                    <a:cubicBezTo>
                      <a:pt x="2009212" y="448788"/>
                      <a:pt x="2031700" y="462949"/>
                      <a:pt x="2047327" y="476641"/>
                    </a:cubicBezTo>
                    <a:lnTo>
                      <a:pt x="2287745" y="264076"/>
                    </a:lnTo>
                    <a:cubicBezTo>
                      <a:pt x="2077614" y="138004"/>
                      <a:pt x="1939345" y="61774"/>
                      <a:pt x="1872878" y="35386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C6E2D248-23E0-4193-B219-C39BFB22DD2B}"/>
                  </a:ext>
                </a:extLst>
              </p:cNvPr>
              <p:cNvSpPr/>
              <p:nvPr/>
            </p:nvSpPr>
            <p:spPr>
              <a:xfrm>
                <a:off x="9237733" y="2554881"/>
                <a:ext cx="240418" cy="540940"/>
              </a:xfrm>
              <a:custGeom>
                <a:avLst/>
                <a:gdLst>
                  <a:gd name="connsiteX0" fmla="*/ 107015 w 240418"/>
                  <a:gd name="connsiteY0" fmla="*/ 11728 h 540939"/>
                  <a:gd name="connsiteX1" fmla="*/ 0 w 240418"/>
                  <a:gd name="connsiteY1" fmla="*/ 0 h 540939"/>
                  <a:gd name="connsiteX2" fmla="*/ 0 w 240418"/>
                  <a:gd name="connsiteY2" fmla="*/ 540940 h 540939"/>
                  <a:gd name="connsiteX3" fmla="*/ 240418 w 240418"/>
                  <a:gd name="connsiteY3" fmla="*/ 351831 h 540939"/>
                  <a:gd name="connsiteX4" fmla="*/ 107015 w 240418"/>
                  <a:gd name="connsiteY4" fmla="*/ 11728 h 54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418" h="540939">
                    <a:moveTo>
                      <a:pt x="107015" y="11728"/>
                    </a:moveTo>
                    <a:lnTo>
                      <a:pt x="0" y="0"/>
                    </a:lnTo>
                    <a:lnTo>
                      <a:pt x="0" y="540940"/>
                    </a:lnTo>
                    <a:lnTo>
                      <a:pt x="240418" y="351831"/>
                    </a:lnTo>
                    <a:lnTo>
                      <a:pt x="107015" y="11728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8454E02F-B539-4302-9E26-EB17E14D8169}"/>
                  </a:ext>
                </a:extLst>
              </p:cNvPr>
              <p:cNvSpPr/>
              <p:nvPr/>
            </p:nvSpPr>
            <p:spPr>
              <a:xfrm>
                <a:off x="7928379" y="2609122"/>
                <a:ext cx="1490804" cy="997737"/>
              </a:xfrm>
              <a:custGeom>
                <a:avLst/>
                <a:gdLst>
                  <a:gd name="connsiteX0" fmla="*/ 7580 w 1490804"/>
                  <a:gd name="connsiteY0" fmla="*/ 781358 h 997737"/>
                  <a:gd name="connsiteX1" fmla="*/ 252396 w 1490804"/>
                  <a:gd name="connsiteY1" fmla="*/ 922090 h 997737"/>
                  <a:gd name="connsiteX2" fmla="*/ 687786 w 1490804"/>
                  <a:gd name="connsiteY2" fmla="*/ 982195 h 997737"/>
                  <a:gd name="connsiteX3" fmla="*/ 1158360 w 1490804"/>
                  <a:gd name="connsiteY3" fmla="*/ 678740 h 997737"/>
                  <a:gd name="connsiteX4" fmla="*/ 1486735 w 1490804"/>
                  <a:gd name="connsiteY4" fmla="*/ 391412 h 997737"/>
                  <a:gd name="connsiteX5" fmla="*/ 1463280 w 1490804"/>
                  <a:gd name="connsiteY5" fmla="*/ 202303 h 997737"/>
                  <a:gd name="connsiteX6" fmla="*/ 1344537 w 1490804"/>
                  <a:gd name="connsiteY6" fmla="*/ 0 h 997737"/>
                  <a:gd name="connsiteX7" fmla="*/ 1334275 w 1490804"/>
                  <a:gd name="connsiteY7" fmla="*/ 30785 h 997737"/>
                  <a:gd name="connsiteX8" fmla="*/ 1322548 w 1490804"/>
                  <a:gd name="connsiteY8" fmla="*/ 98219 h 997737"/>
                  <a:gd name="connsiteX9" fmla="*/ 1329878 w 1490804"/>
                  <a:gd name="connsiteY9" fmla="*/ 177382 h 997737"/>
                  <a:gd name="connsiteX10" fmla="*/ 1318149 w 1490804"/>
                  <a:gd name="connsiteY10" fmla="*/ 307852 h 997737"/>
                  <a:gd name="connsiteX11" fmla="*/ 980978 w 1490804"/>
                  <a:gd name="connsiteY11" fmla="*/ 576123 h 997737"/>
                  <a:gd name="connsiteX12" fmla="*/ 513337 w 1490804"/>
                  <a:gd name="connsiteY12" fmla="*/ 768164 h 997737"/>
                  <a:gd name="connsiteX13" fmla="*/ 319829 w 1490804"/>
                  <a:gd name="connsiteY13" fmla="*/ 800415 h 997737"/>
                  <a:gd name="connsiteX14" fmla="*/ 227474 w 1490804"/>
                  <a:gd name="connsiteY14" fmla="*/ 813609 h 997737"/>
                  <a:gd name="connsiteX15" fmla="*/ 113129 w 1490804"/>
                  <a:gd name="connsiteY15" fmla="*/ 781358 h 997737"/>
                  <a:gd name="connsiteX16" fmla="*/ 7580 w 1490804"/>
                  <a:gd name="connsiteY16" fmla="*/ 781358 h 99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90804" h="997737">
                    <a:moveTo>
                      <a:pt x="7580" y="781358"/>
                    </a:moveTo>
                    <a:cubicBezTo>
                      <a:pt x="-26636" y="803845"/>
                      <a:pt x="54989" y="850756"/>
                      <a:pt x="252396" y="922090"/>
                    </a:cubicBezTo>
                    <a:cubicBezTo>
                      <a:pt x="452733" y="995388"/>
                      <a:pt x="597864" y="1015413"/>
                      <a:pt x="687786" y="982195"/>
                    </a:cubicBezTo>
                    <a:cubicBezTo>
                      <a:pt x="780640" y="948976"/>
                      <a:pt x="937498" y="847824"/>
                      <a:pt x="1158360" y="678740"/>
                    </a:cubicBezTo>
                    <a:cubicBezTo>
                      <a:pt x="1369458" y="516517"/>
                      <a:pt x="1478907" y="420731"/>
                      <a:pt x="1486735" y="391412"/>
                    </a:cubicBezTo>
                    <a:cubicBezTo>
                      <a:pt x="1496498" y="356229"/>
                      <a:pt x="1488700" y="293192"/>
                      <a:pt x="1463280" y="202303"/>
                    </a:cubicBezTo>
                    <a:cubicBezTo>
                      <a:pt x="1434928" y="96754"/>
                      <a:pt x="1395348" y="29319"/>
                      <a:pt x="1344537" y="0"/>
                    </a:cubicBezTo>
                    <a:lnTo>
                      <a:pt x="1334275" y="30785"/>
                    </a:lnTo>
                    <a:cubicBezTo>
                      <a:pt x="1327444" y="55208"/>
                      <a:pt x="1323515" y="77696"/>
                      <a:pt x="1322548" y="98219"/>
                    </a:cubicBezTo>
                    <a:cubicBezTo>
                      <a:pt x="1321580" y="114843"/>
                      <a:pt x="1324014" y="141231"/>
                      <a:pt x="1329878" y="177382"/>
                    </a:cubicBezTo>
                    <a:cubicBezTo>
                      <a:pt x="1332809" y="217461"/>
                      <a:pt x="1328910" y="260941"/>
                      <a:pt x="1318149" y="307852"/>
                    </a:cubicBezTo>
                    <a:cubicBezTo>
                      <a:pt x="1305455" y="366491"/>
                      <a:pt x="1193044" y="455914"/>
                      <a:pt x="980978" y="576123"/>
                    </a:cubicBezTo>
                    <a:cubicBezTo>
                      <a:pt x="769880" y="697299"/>
                      <a:pt x="613989" y="761333"/>
                      <a:pt x="513337" y="768164"/>
                    </a:cubicBezTo>
                    <a:cubicBezTo>
                      <a:pt x="441006" y="773061"/>
                      <a:pt x="376504" y="783791"/>
                      <a:pt x="319829" y="800415"/>
                    </a:cubicBezTo>
                    <a:cubicBezTo>
                      <a:pt x="277815" y="812143"/>
                      <a:pt x="247030" y="816541"/>
                      <a:pt x="227474" y="813609"/>
                    </a:cubicBezTo>
                    <a:cubicBezTo>
                      <a:pt x="177631" y="798949"/>
                      <a:pt x="139516" y="788189"/>
                      <a:pt x="113129" y="781358"/>
                    </a:cubicBezTo>
                    <a:cubicBezTo>
                      <a:pt x="64253" y="767666"/>
                      <a:pt x="29071" y="767666"/>
                      <a:pt x="7580" y="781358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C23F42B7-E936-4D7D-AC3C-24843C43ED33}"/>
                  </a:ext>
                </a:extLst>
              </p:cNvPr>
              <p:cNvSpPr/>
              <p:nvPr/>
            </p:nvSpPr>
            <p:spPr>
              <a:xfrm>
                <a:off x="9635008" y="2853937"/>
                <a:ext cx="313716" cy="690644"/>
              </a:xfrm>
              <a:custGeom>
                <a:avLst/>
                <a:gdLst>
                  <a:gd name="connsiteX0" fmla="*/ 29319 w 313716"/>
                  <a:gd name="connsiteY0" fmla="*/ 398742 h 690644"/>
                  <a:gd name="connsiteX1" fmla="*/ 313716 w 313716"/>
                  <a:gd name="connsiteY1" fmla="*/ 690468 h 690644"/>
                  <a:gd name="connsiteX2" fmla="*/ 313716 w 313716"/>
                  <a:gd name="connsiteY2" fmla="*/ 0 h 690644"/>
                  <a:gd name="connsiteX3" fmla="*/ 0 w 313716"/>
                  <a:gd name="connsiteY3" fmla="*/ 96754 h 690644"/>
                  <a:gd name="connsiteX4" fmla="*/ 1466 w 313716"/>
                  <a:gd name="connsiteY4" fmla="*/ 190575 h 690644"/>
                  <a:gd name="connsiteX5" fmla="*/ 29319 w 313716"/>
                  <a:gd name="connsiteY5" fmla="*/ 398742 h 69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16" h="690644">
                    <a:moveTo>
                      <a:pt x="29319" y="398742"/>
                    </a:moveTo>
                    <a:cubicBezTo>
                      <a:pt x="78195" y="598113"/>
                      <a:pt x="172984" y="695365"/>
                      <a:pt x="313716" y="690468"/>
                    </a:cubicBezTo>
                    <a:lnTo>
                      <a:pt x="313716" y="0"/>
                    </a:lnTo>
                    <a:lnTo>
                      <a:pt x="0" y="96754"/>
                    </a:lnTo>
                    <a:lnTo>
                      <a:pt x="1466" y="190575"/>
                    </a:lnTo>
                    <a:cubicBezTo>
                      <a:pt x="5366" y="265838"/>
                      <a:pt x="14660" y="335207"/>
                      <a:pt x="29319" y="398742"/>
                    </a:cubicBezTo>
                    <a:close/>
                  </a:path>
                </a:pathLst>
              </a:custGeom>
              <a:solidFill>
                <a:srgbClr val="DADEEF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DD52ED95-6962-495B-8639-4AE35A6DF69A}"/>
                  </a:ext>
                </a:extLst>
              </p:cNvPr>
              <p:cNvSpPr/>
              <p:nvPr/>
            </p:nvSpPr>
            <p:spPr>
              <a:xfrm>
                <a:off x="7740986" y="3290794"/>
                <a:ext cx="2207738" cy="1131722"/>
              </a:xfrm>
              <a:custGeom>
                <a:avLst/>
                <a:gdLst>
                  <a:gd name="connsiteX0" fmla="*/ 2207739 w 2207738"/>
                  <a:gd name="connsiteY0" fmla="*/ 247747 h 1131722"/>
                  <a:gd name="connsiteX1" fmla="*/ 2201874 w 2207738"/>
                  <a:gd name="connsiteY1" fmla="*/ 211098 h 1131722"/>
                  <a:gd name="connsiteX2" fmla="*/ 2169624 w 2207738"/>
                  <a:gd name="connsiteY2" fmla="*/ 209632 h 1131722"/>
                  <a:gd name="connsiteX3" fmla="*/ 2109519 w 2207738"/>
                  <a:gd name="connsiteY3" fmla="*/ 214031 h 1131722"/>
                  <a:gd name="connsiteX4" fmla="*/ 1759154 w 2207738"/>
                  <a:gd name="connsiteY4" fmla="*/ 11728 h 1131722"/>
                  <a:gd name="connsiteX5" fmla="*/ 1710777 w 2207738"/>
                  <a:gd name="connsiteY5" fmla="*/ 0 h 1131722"/>
                  <a:gd name="connsiteX6" fmla="*/ 1660935 w 2207738"/>
                  <a:gd name="connsiteY6" fmla="*/ 11728 h 1131722"/>
                  <a:gd name="connsiteX7" fmla="*/ 1586170 w 2207738"/>
                  <a:gd name="connsiteY7" fmla="*/ 54240 h 1131722"/>
                  <a:gd name="connsiteX8" fmla="*/ 1570045 w 2207738"/>
                  <a:gd name="connsiteY8" fmla="*/ 98219 h 1131722"/>
                  <a:gd name="connsiteX9" fmla="*/ 1611092 w 2207738"/>
                  <a:gd name="connsiteY9" fmla="*/ 340103 h 1131722"/>
                  <a:gd name="connsiteX10" fmla="*/ 1363345 w 2207738"/>
                  <a:gd name="connsiteY10" fmla="*/ 554133 h 1131722"/>
                  <a:gd name="connsiteX11" fmla="*/ 1207952 w 2207738"/>
                  <a:gd name="connsiteY11" fmla="*/ 645023 h 1131722"/>
                  <a:gd name="connsiteX12" fmla="*/ 712457 w 2207738"/>
                  <a:gd name="connsiteY12" fmla="*/ 768164 h 1131722"/>
                  <a:gd name="connsiteX13" fmla="*/ 170051 w 2207738"/>
                  <a:gd name="connsiteY13" fmla="*/ 724185 h 1131722"/>
                  <a:gd name="connsiteX14" fmla="*/ 95288 w 2207738"/>
                  <a:gd name="connsiteY14" fmla="*/ 734447 h 1131722"/>
                  <a:gd name="connsiteX15" fmla="*/ 33717 w 2207738"/>
                  <a:gd name="connsiteY15" fmla="*/ 769630 h 1131722"/>
                  <a:gd name="connsiteX16" fmla="*/ 32250 w 2207738"/>
                  <a:gd name="connsiteY16" fmla="*/ 769630 h 1131722"/>
                  <a:gd name="connsiteX17" fmla="*/ 20523 w 2207738"/>
                  <a:gd name="connsiteY17" fmla="*/ 776960 h 1131722"/>
                  <a:gd name="connsiteX18" fmla="*/ 0 w 2207738"/>
                  <a:gd name="connsiteY18" fmla="*/ 806279 h 1131722"/>
                  <a:gd name="connsiteX19" fmla="*/ 20523 w 2207738"/>
                  <a:gd name="connsiteY19" fmla="*/ 834132 h 1131722"/>
                  <a:gd name="connsiteX20" fmla="*/ 436857 w 2207738"/>
                  <a:gd name="connsiteY20" fmla="*/ 1074550 h 1131722"/>
                  <a:gd name="connsiteX21" fmla="*/ 677274 w 2207738"/>
                  <a:gd name="connsiteY21" fmla="*/ 1131722 h 1131722"/>
                  <a:gd name="connsiteX22" fmla="*/ 917692 w 2207738"/>
                  <a:gd name="connsiteY22" fmla="*/ 1074550 h 1131722"/>
                  <a:gd name="connsiteX23" fmla="*/ 1341355 w 2207738"/>
                  <a:gd name="connsiteY23" fmla="*/ 829735 h 1131722"/>
                  <a:gd name="connsiteX24" fmla="*/ 1468893 w 2207738"/>
                  <a:gd name="connsiteY24" fmla="*/ 647955 h 1131722"/>
                  <a:gd name="connsiteX25" fmla="*/ 1468893 w 2207738"/>
                  <a:gd name="connsiteY25" fmla="*/ 643557 h 1131722"/>
                  <a:gd name="connsiteX26" fmla="*/ 1515804 w 2207738"/>
                  <a:gd name="connsiteY26" fmla="*/ 577589 h 1131722"/>
                  <a:gd name="connsiteX27" fmla="*/ 1520202 w 2207738"/>
                  <a:gd name="connsiteY27" fmla="*/ 574657 h 1131722"/>
                  <a:gd name="connsiteX28" fmla="*/ 1523134 w 2207738"/>
                  <a:gd name="connsiteY28" fmla="*/ 573191 h 1131722"/>
                  <a:gd name="connsiteX29" fmla="*/ 1550988 w 2207738"/>
                  <a:gd name="connsiteY29" fmla="*/ 571725 h 1131722"/>
                  <a:gd name="connsiteX30" fmla="*/ 1568579 w 2207738"/>
                  <a:gd name="connsiteY30" fmla="*/ 593715 h 1131722"/>
                  <a:gd name="connsiteX31" fmla="*/ 1608160 w 2207738"/>
                  <a:gd name="connsiteY31" fmla="*/ 642091 h 1131722"/>
                  <a:gd name="connsiteX32" fmla="*/ 1671197 w 2207738"/>
                  <a:gd name="connsiteY32" fmla="*/ 639160 h 1131722"/>
                  <a:gd name="connsiteX33" fmla="*/ 2108053 w 2207738"/>
                  <a:gd name="connsiteY33" fmla="*/ 387014 h 1131722"/>
                  <a:gd name="connsiteX34" fmla="*/ 2207739 w 2207738"/>
                  <a:gd name="connsiteY34" fmla="*/ 253611 h 1131722"/>
                  <a:gd name="connsiteX35" fmla="*/ 2207739 w 2207738"/>
                  <a:gd name="connsiteY35" fmla="*/ 247747 h 113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207738" h="1131722">
                    <a:moveTo>
                      <a:pt x="2207739" y="247747"/>
                    </a:moveTo>
                    <a:cubicBezTo>
                      <a:pt x="2207739" y="234056"/>
                      <a:pt x="2205775" y="221859"/>
                      <a:pt x="2201874" y="211098"/>
                    </a:cubicBezTo>
                    <a:cubicBezTo>
                      <a:pt x="2197975" y="199371"/>
                      <a:pt x="2187215" y="198872"/>
                      <a:pt x="2169624" y="209632"/>
                    </a:cubicBezTo>
                    <a:cubicBezTo>
                      <a:pt x="2147136" y="222328"/>
                      <a:pt x="2127111" y="223794"/>
                      <a:pt x="2109519" y="214031"/>
                    </a:cubicBezTo>
                    <a:lnTo>
                      <a:pt x="1759154" y="11728"/>
                    </a:lnTo>
                    <a:cubicBezTo>
                      <a:pt x="1746459" y="3899"/>
                      <a:pt x="1730334" y="0"/>
                      <a:pt x="1710777" y="0"/>
                    </a:cubicBezTo>
                    <a:cubicBezTo>
                      <a:pt x="1691221" y="0"/>
                      <a:pt x="1674626" y="3899"/>
                      <a:pt x="1660935" y="11728"/>
                    </a:cubicBezTo>
                    <a:lnTo>
                      <a:pt x="1586170" y="54240"/>
                    </a:lnTo>
                    <a:cubicBezTo>
                      <a:pt x="1563682" y="66936"/>
                      <a:pt x="1558318" y="81595"/>
                      <a:pt x="1570045" y="98219"/>
                    </a:cubicBezTo>
                    <a:cubicBezTo>
                      <a:pt x="1630647" y="190077"/>
                      <a:pt x="1644310" y="270705"/>
                      <a:pt x="1611092" y="340103"/>
                    </a:cubicBezTo>
                    <a:cubicBezTo>
                      <a:pt x="1578840" y="405573"/>
                      <a:pt x="1496249" y="476936"/>
                      <a:pt x="1363345" y="554133"/>
                    </a:cubicBezTo>
                    <a:lnTo>
                      <a:pt x="1207952" y="645023"/>
                    </a:lnTo>
                    <a:cubicBezTo>
                      <a:pt x="1084812" y="716357"/>
                      <a:pt x="919656" y="757404"/>
                      <a:pt x="712457" y="768164"/>
                    </a:cubicBezTo>
                    <a:cubicBezTo>
                      <a:pt x="527746" y="777927"/>
                      <a:pt x="346934" y="763268"/>
                      <a:pt x="170051" y="724185"/>
                    </a:cubicBezTo>
                    <a:cubicBezTo>
                      <a:pt x="141699" y="718321"/>
                      <a:pt x="116779" y="721752"/>
                      <a:pt x="95288" y="734447"/>
                    </a:cubicBezTo>
                    <a:lnTo>
                      <a:pt x="33717" y="769630"/>
                    </a:lnTo>
                    <a:lnTo>
                      <a:pt x="32250" y="769630"/>
                    </a:lnTo>
                    <a:lnTo>
                      <a:pt x="20523" y="776960"/>
                    </a:lnTo>
                    <a:cubicBezTo>
                      <a:pt x="6831" y="784788"/>
                      <a:pt x="0" y="794551"/>
                      <a:pt x="0" y="806279"/>
                    </a:cubicBezTo>
                    <a:cubicBezTo>
                      <a:pt x="0" y="817039"/>
                      <a:pt x="6831" y="826304"/>
                      <a:pt x="20523" y="834132"/>
                    </a:cubicBezTo>
                    <a:lnTo>
                      <a:pt x="436857" y="1074550"/>
                    </a:lnTo>
                    <a:cubicBezTo>
                      <a:pt x="503323" y="1112665"/>
                      <a:pt x="583453" y="1131722"/>
                      <a:pt x="677274" y="1131722"/>
                    </a:cubicBezTo>
                    <a:cubicBezTo>
                      <a:pt x="771096" y="1131722"/>
                      <a:pt x="851225" y="1112665"/>
                      <a:pt x="917692" y="1074550"/>
                    </a:cubicBezTo>
                    <a:lnTo>
                      <a:pt x="1341355" y="829735"/>
                    </a:lnTo>
                    <a:cubicBezTo>
                      <a:pt x="1412689" y="787720"/>
                      <a:pt x="1455202" y="727117"/>
                      <a:pt x="1468893" y="647955"/>
                    </a:cubicBezTo>
                    <a:lnTo>
                      <a:pt x="1468893" y="643557"/>
                    </a:lnTo>
                    <a:cubicBezTo>
                      <a:pt x="1474757" y="614238"/>
                      <a:pt x="1490384" y="592249"/>
                      <a:pt x="1515804" y="577589"/>
                    </a:cubicBezTo>
                    <a:lnTo>
                      <a:pt x="1520202" y="574657"/>
                    </a:lnTo>
                    <a:lnTo>
                      <a:pt x="1523134" y="573191"/>
                    </a:lnTo>
                    <a:cubicBezTo>
                      <a:pt x="1531930" y="568295"/>
                      <a:pt x="1541224" y="567826"/>
                      <a:pt x="1550988" y="571725"/>
                    </a:cubicBezTo>
                    <a:cubicBezTo>
                      <a:pt x="1560751" y="576621"/>
                      <a:pt x="1566615" y="583951"/>
                      <a:pt x="1568579" y="593715"/>
                    </a:cubicBezTo>
                    <a:cubicBezTo>
                      <a:pt x="1573475" y="616202"/>
                      <a:pt x="1586669" y="632328"/>
                      <a:pt x="1608160" y="642091"/>
                    </a:cubicBezTo>
                    <a:cubicBezTo>
                      <a:pt x="1629651" y="651855"/>
                      <a:pt x="1650673" y="650887"/>
                      <a:pt x="1671197" y="639160"/>
                    </a:cubicBezTo>
                    <a:lnTo>
                      <a:pt x="2108053" y="387014"/>
                    </a:lnTo>
                    <a:cubicBezTo>
                      <a:pt x="2171588" y="350863"/>
                      <a:pt x="2204806" y="306386"/>
                      <a:pt x="2207739" y="253611"/>
                    </a:cubicBezTo>
                    <a:lnTo>
                      <a:pt x="2207739" y="2477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45ED4823-B54F-439D-96CE-57A0E1261B29}"/>
                  </a:ext>
                </a:extLst>
              </p:cNvPr>
              <p:cNvSpPr/>
              <p:nvPr/>
            </p:nvSpPr>
            <p:spPr>
              <a:xfrm>
                <a:off x="7740986" y="2949224"/>
                <a:ext cx="2207738" cy="1399993"/>
              </a:xfrm>
              <a:custGeom>
                <a:avLst/>
                <a:gdLst>
                  <a:gd name="connsiteX0" fmla="*/ 2207739 w 2207738"/>
                  <a:gd name="connsiteY0" fmla="*/ 516019 h 1399993"/>
                  <a:gd name="connsiteX1" fmla="*/ 2207739 w 2207738"/>
                  <a:gd name="connsiteY1" fmla="*/ 0 h 1399993"/>
                  <a:gd name="connsiteX2" fmla="*/ 1616956 w 2207738"/>
                  <a:gd name="connsiteY2" fmla="*/ 127539 h 1399993"/>
                  <a:gd name="connsiteX3" fmla="*/ 1597899 w 2207738"/>
                  <a:gd name="connsiteY3" fmla="*/ 134869 h 1399993"/>
                  <a:gd name="connsiteX4" fmla="*/ 1517271 w 2207738"/>
                  <a:gd name="connsiteY4" fmla="*/ 180314 h 1399993"/>
                  <a:gd name="connsiteX5" fmla="*/ 1502611 w 2207738"/>
                  <a:gd name="connsiteY5" fmla="*/ 224292 h 1399993"/>
                  <a:gd name="connsiteX6" fmla="*/ 1505542 w 2207738"/>
                  <a:gd name="connsiteY6" fmla="*/ 230156 h 1399993"/>
                  <a:gd name="connsiteX7" fmla="*/ 1372140 w 2207738"/>
                  <a:gd name="connsiteY7" fmla="*/ 350365 h 1399993"/>
                  <a:gd name="connsiteX8" fmla="*/ 690468 w 2207738"/>
                  <a:gd name="connsiteY8" fmla="*/ 545338 h 1399993"/>
                  <a:gd name="connsiteX9" fmla="*/ 0 w 2207738"/>
                  <a:gd name="connsiteY9" fmla="*/ 467642 h 1399993"/>
                  <a:gd name="connsiteX10" fmla="*/ 0 w 2207738"/>
                  <a:gd name="connsiteY10" fmla="*/ 1092142 h 1399993"/>
                  <a:gd name="connsiteX11" fmla="*/ 436857 w 2207738"/>
                  <a:gd name="connsiteY11" fmla="*/ 1342821 h 1399993"/>
                  <a:gd name="connsiteX12" fmla="*/ 677274 w 2207738"/>
                  <a:gd name="connsiteY12" fmla="*/ 1399994 h 1399993"/>
                  <a:gd name="connsiteX13" fmla="*/ 917692 w 2207738"/>
                  <a:gd name="connsiteY13" fmla="*/ 1342821 h 1399993"/>
                  <a:gd name="connsiteX14" fmla="*/ 1335491 w 2207738"/>
                  <a:gd name="connsiteY14" fmla="*/ 1100938 h 1399993"/>
                  <a:gd name="connsiteX15" fmla="*/ 1421983 w 2207738"/>
                  <a:gd name="connsiteY15" fmla="*/ 977797 h 1399993"/>
                  <a:gd name="connsiteX16" fmla="*/ 1501145 w 2207738"/>
                  <a:gd name="connsiteY16" fmla="*/ 863452 h 1399993"/>
                  <a:gd name="connsiteX17" fmla="*/ 1517271 w 2207738"/>
                  <a:gd name="connsiteY17" fmla="*/ 854656 h 1399993"/>
                  <a:gd name="connsiteX18" fmla="*/ 1578840 w 2207738"/>
                  <a:gd name="connsiteY18" fmla="*/ 851724 h 1399993"/>
                  <a:gd name="connsiteX19" fmla="*/ 1618422 w 2207738"/>
                  <a:gd name="connsiteY19" fmla="*/ 898635 h 1399993"/>
                  <a:gd name="connsiteX20" fmla="*/ 1633081 w 2207738"/>
                  <a:gd name="connsiteY20" fmla="*/ 917692 h 1399993"/>
                  <a:gd name="connsiteX21" fmla="*/ 1656537 w 2207738"/>
                  <a:gd name="connsiteY21" fmla="*/ 916226 h 1399993"/>
                  <a:gd name="connsiteX22" fmla="*/ 2108053 w 2207738"/>
                  <a:gd name="connsiteY22" fmla="*/ 655285 h 1399993"/>
                  <a:gd name="connsiteX23" fmla="*/ 2156430 w 2207738"/>
                  <a:gd name="connsiteY23" fmla="*/ 620102 h 1399993"/>
                  <a:gd name="connsiteX24" fmla="*/ 2201874 w 2207738"/>
                  <a:gd name="connsiteY24" fmla="*/ 552668 h 1399993"/>
                  <a:gd name="connsiteX25" fmla="*/ 2207739 w 2207738"/>
                  <a:gd name="connsiteY25" fmla="*/ 516019 h 139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07738" h="1399993">
                    <a:moveTo>
                      <a:pt x="2207739" y="516019"/>
                    </a:moveTo>
                    <a:lnTo>
                      <a:pt x="2207739" y="0"/>
                    </a:lnTo>
                    <a:lnTo>
                      <a:pt x="1616956" y="127539"/>
                    </a:lnTo>
                    <a:lnTo>
                      <a:pt x="1597899" y="134869"/>
                    </a:lnTo>
                    <a:lnTo>
                      <a:pt x="1517271" y="180314"/>
                    </a:lnTo>
                    <a:cubicBezTo>
                      <a:pt x="1496747" y="193009"/>
                      <a:pt x="1491851" y="207668"/>
                      <a:pt x="1502611" y="224292"/>
                    </a:cubicBezTo>
                    <a:lnTo>
                      <a:pt x="1505542" y="230156"/>
                    </a:lnTo>
                    <a:lnTo>
                      <a:pt x="1372140" y="350365"/>
                    </a:lnTo>
                    <a:lnTo>
                      <a:pt x="690468" y="545338"/>
                    </a:lnTo>
                    <a:lnTo>
                      <a:pt x="0" y="467642"/>
                    </a:lnTo>
                    <a:lnTo>
                      <a:pt x="0" y="1092142"/>
                    </a:lnTo>
                    <a:lnTo>
                      <a:pt x="436857" y="1342821"/>
                    </a:lnTo>
                    <a:cubicBezTo>
                      <a:pt x="503323" y="1380936"/>
                      <a:pt x="583453" y="1399994"/>
                      <a:pt x="677274" y="1399994"/>
                    </a:cubicBezTo>
                    <a:cubicBezTo>
                      <a:pt x="771096" y="1399994"/>
                      <a:pt x="851225" y="1380936"/>
                      <a:pt x="917692" y="1342821"/>
                    </a:cubicBezTo>
                    <a:lnTo>
                      <a:pt x="1335491" y="1100938"/>
                    </a:lnTo>
                    <a:cubicBezTo>
                      <a:pt x="1384366" y="1072586"/>
                      <a:pt x="1413187" y="1031539"/>
                      <a:pt x="1421983" y="977797"/>
                    </a:cubicBezTo>
                    <a:cubicBezTo>
                      <a:pt x="1430779" y="927954"/>
                      <a:pt x="1457166" y="889839"/>
                      <a:pt x="1501145" y="863452"/>
                    </a:cubicBezTo>
                    <a:lnTo>
                      <a:pt x="1517271" y="854656"/>
                    </a:lnTo>
                    <a:cubicBezTo>
                      <a:pt x="1536826" y="842928"/>
                      <a:pt x="1557349" y="841961"/>
                      <a:pt x="1578840" y="851724"/>
                    </a:cubicBezTo>
                    <a:cubicBezTo>
                      <a:pt x="1600331" y="860520"/>
                      <a:pt x="1613526" y="876147"/>
                      <a:pt x="1618422" y="898635"/>
                    </a:cubicBezTo>
                    <a:cubicBezTo>
                      <a:pt x="1620386" y="907431"/>
                      <a:pt x="1625253" y="913793"/>
                      <a:pt x="1633081" y="917692"/>
                    </a:cubicBezTo>
                    <a:cubicBezTo>
                      <a:pt x="1641878" y="921592"/>
                      <a:pt x="1649706" y="921123"/>
                      <a:pt x="1656537" y="916226"/>
                    </a:cubicBezTo>
                    <a:lnTo>
                      <a:pt x="2108053" y="655285"/>
                    </a:lnTo>
                    <a:cubicBezTo>
                      <a:pt x="2122713" y="647457"/>
                      <a:pt x="2138838" y="635729"/>
                      <a:pt x="2156430" y="620102"/>
                    </a:cubicBezTo>
                    <a:cubicBezTo>
                      <a:pt x="2179885" y="598611"/>
                      <a:pt x="2195043" y="576123"/>
                      <a:pt x="2201874" y="552668"/>
                    </a:cubicBezTo>
                    <a:cubicBezTo>
                      <a:pt x="2205775" y="541908"/>
                      <a:pt x="2207739" y="529711"/>
                      <a:pt x="2207739" y="516019"/>
                    </a:cubicBezTo>
                    <a:close/>
                  </a:path>
                </a:pathLst>
              </a:custGeom>
              <a:solidFill>
                <a:srgbClr val="12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13A7E491-6CC2-4A03-B2B3-CAF0F7AC81B7}"/>
                  </a:ext>
                </a:extLst>
              </p:cNvPr>
              <p:cNvSpPr/>
              <p:nvPr/>
            </p:nvSpPr>
            <p:spPr>
              <a:xfrm>
                <a:off x="7740986" y="3408071"/>
                <a:ext cx="162721" cy="716855"/>
              </a:xfrm>
              <a:custGeom>
                <a:avLst/>
                <a:gdLst>
                  <a:gd name="connsiteX0" fmla="*/ 162721 w 162721"/>
                  <a:gd name="connsiteY0" fmla="*/ 41047 h 716855"/>
                  <a:gd name="connsiteX1" fmla="*/ 0 w 162721"/>
                  <a:gd name="connsiteY1" fmla="*/ 0 h 716855"/>
                  <a:gd name="connsiteX2" fmla="*/ 0 w 162721"/>
                  <a:gd name="connsiteY2" fmla="*/ 687536 h 716855"/>
                  <a:gd name="connsiteX3" fmla="*/ 114345 w 162721"/>
                  <a:gd name="connsiteY3" fmla="*/ 716855 h 716855"/>
                  <a:gd name="connsiteX4" fmla="*/ 162721 w 162721"/>
                  <a:gd name="connsiteY4" fmla="*/ 41047 h 71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21" h="716855">
                    <a:moveTo>
                      <a:pt x="162721" y="41047"/>
                    </a:moveTo>
                    <a:lnTo>
                      <a:pt x="0" y="0"/>
                    </a:lnTo>
                    <a:lnTo>
                      <a:pt x="0" y="687536"/>
                    </a:lnTo>
                    <a:lnTo>
                      <a:pt x="114345" y="716855"/>
                    </a:lnTo>
                    <a:lnTo>
                      <a:pt x="162721" y="410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6848087-A594-4C6B-8970-A85DE89943C3}"/>
                  </a:ext>
                </a:extLst>
              </p:cNvPr>
              <p:cNvSpPr/>
              <p:nvPr/>
            </p:nvSpPr>
            <p:spPr>
              <a:xfrm>
                <a:off x="7828944" y="3528279"/>
                <a:ext cx="180313" cy="678740"/>
              </a:xfrm>
              <a:custGeom>
                <a:avLst/>
                <a:gdLst>
                  <a:gd name="connsiteX0" fmla="*/ 180313 w 180313"/>
                  <a:gd name="connsiteY0" fmla="*/ 104083 h 678740"/>
                  <a:gd name="connsiteX1" fmla="*/ 0 w 180313"/>
                  <a:gd name="connsiteY1" fmla="*/ 0 h 678740"/>
                  <a:gd name="connsiteX2" fmla="*/ 0 w 180313"/>
                  <a:gd name="connsiteY2" fmla="*/ 574657 h 678740"/>
                  <a:gd name="connsiteX3" fmla="*/ 180313 w 180313"/>
                  <a:gd name="connsiteY3" fmla="*/ 678741 h 678740"/>
                  <a:gd name="connsiteX4" fmla="*/ 180313 w 180313"/>
                  <a:gd name="connsiteY4" fmla="*/ 104083 h 67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13" h="678740">
                    <a:moveTo>
                      <a:pt x="180313" y="104083"/>
                    </a:moveTo>
                    <a:lnTo>
                      <a:pt x="0" y="0"/>
                    </a:lnTo>
                    <a:lnTo>
                      <a:pt x="0" y="574657"/>
                    </a:lnTo>
                    <a:lnTo>
                      <a:pt x="180313" y="678741"/>
                    </a:lnTo>
                    <a:lnTo>
                      <a:pt x="180313" y="104083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ECCFDDAD-12B1-43E2-B0CF-FC16670D00EE}"/>
                  </a:ext>
                </a:extLst>
              </p:cNvPr>
              <p:cNvSpPr/>
              <p:nvPr/>
            </p:nvSpPr>
            <p:spPr>
              <a:xfrm>
                <a:off x="7760043" y="3963670"/>
                <a:ext cx="192040" cy="109947"/>
              </a:xfrm>
              <a:custGeom>
                <a:avLst/>
                <a:gdLst>
                  <a:gd name="connsiteX0" fmla="*/ 192041 w 192040"/>
                  <a:gd name="connsiteY0" fmla="*/ 109947 h 109947"/>
                  <a:gd name="connsiteX1" fmla="*/ 1466 w 192040"/>
                  <a:gd name="connsiteY1" fmla="*/ 0 h 109947"/>
                  <a:gd name="connsiteX2" fmla="*/ 0 w 192040"/>
                  <a:gd name="connsiteY2" fmla="*/ 7330 h 109947"/>
                  <a:gd name="connsiteX3" fmla="*/ 158324 w 192040"/>
                  <a:gd name="connsiteY3" fmla="*/ 99685 h 109947"/>
                  <a:gd name="connsiteX4" fmla="*/ 192041 w 192040"/>
                  <a:gd name="connsiteY4" fmla="*/ 109947 h 10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09947">
                    <a:moveTo>
                      <a:pt x="192041" y="109947"/>
                    </a:moveTo>
                    <a:lnTo>
                      <a:pt x="1466" y="0"/>
                    </a:lnTo>
                    <a:lnTo>
                      <a:pt x="0" y="7330"/>
                    </a:lnTo>
                    <a:lnTo>
                      <a:pt x="158324" y="99685"/>
                    </a:lnTo>
                    <a:lnTo>
                      <a:pt x="192041" y="109947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183FFBD-BEF0-4D7C-9CEF-0F33DDDE2002}"/>
                  </a:ext>
                </a:extLst>
              </p:cNvPr>
              <p:cNvSpPr/>
              <p:nvPr/>
            </p:nvSpPr>
            <p:spPr>
              <a:xfrm>
                <a:off x="7740986" y="2742524"/>
                <a:ext cx="2207738" cy="1087743"/>
              </a:xfrm>
              <a:custGeom>
                <a:avLst/>
                <a:gdLst>
                  <a:gd name="connsiteX0" fmla="*/ 2207739 w 2207738"/>
                  <a:gd name="connsiteY0" fmla="*/ 203769 h 1087743"/>
                  <a:gd name="connsiteX1" fmla="*/ 2109519 w 2207738"/>
                  <a:gd name="connsiteY1" fmla="*/ 65968 h 1087743"/>
                  <a:gd name="connsiteX2" fmla="*/ 1996640 w 2207738"/>
                  <a:gd name="connsiteY2" fmla="*/ 0 h 1087743"/>
                  <a:gd name="connsiteX3" fmla="*/ 1806065 w 2207738"/>
                  <a:gd name="connsiteY3" fmla="*/ 172983 h 1087743"/>
                  <a:gd name="connsiteX4" fmla="*/ 1653605 w 2207738"/>
                  <a:gd name="connsiteY4" fmla="*/ 325443 h 1087743"/>
                  <a:gd name="connsiteX5" fmla="*/ 1479155 w 2207738"/>
                  <a:gd name="connsiteY5" fmla="*/ 448584 h 1087743"/>
                  <a:gd name="connsiteX6" fmla="*/ 1473292 w 2207738"/>
                  <a:gd name="connsiteY6" fmla="*/ 451516 h 1087743"/>
                  <a:gd name="connsiteX7" fmla="*/ 1386800 w 2207738"/>
                  <a:gd name="connsiteY7" fmla="*/ 513087 h 1087743"/>
                  <a:gd name="connsiteX8" fmla="*/ 1231408 w 2207738"/>
                  <a:gd name="connsiteY8" fmla="*/ 603976 h 1087743"/>
                  <a:gd name="connsiteX9" fmla="*/ 724185 w 2207738"/>
                  <a:gd name="connsiteY9" fmla="*/ 725651 h 1087743"/>
                  <a:gd name="connsiteX10" fmla="*/ 170051 w 2207738"/>
                  <a:gd name="connsiteY10" fmla="*/ 680206 h 1087743"/>
                  <a:gd name="connsiteX11" fmla="*/ 95288 w 2207738"/>
                  <a:gd name="connsiteY11" fmla="*/ 689002 h 1087743"/>
                  <a:gd name="connsiteX12" fmla="*/ 20523 w 2207738"/>
                  <a:gd name="connsiteY12" fmla="*/ 731515 h 1087743"/>
                  <a:gd name="connsiteX13" fmla="*/ 0 w 2207738"/>
                  <a:gd name="connsiteY13" fmla="*/ 760834 h 1087743"/>
                  <a:gd name="connsiteX14" fmla="*/ 20523 w 2207738"/>
                  <a:gd name="connsiteY14" fmla="*/ 790153 h 1087743"/>
                  <a:gd name="connsiteX15" fmla="*/ 436857 w 2207738"/>
                  <a:gd name="connsiteY15" fmla="*/ 1030571 h 1087743"/>
                  <a:gd name="connsiteX16" fmla="*/ 677274 w 2207738"/>
                  <a:gd name="connsiteY16" fmla="*/ 1087744 h 1087743"/>
                  <a:gd name="connsiteX17" fmla="*/ 917692 w 2207738"/>
                  <a:gd name="connsiteY17" fmla="*/ 1030571 h 1087743"/>
                  <a:gd name="connsiteX18" fmla="*/ 2108053 w 2207738"/>
                  <a:gd name="connsiteY18" fmla="*/ 343035 h 1087743"/>
                  <a:gd name="connsiteX19" fmla="*/ 2207739 w 2207738"/>
                  <a:gd name="connsiteY19" fmla="*/ 203769 h 10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7738" h="1087743">
                    <a:moveTo>
                      <a:pt x="2207739" y="203769"/>
                    </a:moveTo>
                    <a:cubicBezTo>
                      <a:pt x="2207739" y="149029"/>
                      <a:pt x="2174989" y="103116"/>
                      <a:pt x="2109519" y="65968"/>
                    </a:cubicBezTo>
                    <a:lnTo>
                      <a:pt x="1996640" y="0"/>
                    </a:lnTo>
                    <a:cubicBezTo>
                      <a:pt x="1908682" y="76230"/>
                      <a:pt x="1845147" y="133901"/>
                      <a:pt x="1806065" y="172983"/>
                    </a:cubicBezTo>
                    <a:cubicBezTo>
                      <a:pt x="1707347" y="271701"/>
                      <a:pt x="1656537" y="322512"/>
                      <a:pt x="1653605" y="325443"/>
                    </a:cubicBezTo>
                    <a:cubicBezTo>
                      <a:pt x="1593998" y="380182"/>
                      <a:pt x="1535830" y="421229"/>
                      <a:pt x="1479155" y="448584"/>
                    </a:cubicBezTo>
                    <a:lnTo>
                      <a:pt x="1473292" y="451516"/>
                    </a:lnTo>
                    <a:cubicBezTo>
                      <a:pt x="1446904" y="474972"/>
                      <a:pt x="1418083" y="495495"/>
                      <a:pt x="1386800" y="513087"/>
                    </a:cubicBezTo>
                    <a:lnTo>
                      <a:pt x="1231408" y="603976"/>
                    </a:lnTo>
                    <a:cubicBezTo>
                      <a:pt x="1108267" y="675310"/>
                      <a:pt x="939183" y="715888"/>
                      <a:pt x="724185" y="725651"/>
                    </a:cubicBezTo>
                    <a:cubicBezTo>
                      <a:pt x="532642" y="734447"/>
                      <a:pt x="347931" y="719289"/>
                      <a:pt x="170051" y="680206"/>
                    </a:cubicBezTo>
                    <a:cubicBezTo>
                      <a:pt x="140732" y="673375"/>
                      <a:pt x="115810" y="676307"/>
                      <a:pt x="95288" y="689002"/>
                    </a:cubicBezTo>
                    <a:lnTo>
                      <a:pt x="20523" y="731515"/>
                    </a:lnTo>
                    <a:cubicBezTo>
                      <a:pt x="6831" y="739343"/>
                      <a:pt x="0" y="749106"/>
                      <a:pt x="0" y="760834"/>
                    </a:cubicBezTo>
                    <a:cubicBezTo>
                      <a:pt x="0" y="772562"/>
                      <a:pt x="6831" y="782325"/>
                      <a:pt x="20523" y="790153"/>
                    </a:cubicBezTo>
                    <a:lnTo>
                      <a:pt x="436857" y="1030571"/>
                    </a:lnTo>
                    <a:cubicBezTo>
                      <a:pt x="503323" y="1068686"/>
                      <a:pt x="583453" y="1087744"/>
                      <a:pt x="677274" y="1087744"/>
                    </a:cubicBezTo>
                    <a:cubicBezTo>
                      <a:pt x="771096" y="1087744"/>
                      <a:pt x="851225" y="1068686"/>
                      <a:pt x="917692" y="1030571"/>
                    </a:cubicBezTo>
                    <a:lnTo>
                      <a:pt x="2108053" y="343035"/>
                    </a:lnTo>
                    <a:cubicBezTo>
                      <a:pt x="2174520" y="304920"/>
                      <a:pt x="2207739" y="258508"/>
                      <a:pt x="2207739" y="203769"/>
                    </a:cubicBez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B508A5B-D5CF-409E-A925-209347AEEEEC}"/>
                  </a:ext>
                </a:extLst>
              </p:cNvPr>
              <p:cNvSpPr/>
              <p:nvPr/>
            </p:nvSpPr>
            <p:spPr>
              <a:xfrm>
                <a:off x="7740986" y="2469855"/>
                <a:ext cx="2207738" cy="1273920"/>
              </a:xfrm>
              <a:custGeom>
                <a:avLst/>
                <a:gdLst>
                  <a:gd name="connsiteX0" fmla="*/ 2108053 w 2207738"/>
                  <a:gd name="connsiteY0" fmla="*/ 529212 h 1273920"/>
                  <a:gd name="connsiteX1" fmla="*/ 2207739 w 2207738"/>
                  <a:gd name="connsiteY1" fmla="*/ 391412 h 1273920"/>
                  <a:gd name="connsiteX2" fmla="*/ 2109519 w 2207738"/>
                  <a:gd name="connsiteY2" fmla="*/ 252145 h 1273920"/>
                  <a:gd name="connsiteX3" fmla="*/ 1691720 w 2207738"/>
                  <a:gd name="connsiteY3" fmla="*/ 11728 h 1273920"/>
                  <a:gd name="connsiteX4" fmla="*/ 1641878 w 2207738"/>
                  <a:gd name="connsiteY4" fmla="*/ 0 h 1273920"/>
                  <a:gd name="connsiteX5" fmla="*/ 1592034 w 2207738"/>
                  <a:gd name="connsiteY5" fmla="*/ 11728 h 1273920"/>
                  <a:gd name="connsiteX6" fmla="*/ 1517271 w 2207738"/>
                  <a:gd name="connsiteY6" fmla="*/ 54240 h 1273920"/>
                  <a:gd name="connsiteX7" fmla="*/ 1496747 w 2207738"/>
                  <a:gd name="connsiteY7" fmla="*/ 76230 h 1273920"/>
                  <a:gd name="connsiteX8" fmla="*/ 1502611 w 2207738"/>
                  <a:gd name="connsiteY8" fmla="*/ 98219 h 1273920"/>
                  <a:gd name="connsiteX9" fmla="*/ 1597899 w 2207738"/>
                  <a:gd name="connsiteY9" fmla="*/ 447118 h 1273920"/>
                  <a:gd name="connsiteX10" fmla="*/ 1385334 w 2207738"/>
                  <a:gd name="connsiteY10" fmla="*/ 691934 h 1273920"/>
                  <a:gd name="connsiteX11" fmla="*/ 1228476 w 2207738"/>
                  <a:gd name="connsiteY11" fmla="*/ 782824 h 1273920"/>
                  <a:gd name="connsiteX12" fmla="*/ 170051 w 2207738"/>
                  <a:gd name="connsiteY12" fmla="*/ 866384 h 1273920"/>
                  <a:gd name="connsiteX13" fmla="*/ 95288 w 2207738"/>
                  <a:gd name="connsiteY13" fmla="*/ 875179 h 1273920"/>
                  <a:gd name="connsiteX14" fmla="*/ 20523 w 2207738"/>
                  <a:gd name="connsiteY14" fmla="*/ 919158 h 1273920"/>
                  <a:gd name="connsiteX15" fmla="*/ 0 w 2207738"/>
                  <a:gd name="connsiteY15" fmla="*/ 948477 h 1273920"/>
                  <a:gd name="connsiteX16" fmla="*/ 20523 w 2207738"/>
                  <a:gd name="connsiteY16" fmla="*/ 976331 h 1273920"/>
                  <a:gd name="connsiteX17" fmla="*/ 436857 w 2207738"/>
                  <a:gd name="connsiteY17" fmla="*/ 1216749 h 1273920"/>
                  <a:gd name="connsiteX18" fmla="*/ 677274 w 2207738"/>
                  <a:gd name="connsiteY18" fmla="*/ 1273921 h 1273920"/>
                  <a:gd name="connsiteX19" fmla="*/ 917692 w 2207738"/>
                  <a:gd name="connsiteY19" fmla="*/ 1216749 h 1273920"/>
                  <a:gd name="connsiteX20" fmla="*/ 2108053 w 2207738"/>
                  <a:gd name="connsiteY20" fmla="*/ 529212 h 12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07738" h="1273920">
                    <a:moveTo>
                      <a:pt x="2108053" y="529212"/>
                    </a:moveTo>
                    <a:cubicBezTo>
                      <a:pt x="2174520" y="491097"/>
                      <a:pt x="2207739" y="445154"/>
                      <a:pt x="2207739" y="391412"/>
                    </a:cubicBezTo>
                    <a:cubicBezTo>
                      <a:pt x="2207739" y="336673"/>
                      <a:pt x="2174989" y="290260"/>
                      <a:pt x="2109519" y="252145"/>
                    </a:cubicBezTo>
                    <a:lnTo>
                      <a:pt x="1691720" y="11728"/>
                    </a:lnTo>
                    <a:cubicBezTo>
                      <a:pt x="1678028" y="3899"/>
                      <a:pt x="1661433" y="0"/>
                      <a:pt x="1641878" y="0"/>
                    </a:cubicBezTo>
                    <a:cubicBezTo>
                      <a:pt x="1622321" y="0"/>
                      <a:pt x="1605727" y="3899"/>
                      <a:pt x="1592034" y="11728"/>
                    </a:cubicBezTo>
                    <a:lnTo>
                      <a:pt x="1517271" y="54240"/>
                    </a:lnTo>
                    <a:cubicBezTo>
                      <a:pt x="1507507" y="60105"/>
                      <a:pt x="1500646" y="67434"/>
                      <a:pt x="1496747" y="76230"/>
                    </a:cubicBezTo>
                    <a:cubicBezTo>
                      <a:pt x="1493815" y="85026"/>
                      <a:pt x="1495780" y="92355"/>
                      <a:pt x="1502611" y="98219"/>
                    </a:cubicBezTo>
                    <a:cubicBezTo>
                      <a:pt x="1631616" y="193008"/>
                      <a:pt x="1663369" y="309318"/>
                      <a:pt x="1597899" y="447118"/>
                    </a:cubicBezTo>
                    <a:cubicBezTo>
                      <a:pt x="1553920" y="541908"/>
                      <a:pt x="1483055" y="623532"/>
                      <a:pt x="1385334" y="691934"/>
                    </a:cubicBezTo>
                    <a:lnTo>
                      <a:pt x="1228476" y="782824"/>
                    </a:lnTo>
                    <a:cubicBezTo>
                      <a:pt x="879577" y="976331"/>
                      <a:pt x="526778" y="1004184"/>
                      <a:pt x="170051" y="866384"/>
                    </a:cubicBezTo>
                    <a:cubicBezTo>
                      <a:pt x="146596" y="858555"/>
                      <a:pt x="121675" y="861487"/>
                      <a:pt x="95288" y="875179"/>
                    </a:cubicBezTo>
                    <a:lnTo>
                      <a:pt x="20523" y="919158"/>
                    </a:lnTo>
                    <a:cubicBezTo>
                      <a:pt x="6831" y="926987"/>
                      <a:pt x="0" y="936750"/>
                      <a:pt x="0" y="948477"/>
                    </a:cubicBezTo>
                    <a:cubicBezTo>
                      <a:pt x="0" y="959237"/>
                      <a:pt x="6831" y="968502"/>
                      <a:pt x="20523" y="976331"/>
                    </a:cubicBezTo>
                    <a:lnTo>
                      <a:pt x="436857" y="1216749"/>
                    </a:lnTo>
                    <a:cubicBezTo>
                      <a:pt x="503323" y="1254864"/>
                      <a:pt x="583453" y="1273921"/>
                      <a:pt x="677274" y="1273921"/>
                    </a:cubicBezTo>
                    <a:cubicBezTo>
                      <a:pt x="771096" y="1273921"/>
                      <a:pt x="851225" y="1254864"/>
                      <a:pt x="917692" y="1216749"/>
                    </a:cubicBezTo>
                    <a:lnTo>
                      <a:pt x="2108053" y="529212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D50E612D-E936-4E32-A30E-20B5CCA5293A}"/>
                  </a:ext>
                </a:extLst>
              </p:cNvPr>
              <p:cNvSpPr/>
              <p:nvPr/>
            </p:nvSpPr>
            <p:spPr>
              <a:xfrm>
                <a:off x="7755646" y="2472787"/>
                <a:ext cx="2178419" cy="1244602"/>
              </a:xfrm>
              <a:custGeom>
                <a:avLst/>
                <a:gdLst>
                  <a:gd name="connsiteX0" fmla="*/ 2086064 w 2178419"/>
                  <a:gd name="connsiteY0" fmla="*/ 501359 h 1244602"/>
                  <a:gd name="connsiteX1" fmla="*/ 2178419 w 2178419"/>
                  <a:gd name="connsiteY1" fmla="*/ 375286 h 1244602"/>
                  <a:gd name="connsiteX2" fmla="*/ 2087529 w 2178419"/>
                  <a:gd name="connsiteY2" fmla="*/ 250680 h 1244602"/>
                  <a:gd name="connsiteX3" fmla="*/ 1669730 w 2178419"/>
                  <a:gd name="connsiteY3" fmla="*/ 8796 h 1244602"/>
                  <a:gd name="connsiteX4" fmla="*/ 1627218 w 2178419"/>
                  <a:gd name="connsiteY4" fmla="*/ 0 h 1244602"/>
                  <a:gd name="connsiteX5" fmla="*/ 1584705 w 2178419"/>
                  <a:gd name="connsiteY5" fmla="*/ 10262 h 1244602"/>
                  <a:gd name="connsiteX6" fmla="*/ 1509941 w 2178419"/>
                  <a:gd name="connsiteY6" fmla="*/ 52775 h 1244602"/>
                  <a:gd name="connsiteX7" fmla="*/ 1495281 w 2178419"/>
                  <a:gd name="connsiteY7" fmla="*/ 71833 h 1244602"/>
                  <a:gd name="connsiteX8" fmla="*/ 1630149 w 2178419"/>
                  <a:gd name="connsiteY8" fmla="*/ 304920 h 1244602"/>
                  <a:gd name="connsiteX9" fmla="*/ 1536328 w 2178419"/>
                  <a:gd name="connsiteY9" fmla="*/ 536542 h 1244602"/>
                  <a:gd name="connsiteX10" fmla="*/ 1378004 w 2178419"/>
                  <a:gd name="connsiteY10" fmla="*/ 690468 h 1244602"/>
                  <a:gd name="connsiteX11" fmla="*/ 1221146 w 2178419"/>
                  <a:gd name="connsiteY11" fmla="*/ 781358 h 1244602"/>
                  <a:gd name="connsiteX12" fmla="*/ 599578 w 2178419"/>
                  <a:gd name="connsiteY12" fmla="*/ 952875 h 1244602"/>
                  <a:gd name="connsiteX13" fmla="*/ 150994 w 2178419"/>
                  <a:gd name="connsiteY13" fmla="*/ 866384 h 1244602"/>
                  <a:gd name="connsiteX14" fmla="*/ 130470 w 2178419"/>
                  <a:gd name="connsiteY14" fmla="*/ 861986 h 1244602"/>
                  <a:gd name="connsiteX15" fmla="*/ 87958 w 2178419"/>
                  <a:gd name="connsiteY15" fmla="*/ 873713 h 1244602"/>
                  <a:gd name="connsiteX16" fmla="*/ 13193 w 2178419"/>
                  <a:gd name="connsiteY16" fmla="*/ 917692 h 1244602"/>
                  <a:gd name="connsiteX17" fmla="*/ 0 w 2178419"/>
                  <a:gd name="connsiteY17" fmla="*/ 933818 h 1244602"/>
                  <a:gd name="connsiteX18" fmla="*/ 13193 w 2178419"/>
                  <a:gd name="connsiteY18" fmla="*/ 949944 h 1244602"/>
                  <a:gd name="connsiteX19" fmla="*/ 429527 w 2178419"/>
                  <a:gd name="connsiteY19" fmla="*/ 1190361 h 1244602"/>
                  <a:gd name="connsiteX20" fmla="*/ 661149 w 2178419"/>
                  <a:gd name="connsiteY20" fmla="*/ 1244602 h 1244602"/>
                  <a:gd name="connsiteX21" fmla="*/ 895702 w 2178419"/>
                  <a:gd name="connsiteY21" fmla="*/ 1188895 h 1244602"/>
                  <a:gd name="connsiteX22" fmla="*/ 2086064 w 2178419"/>
                  <a:gd name="connsiteY22" fmla="*/ 501359 h 124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8419" h="1244602">
                    <a:moveTo>
                      <a:pt x="2086064" y="501359"/>
                    </a:moveTo>
                    <a:cubicBezTo>
                      <a:pt x="2147634" y="467143"/>
                      <a:pt x="2178419" y="425129"/>
                      <a:pt x="2178419" y="375286"/>
                    </a:cubicBezTo>
                    <a:cubicBezTo>
                      <a:pt x="2178419" y="327408"/>
                      <a:pt x="2148133" y="285863"/>
                      <a:pt x="2087529" y="250680"/>
                    </a:cubicBezTo>
                    <a:lnTo>
                      <a:pt x="1669730" y="8796"/>
                    </a:lnTo>
                    <a:cubicBezTo>
                      <a:pt x="1659967" y="2932"/>
                      <a:pt x="1645777" y="0"/>
                      <a:pt x="1627218" y="0"/>
                    </a:cubicBezTo>
                    <a:cubicBezTo>
                      <a:pt x="1609626" y="0"/>
                      <a:pt x="1595465" y="3430"/>
                      <a:pt x="1584705" y="10262"/>
                    </a:cubicBezTo>
                    <a:lnTo>
                      <a:pt x="1509941" y="52775"/>
                    </a:lnTo>
                    <a:cubicBezTo>
                      <a:pt x="1497245" y="60603"/>
                      <a:pt x="1492349" y="66936"/>
                      <a:pt x="1495281" y="71833"/>
                    </a:cubicBezTo>
                    <a:cubicBezTo>
                      <a:pt x="1587138" y="138299"/>
                      <a:pt x="1632114" y="215995"/>
                      <a:pt x="1630149" y="304920"/>
                    </a:cubicBezTo>
                    <a:cubicBezTo>
                      <a:pt x="1629182" y="378218"/>
                      <a:pt x="1597899" y="455416"/>
                      <a:pt x="1536328" y="536542"/>
                    </a:cubicBezTo>
                    <a:cubicBezTo>
                      <a:pt x="1489417" y="597145"/>
                      <a:pt x="1436643" y="648454"/>
                      <a:pt x="1378004" y="690468"/>
                    </a:cubicBezTo>
                    <a:lnTo>
                      <a:pt x="1221146" y="781358"/>
                    </a:lnTo>
                    <a:cubicBezTo>
                      <a:pt x="1015912" y="895703"/>
                      <a:pt x="808712" y="952875"/>
                      <a:pt x="599578" y="952875"/>
                    </a:cubicBezTo>
                    <a:cubicBezTo>
                      <a:pt x="450050" y="952875"/>
                      <a:pt x="300522" y="924055"/>
                      <a:pt x="150994" y="866384"/>
                    </a:cubicBezTo>
                    <a:cubicBezTo>
                      <a:pt x="145130" y="863452"/>
                      <a:pt x="138298" y="861986"/>
                      <a:pt x="130470" y="861986"/>
                    </a:cubicBezTo>
                    <a:cubicBezTo>
                      <a:pt x="114843" y="861986"/>
                      <a:pt x="100652" y="865885"/>
                      <a:pt x="87958" y="873713"/>
                    </a:cubicBezTo>
                    <a:lnTo>
                      <a:pt x="13193" y="917692"/>
                    </a:lnTo>
                    <a:cubicBezTo>
                      <a:pt x="4398" y="922589"/>
                      <a:pt x="0" y="927954"/>
                      <a:pt x="0" y="933818"/>
                    </a:cubicBezTo>
                    <a:cubicBezTo>
                      <a:pt x="0" y="938715"/>
                      <a:pt x="4398" y="944080"/>
                      <a:pt x="13193" y="949944"/>
                    </a:cubicBezTo>
                    <a:lnTo>
                      <a:pt x="429527" y="1190361"/>
                    </a:lnTo>
                    <a:cubicBezTo>
                      <a:pt x="493061" y="1226512"/>
                      <a:pt x="570259" y="1244602"/>
                      <a:pt x="661149" y="1244602"/>
                    </a:cubicBezTo>
                    <a:cubicBezTo>
                      <a:pt x="754002" y="1244602"/>
                      <a:pt x="832168" y="1226043"/>
                      <a:pt x="895702" y="1188895"/>
                    </a:cubicBezTo>
                    <a:lnTo>
                      <a:pt x="2086064" y="501359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C960732-D713-4F1A-A162-6637E06A45C4}"/>
                  </a:ext>
                </a:extLst>
              </p:cNvPr>
              <p:cNvSpPr/>
              <p:nvPr/>
            </p:nvSpPr>
            <p:spPr>
              <a:xfrm>
                <a:off x="7760043" y="3529745"/>
                <a:ext cx="192040" cy="127538"/>
              </a:xfrm>
              <a:custGeom>
                <a:avLst/>
                <a:gdLst>
                  <a:gd name="connsiteX0" fmla="*/ 192041 w 192040"/>
                  <a:gd name="connsiteY0" fmla="*/ 92356 h 127538"/>
                  <a:gd name="connsiteX1" fmla="*/ 33717 w 192040"/>
                  <a:gd name="connsiteY1" fmla="*/ 0 h 127538"/>
                  <a:gd name="connsiteX2" fmla="*/ 0 w 192040"/>
                  <a:gd name="connsiteY2" fmla="*/ 35183 h 127538"/>
                  <a:gd name="connsiteX3" fmla="*/ 158324 w 192040"/>
                  <a:gd name="connsiteY3" fmla="*/ 127539 h 127538"/>
                  <a:gd name="connsiteX4" fmla="*/ 192041 w 192040"/>
                  <a:gd name="connsiteY4" fmla="*/ 92356 h 12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27538">
                    <a:moveTo>
                      <a:pt x="192041" y="92356"/>
                    </a:moveTo>
                    <a:lnTo>
                      <a:pt x="33717" y="0"/>
                    </a:lnTo>
                    <a:lnTo>
                      <a:pt x="0" y="35183"/>
                    </a:lnTo>
                    <a:lnTo>
                      <a:pt x="158324" y="127539"/>
                    </a:lnTo>
                    <a:lnTo>
                      <a:pt x="192041" y="92356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54F98FF6-A64A-4480-AE7E-DCB7AB9568BD}"/>
                  </a:ext>
                </a:extLst>
              </p:cNvPr>
              <p:cNvSpPr/>
              <p:nvPr/>
            </p:nvSpPr>
            <p:spPr>
              <a:xfrm>
                <a:off x="7760043" y="3564928"/>
                <a:ext cx="158323" cy="564395"/>
              </a:xfrm>
              <a:custGeom>
                <a:avLst/>
                <a:gdLst>
                  <a:gd name="connsiteX0" fmla="*/ 158324 w 158323"/>
                  <a:gd name="connsiteY0" fmla="*/ 92356 h 564395"/>
                  <a:gd name="connsiteX1" fmla="*/ 0 w 158323"/>
                  <a:gd name="connsiteY1" fmla="*/ 0 h 564395"/>
                  <a:gd name="connsiteX2" fmla="*/ 0 w 158323"/>
                  <a:gd name="connsiteY2" fmla="*/ 472040 h 564395"/>
                  <a:gd name="connsiteX3" fmla="*/ 158324 w 158323"/>
                  <a:gd name="connsiteY3" fmla="*/ 564395 h 564395"/>
                  <a:gd name="connsiteX4" fmla="*/ 158324 w 158323"/>
                  <a:gd name="connsiteY4" fmla="*/ 92356 h 56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3" h="564395">
                    <a:moveTo>
                      <a:pt x="158324" y="92356"/>
                    </a:moveTo>
                    <a:lnTo>
                      <a:pt x="0" y="0"/>
                    </a:lnTo>
                    <a:lnTo>
                      <a:pt x="0" y="472040"/>
                    </a:lnTo>
                    <a:lnTo>
                      <a:pt x="158324" y="564395"/>
                    </a:lnTo>
                    <a:lnTo>
                      <a:pt x="158324" y="92356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D2E75D8B-D953-4883-ABB8-AFC0B2B2B87D}"/>
                  </a:ext>
                </a:extLst>
              </p:cNvPr>
              <p:cNvSpPr/>
              <p:nvPr/>
            </p:nvSpPr>
            <p:spPr>
              <a:xfrm>
                <a:off x="7776169" y="3594248"/>
                <a:ext cx="117276" cy="504291"/>
              </a:xfrm>
              <a:custGeom>
                <a:avLst/>
                <a:gdLst>
                  <a:gd name="connsiteX0" fmla="*/ 117277 w 117276"/>
                  <a:gd name="connsiteY0" fmla="*/ 67434 h 504291"/>
                  <a:gd name="connsiteX1" fmla="*/ 0 w 117276"/>
                  <a:gd name="connsiteY1" fmla="*/ 0 h 504291"/>
                  <a:gd name="connsiteX2" fmla="*/ 0 w 117276"/>
                  <a:gd name="connsiteY2" fmla="*/ 436857 h 504291"/>
                  <a:gd name="connsiteX3" fmla="*/ 117277 w 117276"/>
                  <a:gd name="connsiteY3" fmla="*/ 504291 h 504291"/>
                  <a:gd name="connsiteX4" fmla="*/ 117277 w 117276"/>
                  <a:gd name="connsiteY4" fmla="*/ 67434 h 5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276" h="504291">
                    <a:moveTo>
                      <a:pt x="117277" y="67434"/>
                    </a:moveTo>
                    <a:lnTo>
                      <a:pt x="0" y="0"/>
                    </a:lnTo>
                    <a:lnTo>
                      <a:pt x="0" y="436857"/>
                    </a:lnTo>
                    <a:lnTo>
                      <a:pt x="117277" y="504291"/>
                    </a:lnTo>
                    <a:lnTo>
                      <a:pt x="117277" y="67434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3CE6FC4A-84D4-4091-8A03-54EE00EF5761}"/>
                  </a:ext>
                </a:extLst>
              </p:cNvPr>
              <p:cNvSpPr/>
              <p:nvPr/>
            </p:nvSpPr>
            <p:spPr>
              <a:xfrm>
                <a:off x="7798158" y="3611839"/>
                <a:ext cx="89424" cy="458845"/>
              </a:xfrm>
              <a:custGeom>
                <a:avLst/>
                <a:gdLst>
                  <a:gd name="connsiteX0" fmla="*/ 89424 w 89424"/>
                  <a:gd name="connsiteY0" fmla="*/ 51309 h 458845"/>
                  <a:gd name="connsiteX1" fmla="*/ 0 w 89424"/>
                  <a:gd name="connsiteY1" fmla="*/ 0 h 458845"/>
                  <a:gd name="connsiteX2" fmla="*/ 0 w 89424"/>
                  <a:gd name="connsiteY2" fmla="*/ 406072 h 458845"/>
                  <a:gd name="connsiteX3" fmla="*/ 89424 w 89424"/>
                  <a:gd name="connsiteY3" fmla="*/ 458846 h 458845"/>
                  <a:gd name="connsiteX4" fmla="*/ 89424 w 89424"/>
                  <a:gd name="connsiteY4" fmla="*/ 51309 h 4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424" h="458845">
                    <a:moveTo>
                      <a:pt x="89424" y="51309"/>
                    </a:moveTo>
                    <a:lnTo>
                      <a:pt x="0" y="0"/>
                    </a:lnTo>
                    <a:lnTo>
                      <a:pt x="0" y="406072"/>
                    </a:lnTo>
                    <a:lnTo>
                      <a:pt x="89424" y="458846"/>
                    </a:lnTo>
                    <a:lnTo>
                      <a:pt x="89424" y="51309"/>
                    </a:lnTo>
                    <a:close/>
                  </a:path>
                </a:pathLst>
              </a:custGeom>
              <a:solidFill>
                <a:srgbClr val="373C45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47050E8E-0100-4333-BB39-E572EC77505C}"/>
                  </a:ext>
                </a:extLst>
              </p:cNvPr>
              <p:cNvSpPr/>
              <p:nvPr/>
            </p:nvSpPr>
            <p:spPr>
              <a:xfrm>
                <a:off x="7918367" y="3622101"/>
                <a:ext cx="33716" cy="517484"/>
              </a:xfrm>
              <a:custGeom>
                <a:avLst/>
                <a:gdLst>
                  <a:gd name="connsiteX0" fmla="*/ 33717 w 33716"/>
                  <a:gd name="connsiteY0" fmla="*/ 0 h 517484"/>
                  <a:gd name="connsiteX1" fmla="*/ 0 w 33716"/>
                  <a:gd name="connsiteY1" fmla="*/ 35183 h 517484"/>
                  <a:gd name="connsiteX2" fmla="*/ 0 w 33716"/>
                  <a:gd name="connsiteY2" fmla="*/ 507223 h 517484"/>
                  <a:gd name="connsiteX3" fmla="*/ 33717 w 33716"/>
                  <a:gd name="connsiteY3" fmla="*/ 517484 h 517484"/>
                  <a:gd name="connsiteX4" fmla="*/ 33717 w 33716"/>
                  <a:gd name="connsiteY4" fmla="*/ 0 h 51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6" h="517484">
                    <a:moveTo>
                      <a:pt x="33717" y="0"/>
                    </a:moveTo>
                    <a:lnTo>
                      <a:pt x="0" y="35183"/>
                    </a:lnTo>
                    <a:lnTo>
                      <a:pt x="0" y="507223"/>
                    </a:lnTo>
                    <a:lnTo>
                      <a:pt x="33717" y="517484"/>
                    </a:lnTo>
                    <a:lnTo>
                      <a:pt x="33717" y="0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AEDFBA6-1646-4197-88ED-56F2FCE797EF}"/>
                  </a:ext>
                </a:extLst>
              </p:cNvPr>
              <p:cNvSpPr/>
              <p:nvPr/>
            </p:nvSpPr>
            <p:spPr>
              <a:xfrm>
                <a:off x="7173659" y="2619362"/>
                <a:ext cx="2064074" cy="1392684"/>
              </a:xfrm>
              <a:custGeom>
                <a:avLst/>
                <a:gdLst>
                  <a:gd name="connsiteX0" fmla="*/ 186177 w 2064074"/>
                  <a:gd name="connsiteY0" fmla="*/ 678762 h 1392684"/>
                  <a:gd name="connsiteX1" fmla="*/ 0 w 2064074"/>
                  <a:gd name="connsiteY1" fmla="*/ 941169 h 1392684"/>
                  <a:gd name="connsiteX2" fmla="*/ 189109 w 2064074"/>
                  <a:gd name="connsiteY2" fmla="*/ 1203576 h 1392684"/>
                  <a:gd name="connsiteX3" fmla="*/ 414867 w 2064074"/>
                  <a:gd name="connsiteY3" fmla="*/ 1334046 h 1392684"/>
                  <a:gd name="connsiteX4" fmla="*/ 628897 w 2064074"/>
                  <a:gd name="connsiteY4" fmla="*/ 1392685 h 1392684"/>
                  <a:gd name="connsiteX5" fmla="*/ 633296 w 2064074"/>
                  <a:gd name="connsiteY5" fmla="*/ 1360434 h 1392684"/>
                  <a:gd name="connsiteX6" fmla="*/ 454448 w 2064074"/>
                  <a:gd name="connsiteY6" fmla="*/ 1310591 h 1392684"/>
                  <a:gd name="connsiteX7" fmla="*/ 228690 w 2064074"/>
                  <a:gd name="connsiteY7" fmla="*/ 1181586 h 1392684"/>
                  <a:gd name="connsiteX8" fmla="*/ 57172 w 2064074"/>
                  <a:gd name="connsiteY8" fmla="*/ 941169 h 1392684"/>
                  <a:gd name="connsiteX9" fmla="*/ 227224 w 2064074"/>
                  <a:gd name="connsiteY9" fmla="*/ 702217 h 1392684"/>
                  <a:gd name="connsiteX10" fmla="*/ 1215282 w 2064074"/>
                  <a:gd name="connsiteY10" fmla="*/ 130492 h 1392684"/>
                  <a:gd name="connsiteX11" fmla="*/ 1630150 w 2064074"/>
                  <a:gd name="connsiteY11" fmla="*/ 32272 h 1392684"/>
                  <a:gd name="connsiteX12" fmla="*/ 2046483 w 2064074"/>
                  <a:gd name="connsiteY12" fmla="*/ 131957 h 1392684"/>
                  <a:gd name="connsiteX13" fmla="*/ 2064074 w 2064074"/>
                  <a:gd name="connsiteY13" fmla="*/ 143685 h 1392684"/>
                  <a:gd name="connsiteX14" fmla="*/ 2064074 w 2064074"/>
                  <a:gd name="connsiteY14" fmla="*/ 98240 h 1392684"/>
                  <a:gd name="connsiteX15" fmla="*/ 1616956 w 2064074"/>
                  <a:gd name="connsiteY15" fmla="*/ 21 h 1392684"/>
                  <a:gd name="connsiteX16" fmla="*/ 1175702 w 2064074"/>
                  <a:gd name="connsiteY16" fmla="*/ 107036 h 1392684"/>
                  <a:gd name="connsiteX17" fmla="*/ 186177 w 2064074"/>
                  <a:gd name="connsiteY17" fmla="*/ 678762 h 139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64074" h="1392684">
                    <a:moveTo>
                      <a:pt x="186177" y="678762"/>
                    </a:moveTo>
                    <a:cubicBezTo>
                      <a:pt x="62069" y="751092"/>
                      <a:pt x="0" y="838551"/>
                      <a:pt x="0" y="941169"/>
                    </a:cubicBezTo>
                    <a:cubicBezTo>
                      <a:pt x="967" y="1043786"/>
                      <a:pt x="64003" y="1131245"/>
                      <a:pt x="189109" y="1203576"/>
                    </a:cubicBezTo>
                    <a:lnTo>
                      <a:pt x="414867" y="1334046"/>
                    </a:lnTo>
                    <a:cubicBezTo>
                      <a:pt x="473506" y="1368262"/>
                      <a:pt x="544840" y="1387789"/>
                      <a:pt x="628897" y="1392685"/>
                    </a:cubicBezTo>
                    <a:lnTo>
                      <a:pt x="633296" y="1360434"/>
                    </a:lnTo>
                    <a:cubicBezTo>
                      <a:pt x="563897" y="1355537"/>
                      <a:pt x="504290" y="1338943"/>
                      <a:pt x="454448" y="1310591"/>
                    </a:cubicBezTo>
                    <a:lnTo>
                      <a:pt x="228690" y="1181586"/>
                    </a:lnTo>
                    <a:cubicBezTo>
                      <a:pt x="114345" y="1115120"/>
                      <a:pt x="57172" y="1034990"/>
                      <a:pt x="57172" y="941169"/>
                    </a:cubicBezTo>
                    <a:cubicBezTo>
                      <a:pt x="56205" y="847347"/>
                      <a:pt x="112879" y="767686"/>
                      <a:pt x="227224" y="702217"/>
                    </a:cubicBezTo>
                    <a:lnTo>
                      <a:pt x="1215282" y="130492"/>
                    </a:lnTo>
                    <a:cubicBezTo>
                      <a:pt x="1329628" y="65022"/>
                      <a:pt x="1467926" y="32272"/>
                      <a:pt x="1630150" y="32272"/>
                    </a:cubicBezTo>
                    <a:cubicBezTo>
                      <a:pt x="1792373" y="32272"/>
                      <a:pt x="1931171" y="65491"/>
                      <a:pt x="2046483" y="131957"/>
                    </a:cubicBezTo>
                    <a:lnTo>
                      <a:pt x="2064074" y="143685"/>
                    </a:lnTo>
                    <a:lnTo>
                      <a:pt x="2064074" y="98240"/>
                    </a:lnTo>
                    <a:cubicBezTo>
                      <a:pt x="1938002" y="31774"/>
                      <a:pt x="1788972" y="-946"/>
                      <a:pt x="1616956" y="21"/>
                    </a:cubicBezTo>
                    <a:cubicBezTo>
                      <a:pt x="1443973" y="1985"/>
                      <a:pt x="1296878" y="37638"/>
                      <a:pt x="1175702" y="107036"/>
                    </a:cubicBezTo>
                    <a:lnTo>
                      <a:pt x="186177" y="67876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050BE60-8CD7-4688-A191-3B1BA1D87B58}"/>
                  </a:ext>
                </a:extLst>
              </p:cNvPr>
              <p:cNvSpPr/>
              <p:nvPr/>
            </p:nvSpPr>
            <p:spPr>
              <a:xfrm>
                <a:off x="7173659" y="3199904"/>
                <a:ext cx="628897" cy="812142"/>
              </a:xfrm>
              <a:custGeom>
                <a:avLst/>
                <a:gdLst>
                  <a:gd name="connsiteX0" fmla="*/ 109947 w 628897"/>
                  <a:gd name="connsiteY0" fmla="*/ 194973 h 812142"/>
                  <a:gd name="connsiteX1" fmla="*/ 0 w 628897"/>
                  <a:gd name="connsiteY1" fmla="*/ 0 h 812142"/>
                  <a:gd name="connsiteX2" fmla="*/ 0 w 628897"/>
                  <a:gd name="connsiteY2" fmla="*/ 372354 h 812142"/>
                  <a:gd name="connsiteX3" fmla="*/ 30785 w 628897"/>
                  <a:gd name="connsiteY3" fmla="*/ 439789 h 812142"/>
                  <a:gd name="connsiteX4" fmla="*/ 96753 w 628897"/>
                  <a:gd name="connsiteY4" fmla="*/ 536542 h 812142"/>
                  <a:gd name="connsiteX5" fmla="*/ 464710 w 628897"/>
                  <a:gd name="connsiteY5" fmla="*/ 760834 h 812142"/>
                  <a:gd name="connsiteX6" fmla="*/ 628897 w 628897"/>
                  <a:gd name="connsiteY6" fmla="*/ 812143 h 812142"/>
                  <a:gd name="connsiteX7" fmla="*/ 628897 w 628897"/>
                  <a:gd name="connsiteY7" fmla="*/ 451517 h 812142"/>
                  <a:gd name="connsiteX8" fmla="*/ 504290 w 628897"/>
                  <a:gd name="connsiteY8" fmla="*/ 417799 h 812142"/>
                  <a:gd name="connsiteX9" fmla="*/ 109947 w 628897"/>
                  <a:gd name="connsiteY9" fmla="*/ 194973 h 8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897" h="812142">
                    <a:moveTo>
                      <a:pt x="109947" y="194973"/>
                    </a:moveTo>
                    <a:lnTo>
                      <a:pt x="0" y="0"/>
                    </a:lnTo>
                    <a:lnTo>
                      <a:pt x="0" y="372354"/>
                    </a:lnTo>
                    <a:lnTo>
                      <a:pt x="30785" y="439789"/>
                    </a:lnTo>
                    <a:cubicBezTo>
                      <a:pt x="56205" y="487667"/>
                      <a:pt x="78194" y="519918"/>
                      <a:pt x="96753" y="536542"/>
                    </a:cubicBezTo>
                    <a:cubicBezTo>
                      <a:pt x="127041" y="561962"/>
                      <a:pt x="249712" y="636726"/>
                      <a:pt x="464710" y="760834"/>
                    </a:cubicBezTo>
                    <a:lnTo>
                      <a:pt x="628897" y="812143"/>
                    </a:lnTo>
                    <a:lnTo>
                      <a:pt x="628897" y="451517"/>
                    </a:lnTo>
                    <a:lnTo>
                      <a:pt x="504290" y="417799"/>
                    </a:lnTo>
                    <a:lnTo>
                      <a:pt x="109947" y="194973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6E3F772-F032-43B1-AC6F-0A58AB67511B}"/>
                  </a:ext>
                </a:extLst>
              </p:cNvPr>
              <p:cNvSpPr/>
              <p:nvPr/>
            </p:nvSpPr>
            <p:spPr>
              <a:xfrm>
                <a:off x="7746849" y="3619169"/>
                <a:ext cx="96754" cy="392877"/>
              </a:xfrm>
              <a:custGeom>
                <a:avLst/>
                <a:gdLst>
                  <a:gd name="connsiteX0" fmla="*/ 60105 w 96754"/>
                  <a:gd name="connsiteY0" fmla="*/ 0 h 392877"/>
                  <a:gd name="connsiteX1" fmla="*/ 39581 w 96754"/>
                  <a:gd name="connsiteY1" fmla="*/ 23455 h 392877"/>
                  <a:gd name="connsiteX2" fmla="*/ 0 w 96754"/>
                  <a:gd name="connsiteY2" fmla="*/ 382616 h 392877"/>
                  <a:gd name="connsiteX3" fmla="*/ 55706 w 96754"/>
                  <a:gd name="connsiteY3" fmla="*/ 392878 h 392877"/>
                  <a:gd name="connsiteX4" fmla="*/ 96754 w 96754"/>
                  <a:gd name="connsiteY4" fmla="*/ 392878 h 392877"/>
                  <a:gd name="connsiteX5" fmla="*/ 96754 w 96754"/>
                  <a:gd name="connsiteY5" fmla="*/ 20523 h 392877"/>
                  <a:gd name="connsiteX6" fmla="*/ 60105 w 96754"/>
                  <a:gd name="connsiteY6" fmla="*/ 0 h 39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4" h="392877">
                    <a:moveTo>
                      <a:pt x="60105" y="0"/>
                    </a:moveTo>
                    <a:lnTo>
                      <a:pt x="39581" y="23455"/>
                    </a:lnTo>
                    <a:lnTo>
                      <a:pt x="0" y="382616"/>
                    </a:lnTo>
                    <a:lnTo>
                      <a:pt x="55706" y="392878"/>
                    </a:lnTo>
                    <a:lnTo>
                      <a:pt x="96754" y="392878"/>
                    </a:lnTo>
                    <a:lnTo>
                      <a:pt x="96754" y="20523"/>
                    </a:lnTo>
                    <a:lnTo>
                      <a:pt x="60105" y="0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4466F8F6-1196-45AE-91F1-C26D5111C745}"/>
                  </a:ext>
                </a:extLst>
              </p:cNvPr>
              <p:cNvSpPr/>
              <p:nvPr/>
            </p:nvSpPr>
            <p:spPr>
              <a:xfrm>
                <a:off x="7173659" y="2258737"/>
                <a:ext cx="2398313" cy="1392683"/>
              </a:xfrm>
              <a:custGeom>
                <a:avLst/>
                <a:gdLst>
                  <a:gd name="connsiteX0" fmla="*/ 2398314 w 2398313"/>
                  <a:gd name="connsiteY0" fmla="*/ 302007 h 1392683"/>
                  <a:gd name="connsiteX1" fmla="*/ 2366062 w 2398313"/>
                  <a:gd name="connsiteY1" fmla="*/ 271222 h 1392683"/>
                  <a:gd name="connsiteX2" fmla="*/ 2086064 w 2398313"/>
                  <a:gd name="connsiteY2" fmla="*/ 109966 h 1392683"/>
                  <a:gd name="connsiteX3" fmla="*/ 1630150 w 2398313"/>
                  <a:gd name="connsiteY3" fmla="*/ 19 h 1392683"/>
                  <a:gd name="connsiteX4" fmla="*/ 1175702 w 2398313"/>
                  <a:gd name="connsiteY4" fmla="*/ 107034 h 1392683"/>
                  <a:gd name="connsiteX5" fmla="*/ 186177 w 2398313"/>
                  <a:gd name="connsiteY5" fmla="*/ 678759 h 1392683"/>
                  <a:gd name="connsiteX6" fmla="*/ 0 w 2398313"/>
                  <a:gd name="connsiteY6" fmla="*/ 941167 h 1392683"/>
                  <a:gd name="connsiteX7" fmla="*/ 189109 w 2398313"/>
                  <a:gd name="connsiteY7" fmla="*/ 1203574 h 1392683"/>
                  <a:gd name="connsiteX8" fmla="*/ 414867 w 2398313"/>
                  <a:gd name="connsiteY8" fmla="*/ 1334045 h 1392683"/>
                  <a:gd name="connsiteX9" fmla="*/ 628897 w 2398313"/>
                  <a:gd name="connsiteY9" fmla="*/ 1392683 h 1392683"/>
                  <a:gd name="connsiteX10" fmla="*/ 633296 w 2398313"/>
                  <a:gd name="connsiteY10" fmla="*/ 1360432 h 1392683"/>
                  <a:gd name="connsiteX11" fmla="*/ 454448 w 2398313"/>
                  <a:gd name="connsiteY11" fmla="*/ 1310589 h 1392683"/>
                  <a:gd name="connsiteX12" fmla="*/ 228690 w 2398313"/>
                  <a:gd name="connsiteY12" fmla="*/ 1181584 h 1392683"/>
                  <a:gd name="connsiteX13" fmla="*/ 57172 w 2398313"/>
                  <a:gd name="connsiteY13" fmla="*/ 941167 h 1392683"/>
                  <a:gd name="connsiteX14" fmla="*/ 227224 w 2398313"/>
                  <a:gd name="connsiteY14" fmla="*/ 702215 h 1392683"/>
                  <a:gd name="connsiteX15" fmla="*/ 1215282 w 2398313"/>
                  <a:gd name="connsiteY15" fmla="*/ 130490 h 1392683"/>
                  <a:gd name="connsiteX16" fmla="*/ 1630150 w 2398313"/>
                  <a:gd name="connsiteY16" fmla="*/ 32270 h 1392683"/>
                  <a:gd name="connsiteX17" fmla="*/ 2046483 w 2398313"/>
                  <a:gd name="connsiteY17" fmla="*/ 131956 h 1392683"/>
                  <a:gd name="connsiteX18" fmla="*/ 2185749 w 2398313"/>
                  <a:gd name="connsiteY18" fmla="*/ 212584 h 1392683"/>
                  <a:gd name="connsiteX19" fmla="*/ 2259047 w 2398313"/>
                  <a:gd name="connsiteY19" fmla="*/ 222845 h 1392683"/>
                  <a:gd name="connsiteX20" fmla="*/ 2398314 w 2398313"/>
                  <a:gd name="connsiteY20" fmla="*/ 302007 h 139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98313" h="1392683">
                    <a:moveTo>
                      <a:pt x="2398314" y="302007"/>
                    </a:moveTo>
                    <a:cubicBezTo>
                      <a:pt x="2389518" y="288315"/>
                      <a:pt x="2378758" y="278053"/>
                      <a:pt x="2366062" y="271222"/>
                    </a:cubicBezTo>
                    <a:lnTo>
                      <a:pt x="2086064" y="109966"/>
                    </a:lnTo>
                    <a:cubicBezTo>
                      <a:pt x="1959991" y="36668"/>
                      <a:pt x="1808029" y="19"/>
                      <a:pt x="1630150" y="19"/>
                    </a:cubicBezTo>
                    <a:cubicBezTo>
                      <a:pt x="1453266" y="-948"/>
                      <a:pt x="1301774" y="34704"/>
                      <a:pt x="1175702" y="107034"/>
                    </a:cubicBezTo>
                    <a:lnTo>
                      <a:pt x="186177" y="678759"/>
                    </a:lnTo>
                    <a:cubicBezTo>
                      <a:pt x="62069" y="751090"/>
                      <a:pt x="0" y="838549"/>
                      <a:pt x="0" y="941167"/>
                    </a:cubicBezTo>
                    <a:cubicBezTo>
                      <a:pt x="967" y="1043784"/>
                      <a:pt x="64003" y="1131243"/>
                      <a:pt x="189109" y="1203574"/>
                    </a:cubicBezTo>
                    <a:lnTo>
                      <a:pt x="414867" y="1334045"/>
                    </a:lnTo>
                    <a:cubicBezTo>
                      <a:pt x="473506" y="1368260"/>
                      <a:pt x="544840" y="1387787"/>
                      <a:pt x="628897" y="1392683"/>
                    </a:cubicBezTo>
                    <a:lnTo>
                      <a:pt x="633296" y="1360432"/>
                    </a:lnTo>
                    <a:cubicBezTo>
                      <a:pt x="563897" y="1355535"/>
                      <a:pt x="504290" y="1338941"/>
                      <a:pt x="454448" y="1310589"/>
                    </a:cubicBezTo>
                    <a:lnTo>
                      <a:pt x="228690" y="1181584"/>
                    </a:lnTo>
                    <a:cubicBezTo>
                      <a:pt x="114345" y="1115118"/>
                      <a:pt x="57172" y="1034988"/>
                      <a:pt x="57172" y="941167"/>
                    </a:cubicBezTo>
                    <a:cubicBezTo>
                      <a:pt x="56205" y="847345"/>
                      <a:pt x="112879" y="767685"/>
                      <a:pt x="227224" y="702215"/>
                    </a:cubicBezTo>
                    <a:lnTo>
                      <a:pt x="1215282" y="130490"/>
                    </a:lnTo>
                    <a:cubicBezTo>
                      <a:pt x="1329628" y="65020"/>
                      <a:pt x="1467926" y="32270"/>
                      <a:pt x="1630150" y="32270"/>
                    </a:cubicBezTo>
                    <a:cubicBezTo>
                      <a:pt x="1792373" y="32270"/>
                      <a:pt x="1931171" y="65489"/>
                      <a:pt x="2046483" y="131956"/>
                    </a:cubicBezTo>
                    <a:lnTo>
                      <a:pt x="2185749" y="212584"/>
                    </a:lnTo>
                    <a:cubicBezTo>
                      <a:pt x="2215068" y="207687"/>
                      <a:pt x="2239492" y="211118"/>
                      <a:pt x="2259047" y="222845"/>
                    </a:cubicBezTo>
                    <a:lnTo>
                      <a:pt x="2398314" y="302007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9070F8BF-3611-407F-B034-5BDDC7E349B3}"/>
                  </a:ext>
                </a:extLst>
              </p:cNvPr>
              <p:cNvSpPr/>
              <p:nvPr/>
            </p:nvSpPr>
            <p:spPr>
              <a:xfrm>
                <a:off x="7786431" y="3619169"/>
                <a:ext cx="57172" cy="32251"/>
              </a:xfrm>
              <a:custGeom>
                <a:avLst/>
                <a:gdLst>
                  <a:gd name="connsiteX0" fmla="*/ 0 w 57172"/>
                  <a:gd name="connsiteY0" fmla="*/ 17592 h 32251"/>
                  <a:gd name="connsiteX1" fmla="*/ 16125 w 57172"/>
                  <a:gd name="connsiteY1" fmla="*/ 32251 h 32251"/>
                  <a:gd name="connsiteX2" fmla="*/ 57173 w 57172"/>
                  <a:gd name="connsiteY2" fmla="*/ 20523 h 32251"/>
                  <a:gd name="connsiteX3" fmla="*/ 20524 w 57172"/>
                  <a:gd name="connsiteY3" fmla="*/ 0 h 32251"/>
                  <a:gd name="connsiteX4" fmla="*/ 0 w 57172"/>
                  <a:gd name="connsiteY4" fmla="*/ 17592 h 3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72" h="32251">
                    <a:moveTo>
                      <a:pt x="0" y="17592"/>
                    </a:moveTo>
                    <a:lnTo>
                      <a:pt x="16125" y="32251"/>
                    </a:lnTo>
                    <a:cubicBezTo>
                      <a:pt x="39581" y="32251"/>
                      <a:pt x="53273" y="28352"/>
                      <a:pt x="57173" y="20523"/>
                    </a:cubicBezTo>
                    <a:lnTo>
                      <a:pt x="20524" y="0"/>
                    </a:lnTo>
                    <a:lnTo>
                      <a:pt x="0" y="1759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747ED8DA-F032-4252-985B-CAA7BB788D02}"/>
                  </a:ext>
                </a:extLst>
              </p:cNvPr>
              <p:cNvSpPr/>
              <p:nvPr/>
            </p:nvSpPr>
            <p:spPr>
              <a:xfrm>
                <a:off x="7842137" y="3651421"/>
                <a:ext cx="43978" cy="386423"/>
              </a:xfrm>
              <a:custGeom>
                <a:avLst/>
                <a:gdLst>
                  <a:gd name="connsiteX0" fmla="*/ 43979 w 43978"/>
                  <a:gd name="connsiteY0" fmla="*/ 13194 h 386423"/>
                  <a:gd name="connsiteX1" fmla="*/ 0 w 43978"/>
                  <a:gd name="connsiteY1" fmla="*/ 0 h 386423"/>
                  <a:gd name="connsiteX2" fmla="*/ 0 w 43978"/>
                  <a:gd name="connsiteY2" fmla="*/ 370888 h 386423"/>
                  <a:gd name="connsiteX3" fmla="*/ 8796 w 43978"/>
                  <a:gd name="connsiteY3" fmla="*/ 381150 h 386423"/>
                  <a:gd name="connsiteX4" fmla="*/ 43979 w 43978"/>
                  <a:gd name="connsiteY4" fmla="*/ 384082 h 386423"/>
                  <a:gd name="connsiteX5" fmla="*/ 43979 w 43978"/>
                  <a:gd name="connsiteY5" fmla="*/ 13194 h 38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8" h="386423">
                    <a:moveTo>
                      <a:pt x="43979" y="13194"/>
                    </a:moveTo>
                    <a:lnTo>
                      <a:pt x="0" y="0"/>
                    </a:lnTo>
                    <a:lnTo>
                      <a:pt x="0" y="370888"/>
                    </a:lnTo>
                    <a:cubicBezTo>
                      <a:pt x="1965" y="375785"/>
                      <a:pt x="4896" y="379186"/>
                      <a:pt x="8796" y="381150"/>
                    </a:cubicBezTo>
                    <a:cubicBezTo>
                      <a:pt x="18559" y="387014"/>
                      <a:pt x="30287" y="387981"/>
                      <a:pt x="43979" y="384082"/>
                    </a:cubicBezTo>
                    <a:lnTo>
                      <a:pt x="43979" y="13194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DABE94B-7EA7-412E-8516-341113A2939F}"/>
                  </a:ext>
                </a:extLst>
              </p:cNvPr>
              <p:cNvSpPr/>
              <p:nvPr/>
            </p:nvSpPr>
            <p:spPr>
              <a:xfrm>
                <a:off x="7842316" y="3641159"/>
                <a:ext cx="43799" cy="25796"/>
              </a:xfrm>
              <a:custGeom>
                <a:avLst/>
                <a:gdLst>
                  <a:gd name="connsiteX0" fmla="*/ 43799 w 43799"/>
                  <a:gd name="connsiteY0" fmla="*/ 23455 h 25796"/>
                  <a:gd name="connsiteX1" fmla="*/ 4218 w 43799"/>
                  <a:gd name="connsiteY1" fmla="*/ 0 h 25796"/>
                  <a:gd name="connsiteX2" fmla="*/ 8617 w 43799"/>
                  <a:gd name="connsiteY2" fmla="*/ 20523 h 25796"/>
                  <a:gd name="connsiteX3" fmla="*/ 43799 w 43799"/>
                  <a:gd name="connsiteY3" fmla="*/ 23455 h 2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99" h="25796">
                    <a:moveTo>
                      <a:pt x="43799" y="23455"/>
                    </a:moveTo>
                    <a:lnTo>
                      <a:pt x="4218" y="0"/>
                    </a:lnTo>
                    <a:cubicBezTo>
                      <a:pt x="-2613" y="6831"/>
                      <a:pt x="-1147" y="13692"/>
                      <a:pt x="8617" y="20523"/>
                    </a:cubicBezTo>
                    <a:cubicBezTo>
                      <a:pt x="18379" y="26387"/>
                      <a:pt x="30108" y="27355"/>
                      <a:pt x="43799" y="23455"/>
                    </a:cubicBez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3" name="图形 127">
              <a:extLst>
                <a:ext uri="{FF2B5EF4-FFF2-40B4-BE49-F238E27FC236}">
                  <a16:creationId xmlns:a16="http://schemas.microsoft.com/office/drawing/2014/main" id="{D8A81893-76AB-4FC6-A495-9DEB1B559EEF}"/>
                </a:ext>
              </a:extLst>
            </p:cNvPr>
            <p:cNvSpPr/>
            <p:nvPr/>
          </p:nvSpPr>
          <p:spPr>
            <a:xfrm rot="9219279">
              <a:off x="7373675" y="1199640"/>
              <a:ext cx="427532" cy="458081"/>
            </a:xfrm>
            <a:custGeom>
              <a:avLst/>
              <a:gdLst>
                <a:gd name="connsiteX0" fmla="*/ 243080 w 1361717"/>
                <a:gd name="connsiteY0" fmla="*/ 680931 h 1459019"/>
                <a:gd name="connsiteX1" fmla="*/ 97178 w 1361717"/>
                <a:gd name="connsiteY1" fmla="*/ 486450 h 1459019"/>
                <a:gd name="connsiteX2" fmla="*/ 221269 w 1361717"/>
                <a:gd name="connsiteY2" fmla="*/ 294117 h 1459019"/>
                <a:gd name="connsiteX3" fmla="*/ 680786 w 1361717"/>
                <a:gd name="connsiteY3" fmla="*/ 0 h 1459019"/>
                <a:gd name="connsiteX4" fmla="*/ 1140303 w 1361717"/>
                <a:gd name="connsiteY4" fmla="*/ 293952 h 1459019"/>
                <a:gd name="connsiteX5" fmla="*/ 1264394 w 1361717"/>
                <a:gd name="connsiteY5" fmla="*/ 486285 h 1459019"/>
                <a:gd name="connsiteX6" fmla="*/ 1118492 w 1361717"/>
                <a:gd name="connsiteY6" fmla="*/ 680766 h 1459019"/>
                <a:gd name="connsiteX7" fmla="*/ 1069913 w 1361717"/>
                <a:gd name="connsiteY7" fmla="*/ 680766 h 1459019"/>
                <a:gd name="connsiteX8" fmla="*/ 1069913 w 1361717"/>
                <a:gd name="connsiteY8" fmla="*/ 437706 h 1459019"/>
                <a:gd name="connsiteX9" fmla="*/ 680786 w 1361717"/>
                <a:gd name="connsiteY9" fmla="*/ 97323 h 1459019"/>
                <a:gd name="connsiteX10" fmla="*/ 291659 w 1361717"/>
                <a:gd name="connsiteY10" fmla="*/ 437706 h 1459019"/>
                <a:gd name="connsiteX11" fmla="*/ 291659 w 1361717"/>
                <a:gd name="connsiteY11" fmla="*/ 680931 h 1459019"/>
                <a:gd name="connsiteX12" fmla="*/ 243080 w 1361717"/>
                <a:gd name="connsiteY12" fmla="*/ 680931 h 1459019"/>
                <a:gd name="connsiteX13" fmla="*/ 2664 w 1361717"/>
                <a:gd name="connsiteY13" fmla="*/ 1459020 h 1459019"/>
                <a:gd name="connsiteX14" fmla="*/ 21 w 1361717"/>
                <a:gd name="connsiteY14" fmla="*/ 1410441 h 1459019"/>
                <a:gd name="connsiteX15" fmla="*/ 334785 w 1361717"/>
                <a:gd name="connsiteY15" fmla="*/ 907798 h 1459019"/>
                <a:gd name="connsiteX16" fmla="*/ 680786 w 1361717"/>
                <a:gd name="connsiteY16" fmla="*/ 1021479 h 1459019"/>
                <a:gd name="connsiteX17" fmla="*/ 1026952 w 1361717"/>
                <a:gd name="connsiteY17" fmla="*/ 907798 h 1459019"/>
                <a:gd name="connsiteX18" fmla="*/ 1361717 w 1361717"/>
                <a:gd name="connsiteY18" fmla="*/ 1410441 h 1459019"/>
                <a:gd name="connsiteX19" fmla="*/ 1359073 w 1361717"/>
                <a:gd name="connsiteY19" fmla="*/ 1459020 h 1459019"/>
                <a:gd name="connsiteX20" fmla="*/ 2664 w 1361717"/>
                <a:gd name="connsiteY20" fmla="*/ 1459020 h 1459019"/>
                <a:gd name="connsiteX21" fmla="*/ 680786 w 1361717"/>
                <a:gd name="connsiteY21" fmla="*/ 875412 h 1459019"/>
                <a:gd name="connsiteX22" fmla="*/ 340403 w 1361717"/>
                <a:gd name="connsiteY22" fmla="*/ 535029 h 1459019"/>
                <a:gd name="connsiteX23" fmla="*/ 680786 w 1361717"/>
                <a:gd name="connsiteY23" fmla="*/ 194646 h 1459019"/>
                <a:gd name="connsiteX24" fmla="*/ 1021169 w 1361717"/>
                <a:gd name="connsiteY24" fmla="*/ 535029 h 1459019"/>
                <a:gd name="connsiteX25" fmla="*/ 680786 w 1361717"/>
                <a:gd name="connsiteY25" fmla="*/ 875412 h 145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61717" h="1459019">
                  <a:moveTo>
                    <a:pt x="243080" y="680931"/>
                  </a:moveTo>
                  <a:cubicBezTo>
                    <a:pt x="162611" y="680931"/>
                    <a:pt x="97178" y="593852"/>
                    <a:pt x="97178" y="486450"/>
                  </a:cubicBezTo>
                  <a:cubicBezTo>
                    <a:pt x="97178" y="388962"/>
                    <a:pt x="151045" y="307997"/>
                    <a:pt x="221269" y="294117"/>
                  </a:cubicBezTo>
                  <a:cubicBezTo>
                    <a:pt x="287363" y="122769"/>
                    <a:pt x="468130" y="0"/>
                    <a:pt x="680786" y="0"/>
                  </a:cubicBezTo>
                  <a:cubicBezTo>
                    <a:pt x="893443" y="0"/>
                    <a:pt x="1074209" y="122769"/>
                    <a:pt x="1140303" y="293952"/>
                  </a:cubicBezTo>
                  <a:cubicBezTo>
                    <a:pt x="1210528" y="307997"/>
                    <a:pt x="1264394" y="388796"/>
                    <a:pt x="1264394" y="486285"/>
                  </a:cubicBezTo>
                  <a:cubicBezTo>
                    <a:pt x="1264394" y="593687"/>
                    <a:pt x="1198961" y="680766"/>
                    <a:pt x="1118492" y="680766"/>
                  </a:cubicBezTo>
                  <a:lnTo>
                    <a:pt x="1069913" y="680766"/>
                  </a:lnTo>
                  <a:lnTo>
                    <a:pt x="1069913" y="437706"/>
                  </a:lnTo>
                  <a:cubicBezTo>
                    <a:pt x="1069913" y="252148"/>
                    <a:pt x="897904" y="97323"/>
                    <a:pt x="680786" y="97323"/>
                  </a:cubicBezTo>
                  <a:cubicBezTo>
                    <a:pt x="463833" y="97323"/>
                    <a:pt x="291659" y="252148"/>
                    <a:pt x="291659" y="437706"/>
                  </a:cubicBezTo>
                  <a:lnTo>
                    <a:pt x="291659" y="680931"/>
                  </a:lnTo>
                  <a:lnTo>
                    <a:pt x="243080" y="680931"/>
                  </a:lnTo>
                  <a:close/>
                  <a:moveTo>
                    <a:pt x="2664" y="1459020"/>
                  </a:moveTo>
                  <a:cubicBezTo>
                    <a:pt x="681" y="1442827"/>
                    <a:pt x="-145" y="1426634"/>
                    <a:pt x="21" y="1410441"/>
                  </a:cubicBezTo>
                  <a:cubicBezTo>
                    <a:pt x="21" y="1196462"/>
                    <a:pt x="134521" y="1009252"/>
                    <a:pt x="334785" y="907798"/>
                  </a:cubicBezTo>
                  <a:cubicBezTo>
                    <a:pt x="434917" y="981823"/>
                    <a:pt x="556365" y="1021644"/>
                    <a:pt x="680786" y="1021479"/>
                  </a:cubicBezTo>
                  <a:cubicBezTo>
                    <a:pt x="805373" y="1021644"/>
                    <a:pt x="926655" y="981823"/>
                    <a:pt x="1026952" y="907798"/>
                  </a:cubicBezTo>
                  <a:cubicBezTo>
                    <a:pt x="1227382" y="1009417"/>
                    <a:pt x="1361717" y="1196462"/>
                    <a:pt x="1361717" y="1410441"/>
                  </a:cubicBezTo>
                  <a:cubicBezTo>
                    <a:pt x="1361717" y="1428286"/>
                    <a:pt x="1360726" y="1444479"/>
                    <a:pt x="1359073" y="1459020"/>
                  </a:cubicBezTo>
                  <a:lnTo>
                    <a:pt x="2664" y="1459020"/>
                  </a:lnTo>
                  <a:close/>
                  <a:moveTo>
                    <a:pt x="680786" y="875412"/>
                  </a:moveTo>
                  <a:cubicBezTo>
                    <a:pt x="492749" y="875412"/>
                    <a:pt x="340403" y="723066"/>
                    <a:pt x="340403" y="535029"/>
                  </a:cubicBezTo>
                  <a:cubicBezTo>
                    <a:pt x="340403" y="346992"/>
                    <a:pt x="492749" y="194646"/>
                    <a:pt x="680786" y="194646"/>
                  </a:cubicBezTo>
                  <a:cubicBezTo>
                    <a:pt x="868823" y="194646"/>
                    <a:pt x="1021169" y="346992"/>
                    <a:pt x="1021169" y="535029"/>
                  </a:cubicBezTo>
                  <a:cubicBezTo>
                    <a:pt x="1021169" y="723066"/>
                    <a:pt x="868823" y="875412"/>
                    <a:pt x="680786" y="875412"/>
                  </a:cubicBezTo>
                  <a:close/>
                </a:path>
              </a:pathLst>
            </a:custGeom>
            <a:solidFill>
              <a:srgbClr val="FFFFFF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4" name="图形 129">
              <a:extLst>
                <a:ext uri="{FF2B5EF4-FFF2-40B4-BE49-F238E27FC236}">
                  <a16:creationId xmlns:a16="http://schemas.microsoft.com/office/drawing/2014/main" id="{F2729762-CCE9-4504-99C8-6961857E84D9}"/>
                </a:ext>
              </a:extLst>
            </p:cNvPr>
            <p:cNvGrpSpPr/>
            <p:nvPr/>
          </p:nvGrpSpPr>
          <p:grpSpPr>
            <a:xfrm rot="11732776">
              <a:off x="9701011" y="939316"/>
              <a:ext cx="497321" cy="497321"/>
              <a:chOff x="10624735" y="-15836"/>
              <a:chExt cx="1584000" cy="1584000"/>
            </a:xfrm>
            <a:solidFill>
              <a:srgbClr val="FFFFFF"/>
            </a:solidFill>
          </p:grpSpPr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E7A2A1FC-1C4A-45A9-AB2E-9315CD517493}"/>
                  </a:ext>
                </a:extLst>
              </p:cNvPr>
              <p:cNvSpPr/>
              <p:nvPr/>
            </p:nvSpPr>
            <p:spPr>
              <a:xfrm>
                <a:off x="11081454" y="29043"/>
                <a:ext cx="670561" cy="689039"/>
              </a:xfrm>
              <a:custGeom>
                <a:avLst/>
                <a:gdLst>
                  <a:gd name="connsiteX0" fmla="*/ 670561 w 670561"/>
                  <a:gd name="connsiteY0" fmla="*/ 219121 h 689039"/>
                  <a:gd name="connsiteX1" fmla="*/ 617760 w 670561"/>
                  <a:gd name="connsiteY1" fmla="*/ 126720 h 689039"/>
                  <a:gd name="connsiteX2" fmla="*/ 393361 w 670561"/>
                  <a:gd name="connsiteY2" fmla="*/ 0 h 689039"/>
                  <a:gd name="connsiteX3" fmla="*/ 282481 w 670561"/>
                  <a:gd name="connsiteY3" fmla="*/ 0 h 689039"/>
                  <a:gd name="connsiteX4" fmla="*/ 58081 w 670561"/>
                  <a:gd name="connsiteY4" fmla="*/ 126720 h 689039"/>
                  <a:gd name="connsiteX5" fmla="*/ 0 w 670561"/>
                  <a:gd name="connsiteY5" fmla="*/ 221760 h 689039"/>
                  <a:gd name="connsiteX6" fmla="*/ 0 w 670561"/>
                  <a:gd name="connsiteY6" fmla="*/ 469920 h 689039"/>
                  <a:gd name="connsiteX7" fmla="*/ 58081 w 670561"/>
                  <a:gd name="connsiteY7" fmla="*/ 564960 h 689039"/>
                  <a:gd name="connsiteX8" fmla="*/ 279841 w 670561"/>
                  <a:gd name="connsiteY8" fmla="*/ 689040 h 689039"/>
                  <a:gd name="connsiteX9" fmla="*/ 390721 w 670561"/>
                  <a:gd name="connsiteY9" fmla="*/ 689040 h 689039"/>
                  <a:gd name="connsiteX10" fmla="*/ 472561 w 670561"/>
                  <a:gd name="connsiteY10" fmla="*/ 572880 h 689039"/>
                  <a:gd name="connsiteX11" fmla="*/ 612481 w 670561"/>
                  <a:gd name="connsiteY11" fmla="*/ 562320 h 689039"/>
                  <a:gd name="connsiteX12" fmla="*/ 667921 w 670561"/>
                  <a:gd name="connsiteY12" fmla="*/ 469920 h 689039"/>
                  <a:gd name="connsiteX13" fmla="*/ 670561 w 670561"/>
                  <a:gd name="connsiteY13" fmla="*/ 219121 h 689039"/>
                  <a:gd name="connsiteX14" fmla="*/ 335281 w 670561"/>
                  <a:gd name="connsiteY14" fmla="*/ 469920 h 689039"/>
                  <a:gd name="connsiteX15" fmla="*/ 208561 w 670561"/>
                  <a:gd name="connsiteY15" fmla="*/ 343200 h 689039"/>
                  <a:gd name="connsiteX16" fmla="*/ 335281 w 670561"/>
                  <a:gd name="connsiteY16" fmla="*/ 216480 h 689039"/>
                  <a:gd name="connsiteX17" fmla="*/ 462001 w 670561"/>
                  <a:gd name="connsiteY17" fmla="*/ 343200 h 689039"/>
                  <a:gd name="connsiteX18" fmla="*/ 335281 w 670561"/>
                  <a:gd name="connsiteY18" fmla="*/ 469920 h 68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0561" h="689039">
                    <a:moveTo>
                      <a:pt x="670561" y="219121"/>
                    </a:moveTo>
                    <a:cubicBezTo>
                      <a:pt x="615121" y="129360"/>
                      <a:pt x="617760" y="126720"/>
                      <a:pt x="617760" y="126720"/>
                    </a:cubicBezTo>
                    <a:cubicBezTo>
                      <a:pt x="617760" y="126720"/>
                      <a:pt x="427680" y="179521"/>
                      <a:pt x="393361" y="0"/>
                    </a:cubicBezTo>
                    <a:lnTo>
                      <a:pt x="282481" y="0"/>
                    </a:lnTo>
                    <a:cubicBezTo>
                      <a:pt x="282481" y="0"/>
                      <a:pt x="253440" y="179521"/>
                      <a:pt x="58081" y="126720"/>
                    </a:cubicBezTo>
                    <a:cubicBezTo>
                      <a:pt x="2641" y="219121"/>
                      <a:pt x="0" y="221760"/>
                      <a:pt x="0" y="221760"/>
                    </a:cubicBezTo>
                    <a:cubicBezTo>
                      <a:pt x="0" y="221760"/>
                      <a:pt x="150480" y="327360"/>
                      <a:pt x="0" y="469920"/>
                    </a:cubicBezTo>
                    <a:lnTo>
                      <a:pt x="58081" y="564960"/>
                    </a:lnTo>
                    <a:cubicBezTo>
                      <a:pt x="58081" y="564960"/>
                      <a:pt x="224401" y="493680"/>
                      <a:pt x="279841" y="689040"/>
                    </a:cubicBezTo>
                    <a:lnTo>
                      <a:pt x="390721" y="689040"/>
                    </a:lnTo>
                    <a:cubicBezTo>
                      <a:pt x="398641" y="641520"/>
                      <a:pt x="430321" y="596640"/>
                      <a:pt x="472561" y="572880"/>
                    </a:cubicBezTo>
                    <a:cubicBezTo>
                      <a:pt x="514800" y="549120"/>
                      <a:pt x="567601" y="543841"/>
                      <a:pt x="612481" y="562320"/>
                    </a:cubicBezTo>
                    <a:cubicBezTo>
                      <a:pt x="665280" y="472561"/>
                      <a:pt x="667921" y="469920"/>
                      <a:pt x="667921" y="469920"/>
                    </a:cubicBezTo>
                    <a:cubicBezTo>
                      <a:pt x="667921" y="469920"/>
                      <a:pt x="528001" y="348480"/>
                      <a:pt x="670561" y="219121"/>
                    </a:cubicBezTo>
                    <a:close/>
                    <a:moveTo>
                      <a:pt x="335281" y="469920"/>
                    </a:moveTo>
                    <a:cubicBezTo>
                      <a:pt x="264001" y="469920"/>
                      <a:pt x="208561" y="411840"/>
                      <a:pt x="208561" y="343200"/>
                    </a:cubicBezTo>
                    <a:cubicBezTo>
                      <a:pt x="208561" y="271920"/>
                      <a:pt x="266641" y="216480"/>
                      <a:pt x="335281" y="216480"/>
                    </a:cubicBezTo>
                    <a:cubicBezTo>
                      <a:pt x="406561" y="216480"/>
                      <a:pt x="462001" y="274561"/>
                      <a:pt x="462001" y="343200"/>
                    </a:cubicBezTo>
                    <a:cubicBezTo>
                      <a:pt x="462001" y="414480"/>
                      <a:pt x="403920" y="469920"/>
                      <a:pt x="335281" y="46992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01B054F5-F215-4EE8-B350-A705FD924396}"/>
                  </a:ext>
                </a:extLst>
              </p:cNvPr>
              <p:cNvSpPr/>
              <p:nvPr/>
            </p:nvSpPr>
            <p:spPr>
              <a:xfrm>
                <a:off x="10624735" y="380164"/>
                <a:ext cx="1584000" cy="1056000"/>
              </a:xfrm>
              <a:custGeom>
                <a:avLst/>
                <a:gdLst>
                  <a:gd name="connsiteX0" fmla="*/ 1349041 w 1584000"/>
                  <a:gd name="connsiteY0" fmla="*/ 0 h 1056000"/>
                  <a:gd name="connsiteX1" fmla="*/ 1135201 w 1584000"/>
                  <a:gd name="connsiteY1" fmla="*/ 0 h 1056000"/>
                  <a:gd name="connsiteX2" fmla="*/ 1188000 w 1584000"/>
                  <a:gd name="connsiteY2" fmla="*/ 132000 h 1056000"/>
                  <a:gd name="connsiteX3" fmla="*/ 1306800 w 1584000"/>
                  <a:gd name="connsiteY3" fmla="*/ 132000 h 1056000"/>
                  <a:gd name="connsiteX4" fmla="*/ 1428241 w 1584000"/>
                  <a:gd name="connsiteY4" fmla="*/ 462001 h 1056000"/>
                  <a:gd name="connsiteX5" fmla="*/ 1122000 w 1584000"/>
                  <a:gd name="connsiteY5" fmla="*/ 462001 h 1056000"/>
                  <a:gd name="connsiteX6" fmla="*/ 974160 w 1584000"/>
                  <a:gd name="connsiteY6" fmla="*/ 594000 h 1056000"/>
                  <a:gd name="connsiteX7" fmla="*/ 609840 w 1584000"/>
                  <a:gd name="connsiteY7" fmla="*/ 594000 h 1056000"/>
                  <a:gd name="connsiteX8" fmla="*/ 462001 w 1584000"/>
                  <a:gd name="connsiteY8" fmla="*/ 462001 h 1056000"/>
                  <a:gd name="connsiteX9" fmla="*/ 153120 w 1584000"/>
                  <a:gd name="connsiteY9" fmla="*/ 462001 h 1056000"/>
                  <a:gd name="connsiteX10" fmla="*/ 277200 w 1584000"/>
                  <a:gd name="connsiteY10" fmla="*/ 132000 h 1056000"/>
                  <a:gd name="connsiteX11" fmla="*/ 396000 w 1584000"/>
                  <a:gd name="connsiteY11" fmla="*/ 132000 h 1056000"/>
                  <a:gd name="connsiteX12" fmla="*/ 448799 w 1584000"/>
                  <a:gd name="connsiteY12" fmla="*/ 0 h 1056000"/>
                  <a:gd name="connsiteX13" fmla="*/ 237600 w 1584000"/>
                  <a:gd name="connsiteY13" fmla="*/ 0 h 1056000"/>
                  <a:gd name="connsiteX14" fmla="*/ 190080 w 1584000"/>
                  <a:gd name="connsiteY14" fmla="*/ 31680 h 1056000"/>
                  <a:gd name="connsiteX15" fmla="*/ 0 w 1584000"/>
                  <a:gd name="connsiteY15" fmla="*/ 462001 h 1056000"/>
                  <a:gd name="connsiteX16" fmla="*/ 0 w 1584000"/>
                  <a:gd name="connsiteY16" fmla="*/ 1003200 h 1056000"/>
                  <a:gd name="connsiteX17" fmla="*/ 52800 w 1584000"/>
                  <a:gd name="connsiteY17" fmla="*/ 1056001 h 1056000"/>
                  <a:gd name="connsiteX18" fmla="*/ 1531201 w 1584000"/>
                  <a:gd name="connsiteY18" fmla="*/ 1056001 h 1056000"/>
                  <a:gd name="connsiteX19" fmla="*/ 1584000 w 1584000"/>
                  <a:gd name="connsiteY19" fmla="*/ 1003200 h 1056000"/>
                  <a:gd name="connsiteX20" fmla="*/ 1584000 w 1584000"/>
                  <a:gd name="connsiteY20" fmla="*/ 462001 h 1056000"/>
                  <a:gd name="connsiteX21" fmla="*/ 1396561 w 1584000"/>
                  <a:gd name="connsiteY21" fmla="*/ 31680 h 1056000"/>
                  <a:gd name="connsiteX22" fmla="*/ 1349041 w 1584000"/>
                  <a:gd name="connsiteY22" fmla="*/ 0 h 10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84000" h="1056000">
                    <a:moveTo>
                      <a:pt x="1349041" y="0"/>
                    </a:moveTo>
                    <a:lnTo>
                      <a:pt x="1135201" y="0"/>
                    </a:lnTo>
                    <a:lnTo>
                      <a:pt x="1188000" y="132000"/>
                    </a:lnTo>
                    <a:lnTo>
                      <a:pt x="1306800" y="132000"/>
                    </a:lnTo>
                    <a:lnTo>
                      <a:pt x="1428241" y="462001"/>
                    </a:lnTo>
                    <a:lnTo>
                      <a:pt x="1122000" y="462001"/>
                    </a:lnTo>
                    <a:lnTo>
                      <a:pt x="974160" y="594000"/>
                    </a:lnTo>
                    <a:lnTo>
                      <a:pt x="609840" y="594000"/>
                    </a:lnTo>
                    <a:lnTo>
                      <a:pt x="462001" y="462001"/>
                    </a:lnTo>
                    <a:lnTo>
                      <a:pt x="153120" y="462001"/>
                    </a:lnTo>
                    <a:lnTo>
                      <a:pt x="277200" y="132000"/>
                    </a:lnTo>
                    <a:lnTo>
                      <a:pt x="396000" y="132000"/>
                    </a:lnTo>
                    <a:lnTo>
                      <a:pt x="448799" y="0"/>
                    </a:lnTo>
                    <a:lnTo>
                      <a:pt x="237600" y="0"/>
                    </a:lnTo>
                    <a:cubicBezTo>
                      <a:pt x="216481" y="0"/>
                      <a:pt x="198000" y="13199"/>
                      <a:pt x="190080" y="31680"/>
                    </a:cubicBezTo>
                    <a:lnTo>
                      <a:pt x="0" y="462001"/>
                    </a:lnTo>
                    <a:lnTo>
                      <a:pt x="0" y="1003200"/>
                    </a:lnTo>
                    <a:cubicBezTo>
                      <a:pt x="0" y="1032241"/>
                      <a:pt x="23760" y="1056001"/>
                      <a:pt x="52800" y="1056001"/>
                    </a:cubicBezTo>
                    <a:lnTo>
                      <a:pt x="1531201" y="1056001"/>
                    </a:lnTo>
                    <a:cubicBezTo>
                      <a:pt x="1560240" y="1056001"/>
                      <a:pt x="1584000" y="1032241"/>
                      <a:pt x="1584000" y="1003200"/>
                    </a:cubicBezTo>
                    <a:lnTo>
                      <a:pt x="1584000" y="462001"/>
                    </a:lnTo>
                    <a:lnTo>
                      <a:pt x="1396561" y="31680"/>
                    </a:lnTo>
                    <a:cubicBezTo>
                      <a:pt x="1388641" y="13199"/>
                      <a:pt x="1370160" y="0"/>
                      <a:pt x="1349041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47" name="图形 131">
              <a:extLst>
                <a:ext uri="{FF2B5EF4-FFF2-40B4-BE49-F238E27FC236}">
                  <a16:creationId xmlns:a16="http://schemas.microsoft.com/office/drawing/2014/main" id="{BCA7EFA7-E43D-4F46-9B42-89C06228BA1D}"/>
                </a:ext>
              </a:extLst>
            </p:cNvPr>
            <p:cNvSpPr/>
            <p:nvPr/>
          </p:nvSpPr>
          <p:spPr>
            <a:xfrm rot="8013996">
              <a:off x="6809177" y="2265168"/>
              <a:ext cx="295586" cy="363438"/>
            </a:xfrm>
            <a:custGeom>
              <a:avLst/>
              <a:gdLst>
                <a:gd name="connsiteX0" fmla="*/ 1138716 w 1179324"/>
                <a:gd name="connsiteY0" fmla="*/ 283410 h 1450044"/>
                <a:gd name="connsiteX1" fmla="*/ 895068 w 1179324"/>
                <a:gd name="connsiteY1" fmla="*/ 39762 h 1450044"/>
                <a:gd name="connsiteX2" fmla="*/ 798624 w 1179324"/>
                <a:gd name="connsiteY2" fmla="*/ 0 h 1450044"/>
                <a:gd name="connsiteX3" fmla="*/ 115902 w 1179324"/>
                <a:gd name="connsiteY3" fmla="*/ 0 h 1450044"/>
                <a:gd name="connsiteX4" fmla="*/ 0 w 1179324"/>
                <a:gd name="connsiteY4" fmla="*/ 115902 h 1450044"/>
                <a:gd name="connsiteX5" fmla="*/ 0 w 1179324"/>
                <a:gd name="connsiteY5" fmla="*/ 1334142 h 1450044"/>
                <a:gd name="connsiteX6" fmla="*/ 115902 w 1179324"/>
                <a:gd name="connsiteY6" fmla="*/ 1450044 h 1450044"/>
                <a:gd name="connsiteX7" fmla="*/ 1063422 w 1179324"/>
                <a:gd name="connsiteY7" fmla="*/ 1450044 h 1450044"/>
                <a:gd name="connsiteX8" fmla="*/ 1179324 w 1179324"/>
                <a:gd name="connsiteY8" fmla="*/ 1334142 h 1450044"/>
                <a:gd name="connsiteX9" fmla="*/ 1179324 w 1179324"/>
                <a:gd name="connsiteY9" fmla="*/ 379854 h 1450044"/>
                <a:gd name="connsiteX10" fmla="*/ 1138716 w 1179324"/>
                <a:gd name="connsiteY10" fmla="*/ 283410 h 1450044"/>
                <a:gd name="connsiteX11" fmla="*/ 424692 w 1179324"/>
                <a:gd name="connsiteY11" fmla="*/ 1006740 h 1450044"/>
                <a:gd name="connsiteX12" fmla="*/ 394236 w 1179324"/>
                <a:gd name="connsiteY12" fmla="*/ 1019430 h 1450044"/>
                <a:gd name="connsiteX13" fmla="*/ 363780 w 1179324"/>
                <a:gd name="connsiteY13" fmla="*/ 1006740 h 1450044"/>
                <a:gd name="connsiteX14" fmla="*/ 211500 w 1179324"/>
                <a:gd name="connsiteY14" fmla="*/ 854460 h 1450044"/>
                <a:gd name="connsiteX15" fmla="*/ 211500 w 1179324"/>
                <a:gd name="connsiteY15" fmla="*/ 794394 h 1450044"/>
                <a:gd name="connsiteX16" fmla="*/ 363780 w 1179324"/>
                <a:gd name="connsiteY16" fmla="*/ 642114 h 1450044"/>
                <a:gd name="connsiteX17" fmla="*/ 394236 w 1179324"/>
                <a:gd name="connsiteY17" fmla="*/ 629424 h 1450044"/>
                <a:gd name="connsiteX18" fmla="*/ 424692 w 1179324"/>
                <a:gd name="connsiteY18" fmla="*/ 642114 h 1450044"/>
                <a:gd name="connsiteX19" fmla="*/ 437382 w 1179324"/>
                <a:gd name="connsiteY19" fmla="*/ 672570 h 1450044"/>
                <a:gd name="connsiteX20" fmla="*/ 424692 w 1179324"/>
                <a:gd name="connsiteY20" fmla="*/ 703026 h 1450044"/>
                <a:gd name="connsiteX21" fmla="*/ 302868 w 1179324"/>
                <a:gd name="connsiteY21" fmla="*/ 824850 h 1450044"/>
                <a:gd name="connsiteX22" fmla="*/ 424692 w 1179324"/>
                <a:gd name="connsiteY22" fmla="*/ 946674 h 1450044"/>
                <a:gd name="connsiteX23" fmla="*/ 424692 w 1179324"/>
                <a:gd name="connsiteY23" fmla="*/ 1006740 h 1450044"/>
                <a:gd name="connsiteX24" fmla="*/ 676800 w 1179324"/>
                <a:gd name="connsiteY24" fmla="*/ 631962 h 1450044"/>
                <a:gd name="connsiteX25" fmla="*/ 555822 w 1179324"/>
                <a:gd name="connsiteY25" fmla="*/ 1041426 h 1450044"/>
                <a:gd name="connsiteX26" fmla="*/ 514368 w 1179324"/>
                <a:gd name="connsiteY26" fmla="*/ 1071882 h 1450044"/>
                <a:gd name="connsiteX27" fmla="*/ 501678 w 1179324"/>
                <a:gd name="connsiteY27" fmla="*/ 1070190 h 1450044"/>
                <a:gd name="connsiteX28" fmla="*/ 476298 w 1179324"/>
                <a:gd name="connsiteY28" fmla="*/ 1049040 h 1450044"/>
                <a:gd name="connsiteX29" fmla="*/ 472914 w 1179324"/>
                <a:gd name="connsiteY29" fmla="*/ 1016046 h 1450044"/>
                <a:gd name="connsiteX30" fmla="*/ 594738 w 1179324"/>
                <a:gd name="connsiteY30" fmla="*/ 606582 h 1450044"/>
                <a:gd name="connsiteX31" fmla="*/ 648036 w 1179324"/>
                <a:gd name="connsiteY31" fmla="*/ 577818 h 1450044"/>
                <a:gd name="connsiteX32" fmla="*/ 673416 w 1179324"/>
                <a:gd name="connsiteY32" fmla="*/ 598968 h 1450044"/>
                <a:gd name="connsiteX33" fmla="*/ 676800 w 1179324"/>
                <a:gd name="connsiteY33" fmla="*/ 631962 h 1450044"/>
                <a:gd name="connsiteX34" fmla="*/ 966978 w 1179324"/>
                <a:gd name="connsiteY34" fmla="*/ 854460 h 1450044"/>
                <a:gd name="connsiteX35" fmla="*/ 814698 w 1179324"/>
                <a:gd name="connsiteY35" fmla="*/ 1006740 h 1450044"/>
                <a:gd name="connsiteX36" fmla="*/ 784242 w 1179324"/>
                <a:gd name="connsiteY36" fmla="*/ 1019430 h 1450044"/>
                <a:gd name="connsiteX37" fmla="*/ 753786 w 1179324"/>
                <a:gd name="connsiteY37" fmla="*/ 1006740 h 1450044"/>
                <a:gd name="connsiteX38" fmla="*/ 753786 w 1179324"/>
                <a:gd name="connsiteY38" fmla="*/ 946674 h 1450044"/>
                <a:gd name="connsiteX39" fmla="*/ 875610 w 1179324"/>
                <a:gd name="connsiteY39" fmla="*/ 824850 h 1450044"/>
                <a:gd name="connsiteX40" fmla="*/ 753786 w 1179324"/>
                <a:gd name="connsiteY40" fmla="*/ 703026 h 1450044"/>
                <a:gd name="connsiteX41" fmla="*/ 741096 w 1179324"/>
                <a:gd name="connsiteY41" fmla="*/ 672570 h 1450044"/>
                <a:gd name="connsiteX42" fmla="*/ 753786 w 1179324"/>
                <a:gd name="connsiteY42" fmla="*/ 642114 h 1450044"/>
                <a:gd name="connsiteX43" fmla="*/ 784242 w 1179324"/>
                <a:gd name="connsiteY43" fmla="*/ 629424 h 1450044"/>
                <a:gd name="connsiteX44" fmla="*/ 814698 w 1179324"/>
                <a:gd name="connsiteY44" fmla="*/ 642114 h 1450044"/>
                <a:gd name="connsiteX45" fmla="*/ 966978 w 1179324"/>
                <a:gd name="connsiteY45" fmla="*/ 794394 h 1450044"/>
                <a:gd name="connsiteX46" fmla="*/ 966978 w 1179324"/>
                <a:gd name="connsiteY46" fmla="*/ 854460 h 1450044"/>
                <a:gd name="connsiteX47" fmla="*/ 851076 w 1179324"/>
                <a:gd name="connsiteY47" fmla="*/ 389160 h 1450044"/>
                <a:gd name="connsiteX48" fmla="*/ 794394 w 1179324"/>
                <a:gd name="connsiteY48" fmla="*/ 332478 h 1450044"/>
                <a:gd name="connsiteX49" fmla="*/ 794394 w 1179324"/>
                <a:gd name="connsiteY49" fmla="*/ 87984 h 1450044"/>
                <a:gd name="connsiteX50" fmla="*/ 1095570 w 1179324"/>
                <a:gd name="connsiteY50" fmla="*/ 389160 h 1450044"/>
                <a:gd name="connsiteX51" fmla="*/ 851076 w 1179324"/>
                <a:gd name="connsiteY51" fmla="*/ 389160 h 14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79324" h="1450044">
                  <a:moveTo>
                    <a:pt x="1138716" y="283410"/>
                  </a:moveTo>
                  <a:lnTo>
                    <a:pt x="895068" y="39762"/>
                  </a:lnTo>
                  <a:cubicBezTo>
                    <a:pt x="869688" y="14382"/>
                    <a:pt x="835002" y="0"/>
                    <a:pt x="798624" y="0"/>
                  </a:cubicBezTo>
                  <a:lnTo>
                    <a:pt x="115902" y="0"/>
                  </a:lnTo>
                  <a:cubicBezTo>
                    <a:pt x="52452" y="0"/>
                    <a:pt x="0" y="51606"/>
                    <a:pt x="0" y="115902"/>
                  </a:cubicBezTo>
                  <a:lnTo>
                    <a:pt x="0" y="1334142"/>
                  </a:lnTo>
                  <a:cubicBezTo>
                    <a:pt x="0" y="1397592"/>
                    <a:pt x="51606" y="1450044"/>
                    <a:pt x="115902" y="1450044"/>
                  </a:cubicBezTo>
                  <a:lnTo>
                    <a:pt x="1063422" y="1450044"/>
                  </a:lnTo>
                  <a:cubicBezTo>
                    <a:pt x="1126872" y="1450044"/>
                    <a:pt x="1179324" y="1398438"/>
                    <a:pt x="1179324" y="1334142"/>
                  </a:cubicBezTo>
                  <a:lnTo>
                    <a:pt x="1179324" y="379854"/>
                  </a:lnTo>
                  <a:cubicBezTo>
                    <a:pt x="1179324" y="343476"/>
                    <a:pt x="1164942" y="308790"/>
                    <a:pt x="1138716" y="283410"/>
                  </a:cubicBezTo>
                  <a:close/>
                  <a:moveTo>
                    <a:pt x="424692" y="1006740"/>
                  </a:moveTo>
                  <a:cubicBezTo>
                    <a:pt x="416232" y="1015200"/>
                    <a:pt x="405234" y="1019430"/>
                    <a:pt x="394236" y="1019430"/>
                  </a:cubicBezTo>
                  <a:cubicBezTo>
                    <a:pt x="383238" y="1019430"/>
                    <a:pt x="372240" y="1015200"/>
                    <a:pt x="363780" y="1006740"/>
                  </a:cubicBezTo>
                  <a:lnTo>
                    <a:pt x="211500" y="854460"/>
                  </a:lnTo>
                  <a:cubicBezTo>
                    <a:pt x="194580" y="837540"/>
                    <a:pt x="194580" y="810468"/>
                    <a:pt x="211500" y="794394"/>
                  </a:cubicBezTo>
                  <a:lnTo>
                    <a:pt x="363780" y="642114"/>
                  </a:lnTo>
                  <a:cubicBezTo>
                    <a:pt x="371394" y="634500"/>
                    <a:pt x="382392" y="629424"/>
                    <a:pt x="394236" y="629424"/>
                  </a:cubicBezTo>
                  <a:cubicBezTo>
                    <a:pt x="406080" y="629424"/>
                    <a:pt x="416232" y="633654"/>
                    <a:pt x="424692" y="642114"/>
                  </a:cubicBezTo>
                  <a:cubicBezTo>
                    <a:pt x="432306" y="649728"/>
                    <a:pt x="437382" y="660726"/>
                    <a:pt x="437382" y="672570"/>
                  </a:cubicBezTo>
                  <a:cubicBezTo>
                    <a:pt x="437382" y="683568"/>
                    <a:pt x="433152" y="694566"/>
                    <a:pt x="424692" y="703026"/>
                  </a:cubicBezTo>
                  <a:lnTo>
                    <a:pt x="302868" y="824850"/>
                  </a:lnTo>
                  <a:lnTo>
                    <a:pt x="424692" y="946674"/>
                  </a:lnTo>
                  <a:cubicBezTo>
                    <a:pt x="440766" y="962748"/>
                    <a:pt x="440766" y="989820"/>
                    <a:pt x="424692" y="1006740"/>
                  </a:cubicBezTo>
                  <a:close/>
                  <a:moveTo>
                    <a:pt x="676800" y="631962"/>
                  </a:moveTo>
                  <a:lnTo>
                    <a:pt x="555822" y="1041426"/>
                  </a:lnTo>
                  <a:cubicBezTo>
                    <a:pt x="550746" y="1059192"/>
                    <a:pt x="533826" y="1071882"/>
                    <a:pt x="514368" y="1071882"/>
                  </a:cubicBezTo>
                  <a:cubicBezTo>
                    <a:pt x="510138" y="1071882"/>
                    <a:pt x="505908" y="1071036"/>
                    <a:pt x="501678" y="1070190"/>
                  </a:cubicBezTo>
                  <a:cubicBezTo>
                    <a:pt x="490680" y="1066806"/>
                    <a:pt x="481374" y="1059192"/>
                    <a:pt x="476298" y="1049040"/>
                  </a:cubicBezTo>
                  <a:cubicBezTo>
                    <a:pt x="471222" y="1038888"/>
                    <a:pt x="469530" y="1027044"/>
                    <a:pt x="472914" y="1016046"/>
                  </a:cubicBezTo>
                  <a:lnTo>
                    <a:pt x="594738" y="606582"/>
                  </a:lnTo>
                  <a:cubicBezTo>
                    <a:pt x="601506" y="583740"/>
                    <a:pt x="625194" y="571050"/>
                    <a:pt x="648036" y="577818"/>
                  </a:cubicBezTo>
                  <a:cubicBezTo>
                    <a:pt x="659034" y="581202"/>
                    <a:pt x="668340" y="588816"/>
                    <a:pt x="673416" y="598968"/>
                  </a:cubicBezTo>
                  <a:cubicBezTo>
                    <a:pt x="678492" y="609120"/>
                    <a:pt x="680184" y="620964"/>
                    <a:pt x="676800" y="631962"/>
                  </a:cubicBezTo>
                  <a:close/>
                  <a:moveTo>
                    <a:pt x="966978" y="854460"/>
                  </a:moveTo>
                  <a:lnTo>
                    <a:pt x="814698" y="1006740"/>
                  </a:lnTo>
                  <a:cubicBezTo>
                    <a:pt x="806238" y="1015200"/>
                    <a:pt x="795240" y="1019430"/>
                    <a:pt x="784242" y="1019430"/>
                  </a:cubicBezTo>
                  <a:cubicBezTo>
                    <a:pt x="773244" y="1019430"/>
                    <a:pt x="762246" y="1015200"/>
                    <a:pt x="753786" y="1006740"/>
                  </a:cubicBezTo>
                  <a:cubicBezTo>
                    <a:pt x="736866" y="989820"/>
                    <a:pt x="736866" y="962748"/>
                    <a:pt x="753786" y="946674"/>
                  </a:cubicBezTo>
                  <a:lnTo>
                    <a:pt x="875610" y="824850"/>
                  </a:lnTo>
                  <a:lnTo>
                    <a:pt x="753786" y="703026"/>
                  </a:lnTo>
                  <a:cubicBezTo>
                    <a:pt x="746172" y="695412"/>
                    <a:pt x="741096" y="684414"/>
                    <a:pt x="741096" y="672570"/>
                  </a:cubicBezTo>
                  <a:cubicBezTo>
                    <a:pt x="741096" y="661572"/>
                    <a:pt x="745326" y="650574"/>
                    <a:pt x="753786" y="642114"/>
                  </a:cubicBezTo>
                  <a:cubicBezTo>
                    <a:pt x="761400" y="634500"/>
                    <a:pt x="772398" y="629424"/>
                    <a:pt x="784242" y="629424"/>
                  </a:cubicBezTo>
                  <a:cubicBezTo>
                    <a:pt x="795240" y="629424"/>
                    <a:pt x="806238" y="633654"/>
                    <a:pt x="814698" y="642114"/>
                  </a:cubicBezTo>
                  <a:lnTo>
                    <a:pt x="966978" y="794394"/>
                  </a:lnTo>
                  <a:cubicBezTo>
                    <a:pt x="983898" y="810468"/>
                    <a:pt x="983898" y="837540"/>
                    <a:pt x="966978" y="854460"/>
                  </a:cubicBezTo>
                  <a:close/>
                  <a:moveTo>
                    <a:pt x="851076" y="389160"/>
                  </a:moveTo>
                  <a:cubicBezTo>
                    <a:pt x="819774" y="389160"/>
                    <a:pt x="794394" y="363780"/>
                    <a:pt x="794394" y="332478"/>
                  </a:cubicBezTo>
                  <a:lnTo>
                    <a:pt x="794394" y="87984"/>
                  </a:lnTo>
                  <a:lnTo>
                    <a:pt x="1095570" y="389160"/>
                  </a:lnTo>
                  <a:lnTo>
                    <a:pt x="851076" y="389160"/>
                  </a:lnTo>
                  <a:close/>
                </a:path>
              </a:pathLst>
            </a:custGeom>
            <a:solidFill>
              <a:srgbClr val="C3D8DB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图形 133">
              <a:extLst>
                <a:ext uri="{FF2B5EF4-FFF2-40B4-BE49-F238E27FC236}">
                  <a16:creationId xmlns:a16="http://schemas.microsoft.com/office/drawing/2014/main" id="{DEC39B06-7E61-4D32-942C-17E802DDABA4}"/>
                </a:ext>
              </a:extLst>
            </p:cNvPr>
            <p:cNvSpPr/>
            <p:nvPr/>
          </p:nvSpPr>
          <p:spPr>
            <a:xfrm rot="6613166">
              <a:off x="6600899" y="3419239"/>
              <a:ext cx="416745" cy="357521"/>
            </a:xfrm>
            <a:custGeom>
              <a:avLst/>
              <a:gdLst>
                <a:gd name="connsiteX0" fmla="*/ 103108 w 1636577"/>
                <a:gd name="connsiteY0" fmla="*/ 0 h 1404000"/>
                <a:gd name="connsiteX1" fmla="*/ 1533370 w 1636577"/>
                <a:gd name="connsiteY1" fmla="*/ 0 h 1404000"/>
                <a:gd name="connsiteX2" fmla="*/ 1607111 w 1636577"/>
                <a:gd name="connsiteY2" fmla="*/ 34881 h 1404000"/>
                <a:gd name="connsiteX3" fmla="*/ 1636578 w 1636577"/>
                <a:gd name="connsiteY3" fmla="*/ 103234 h 1404000"/>
                <a:gd name="connsiteX4" fmla="*/ 1636578 w 1636577"/>
                <a:gd name="connsiteY4" fmla="*/ 1300802 h 1404000"/>
                <a:gd name="connsiteX5" fmla="*/ 1602714 w 1636577"/>
                <a:gd name="connsiteY5" fmla="*/ 1373562 h 1404000"/>
                <a:gd name="connsiteX6" fmla="*/ 1533534 w 1636577"/>
                <a:gd name="connsiteY6" fmla="*/ 1404000 h 1404000"/>
                <a:gd name="connsiteX7" fmla="*/ 818286 w 1636577"/>
                <a:gd name="connsiteY7" fmla="*/ 1404000 h 1404000"/>
                <a:gd name="connsiteX8" fmla="*/ 818286 w 1636577"/>
                <a:gd name="connsiteY8" fmla="*/ 1160878 h 1404000"/>
                <a:gd name="connsiteX9" fmla="*/ 816460 w 1636577"/>
                <a:gd name="connsiteY9" fmla="*/ 1119361 h 1404000"/>
                <a:gd name="connsiteX10" fmla="*/ 1037781 w 1636577"/>
                <a:gd name="connsiteY10" fmla="*/ 897957 h 1404000"/>
                <a:gd name="connsiteX11" fmla="*/ 1051553 w 1636577"/>
                <a:gd name="connsiteY11" fmla="*/ 860845 h 1404000"/>
                <a:gd name="connsiteX12" fmla="*/ 1022914 w 1636577"/>
                <a:gd name="connsiteY12" fmla="*/ 822547 h 1404000"/>
                <a:gd name="connsiteX13" fmla="*/ 974181 w 1636577"/>
                <a:gd name="connsiteY13" fmla="*/ 832401 h 1404000"/>
                <a:gd name="connsiteX14" fmla="*/ 786285 w 1636577"/>
                <a:gd name="connsiteY14" fmla="*/ 1020313 h 1404000"/>
                <a:gd name="connsiteX15" fmla="*/ 658685 w 1636577"/>
                <a:gd name="connsiteY15" fmla="*/ 892911 h 1404000"/>
                <a:gd name="connsiteX16" fmla="*/ 447482 w 1636577"/>
                <a:gd name="connsiteY16" fmla="*/ 871814 h 1404000"/>
                <a:gd name="connsiteX17" fmla="*/ 297049 w 1636577"/>
                <a:gd name="connsiteY17" fmla="*/ 971831 h 1404000"/>
                <a:gd name="connsiteX18" fmla="*/ 233832 w 1636577"/>
                <a:gd name="connsiteY18" fmla="*/ 1149799 h 1404000"/>
                <a:gd name="connsiteX19" fmla="*/ 233797 w 1636577"/>
                <a:gd name="connsiteY19" fmla="*/ 1404000 h 1404000"/>
                <a:gd name="connsiteX20" fmla="*/ 103218 w 1636577"/>
                <a:gd name="connsiteY20" fmla="*/ 1404000 h 1404000"/>
                <a:gd name="connsiteX21" fmla="*/ 28750 w 1636577"/>
                <a:gd name="connsiteY21" fmla="*/ 1368334 h 1404000"/>
                <a:gd name="connsiteX22" fmla="*/ 0 w 1636577"/>
                <a:gd name="connsiteY22" fmla="*/ 1300802 h 1404000"/>
                <a:gd name="connsiteX23" fmla="*/ 0 w 1636577"/>
                <a:gd name="connsiteY23" fmla="*/ 103271 h 1404000"/>
                <a:gd name="connsiteX24" fmla="*/ 31216 w 1636577"/>
                <a:gd name="connsiteY24" fmla="*/ 33053 h 1404000"/>
                <a:gd name="connsiteX25" fmla="*/ 103108 w 1636577"/>
                <a:gd name="connsiteY25" fmla="*/ 0 h 1404000"/>
                <a:gd name="connsiteX26" fmla="*/ 1041946 w 1636577"/>
                <a:gd name="connsiteY26" fmla="*/ 235170 h 1404000"/>
                <a:gd name="connsiteX27" fmla="*/ 1008246 w 1636577"/>
                <a:gd name="connsiteY27" fmla="*/ 266979 h 1404000"/>
                <a:gd name="connsiteX28" fmla="*/ 1018894 w 1636577"/>
                <a:gd name="connsiteY28" fmla="*/ 311056 h 1404000"/>
                <a:gd name="connsiteX29" fmla="*/ 1053873 w 1636577"/>
                <a:gd name="connsiteY29" fmla="*/ 325425 h 1404000"/>
                <a:gd name="connsiteX30" fmla="*/ 1428326 w 1636577"/>
                <a:gd name="connsiteY30" fmla="*/ 325388 h 1404000"/>
                <a:gd name="connsiteX31" fmla="*/ 1470793 w 1636577"/>
                <a:gd name="connsiteY31" fmla="*/ 296595 h 1404000"/>
                <a:gd name="connsiteX32" fmla="*/ 1465614 w 1636577"/>
                <a:gd name="connsiteY32" fmla="*/ 253323 h 1404000"/>
                <a:gd name="connsiteX33" fmla="*/ 1428353 w 1636577"/>
                <a:gd name="connsiteY33" fmla="*/ 234018 h 1404000"/>
                <a:gd name="connsiteX34" fmla="*/ 1063005 w 1636577"/>
                <a:gd name="connsiteY34" fmla="*/ 234000 h 1404000"/>
                <a:gd name="connsiteX35" fmla="*/ 1041946 w 1636577"/>
                <a:gd name="connsiteY35" fmla="*/ 235170 h 1404000"/>
                <a:gd name="connsiteX36" fmla="*/ 501346 w 1636577"/>
                <a:gd name="connsiteY36" fmla="*/ 352334 h 1404000"/>
                <a:gd name="connsiteX37" fmla="*/ 390404 w 1636577"/>
                <a:gd name="connsiteY37" fmla="*/ 394454 h 1404000"/>
                <a:gd name="connsiteX38" fmla="*/ 301707 w 1636577"/>
                <a:gd name="connsiteY38" fmla="*/ 519059 h 1404000"/>
                <a:gd name="connsiteX39" fmla="*/ 308574 w 1636577"/>
                <a:gd name="connsiteY39" fmla="*/ 670904 h 1404000"/>
                <a:gd name="connsiteX40" fmla="*/ 409162 w 1636577"/>
                <a:gd name="connsiteY40" fmla="*/ 787648 h 1404000"/>
                <a:gd name="connsiteX41" fmla="*/ 538881 w 1636577"/>
                <a:gd name="connsiteY41" fmla="*/ 818598 h 1404000"/>
                <a:gd name="connsiteX42" fmla="*/ 652894 w 1636577"/>
                <a:gd name="connsiteY42" fmla="*/ 781541 h 1404000"/>
                <a:gd name="connsiteX43" fmla="*/ 751435 w 1636577"/>
                <a:gd name="connsiteY43" fmla="*/ 647193 h 1404000"/>
                <a:gd name="connsiteX44" fmla="*/ 742523 w 1636577"/>
                <a:gd name="connsiteY44" fmla="*/ 496610 h 1404000"/>
                <a:gd name="connsiteX45" fmla="*/ 652912 w 1636577"/>
                <a:gd name="connsiteY45" fmla="*/ 388476 h 1404000"/>
                <a:gd name="connsiteX46" fmla="*/ 501346 w 1636577"/>
                <a:gd name="connsiteY46" fmla="*/ 352334 h 1404000"/>
                <a:gd name="connsiteX47" fmla="*/ 1041946 w 1636577"/>
                <a:gd name="connsiteY47" fmla="*/ 469151 h 1404000"/>
                <a:gd name="connsiteX48" fmla="*/ 1008264 w 1636577"/>
                <a:gd name="connsiteY48" fmla="*/ 500943 h 1404000"/>
                <a:gd name="connsiteX49" fmla="*/ 1017945 w 1636577"/>
                <a:gd name="connsiteY49" fmla="*/ 544013 h 1404000"/>
                <a:gd name="connsiteX50" fmla="*/ 1052065 w 1636577"/>
                <a:gd name="connsiteY50" fmla="*/ 559388 h 1404000"/>
                <a:gd name="connsiteX51" fmla="*/ 1428422 w 1636577"/>
                <a:gd name="connsiteY51" fmla="*/ 559388 h 1404000"/>
                <a:gd name="connsiteX52" fmla="*/ 1468437 w 1636577"/>
                <a:gd name="connsiteY52" fmla="*/ 535567 h 1404000"/>
                <a:gd name="connsiteX53" fmla="*/ 1466299 w 1636577"/>
                <a:gd name="connsiteY53" fmla="*/ 488329 h 1404000"/>
                <a:gd name="connsiteX54" fmla="*/ 1428367 w 1636577"/>
                <a:gd name="connsiteY54" fmla="*/ 468019 h 1404000"/>
                <a:gd name="connsiteX55" fmla="*/ 1053819 w 1636577"/>
                <a:gd name="connsiteY55" fmla="*/ 468000 h 1404000"/>
                <a:gd name="connsiteX56" fmla="*/ 1041946 w 1636577"/>
                <a:gd name="connsiteY56" fmla="*/ 469151 h 1404000"/>
                <a:gd name="connsiteX57" fmla="*/ 1041928 w 1636577"/>
                <a:gd name="connsiteY57" fmla="*/ 703170 h 1404000"/>
                <a:gd name="connsiteX58" fmla="*/ 1008264 w 1636577"/>
                <a:gd name="connsiteY58" fmla="*/ 734961 h 1404000"/>
                <a:gd name="connsiteX59" fmla="*/ 1018949 w 1636577"/>
                <a:gd name="connsiteY59" fmla="*/ 779110 h 1404000"/>
                <a:gd name="connsiteX60" fmla="*/ 1053854 w 1636577"/>
                <a:gd name="connsiteY60" fmla="*/ 793425 h 1404000"/>
                <a:gd name="connsiteX61" fmla="*/ 1428463 w 1636577"/>
                <a:gd name="connsiteY61" fmla="*/ 793388 h 1404000"/>
                <a:gd name="connsiteX62" fmla="*/ 1470765 w 1636577"/>
                <a:gd name="connsiteY62" fmla="*/ 764686 h 1404000"/>
                <a:gd name="connsiteX63" fmla="*/ 1464203 w 1636577"/>
                <a:gd name="connsiteY63" fmla="*/ 719422 h 1404000"/>
                <a:gd name="connsiteX64" fmla="*/ 1428408 w 1636577"/>
                <a:gd name="connsiteY64" fmla="*/ 702018 h 1404000"/>
                <a:gd name="connsiteX65" fmla="*/ 1053928 w 1636577"/>
                <a:gd name="connsiteY65" fmla="*/ 702000 h 1404000"/>
                <a:gd name="connsiteX66" fmla="*/ 1041928 w 1636577"/>
                <a:gd name="connsiteY66" fmla="*/ 703170 h 14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636577" h="1404000">
                  <a:moveTo>
                    <a:pt x="103108" y="0"/>
                  </a:moveTo>
                  <a:lnTo>
                    <a:pt x="1533370" y="0"/>
                  </a:lnTo>
                  <a:cubicBezTo>
                    <a:pt x="1561179" y="1920"/>
                    <a:pt x="1588193" y="14296"/>
                    <a:pt x="1607111" y="34881"/>
                  </a:cubicBezTo>
                  <a:cubicBezTo>
                    <a:pt x="1624536" y="53326"/>
                    <a:pt x="1634742" y="77988"/>
                    <a:pt x="1636578" y="103234"/>
                  </a:cubicBezTo>
                  <a:lnTo>
                    <a:pt x="1636578" y="1300802"/>
                  </a:lnTo>
                  <a:cubicBezTo>
                    <a:pt x="1634633" y="1328133"/>
                    <a:pt x="1622687" y="1354713"/>
                    <a:pt x="1602714" y="1373562"/>
                  </a:cubicBezTo>
                  <a:cubicBezTo>
                    <a:pt x="1584207" y="1391551"/>
                    <a:pt x="1559165" y="1402122"/>
                    <a:pt x="1533534" y="1404000"/>
                  </a:cubicBezTo>
                  <a:lnTo>
                    <a:pt x="818286" y="1404000"/>
                  </a:lnTo>
                  <a:lnTo>
                    <a:pt x="818286" y="1160878"/>
                  </a:lnTo>
                  <a:cubicBezTo>
                    <a:pt x="818525" y="1147002"/>
                    <a:pt x="817683" y="1133164"/>
                    <a:pt x="816460" y="1119361"/>
                  </a:cubicBezTo>
                  <a:cubicBezTo>
                    <a:pt x="890343" y="1045669"/>
                    <a:pt x="963989" y="971739"/>
                    <a:pt x="1037781" y="897957"/>
                  </a:cubicBezTo>
                  <a:cubicBezTo>
                    <a:pt x="1047607" y="888469"/>
                    <a:pt x="1052923" y="874501"/>
                    <a:pt x="1051553" y="860845"/>
                  </a:cubicBezTo>
                  <a:cubicBezTo>
                    <a:pt x="1050220" y="844008"/>
                    <a:pt x="1038640" y="828597"/>
                    <a:pt x="1022914" y="822547"/>
                  </a:cubicBezTo>
                  <a:cubicBezTo>
                    <a:pt x="1006584" y="815856"/>
                    <a:pt x="986619" y="819877"/>
                    <a:pt x="974181" y="832401"/>
                  </a:cubicBezTo>
                  <a:cubicBezTo>
                    <a:pt x="911476" y="894977"/>
                    <a:pt x="849009" y="957773"/>
                    <a:pt x="786285" y="1020313"/>
                  </a:cubicBezTo>
                  <a:cubicBezTo>
                    <a:pt x="758413" y="965890"/>
                    <a:pt x="713187" y="920570"/>
                    <a:pt x="658685" y="892911"/>
                  </a:cubicBezTo>
                  <a:cubicBezTo>
                    <a:pt x="594245" y="859731"/>
                    <a:pt x="517219" y="852162"/>
                    <a:pt x="447482" y="871814"/>
                  </a:cubicBezTo>
                  <a:cubicBezTo>
                    <a:pt x="388449" y="888103"/>
                    <a:pt x="335023" y="923770"/>
                    <a:pt x="297049" y="971831"/>
                  </a:cubicBezTo>
                  <a:cubicBezTo>
                    <a:pt x="257085" y="1021996"/>
                    <a:pt x="234380" y="1085614"/>
                    <a:pt x="233832" y="1149799"/>
                  </a:cubicBezTo>
                  <a:cubicBezTo>
                    <a:pt x="233742" y="1234533"/>
                    <a:pt x="233832" y="1319266"/>
                    <a:pt x="233797" y="1404000"/>
                  </a:cubicBezTo>
                  <a:lnTo>
                    <a:pt x="103218" y="1404000"/>
                  </a:lnTo>
                  <a:cubicBezTo>
                    <a:pt x="75053" y="1402080"/>
                    <a:pt x="47690" y="1389371"/>
                    <a:pt x="28750" y="1368334"/>
                  </a:cubicBezTo>
                  <a:cubicBezTo>
                    <a:pt x="11726" y="1349997"/>
                    <a:pt x="1826" y="1325683"/>
                    <a:pt x="0" y="1300802"/>
                  </a:cubicBezTo>
                  <a:lnTo>
                    <a:pt x="0" y="103271"/>
                  </a:lnTo>
                  <a:cubicBezTo>
                    <a:pt x="1845" y="77165"/>
                    <a:pt x="12750" y="51700"/>
                    <a:pt x="31216" y="33053"/>
                  </a:cubicBezTo>
                  <a:cubicBezTo>
                    <a:pt x="49992" y="13546"/>
                    <a:pt x="76184" y="1920"/>
                    <a:pt x="103108" y="0"/>
                  </a:cubicBezTo>
                  <a:moveTo>
                    <a:pt x="1041946" y="235170"/>
                  </a:moveTo>
                  <a:cubicBezTo>
                    <a:pt x="1026073" y="238662"/>
                    <a:pt x="1012593" y="251276"/>
                    <a:pt x="1008246" y="266979"/>
                  </a:cubicBezTo>
                  <a:cubicBezTo>
                    <a:pt x="1003680" y="282171"/>
                    <a:pt x="1007880" y="299629"/>
                    <a:pt x="1018894" y="311056"/>
                  </a:cubicBezTo>
                  <a:cubicBezTo>
                    <a:pt x="1027771" y="320617"/>
                    <a:pt x="1040867" y="325827"/>
                    <a:pt x="1053873" y="325425"/>
                  </a:cubicBezTo>
                  <a:cubicBezTo>
                    <a:pt x="1178679" y="325370"/>
                    <a:pt x="1303505" y="325443"/>
                    <a:pt x="1428326" y="325388"/>
                  </a:cubicBezTo>
                  <a:cubicBezTo>
                    <a:pt x="1446614" y="325625"/>
                    <a:pt x="1464190" y="313651"/>
                    <a:pt x="1470793" y="296595"/>
                  </a:cubicBezTo>
                  <a:cubicBezTo>
                    <a:pt x="1476423" y="282518"/>
                    <a:pt x="1474519" y="265626"/>
                    <a:pt x="1465614" y="253323"/>
                  </a:cubicBezTo>
                  <a:cubicBezTo>
                    <a:pt x="1457244" y="241367"/>
                    <a:pt x="1442929" y="233926"/>
                    <a:pt x="1428353" y="234018"/>
                  </a:cubicBezTo>
                  <a:cubicBezTo>
                    <a:pt x="1306555" y="233963"/>
                    <a:pt x="1184781" y="234018"/>
                    <a:pt x="1063005" y="234000"/>
                  </a:cubicBezTo>
                  <a:cubicBezTo>
                    <a:pt x="1055973" y="234055"/>
                    <a:pt x="1048850" y="233597"/>
                    <a:pt x="1041946" y="235170"/>
                  </a:cubicBezTo>
                  <a:moveTo>
                    <a:pt x="501346" y="352334"/>
                  </a:moveTo>
                  <a:cubicBezTo>
                    <a:pt x="461547" y="356412"/>
                    <a:pt x="422915" y="371128"/>
                    <a:pt x="390404" y="394454"/>
                  </a:cubicBezTo>
                  <a:cubicBezTo>
                    <a:pt x="348046" y="424508"/>
                    <a:pt x="316191" y="469116"/>
                    <a:pt x="301707" y="519059"/>
                  </a:cubicBezTo>
                  <a:cubicBezTo>
                    <a:pt x="287094" y="568547"/>
                    <a:pt x="289450" y="622952"/>
                    <a:pt x="308574" y="670904"/>
                  </a:cubicBezTo>
                  <a:cubicBezTo>
                    <a:pt x="327607" y="719715"/>
                    <a:pt x="363808" y="761506"/>
                    <a:pt x="409162" y="787648"/>
                  </a:cubicBezTo>
                  <a:cubicBezTo>
                    <a:pt x="448122" y="810389"/>
                    <a:pt x="493858" y="821175"/>
                    <a:pt x="538881" y="818598"/>
                  </a:cubicBezTo>
                  <a:cubicBezTo>
                    <a:pt x="579248" y="816532"/>
                    <a:pt x="618993" y="803589"/>
                    <a:pt x="652894" y="781541"/>
                  </a:cubicBezTo>
                  <a:cubicBezTo>
                    <a:pt x="700676" y="750848"/>
                    <a:pt x="736550" y="702073"/>
                    <a:pt x="751435" y="647193"/>
                  </a:cubicBezTo>
                  <a:cubicBezTo>
                    <a:pt x="765116" y="597870"/>
                    <a:pt x="762011" y="543977"/>
                    <a:pt x="742523" y="496610"/>
                  </a:cubicBezTo>
                  <a:cubicBezTo>
                    <a:pt x="724640" y="452516"/>
                    <a:pt x="692895" y="414217"/>
                    <a:pt x="652912" y="388476"/>
                  </a:cubicBezTo>
                  <a:cubicBezTo>
                    <a:pt x="608527" y="359446"/>
                    <a:pt x="554024" y="346613"/>
                    <a:pt x="501346" y="352334"/>
                  </a:cubicBezTo>
                  <a:moveTo>
                    <a:pt x="1041946" y="469151"/>
                  </a:moveTo>
                  <a:cubicBezTo>
                    <a:pt x="1026092" y="472661"/>
                    <a:pt x="1012612" y="485258"/>
                    <a:pt x="1008264" y="500943"/>
                  </a:cubicBezTo>
                  <a:cubicBezTo>
                    <a:pt x="1003825" y="515696"/>
                    <a:pt x="1007606" y="532588"/>
                    <a:pt x="1017945" y="544013"/>
                  </a:cubicBezTo>
                  <a:cubicBezTo>
                    <a:pt x="1026456" y="553703"/>
                    <a:pt x="1039188" y="559443"/>
                    <a:pt x="1052065" y="559388"/>
                  </a:cubicBezTo>
                  <a:cubicBezTo>
                    <a:pt x="1177529" y="559424"/>
                    <a:pt x="1302976" y="559424"/>
                    <a:pt x="1428422" y="559388"/>
                  </a:cubicBezTo>
                  <a:cubicBezTo>
                    <a:pt x="1444806" y="559516"/>
                    <a:pt x="1460697" y="549991"/>
                    <a:pt x="1468437" y="535567"/>
                  </a:cubicBezTo>
                  <a:cubicBezTo>
                    <a:pt x="1476519" y="521053"/>
                    <a:pt x="1475711" y="502058"/>
                    <a:pt x="1466299" y="488329"/>
                  </a:cubicBezTo>
                  <a:cubicBezTo>
                    <a:pt x="1458053" y="475824"/>
                    <a:pt x="1443367" y="467927"/>
                    <a:pt x="1428367" y="468019"/>
                  </a:cubicBezTo>
                  <a:cubicBezTo>
                    <a:pt x="1303524" y="467964"/>
                    <a:pt x="1178662" y="468019"/>
                    <a:pt x="1053819" y="468000"/>
                  </a:cubicBezTo>
                  <a:cubicBezTo>
                    <a:pt x="1049818" y="468019"/>
                    <a:pt x="1045818" y="468293"/>
                    <a:pt x="1041946" y="469151"/>
                  </a:cubicBezTo>
                  <a:moveTo>
                    <a:pt x="1041928" y="703170"/>
                  </a:moveTo>
                  <a:cubicBezTo>
                    <a:pt x="1026073" y="706662"/>
                    <a:pt x="1012593" y="719276"/>
                    <a:pt x="1008264" y="734961"/>
                  </a:cubicBezTo>
                  <a:cubicBezTo>
                    <a:pt x="1003661" y="750190"/>
                    <a:pt x="1007880" y="767685"/>
                    <a:pt x="1018949" y="779110"/>
                  </a:cubicBezTo>
                  <a:cubicBezTo>
                    <a:pt x="1027826" y="788635"/>
                    <a:pt x="1040887" y="793826"/>
                    <a:pt x="1053854" y="793425"/>
                  </a:cubicBezTo>
                  <a:cubicBezTo>
                    <a:pt x="1178734" y="793370"/>
                    <a:pt x="1303596" y="793442"/>
                    <a:pt x="1428463" y="793388"/>
                  </a:cubicBezTo>
                  <a:cubicBezTo>
                    <a:pt x="1446682" y="793571"/>
                    <a:pt x="1464149" y="781633"/>
                    <a:pt x="1470765" y="764686"/>
                  </a:cubicBezTo>
                  <a:cubicBezTo>
                    <a:pt x="1476752" y="749842"/>
                    <a:pt x="1474286" y="731890"/>
                    <a:pt x="1464203" y="719422"/>
                  </a:cubicBezTo>
                  <a:cubicBezTo>
                    <a:pt x="1455710" y="708563"/>
                    <a:pt x="1442175" y="701963"/>
                    <a:pt x="1428408" y="702018"/>
                  </a:cubicBezTo>
                  <a:cubicBezTo>
                    <a:pt x="1303579" y="701963"/>
                    <a:pt x="1178753" y="702037"/>
                    <a:pt x="1053928" y="702000"/>
                  </a:cubicBezTo>
                  <a:cubicBezTo>
                    <a:pt x="1049891" y="702018"/>
                    <a:pt x="1045854" y="702274"/>
                    <a:pt x="1041928" y="703170"/>
                  </a:cubicBezTo>
                  <a:close/>
                </a:path>
              </a:pathLst>
            </a:custGeom>
            <a:solidFill>
              <a:srgbClr val="7EB0B7"/>
            </a:solidFill>
            <a:ln w="1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9" name="图形 135">
              <a:extLst>
                <a:ext uri="{FF2B5EF4-FFF2-40B4-BE49-F238E27FC236}">
                  <a16:creationId xmlns:a16="http://schemas.microsoft.com/office/drawing/2014/main" id="{50D313E6-E28C-41C5-A93D-04E5877E9E72}"/>
                </a:ext>
              </a:extLst>
            </p:cNvPr>
            <p:cNvGrpSpPr/>
            <p:nvPr/>
          </p:nvGrpSpPr>
          <p:grpSpPr>
            <a:xfrm rot="12305235">
              <a:off x="9840727" y="2060223"/>
              <a:ext cx="478995" cy="425774"/>
              <a:chOff x="7156844" y="-52177"/>
              <a:chExt cx="1764000" cy="1568000"/>
            </a:xfrm>
            <a:solidFill>
              <a:srgbClr val="7EB0B7"/>
            </a:solidFill>
          </p:grpSpPr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473B92F5-4413-4B9E-8FD4-CFCF07E34A9A}"/>
                  </a:ext>
                </a:extLst>
              </p:cNvPr>
              <p:cNvSpPr/>
              <p:nvPr/>
            </p:nvSpPr>
            <p:spPr>
              <a:xfrm>
                <a:off x="7349403" y="605164"/>
                <a:ext cx="1107574" cy="881794"/>
              </a:xfrm>
              <a:custGeom>
                <a:avLst/>
                <a:gdLst>
                  <a:gd name="connsiteX0" fmla="*/ 802333 w 1107574"/>
                  <a:gd name="connsiteY0" fmla="*/ 618864 h 881794"/>
                  <a:gd name="connsiteX1" fmla="*/ 802333 w 1107574"/>
                  <a:gd name="connsiteY1" fmla="*/ 881795 h 881794"/>
                  <a:gd name="connsiteX2" fmla="*/ 215026 w 1107574"/>
                  <a:gd name="connsiteY2" fmla="*/ 750332 h 881794"/>
                  <a:gd name="connsiteX3" fmla="*/ 215026 w 1107574"/>
                  <a:gd name="connsiteY3" fmla="*/ 455330 h 881794"/>
                  <a:gd name="connsiteX4" fmla="*/ 179723 w 1107574"/>
                  <a:gd name="connsiteY4" fmla="*/ 371959 h 881794"/>
                  <a:gd name="connsiteX5" fmla="*/ 6418 w 1107574"/>
                  <a:gd name="connsiteY5" fmla="*/ 83370 h 881794"/>
                  <a:gd name="connsiteX6" fmla="*/ 0 w 1107574"/>
                  <a:gd name="connsiteY6" fmla="*/ 0 h 881794"/>
                  <a:gd name="connsiteX7" fmla="*/ 641866 w 1107574"/>
                  <a:gd name="connsiteY7" fmla="*/ 0 h 881794"/>
                  <a:gd name="connsiteX8" fmla="*/ 677169 w 1107574"/>
                  <a:gd name="connsiteY8" fmla="*/ 19240 h 881794"/>
                  <a:gd name="connsiteX9" fmla="*/ 917869 w 1107574"/>
                  <a:gd name="connsiteY9" fmla="*/ 224458 h 881794"/>
                  <a:gd name="connsiteX10" fmla="*/ 1043033 w 1107574"/>
                  <a:gd name="connsiteY10" fmla="*/ 243698 h 881794"/>
                  <a:gd name="connsiteX11" fmla="*/ 1071916 w 1107574"/>
                  <a:gd name="connsiteY11" fmla="*/ 262937 h 881794"/>
                  <a:gd name="connsiteX12" fmla="*/ 1107219 w 1107574"/>
                  <a:gd name="connsiteY12" fmla="*/ 516253 h 881794"/>
                  <a:gd name="connsiteX13" fmla="*/ 998102 w 1107574"/>
                  <a:gd name="connsiteY13" fmla="*/ 618864 h 881794"/>
                  <a:gd name="connsiteX14" fmla="*/ 802333 w 1107574"/>
                  <a:gd name="connsiteY14" fmla="*/ 618864 h 881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7574" h="881794">
                    <a:moveTo>
                      <a:pt x="802333" y="618864"/>
                    </a:moveTo>
                    <a:lnTo>
                      <a:pt x="802333" y="881795"/>
                    </a:lnTo>
                    <a:cubicBezTo>
                      <a:pt x="609772" y="840114"/>
                      <a:pt x="417213" y="792016"/>
                      <a:pt x="215026" y="750332"/>
                    </a:cubicBezTo>
                    <a:lnTo>
                      <a:pt x="215026" y="455330"/>
                    </a:lnTo>
                    <a:cubicBezTo>
                      <a:pt x="215026" y="420057"/>
                      <a:pt x="208607" y="394406"/>
                      <a:pt x="179723" y="371959"/>
                    </a:cubicBezTo>
                    <a:cubicBezTo>
                      <a:pt x="89861" y="295003"/>
                      <a:pt x="28885" y="198807"/>
                      <a:pt x="6418" y="83370"/>
                    </a:cubicBezTo>
                    <a:cubicBezTo>
                      <a:pt x="0" y="54511"/>
                      <a:pt x="0" y="28859"/>
                      <a:pt x="0" y="0"/>
                    </a:cubicBezTo>
                    <a:lnTo>
                      <a:pt x="641866" y="0"/>
                    </a:lnTo>
                    <a:cubicBezTo>
                      <a:pt x="654703" y="0"/>
                      <a:pt x="677169" y="6413"/>
                      <a:pt x="677169" y="19240"/>
                    </a:cubicBezTo>
                    <a:cubicBezTo>
                      <a:pt x="712472" y="137881"/>
                      <a:pt x="802333" y="198807"/>
                      <a:pt x="917869" y="224458"/>
                    </a:cubicBezTo>
                    <a:lnTo>
                      <a:pt x="1043033" y="243698"/>
                    </a:lnTo>
                    <a:cubicBezTo>
                      <a:pt x="1055870" y="243698"/>
                      <a:pt x="1071916" y="256524"/>
                      <a:pt x="1071916" y="262937"/>
                    </a:cubicBezTo>
                    <a:cubicBezTo>
                      <a:pt x="1113637" y="346307"/>
                      <a:pt x="1107219" y="429678"/>
                      <a:pt x="1107219" y="516253"/>
                    </a:cubicBezTo>
                    <a:cubicBezTo>
                      <a:pt x="1107219" y="577179"/>
                      <a:pt x="1052661" y="618864"/>
                      <a:pt x="998102" y="618864"/>
                    </a:cubicBezTo>
                    <a:lnTo>
                      <a:pt x="802333" y="618864"/>
                    </a:ln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372B6DE2-1E95-4748-BFB2-4D71627CD6B2}"/>
                  </a:ext>
                </a:extLst>
              </p:cNvPr>
              <p:cNvSpPr/>
              <p:nvPr/>
            </p:nvSpPr>
            <p:spPr>
              <a:xfrm>
                <a:off x="8077921" y="140215"/>
                <a:ext cx="625816" cy="779190"/>
              </a:xfrm>
              <a:custGeom>
                <a:avLst/>
                <a:gdLst>
                  <a:gd name="connsiteX0" fmla="*/ 6418 w 625816"/>
                  <a:gd name="connsiteY0" fmla="*/ 298209 h 779190"/>
                  <a:gd name="connsiteX1" fmla="*/ 259956 w 625816"/>
                  <a:gd name="connsiteY1" fmla="*/ 112230 h 779190"/>
                  <a:gd name="connsiteX2" fmla="*/ 295258 w 625816"/>
                  <a:gd name="connsiteY2" fmla="*/ 112230 h 779190"/>
                  <a:gd name="connsiteX3" fmla="*/ 414004 w 625816"/>
                  <a:gd name="connsiteY3" fmla="*/ 35272 h 779190"/>
                  <a:gd name="connsiteX4" fmla="*/ 468562 w 625816"/>
                  <a:gd name="connsiteY4" fmla="*/ 0 h 779190"/>
                  <a:gd name="connsiteX5" fmla="*/ 625817 w 625816"/>
                  <a:gd name="connsiteY5" fmla="*/ 0 h 779190"/>
                  <a:gd name="connsiteX6" fmla="*/ 625817 w 625816"/>
                  <a:gd name="connsiteY6" fmla="*/ 779190 h 779190"/>
                  <a:gd name="connsiteX7" fmla="*/ 433259 w 625816"/>
                  <a:gd name="connsiteY7" fmla="*/ 779190 h 779190"/>
                  <a:gd name="connsiteX8" fmla="*/ 414004 w 625816"/>
                  <a:gd name="connsiteY8" fmla="*/ 759952 h 779190"/>
                  <a:gd name="connsiteX9" fmla="*/ 378701 w 625816"/>
                  <a:gd name="connsiteY9" fmla="*/ 650928 h 779190"/>
                  <a:gd name="connsiteX10" fmla="*/ 253536 w 625816"/>
                  <a:gd name="connsiteY10" fmla="*/ 650928 h 779190"/>
                  <a:gd name="connsiteX11" fmla="*/ 0 w 625816"/>
                  <a:gd name="connsiteY11" fmla="*/ 464949 h 779190"/>
                  <a:gd name="connsiteX12" fmla="*/ 192560 w 625816"/>
                  <a:gd name="connsiteY12" fmla="*/ 464949 h 779190"/>
                  <a:gd name="connsiteX13" fmla="*/ 192560 w 625816"/>
                  <a:gd name="connsiteY13" fmla="*/ 298209 h 779190"/>
                  <a:gd name="connsiteX14" fmla="*/ 6418 w 625816"/>
                  <a:gd name="connsiteY14" fmla="*/ 298209 h 77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5816" h="779190">
                    <a:moveTo>
                      <a:pt x="6418" y="298209"/>
                    </a:moveTo>
                    <a:cubicBezTo>
                      <a:pt x="35303" y="195599"/>
                      <a:pt x="144420" y="112230"/>
                      <a:pt x="259956" y="112230"/>
                    </a:cubicBezTo>
                    <a:lnTo>
                      <a:pt x="295258" y="112230"/>
                    </a:lnTo>
                    <a:cubicBezTo>
                      <a:pt x="356236" y="125056"/>
                      <a:pt x="397958" y="99403"/>
                      <a:pt x="414004" y="35272"/>
                    </a:cubicBezTo>
                    <a:cubicBezTo>
                      <a:pt x="420422" y="6413"/>
                      <a:pt x="442888" y="0"/>
                      <a:pt x="468562" y="0"/>
                    </a:cubicBezTo>
                    <a:lnTo>
                      <a:pt x="625817" y="0"/>
                    </a:lnTo>
                    <a:lnTo>
                      <a:pt x="625817" y="779190"/>
                    </a:lnTo>
                    <a:lnTo>
                      <a:pt x="433259" y="779190"/>
                    </a:lnTo>
                    <a:cubicBezTo>
                      <a:pt x="426840" y="779190"/>
                      <a:pt x="420422" y="766365"/>
                      <a:pt x="414004" y="759952"/>
                    </a:cubicBezTo>
                    <a:cubicBezTo>
                      <a:pt x="401167" y="724679"/>
                      <a:pt x="394747" y="692614"/>
                      <a:pt x="378701" y="650928"/>
                    </a:cubicBezTo>
                    <a:lnTo>
                      <a:pt x="253536" y="650928"/>
                    </a:lnTo>
                    <a:cubicBezTo>
                      <a:pt x="134792" y="657341"/>
                      <a:pt x="38512" y="567558"/>
                      <a:pt x="0" y="464949"/>
                    </a:cubicBezTo>
                    <a:lnTo>
                      <a:pt x="192560" y="464949"/>
                    </a:lnTo>
                    <a:lnTo>
                      <a:pt x="192560" y="298209"/>
                    </a:lnTo>
                    <a:lnTo>
                      <a:pt x="6418" y="298209"/>
                    </a:lnTo>
                    <a:close/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3EB307FF-CE13-46D3-9E5A-8E2F684EA545}"/>
                  </a:ext>
                </a:extLst>
              </p:cNvPr>
              <p:cNvSpPr/>
              <p:nvPr/>
            </p:nvSpPr>
            <p:spPr>
              <a:xfrm>
                <a:off x="7375078" y="-4104"/>
                <a:ext cx="972426" cy="432908"/>
              </a:xfrm>
              <a:custGeom>
                <a:avLst/>
                <a:gdLst>
                  <a:gd name="connsiteX0" fmla="*/ 972427 w 972426"/>
                  <a:gd name="connsiteY0" fmla="*/ 202037 h 432908"/>
                  <a:gd name="connsiteX1" fmla="*/ 773449 w 972426"/>
                  <a:gd name="connsiteY1" fmla="*/ 262963 h 432908"/>
                  <a:gd name="connsiteX2" fmla="*/ 664331 w 972426"/>
                  <a:gd name="connsiteY2" fmla="*/ 413670 h 432908"/>
                  <a:gd name="connsiteX3" fmla="*/ 635448 w 972426"/>
                  <a:gd name="connsiteY3" fmla="*/ 432909 h 432908"/>
                  <a:gd name="connsiteX4" fmla="*/ 0 w 972426"/>
                  <a:gd name="connsiteY4" fmla="*/ 432909 h 432908"/>
                  <a:gd name="connsiteX5" fmla="*/ 391537 w 972426"/>
                  <a:gd name="connsiteY5" fmla="*/ 16058 h 432908"/>
                  <a:gd name="connsiteX6" fmla="*/ 972427 w 972426"/>
                  <a:gd name="connsiteY6" fmla="*/ 202037 h 43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426" h="432908">
                    <a:moveTo>
                      <a:pt x="972427" y="202037"/>
                    </a:moveTo>
                    <a:cubicBezTo>
                      <a:pt x="895402" y="208452"/>
                      <a:pt x="834426" y="221278"/>
                      <a:pt x="773449" y="262963"/>
                    </a:cubicBezTo>
                    <a:cubicBezTo>
                      <a:pt x="718889" y="304648"/>
                      <a:pt x="683588" y="352746"/>
                      <a:pt x="664331" y="413670"/>
                    </a:cubicBezTo>
                    <a:cubicBezTo>
                      <a:pt x="657912" y="420083"/>
                      <a:pt x="651494" y="432909"/>
                      <a:pt x="635448" y="432909"/>
                    </a:cubicBezTo>
                    <a:lnTo>
                      <a:pt x="0" y="432909"/>
                    </a:lnTo>
                    <a:cubicBezTo>
                      <a:pt x="19255" y="278995"/>
                      <a:pt x="186141" y="70570"/>
                      <a:pt x="391537" y="16058"/>
                    </a:cubicBezTo>
                    <a:cubicBezTo>
                      <a:pt x="606563" y="-38453"/>
                      <a:pt x="882566" y="51331"/>
                      <a:pt x="972427" y="202037"/>
                    </a:cubicBez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3" name="图形 137">
              <a:extLst>
                <a:ext uri="{FF2B5EF4-FFF2-40B4-BE49-F238E27FC236}">
                  <a16:creationId xmlns:a16="http://schemas.microsoft.com/office/drawing/2014/main" id="{D4F81051-7FAB-4B27-B8D1-5F02562DE5C5}"/>
                </a:ext>
              </a:extLst>
            </p:cNvPr>
            <p:cNvGrpSpPr/>
            <p:nvPr/>
          </p:nvGrpSpPr>
          <p:grpSpPr>
            <a:xfrm rot="9032009">
              <a:off x="7810195" y="2096363"/>
              <a:ext cx="334303" cy="334303"/>
              <a:chOff x="5878324" y="-114604"/>
              <a:chExt cx="1584000" cy="1584000"/>
            </a:xfrm>
            <a:solidFill>
              <a:srgbClr val="7EB0B7"/>
            </a:solidFill>
          </p:grpSpPr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60B06740-13AC-4F4B-A050-2818383C0B4E}"/>
                  </a:ext>
                </a:extLst>
              </p:cNvPr>
              <p:cNvSpPr/>
              <p:nvPr/>
            </p:nvSpPr>
            <p:spPr>
              <a:xfrm>
                <a:off x="6151213" y="1076799"/>
                <a:ext cx="1010619" cy="220262"/>
              </a:xfrm>
              <a:custGeom>
                <a:avLst/>
                <a:gdLst>
                  <a:gd name="connsiteX0" fmla="*/ 378 w 1010619"/>
                  <a:gd name="connsiteY0" fmla="*/ 13858 h 220262"/>
                  <a:gd name="connsiteX1" fmla="*/ 119171 w 1010619"/>
                  <a:gd name="connsiteY1" fmla="*/ 220263 h 220262"/>
                  <a:gd name="connsiteX2" fmla="*/ 918060 w 1010619"/>
                  <a:gd name="connsiteY2" fmla="*/ 220263 h 220262"/>
                  <a:gd name="connsiteX3" fmla="*/ 1010619 w 1010619"/>
                  <a:gd name="connsiteY3" fmla="*/ 0 h 2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619" h="220262">
                    <a:moveTo>
                      <a:pt x="378" y="13858"/>
                    </a:moveTo>
                    <a:cubicBezTo>
                      <a:pt x="378" y="13858"/>
                      <a:pt x="-12987" y="220263"/>
                      <a:pt x="119171" y="220263"/>
                    </a:cubicBezTo>
                    <a:lnTo>
                      <a:pt x="918060" y="220263"/>
                    </a:lnTo>
                    <a:cubicBezTo>
                      <a:pt x="918060" y="220263"/>
                      <a:pt x="1010619" y="220263"/>
                      <a:pt x="1010619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94BA208B-FFA4-4669-B38F-4EC222623375}"/>
                  </a:ext>
                </a:extLst>
              </p:cNvPr>
              <p:cNvSpPr/>
              <p:nvPr/>
            </p:nvSpPr>
            <p:spPr>
              <a:xfrm>
                <a:off x="6111982" y="223"/>
                <a:ext cx="1111721" cy="1133507"/>
              </a:xfrm>
              <a:custGeom>
                <a:avLst/>
                <a:gdLst>
                  <a:gd name="connsiteX0" fmla="*/ 926603 w 1111721"/>
                  <a:gd name="connsiteY0" fmla="*/ 1133497 h 1133507"/>
                  <a:gd name="connsiteX1" fmla="*/ 189585 w 1111721"/>
                  <a:gd name="connsiteY1" fmla="*/ 1133497 h 1133507"/>
                  <a:gd name="connsiteX2" fmla="*/ 15 w 1111721"/>
                  <a:gd name="connsiteY2" fmla="*/ 947898 h 1133507"/>
                  <a:gd name="connsiteX3" fmla="*/ 11 w 1111721"/>
                  <a:gd name="connsiteY3" fmla="*/ 947386 h 1133507"/>
                  <a:gd name="connsiteX4" fmla="*/ 11 w 1111721"/>
                  <a:gd name="connsiteY4" fmla="*/ 189582 h 1133507"/>
                  <a:gd name="connsiteX5" fmla="*/ 185613 w 1111721"/>
                  <a:gd name="connsiteY5" fmla="*/ 14 h 1133507"/>
                  <a:gd name="connsiteX6" fmla="*/ 186616 w 1111721"/>
                  <a:gd name="connsiteY6" fmla="*/ 6 h 1133507"/>
                  <a:gd name="connsiteX7" fmla="*/ 922148 w 1111721"/>
                  <a:gd name="connsiteY7" fmla="*/ 6 h 1133507"/>
                  <a:gd name="connsiteX8" fmla="*/ 1111717 w 1111721"/>
                  <a:gd name="connsiteY8" fmla="*/ 186605 h 1133507"/>
                  <a:gd name="connsiteX9" fmla="*/ 1111722 w 1111721"/>
                  <a:gd name="connsiteY9" fmla="*/ 187602 h 1133507"/>
                  <a:gd name="connsiteX10" fmla="*/ 1111722 w 1111721"/>
                  <a:gd name="connsiteY10" fmla="*/ 946891 h 1133507"/>
                  <a:gd name="connsiteX11" fmla="*/ 926603 w 1111721"/>
                  <a:gd name="connsiteY11" fmla="*/ 1132012 h 1133507"/>
                  <a:gd name="connsiteX12" fmla="*/ 189585 w 1111721"/>
                  <a:gd name="connsiteY12" fmla="*/ 88111 h 1133507"/>
                  <a:gd name="connsiteX13" fmla="*/ 88116 w 1111721"/>
                  <a:gd name="connsiteY13" fmla="*/ 191067 h 1133507"/>
                  <a:gd name="connsiteX14" fmla="*/ 88116 w 1111721"/>
                  <a:gd name="connsiteY14" fmla="*/ 948871 h 1133507"/>
                  <a:gd name="connsiteX15" fmla="*/ 189585 w 1111721"/>
                  <a:gd name="connsiteY15" fmla="*/ 1050342 h 1133507"/>
                  <a:gd name="connsiteX16" fmla="*/ 922148 w 1111721"/>
                  <a:gd name="connsiteY16" fmla="*/ 1050342 h 1133507"/>
                  <a:gd name="connsiteX17" fmla="*/ 1021142 w 1111721"/>
                  <a:gd name="connsiteY17" fmla="*/ 948376 h 1133507"/>
                  <a:gd name="connsiteX18" fmla="*/ 1021142 w 1111721"/>
                  <a:gd name="connsiteY18" fmla="*/ 191067 h 1133507"/>
                  <a:gd name="connsiteX19" fmla="*/ 919673 w 1111721"/>
                  <a:gd name="connsiteY19" fmla="*/ 89101 h 113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1721" h="1133507">
                    <a:moveTo>
                      <a:pt x="926603" y="1133497"/>
                    </a:moveTo>
                    <a:lnTo>
                      <a:pt x="189585" y="1133497"/>
                    </a:lnTo>
                    <a:cubicBezTo>
                      <a:pt x="85986" y="1134594"/>
                      <a:pt x="1112" y="1051499"/>
                      <a:pt x="15" y="947898"/>
                    </a:cubicBezTo>
                    <a:cubicBezTo>
                      <a:pt x="14" y="947727"/>
                      <a:pt x="12" y="947557"/>
                      <a:pt x="11" y="947386"/>
                    </a:cubicBezTo>
                    <a:lnTo>
                      <a:pt x="11" y="189582"/>
                    </a:lnTo>
                    <a:cubicBezTo>
                      <a:pt x="-1084" y="85981"/>
                      <a:pt x="82012" y="1109"/>
                      <a:pt x="185613" y="14"/>
                    </a:cubicBezTo>
                    <a:cubicBezTo>
                      <a:pt x="185947" y="10"/>
                      <a:pt x="186281" y="8"/>
                      <a:pt x="186616" y="6"/>
                    </a:cubicBezTo>
                    <a:lnTo>
                      <a:pt x="922148" y="6"/>
                    </a:lnTo>
                    <a:cubicBezTo>
                      <a:pt x="1026024" y="-814"/>
                      <a:pt x="1110898" y="82728"/>
                      <a:pt x="1111717" y="186605"/>
                    </a:cubicBezTo>
                    <a:cubicBezTo>
                      <a:pt x="1111720" y="186936"/>
                      <a:pt x="1111722" y="187269"/>
                      <a:pt x="1111722" y="187602"/>
                    </a:cubicBezTo>
                    <a:lnTo>
                      <a:pt x="1111722" y="946891"/>
                    </a:lnTo>
                    <a:cubicBezTo>
                      <a:pt x="1111181" y="1048906"/>
                      <a:pt x="1028616" y="1131471"/>
                      <a:pt x="926603" y="1132012"/>
                    </a:cubicBezTo>
                    <a:close/>
                    <a:moveTo>
                      <a:pt x="189585" y="88111"/>
                    </a:moveTo>
                    <a:cubicBezTo>
                      <a:pt x="133306" y="88923"/>
                      <a:pt x="88110" y="134780"/>
                      <a:pt x="88116" y="191067"/>
                    </a:cubicBezTo>
                    <a:lnTo>
                      <a:pt x="88116" y="948871"/>
                    </a:lnTo>
                    <a:cubicBezTo>
                      <a:pt x="89169" y="1004469"/>
                      <a:pt x="133989" y="1049287"/>
                      <a:pt x="189585" y="1050342"/>
                    </a:cubicBezTo>
                    <a:lnTo>
                      <a:pt x="922148" y="1050342"/>
                    </a:lnTo>
                    <a:cubicBezTo>
                      <a:pt x="977074" y="1048229"/>
                      <a:pt x="1020654" y="1003341"/>
                      <a:pt x="1021142" y="948376"/>
                    </a:cubicBezTo>
                    <a:lnTo>
                      <a:pt x="1021142" y="191067"/>
                    </a:lnTo>
                    <a:cubicBezTo>
                      <a:pt x="1020351" y="135275"/>
                      <a:pt x="975459" y="90164"/>
                      <a:pt x="919673" y="89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38420658-D284-4555-8E18-C2761C590658}"/>
                  </a:ext>
                </a:extLst>
              </p:cNvPr>
              <p:cNvSpPr/>
              <p:nvPr/>
            </p:nvSpPr>
            <p:spPr>
              <a:xfrm>
                <a:off x="6111914" y="207128"/>
                <a:ext cx="1114265" cy="1140421"/>
              </a:xfrm>
              <a:custGeom>
                <a:avLst/>
                <a:gdLst>
                  <a:gd name="connsiteX0" fmla="*/ 767289 w 1114265"/>
                  <a:gd name="connsiteY0" fmla="*/ 717713 h 1140421"/>
                  <a:gd name="connsiteX1" fmla="*/ 348541 w 1114265"/>
                  <a:gd name="connsiteY1" fmla="*/ 717713 h 1140421"/>
                  <a:gd name="connsiteX2" fmla="*/ 206978 w 1114265"/>
                  <a:gd name="connsiteY2" fmla="*/ 578131 h 1140421"/>
                  <a:gd name="connsiteX3" fmla="*/ 206978 w 1114265"/>
                  <a:gd name="connsiteY3" fmla="*/ 141562 h 1140421"/>
                  <a:gd name="connsiteX4" fmla="*/ 348541 w 1114265"/>
                  <a:gd name="connsiteY4" fmla="*/ 0 h 1140421"/>
                  <a:gd name="connsiteX5" fmla="*/ 767289 w 1114265"/>
                  <a:gd name="connsiteY5" fmla="*/ 0 h 1140421"/>
                  <a:gd name="connsiteX6" fmla="*/ 908356 w 1114265"/>
                  <a:gd name="connsiteY6" fmla="*/ 141562 h 1140421"/>
                  <a:gd name="connsiteX7" fmla="*/ 908356 w 1114265"/>
                  <a:gd name="connsiteY7" fmla="*/ 578131 h 1140421"/>
                  <a:gd name="connsiteX8" fmla="*/ 767289 w 1114265"/>
                  <a:gd name="connsiteY8" fmla="*/ 717713 h 1140421"/>
                  <a:gd name="connsiteX9" fmla="*/ 211928 w 1114265"/>
                  <a:gd name="connsiteY9" fmla="*/ 1138441 h 1140421"/>
                  <a:gd name="connsiteX10" fmla="*/ 189653 w 1114265"/>
                  <a:gd name="connsiteY10" fmla="*/ 1138441 h 1140421"/>
                  <a:gd name="connsiteX11" fmla="*/ 79 w 1114265"/>
                  <a:gd name="connsiteY11" fmla="*/ 952331 h 1140421"/>
                  <a:gd name="connsiteX12" fmla="*/ 79 w 1114265"/>
                  <a:gd name="connsiteY12" fmla="*/ 714743 h 1140421"/>
                  <a:gd name="connsiteX13" fmla="*/ 39034 w 1114265"/>
                  <a:gd name="connsiteY13" fmla="*/ 670699 h 1140421"/>
                  <a:gd name="connsiteX14" fmla="*/ 39183 w 1114265"/>
                  <a:gd name="connsiteY14" fmla="*/ 670691 h 1140421"/>
                  <a:gd name="connsiteX15" fmla="*/ 44131 w 1114265"/>
                  <a:gd name="connsiteY15" fmla="*/ 670691 h 1140421"/>
                  <a:gd name="connsiteX16" fmla="*/ 88185 w 1114265"/>
                  <a:gd name="connsiteY16" fmla="*/ 709793 h 1140421"/>
                  <a:gd name="connsiteX17" fmla="*/ 88185 w 1114265"/>
                  <a:gd name="connsiteY17" fmla="*/ 948865 h 1140421"/>
                  <a:gd name="connsiteX18" fmla="*/ 189653 w 1114265"/>
                  <a:gd name="connsiteY18" fmla="*/ 1051821 h 1140421"/>
                  <a:gd name="connsiteX19" fmla="*/ 211928 w 1114265"/>
                  <a:gd name="connsiteY19" fmla="*/ 1051821 h 1140421"/>
                  <a:gd name="connsiteX20" fmla="*/ 251539 w 1114265"/>
                  <a:gd name="connsiteY20" fmla="*/ 1100810 h 1140421"/>
                  <a:gd name="connsiteX21" fmla="*/ 211928 w 1114265"/>
                  <a:gd name="connsiteY21" fmla="*/ 1140421 h 1140421"/>
                  <a:gd name="connsiteX22" fmla="*/ 926671 w 1114265"/>
                  <a:gd name="connsiteY22" fmla="*/ 1138441 h 1140421"/>
                  <a:gd name="connsiteX23" fmla="*/ 908356 w 1114265"/>
                  <a:gd name="connsiteY23" fmla="*/ 1138441 h 1140421"/>
                  <a:gd name="connsiteX24" fmla="*/ 864304 w 1114265"/>
                  <a:gd name="connsiteY24" fmla="*/ 1094388 h 1140421"/>
                  <a:gd name="connsiteX25" fmla="*/ 908356 w 1114265"/>
                  <a:gd name="connsiteY25" fmla="*/ 1050336 h 1140421"/>
                  <a:gd name="connsiteX26" fmla="*/ 926671 w 1114265"/>
                  <a:gd name="connsiteY26" fmla="*/ 1050336 h 1140421"/>
                  <a:gd name="connsiteX27" fmla="*/ 1025665 w 1114265"/>
                  <a:gd name="connsiteY27" fmla="*/ 946886 h 1140421"/>
                  <a:gd name="connsiteX28" fmla="*/ 1025665 w 1114265"/>
                  <a:gd name="connsiteY28" fmla="*/ 714743 h 1140421"/>
                  <a:gd name="connsiteX29" fmla="*/ 1074655 w 1114265"/>
                  <a:gd name="connsiteY29" fmla="*/ 675132 h 1140421"/>
                  <a:gd name="connsiteX30" fmla="*/ 1114265 w 1114265"/>
                  <a:gd name="connsiteY30" fmla="*/ 714743 h 1140421"/>
                  <a:gd name="connsiteX31" fmla="*/ 1114265 w 1114265"/>
                  <a:gd name="connsiteY31" fmla="*/ 948865 h 1140421"/>
                  <a:gd name="connsiteX32" fmla="*/ 926671 w 1114265"/>
                  <a:gd name="connsiteY32" fmla="*/ 1138441 h 114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14265" h="1140421">
                    <a:moveTo>
                      <a:pt x="767289" y="717713"/>
                    </a:moveTo>
                    <a:lnTo>
                      <a:pt x="348541" y="717713"/>
                    </a:lnTo>
                    <a:cubicBezTo>
                      <a:pt x="271234" y="717455"/>
                      <a:pt x="208324" y="655426"/>
                      <a:pt x="206978" y="578131"/>
                    </a:cubicBezTo>
                    <a:lnTo>
                      <a:pt x="206978" y="141562"/>
                    </a:lnTo>
                    <a:cubicBezTo>
                      <a:pt x="207783" y="63716"/>
                      <a:pt x="270693" y="804"/>
                      <a:pt x="348541" y="0"/>
                    </a:cubicBezTo>
                    <a:lnTo>
                      <a:pt x="767289" y="0"/>
                    </a:lnTo>
                    <a:cubicBezTo>
                      <a:pt x="845054" y="809"/>
                      <a:pt x="907821" y="63796"/>
                      <a:pt x="908356" y="141562"/>
                    </a:cubicBezTo>
                    <a:lnTo>
                      <a:pt x="908356" y="578131"/>
                    </a:lnTo>
                    <a:cubicBezTo>
                      <a:pt x="907277" y="655346"/>
                      <a:pt x="844512" y="717450"/>
                      <a:pt x="767289" y="717713"/>
                    </a:cubicBezTo>
                    <a:close/>
                    <a:moveTo>
                      <a:pt x="211928" y="1138441"/>
                    </a:moveTo>
                    <a:lnTo>
                      <a:pt x="189653" y="1138441"/>
                    </a:lnTo>
                    <a:cubicBezTo>
                      <a:pt x="85965" y="1139266"/>
                      <a:pt x="1167" y="1056018"/>
                      <a:pt x="79" y="952331"/>
                    </a:cubicBezTo>
                    <a:lnTo>
                      <a:pt x="79" y="714743"/>
                    </a:lnTo>
                    <a:cubicBezTo>
                      <a:pt x="-1325" y="691823"/>
                      <a:pt x="16116" y="672103"/>
                      <a:pt x="39034" y="670699"/>
                    </a:cubicBezTo>
                    <a:cubicBezTo>
                      <a:pt x="39084" y="670696"/>
                      <a:pt x="39133" y="670693"/>
                      <a:pt x="39183" y="670691"/>
                    </a:cubicBezTo>
                    <a:lnTo>
                      <a:pt x="44131" y="670691"/>
                    </a:lnTo>
                    <a:cubicBezTo>
                      <a:pt x="67012" y="669557"/>
                      <a:pt x="86596" y="686939"/>
                      <a:pt x="88185" y="709793"/>
                    </a:cubicBezTo>
                    <a:lnTo>
                      <a:pt x="88185" y="948865"/>
                    </a:lnTo>
                    <a:cubicBezTo>
                      <a:pt x="87909" y="1005261"/>
                      <a:pt x="133261" y="1051276"/>
                      <a:pt x="189653" y="1051821"/>
                    </a:cubicBezTo>
                    <a:lnTo>
                      <a:pt x="211928" y="1051821"/>
                    </a:lnTo>
                    <a:cubicBezTo>
                      <a:pt x="236394" y="1054410"/>
                      <a:pt x="254129" y="1076344"/>
                      <a:pt x="251539" y="1100810"/>
                    </a:cubicBezTo>
                    <a:cubicBezTo>
                      <a:pt x="249327" y="1121703"/>
                      <a:pt x="232820" y="1138209"/>
                      <a:pt x="211928" y="1140421"/>
                    </a:cubicBezTo>
                    <a:close/>
                    <a:moveTo>
                      <a:pt x="926671" y="1138441"/>
                    </a:moveTo>
                    <a:lnTo>
                      <a:pt x="908356" y="1138441"/>
                    </a:lnTo>
                    <a:cubicBezTo>
                      <a:pt x="884027" y="1138441"/>
                      <a:pt x="864304" y="1118719"/>
                      <a:pt x="864304" y="1094388"/>
                    </a:cubicBezTo>
                    <a:cubicBezTo>
                      <a:pt x="864304" y="1070059"/>
                      <a:pt x="884027" y="1050336"/>
                      <a:pt x="908356" y="1050336"/>
                    </a:cubicBezTo>
                    <a:lnTo>
                      <a:pt x="926671" y="1050336"/>
                    </a:lnTo>
                    <a:cubicBezTo>
                      <a:pt x="982057" y="1047948"/>
                      <a:pt x="1025716" y="1002324"/>
                      <a:pt x="1025665" y="946886"/>
                    </a:cubicBezTo>
                    <a:lnTo>
                      <a:pt x="1025665" y="714743"/>
                    </a:lnTo>
                    <a:cubicBezTo>
                      <a:pt x="1028255" y="690276"/>
                      <a:pt x="1050189" y="672543"/>
                      <a:pt x="1074655" y="675132"/>
                    </a:cubicBezTo>
                    <a:cubicBezTo>
                      <a:pt x="1095547" y="677344"/>
                      <a:pt x="1112055" y="693851"/>
                      <a:pt x="1114265" y="714743"/>
                    </a:cubicBezTo>
                    <a:lnTo>
                      <a:pt x="1114265" y="948865"/>
                    </a:lnTo>
                    <a:cubicBezTo>
                      <a:pt x="1111712" y="1051727"/>
                      <a:pt x="1029498" y="1134808"/>
                      <a:pt x="926671" y="113844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17F06FB-7AE5-4FE0-813B-2F8D384FF2E1}"/>
                  </a:ext>
                </a:extLst>
              </p:cNvPr>
              <p:cNvSpPr/>
              <p:nvPr/>
            </p:nvSpPr>
            <p:spPr>
              <a:xfrm>
                <a:off x="5895610" y="-114603"/>
                <a:ext cx="1549342" cy="1584005"/>
              </a:xfrm>
              <a:custGeom>
                <a:avLst/>
                <a:gdLst>
                  <a:gd name="connsiteX0" fmla="*/ 247072 w 1549342"/>
                  <a:gd name="connsiteY0" fmla="*/ 622183 h 1584005"/>
                  <a:gd name="connsiteX1" fmla="*/ 44132 w 1549342"/>
                  <a:gd name="connsiteY1" fmla="*/ 622183 h 1584005"/>
                  <a:gd name="connsiteX2" fmla="*/ 4521 w 1549342"/>
                  <a:gd name="connsiteY2" fmla="*/ 573193 h 1584005"/>
                  <a:gd name="connsiteX3" fmla="*/ 44132 w 1549342"/>
                  <a:gd name="connsiteY3" fmla="*/ 533582 h 1584005"/>
                  <a:gd name="connsiteX4" fmla="*/ 247072 w 1549342"/>
                  <a:gd name="connsiteY4" fmla="*/ 533582 h 1584005"/>
                  <a:gd name="connsiteX5" fmla="*/ 291119 w 1549342"/>
                  <a:gd name="connsiteY5" fmla="*/ 573581 h 1584005"/>
                  <a:gd name="connsiteX6" fmla="*/ 291124 w 1549342"/>
                  <a:gd name="connsiteY6" fmla="*/ 573676 h 1584005"/>
                  <a:gd name="connsiteX7" fmla="*/ 291124 w 1549342"/>
                  <a:gd name="connsiteY7" fmla="*/ 578131 h 1584005"/>
                  <a:gd name="connsiteX8" fmla="*/ 247072 w 1549342"/>
                  <a:gd name="connsiteY8" fmla="*/ 622183 h 1584005"/>
                  <a:gd name="connsiteX9" fmla="*/ 247072 w 1549342"/>
                  <a:gd name="connsiteY9" fmla="*/ 794433 h 1584005"/>
                  <a:gd name="connsiteX10" fmla="*/ 44132 w 1549342"/>
                  <a:gd name="connsiteY10" fmla="*/ 794433 h 1584005"/>
                  <a:gd name="connsiteX11" fmla="*/ 79 w 1549342"/>
                  <a:gd name="connsiteY11" fmla="*/ 750381 h 1584005"/>
                  <a:gd name="connsiteX12" fmla="*/ 44132 w 1549342"/>
                  <a:gd name="connsiteY12" fmla="*/ 706328 h 1584005"/>
                  <a:gd name="connsiteX13" fmla="*/ 247072 w 1549342"/>
                  <a:gd name="connsiteY13" fmla="*/ 706328 h 1584005"/>
                  <a:gd name="connsiteX14" fmla="*/ 291056 w 1549342"/>
                  <a:gd name="connsiteY14" fmla="*/ 744288 h 1584005"/>
                  <a:gd name="connsiteX15" fmla="*/ 291124 w 1549342"/>
                  <a:gd name="connsiteY15" fmla="*/ 745431 h 1584005"/>
                  <a:gd name="connsiteX16" fmla="*/ 291124 w 1549342"/>
                  <a:gd name="connsiteY16" fmla="*/ 750381 h 1584005"/>
                  <a:gd name="connsiteX17" fmla="*/ 247570 w 1549342"/>
                  <a:gd name="connsiteY17" fmla="*/ 793941 h 1584005"/>
                  <a:gd name="connsiteX18" fmla="*/ 247072 w 1549342"/>
                  <a:gd name="connsiteY18" fmla="*/ 793938 h 1584005"/>
                  <a:gd name="connsiteX19" fmla="*/ 247072 w 1549342"/>
                  <a:gd name="connsiteY19" fmla="*/ 961736 h 1584005"/>
                  <a:gd name="connsiteX20" fmla="*/ 44132 w 1549342"/>
                  <a:gd name="connsiteY20" fmla="*/ 961736 h 1584005"/>
                  <a:gd name="connsiteX21" fmla="*/ 79 w 1549342"/>
                  <a:gd name="connsiteY21" fmla="*/ 918678 h 1584005"/>
                  <a:gd name="connsiteX22" fmla="*/ 79 w 1549342"/>
                  <a:gd name="connsiteY22" fmla="*/ 917682 h 1584005"/>
                  <a:gd name="connsiteX23" fmla="*/ 44132 w 1549342"/>
                  <a:gd name="connsiteY23" fmla="*/ 873630 h 1584005"/>
                  <a:gd name="connsiteX24" fmla="*/ 247072 w 1549342"/>
                  <a:gd name="connsiteY24" fmla="*/ 873630 h 1584005"/>
                  <a:gd name="connsiteX25" fmla="*/ 291116 w 1549342"/>
                  <a:gd name="connsiteY25" fmla="*/ 912585 h 1584005"/>
                  <a:gd name="connsiteX26" fmla="*/ 291124 w 1549342"/>
                  <a:gd name="connsiteY26" fmla="*/ 912732 h 1584005"/>
                  <a:gd name="connsiteX27" fmla="*/ 291124 w 1549342"/>
                  <a:gd name="connsiteY27" fmla="*/ 917682 h 1584005"/>
                  <a:gd name="connsiteX28" fmla="*/ 247072 w 1549342"/>
                  <a:gd name="connsiteY28" fmla="*/ 961736 h 1584005"/>
                  <a:gd name="connsiteX29" fmla="*/ 247072 w 1549342"/>
                  <a:gd name="connsiteY29" fmla="*/ 450427 h 1584005"/>
                  <a:gd name="connsiteX30" fmla="*/ 44132 w 1549342"/>
                  <a:gd name="connsiteY30" fmla="*/ 450427 h 1584005"/>
                  <a:gd name="connsiteX31" fmla="*/ 79 w 1549342"/>
                  <a:gd name="connsiteY31" fmla="*/ 411323 h 1584005"/>
                  <a:gd name="connsiteX32" fmla="*/ 79 w 1549342"/>
                  <a:gd name="connsiteY32" fmla="*/ 405878 h 1584005"/>
                  <a:gd name="connsiteX33" fmla="*/ 39035 w 1549342"/>
                  <a:gd name="connsiteY33" fmla="*/ 361834 h 1584005"/>
                  <a:gd name="connsiteX34" fmla="*/ 39182 w 1549342"/>
                  <a:gd name="connsiteY34" fmla="*/ 361826 h 1584005"/>
                  <a:gd name="connsiteX35" fmla="*/ 247072 w 1549342"/>
                  <a:gd name="connsiteY35" fmla="*/ 361826 h 1584005"/>
                  <a:gd name="connsiteX36" fmla="*/ 291056 w 1549342"/>
                  <a:gd name="connsiteY36" fmla="*/ 399787 h 1584005"/>
                  <a:gd name="connsiteX37" fmla="*/ 291124 w 1549342"/>
                  <a:gd name="connsiteY37" fmla="*/ 400928 h 1584005"/>
                  <a:gd name="connsiteX38" fmla="*/ 291124 w 1549342"/>
                  <a:gd name="connsiteY38" fmla="*/ 405878 h 1584005"/>
                  <a:gd name="connsiteX39" fmla="*/ 247072 w 1549342"/>
                  <a:gd name="connsiteY39" fmla="*/ 449932 h 1584005"/>
                  <a:gd name="connsiteX40" fmla="*/ 247072 w 1549342"/>
                  <a:gd name="connsiteY40" fmla="*/ 1133986 h 1584005"/>
                  <a:gd name="connsiteX41" fmla="*/ 44132 w 1549342"/>
                  <a:gd name="connsiteY41" fmla="*/ 1133986 h 1584005"/>
                  <a:gd name="connsiteX42" fmla="*/ 71 w 1549342"/>
                  <a:gd name="connsiteY42" fmla="*/ 1089942 h 1584005"/>
                  <a:gd name="connsiteX43" fmla="*/ 44116 w 1549342"/>
                  <a:gd name="connsiteY43" fmla="*/ 1045881 h 1584005"/>
                  <a:gd name="connsiteX44" fmla="*/ 44132 w 1549342"/>
                  <a:gd name="connsiteY44" fmla="*/ 1045881 h 1584005"/>
                  <a:gd name="connsiteX45" fmla="*/ 247072 w 1549342"/>
                  <a:gd name="connsiteY45" fmla="*/ 1045881 h 1584005"/>
                  <a:gd name="connsiteX46" fmla="*/ 291056 w 1549342"/>
                  <a:gd name="connsiteY46" fmla="*/ 1083840 h 1584005"/>
                  <a:gd name="connsiteX47" fmla="*/ 291124 w 1549342"/>
                  <a:gd name="connsiteY47" fmla="*/ 1084983 h 1584005"/>
                  <a:gd name="connsiteX48" fmla="*/ 291124 w 1549342"/>
                  <a:gd name="connsiteY48" fmla="*/ 1089933 h 1584005"/>
                  <a:gd name="connsiteX49" fmla="*/ 247072 w 1549342"/>
                  <a:gd name="connsiteY49" fmla="*/ 1133986 h 1584005"/>
                  <a:gd name="connsiteX50" fmla="*/ 1504305 w 1549342"/>
                  <a:gd name="connsiteY50" fmla="*/ 622183 h 1584005"/>
                  <a:gd name="connsiteX51" fmla="*/ 1301366 w 1549342"/>
                  <a:gd name="connsiteY51" fmla="*/ 622183 h 1584005"/>
                  <a:gd name="connsiteX52" fmla="*/ 1261755 w 1549342"/>
                  <a:gd name="connsiteY52" fmla="*/ 573193 h 1584005"/>
                  <a:gd name="connsiteX53" fmla="*/ 1301366 w 1549342"/>
                  <a:gd name="connsiteY53" fmla="*/ 533582 h 1584005"/>
                  <a:gd name="connsiteX54" fmla="*/ 1504305 w 1549342"/>
                  <a:gd name="connsiteY54" fmla="*/ 533582 h 1584005"/>
                  <a:gd name="connsiteX55" fmla="*/ 1549343 w 1549342"/>
                  <a:gd name="connsiteY55" fmla="*/ 572191 h 1584005"/>
                  <a:gd name="connsiteX56" fmla="*/ 1549343 w 1549342"/>
                  <a:gd name="connsiteY56" fmla="*/ 578131 h 1584005"/>
                  <a:gd name="connsiteX57" fmla="*/ 1504800 w 1549342"/>
                  <a:gd name="connsiteY57" fmla="*/ 622183 h 1584005"/>
                  <a:gd name="connsiteX58" fmla="*/ 1504305 w 1549342"/>
                  <a:gd name="connsiteY58" fmla="*/ 794433 h 1584005"/>
                  <a:gd name="connsiteX59" fmla="*/ 1301366 w 1549342"/>
                  <a:gd name="connsiteY59" fmla="*/ 794433 h 1584005"/>
                  <a:gd name="connsiteX60" fmla="*/ 1257314 w 1549342"/>
                  <a:gd name="connsiteY60" fmla="*/ 750381 h 1584005"/>
                  <a:gd name="connsiteX61" fmla="*/ 1301366 w 1549342"/>
                  <a:gd name="connsiteY61" fmla="*/ 706328 h 1584005"/>
                  <a:gd name="connsiteX62" fmla="*/ 1504305 w 1549342"/>
                  <a:gd name="connsiteY62" fmla="*/ 706328 h 1584005"/>
                  <a:gd name="connsiteX63" fmla="*/ 1549343 w 1549342"/>
                  <a:gd name="connsiteY63" fmla="*/ 743946 h 1584005"/>
                  <a:gd name="connsiteX64" fmla="*/ 1549343 w 1549342"/>
                  <a:gd name="connsiteY64" fmla="*/ 749886 h 1584005"/>
                  <a:gd name="connsiteX65" fmla="*/ 1505295 w 1549342"/>
                  <a:gd name="connsiteY65" fmla="*/ 793938 h 1584005"/>
                  <a:gd name="connsiteX66" fmla="*/ 1504305 w 1549342"/>
                  <a:gd name="connsiteY66" fmla="*/ 961736 h 1584005"/>
                  <a:gd name="connsiteX67" fmla="*/ 1301366 w 1549342"/>
                  <a:gd name="connsiteY67" fmla="*/ 961736 h 1584005"/>
                  <a:gd name="connsiteX68" fmla="*/ 1257314 w 1549342"/>
                  <a:gd name="connsiteY68" fmla="*/ 917682 h 1584005"/>
                  <a:gd name="connsiteX69" fmla="*/ 1301366 w 1549342"/>
                  <a:gd name="connsiteY69" fmla="*/ 873630 h 1584005"/>
                  <a:gd name="connsiteX70" fmla="*/ 1504305 w 1549342"/>
                  <a:gd name="connsiteY70" fmla="*/ 873630 h 1584005"/>
                  <a:gd name="connsiteX71" fmla="*/ 1549343 w 1549342"/>
                  <a:gd name="connsiteY71" fmla="*/ 911742 h 1584005"/>
                  <a:gd name="connsiteX72" fmla="*/ 1549343 w 1549342"/>
                  <a:gd name="connsiteY72" fmla="*/ 917682 h 1584005"/>
                  <a:gd name="connsiteX73" fmla="*/ 1505295 w 1549342"/>
                  <a:gd name="connsiteY73" fmla="*/ 961736 h 1584005"/>
                  <a:gd name="connsiteX74" fmla="*/ 1504305 w 1549342"/>
                  <a:gd name="connsiteY74" fmla="*/ 450427 h 1584005"/>
                  <a:gd name="connsiteX75" fmla="*/ 1301366 w 1549342"/>
                  <a:gd name="connsiteY75" fmla="*/ 450427 h 1584005"/>
                  <a:gd name="connsiteX76" fmla="*/ 1257314 w 1549342"/>
                  <a:gd name="connsiteY76" fmla="*/ 411323 h 1584005"/>
                  <a:gd name="connsiteX77" fmla="*/ 1257314 w 1549342"/>
                  <a:gd name="connsiteY77" fmla="*/ 406373 h 1584005"/>
                  <a:gd name="connsiteX78" fmla="*/ 1295273 w 1549342"/>
                  <a:gd name="connsiteY78" fmla="*/ 362390 h 1584005"/>
                  <a:gd name="connsiteX79" fmla="*/ 1296416 w 1549342"/>
                  <a:gd name="connsiteY79" fmla="*/ 362321 h 1584005"/>
                  <a:gd name="connsiteX80" fmla="*/ 1504305 w 1549342"/>
                  <a:gd name="connsiteY80" fmla="*/ 362321 h 1584005"/>
                  <a:gd name="connsiteX81" fmla="*/ 1549327 w 1549342"/>
                  <a:gd name="connsiteY81" fmla="*/ 400146 h 1584005"/>
                  <a:gd name="connsiteX82" fmla="*/ 1549343 w 1549342"/>
                  <a:gd name="connsiteY82" fmla="*/ 400433 h 1584005"/>
                  <a:gd name="connsiteX83" fmla="*/ 1549343 w 1549342"/>
                  <a:gd name="connsiteY83" fmla="*/ 405878 h 1584005"/>
                  <a:gd name="connsiteX84" fmla="*/ 1505295 w 1549342"/>
                  <a:gd name="connsiteY84" fmla="*/ 449932 h 1584005"/>
                  <a:gd name="connsiteX85" fmla="*/ 1504305 w 1549342"/>
                  <a:gd name="connsiteY85" fmla="*/ 1133986 h 1584005"/>
                  <a:gd name="connsiteX86" fmla="*/ 1301366 w 1549342"/>
                  <a:gd name="connsiteY86" fmla="*/ 1133986 h 1584005"/>
                  <a:gd name="connsiteX87" fmla="*/ 1257322 w 1549342"/>
                  <a:gd name="connsiteY87" fmla="*/ 1089925 h 1584005"/>
                  <a:gd name="connsiteX88" fmla="*/ 1301366 w 1549342"/>
                  <a:gd name="connsiteY88" fmla="*/ 1045881 h 1584005"/>
                  <a:gd name="connsiteX89" fmla="*/ 1504305 w 1549342"/>
                  <a:gd name="connsiteY89" fmla="*/ 1045881 h 1584005"/>
                  <a:gd name="connsiteX90" fmla="*/ 1549343 w 1549342"/>
                  <a:gd name="connsiteY90" fmla="*/ 1083993 h 1584005"/>
                  <a:gd name="connsiteX91" fmla="*/ 1549343 w 1549342"/>
                  <a:gd name="connsiteY91" fmla="*/ 1088943 h 1584005"/>
                  <a:gd name="connsiteX92" fmla="*/ 1505295 w 1549342"/>
                  <a:gd name="connsiteY92" fmla="*/ 1132996 h 1584005"/>
                  <a:gd name="connsiteX93" fmla="*/ 935086 w 1549342"/>
                  <a:gd name="connsiteY93" fmla="*/ 1583923 h 1584005"/>
                  <a:gd name="connsiteX94" fmla="*/ 891033 w 1549342"/>
                  <a:gd name="connsiteY94" fmla="*/ 1544815 h 1584005"/>
                  <a:gd name="connsiteX95" fmla="*/ 891033 w 1549342"/>
                  <a:gd name="connsiteY95" fmla="*/ 1336430 h 1584005"/>
                  <a:gd name="connsiteX96" fmla="*/ 940022 w 1549342"/>
                  <a:gd name="connsiteY96" fmla="*/ 1296820 h 1584005"/>
                  <a:gd name="connsiteX97" fmla="*/ 979633 w 1549342"/>
                  <a:gd name="connsiteY97" fmla="*/ 1336430 h 1584005"/>
                  <a:gd name="connsiteX98" fmla="*/ 979633 w 1549342"/>
                  <a:gd name="connsiteY98" fmla="*/ 1539865 h 1584005"/>
                  <a:gd name="connsiteX99" fmla="*/ 935086 w 1549342"/>
                  <a:gd name="connsiteY99" fmla="*/ 1583923 h 1584005"/>
                  <a:gd name="connsiteX100" fmla="*/ 762834 w 1549342"/>
                  <a:gd name="connsiteY100" fmla="*/ 1583923 h 1584005"/>
                  <a:gd name="connsiteX101" fmla="*/ 718782 w 1549342"/>
                  <a:gd name="connsiteY101" fmla="*/ 1544815 h 1584005"/>
                  <a:gd name="connsiteX102" fmla="*/ 718782 w 1549342"/>
                  <a:gd name="connsiteY102" fmla="*/ 1336430 h 1584005"/>
                  <a:gd name="connsiteX103" fmla="*/ 762834 w 1549342"/>
                  <a:gd name="connsiteY103" fmla="*/ 1292377 h 1584005"/>
                  <a:gd name="connsiteX104" fmla="*/ 806887 w 1549342"/>
                  <a:gd name="connsiteY104" fmla="*/ 1336430 h 1584005"/>
                  <a:gd name="connsiteX105" fmla="*/ 806887 w 1549342"/>
                  <a:gd name="connsiteY105" fmla="*/ 1539865 h 1584005"/>
                  <a:gd name="connsiteX106" fmla="*/ 763329 w 1549342"/>
                  <a:gd name="connsiteY106" fmla="*/ 1583923 h 1584005"/>
                  <a:gd name="connsiteX107" fmla="*/ 595533 w 1549342"/>
                  <a:gd name="connsiteY107" fmla="*/ 1583923 h 1584005"/>
                  <a:gd name="connsiteX108" fmla="*/ 550986 w 1549342"/>
                  <a:gd name="connsiteY108" fmla="*/ 1545310 h 1584005"/>
                  <a:gd name="connsiteX109" fmla="*/ 550986 w 1549342"/>
                  <a:gd name="connsiteY109" fmla="*/ 1336430 h 1584005"/>
                  <a:gd name="connsiteX110" fmla="*/ 595038 w 1549342"/>
                  <a:gd name="connsiteY110" fmla="*/ 1292377 h 1584005"/>
                  <a:gd name="connsiteX111" fmla="*/ 639092 w 1549342"/>
                  <a:gd name="connsiteY111" fmla="*/ 1336430 h 1584005"/>
                  <a:gd name="connsiteX112" fmla="*/ 639092 w 1549342"/>
                  <a:gd name="connsiteY112" fmla="*/ 1539865 h 1584005"/>
                  <a:gd name="connsiteX113" fmla="*/ 595533 w 1549342"/>
                  <a:gd name="connsiteY113" fmla="*/ 1583923 h 1584005"/>
                  <a:gd name="connsiteX114" fmla="*/ 935086 w 1549342"/>
                  <a:gd name="connsiteY114" fmla="*/ 185121 h 1584005"/>
                  <a:gd name="connsiteX115" fmla="*/ 891033 w 1549342"/>
                  <a:gd name="connsiteY115" fmla="*/ 148492 h 1584005"/>
                  <a:gd name="connsiteX116" fmla="*/ 891033 w 1549342"/>
                  <a:gd name="connsiteY116" fmla="*/ 44053 h 1584005"/>
                  <a:gd name="connsiteX117" fmla="*/ 940022 w 1549342"/>
                  <a:gd name="connsiteY117" fmla="*/ 4442 h 1584005"/>
                  <a:gd name="connsiteX118" fmla="*/ 979633 w 1549342"/>
                  <a:gd name="connsiteY118" fmla="*/ 44053 h 1584005"/>
                  <a:gd name="connsiteX119" fmla="*/ 979633 w 1549342"/>
                  <a:gd name="connsiteY119" fmla="*/ 143048 h 1584005"/>
                  <a:gd name="connsiteX120" fmla="*/ 939634 w 1549342"/>
                  <a:gd name="connsiteY120" fmla="*/ 187096 h 1584005"/>
                  <a:gd name="connsiteX121" fmla="*/ 939540 w 1549342"/>
                  <a:gd name="connsiteY121" fmla="*/ 187101 h 1584005"/>
                  <a:gd name="connsiteX122" fmla="*/ 762834 w 1549342"/>
                  <a:gd name="connsiteY122" fmla="*/ 185121 h 1584005"/>
                  <a:gd name="connsiteX123" fmla="*/ 719328 w 1549342"/>
                  <a:gd name="connsiteY123" fmla="*/ 146613 h 1584005"/>
                  <a:gd name="connsiteX124" fmla="*/ 719277 w 1549342"/>
                  <a:gd name="connsiteY124" fmla="*/ 145522 h 1584005"/>
                  <a:gd name="connsiteX125" fmla="*/ 719277 w 1549342"/>
                  <a:gd name="connsiteY125" fmla="*/ 46528 h 1584005"/>
                  <a:gd name="connsiteX126" fmla="*/ 763329 w 1549342"/>
                  <a:gd name="connsiteY126" fmla="*/ 2475 h 1584005"/>
                  <a:gd name="connsiteX127" fmla="*/ 807382 w 1549342"/>
                  <a:gd name="connsiteY127" fmla="*/ 46528 h 1584005"/>
                  <a:gd name="connsiteX128" fmla="*/ 807382 w 1549342"/>
                  <a:gd name="connsiteY128" fmla="*/ 145522 h 1584005"/>
                  <a:gd name="connsiteX129" fmla="*/ 769422 w 1549342"/>
                  <a:gd name="connsiteY129" fmla="*/ 189508 h 1584005"/>
                  <a:gd name="connsiteX130" fmla="*/ 768279 w 1549342"/>
                  <a:gd name="connsiteY130" fmla="*/ 189576 h 1584005"/>
                  <a:gd name="connsiteX131" fmla="*/ 762834 w 1549342"/>
                  <a:gd name="connsiteY131" fmla="*/ 189576 h 1584005"/>
                  <a:gd name="connsiteX132" fmla="*/ 595533 w 1549342"/>
                  <a:gd name="connsiteY132" fmla="*/ 185121 h 1584005"/>
                  <a:gd name="connsiteX133" fmla="*/ 551000 w 1549342"/>
                  <a:gd name="connsiteY133" fmla="*/ 146724 h 1584005"/>
                  <a:gd name="connsiteX134" fmla="*/ 550986 w 1549342"/>
                  <a:gd name="connsiteY134" fmla="*/ 146512 h 1584005"/>
                  <a:gd name="connsiteX135" fmla="*/ 550986 w 1549342"/>
                  <a:gd name="connsiteY135" fmla="*/ 44053 h 1584005"/>
                  <a:gd name="connsiteX136" fmla="*/ 595038 w 1549342"/>
                  <a:gd name="connsiteY136" fmla="*/ 0 h 1584005"/>
                  <a:gd name="connsiteX137" fmla="*/ 639092 w 1549342"/>
                  <a:gd name="connsiteY137" fmla="*/ 44053 h 1584005"/>
                  <a:gd name="connsiteX138" fmla="*/ 639092 w 1549342"/>
                  <a:gd name="connsiteY138" fmla="*/ 143048 h 1584005"/>
                  <a:gd name="connsiteX139" fmla="*/ 595533 w 1549342"/>
                  <a:gd name="connsiteY139" fmla="*/ 187101 h 158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1549342" h="1584005">
                    <a:moveTo>
                      <a:pt x="247072" y="622183"/>
                    </a:moveTo>
                    <a:lnTo>
                      <a:pt x="44132" y="622183"/>
                    </a:lnTo>
                    <a:cubicBezTo>
                      <a:pt x="19666" y="619593"/>
                      <a:pt x="1931" y="597660"/>
                      <a:pt x="4521" y="573193"/>
                    </a:cubicBezTo>
                    <a:cubicBezTo>
                      <a:pt x="6733" y="552301"/>
                      <a:pt x="23240" y="535794"/>
                      <a:pt x="44132" y="533582"/>
                    </a:cubicBezTo>
                    <a:lnTo>
                      <a:pt x="247072" y="533582"/>
                    </a:lnTo>
                    <a:cubicBezTo>
                      <a:pt x="270281" y="532464"/>
                      <a:pt x="290002" y="550374"/>
                      <a:pt x="291119" y="573581"/>
                    </a:cubicBezTo>
                    <a:cubicBezTo>
                      <a:pt x="291121" y="573614"/>
                      <a:pt x="291122" y="573645"/>
                      <a:pt x="291124" y="573676"/>
                    </a:cubicBezTo>
                    <a:cubicBezTo>
                      <a:pt x="291614" y="575119"/>
                      <a:pt x="291614" y="576686"/>
                      <a:pt x="291124" y="578131"/>
                    </a:cubicBezTo>
                    <a:cubicBezTo>
                      <a:pt x="291124" y="602460"/>
                      <a:pt x="271401" y="622183"/>
                      <a:pt x="247072" y="622183"/>
                    </a:cubicBezTo>
                    <a:close/>
                    <a:moveTo>
                      <a:pt x="247072" y="794433"/>
                    </a:moveTo>
                    <a:lnTo>
                      <a:pt x="44132" y="794433"/>
                    </a:lnTo>
                    <a:cubicBezTo>
                      <a:pt x="19802" y="794433"/>
                      <a:pt x="79" y="774711"/>
                      <a:pt x="79" y="750381"/>
                    </a:cubicBezTo>
                    <a:cubicBezTo>
                      <a:pt x="79" y="726051"/>
                      <a:pt x="19802" y="706328"/>
                      <a:pt x="44132" y="706328"/>
                    </a:cubicBezTo>
                    <a:lnTo>
                      <a:pt x="247072" y="706328"/>
                    </a:lnTo>
                    <a:cubicBezTo>
                      <a:pt x="269699" y="704665"/>
                      <a:pt x="289393" y="721659"/>
                      <a:pt x="291056" y="744288"/>
                    </a:cubicBezTo>
                    <a:cubicBezTo>
                      <a:pt x="291083" y="744669"/>
                      <a:pt x="291107" y="745049"/>
                      <a:pt x="291124" y="745431"/>
                    </a:cubicBezTo>
                    <a:cubicBezTo>
                      <a:pt x="291620" y="747043"/>
                      <a:pt x="291620" y="748768"/>
                      <a:pt x="291124" y="750381"/>
                    </a:cubicBezTo>
                    <a:cubicBezTo>
                      <a:pt x="291125" y="774437"/>
                      <a:pt x="271625" y="793940"/>
                      <a:pt x="247570" y="793941"/>
                    </a:cubicBezTo>
                    <a:cubicBezTo>
                      <a:pt x="247403" y="793941"/>
                      <a:pt x="247237" y="793940"/>
                      <a:pt x="247072" y="793938"/>
                    </a:cubicBezTo>
                    <a:close/>
                    <a:moveTo>
                      <a:pt x="247072" y="961736"/>
                    </a:moveTo>
                    <a:lnTo>
                      <a:pt x="44132" y="961736"/>
                    </a:lnTo>
                    <a:cubicBezTo>
                      <a:pt x="20077" y="962009"/>
                      <a:pt x="354" y="942732"/>
                      <a:pt x="79" y="918678"/>
                    </a:cubicBezTo>
                    <a:cubicBezTo>
                      <a:pt x="76" y="918346"/>
                      <a:pt x="76" y="918015"/>
                      <a:pt x="79" y="917682"/>
                    </a:cubicBezTo>
                    <a:cubicBezTo>
                      <a:pt x="79" y="893353"/>
                      <a:pt x="19802" y="873630"/>
                      <a:pt x="44132" y="873630"/>
                    </a:cubicBezTo>
                    <a:lnTo>
                      <a:pt x="247072" y="873630"/>
                    </a:lnTo>
                    <a:cubicBezTo>
                      <a:pt x="269992" y="872224"/>
                      <a:pt x="289710" y="889665"/>
                      <a:pt x="291116" y="912585"/>
                    </a:cubicBezTo>
                    <a:cubicBezTo>
                      <a:pt x="291119" y="912635"/>
                      <a:pt x="291121" y="912683"/>
                      <a:pt x="291124" y="912732"/>
                    </a:cubicBezTo>
                    <a:cubicBezTo>
                      <a:pt x="291620" y="914345"/>
                      <a:pt x="291620" y="916070"/>
                      <a:pt x="291124" y="917682"/>
                    </a:cubicBezTo>
                    <a:cubicBezTo>
                      <a:pt x="291124" y="942011"/>
                      <a:pt x="271401" y="961736"/>
                      <a:pt x="247072" y="961736"/>
                    </a:cubicBezTo>
                    <a:close/>
                    <a:moveTo>
                      <a:pt x="247072" y="450427"/>
                    </a:moveTo>
                    <a:lnTo>
                      <a:pt x="44132" y="450427"/>
                    </a:lnTo>
                    <a:cubicBezTo>
                      <a:pt x="21251" y="451559"/>
                      <a:pt x="1668" y="434178"/>
                      <a:pt x="79" y="411323"/>
                    </a:cubicBezTo>
                    <a:lnTo>
                      <a:pt x="79" y="405878"/>
                    </a:lnTo>
                    <a:cubicBezTo>
                      <a:pt x="-1326" y="382960"/>
                      <a:pt x="16115" y="363240"/>
                      <a:pt x="39035" y="361834"/>
                    </a:cubicBezTo>
                    <a:cubicBezTo>
                      <a:pt x="39084" y="361833"/>
                      <a:pt x="39133" y="361830"/>
                      <a:pt x="39182" y="361826"/>
                    </a:cubicBezTo>
                    <a:lnTo>
                      <a:pt x="247072" y="361826"/>
                    </a:lnTo>
                    <a:cubicBezTo>
                      <a:pt x="269699" y="360162"/>
                      <a:pt x="289393" y="377158"/>
                      <a:pt x="291056" y="399787"/>
                    </a:cubicBezTo>
                    <a:cubicBezTo>
                      <a:pt x="291083" y="400167"/>
                      <a:pt x="291107" y="400548"/>
                      <a:pt x="291124" y="400928"/>
                    </a:cubicBezTo>
                    <a:cubicBezTo>
                      <a:pt x="291620" y="402542"/>
                      <a:pt x="291620" y="404267"/>
                      <a:pt x="291124" y="405878"/>
                    </a:cubicBezTo>
                    <a:cubicBezTo>
                      <a:pt x="291124" y="430209"/>
                      <a:pt x="271401" y="449932"/>
                      <a:pt x="247072" y="449932"/>
                    </a:cubicBezTo>
                    <a:close/>
                    <a:moveTo>
                      <a:pt x="247072" y="1133986"/>
                    </a:moveTo>
                    <a:lnTo>
                      <a:pt x="44132" y="1133986"/>
                    </a:lnTo>
                    <a:cubicBezTo>
                      <a:pt x="19802" y="1133991"/>
                      <a:pt x="76" y="1114271"/>
                      <a:pt x="71" y="1089942"/>
                    </a:cubicBezTo>
                    <a:cubicBezTo>
                      <a:pt x="66" y="1065611"/>
                      <a:pt x="19786" y="1045886"/>
                      <a:pt x="44116" y="1045881"/>
                    </a:cubicBezTo>
                    <a:cubicBezTo>
                      <a:pt x="44121" y="1045881"/>
                      <a:pt x="44127" y="1045881"/>
                      <a:pt x="44132" y="1045881"/>
                    </a:cubicBezTo>
                    <a:lnTo>
                      <a:pt x="247072" y="1045881"/>
                    </a:lnTo>
                    <a:cubicBezTo>
                      <a:pt x="269699" y="1044216"/>
                      <a:pt x="289393" y="1061212"/>
                      <a:pt x="291056" y="1083840"/>
                    </a:cubicBezTo>
                    <a:cubicBezTo>
                      <a:pt x="291083" y="1084222"/>
                      <a:pt x="291107" y="1084602"/>
                      <a:pt x="291124" y="1084983"/>
                    </a:cubicBezTo>
                    <a:cubicBezTo>
                      <a:pt x="291620" y="1086596"/>
                      <a:pt x="291620" y="1088321"/>
                      <a:pt x="291124" y="1089933"/>
                    </a:cubicBezTo>
                    <a:cubicBezTo>
                      <a:pt x="291124" y="1114262"/>
                      <a:pt x="271401" y="1133986"/>
                      <a:pt x="247072" y="1133986"/>
                    </a:cubicBezTo>
                    <a:close/>
                    <a:moveTo>
                      <a:pt x="1504305" y="622183"/>
                    </a:moveTo>
                    <a:lnTo>
                      <a:pt x="1301366" y="622183"/>
                    </a:lnTo>
                    <a:cubicBezTo>
                      <a:pt x="1276901" y="619593"/>
                      <a:pt x="1259166" y="597660"/>
                      <a:pt x="1261755" y="573193"/>
                    </a:cubicBezTo>
                    <a:cubicBezTo>
                      <a:pt x="1263967" y="552301"/>
                      <a:pt x="1280474" y="535794"/>
                      <a:pt x="1301366" y="533582"/>
                    </a:cubicBezTo>
                    <a:lnTo>
                      <a:pt x="1504305" y="533582"/>
                    </a:lnTo>
                    <a:cubicBezTo>
                      <a:pt x="1527383" y="531876"/>
                      <a:pt x="1547502" y="549124"/>
                      <a:pt x="1549343" y="572191"/>
                    </a:cubicBezTo>
                    <a:lnTo>
                      <a:pt x="1549343" y="578131"/>
                    </a:lnTo>
                    <a:cubicBezTo>
                      <a:pt x="1549080" y="602539"/>
                      <a:pt x="1529211" y="622184"/>
                      <a:pt x="1504800" y="622183"/>
                    </a:cubicBezTo>
                    <a:close/>
                    <a:moveTo>
                      <a:pt x="1504305" y="794433"/>
                    </a:moveTo>
                    <a:lnTo>
                      <a:pt x="1301366" y="794433"/>
                    </a:lnTo>
                    <a:cubicBezTo>
                      <a:pt x="1277037" y="794433"/>
                      <a:pt x="1257314" y="774711"/>
                      <a:pt x="1257314" y="750381"/>
                    </a:cubicBezTo>
                    <a:cubicBezTo>
                      <a:pt x="1257314" y="726051"/>
                      <a:pt x="1277037" y="706328"/>
                      <a:pt x="1301366" y="706328"/>
                    </a:cubicBezTo>
                    <a:lnTo>
                      <a:pt x="1504305" y="706328"/>
                    </a:lnTo>
                    <a:cubicBezTo>
                      <a:pt x="1527117" y="704325"/>
                      <a:pt x="1547254" y="721142"/>
                      <a:pt x="1549343" y="743946"/>
                    </a:cubicBezTo>
                    <a:lnTo>
                      <a:pt x="1549343" y="749886"/>
                    </a:lnTo>
                    <a:cubicBezTo>
                      <a:pt x="1549343" y="774216"/>
                      <a:pt x="1529620" y="793938"/>
                      <a:pt x="1505295" y="793938"/>
                    </a:cubicBezTo>
                    <a:close/>
                    <a:moveTo>
                      <a:pt x="1504305" y="961736"/>
                    </a:moveTo>
                    <a:lnTo>
                      <a:pt x="1301366" y="961736"/>
                    </a:lnTo>
                    <a:cubicBezTo>
                      <a:pt x="1277037" y="961736"/>
                      <a:pt x="1257314" y="942011"/>
                      <a:pt x="1257314" y="917682"/>
                    </a:cubicBezTo>
                    <a:cubicBezTo>
                      <a:pt x="1257314" y="893353"/>
                      <a:pt x="1277037" y="873630"/>
                      <a:pt x="1301366" y="873630"/>
                    </a:cubicBezTo>
                    <a:lnTo>
                      <a:pt x="1504305" y="873630"/>
                    </a:lnTo>
                    <a:cubicBezTo>
                      <a:pt x="1527205" y="871913"/>
                      <a:pt x="1547254" y="888875"/>
                      <a:pt x="1549343" y="911742"/>
                    </a:cubicBezTo>
                    <a:lnTo>
                      <a:pt x="1549343" y="917682"/>
                    </a:lnTo>
                    <a:cubicBezTo>
                      <a:pt x="1549343" y="942011"/>
                      <a:pt x="1529620" y="961736"/>
                      <a:pt x="1505295" y="961736"/>
                    </a:cubicBezTo>
                    <a:close/>
                    <a:moveTo>
                      <a:pt x="1504305" y="450427"/>
                    </a:moveTo>
                    <a:lnTo>
                      <a:pt x="1301366" y="450427"/>
                    </a:lnTo>
                    <a:cubicBezTo>
                      <a:pt x="1278485" y="451559"/>
                      <a:pt x="1258903" y="434178"/>
                      <a:pt x="1257314" y="411323"/>
                    </a:cubicBezTo>
                    <a:lnTo>
                      <a:pt x="1257314" y="406373"/>
                    </a:lnTo>
                    <a:cubicBezTo>
                      <a:pt x="1255650" y="383746"/>
                      <a:pt x="1272645" y="364052"/>
                      <a:pt x="1295273" y="362390"/>
                    </a:cubicBezTo>
                    <a:cubicBezTo>
                      <a:pt x="1295655" y="362362"/>
                      <a:pt x="1296036" y="362338"/>
                      <a:pt x="1296416" y="362321"/>
                    </a:cubicBezTo>
                    <a:lnTo>
                      <a:pt x="1504305" y="362321"/>
                    </a:lnTo>
                    <a:cubicBezTo>
                      <a:pt x="1527182" y="360335"/>
                      <a:pt x="1547332" y="377269"/>
                      <a:pt x="1549327" y="400146"/>
                    </a:cubicBezTo>
                    <a:cubicBezTo>
                      <a:pt x="1549327" y="400242"/>
                      <a:pt x="1549343" y="400337"/>
                      <a:pt x="1549343" y="400433"/>
                    </a:cubicBezTo>
                    <a:lnTo>
                      <a:pt x="1549343" y="405878"/>
                    </a:lnTo>
                    <a:cubicBezTo>
                      <a:pt x="1549343" y="430209"/>
                      <a:pt x="1529620" y="449932"/>
                      <a:pt x="1505295" y="449932"/>
                    </a:cubicBezTo>
                    <a:close/>
                    <a:moveTo>
                      <a:pt x="1504305" y="1133986"/>
                    </a:moveTo>
                    <a:lnTo>
                      <a:pt x="1301366" y="1133986"/>
                    </a:lnTo>
                    <a:cubicBezTo>
                      <a:pt x="1277037" y="1133982"/>
                      <a:pt x="1257317" y="1114254"/>
                      <a:pt x="1257322" y="1089925"/>
                    </a:cubicBezTo>
                    <a:cubicBezTo>
                      <a:pt x="1257327" y="1065602"/>
                      <a:pt x="1277043" y="1045886"/>
                      <a:pt x="1301366" y="1045881"/>
                    </a:cubicBezTo>
                    <a:lnTo>
                      <a:pt x="1504305" y="1045881"/>
                    </a:lnTo>
                    <a:cubicBezTo>
                      <a:pt x="1527205" y="1044164"/>
                      <a:pt x="1547254" y="1061125"/>
                      <a:pt x="1549343" y="1083993"/>
                    </a:cubicBezTo>
                    <a:lnTo>
                      <a:pt x="1549343" y="1088943"/>
                    </a:lnTo>
                    <a:cubicBezTo>
                      <a:pt x="1549343" y="1113274"/>
                      <a:pt x="1529620" y="1132996"/>
                      <a:pt x="1505295" y="1132996"/>
                    </a:cubicBezTo>
                    <a:close/>
                    <a:moveTo>
                      <a:pt x="935086" y="1583923"/>
                    </a:moveTo>
                    <a:cubicBezTo>
                      <a:pt x="912205" y="1585052"/>
                      <a:pt x="892621" y="1567665"/>
                      <a:pt x="891033" y="1544815"/>
                    </a:cubicBezTo>
                    <a:lnTo>
                      <a:pt x="891033" y="1336430"/>
                    </a:lnTo>
                    <a:cubicBezTo>
                      <a:pt x="893622" y="1311964"/>
                      <a:pt x="915555" y="1294230"/>
                      <a:pt x="940022" y="1296820"/>
                    </a:cubicBezTo>
                    <a:cubicBezTo>
                      <a:pt x="960914" y="1299030"/>
                      <a:pt x="977423" y="1315538"/>
                      <a:pt x="979633" y="1336430"/>
                    </a:cubicBezTo>
                    <a:lnTo>
                      <a:pt x="979633" y="1539865"/>
                    </a:lnTo>
                    <a:cubicBezTo>
                      <a:pt x="979362" y="1564277"/>
                      <a:pt x="959496" y="1583923"/>
                      <a:pt x="935086" y="1583923"/>
                    </a:cubicBezTo>
                    <a:close/>
                    <a:moveTo>
                      <a:pt x="762834" y="1583923"/>
                    </a:moveTo>
                    <a:cubicBezTo>
                      <a:pt x="739953" y="1585052"/>
                      <a:pt x="720371" y="1567665"/>
                      <a:pt x="718782" y="1544815"/>
                    </a:cubicBezTo>
                    <a:lnTo>
                      <a:pt x="718782" y="1336430"/>
                    </a:lnTo>
                    <a:cubicBezTo>
                      <a:pt x="718782" y="1312101"/>
                      <a:pt x="738505" y="1292377"/>
                      <a:pt x="762834" y="1292377"/>
                    </a:cubicBezTo>
                    <a:cubicBezTo>
                      <a:pt x="787165" y="1292377"/>
                      <a:pt x="806887" y="1312101"/>
                      <a:pt x="806887" y="1336430"/>
                    </a:cubicBezTo>
                    <a:lnTo>
                      <a:pt x="806887" y="1539865"/>
                    </a:lnTo>
                    <a:cubicBezTo>
                      <a:pt x="806889" y="1563999"/>
                      <a:pt x="787466" y="1583644"/>
                      <a:pt x="763329" y="1583923"/>
                    </a:cubicBezTo>
                    <a:close/>
                    <a:moveTo>
                      <a:pt x="595533" y="1583923"/>
                    </a:moveTo>
                    <a:cubicBezTo>
                      <a:pt x="572643" y="1585346"/>
                      <a:pt x="552830" y="1568176"/>
                      <a:pt x="550986" y="1545310"/>
                    </a:cubicBezTo>
                    <a:lnTo>
                      <a:pt x="550986" y="1336430"/>
                    </a:lnTo>
                    <a:cubicBezTo>
                      <a:pt x="550986" y="1312101"/>
                      <a:pt x="570709" y="1292377"/>
                      <a:pt x="595038" y="1292377"/>
                    </a:cubicBezTo>
                    <a:cubicBezTo>
                      <a:pt x="619367" y="1292377"/>
                      <a:pt x="639092" y="1312101"/>
                      <a:pt x="639092" y="1336430"/>
                    </a:cubicBezTo>
                    <a:lnTo>
                      <a:pt x="639092" y="1539865"/>
                    </a:lnTo>
                    <a:cubicBezTo>
                      <a:pt x="636691" y="1562947"/>
                      <a:pt x="618583" y="1581262"/>
                      <a:pt x="595533" y="1583923"/>
                    </a:cubicBezTo>
                    <a:close/>
                    <a:moveTo>
                      <a:pt x="935086" y="185121"/>
                    </a:moveTo>
                    <a:cubicBezTo>
                      <a:pt x="912991" y="186590"/>
                      <a:pt x="893621" y="170484"/>
                      <a:pt x="891033" y="148492"/>
                    </a:cubicBezTo>
                    <a:lnTo>
                      <a:pt x="891033" y="44053"/>
                    </a:lnTo>
                    <a:cubicBezTo>
                      <a:pt x="893622" y="19586"/>
                      <a:pt x="915555" y="1852"/>
                      <a:pt x="940022" y="4442"/>
                    </a:cubicBezTo>
                    <a:cubicBezTo>
                      <a:pt x="960914" y="6653"/>
                      <a:pt x="977423" y="23161"/>
                      <a:pt x="979633" y="44053"/>
                    </a:cubicBezTo>
                    <a:lnTo>
                      <a:pt x="979633" y="143048"/>
                    </a:lnTo>
                    <a:cubicBezTo>
                      <a:pt x="980751" y="166257"/>
                      <a:pt x="962843" y="185978"/>
                      <a:pt x="939634" y="187096"/>
                    </a:cubicBezTo>
                    <a:cubicBezTo>
                      <a:pt x="939603" y="187098"/>
                      <a:pt x="939572" y="187099"/>
                      <a:pt x="939540" y="187101"/>
                    </a:cubicBezTo>
                    <a:close/>
                    <a:moveTo>
                      <a:pt x="762834" y="185121"/>
                    </a:moveTo>
                    <a:cubicBezTo>
                      <a:pt x="740188" y="186501"/>
                      <a:pt x="720709" y="169261"/>
                      <a:pt x="719328" y="146613"/>
                    </a:cubicBezTo>
                    <a:cubicBezTo>
                      <a:pt x="719306" y="146249"/>
                      <a:pt x="719289" y="145886"/>
                      <a:pt x="719277" y="145522"/>
                    </a:cubicBezTo>
                    <a:lnTo>
                      <a:pt x="719277" y="46528"/>
                    </a:lnTo>
                    <a:cubicBezTo>
                      <a:pt x="719277" y="22198"/>
                      <a:pt x="739000" y="2475"/>
                      <a:pt x="763329" y="2475"/>
                    </a:cubicBezTo>
                    <a:cubicBezTo>
                      <a:pt x="787660" y="2475"/>
                      <a:pt x="807382" y="22198"/>
                      <a:pt x="807382" y="46528"/>
                    </a:cubicBezTo>
                    <a:lnTo>
                      <a:pt x="807382" y="145522"/>
                    </a:lnTo>
                    <a:cubicBezTo>
                      <a:pt x="809045" y="168152"/>
                      <a:pt x="792051" y="187843"/>
                      <a:pt x="769422" y="189508"/>
                    </a:cubicBezTo>
                    <a:cubicBezTo>
                      <a:pt x="769042" y="189536"/>
                      <a:pt x="768661" y="189557"/>
                      <a:pt x="768279" y="189576"/>
                    </a:cubicBezTo>
                    <a:lnTo>
                      <a:pt x="762834" y="189576"/>
                    </a:lnTo>
                    <a:close/>
                    <a:moveTo>
                      <a:pt x="595533" y="185121"/>
                    </a:moveTo>
                    <a:cubicBezTo>
                      <a:pt x="572633" y="186815"/>
                      <a:pt x="552696" y="169624"/>
                      <a:pt x="551000" y="146724"/>
                    </a:cubicBezTo>
                    <a:cubicBezTo>
                      <a:pt x="550996" y="146653"/>
                      <a:pt x="550991" y="146583"/>
                      <a:pt x="550986" y="146512"/>
                    </a:cubicBezTo>
                    <a:lnTo>
                      <a:pt x="550986" y="44053"/>
                    </a:lnTo>
                    <a:cubicBezTo>
                      <a:pt x="550986" y="19723"/>
                      <a:pt x="570709" y="0"/>
                      <a:pt x="595038" y="0"/>
                    </a:cubicBezTo>
                    <a:cubicBezTo>
                      <a:pt x="619367" y="0"/>
                      <a:pt x="639092" y="19723"/>
                      <a:pt x="639092" y="44053"/>
                    </a:cubicBezTo>
                    <a:lnTo>
                      <a:pt x="639092" y="143048"/>
                    </a:lnTo>
                    <a:cubicBezTo>
                      <a:pt x="639093" y="167185"/>
                      <a:pt x="619669" y="186828"/>
                      <a:pt x="595533" y="187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8" name="图形 139">
              <a:extLst>
                <a:ext uri="{FF2B5EF4-FFF2-40B4-BE49-F238E27FC236}">
                  <a16:creationId xmlns:a16="http://schemas.microsoft.com/office/drawing/2014/main" id="{5F299E95-0941-4C2F-A42B-DC93A2346C55}"/>
                </a:ext>
              </a:extLst>
            </p:cNvPr>
            <p:cNvSpPr/>
            <p:nvPr/>
          </p:nvSpPr>
          <p:spPr>
            <a:xfrm rot="4643494">
              <a:off x="6053199" y="4874109"/>
              <a:ext cx="404056" cy="361425"/>
            </a:xfrm>
            <a:custGeom>
              <a:avLst/>
              <a:gdLst>
                <a:gd name="connsiteX0" fmla="*/ 1534065 w 1612097"/>
                <a:gd name="connsiteY0" fmla="*/ 1184512 h 1442009"/>
                <a:gd name="connsiteX1" fmla="*/ 1040032 w 1612097"/>
                <a:gd name="connsiteY1" fmla="*/ 1184512 h 1442009"/>
                <a:gd name="connsiteX2" fmla="*/ 1040032 w 1612097"/>
                <a:gd name="connsiteY2" fmla="*/ 1313299 h 1442009"/>
                <a:gd name="connsiteX3" fmla="*/ 1144012 w 1612097"/>
                <a:gd name="connsiteY3" fmla="*/ 1416266 h 1442009"/>
                <a:gd name="connsiteX4" fmla="*/ 1144012 w 1612097"/>
                <a:gd name="connsiteY4" fmla="*/ 1442010 h 1442009"/>
                <a:gd name="connsiteX5" fmla="*/ 468006 w 1612097"/>
                <a:gd name="connsiteY5" fmla="*/ 1442010 h 1442009"/>
                <a:gd name="connsiteX6" fmla="*/ 468006 w 1612097"/>
                <a:gd name="connsiteY6" fmla="*/ 1416268 h 1442009"/>
                <a:gd name="connsiteX7" fmla="*/ 571986 w 1612097"/>
                <a:gd name="connsiteY7" fmla="*/ 1313299 h 1442009"/>
                <a:gd name="connsiteX8" fmla="*/ 571986 w 1612097"/>
                <a:gd name="connsiteY8" fmla="*/ 1184512 h 1442009"/>
                <a:gd name="connsiteX9" fmla="*/ 77995 w 1612097"/>
                <a:gd name="connsiteY9" fmla="*/ 1184512 h 1442009"/>
                <a:gd name="connsiteX10" fmla="*/ 0 w 1612097"/>
                <a:gd name="connsiteY10" fmla="*/ 1107210 h 1442009"/>
                <a:gd name="connsiteX11" fmla="*/ 0 w 1612097"/>
                <a:gd name="connsiteY11" fmla="*/ 77264 h 1442009"/>
                <a:gd name="connsiteX12" fmla="*/ 77995 w 1612097"/>
                <a:gd name="connsiteY12" fmla="*/ 0 h 1442009"/>
                <a:gd name="connsiteX13" fmla="*/ 1534065 w 1612097"/>
                <a:gd name="connsiteY13" fmla="*/ 0 h 1442009"/>
                <a:gd name="connsiteX14" fmla="*/ 1612097 w 1612097"/>
                <a:gd name="connsiteY14" fmla="*/ 77264 h 1442009"/>
                <a:gd name="connsiteX15" fmla="*/ 1612097 w 1612097"/>
                <a:gd name="connsiteY15" fmla="*/ 1107250 h 1442009"/>
                <a:gd name="connsiteX16" fmla="*/ 1534065 w 1612097"/>
                <a:gd name="connsiteY16" fmla="*/ 1184512 h 1442009"/>
                <a:gd name="connsiteX17" fmla="*/ 1508042 w 1612097"/>
                <a:gd name="connsiteY17" fmla="*/ 103046 h 1442009"/>
                <a:gd name="connsiteX18" fmla="*/ 103980 w 1612097"/>
                <a:gd name="connsiteY18" fmla="*/ 103046 h 1442009"/>
                <a:gd name="connsiteX19" fmla="*/ 103980 w 1612097"/>
                <a:gd name="connsiteY19" fmla="*/ 978577 h 1442009"/>
                <a:gd name="connsiteX20" fmla="*/ 1508042 w 1612097"/>
                <a:gd name="connsiteY20" fmla="*/ 978577 h 1442009"/>
                <a:gd name="connsiteX21" fmla="*/ 1508042 w 1612097"/>
                <a:gd name="connsiteY21" fmla="*/ 103046 h 144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2097" h="1442009">
                  <a:moveTo>
                    <a:pt x="1534065" y="1184512"/>
                  </a:moveTo>
                  <a:lnTo>
                    <a:pt x="1040032" y="1184512"/>
                  </a:lnTo>
                  <a:lnTo>
                    <a:pt x="1040032" y="1313299"/>
                  </a:lnTo>
                  <a:lnTo>
                    <a:pt x="1144012" y="1416266"/>
                  </a:lnTo>
                  <a:lnTo>
                    <a:pt x="1144012" y="1442010"/>
                  </a:lnTo>
                  <a:lnTo>
                    <a:pt x="468006" y="1442010"/>
                  </a:lnTo>
                  <a:lnTo>
                    <a:pt x="468006" y="1416268"/>
                  </a:lnTo>
                  <a:lnTo>
                    <a:pt x="571986" y="1313299"/>
                  </a:lnTo>
                  <a:lnTo>
                    <a:pt x="571986" y="1184512"/>
                  </a:lnTo>
                  <a:lnTo>
                    <a:pt x="77995" y="1184512"/>
                  </a:lnTo>
                  <a:cubicBezTo>
                    <a:pt x="34890" y="1184512"/>
                    <a:pt x="0" y="1149935"/>
                    <a:pt x="0" y="1107210"/>
                  </a:cubicBezTo>
                  <a:lnTo>
                    <a:pt x="0" y="77264"/>
                  </a:lnTo>
                  <a:cubicBezTo>
                    <a:pt x="0" y="34617"/>
                    <a:pt x="34892" y="0"/>
                    <a:pt x="77995" y="0"/>
                  </a:cubicBezTo>
                  <a:lnTo>
                    <a:pt x="1534065" y="0"/>
                  </a:lnTo>
                  <a:cubicBezTo>
                    <a:pt x="1577170" y="0"/>
                    <a:pt x="1612097" y="34579"/>
                    <a:pt x="1612097" y="77264"/>
                  </a:cubicBezTo>
                  <a:lnTo>
                    <a:pt x="1612097" y="1107250"/>
                  </a:lnTo>
                  <a:cubicBezTo>
                    <a:pt x="1612097" y="1149935"/>
                    <a:pt x="1577170" y="1184512"/>
                    <a:pt x="1534065" y="1184512"/>
                  </a:cubicBezTo>
                  <a:close/>
                  <a:moveTo>
                    <a:pt x="1508042" y="103046"/>
                  </a:moveTo>
                  <a:lnTo>
                    <a:pt x="103980" y="103046"/>
                  </a:lnTo>
                  <a:lnTo>
                    <a:pt x="103980" y="978577"/>
                  </a:lnTo>
                  <a:lnTo>
                    <a:pt x="1508042" y="978577"/>
                  </a:lnTo>
                  <a:lnTo>
                    <a:pt x="1508042" y="103046"/>
                  </a:lnTo>
                  <a:close/>
                </a:path>
              </a:pathLst>
            </a:custGeom>
            <a:solidFill>
              <a:srgbClr val="C3D8DB"/>
            </a:solidFill>
            <a:ln w="1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图形 141">
              <a:extLst>
                <a:ext uri="{FF2B5EF4-FFF2-40B4-BE49-F238E27FC236}">
                  <a16:creationId xmlns:a16="http://schemas.microsoft.com/office/drawing/2014/main" id="{A5660FBA-25B2-455E-9380-7EF69C671B38}"/>
                </a:ext>
              </a:extLst>
            </p:cNvPr>
            <p:cNvSpPr/>
            <p:nvPr/>
          </p:nvSpPr>
          <p:spPr>
            <a:xfrm rot="6069978">
              <a:off x="5565062" y="3475722"/>
              <a:ext cx="630610" cy="696991"/>
            </a:xfrm>
            <a:custGeom>
              <a:avLst/>
              <a:gdLst>
                <a:gd name="connsiteX0" fmla="*/ 1016001 w 1608665"/>
                <a:gd name="connsiteY0" fmla="*/ 1545167 h 1778000"/>
                <a:gd name="connsiteX1" fmla="*/ 973667 w 1608665"/>
                <a:gd name="connsiteY1" fmla="*/ 1587501 h 1778000"/>
                <a:gd name="connsiteX2" fmla="*/ 635001 w 1608665"/>
                <a:gd name="connsiteY2" fmla="*/ 1587501 h 1778000"/>
                <a:gd name="connsiteX3" fmla="*/ 592667 w 1608665"/>
                <a:gd name="connsiteY3" fmla="*/ 1545167 h 1778000"/>
                <a:gd name="connsiteX4" fmla="*/ 635001 w 1608665"/>
                <a:gd name="connsiteY4" fmla="*/ 1502833 h 1778000"/>
                <a:gd name="connsiteX5" fmla="*/ 973667 w 1608665"/>
                <a:gd name="connsiteY5" fmla="*/ 1502833 h 1778000"/>
                <a:gd name="connsiteX6" fmla="*/ 1016001 w 1608665"/>
                <a:gd name="connsiteY6" fmla="*/ 1545167 h 1778000"/>
                <a:gd name="connsiteX7" fmla="*/ 973667 w 1608665"/>
                <a:gd name="connsiteY7" fmla="*/ 1608666 h 1778000"/>
                <a:gd name="connsiteX8" fmla="*/ 635001 w 1608665"/>
                <a:gd name="connsiteY8" fmla="*/ 1608666 h 1778000"/>
                <a:gd name="connsiteX9" fmla="*/ 594847 w 1608665"/>
                <a:gd name="connsiteY9" fmla="*/ 1664800 h 1778000"/>
                <a:gd name="connsiteX10" fmla="*/ 636777 w 1608665"/>
                <a:gd name="connsiteY10" fmla="*/ 1693333 h 1778000"/>
                <a:gd name="connsiteX11" fmla="*/ 637414 w 1608665"/>
                <a:gd name="connsiteY11" fmla="*/ 1693333 h 1778000"/>
                <a:gd name="connsiteX12" fmla="*/ 695155 w 1608665"/>
                <a:gd name="connsiteY12" fmla="*/ 1729020 h 1778000"/>
                <a:gd name="connsiteX13" fmla="*/ 695600 w 1608665"/>
                <a:gd name="connsiteY13" fmla="*/ 1729909 h 1778000"/>
                <a:gd name="connsiteX14" fmla="*/ 773429 w 1608665"/>
                <a:gd name="connsiteY14" fmla="*/ 1778001 h 1778000"/>
                <a:gd name="connsiteX15" fmla="*/ 835236 w 1608665"/>
                <a:gd name="connsiteY15" fmla="*/ 1778001 h 1778000"/>
                <a:gd name="connsiteX16" fmla="*/ 913045 w 1608665"/>
                <a:gd name="connsiteY16" fmla="*/ 1729909 h 1778000"/>
                <a:gd name="connsiteX17" fmla="*/ 913490 w 1608665"/>
                <a:gd name="connsiteY17" fmla="*/ 1729020 h 1778000"/>
                <a:gd name="connsiteX18" fmla="*/ 971233 w 1608665"/>
                <a:gd name="connsiteY18" fmla="*/ 1693333 h 1778000"/>
                <a:gd name="connsiteX19" fmla="*/ 971868 w 1608665"/>
                <a:gd name="connsiteY19" fmla="*/ 1693333 h 1778000"/>
                <a:gd name="connsiteX20" fmla="*/ 1013798 w 1608665"/>
                <a:gd name="connsiteY20" fmla="*/ 1664800 h 1778000"/>
                <a:gd name="connsiteX21" fmla="*/ 973667 w 1608665"/>
                <a:gd name="connsiteY21" fmla="*/ 1608666 h 1778000"/>
                <a:gd name="connsiteX22" fmla="*/ 804334 w 1608665"/>
                <a:gd name="connsiteY22" fmla="*/ 254001 h 1778000"/>
                <a:gd name="connsiteX23" fmla="*/ 846666 w 1608665"/>
                <a:gd name="connsiteY23" fmla="*/ 211667 h 1778000"/>
                <a:gd name="connsiteX24" fmla="*/ 846666 w 1608665"/>
                <a:gd name="connsiteY24" fmla="*/ 42333 h 1778000"/>
                <a:gd name="connsiteX25" fmla="*/ 804334 w 1608665"/>
                <a:gd name="connsiteY25" fmla="*/ 0 h 1778000"/>
                <a:gd name="connsiteX26" fmla="*/ 762000 w 1608665"/>
                <a:gd name="connsiteY26" fmla="*/ 42333 h 1778000"/>
                <a:gd name="connsiteX27" fmla="*/ 762000 w 1608665"/>
                <a:gd name="connsiteY27" fmla="*/ 211667 h 1778000"/>
                <a:gd name="connsiteX28" fmla="*/ 804334 w 1608665"/>
                <a:gd name="connsiteY28" fmla="*/ 254001 h 1778000"/>
                <a:gd name="connsiteX29" fmla="*/ 355325 w 1608665"/>
                <a:gd name="connsiteY29" fmla="*/ 415184 h 1778000"/>
                <a:gd name="connsiteX30" fmla="*/ 385254 w 1608665"/>
                <a:gd name="connsiteY30" fmla="*/ 427588 h 1778000"/>
                <a:gd name="connsiteX31" fmla="*/ 415183 w 1608665"/>
                <a:gd name="connsiteY31" fmla="*/ 415184 h 1778000"/>
                <a:gd name="connsiteX32" fmla="*/ 415183 w 1608665"/>
                <a:gd name="connsiteY32" fmla="*/ 355325 h 1778000"/>
                <a:gd name="connsiteX33" fmla="*/ 295444 w 1608665"/>
                <a:gd name="connsiteY33" fmla="*/ 235585 h 1778000"/>
                <a:gd name="connsiteX34" fmla="*/ 235585 w 1608665"/>
                <a:gd name="connsiteY34" fmla="*/ 235585 h 1778000"/>
                <a:gd name="connsiteX35" fmla="*/ 235585 w 1608665"/>
                <a:gd name="connsiteY35" fmla="*/ 295444 h 1778000"/>
                <a:gd name="connsiteX36" fmla="*/ 355325 w 1608665"/>
                <a:gd name="connsiteY36" fmla="*/ 415184 h 1778000"/>
                <a:gd name="connsiteX37" fmla="*/ 254001 w 1608665"/>
                <a:gd name="connsiteY37" fmla="*/ 804334 h 1778000"/>
                <a:gd name="connsiteX38" fmla="*/ 211667 w 1608665"/>
                <a:gd name="connsiteY38" fmla="*/ 762000 h 1778000"/>
                <a:gd name="connsiteX39" fmla="*/ 42334 w 1608665"/>
                <a:gd name="connsiteY39" fmla="*/ 762000 h 1778000"/>
                <a:gd name="connsiteX40" fmla="*/ 0 w 1608665"/>
                <a:gd name="connsiteY40" fmla="*/ 804334 h 1778000"/>
                <a:gd name="connsiteX41" fmla="*/ 42334 w 1608665"/>
                <a:gd name="connsiteY41" fmla="*/ 846666 h 1778000"/>
                <a:gd name="connsiteX42" fmla="*/ 211667 w 1608665"/>
                <a:gd name="connsiteY42" fmla="*/ 846666 h 1778000"/>
                <a:gd name="connsiteX43" fmla="*/ 254001 w 1608665"/>
                <a:gd name="connsiteY43" fmla="*/ 804334 h 1778000"/>
                <a:gd name="connsiteX44" fmla="*/ 355325 w 1608665"/>
                <a:gd name="connsiteY44" fmla="*/ 1193482 h 1778000"/>
                <a:gd name="connsiteX45" fmla="*/ 235585 w 1608665"/>
                <a:gd name="connsiteY45" fmla="*/ 1313222 h 1778000"/>
                <a:gd name="connsiteX46" fmla="*/ 235585 w 1608665"/>
                <a:gd name="connsiteY46" fmla="*/ 1373082 h 1778000"/>
                <a:gd name="connsiteX47" fmla="*/ 265514 w 1608665"/>
                <a:gd name="connsiteY47" fmla="*/ 1385485 h 1778000"/>
                <a:gd name="connsiteX48" fmla="*/ 295444 w 1608665"/>
                <a:gd name="connsiteY48" fmla="*/ 1373082 h 1778000"/>
                <a:gd name="connsiteX49" fmla="*/ 415183 w 1608665"/>
                <a:gd name="connsiteY49" fmla="*/ 1253343 h 1778000"/>
                <a:gd name="connsiteX50" fmla="*/ 415183 w 1608665"/>
                <a:gd name="connsiteY50" fmla="*/ 1193482 h 1778000"/>
                <a:gd name="connsiteX51" fmla="*/ 355325 w 1608665"/>
                <a:gd name="connsiteY51" fmla="*/ 1193482 h 1778000"/>
                <a:gd name="connsiteX52" fmla="*/ 1253343 w 1608665"/>
                <a:gd name="connsiteY52" fmla="*/ 1193482 h 1778000"/>
                <a:gd name="connsiteX53" fmla="*/ 1193482 w 1608665"/>
                <a:gd name="connsiteY53" fmla="*/ 1193482 h 1778000"/>
                <a:gd name="connsiteX54" fmla="*/ 1193482 w 1608665"/>
                <a:gd name="connsiteY54" fmla="*/ 1253343 h 1778000"/>
                <a:gd name="connsiteX55" fmla="*/ 1313222 w 1608665"/>
                <a:gd name="connsiteY55" fmla="*/ 1373082 h 1778000"/>
                <a:gd name="connsiteX56" fmla="*/ 1343153 w 1608665"/>
                <a:gd name="connsiteY56" fmla="*/ 1385485 h 1778000"/>
                <a:gd name="connsiteX57" fmla="*/ 1373082 w 1608665"/>
                <a:gd name="connsiteY57" fmla="*/ 1373082 h 1778000"/>
                <a:gd name="connsiteX58" fmla="*/ 1373082 w 1608665"/>
                <a:gd name="connsiteY58" fmla="*/ 1313222 h 1778000"/>
                <a:gd name="connsiteX59" fmla="*/ 1253343 w 1608665"/>
                <a:gd name="connsiteY59" fmla="*/ 1193482 h 1778000"/>
                <a:gd name="connsiteX60" fmla="*/ 1566334 w 1608665"/>
                <a:gd name="connsiteY60" fmla="*/ 762000 h 1778000"/>
                <a:gd name="connsiteX61" fmla="*/ 1397001 w 1608665"/>
                <a:gd name="connsiteY61" fmla="*/ 762000 h 1778000"/>
                <a:gd name="connsiteX62" fmla="*/ 1354667 w 1608665"/>
                <a:gd name="connsiteY62" fmla="*/ 804334 h 1778000"/>
                <a:gd name="connsiteX63" fmla="*/ 1397001 w 1608665"/>
                <a:gd name="connsiteY63" fmla="*/ 846666 h 1778000"/>
                <a:gd name="connsiteX64" fmla="*/ 1566334 w 1608665"/>
                <a:gd name="connsiteY64" fmla="*/ 846666 h 1778000"/>
                <a:gd name="connsiteX65" fmla="*/ 1608666 w 1608665"/>
                <a:gd name="connsiteY65" fmla="*/ 804334 h 1778000"/>
                <a:gd name="connsiteX66" fmla="*/ 1566334 w 1608665"/>
                <a:gd name="connsiteY66" fmla="*/ 762000 h 1778000"/>
                <a:gd name="connsiteX67" fmla="*/ 1223413 w 1608665"/>
                <a:gd name="connsiteY67" fmla="*/ 427588 h 1778000"/>
                <a:gd name="connsiteX68" fmla="*/ 1253343 w 1608665"/>
                <a:gd name="connsiteY68" fmla="*/ 415184 h 1778000"/>
                <a:gd name="connsiteX69" fmla="*/ 1373082 w 1608665"/>
                <a:gd name="connsiteY69" fmla="*/ 295444 h 1778000"/>
                <a:gd name="connsiteX70" fmla="*/ 1373082 w 1608665"/>
                <a:gd name="connsiteY70" fmla="*/ 235585 h 1778000"/>
                <a:gd name="connsiteX71" fmla="*/ 1313222 w 1608665"/>
                <a:gd name="connsiteY71" fmla="*/ 235585 h 1778000"/>
                <a:gd name="connsiteX72" fmla="*/ 1193482 w 1608665"/>
                <a:gd name="connsiteY72" fmla="*/ 355325 h 1778000"/>
                <a:gd name="connsiteX73" fmla="*/ 1193482 w 1608665"/>
                <a:gd name="connsiteY73" fmla="*/ 415184 h 1778000"/>
                <a:gd name="connsiteX74" fmla="*/ 1223413 w 1608665"/>
                <a:gd name="connsiteY74" fmla="*/ 427588 h 1778000"/>
                <a:gd name="connsiteX75" fmla="*/ 1016001 w 1608665"/>
                <a:gd name="connsiteY75" fmla="*/ 1439333 h 1778000"/>
                <a:gd name="connsiteX76" fmla="*/ 973667 w 1608665"/>
                <a:gd name="connsiteY76" fmla="*/ 1481667 h 1778000"/>
                <a:gd name="connsiteX77" fmla="*/ 635001 w 1608665"/>
                <a:gd name="connsiteY77" fmla="*/ 1481667 h 1778000"/>
                <a:gd name="connsiteX78" fmla="*/ 592667 w 1608665"/>
                <a:gd name="connsiteY78" fmla="*/ 1439333 h 1778000"/>
                <a:gd name="connsiteX79" fmla="*/ 632566 w 1608665"/>
                <a:gd name="connsiteY79" fmla="*/ 1397254 h 1778000"/>
                <a:gd name="connsiteX80" fmla="*/ 359834 w 1608665"/>
                <a:gd name="connsiteY80" fmla="*/ 825501 h 1778000"/>
                <a:gd name="connsiteX81" fmla="*/ 804334 w 1608665"/>
                <a:gd name="connsiteY81" fmla="*/ 381000 h 1778000"/>
                <a:gd name="connsiteX82" fmla="*/ 1248833 w 1608665"/>
                <a:gd name="connsiteY82" fmla="*/ 825501 h 1778000"/>
                <a:gd name="connsiteX83" fmla="*/ 976102 w 1608665"/>
                <a:gd name="connsiteY83" fmla="*/ 1397254 h 1778000"/>
                <a:gd name="connsiteX84" fmla="*/ 1016001 w 1608665"/>
                <a:gd name="connsiteY84" fmla="*/ 1439333 h 1778000"/>
                <a:gd name="connsiteX85" fmla="*/ 706777 w 1608665"/>
                <a:gd name="connsiteY85" fmla="*/ 499746 h 1778000"/>
                <a:gd name="connsiteX86" fmla="*/ 665417 w 1608665"/>
                <a:gd name="connsiteY86" fmla="*/ 482240 h 1778000"/>
                <a:gd name="connsiteX87" fmla="*/ 446024 w 1608665"/>
                <a:gd name="connsiteY87" fmla="*/ 732896 h 1778000"/>
                <a:gd name="connsiteX88" fmla="*/ 468842 w 1608665"/>
                <a:gd name="connsiteY88" fmla="*/ 771567 h 1778000"/>
                <a:gd name="connsiteX89" fmla="*/ 476780 w 1608665"/>
                <a:gd name="connsiteY89" fmla="*/ 772583 h 1778000"/>
                <a:gd name="connsiteX90" fmla="*/ 507513 w 1608665"/>
                <a:gd name="connsiteY90" fmla="*/ 748771 h 1778000"/>
                <a:gd name="connsiteX91" fmla="*/ 689250 w 1608665"/>
                <a:gd name="connsiteY91" fmla="*/ 541105 h 1778000"/>
                <a:gd name="connsiteX92" fmla="*/ 706777 w 1608665"/>
                <a:gd name="connsiteY92" fmla="*/ 499746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08665" h="1778000">
                  <a:moveTo>
                    <a:pt x="1016001" y="1545167"/>
                  </a:moveTo>
                  <a:cubicBezTo>
                    <a:pt x="1016001" y="1568535"/>
                    <a:pt x="997034" y="1587501"/>
                    <a:pt x="973667" y="1587501"/>
                  </a:cubicBezTo>
                  <a:lnTo>
                    <a:pt x="635001" y="1587501"/>
                  </a:lnTo>
                  <a:cubicBezTo>
                    <a:pt x="611633" y="1587501"/>
                    <a:pt x="592667" y="1568535"/>
                    <a:pt x="592667" y="1545167"/>
                  </a:cubicBezTo>
                  <a:cubicBezTo>
                    <a:pt x="592667" y="1521799"/>
                    <a:pt x="611633" y="1502833"/>
                    <a:pt x="635001" y="1502833"/>
                  </a:cubicBezTo>
                  <a:lnTo>
                    <a:pt x="973667" y="1502833"/>
                  </a:lnTo>
                  <a:cubicBezTo>
                    <a:pt x="997034" y="1502833"/>
                    <a:pt x="1016001" y="1521799"/>
                    <a:pt x="1016001" y="1545167"/>
                  </a:cubicBezTo>
                  <a:close/>
                  <a:moveTo>
                    <a:pt x="973667" y="1608666"/>
                  </a:moveTo>
                  <a:lnTo>
                    <a:pt x="635001" y="1608666"/>
                  </a:lnTo>
                  <a:cubicBezTo>
                    <a:pt x="607146" y="1608666"/>
                    <a:pt x="585577" y="1635571"/>
                    <a:pt x="594847" y="1664800"/>
                  </a:cubicBezTo>
                  <a:cubicBezTo>
                    <a:pt x="600435" y="1682433"/>
                    <a:pt x="618278" y="1693333"/>
                    <a:pt x="636777" y="1693333"/>
                  </a:cubicBezTo>
                  <a:lnTo>
                    <a:pt x="637414" y="1693333"/>
                  </a:lnTo>
                  <a:cubicBezTo>
                    <a:pt x="661860" y="1693333"/>
                    <a:pt x="684213" y="1707155"/>
                    <a:pt x="695155" y="1729020"/>
                  </a:cubicBezTo>
                  <a:lnTo>
                    <a:pt x="695600" y="1729909"/>
                  </a:lnTo>
                  <a:cubicBezTo>
                    <a:pt x="710354" y="1759373"/>
                    <a:pt x="740473" y="1778001"/>
                    <a:pt x="773429" y="1778001"/>
                  </a:cubicBezTo>
                  <a:lnTo>
                    <a:pt x="835236" y="1778001"/>
                  </a:lnTo>
                  <a:cubicBezTo>
                    <a:pt x="868194" y="1778001"/>
                    <a:pt x="898313" y="1759373"/>
                    <a:pt x="913045" y="1729909"/>
                  </a:cubicBezTo>
                  <a:lnTo>
                    <a:pt x="913490" y="1729020"/>
                  </a:lnTo>
                  <a:cubicBezTo>
                    <a:pt x="924432" y="1707155"/>
                    <a:pt x="946784" y="1693333"/>
                    <a:pt x="971233" y="1693333"/>
                  </a:cubicBezTo>
                  <a:lnTo>
                    <a:pt x="971868" y="1693333"/>
                  </a:lnTo>
                  <a:cubicBezTo>
                    <a:pt x="990367" y="1693333"/>
                    <a:pt x="1008211" y="1682433"/>
                    <a:pt x="1013798" y="1664800"/>
                  </a:cubicBezTo>
                  <a:cubicBezTo>
                    <a:pt x="1023091" y="1635571"/>
                    <a:pt x="1001522" y="1608666"/>
                    <a:pt x="973667" y="1608666"/>
                  </a:cubicBezTo>
                  <a:close/>
                  <a:moveTo>
                    <a:pt x="804334" y="254001"/>
                  </a:moveTo>
                  <a:cubicBezTo>
                    <a:pt x="827702" y="254001"/>
                    <a:pt x="846666" y="235035"/>
                    <a:pt x="846666" y="211667"/>
                  </a:cubicBezTo>
                  <a:lnTo>
                    <a:pt x="846666" y="42333"/>
                  </a:lnTo>
                  <a:cubicBezTo>
                    <a:pt x="846666" y="18965"/>
                    <a:pt x="827702" y="0"/>
                    <a:pt x="804334" y="0"/>
                  </a:cubicBezTo>
                  <a:cubicBezTo>
                    <a:pt x="780966" y="0"/>
                    <a:pt x="762000" y="18965"/>
                    <a:pt x="762000" y="42333"/>
                  </a:cubicBezTo>
                  <a:lnTo>
                    <a:pt x="762000" y="211667"/>
                  </a:lnTo>
                  <a:cubicBezTo>
                    <a:pt x="762000" y="235035"/>
                    <a:pt x="780966" y="254001"/>
                    <a:pt x="804334" y="254001"/>
                  </a:cubicBezTo>
                  <a:close/>
                  <a:moveTo>
                    <a:pt x="355325" y="415184"/>
                  </a:moveTo>
                  <a:cubicBezTo>
                    <a:pt x="363579" y="423460"/>
                    <a:pt x="374418" y="427588"/>
                    <a:pt x="385254" y="427588"/>
                  </a:cubicBezTo>
                  <a:cubicBezTo>
                    <a:pt x="396092" y="427588"/>
                    <a:pt x="406929" y="423460"/>
                    <a:pt x="415183" y="415184"/>
                  </a:cubicBezTo>
                  <a:cubicBezTo>
                    <a:pt x="431716" y="398653"/>
                    <a:pt x="431716" y="371856"/>
                    <a:pt x="415183" y="355325"/>
                  </a:cubicBezTo>
                  <a:lnTo>
                    <a:pt x="295444" y="235585"/>
                  </a:lnTo>
                  <a:cubicBezTo>
                    <a:pt x="278935" y="219054"/>
                    <a:pt x="252096" y="219054"/>
                    <a:pt x="235585" y="235585"/>
                  </a:cubicBezTo>
                  <a:cubicBezTo>
                    <a:pt x="219054" y="252116"/>
                    <a:pt x="219054" y="278913"/>
                    <a:pt x="235585" y="295444"/>
                  </a:cubicBezTo>
                  <a:lnTo>
                    <a:pt x="355325" y="415184"/>
                  </a:lnTo>
                  <a:close/>
                  <a:moveTo>
                    <a:pt x="254001" y="804334"/>
                  </a:moveTo>
                  <a:cubicBezTo>
                    <a:pt x="254001" y="780966"/>
                    <a:pt x="235034" y="762000"/>
                    <a:pt x="211667" y="762000"/>
                  </a:cubicBezTo>
                  <a:lnTo>
                    <a:pt x="42334" y="762000"/>
                  </a:lnTo>
                  <a:cubicBezTo>
                    <a:pt x="18965" y="762000"/>
                    <a:pt x="0" y="780966"/>
                    <a:pt x="0" y="804334"/>
                  </a:cubicBezTo>
                  <a:cubicBezTo>
                    <a:pt x="0" y="827702"/>
                    <a:pt x="18965" y="846666"/>
                    <a:pt x="42334" y="846666"/>
                  </a:cubicBezTo>
                  <a:lnTo>
                    <a:pt x="211667" y="846666"/>
                  </a:lnTo>
                  <a:cubicBezTo>
                    <a:pt x="235034" y="846666"/>
                    <a:pt x="254001" y="827702"/>
                    <a:pt x="254001" y="804334"/>
                  </a:cubicBezTo>
                  <a:close/>
                  <a:moveTo>
                    <a:pt x="355325" y="1193482"/>
                  </a:moveTo>
                  <a:lnTo>
                    <a:pt x="235585" y="1313222"/>
                  </a:lnTo>
                  <a:cubicBezTo>
                    <a:pt x="219054" y="1329753"/>
                    <a:pt x="219054" y="1356551"/>
                    <a:pt x="235585" y="1373082"/>
                  </a:cubicBezTo>
                  <a:cubicBezTo>
                    <a:pt x="243839" y="1381357"/>
                    <a:pt x="254678" y="1385485"/>
                    <a:pt x="265514" y="1385485"/>
                  </a:cubicBezTo>
                  <a:cubicBezTo>
                    <a:pt x="276353" y="1385485"/>
                    <a:pt x="287189" y="1381357"/>
                    <a:pt x="295444" y="1373082"/>
                  </a:cubicBezTo>
                  <a:lnTo>
                    <a:pt x="415183" y="1253343"/>
                  </a:lnTo>
                  <a:cubicBezTo>
                    <a:pt x="431716" y="1236812"/>
                    <a:pt x="431716" y="1210013"/>
                    <a:pt x="415183" y="1193482"/>
                  </a:cubicBezTo>
                  <a:cubicBezTo>
                    <a:pt x="398675" y="1176951"/>
                    <a:pt x="371835" y="1176951"/>
                    <a:pt x="355325" y="1193482"/>
                  </a:cubicBezTo>
                  <a:close/>
                  <a:moveTo>
                    <a:pt x="1253343" y="1193482"/>
                  </a:moveTo>
                  <a:cubicBezTo>
                    <a:pt x="1236811" y="1176951"/>
                    <a:pt x="1210013" y="1176951"/>
                    <a:pt x="1193482" y="1193482"/>
                  </a:cubicBezTo>
                  <a:cubicBezTo>
                    <a:pt x="1176951" y="1210013"/>
                    <a:pt x="1176951" y="1236812"/>
                    <a:pt x="1193482" y="1253343"/>
                  </a:cubicBezTo>
                  <a:lnTo>
                    <a:pt x="1313222" y="1373082"/>
                  </a:lnTo>
                  <a:cubicBezTo>
                    <a:pt x="1321498" y="1381357"/>
                    <a:pt x="1332314" y="1385485"/>
                    <a:pt x="1343153" y="1385485"/>
                  </a:cubicBezTo>
                  <a:cubicBezTo>
                    <a:pt x="1353989" y="1385485"/>
                    <a:pt x="1364806" y="1381357"/>
                    <a:pt x="1373082" y="1373082"/>
                  </a:cubicBezTo>
                  <a:cubicBezTo>
                    <a:pt x="1389613" y="1356551"/>
                    <a:pt x="1389613" y="1329753"/>
                    <a:pt x="1373082" y="1313222"/>
                  </a:cubicBezTo>
                  <a:lnTo>
                    <a:pt x="1253343" y="1193482"/>
                  </a:lnTo>
                  <a:close/>
                  <a:moveTo>
                    <a:pt x="1566334" y="762000"/>
                  </a:moveTo>
                  <a:lnTo>
                    <a:pt x="1397001" y="762000"/>
                  </a:lnTo>
                  <a:cubicBezTo>
                    <a:pt x="1373633" y="762000"/>
                    <a:pt x="1354667" y="780966"/>
                    <a:pt x="1354667" y="804334"/>
                  </a:cubicBezTo>
                  <a:cubicBezTo>
                    <a:pt x="1354667" y="827702"/>
                    <a:pt x="1373633" y="846666"/>
                    <a:pt x="1397001" y="846666"/>
                  </a:cubicBezTo>
                  <a:lnTo>
                    <a:pt x="1566334" y="846666"/>
                  </a:lnTo>
                  <a:cubicBezTo>
                    <a:pt x="1589701" y="846666"/>
                    <a:pt x="1608666" y="827702"/>
                    <a:pt x="1608666" y="804334"/>
                  </a:cubicBezTo>
                  <a:cubicBezTo>
                    <a:pt x="1608666" y="780966"/>
                    <a:pt x="1589701" y="762000"/>
                    <a:pt x="1566334" y="762000"/>
                  </a:cubicBezTo>
                  <a:close/>
                  <a:moveTo>
                    <a:pt x="1223413" y="427588"/>
                  </a:moveTo>
                  <a:cubicBezTo>
                    <a:pt x="1234250" y="427588"/>
                    <a:pt x="1245066" y="423460"/>
                    <a:pt x="1253343" y="415184"/>
                  </a:cubicBezTo>
                  <a:lnTo>
                    <a:pt x="1373082" y="295444"/>
                  </a:lnTo>
                  <a:cubicBezTo>
                    <a:pt x="1389613" y="278913"/>
                    <a:pt x="1389613" y="252116"/>
                    <a:pt x="1373082" y="235585"/>
                  </a:cubicBezTo>
                  <a:cubicBezTo>
                    <a:pt x="1356551" y="219054"/>
                    <a:pt x="1329753" y="219054"/>
                    <a:pt x="1313222" y="235585"/>
                  </a:cubicBezTo>
                  <a:lnTo>
                    <a:pt x="1193482" y="355325"/>
                  </a:lnTo>
                  <a:cubicBezTo>
                    <a:pt x="1176951" y="371856"/>
                    <a:pt x="1176951" y="398653"/>
                    <a:pt x="1193482" y="415184"/>
                  </a:cubicBezTo>
                  <a:cubicBezTo>
                    <a:pt x="1201738" y="423460"/>
                    <a:pt x="1212575" y="427588"/>
                    <a:pt x="1223413" y="427588"/>
                  </a:cubicBezTo>
                  <a:close/>
                  <a:moveTo>
                    <a:pt x="1016001" y="1439333"/>
                  </a:moveTo>
                  <a:cubicBezTo>
                    <a:pt x="1016001" y="1462701"/>
                    <a:pt x="997034" y="1481667"/>
                    <a:pt x="973667" y="1481667"/>
                  </a:cubicBezTo>
                  <a:lnTo>
                    <a:pt x="635001" y="1481667"/>
                  </a:lnTo>
                  <a:cubicBezTo>
                    <a:pt x="611633" y="1481667"/>
                    <a:pt x="592667" y="1462701"/>
                    <a:pt x="592667" y="1439333"/>
                  </a:cubicBezTo>
                  <a:cubicBezTo>
                    <a:pt x="592667" y="1416791"/>
                    <a:pt x="610342" y="1398525"/>
                    <a:pt x="632566" y="1397254"/>
                  </a:cubicBezTo>
                  <a:cubicBezTo>
                    <a:pt x="606214" y="1159045"/>
                    <a:pt x="359834" y="1105981"/>
                    <a:pt x="359834" y="825501"/>
                  </a:cubicBezTo>
                  <a:cubicBezTo>
                    <a:pt x="359834" y="580009"/>
                    <a:pt x="558842" y="381000"/>
                    <a:pt x="804334" y="381000"/>
                  </a:cubicBezTo>
                  <a:cubicBezTo>
                    <a:pt x="1049824" y="381000"/>
                    <a:pt x="1248833" y="580009"/>
                    <a:pt x="1248833" y="825501"/>
                  </a:cubicBezTo>
                  <a:cubicBezTo>
                    <a:pt x="1248833" y="1105981"/>
                    <a:pt x="1002454" y="1159045"/>
                    <a:pt x="976102" y="1397254"/>
                  </a:cubicBezTo>
                  <a:cubicBezTo>
                    <a:pt x="998326" y="1398525"/>
                    <a:pt x="1016001" y="1416791"/>
                    <a:pt x="1016001" y="1439333"/>
                  </a:cubicBezTo>
                  <a:close/>
                  <a:moveTo>
                    <a:pt x="706777" y="499746"/>
                  </a:moveTo>
                  <a:cubicBezTo>
                    <a:pt x="700193" y="483511"/>
                    <a:pt x="681714" y="475699"/>
                    <a:pt x="665417" y="482240"/>
                  </a:cubicBezTo>
                  <a:cubicBezTo>
                    <a:pt x="557234" y="526075"/>
                    <a:pt x="475213" y="619781"/>
                    <a:pt x="446024" y="732896"/>
                  </a:cubicBezTo>
                  <a:cubicBezTo>
                    <a:pt x="441643" y="749892"/>
                    <a:pt x="451866" y="767186"/>
                    <a:pt x="468842" y="771567"/>
                  </a:cubicBezTo>
                  <a:cubicBezTo>
                    <a:pt x="471487" y="772265"/>
                    <a:pt x="474155" y="772583"/>
                    <a:pt x="476780" y="772583"/>
                  </a:cubicBezTo>
                  <a:cubicBezTo>
                    <a:pt x="490918" y="772583"/>
                    <a:pt x="503809" y="763081"/>
                    <a:pt x="507513" y="748771"/>
                  </a:cubicBezTo>
                  <a:cubicBezTo>
                    <a:pt x="531686" y="655044"/>
                    <a:pt x="599630" y="577406"/>
                    <a:pt x="689250" y="541105"/>
                  </a:cubicBezTo>
                  <a:cubicBezTo>
                    <a:pt x="705506" y="534521"/>
                    <a:pt x="713338" y="516022"/>
                    <a:pt x="706777" y="499746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图形 160">
              <a:extLst>
                <a:ext uri="{FF2B5EF4-FFF2-40B4-BE49-F238E27FC236}">
                  <a16:creationId xmlns:a16="http://schemas.microsoft.com/office/drawing/2014/main" id="{CA079A21-E623-4E20-8086-45507877B613}"/>
                </a:ext>
              </a:extLst>
            </p:cNvPr>
            <p:cNvSpPr/>
            <p:nvPr/>
          </p:nvSpPr>
          <p:spPr>
            <a:xfrm rot="10518429" flipH="1">
              <a:off x="8646689" y="1369584"/>
              <a:ext cx="444193" cy="409437"/>
            </a:xfrm>
            <a:custGeom>
              <a:avLst/>
              <a:gdLst>
                <a:gd name="connsiteX0" fmla="*/ 235878 w 1493002"/>
                <a:gd name="connsiteY0" fmla="*/ 199037 h 1376182"/>
                <a:gd name="connsiteX1" fmla="*/ 285750 w 1493002"/>
                <a:gd name="connsiteY1" fmla="*/ 285302 h 1376182"/>
                <a:gd name="connsiteX2" fmla="*/ 385493 w 1493002"/>
                <a:gd name="connsiteY2" fmla="*/ 285302 h 1376182"/>
                <a:gd name="connsiteX3" fmla="*/ 435365 w 1493002"/>
                <a:gd name="connsiteY3" fmla="*/ 199037 h 1376182"/>
                <a:gd name="connsiteX4" fmla="*/ 385493 w 1493002"/>
                <a:gd name="connsiteY4" fmla="*/ 112773 h 1376182"/>
                <a:gd name="connsiteX5" fmla="*/ 285750 w 1493002"/>
                <a:gd name="connsiteY5" fmla="*/ 112773 h 1376182"/>
                <a:gd name="connsiteX6" fmla="*/ 235878 w 1493002"/>
                <a:gd name="connsiteY6" fmla="*/ 199037 h 1376182"/>
                <a:gd name="connsiteX7" fmla="*/ 1418416 w 1493002"/>
                <a:gd name="connsiteY7" fmla="*/ 477599 h 1376182"/>
                <a:gd name="connsiteX8" fmla="*/ 1154681 w 1493002"/>
                <a:gd name="connsiteY8" fmla="*/ 629908 h 1376182"/>
                <a:gd name="connsiteX9" fmla="*/ 1080100 w 1493002"/>
                <a:gd name="connsiteY9" fmla="*/ 586775 h 1376182"/>
                <a:gd name="connsiteX10" fmla="*/ 1080100 w 1493002"/>
                <a:gd name="connsiteY10" fmla="*/ 497817 h 1376182"/>
                <a:gd name="connsiteX11" fmla="*/ 980355 w 1493002"/>
                <a:gd name="connsiteY11" fmla="*/ 398072 h 1376182"/>
                <a:gd name="connsiteX12" fmla="*/ 99743 w 1493002"/>
                <a:gd name="connsiteY12" fmla="*/ 398072 h 1376182"/>
                <a:gd name="connsiteX13" fmla="*/ 0 w 1493002"/>
                <a:gd name="connsiteY13" fmla="*/ 497817 h 1376182"/>
                <a:gd name="connsiteX14" fmla="*/ 0 w 1493002"/>
                <a:gd name="connsiteY14" fmla="*/ 1276439 h 1376182"/>
                <a:gd name="connsiteX15" fmla="*/ 99743 w 1493002"/>
                <a:gd name="connsiteY15" fmla="*/ 1376182 h 1376182"/>
                <a:gd name="connsiteX16" fmla="*/ 980355 w 1493002"/>
                <a:gd name="connsiteY16" fmla="*/ 1376182 h 1376182"/>
                <a:gd name="connsiteX17" fmla="*/ 1080100 w 1493002"/>
                <a:gd name="connsiteY17" fmla="*/ 1276439 h 1376182"/>
                <a:gd name="connsiteX18" fmla="*/ 1080100 w 1493002"/>
                <a:gd name="connsiteY18" fmla="*/ 1187479 h 1376182"/>
                <a:gd name="connsiteX19" fmla="*/ 1154681 w 1493002"/>
                <a:gd name="connsiteY19" fmla="*/ 1144349 h 1376182"/>
                <a:gd name="connsiteX20" fmla="*/ 1418416 w 1493002"/>
                <a:gd name="connsiteY20" fmla="*/ 1296658 h 1376182"/>
                <a:gd name="connsiteX21" fmla="*/ 1492999 w 1493002"/>
                <a:gd name="connsiteY21" fmla="*/ 1253525 h 1376182"/>
                <a:gd name="connsiteX22" fmla="*/ 1492999 w 1493002"/>
                <a:gd name="connsiteY22" fmla="*/ 520729 h 1376182"/>
                <a:gd name="connsiteX23" fmla="*/ 1418416 w 1493002"/>
                <a:gd name="connsiteY23" fmla="*/ 477599 h 1376182"/>
                <a:gd name="connsiteX24" fmla="*/ 240370 w 1493002"/>
                <a:gd name="connsiteY24" fmla="*/ 729202 h 1376182"/>
                <a:gd name="connsiteX25" fmla="*/ 161745 w 1493002"/>
                <a:gd name="connsiteY25" fmla="*/ 683822 h 1376182"/>
                <a:gd name="connsiteX26" fmla="*/ 161745 w 1493002"/>
                <a:gd name="connsiteY26" fmla="*/ 593067 h 1376182"/>
                <a:gd name="connsiteX27" fmla="*/ 240370 w 1493002"/>
                <a:gd name="connsiteY27" fmla="*/ 547688 h 1376182"/>
                <a:gd name="connsiteX28" fmla="*/ 331128 w 1493002"/>
                <a:gd name="connsiteY28" fmla="*/ 638445 h 1376182"/>
                <a:gd name="connsiteX29" fmla="*/ 240370 w 1493002"/>
                <a:gd name="connsiteY29" fmla="*/ 729202 h 1376182"/>
                <a:gd name="connsiteX30" fmla="*/ 544992 w 1493002"/>
                <a:gd name="connsiteY30" fmla="*/ 149165 h 1376182"/>
                <a:gd name="connsiteX31" fmla="*/ 619573 w 1493002"/>
                <a:gd name="connsiteY31" fmla="*/ 278562 h 1376182"/>
                <a:gd name="connsiteX32" fmla="*/ 768738 w 1493002"/>
                <a:gd name="connsiteY32" fmla="*/ 278562 h 1376182"/>
                <a:gd name="connsiteX33" fmla="*/ 843322 w 1493002"/>
                <a:gd name="connsiteY33" fmla="*/ 149165 h 1376182"/>
                <a:gd name="connsiteX34" fmla="*/ 694157 w 1493002"/>
                <a:gd name="connsiteY34" fmla="*/ 0 h 1376182"/>
                <a:gd name="connsiteX35" fmla="*/ 544992 w 1493002"/>
                <a:gd name="connsiteY35" fmla="*/ 149165 h 13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93002" h="1376182">
                  <a:moveTo>
                    <a:pt x="235878" y="199037"/>
                  </a:moveTo>
                  <a:cubicBezTo>
                    <a:pt x="235878" y="234531"/>
                    <a:pt x="254749" y="267329"/>
                    <a:pt x="285750" y="285302"/>
                  </a:cubicBezTo>
                  <a:cubicBezTo>
                    <a:pt x="316751" y="303273"/>
                    <a:pt x="354492" y="303273"/>
                    <a:pt x="385493" y="285302"/>
                  </a:cubicBezTo>
                  <a:cubicBezTo>
                    <a:pt x="416494" y="267329"/>
                    <a:pt x="435365" y="234531"/>
                    <a:pt x="435365" y="199037"/>
                  </a:cubicBezTo>
                  <a:cubicBezTo>
                    <a:pt x="435365" y="163542"/>
                    <a:pt x="416494" y="130744"/>
                    <a:pt x="385493" y="112773"/>
                  </a:cubicBezTo>
                  <a:cubicBezTo>
                    <a:pt x="354492" y="94802"/>
                    <a:pt x="316751" y="94802"/>
                    <a:pt x="285750" y="112773"/>
                  </a:cubicBezTo>
                  <a:cubicBezTo>
                    <a:pt x="254749" y="130744"/>
                    <a:pt x="235878" y="163542"/>
                    <a:pt x="235878" y="199037"/>
                  </a:cubicBezTo>
                  <a:close/>
                  <a:moveTo>
                    <a:pt x="1418416" y="477599"/>
                  </a:moveTo>
                  <a:lnTo>
                    <a:pt x="1154681" y="629908"/>
                  </a:lnTo>
                  <a:cubicBezTo>
                    <a:pt x="1121433" y="649227"/>
                    <a:pt x="1080100" y="624967"/>
                    <a:pt x="1080100" y="586775"/>
                  </a:cubicBezTo>
                  <a:lnTo>
                    <a:pt x="1080100" y="497817"/>
                  </a:lnTo>
                  <a:cubicBezTo>
                    <a:pt x="1080100" y="443002"/>
                    <a:pt x="1035170" y="398072"/>
                    <a:pt x="980355" y="398072"/>
                  </a:cubicBezTo>
                  <a:lnTo>
                    <a:pt x="99743" y="398072"/>
                  </a:lnTo>
                  <a:cubicBezTo>
                    <a:pt x="44929" y="398072"/>
                    <a:pt x="0" y="443002"/>
                    <a:pt x="0" y="497817"/>
                  </a:cubicBezTo>
                  <a:lnTo>
                    <a:pt x="0" y="1276439"/>
                  </a:lnTo>
                  <a:cubicBezTo>
                    <a:pt x="0" y="1331253"/>
                    <a:pt x="44929" y="1376182"/>
                    <a:pt x="99743" y="1376182"/>
                  </a:cubicBezTo>
                  <a:lnTo>
                    <a:pt x="980355" y="1376182"/>
                  </a:lnTo>
                  <a:cubicBezTo>
                    <a:pt x="1035170" y="1376182"/>
                    <a:pt x="1080100" y="1331253"/>
                    <a:pt x="1080100" y="1276439"/>
                  </a:cubicBezTo>
                  <a:lnTo>
                    <a:pt x="1080100" y="1187479"/>
                  </a:lnTo>
                  <a:cubicBezTo>
                    <a:pt x="1080100" y="1149290"/>
                    <a:pt x="1121433" y="1125029"/>
                    <a:pt x="1154681" y="1144349"/>
                  </a:cubicBezTo>
                  <a:lnTo>
                    <a:pt x="1418416" y="1296658"/>
                  </a:lnTo>
                  <a:cubicBezTo>
                    <a:pt x="1451664" y="1315977"/>
                    <a:pt x="1492999" y="1291717"/>
                    <a:pt x="1492999" y="1253525"/>
                  </a:cubicBezTo>
                  <a:lnTo>
                    <a:pt x="1492999" y="520729"/>
                  </a:lnTo>
                  <a:cubicBezTo>
                    <a:pt x="1493447" y="482092"/>
                    <a:pt x="1451664" y="458279"/>
                    <a:pt x="1418416" y="477599"/>
                  </a:cubicBezTo>
                  <a:close/>
                  <a:moveTo>
                    <a:pt x="240370" y="729202"/>
                  </a:moveTo>
                  <a:cubicBezTo>
                    <a:pt x="208023" y="729202"/>
                    <a:pt x="177920" y="711679"/>
                    <a:pt x="161745" y="683822"/>
                  </a:cubicBezTo>
                  <a:cubicBezTo>
                    <a:pt x="145571" y="655517"/>
                    <a:pt x="145571" y="620922"/>
                    <a:pt x="161745" y="593067"/>
                  </a:cubicBezTo>
                  <a:cubicBezTo>
                    <a:pt x="177920" y="564760"/>
                    <a:pt x="208023" y="547688"/>
                    <a:pt x="240370" y="547688"/>
                  </a:cubicBezTo>
                  <a:cubicBezTo>
                    <a:pt x="290691" y="547688"/>
                    <a:pt x="331128" y="588573"/>
                    <a:pt x="331128" y="638445"/>
                  </a:cubicBezTo>
                  <a:cubicBezTo>
                    <a:pt x="331128" y="688317"/>
                    <a:pt x="290691" y="729202"/>
                    <a:pt x="240370" y="729202"/>
                  </a:cubicBezTo>
                  <a:close/>
                  <a:moveTo>
                    <a:pt x="544992" y="149165"/>
                  </a:moveTo>
                  <a:cubicBezTo>
                    <a:pt x="544992" y="202631"/>
                    <a:pt x="573297" y="251603"/>
                    <a:pt x="619573" y="278562"/>
                  </a:cubicBezTo>
                  <a:cubicBezTo>
                    <a:pt x="665851" y="305070"/>
                    <a:pt x="722462" y="305070"/>
                    <a:pt x="768738" y="278562"/>
                  </a:cubicBezTo>
                  <a:cubicBezTo>
                    <a:pt x="815016" y="252053"/>
                    <a:pt x="843322" y="202631"/>
                    <a:pt x="843322" y="149165"/>
                  </a:cubicBezTo>
                  <a:cubicBezTo>
                    <a:pt x="843322" y="66495"/>
                    <a:pt x="776377" y="0"/>
                    <a:pt x="694157" y="0"/>
                  </a:cubicBezTo>
                  <a:cubicBezTo>
                    <a:pt x="611937" y="0"/>
                    <a:pt x="544992" y="66945"/>
                    <a:pt x="544992" y="149165"/>
                  </a:cubicBezTo>
                  <a:close/>
                </a:path>
              </a:pathLst>
            </a:custGeom>
            <a:solidFill>
              <a:srgbClr val="C3D8DB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935F16D-A9C2-44D1-A522-2CBD6BBB97F5}"/>
              </a:ext>
            </a:extLst>
          </p:cNvPr>
          <p:cNvSpPr/>
          <p:nvPr/>
        </p:nvSpPr>
        <p:spPr>
          <a:xfrm>
            <a:off x="11250969" y="1561278"/>
            <a:ext cx="948730" cy="3206471"/>
          </a:xfrm>
          <a:custGeom>
            <a:avLst/>
            <a:gdLst>
              <a:gd name="connsiteX0" fmla="*/ 977334 w 977334"/>
              <a:gd name="connsiteY0" fmla="*/ 0 h 3303145"/>
              <a:gd name="connsiteX1" fmla="*/ 977334 w 977334"/>
              <a:gd name="connsiteY1" fmla="*/ 3303145 h 3303145"/>
              <a:gd name="connsiteX2" fmla="*/ 454018 w 977334"/>
              <a:gd name="connsiteY2" fmla="*/ 3303145 h 3303145"/>
              <a:gd name="connsiteX3" fmla="*/ 435062 w 977334"/>
              <a:gd name="connsiteY3" fmla="*/ 3278697 h 3303145"/>
              <a:gd name="connsiteX4" fmla="*/ 0 w 977334"/>
              <a:gd name="connsiteY4" fmla="*/ 1932398 h 3303145"/>
              <a:gd name="connsiteX5" fmla="*/ 893214 w 977334"/>
              <a:gd name="connsiteY5" fmla="*/ 71230 h 3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334" h="3303145">
                <a:moveTo>
                  <a:pt x="977334" y="0"/>
                </a:moveTo>
                <a:lnTo>
                  <a:pt x="977334" y="3303145"/>
                </a:lnTo>
                <a:lnTo>
                  <a:pt x="454018" y="3303145"/>
                </a:lnTo>
                <a:lnTo>
                  <a:pt x="435062" y="3278697"/>
                </a:lnTo>
                <a:cubicBezTo>
                  <a:pt x="157603" y="2878491"/>
                  <a:pt x="0" y="2419866"/>
                  <a:pt x="0" y="1932398"/>
                </a:cubicBezTo>
                <a:cubicBezTo>
                  <a:pt x="0" y="1219475"/>
                  <a:pt x="337098" y="568245"/>
                  <a:pt x="893214" y="71230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A815578-FCAB-4D3B-887E-FFE7ED0C5E0E}"/>
              </a:ext>
            </a:extLst>
          </p:cNvPr>
          <p:cNvSpPr/>
          <p:nvPr/>
        </p:nvSpPr>
        <p:spPr>
          <a:xfrm>
            <a:off x="1" y="3659469"/>
            <a:ext cx="4327927" cy="3198531"/>
          </a:xfrm>
          <a:custGeom>
            <a:avLst/>
            <a:gdLst>
              <a:gd name="connsiteX0" fmla="*/ 31605 w 4327927"/>
              <a:gd name="connsiteY0" fmla="*/ 0 h 3693486"/>
              <a:gd name="connsiteX1" fmla="*/ 387824 w 4327927"/>
              <a:gd name="connsiteY1" fmla="*/ 202720 h 3693486"/>
              <a:gd name="connsiteX2" fmla="*/ 427656 w 4327927"/>
              <a:gd name="connsiteY2" fmla="*/ 281730 h 3693486"/>
              <a:gd name="connsiteX3" fmla="*/ 487403 w 4327927"/>
              <a:gd name="connsiteY3" fmla="*/ 288126 h 3693486"/>
              <a:gd name="connsiteX4" fmla="*/ 927069 w 4327927"/>
              <a:gd name="connsiteY4" fmla="*/ 652160 h 3693486"/>
              <a:gd name="connsiteX5" fmla="*/ 932267 w 4327927"/>
              <a:gd name="connsiteY5" fmla="*/ 671235 h 3693486"/>
              <a:gd name="connsiteX6" fmla="*/ 967002 w 4327927"/>
              <a:gd name="connsiteY6" fmla="*/ 668957 h 3693486"/>
              <a:gd name="connsiteX7" fmla="*/ 1553789 w 4327927"/>
              <a:gd name="connsiteY7" fmla="*/ 1086949 h 3693486"/>
              <a:gd name="connsiteX8" fmla="*/ 1588494 w 4327927"/>
              <a:gd name="connsiteY8" fmla="*/ 1214315 h 3693486"/>
              <a:gd name="connsiteX9" fmla="*/ 1588757 w 4327927"/>
              <a:gd name="connsiteY9" fmla="*/ 1218333 h 3693486"/>
              <a:gd name="connsiteX10" fmla="*/ 1644012 w 4327927"/>
              <a:gd name="connsiteY10" fmla="*/ 1200265 h 3693486"/>
              <a:gd name="connsiteX11" fmla="*/ 1885331 w 4327927"/>
              <a:gd name="connsiteY11" fmla="*/ 1172138 h 3693486"/>
              <a:gd name="connsiteX12" fmla="*/ 2623740 w 4327927"/>
              <a:gd name="connsiteY12" fmla="*/ 1698135 h 3693486"/>
              <a:gd name="connsiteX13" fmla="*/ 2529857 w 4327927"/>
              <a:gd name="connsiteY13" fmla="*/ 2462594 h 3693486"/>
              <a:gd name="connsiteX14" fmla="*/ 2474342 w 4327927"/>
              <a:gd name="connsiteY14" fmla="*/ 2527571 h 3693486"/>
              <a:gd name="connsiteX15" fmla="*/ 2484586 w 4327927"/>
              <a:gd name="connsiteY15" fmla="*/ 2524779 h 3693486"/>
              <a:gd name="connsiteX16" fmla="*/ 2612404 w 4327927"/>
              <a:gd name="connsiteY16" fmla="*/ 2516395 h 3693486"/>
              <a:gd name="connsiteX17" fmla="*/ 3199193 w 4327927"/>
              <a:gd name="connsiteY17" fmla="*/ 2934387 h 3693486"/>
              <a:gd name="connsiteX18" fmla="*/ 3206098 w 4327927"/>
              <a:gd name="connsiteY18" fmla="*/ 2959731 h 3693486"/>
              <a:gd name="connsiteX19" fmla="*/ 3234583 w 4327927"/>
              <a:gd name="connsiteY19" fmla="*/ 2951230 h 3693486"/>
              <a:gd name="connsiteX20" fmla="*/ 3394780 w 4327927"/>
              <a:gd name="connsiteY20" fmla="*/ 2952980 h 3693486"/>
              <a:gd name="connsiteX21" fmla="*/ 3440009 w 4327927"/>
              <a:gd name="connsiteY21" fmla="*/ 2968448 h 3693486"/>
              <a:gd name="connsiteX22" fmla="*/ 3452206 w 4327927"/>
              <a:gd name="connsiteY22" fmla="*/ 2946868 h 3693486"/>
              <a:gd name="connsiteX23" fmla="*/ 3673993 w 4327927"/>
              <a:gd name="connsiteY23" fmla="*/ 2773691 h 3693486"/>
              <a:gd name="connsiteX24" fmla="*/ 3862460 w 4327927"/>
              <a:gd name="connsiteY24" fmla="*/ 2741868 h 3693486"/>
              <a:gd name="connsiteX25" fmla="*/ 4295834 w 4327927"/>
              <a:gd name="connsiteY25" fmla="*/ 3050577 h 3693486"/>
              <a:gd name="connsiteX26" fmla="*/ 4018947 w 4327927"/>
              <a:gd name="connsiteY26" fmla="*/ 3672418 h 3693486"/>
              <a:gd name="connsiteX27" fmla="*/ 3960329 w 4327927"/>
              <a:gd name="connsiteY27" fmla="*/ 3690775 h 3693486"/>
              <a:gd name="connsiteX28" fmla="*/ 3945207 w 4327927"/>
              <a:gd name="connsiteY28" fmla="*/ 3693486 h 3693486"/>
              <a:gd name="connsiteX29" fmla="*/ 3757032 w 4327927"/>
              <a:gd name="connsiteY29" fmla="*/ 3693486 h 3693486"/>
              <a:gd name="connsiteX30" fmla="*/ 3747921 w 4327927"/>
              <a:gd name="connsiteY30" fmla="*/ 3691147 h 3693486"/>
              <a:gd name="connsiteX31" fmla="*/ 3751190 w 4327927"/>
              <a:gd name="connsiteY31" fmla="*/ 3693486 h 3693486"/>
              <a:gd name="connsiteX32" fmla="*/ 0 w 4327927"/>
              <a:gd name="connsiteY32" fmla="*/ 3693486 h 3693486"/>
              <a:gd name="connsiteX33" fmla="*/ 0 w 4327927"/>
              <a:gd name="connsiteY33" fmla="*/ 2073 h 36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27927" h="3693486">
                <a:moveTo>
                  <a:pt x="31605" y="0"/>
                </a:moveTo>
                <a:cubicBezTo>
                  <a:pt x="174485" y="4811"/>
                  <a:pt x="309106" y="79457"/>
                  <a:pt x="387824" y="202720"/>
                </a:cubicBezTo>
                <a:lnTo>
                  <a:pt x="427656" y="281730"/>
                </a:lnTo>
                <a:lnTo>
                  <a:pt x="487403" y="288126"/>
                </a:lnTo>
                <a:cubicBezTo>
                  <a:pt x="680687" y="323202"/>
                  <a:pt x="851533" y="455362"/>
                  <a:pt x="927069" y="652160"/>
                </a:cubicBezTo>
                <a:lnTo>
                  <a:pt x="932267" y="671235"/>
                </a:lnTo>
                <a:lnTo>
                  <a:pt x="967002" y="668957"/>
                </a:lnTo>
                <a:cubicBezTo>
                  <a:pt x="1220832" y="677504"/>
                  <a:pt x="1457057" y="834927"/>
                  <a:pt x="1553789" y="1086949"/>
                </a:cubicBezTo>
                <a:cubicBezTo>
                  <a:pt x="1569912" y="1128953"/>
                  <a:pt x="1581396" y="1171597"/>
                  <a:pt x="1588494" y="1214315"/>
                </a:cubicBezTo>
                <a:lnTo>
                  <a:pt x="1588757" y="1218333"/>
                </a:lnTo>
                <a:lnTo>
                  <a:pt x="1644012" y="1200265"/>
                </a:lnTo>
                <a:cubicBezTo>
                  <a:pt x="1724238" y="1178470"/>
                  <a:pt x="1805477" y="1169449"/>
                  <a:pt x="1885331" y="1172138"/>
                </a:cubicBezTo>
                <a:cubicBezTo>
                  <a:pt x="2204748" y="1182894"/>
                  <a:pt x="2502012" y="1380991"/>
                  <a:pt x="2623740" y="1698135"/>
                </a:cubicBezTo>
                <a:cubicBezTo>
                  <a:pt x="2725179" y="1962422"/>
                  <a:pt x="2680711" y="2246828"/>
                  <a:pt x="2529857" y="2462594"/>
                </a:cubicBezTo>
                <a:lnTo>
                  <a:pt x="2474342" y="2527571"/>
                </a:lnTo>
                <a:lnTo>
                  <a:pt x="2484586" y="2524779"/>
                </a:lnTo>
                <a:cubicBezTo>
                  <a:pt x="2527305" y="2517682"/>
                  <a:pt x="2570099" y="2514971"/>
                  <a:pt x="2612404" y="2516395"/>
                </a:cubicBezTo>
                <a:cubicBezTo>
                  <a:pt x="2866234" y="2524942"/>
                  <a:pt x="3102460" y="2682364"/>
                  <a:pt x="3199193" y="2934387"/>
                </a:cubicBezTo>
                <a:lnTo>
                  <a:pt x="3206098" y="2959731"/>
                </a:lnTo>
                <a:lnTo>
                  <a:pt x="3234583" y="2951230"/>
                </a:lnTo>
                <a:cubicBezTo>
                  <a:pt x="3288520" y="2939566"/>
                  <a:pt x="3343128" y="2940696"/>
                  <a:pt x="3394780" y="2952980"/>
                </a:cubicBezTo>
                <a:lnTo>
                  <a:pt x="3440009" y="2968448"/>
                </a:lnTo>
                <a:lnTo>
                  <a:pt x="3452206" y="2946868"/>
                </a:lnTo>
                <a:cubicBezTo>
                  <a:pt x="3505328" y="2870889"/>
                  <a:pt x="3580927" y="2809412"/>
                  <a:pt x="3673993" y="2773691"/>
                </a:cubicBezTo>
                <a:cubicBezTo>
                  <a:pt x="3736038" y="2749876"/>
                  <a:pt x="3799971" y="2739763"/>
                  <a:pt x="3862460" y="2741868"/>
                </a:cubicBezTo>
                <a:cubicBezTo>
                  <a:pt x="4049927" y="2748180"/>
                  <a:pt x="4224391" y="2864445"/>
                  <a:pt x="4295834" y="3050577"/>
                </a:cubicBezTo>
                <a:cubicBezTo>
                  <a:pt x="4391090" y="3298754"/>
                  <a:pt x="4267124" y="3577161"/>
                  <a:pt x="4018947" y="3672418"/>
                </a:cubicBezTo>
                <a:cubicBezTo>
                  <a:pt x="3999558" y="3679860"/>
                  <a:pt x="3979985" y="3685963"/>
                  <a:pt x="3960329" y="3690775"/>
                </a:cubicBezTo>
                <a:lnTo>
                  <a:pt x="3945207" y="3693486"/>
                </a:lnTo>
                <a:lnTo>
                  <a:pt x="3757032" y="3693486"/>
                </a:lnTo>
                <a:lnTo>
                  <a:pt x="3747921" y="3691147"/>
                </a:lnTo>
                <a:lnTo>
                  <a:pt x="3751190" y="3693486"/>
                </a:lnTo>
                <a:lnTo>
                  <a:pt x="0" y="3693486"/>
                </a:lnTo>
                <a:lnTo>
                  <a:pt x="0" y="2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7371CA2-E8A8-41FF-802B-0214FFE65249}"/>
              </a:ext>
            </a:extLst>
          </p:cNvPr>
          <p:cNvSpPr/>
          <p:nvPr/>
        </p:nvSpPr>
        <p:spPr>
          <a:xfrm>
            <a:off x="3273155" y="2476514"/>
            <a:ext cx="8918845" cy="4381485"/>
          </a:xfrm>
          <a:custGeom>
            <a:avLst/>
            <a:gdLst>
              <a:gd name="connsiteX0" fmla="*/ 8918845 w 8918845"/>
              <a:gd name="connsiteY0" fmla="*/ 0 h 4941674"/>
              <a:gd name="connsiteX1" fmla="*/ 8918845 w 8918845"/>
              <a:gd name="connsiteY1" fmla="*/ 4941674 h 4941674"/>
              <a:gd name="connsiteX2" fmla="*/ 1012344 w 8918845"/>
              <a:gd name="connsiteY2" fmla="*/ 4941674 h 4941674"/>
              <a:gd name="connsiteX3" fmla="*/ 638817 w 8918845"/>
              <a:gd name="connsiteY3" fmla="*/ 4941674 h 4941674"/>
              <a:gd name="connsiteX4" fmla="*/ 0 w 8918845"/>
              <a:gd name="connsiteY4" fmla="*/ 4941674 h 4941674"/>
              <a:gd name="connsiteX5" fmla="*/ 28890 w 8918845"/>
              <a:gd name="connsiteY5" fmla="*/ 4849450 h 4941674"/>
              <a:gd name="connsiteX6" fmla="*/ 506171 w 8918845"/>
              <a:gd name="connsiteY6" fmla="*/ 4535961 h 4941674"/>
              <a:gd name="connsiteX7" fmla="*/ 660205 w 8918845"/>
              <a:gd name="connsiteY7" fmla="*/ 4559037 h 4941674"/>
              <a:gd name="connsiteX8" fmla="*/ 670170 w 8918845"/>
              <a:gd name="connsiteY8" fmla="*/ 4562928 h 4941674"/>
              <a:gd name="connsiteX9" fmla="*/ 697803 w 8918845"/>
              <a:gd name="connsiteY9" fmla="*/ 4510880 h 4941674"/>
              <a:gd name="connsiteX10" fmla="*/ 1101262 w 8918845"/>
              <a:gd name="connsiteY10" fmla="*/ 4291567 h 4941674"/>
              <a:gd name="connsiteX11" fmla="*/ 1373298 w 8918845"/>
              <a:gd name="connsiteY11" fmla="*/ 4376521 h 4941674"/>
              <a:gd name="connsiteX12" fmla="*/ 1430150 w 8918845"/>
              <a:gd name="connsiteY12" fmla="*/ 4424475 h 4941674"/>
              <a:gd name="connsiteX13" fmla="*/ 1447281 w 8918845"/>
              <a:gd name="connsiteY13" fmla="*/ 4372395 h 4941674"/>
              <a:gd name="connsiteX14" fmla="*/ 2184588 w 8918845"/>
              <a:gd name="connsiteY14" fmla="*/ 3911214 h 4941674"/>
              <a:gd name="connsiteX15" fmla="*/ 2631982 w 8918845"/>
              <a:gd name="connsiteY15" fmla="*/ 4040173 h 4941674"/>
              <a:gd name="connsiteX16" fmla="*/ 2655420 w 8918845"/>
              <a:gd name="connsiteY16" fmla="*/ 4058422 h 4941674"/>
              <a:gd name="connsiteX17" fmla="*/ 2778655 w 8918845"/>
              <a:gd name="connsiteY17" fmla="*/ 4020167 h 4941674"/>
              <a:gd name="connsiteX18" fmla="*/ 2930836 w 8918845"/>
              <a:gd name="connsiteY18" fmla="*/ 4004826 h 4941674"/>
              <a:gd name="connsiteX19" fmla="*/ 3007483 w 8918845"/>
              <a:gd name="connsiteY19" fmla="*/ 4012554 h 4941674"/>
              <a:gd name="connsiteX20" fmla="*/ 3063139 w 8918845"/>
              <a:gd name="connsiteY20" fmla="*/ 3910013 h 4941674"/>
              <a:gd name="connsiteX21" fmla="*/ 3800077 w 8918845"/>
              <a:gd name="connsiteY21" fmla="*/ 3518186 h 4941674"/>
              <a:gd name="connsiteX22" fmla="*/ 3979185 w 8918845"/>
              <a:gd name="connsiteY22" fmla="*/ 3536243 h 4941674"/>
              <a:gd name="connsiteX23" fmla="*/ 3993446 w 8918845"/>
              <a:gd name="connsiteY23" fmla="*/ 3540669 h 4941674"/>
              <a:gd name="connsiteX24" fmla="*/ 4016387 w 8918845"/>
              <a:gd name="connsiteY24" fmla="*/ 3466766 h 4941674"/>
              <a:gd name="connsiteX25" fmla="*/ 4996094 w 8918845"/>
              <a:gd name="connsiteY25" fmla="*/ 2817373 h 4941674"/>
              <a:gd name="connsiteX26" fmla="*/ 5747934 w 8918845"/>
              <a:gd name="connsiteY26" fmla="*/ 3128796 h 4941674"/>
              <a:gd name="connsiteX27" fmla="*/ 5840967 w 8918845"/>
              <a:gd name="connsiteY27" fmla="*/ 3241553 h 4941674"/>
              <a:gd name="connsiteX28" fmla="*/ 5837024 w 8918845"/>
              <a:gd name="connsiteY28" fmla="*/ 3202443 h 4941674"/>
              <a:gd name="connsiteX29" fmla="*/ 6281944 w 8918845"/>
              <a:gd name="connsiteY29" fmla="*/ 2757524 h 4941674"/>
              <a:gd name="connsiteX30" fmla="*/ 6293588 w 8918845"/>
              <a:gd name="connsiteY30" fmla="*/ 2758697 h 4941674"/>
              <a:gd name="connsiteX31" fmla="*/ 6262312 w 8918845"/>
              <a:gd name="connsiteY31" fmla="*/ 2657949 h 4941674"/>
              <a:gd name="connsiteX32" fmla="*/ 6249475 w 8918845"/>
              <a:gd name="connsiteY32" fmla="*/ 2530598 h 4941674"/>
              <a:gd name="connsiteX33" fmla="*/ 6881378 w 8918845"/>
              <a:gd name="connsiteY33" fmla="*/ 1898694 h 4941674"/>
              <a:gd name="connsiteX34" fmla="*/ 6931227 w 8918845"/>
              <a:gd name="connsiteY34" fmla="*/ 1903720 h 4941674"/>
              <a:gd name="connsiteX35" fmla="*/ 6925329 w 8918845"/>
              <a:gd name="connsiteY35" fmla="*/ 1845219 h 4941674"/>
              <a:gd name="connsiteX36" fmla="*/ 7737526 w 8918845"/>
              <a:gd name="connsiteY36" fmla="*/ 1033022 h 4941674"/>
              <a:gd name="connsiteX37" fmla="*/ 7890616 w 8918845"/>
              <a:gd name="connsiteY37" fmla="*/ 1048454 h 4941674"/>
              <a:gd name="connsiteX38" fmla="*/ 7896560 w 8918845"/>
              <a:gd name="connsiteY38" fmla="*/ 989490 h 4941674"/>
              <a:gd name="connsiteX39" fmla="*/ 8909877 w 8918845"/>
              <a:gd name="connsiteY39" fmla="*/ 1196 h 49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8845" h="4941674">
                <a:moveTo>
                  <a:pt x="8918845" y="0"/>
                </a:moveTo>
                <a:lnTo>
                  <a:pt x="8918845" y="4941674"/>
                </a:lnTo>
                <a:lnTo>
                  <a:pt x="1012344" y="4941674"/>
                </a:lnTo>
                <a:lnTo>
                  <a:pt x="638817" y="4941674"/>
                </a:lnTo>
                <a:lnTo>
                  <a:pt x="0" y="4941674"/>
                </a:lnTo>
                <a:lnTo>
                  <a:pt x="28890" y="4849450"/>
                </a:lnTo>
                <a:cubicBezTo>
                  <a:pt x="107525" y="4665226"/>
                  <a:pt x="291614" y="4535961"/>
                  <a:pt x="506171" y="4535961"/>
                </a:cubicBezTo>
                <a:cubicBezTo>
                  <a:pt x="559810" y="4535961"/>
                  <a:pt x="611545" y="4544040"/>
                  <a:pt x="660205" y="4559037"/>
                </a:cubicBezTo>
                <a:lnTo>
                  <a:pt x="670170" y="4562928"/>
                </a:lnTo>
                <a:lnTo>
                  <a:pt x="697803" y="4510880"/>
                </a:lnTo>
                <a:cubicBezTo>
                  <a:pt x="785240" y="4378562"/>
                  <a:pt x="933315" y="4291567"/>
                  <a:pt x="1101262" y="4291567"/>
                </a:cubicBezTo>
                <a:cubicBezTo>
                  <a:pt x="1202032" y="4291567"/>
                  <a:pt x="1295643" y="4322885"/>
                  <a:pt x="1373298" y="4376521"/>
                </a:cubicBezTo>
                <a:lnTo>
                  <a:pt x="1430150" y="4424475"/>
                </a:lnTo>
                <a:lnTo>
                  <a:pt x="1447281" y="4372395"/>
                </a:lnTo>
                <a:cubicBezTo>
                  <a:pt x="1568758" y="4101379"/>
                  <a:pt x="1853140" y="3911214"/>
                  <a:pt x="2184588" y="3911214"/>
                </a:cubicBezTo>
                <a:cubicBezTo>
                  <a:pt x="2350312" y="3911214"/>
                  <a:pt x="2504270" y="3958757"/>
                  <a:pt x="2631982" y="4040173"/>
                </a:cubicBezTo>
                <a:lnTo>
                  <a:pt x="2655420" y="4058422"/>
                </a:lnTo>
                <a:lnTo>
                  <a:pt x="2778655" y="4020167"/>
                </a:lnTo>
                <a:cubicBezTo>
                  <a:pt x="2827811" y="4010108"/>
                  <a:pt x="2878707" y="4004826"/>
                  <a:pt x="2930836" y="4004826"/>
                </a:cubicBezTo>
                <a:lnTo>
                  <a:pt x="3007483" y="4012554"/>
                </a:lnTo>
                <a:lnTo>
                  <a:pt x="3063139" y="3910013"/>
                </a:lnTo>
                <a:cubicBezTo>
                  <a:pt x="3222847" y="3673614"/>
                  <a:pt x="3493311" y="3518186"/>
                  <a:pt x="3800077" y="3518186"/>
                </a:cubicBezTo>
                <a:cubicBezTo>
                  <a:pt x="3861430" y="3518186"/>
                  <a:pt x="3921331" y="3524404"/>
                  <a:pt x="3979185" y="3536243"/>
                </a:cubicBezTo>
                <a:lnTo>
                  <a:pt x="3993446" y="3540669"/>
                </a:lnTo>
                <a:lnTo>
                  <a:pt x="4016387" y="3466766"/>
                </a:lnTo>
                <a:cubicBezTo>
                  <a:pt x="4177798" y="3085145"/>
                  <a:pt x="4555675" y="2817373"/>
                  <a:pt x="4996094" y="2817373"/>
                </a:cubicBezTo>
                <a:cubicBezTo>
                  <a:pt x="5289705" y="2817373"/>
                  <a:pt x="5555520" y="2936383"/>
                  <a:pt x="5747934" y="3128796"/>
                </a:cubicBezTo>
                <a:lnTo>
                  <a:pt x="5840967" y="3241553"/>
                </a:lnTo>
                <a:lnTo>
                  <a:pt x="5837024" y="3202443"/>
                </a:lnTo>
                <a:cubicBezTo>
                  <a:pt x="5837024" y="2956720"/>
                  <a:pt x="6036220" y="2757524"/>
                  <a:pt x="6281944" y="2757524"/>
                </a:cubicBezTo>
                <a:lnTo>
                  <a:pt x="6293588" y="2758697"/>
                </a:lnTo>
                <a:lnTo>
                  <a:pt x="6262312" y="2657949"/>
                </a:lnTo>
                <a:cubicBezTo>
                  <a:pt x="6253896" y="2616814"/>
                  <a:pt x="6249475" y="2574222"/>
                  <a:pt x="6249475" y="2530598"/>
                </a:cubicBezTo>
                <a:cubicBezTo>
                  <a:pt x="6249475" y="2181607"/>
                  <a:pt x="6532388" y="1898694"/>
                  <a:pt x="6881378" y="1898694"/>
                </a:cubicBezTo>
                <a:lnTo>
                  <a:pt x="6931227" y="1903720"/>
                </a:lnTo>
                <a:lnTo>
                  <a:pt x="6925329" y="1845219"/>
                </a:lnTo>
                <a:cubicBezTo>
                  <a:pt x="6925329" y="1396655"/>
                  <a:pt x="7288962" y="1033022"/>
                  <a:pt x="7737526" y="1033022"/>
                </a:cubicBezTo>
                <a:lnTo>
                  <a:pt x="7890616" y="1048454"/>
                </a:lnTo>
                <a:lnTo>
                  <a:pt x="7896560" y="989490"/>
                </a:lnTo>
                <a:cubicBezTo>
                  <a:pt x="7999563" y="486128"/>
                  <a:pt x="8402142" y="91890"/>
                  <a:pt x="8909877" y="11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26435C5-26CF-4B6B-9E76-587D66D2DE3B}"/>
              </a:ext>
            </a:extLst>
          </p:cNvPr>
          <p:cNvSpPr txBox="1"/>
          <p:nvPr/>
        </p:nvSpPr>
        <p:spPr>
          <a:xfrm>
            <a:off x="6095999" y="6269452"/>
            <a:ext cx="57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Tian Jiang, </a:t>
            </a:r>
            <a:r>
              <a:rPr lang="en-US" altLang="zh-CN" spc="50" dirty="0" err="1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Wanyue</a:t>
            </a:r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 Xiao, Yiyuan Cheng</a:t>
            </a:r>
            <a:endParaRPr lang="zh-CN" altLang="en-US" spc="5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7208F44-38F1-4534-AB76-2D486F43EB43}"/>
              </a:ext>
            </a:extLst>
          </p:cNvPr>
          <p:cNvSpPr txBox="1"/>
          <p:nvPr/>
        </p:nvSpPr>
        <p:spPr>
          <a:xfrm>
            <a:off x="8446222" y="5968950"/>
            <a:ext cx="3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ea typeface="Baskerville" panose="02020502070401020303" pitchFamily="18" charset="0"/>
                <a:cs typeface="Bangla MN" pitchFamily="2" charset="0"/>
              </a:rPr>
              <a:t>GROUP 13</a:t>
            </a:r>
            <a:endParaRPr lang="zh-CN" altLang="en-US" spc="3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图形 16">
            <a:extLst>
              <a:ext uri="{FF2B5EF4-FFF2-40B4-BE49-F238E27FC236}">
                <a16:creationId xmlns:a16="http://schemas.microsoft.com/office/drawing/2014/main" id="{86DDAEBC-205F-4EC1-A43A-BE0DFD6B707F}"/>
              </a:ext>
            </a:extLst>
          </p:cNvPr>
          <p:cNvGrpSpPr/>
          <p:nvPr/>
        </p:nvGrpSpPr>
        <p:grpSpPr>
          <a:xfrm>
            <a:off x="971120" y="862725"/>
            <a:ext cx="4991612" cy="5480926"/>
            <a:chOff x="-4763413" y="5896181"/>
            <a:chExt cx="5419604" cy="5950873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DF5BB5C7-CC11-4FED-9095-E439E8D80E96}"/>
                </a:ext>
              </a:extLst>
            </p:cNvPr>
            <p:cNvSpPr/>
            <p:nvPr/>
          </p:nvSpPr>
          <p:spPr>
            <a:xfrm>
              <a:off x="-3270258" y="10059733"/>
              <a:ext cx="3080072" cy="1787321"/>
            </a:xfrm>
            <a:custGeom>
              <a:avLst/>
              <a:gdLst>
                <a:gd name="connsiteX0" fmla="*/ 890736 w 3080072"/>
                <a:gd name="connsiteY0" fmla="*/ 1787321 h 1787321"/>
                <a:gd name="connsiteX1" fmla="*/ 939961 w 3080072"/>
                <a:gd name="connsiteY1" fmla="*/ 1775601 h 1787321"/>
                <a:gd name="connsiteX2" fmla="*/ 3058976 w 3080072"/>
                <a:gd name="connsiteY2" fmla="*/ 544978 h 1787321"/>
                <a:gd name="connsiteX3" fmla="*/ 3080072 w 3080072"/>
                <a:gd name="connsiteY3" fmla="*/ 519194 h 1787321"/>
                <a:gd name="connsiteX4" fmla="*/ 3080072 w 3080072"/>
                <a:gd name="connsiteY4" fmla="*/ 465281 h 1787321"/>
                <a:gd name="connsiteX5" fmla="*/ 3037880 w 3080072"/>
                <a:gd name="connsiteY5" fmla="*/ 477001 h 1787321"/>
                <a:gd name="connsiteX6" fmla="*/ 2238561 w 3080072"/>
                <a:gd name="connsiteY6" fmla="*/ 15225 h 1787321"/>
                <a:gd name="connsiteX7" fmla="*/ 2140111 w 3080072"/>
                <a:gd name="connsiteY7" fmla="*/ 15225 h 1787321"/>
                <a:gd name="connsiteX8" fmla="*/ 110170 w 3080072"/>
                <a:gd name="connsiteY8" fmla="*/ 1191934 h 1787321"/>
                <a:gd name="connsiteX9" fmla="*/ 0 w 3080072"/>
                <a:gd name="connsiteY9" fmla="*/ 1220063 h 1787321"/>
                <a:gd name="connsiteX10" fmla="*/ 0 w 3080072"/>
                <a:gd name="connsiteY10" fmla="*/ 1271632 h 1787321"/>
                <a:gd name="connsiteX11" fmla="*/ 21096 w 3080072"/>
                <a:gd name="connsiteY11" fmla="*/ 1302104 h 1787321"/>
                <a:gd name="connsiteX12" fmla="*/ 841511 w 3080072"/>
                <a:gd name="connsiteY12" fmla="*/ 1775601 h 1787321"/>
                <a:gd name="connsiteX13" fmla="*/ 890736 w 3080072"/>
                <a:gd name="connsiteY13" fmla="*/ 1787321 h 178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80072" h="1787321">
                  <a:moveTo>
                    <a:pt x="890736" y="1787321"/>
                  </a:moveTo>
                  <a:cubicBezTo>
                    <a:pt x="911050" y="1787321"/>
                    <a:pt x="927458" y="1783430"/>
                    <a:pt x="939961" y="1775601"/>
                  </a:cubicBezTo>
                  <a:lnTo>
                    <a:pt x="3058976" y="544978"/>
                  </a:lnTo>
                  <a:cubicBezTo>
                    <a:pt x="3073041" y="538743"/>
                    <a:pt x="3080072" y="530117"/>
                    <a:pt x="3080072" y="519194"/>
                  </a:cubicBezTo>
                  <a:lnTo>
                    <a:pt x="3080072" y="465281"/>
                  </a:lnTo>
                  <a:lnTo>
                    <a:pt x="3037880" y="477001"/>
                  </a:lnTo>
                  <a:lnTo>
                    <a:pt x="2238561" y="15225"/>
                  </a:lnTo>
                  <a:cubicBezTo>
                    <a:pt x="2204183" y="-5075"/>
                    <a:pt x="2171367" y="-5075"/>
                    <a:pt x="2140111" y="15225"/>
                  </a:cubicBezTo>
                  <a:lnTo>
                    <a:pt x="110170" y="1191934"/>
                  </a:lnTo>
                  <a:lnTo>
                    <a:pt x="0" y="1220063"/>
                  </a:lnTo>
                  <a:lnTo>
                    <a:pt x="0" y="1271632"/>
                  </a:lnTo>
                  <a:cubicBezTo>
                    <a:pt x="0" y="1282555"/>
                    <a:pt x="7032" y="1292728"/>
                    <a:pt x="21096" y="1302104"/>
                  </a:cubicBezTo>
                  <a:lnTo>
                    <a:pt x="841511" y="1775601"/>
                  </a:lnTo>
                  <a:cubicBezTo>
                    <a:pt x="855576" y="1783430"/>
                    <a:pt x="871984" y="1787321"/>
                    <a:pt x="890736" y="1787321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0FD2CBED-E5D3-43D8-93BD-D0EAD70EFF9D}"/>
                </a:ext>
              </a:extLst>
            </p:cNvPr>
            <p:cNvSpPr/>
            <p:nvPr/>
          </p:nvSpPr>
          <p:spPr>
            <a:xfrm>
              <a:off x="-3270258" y="10011669"/>
              <a:ext cx="3080072" cy="1783816"/>
            </a:xfrm>
            <a:custGeom>
              <a:avLst/>
              <a:gdLst>
                <a:gd name="connsiteX0" fmla="*/ 890736 w 3080072"/>
                <a:gd name="connsiteY0" fmla="*/ 1783817 h 1783816"/>
                <a:gd name="connsiteX1" fmla="*/ 939961 w 3080072"/>
                <a:gd name="connsiteY1" fmla="*/ 1772096 h 1783816"/>
                <a:gd name="connsiteX2" fmla="*/ 3058976 w 3080072"/>
                <a:gd name="connsiteY2" fmla="*/ 541474 h 1783816"/>
                <a:gd name="connsiteX3" fmla="*/ 3080072 w 3080072"/>
                <a:gd name="connsiteY3" fmla="*/ 513346 h 1783816"/>
                <a:gd name="connsiteX4" fmla="*/ 3058976 w 3080072"/>
                <a:gd name="connsiteY4" fmla="*/ 485217 h 1783816"/>
                <a:gd name="connsiteX5" fmla="*/ 2238561 w 3080072"/>
                <a:gd name="connsiteY5" fmla="*/ 9376 h 1783816"/>
                <a:gd name="connsiteX6" fmla="*/ 2189336 w 3080072"/>
                <a:gd name="connsiteY6" fmla="*/ 0 h 1783816"/>
                <a:gd name="connsiteX7" fmla="*/ 2140111 w 3080072"/>
                <a:gd name="connsiteY7" fmla="*/ 9376 h 1783816"/>
                <a:gd name="connsiteX8" fmla="*/ 21096 w 3080072"/>
                <a:gd name="connsiteY8" fmla="*/ 1239999 h 1783816"/>
                <a:gd name="connsiteX9" fmla="*/ 0 w 3080072"/>
                <a:gd name="connsiteY9" fmla="*/ 1268127 h 1783816"/>
                <a:gd name="connsiteX10" fmla="*/ 21096 w 3080072"/>
                <a:gd name="connsiteY10" fmla="*/ 1296256 h 1783816"/>
                <a:gd name="connsiteX11" fmla="*/ 841511 w 3080072"/>
                <a:gd name="connsiteY11" fmla="*/ 1772096 h 1783816"/>
                <a:gd name="connsiteX12" fmla="*/ 890736 w 3080072"/>
                <a:gd name="connsiteY12" fmla="*/ 1783817 h 17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80072" h="1783816">
                  <a:moveTo>
                    <a:pt x="890736" y="1783817"/>
                  </a:moveTo>
                  <a:cubicBezTo>
                    <a:pt x="911050" y="1783817"/>
                    <a:pt x="927458" y="1779926"/>
                    <a:pt x="939961" y="1772096"/>
                  </a:cubicBezTo>
                  <a:lnTo>
                    <a:pt x="3058976" y="541474"/>
                  </a:lnTo>
                  <a:cubicBezTo>
                    <a:pt x="3073041" y="535239"/>
                    <a:pt x="3080072" y="525863"/>
                    <a:pt x="3080072" y="513346"/>
                  </a:cubicBezTo>
                  <a:cubicBezTo>
                    <a:pt x="3080072" y="502422"/>
                    <a:pt x="3073041" y="493046"/>
                    <a:pt x="3058976" y="485217"/>
                  </a:cubicBezTo>
                  <a:lnTo>
                    <a:pt x="2238561" y="9376"/>
                  </a:lnTo>
                  <a:cubicBezTo>
                    <a:pt x="2224497" y="3141"/>
                    <a:pt x="2208089" y="0"/>
                    <a:pt x="2189336" y="0"/>
                  </a:cubicBezTo>
                  <a:cubicBezTo>
                    <a:pt x="2169023" y="0"/>
                    <a:pt x="2152615" y="3141"/>
                    <a:pt x="2140111" y="9376"/>
                  </a:cubicBezTo>
                  <a:lnTo>
                    <a:pt x="21096" y="1239999"/>
                  </a:lnTo>
                  <a:cubicBezTo>
                    <a:pt x="7032" y="1247828"/>
                    <a:pt x="0" y="1257204"/>
                    <a:pt x="0" y="1268127"/>
                  </a:cubicBezTo>
                  <a:cubicBezTo>
                    <a:pt x="0" y="1280645"/>
                    <a:pt x="7032" y="1290021"/>
                    <a:pt x="21096" y="1296256"/>
                  </a:cubicBezTo>
                  <a:lnTo>
                    <a:pt x="841511" y="1772096"/>
                  </a:lnTo>
                  <a:cubicBezTo>
                    <a:pt x="855576" y="1779926"/>
                    <a:pt x="871984" y="1783817"/>
                    <a:pt x="890736" y="1783817"/>
                  </a:cubicBez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4C525AD-0129-4B63-BD28-CC0B18168E9A}"/>
                </a:ext>
              </a:extLst>
            </p:cNvPr>
            <p:cNvSpPr/>
            <p:nvPr/>
          </p:nvSpPr>
          <p:spPr>
            <a:xfrm>
              <a:off x="-3089767" y="11235259"/>
              <a:ext cx="239092" cy="140631"/>
            </a:xfrm>
            <a:custGeom>
              <a:avLst/>
              <a:gdLst>
                <a:gd name="connsiteX0" fmla="*/ 232060 w 239092"/>
                <a:gd name="connsiteY0" fmla="*/ 82042 h 140631"/>
                <a:gd name="connsiteX1" fmla="*/ 239092 w 239092"/>
                <a:gd name="connsiteY1" fmla="*/ 70321 h 140631"/>
                <a:gd name="connsiteX2" fmla="*/ 239092 w 239092"/>
                <a:gd name="connsiteY2" fmla="*/ 60945 h 140631"/>
                <a:gd name="connsiteX3" fmla="*/ 229716 w 239092"/>
                <a:gd name="connsiteY3" fmla="*/ 60945 h 140631"/>
                <a:gd name="connsiteX4" fmla="*/ 135955 w 239092"/>
                <a:gd name="connsiteY4" fmla="*/ 7033 h 140631"/>
                <a:gd name="connsiteX5" fmla="*/ 100794 w 239092"/>
                <a:gd name="connsiteY5" fmla="*/ 7033 h 140631"/>
                <a:gd name="connsiteX6" fmla="*/ 7032 w 239092"/>
                <a:gd name="connsiteY6" fmla="*/ 60945 h 140631"/>
                <a:gd name="connsiteX7" fmla="*/ 0 w 239092"/>
                <a:gd name="connsiteY7" fmla="*/ 60945 h 140631"/>
                <a:gd name="connsiteX8" fmla="*/ 0 w 239092"/>
                <a:gd name="connsiteY8" fmla="*/ 72665 h 140631"/>
                <a:gd name="connsiteX9" fmla="*/ 7032 w 239092"/>
                <a:gd name="connsiteY9" fmla="*/ 82042 h 140631"/>
                <a:gd name="connsiteX10" fmla="*/ 103138 w 239092"/>
                <a:gd name="connsiteY10" fmla="*/ 135955 h 140631"/>
                <a:gd name="connsiteX11" fmla="*/ 135955 w 239092"/>
                <a:gd name="connsiteY11" fmla="*/ 135955 h 140631"/>
                <a:gd name="connsiteX12" fmla="*/ 232060 w 239092"/>
                <a:gd name="connsiteY12" fmla="*/ 82042 h 1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31">
                  <a:moveTo>
                    <a:pt x="232060" y="82042"/>
                  </a:moveTo>
                  <a:cubicBezTo>
                    <a:pt x="236748" y="77354"/>
                    <a:pt x="239092" y="73462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3"/>
                  </a:lnTo>
                  <a:cubicBezTo>
                    <a:pt x="125017" y="-2344"/>
                    <a:pt x="113297" y="-2344"/>
                    <a:pt x="100794" y="7033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82042"/>
                  </a:lnTo>
                  <a:lnTo>
                    <a:pt x="103138" y="135955"/>
                  </a:lnTo>
                  <a:cubicBezTo>
                    <a:pt x="114075" y="142190"/>
                    <a:pt x="125017" y="142190"/>
                    <a:pt x="135955" y="135955"/>
                  </a:cubicBezTo>
                  <a:lnTo>
                    <a:pt x="232060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C065404-C559-4842-B910-A9987E14D3F6}"/>
                </a:ext>
              </a:extLst>
            </p:cNvPr>
            <p:cNvSpPr/>
            <p:nvPr/>
          </p:nvSpPr>
          <p:spPr>
            <a:xfrm>
              <a:off x="-2489691" y="11583338"/>
              <a:ext cx="239092" cy="138310"/>
            </a:xfrm>
            <a:custGeom>
              <a:avLst/>
              <a:gdLst>
                <a:gd name="connsiteX0" fmla="*/ 232060 w 239092"/>
                <a:gd name="connsiteY0" fmla="*/ 78538 h 138310"/>
                <a:gd name="connsiteX1" fmla="*/ 239092 w 239092"/>
                <a:gd name="connsiteY1" fmla="*/ 69162 h 138310"/>
                <a:gd name="connsiteX2" fmla="*/ 239092 w 239092"/>
                <a:gd name="connsiteY2" fmla="*/ 57441 h 138310"/>
                <a:gd name="connsiteX3" fmla="*/ 229716 w 239092"/>
                <a:gd name="connsiteY3" fmla="*/ 57441 h 138310"/>
                <a:gd name="connsiteX4" fmla="*/ 135955 w 239092"/>
                <a:gd name="connsiteY4" fmla="*/ 5872 h 138310"/>
                <a:gd name="connsiteX5" fmla="*/ 103138 w 239092"/>
                <a:gd name="connsiteY5" fmla="*/ 5872 h 138310"/>
                <a:gd name="connsiteX6" fmla="*/ 9376 w 239092"/>
                <a:gd name="connsiteY6" fmla="*/ 59785 h 138310"/>
                <a:gd name="connsiteX7" fmla="*/ 0 w 239092"/>
                <a:gd name="connsiteY7" fmla="*/ 59785 h 138310"/>
                <a:gd name="connsiteX8" fmla="*/ 0 w 239092"/>
                <a:gd name="connsiteY8" fmla="*/ 71505 h 138310"/>
                <a:gd name="connsiteX9" fmla="*/ 7032 w 239092"/>
                <a:gd name="connsiteY9" fmla="*/ 78538 h 138310"/>
                <a:gd name="connsiteX10" fmla="*/ 103138 w 239092"/>
                <a:gd name="connsiteY10" fmla="*/ 134794 h 138310"/>
                <a:gd name="connsiteX11" fmla="*/ 138298 w 239092"/>
                <a:gd name="connsiteY11" fmla="*/ 134794 h 138310"/>
                <a:gd name="connsiteX12" fmla="*/ 232060 w 239092"/>
                <a:gd name="connsiteY12" fmla="*/ 78538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8310">
                  <a:moveTo>
                    <a:pt x="232060" y="78538"/>
                  </a:moveTo>
                  <a:cubicBezTo>
                    <a:pt x="236748" y="76990"/>
                    <a:pt x="239092" y="73849"/>
                    <a:pt x="239092" y="69162"/>
                  </a:cubicBezTo>
                  <a:lnTo>
                    <a:pt x="239092" y="57441"/>
                  </a:lnTo>
                  <a:lnTo>
                    <a:pt x="229716" y="57441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78538"/>
                  </a:lnTo>
                  <a:lnTo>
                    <a:pt x="103138" y="134794"/>
                  </a:lnTo>
                  <a:cubicBezTo>
                    <a:pt x="114075" y="139483"/>
                    <a:pt x="125795" y="139483"/>
                    <a:pt x="138298" y="134794"/>
                  </a:cubicBezTo>
                  <a:lnTo>
                    <a:pt x="232060" y="78538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81A48BB5-1C10-48B9-AFE4-0E3BD3007A6A}"/>
                </a:ext>
              </a:extLst>
            </p:cNvPr>
            <p:cNvSpPr/>
            <p:nvPr/>
          </p:nvSpPr>
          <p:spPr>
            <a:xfrm>
              <a:off x="-2342017" y="11496608"/>
              <a:ext cx="239092" cy="141826"/>
            </a:xfrm>
            <a:custGeom>
              <a:avLst/>
              <a:gdLst>
                <a:gd name="connsiteX0" fmla="*/ 135954 w 239092"/>
                <a:gd name="connsiteY0" fmla="*/ 5872 h 141826"/>
                <a:gd name="connsiteX1" fmla="*/ 103138 w 239092"/>
                <a:gd name="connsiteY1" fmla="*/ 5872 h 141826"/>
                <a:gd name="connsiteX2" fmla="*/ 9376 w 239092"/>
                <a:gd name="connsiteY2" fmla="*/ 59785 h 141826"/>
                <a:gd name="connsiteX3" fmla="*/ 0 w 239092"/>
                <a:gd name="connsiteY3" fmla="*/ 59785 h 141826"/>
                <a:gd name="connsiteX4" fmla="*/ 0 w 239092"/>
                <a:gd name="connsiteY4" fmla="*/ 71505 h 141826"/>
                <a:gd name="connsiteX5" fmla="*/ 7032 w 239092"/>
                <a:gd name="connsiteY5" fmla="*/ 80881 h 141826"/>
                <a:gd name="connsiteX6" fmla="*/ 103138 w 239092"/>
                <a:gd name="connsiteY6" fmla="*/ 134794 h 141826"/>
                <a:gd name="connsiteX7" fmla="*/ 138298 w 239092"/>
                <a:gd name="connsiteY7" fmla="*/ 134794 h 141826"/>
                <a:gd name="connsiteX8" fmla="*/ 232060 w 239092"/>
                <a:gd name="connsiteY8" fmla="*/ 80881 h 141826"/>
                <a:gd name="connsiteX9" fmla="*/ 239092 w 239092"/>
                <a:gd name="connsiteY9" fmla="*/ 69161 h 141826"/>
                <a:gd name="connsiteX10" fmla="*/ 239092 w 239092"/>
                <a:gd name="connsiteY10" fmla="*/ 59785 h 141826"/>
                <a:gd name="connsiteX11" fmla="*/ 229716 w 239092"/>
                <a:gd name="connsiteY11" fmla="*/ 59785 h 141826"/>
                <a:gd name="connsiteX12" fmla="*/ 135954 w 239092"/>
                <a:gd name="connsiteY12" fmla="*/ 5872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1826">
                  <a:moveTo>
                    <a:pt x="135954" y="5872"/>
                  </a:move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4171"/>
                    <a:pt x="127361" y="144171"/>
                    <a:pt x="138298" y="134794"/>
                  </a:cubicBezTo>
                  <a:lnTo>
                    <a:pt x="232060" y="80881"/>
                  </a:lnTo>
                  <a:cubicBezTo>
                    <a:pt x="236748" y="79334"/>
                    <a:pt x="239092" y="75396"/>
                    <a:pt x="239092" y="69161"/>
                  </a:cubicBezTo>
                  <a:lnTo>
                    <a:pt x="239092" y="59785"/>
                  </a:lnTo>
                  <a:lnTo>
                    <a:pt x="229716" y="59785"/>
                  </a:lnTo>
                  <a:lnTo>
                    <a:pt x="135954" y="587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27E60FC-B179-4818-A911-4B33AADCA8A0}"/>
                </a:ext>
              </a:extLst>
            </p:cNvPr>
            <p:cNvSpPr/>
            <p:nvPr/>
          </p:nvSpPr>
          <p:spPr>
            <a:xfrm>
              <a:off x="-2191998" y="11411075"/>
              <a:ext cx="236748" cy="140630"/>
            </a:xfrm>
            <a:custGeom>
              <a:avLst/>
              <a:gdLst>
                <a:gd name="connsiteX0" fmla="*/ 229716 w 236748"/>
                <a:gd name="connsiteY0" fmla="*/ 79685 h 140630"/>
                <a:gd name="connsiteX1" fmla="*/ 236748 w 236748"/>
                <a:gd name="connsiteY1" fmla="*/ 70309 h 140630"/>
                <a:gd name="connsiteX2" fmla="*/ 236748 w 236748"/>
                <a:gd name="connsiteY2" fmla="*/ 58589 h 140630"/>
                <a:gd name="connsiteX3" fmla="*/ 227372 w 236748"/>
                <a:gd name="connsiteY3" fmla="*/ 58589 h 140630"/>
                <a:gd name="connsiteX4" fmla="*/ 135955 w 236748"/>
                <a:gd name="connsiteY4" fmla="*/ 4676 h 140630"/>
                <a:gd name="connsiteX5" fmla="*/ 100794 w 236748"/>
                <a:gd name="connsiteY5" fmla="*/ 4676 h 140630"/>
                <a:gd name="connsiteX6" fmla="*/ 7032 w 236748"/>
                <a:gd name="connsiteY6" fmla="*/ 58589 h 140630"/>
                <a:gd name="connsiteX7" fmla="*/ 0 w 236748"/>
                <a:gd name="connsiteY7" fmla="*/ 58589 h 140630"/>
                <a:gd name="connsiteX8" fmla="*/ 0 w 236748"/>
                <a:gd name="connsiteY8" fmla="*/ 70309 h 140630"/>
                <a:gd name="connsiteX9" fmla="*/ 7032 w 236748"/>
                <a:gd name="connsiteY9" fmla="*/ 79685 h 140630"/>
                <a:gd name="connsiteX10" fmla="*/ 100794 w 236748"/>
                <a:gd name="connsiteY10" fmla="*/ 133599 h 140630"/>
                <a:gd name="connsiteX11" fmla="*/ 135955 w 236748"/>
                <a:gd name="connsiteY11" fmla="*/ 133599 h 140630"/>
                <a:gd name="connsiteX12" fmla="*/ 229716 w 236748"/>
                <a:gd name="connsiteY12" fmla="*/ 7968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229716" y="79685"/>
                  </a:moveTo>
                  <a:cubicBezTo>
                    <a:pt x="234404" y="78139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5"/>
                  </a:cubicBezTo>
                  <a:lnTo>
                    <a:pt x="100794" y="133599"/>
                  </a:ln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20398FE-0CAD-4223-8DE9-DB28AEFACCA8}"/>
                </a:ext>
              </a:extLst>
            </p:cNvPr>
            <p:cNvSpPr/>
            <p:nvPr/>
          </p:nvSpPr>
          <p:spPr>
            <a:xfrm>
              <a:off x="-2044323" y="11324345"/>
              <a:ext cx="236748" cy="140618"/>
            </a:xfrm>
            <a:custGeom>
              <a:avLst/>
              <a:gdLst>
                <a:gd name="connsiteX0" fmla="*/ 100794 w 236748"/>
                <a:gd name="connsiteY0" fmla="*/ 135943 h 140618"/>
                <a:gd name="connsiteX1" fmla="*/ 135955 w 236748"/>
                <a:gd name="connsiteY1" fmla="*/ 135943 h 140618"/>
                <a:gd name="connsiteX2" fmla="*/ 229716 w 236748"/>
                <a:gd name="connsiteY2" fmla="*/ 79686 h 140618"/>
                <a:gd name="connsiteX3" fmla="*/ 236748 w 236748"/>
                <a:gd name="connsiteY3" fmla="*/ 70310 h 140618"/>
                <a:gd name="connsiteX4" fmla="*/ 236748 w 236748"/>
                <a:gd name="connsiteY4" fmla="*/ 58590 h 140618"/>
                <a:gd name="connsiteX5" fmla="*/ 229716 w 236748"/>
                <a:gd name="connsiteY5" fmla="*/ 58590 h 140618"/>
                <a:gd name="connsiteX6" fmla="*/ 135955 w 236748"/>
                <a:gd name="connsiteY6" fmla="*/ 4676 h 140618"/>
                <a:gd name="connsiteX7" fmla="*/ 100794 w 236748"/>
                <a:gd name="connsiteY7" fmla="*/ 4676 h 140618"/>
                <a:gd name="connsiteX8" fmla="*/ 7032 w 236748"/>
                <a:gd name="connsiteY8" fmla="*/ 60933 h 140618"/>
                <a:gd name="connsiteX9" fmla="*/ 0 w 236748"/>
                <a:gd name="connsiteY9" fmla="*/ 60933 h 140618"/>
                <a:gd name="connsiteX10" fmla="*/ 0 w 236748"/>
                <a:gd name="connsiteY10" fmla="*/ 70310 h 140618"/>
                <a:gd name="connsiteX11" fmla="*/ 7032 w 236748"/>
                <a:gd name="connsiteY11" fmla="*/ 79686 h 140618"/>
                <a:gd name="connsiteX12" fmla="*/ 100794 w 236748"/>
                <a:gd name="connsiteY12" fmla="*/ 135943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8">
                  <a:moveTo>
                    <a:pt x="100794" y="135943"/>
                  </a:move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lnTo>
                    <a:pt x="236748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D1316D09-65BF-40E0-A2C7-33270D62F80B}"/>
                </a:ext>
              </a:extLst>
            </p:cNvPr>
            <p:cNvSpPr/>
            <p:nvPr/>
          </p:nvSpPr>
          <p:spPr>
            <a:xfrm>
              <a:off x="-2942092" y="11152046"/>
              <a:ext cx="239092" cy="139470"/>
            </a:xfrm>
            <a:custGeom>
              <a:avLst/>
              <a:gdLst>
                <a:gd name="connsiteX0" fmla="*/ 232060 w 239092"/>
                <a:gd name="connsiteY0" fmla="*/ 78526 h 139470"/>
                <a:gd name="connsiteX1" fmla="*/ 239092 w 239092"/>
                <a:gd name="connsiteY1" fmla="*/ 69149 h 139470"/>
                <a:gd name="connsiteX2" fmla="*/ 239092 w 239092"/>
                <a:gd name="connsiteY2" fmla="*/ 57429 h 139470"/>
                <a:gd name="connsiteX3" fmla="*/ 229716 w 239092"/>
                <a:gd name="connsiteY3" fmla="*/ 57429 h 139470"/>
                <a:gd name="connsiteX4" fmla="*/ 135955 w 239092"/>
                <a:gd name="connsiteY4" fmla="*/ 3516 h 139470"/>
                <a:gd name="connsiteX5" fmla="*/ 103138 w 239092"/>
                <a:gd name="connsiteY5" fmla="*/ 3516 h 139470"/>
                <a:gd name="connsiteX6" fmla="*/ 9376 w 239092"/>
                <a:gd name="connsiteY6" fmla="*/ 57429 h 139470"/>
                <a:gd name="connsiteX7" fmla="*/ 0 w 239092"/>
                <a:gd name="connsiteY7" fmla="*/ 57429 h 139470"/>
                <a:gd name="connsiteX8" fmla="*/ 0 w 239092"/>
                <a:gd name="connsiteY8" fmla="*/ 69149 h 139470"/>
                <a:gd name="connsiteX9" fmla="*/ 7032 w 239092"/>
                <a:gd name="connsiteY9" fmla="*/ 78526 h 139470"/>
                <a:gd name="connsiteX10" fmla="*/ 103138 w 239092"/>
                <a:gd name="connsiteY10" fmla="*/ 132438 h 139470"/>
                <a:gd name="connsiteX11" fmla="*/ 138299 w 239092"/>
                <a:gd name="connsiteY11" fmla="*/ 132438 h 139470"/>
                <a:gd name="connsiteX12" fmla="*/ 232060 w 239092"/>
                <a:gd name="connsiteY12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2060" y="78526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6"/>
                  </a:cubicBezTo>
                  <a:lnTo>
                    <a:pt x="103138" y="132438"/>
                  </a:lnTo>
                  <a:cubicBezTo>
                    <a:pt x="115641" y="141814"/>
                    <a:pt x="127361" y="141814"/>
                    <a:pt x="138299" y="132438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2FF92727-5531-426F-810A-0B638EFC7A89}"/>
                </a:ext>
              </a:extLst>
            </p:cNvPr>
            <p:cNvSpPr/>
            <p:nvPr/>
          </p:nvSpPr>
          <p:spPr>
            <a:xfrm>
              <a:off x="-2707687" y="11188391"/>
              <a:ext cx="236748" cy="140630"/>
            </a:xfrm>
            <a:custGeom>
              <a:avLst/>
              <a:gdLst>
                <a:gd name="connsiteX0" fmla="*/ 100794 w 236748"/>
                <a:gd name="connsiteY0" fmla="*/ 133599 h 140630"/>
                <a:gd name="connsiteX1" fmla="*/ 135955 w 236748"/>
                <a:gd name="connsiteY1" fmla="*/ 133599 h 140630"/>
                <a:gd name="connsiteX2" fmla="*/ 229716 w 236748"/>
                <a:gd name="connsiteY2" fmla="*/ 79685 h 140630"/>
                <a:gd name="connsiteX3" fmla="*/ 236748 w 236748"/>
                <a:gd name="connsiteY3" fmla="*/ 70309 h 140630"/>
                <a:gd name="connsiteX4" fmla="*/ 236748 w 236748"/>
                <a:gd name="connsiteY4" fmla="*/ 58589 h 140630"/>
                <a:gd name="connsiteX5" fmla="*/ 227372 w 236748"/>
                <a:gd name="connsiteY5" fmla="*/ 58589 h 140630"/>
                <a:gd name="connsiteX6" fmla="*/ 135955 w 236748"/>
                <a:gd name="connsiteY6" fmla="*/ 4676 h 140630"/>
                <a:gd name="connsiteX7" fmla="*/ 100794 w 236748"/>
                <a:gd name="connsiteY7" fmla="*/ 4676 h 140630"/>
                <a:gd name="connsiteX8" fmla="*/ 7032 w 236748"/>
                <a:gd name="connsiteY8" fmla="*/ 58589 h 140630"/>
                <a:gd name="connsiteX9" fmla="*/ 0 w 236748"/>
                <a:gd name="connsiteY9" fmla="*/ 58589 h 140630"/>
                <a:gd name="connsiteX10" fmla="*/ 0 w 236748"/>
                <a:gd name="connsiteY10" fmla="*/ 70309 h 140630"/>
                <a:gd name="connsiteX11" fmla="*/ 7032 w 236748"/>
                <a:gd name="connsiteY11" fmla="*/ 79685 h 140630"/>
                <a:gd name="connsiteX12" fmla="*/ 100794 w 236748"/>
                <a:gd name="connsiteY12" fmla="*/ 133599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00794" y="133599"/>
                  </a:move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5"/>
                  </a:lnTo>
                  <a:cubicBezTo>
                    <a:pt x="234404" y="78139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5"/>
                  </a:cubicBezTo>
                  <a:lnTo>
                    <a:pt x="100794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25CF10E-8A8C-45EE-A20A-DDC7B5025430}"/>
                </a:ext>
              </a:extLst>
            </p:cNvPr>
            <p:cNvSpPr/>
            <p:nvPr/>
          </p:nvSpPr>
          <p:spPr>
            <a:xfrm>
              <a:off x="-2560013" y="11101661"/>
              <a:ext cx="236748" cy="140618"/>
            </a:xfrm>
            <a:custGeom>
              <a:avLst/>
              <a:gdLst>
                <a:gd name="connsiteX0" fmla="*/ 7032 w 236748"/>
                <a:gd name="connsiteY0" fmla="*/ 58590 h 140618"/>
                <a:gd name="connsiteX1" fmla="*/ 0 w 236748"/>
                <a:gd name="connsiteY1" fmla="*/ 58590 h 140618"/>
                <a:gd name="connsiteX2" fmla="*/ 0 w 236748"/>
                <a:gd name="connsiteY2" fmla="*/ 70310 h 140618"/>
                <a:gd name="connsiteX3" fmla="*/ 7032 w 236748"/>
                <a:gd name="connsiteY3" fmla="*/ 79686 h 140618"/>
                <a:gd name="connsiteX4" fmla="*/ 100794 w 236748"/>
                <a:gd name="connsiteY4" fmla="*/ 135943 h 140618"/>
                <a:gd name="connsiteX5" fmla="*/ 135954 w 236748"/>
                <a:gd name="connsiteY5" fmla="*/ 135943 h 140618"/>
                <a:gd name="connsiteX6" fmla="*/ 229716 w 236748"/>
                <a:gd name="connsiteY6" fmla="*/ 79686 h 140618"/>
                <a:gd name="connsiteX7" fmla="*/ 236748 w 236748"/>
                <a:gd name="connsiteY7" fmla="*/ 70310 h 140618"/>
                <a:gd name="connsiteX8" fmla="*/ 236748 w 236748"/>
                <a:gd name="connsiteY8" fmla="*/ 58590 h 140618"/>
                <a:gd name="connsiteX9" fmla="*/ 229716 w 236748"/>
                <a:gd name="connsiteY9" fmla="*/ 58590 h 140618"/>
                <a:gd name="connsiteX10" fmla="*/ 135954 w 236748"/>
                <a:gd name="connsiteY10" fmla="*/ 4676 h 140618"/>
                <a:gd name="connsiteX11" fmla="*/ 100794 w 236748"/>
                <a:gd name="connsiteY11" fmla="*/ 4676 h 140618"/>
                <a:gd name="connsiteX12" fmla="*/ 7032 w 236748"/>
                <a:gd name="connsiteY12" fmla="*/ 58590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8">
                  <a:moveTo>
                    <a:pt x="7032" y="58590"/>
                  </a:moveTo>
                  <a:lnTo>
                    <a:pt x="0" y="58590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lnTo>
                    <a:pt x="236748" y="58590"/>
                  </a:lnTo>
                  <a:lnTo>
                    <a:pt x="229716" y="58590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554AB4E-1FD8-427F-8C8E-C8D4D3133585}"/>
                </a:ext>
              </a:extLst>
            </p:cNvPr>
            <p:cNvSpPr/>
            <p:nvPr/>
          </p:nvSpPr>
          <p:spPr>
            <a:xfrm>
              <a:off x="-2482659" y="11230571"/>
              <a:ext cx="236748" cy="140630"/>
            </a:xfrm>
            <a:custGeom>
              <a:avLst/>
              <a:gdLst>
                <a:gd name="connsiteX0" fmla="*/ 135954 w 236748"/>
                <a:gd name="connsiteY0" fmla="*/ 7032 h 140630"/>
                <a:gd name="connsiteX1" fmla="*/ 100794 w 236748"/>
                <a:gd name="connsiteY1" fmla="*/ 7032 h 140630"/>
                <a:gd name="connsiteX2" fmla="*/ 7032 w 236748"/>
                <a:gd name="connsiteY2" fmla="*/ 60945 h 140630"/>
                <a:gd name="connsiteX3" fmla="*/ 0 w 236748"/>
                <a:gd name="connsiteY3" fmla="*/ 60945 h 140630"/>
                <a:gd name="connsiteX4" fmla="*/ 0 w 236748"/>
                <a:gd name="connsiteY4" fmla="*/ 72665 h 140630"/>
                <a:gd name="connsiteX5" fmla="*/ 7032 w 236748"/>
                <a:gd name="connsiteY5" fmla="*/ 82042 h 140630"/>
                <a:gd name="connsiteX6" fmla="*/ 100794 w 236748"/>
                <a:gd name="connsiteY6" fmla="*/ 135954 h 140630"/>
                <a:gd name="connsiteX7" fmla="*/ 135954 w 236748"/>
                <a:gd name="connsiteY7" fmla="*/ 135954 h 140630"/>
                <a:gd name="connsiteX8" fmla="*/ 229716 w 236748"/>
                <a:gd name="connsiteY8" fmla="*/ 82042 h 140630"/>
                <a:gd name="connsiteX9" fmla="*/ 236748 w 236748"/>
                <a:gd name="connsiteY9" fmla="*/ 70321 h 140630"/>
                <a:gd name="connsiteX10" fmla="*/ 236748 w 236748"/>
                <a:gd name="connsiteY10" fmla="*/ 60945 h 140630"/>
                <a:gd name="connsiteX11" fmla="*/ 227372 w 236748"/>
                <a:gd name="connsiteY11" fmla="*/ 60945 h 140630"/>
                <a:gd name="connsiteX12" fmla="*/ 135954 w 236748"/>
                <a:gd name="connsiteY12" fmla="*/ 703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35954" y="7032"/>
                  </a:move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2"/>
                  </a:cubicBezTo>
                  <a:lnTo>
                    <a:pt x="100794" y="135954"/>
                  </a:lnTo>
                  <a:cubicBezTo>
                    <a:pt x="113297" y="142189"/>
                    <a:pt x="125017" y="142189"/>
                    <a:pt x="135954" y="135954"/>
                  </a:cubicBezTo>
                  <a:lnTo>
                    <a:pt x="229716" y="82042"/>
                  </a:lnTo>
                  <a:cubicBezTo>
                    <a:pt x="234404" y="80494"/>
                    <a:pt x="236748" y="76556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4" y="703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B0C967F-E6DA-48C0-80ED-9DF514DBC13B}"/>
                </a:ext>
              </a:extLst>
            </p:cNvPr>
            <p:cNvSpPr/>
            <p:nvPr/>
          </p:nvSpPr>
          <p:spPr>
            <a:xfrm>
              <a:off x="-2332641" y="11319657"/>
              <a:ext cx="239092" cy="139470"/>
            </a:xfrm>
            <a:custGeom>
              <a:avLst/>
              <a:gdLst>
                <a:gd name="connsiteX0" fmla="*/ 9376 w 239092"/>
                <a:gd name="connsiteY0" fmla="*/ 58589 h 139470"/>
                <a:gd name="connsiteX1" fmla="*/ 0 w 239092"/>
                <a:gd name="connsiteY1" fmla="*/ 58589 h 139470"/>
                <a:gd name="connsiteX2" fmla="*/ 0 w 239092"/>
                <a:gd name="connsiteY2" fmla="*/ 70310 h 139470"/>
                <a:gd name="connsiteX3" fmla="*/ 7032 w 239092"/>
                <a:gd name="connsiteY3" fmla="*/ 79686 h 139470"/>
                <a:gd name="connsiteX4" fmla="*/ 103138 w 239092"/>
                <a:gd name="connsiteY4" fmla="*/ 133599 h 139470"/>
                <a:gd name="connsiteX5" fmla="*/ 135955 w 239092"/>
                <a:gd name="connsiteY5" fmla="*/ 133599 h 139470"/>
                <a:gd name="connsiteX6" fmla="*/ 232060 w 239092"/>
                <a:gd name="connsiteY6" fmla="*/ 79686 h 139470"/>
                <a:gd name="connsiteX7" fmla="*/ 239092 w 239092"/>
                <a:gd name="connsiteY7" fmla="*/ 70310 h 139470"/>
                <a:gd name="connsiteX8" fmla="*/ 239092 w 239092"/>
                <a:gd name="connsiteY8" fmla="*/ 58589 h 139470"/>
                <a:gd name="connsiteX9" fmla="*/ 229716 w 239092"/>
                <a:gd name="connsiteY9" fmla="*/ 58589 h 139470"/>
                <a:gd name="connsiteX10" fmla="*/ 135955 w 239092"/>
                <a:gd name="connsiteY10" fmla="*/ 4677 h 139470"/>
                <a:gd name="connsiteX11" fmla="*/ 100794 w 239092"/>
                <a:gd name="connsiteY11" fmla="*/ 4677 h 139470"/>
                <a:gd name="connsiteX12" fmla="*/ 9376 w 239092"/>
                <a:gd name="connsiteY12" fmla="*/ 5858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9376" y="58589"/>
                  </a:moveTo>
                  <a:lnTo>
                    <a:pt x="0" y="58589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3599"/>
                  </a:lnTo>
                  <a:cubicBezTo>
                    <a:pt x="114075" y="141428"/>
                    <a:pt x="125017" y="141428"/>
                    <a:pt x="135955" y="133599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5" y="4677"/>
                  </a:lnTo>
                  <a:cubicBezTo>
                    <a:pt x="125017" y="-1559"/>
                    <a:pt x="113297" y="-1559"/>
                    <a:pt x="100794" y="4677"/>
                  </a:cubicBezTo>
                  <a:lnTo>
                    <a:pt x="9376" y="5858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A97A534-2DEC-4136-B635-DCB87444A709}"/>
                </a:ext>
              </a:extLst>
            </p:cNvPr>
            <p:cNvSpPr/>
            <p:nvPr/>
          </p:nvSpPr>
          <p:spPr>
            <a:xfrm>
              <a:off x="-2184966" y="11234087"/>
              <a:ext cx="239092" cy="139459"/>
            </a:xfrm>
            <a:custGeom>
              <a:avLst/>
              <a:gdLst>
                <a:gd name="connsiteX0" fmla="*/ 232060 w 239092"/>
                <a:gd name="connsiteY0" fmla="*/ 78526 h 139459"/>
                <a:gd name="connsiteX1" fmla="*/ 239092 w 239092"/>
                <a:gd name="connsiteY1" fmla="*/ 69149 h 139459"/>
                <a:gd name="connsiteX2" fmla="*/ 239092 w 239092"/>
                <a:gd name="connsiteY2" fmla="*/ 57429 h 139459"/>
                <a:gd name="connsiteX3" fmla="*/ 229716 w 239092"/>
                <a:gd name="connsiteY3" fmla="*/ 57429 h 139459"/>
                <a:gd name="connsiteX4" fmla="*/ 135955 w 239092"/>
                <a:gd name="connsiteY4" fmla="*/ 3516 h 139459"/>
                <a:gd name="connsiteX5" fmla="*/ 103138 w 239092"/>
                <a:gd name="connsiteY5" fmla="*/ 3516 h 139459"/>
                <a:gd name="connsiteX6" fmla="*/ 9376 w 239092"/>
                <a:gd name="connsiteY6" fmla="*/ 57429 h 139459"/>
                <a:gd name="connsiteX7" fmla="*/ 0 w 239092"/>
                <a:gd name="connsiteY7" fmla="*/ 57429 h 139459"/>
                <a:gd name="connsiteX8" fmla="*/ 0 w 239092"/>
                <a:gd name="connsiteY8" fmla="*/ 69149 h 139459"/>
                <a:gd name="connsiteX9" fmla="*/ 7032 w 239092"/>
                <a:gd name="connsiteY9" fmla="*/ 78526 h 139459"/>
                <a:gd name="connsiteX10" fmla="*/ 103138 w 239092"/>
                <a:gd name="connsiteY10" fmla="*/ 134783 h 139459"/>
                <a:gd name="connsiteX11" fmla="*/ 138298 w 239092"/>
                <a:gd name="connsiteY11" fmla="*/ 134783 h 139459"/>
                <a:gd name="connsiteX12" fmla="*/ 232060 w 239092"/>
                <a:gd name="connsiteY12" fmla="*/ 78526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9">
                  <a:moveTo>
                    <a:pt x="232060" y="78526"/>
                  </a:moveTo>
                  <a:cubicBezTo>
                    <a:pt x="236748" y="76979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8"/>
                    <a:pt x="2344" y="76979"/>
                    <a:pt x="7032" y="78526"/>
                  </a:cubicBezTo>
                  <a:lnTo>
                    <a:pt x="103138" y="134783"/>
                  </a:lnTo>
                  <a:cubicBezTo>
                    <a:pt x="115641" y="141018"/>
                    <a:pt x="127361" y="141018"/>
                    <a:pt x="138298" y="134783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39F586B-ACAD-49FF-99E9-87638E5B6E9B}"/>
                </a:ext>
              </a:extLst>
            </p:cNvPr>
            <p:cNvSpPr/>
            <p:nvPr/>
          </p:nvSpPr>
          <p:spPr>
            <a:xfrm>
              <a:off x="-2037291" y="11147358"/>
              <a:ext cx="239092" cy="139458"/>
            </a:xfrm>
            <a:custGeom>
              <a:avLst/>
              <a:gdLst>
                <a:gd name="connsiteX0" fmla="*/ 232060 w 239092"/>
                <a:gd name="connsiteY0" fmla="*/ 78525 h 139458"/>
                <a:gd name="connsiteX1" fmla="*/ 239092 w 239092"/>
                <a:gd name="connsiteY1" fmla="*/ 69149 h 139458"/>
                <a:gd name="connsiteX2" fmla="*/ 239092 w 239092"/>
                <a:gd name="connsiteY2" fmla="*/ 57429 h 139458"/>
                <a:gd name="connsiteX3" fmla="*/ 229716 w 239092"/>
                <a:gd name="connsiteY3" fmla="*/ 57429 h 139458"/>
                <a:gd name="connsiteX4" fmla="*/ 138298 w 239092"/>
                <a:gd name="connsiteY4" fmla="*/ 3516 h 139458"/>
                <a:gd name="connsiteX5" fmla="*/ 103138 w 239092"/>
                <a:gd name="connsiteY5" fmla="*/ 3516 h 139458"/>
                <a:gd name="connsiteX6" fmla="*/ 9376 w 239092"/>
                <a:gd name="connsiteY6" fmla="*/ 59773 h 139458"/>
                <a:gd name="connsiteX7" fmla="*/ 0 w 239092"/>
                <a:gd name="connsiteY7" fmla="*/ 59773 h 139458"/>
                <a:gd name="connsiteX8" fmla="*/ 0 w 239092"/>
                <a:gd name="connsiteY8" fmla="*/ 69149 h 139458"/>
                <a:gd name="connsiteX9" fmla="*/ 2344 w 239092"/>
                <a:gd name="connsiteY9" fmla="*/ 69149 h 139458"/>
                <a:gd name="connsiteX10" fmla="*/ 9376 w 239092"/>
                <a:gd name="connsiteY10" fmla="*/ 78525 h 139458"/>
                <a:gd name="connsiteX11" fmla="*/ 103138 w 239092"/>
                <a:gd name="connsiteY11" fmla="*/ 134782 h 139458"/>
                <a:gd name="connsiteX12" fmla="*/ 138298 w 239092"/>
                <a:gd name="connsiteY12" fmla="*/ 134782 h 139458"/>
                <a:gd name="connsiteX13" fmla="*/ 232060 w 239092"/>
                <a:gd name="connsiteY13" fmla="*/ 78525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9092" h="139458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8298" y="3516"/>
                  </a:lnTo>
                  <a:cubicBezTo>
                    <a:pt x="125795" y="-1172"/>
                    <a:pt x="114075" y="-1172"/>
                    <a:pt x="103138" y="3516"/>
                  </a:cubicBezTo>
                  <a:lnTo>
                    <a:pt x="9376" y="59773"/>
                  </a:lnTo>
                  <a:lnTo>
                    <a:pt x="0" y="59773"/>
                  </a:lnTo>
                  <a:lnTo>
                    <a:pt x="0" y="69149"/>
                  </a:lnTo>
                  <a:lnTo>
                    <a:pt x="2344" y="69149"/>
                  </a:lnTo>
                  <a:cubicBezTo>
                    <a:pt x="2344" y="73837"/>
                    <a:pt x="4688" y="76978"/>
                    <a:pt x="9376" y="78525"/>
                  </a:cubicBezTo>
                  <a:lnTo>
                    <a:pt x="103138" y="134782"/>
                  </a:lnTo>
                  <a:cubicBezTo>
                    <a:pt x="115641" y="141017"/>
                    <a:pt x="127361" y="141017"/>
                    <a:pt x="138298" y="134782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D63BFB4-DF36-46B4-B05B-070AA1A96D5A}"/>
                </a:ext>
              </a:extLst>
            </p:cNvPr>
            <p:cNvSpPr/>
            <p:nvPr/>
          </p:nvSpPr>
          <p:spPr>
            <a:xfrm>
              <a:off x="-1887272" y="11059456"/>
              <a:ext cx="236748" cy="142986"/>
            </a:xfrm>
            <a:custGeom>
              <a:avLst/>
              <a:gdLst>
                <a:gd name="connsiteX0" fmla="*/ 229716 w 236748"/>
                <a:gd name="connsiteY0" fmla="*/ 82041 h 142986"/>
                <a:gd name="connsiteX1" fmla="*/ 236748 w 236748"/>
                <a:gd name="connsiteY1" fmla="*/ 70321 h 142986"/>
                <a:gd name="connsiteX2" fmla="*/ 236748 w 236748"/>
                <a:gd name="connsiteY2" fmla="*/ 60945 h 142986"/>
                <a:gd name="connsiteX3" fmla="*/ 227372 w 236748"/>
                <a:gd name="connsiteY3" fmla="*/ 60945 h 142986"/>
                <a:gd name="connsiteX4" fmla="*/ 135955 w 236748"/>
                <a:gd name="connsiteY4" fmla="*/ 7032 h 142986"/>
                <a:gd name="connsiteX5" fmla="*/ 100794 w 236748"/>
                <a:gd name="connsiteY5" fmla="*/ 7032 h 142986"/>
                <a:gd name="connsiteX6" fmla="*/ 7032 w 236748"/>
                <a:gd name="connsiteY6" fmla="*/ 60945 h 142986"/>
                <a:gd name="connsiteX7" fmla="*/ 0 w 236748"/>
                <a:gd name="connsiteY7" fmla="*/ 60945 h 142986"/>
                <a:gd name="connsiteX8" fmla="*/ 0 w 236748"/>
                <a:gd name="connsiteY8" fmla="*/ 72665 h 142986"/>
                <a:gd name="connsiteX9" fmla="*/ 7032 w 236748"/>
                <a:gd name="connsiteY9" fmla="*/ 82041 h 142986"/>
                <a:gd name="connsiteX10" fmla="*/ 100794 w 236748"/>
                <a:gd name="connsiteY10" fmla="*/ 135955 h 142986"/>
                <a:gd name="connsiteX11" fmla="*/ 135955 w 236748"/>
                <a:gd name="connsiteY11" fmla="*/ 135955 h 142986"/>
                <a:gd name="connsiteX12" fmla="*/ 229716 w 236748"/>
                <a:gd name="connsiteY12" fmla="*/ 82041 h 14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2986">
                  <a:moveTo>
                    <a:pt x="229716" y="82041"/>
                  </a:moveTo>
                  <a:cubicBezTo>
                    <a:pt x="234404" y="80494"/>
                    <a:pt x="236748" y="76556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1"/>
                  </a:cubicBezTo>
                  <a:lnTo>
                    <a:pt x="100794" y="135955"/>
                  </a:lnTo>
                  <a:cubicBezTo>
                    <a:pt x="113297" y="145331"/>
                    <a:pt x="125017" y="145331"/>
                    <a:pt x="135955" y="135955"/>
                  </a:cubicBezTo>
                  <a:lnTo>
                    <a:pt x="229716" y="8204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DB8A6239-3098-4AA3-82CF-8BAEF0329041}"/>
                </a:ext>
              </a:extLst>
            </p:cNvPr>
            <p:cNvSpPr/>
            <p:nvPr/>
          </p:nvSpPr>
          <p:spPr>
            <a:xfrm>
              <a:off x="-1739598" y="10975082"/>
              <a:ext cx="239092" cy="139470"/>
            </a:xfrm>
            <a:custGeom>
              <a:avLst/>
              <a:gdLst>
                <a:gd name="connsiteX0" fmla="*/ 103138 w 239092"/>
                <a:gd name="connsiteY0" fmla="*/ 133599 h 139470"/>
                <a:gd name="connsiteX1" fmla="*/ 135955 w 239092"/>
                <a:gd name="connsiteY1" fmla="*/ 133599 h 139470"/>
                <a:gd name="connsiteX2" fmla="*/ 232060 w 239092"/>
                <a:gd name="connsiteY2" fmla="*/ 79686 h 139470"/>
                <a:gd name="connsiteX3" fmla="*/ 239092 w 239092"/>
                <a:gd name="connsiteY3" fmla="*/ 70310 h 139470"/>
                <a:gd name="connsiteX4" fmla="*/ 239092 w 239092"/>
                <a:gd name="connsiteY4" fmla="*/ 58590 h 139470"/>
                <a:gd name="connsiteX5" fmla="*/ 229716 w 239092"/>
                <a:gd name="connsiteY5" fmla="*/ 58590 h 139470"/>
                <a:gd name="connsiteX6" fmla="*/ 135955 w 239092"/>
                <a:gd name="connsiteY6" fmla="*/ 4676 h 139470"/>
                <a:gd name="connsiteX7" fmla="*/ 100794 w 239092"/>
                <a:gd name="connsiteY7" fmla="*/ 4676 h 139470"/>
                <a:gd name="connsiteX8" fmla="*/ 7032 w 239092"/>
                <a:gd name="connsiteY8" fmla="*/ 58590 h 139470"/>
                <a:gd name="connsiteX9" fmla="*/ 0 w 239092"/>
                <a:gd name="connsiteY9" fmla="*/ 58590 h 139470"/>
                <a:gd name="connsiteX10" fmla="*/ 0 w 239092"/>
                <a:gd name="connsiteY10" fmla="*/ 70310 h 139470"/>
                <a:gd name="connsiteX11" fmla="*/ 7032 w 239092"/>
                <a:gd name="connsiteY11" fmla="*/ 79686 h 139470"/>
                <a:gd name="connsiteX12" fmla="*/ 103138 w 239092"/>
                <a:gd name="connsiteY12" fmla="*/ 13359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3138" y="133599"/>
                  </a:moveTo>
                  <a:cubicBezTo>
                    <a:pt x="114075" y="141428"/>
                    <a:pt x="125017" y="141428"/>
                    <a:pt x="135955" y="133599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lnTo>
                    <a:pt x="0" y="58590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D577FA44-04A4-45FE-98E4-4B4F2008C109}"/>
                </a:ext>
              </a:extLst>
            </p:cNvPr>
            <p:cNvSpPr/>
            <p:nvPr/>
          </p:nvSpPr>
          <p:spPr>
            <a:xfrm>
              <a:off x="-1591923" y="10888353"/>
              <a:ext cx="239092" cy="140619"/>
            </a:xfrm>
            <a:custGeom>
              <a:avLst/>
              <a:gdLst>
                <a:gd name="connsiteX0" fmla="*/ 239092 w 239092"/>
                <a:gd name="connsiteY0" fmla="*/ 58590 h 140619"/>
                <a:gd name="connsiteX1" fmla="*/ 229716 w 239092"/>
                <a:gd name="connsiteY1" fmla="*/ 58590 h 140619"/>
                <a:gd name="connsiteX2" fmla="*/ 135954 w 239092"/>
                <a:gd name="connsiteY2" fmla="*/ 4676 h 140619"/>
                <a:gd name="connsiteX3" fmla="*/ 100794 w 239092"/>
                <a:gd name="connsiteY3" fmla="*/ 4676 h 140619"/>
                <a:gd name="connsiteX4" fmla="*/ 9376 w 239092"/>
                <a:gd name="connsiteY4" fmla="*/ 60933 h 140619"/>
                <a:gd name="connsiteX5" fmla="*/ 0 w 239092"/>
                <a:gd name="connsiteY5" fmla="*/ 60933 h 140619"/>
                <a:gd name="connsiteX6" fmla="*/ 0 w 239092"/>
                <a:gd name="connsiteY6" fmla="*/ 70310 h 140619"/>
                <a:gd name="connsiteX7" fmla="*/ 7032 w 239092"/>
                <a:gd name="connsiteY7" fmla="*/ 79686 h 140619"/>
                <a:gd name="connsiteX8" fmla="*/ 103138 w 239092"/>
                <a:gd name="connsiteY8" fmla="*/ 135943 h 140619"/>
                <a:gd name="connsiteX9" fmla="*/ 135954 w 239092"/>
                <a:gd name="connsiteY9" fmla="*/ 135943 h 140619"/>
                <a:gd name="connsiteX10" fmla="*/ 232060 w 239092"/>
                <a:gd name="connsiteY10" fmla="*/ 79686 h 140619"/>
                <a:gd name="connsiteX11" fmla="*/ 239092 w 239092"/>
                <a:gd name="connsiteY11" fmla="*/ 70310 h 140619"/>
                <a:gd name="connsiteX12" fmla="*/ 239092 w 239092"/>
                <a:gd name="connsiteY12" fmla="*/ 5859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9092" y="58590"/>
                  </a:moveTo>
                  <a:lnTo>
                    <a:pt x="229716" y="58590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9376" y="60933"/>
                  </a:lnTo>
                  <a:lnTo>
                    <a:pt x="0" y="60933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4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FDF3A55-788C-48E9-9305-F1A327AE4619}"/>
                </a:ext>
              </a:extLst>
            </p:cNvPr>
            <p:cNvSpPr/>
            <p:nvPr/>
          </p:nvSpPr>
          <p:spPr>
            <a:xfrm>
              <a:off x="-1444248" y="10802772"/>
              <a:ext cx="239092" cy="139470"/>
            </a:xfrm>
            <a:custGeom>
              <a:avLst/>
              <a:gdLst>
                <a:gd name="connsiteX0" fmla="*/ 9376 w 239092"/>
                <a:gd name="connsiteY0" fmla="*/ 59785 h 139470"/>
                <a:gd name="connsiteX1" fmla="*/ 0 w 239092"/>
                <a:gd name="connsiteY1" fmla="*/ 59785 h 139470"/>
                <a:gd name="connsiteX2" fmla="*/ 0 w 239092"/>
                <a:gd name="connsiteY2" fmla="*/ 71505 h 139470"/>
                <a:gd name="connsiteX3" fmla="*/ 7032 w 239092"/>
                <a:gd name="connsiteY3" fmla="*/ 80881 h 139470"/>
                <a:gd name="connsiteX4" fmla="*/ 103138 w 239092"/>
                <a:gd name="connsiteY4" fmla="*/ 134794 h 139470"/>
                <a:gd name="connsiteX5" fmla="*/ 138299 w 239092"/>
                <a:gd name="connsiteY5" fmla="*/ 134794 h 139470"/>
                <a:gd name="connsiteX6" fmla="*/ 232060 w 239092"/>
                <a:gd name="connsiteY6" fmla="*/ 80881 h 139470"/>
                <a:gd name="connsiteX7" fmla="*/ 239093 w 239092"/>
                <a:gd name="connsiteY7" fmla="*/ 69161 h 139470"/>
                <a:gd name="connsiteX8" fmla="*/ 239093 w 239092"/>
                <a:gd name="connsiteY8" fmla="*/ 59785 h 139470"/>
                <a:gd name="connsiteX9" fmla="*/ 229716 w 239092"/>
                <a:gd name="connsiteY9" fmla="*/ 59785 h 139470"/>
                <a:gd name="connsiteX10" fmla="*/ 135955 w 239092"/>
                <a:gd name="connsiteY10" fmla="*/ 5872 h 139470"/>
                <a:gd name="connsiteX11" fmla="*/ 103138 w 239092"/>
                <a:gd name="connsiteY11" fmla="*/ 5872 h 139470"/>
                <a:gd name="connsiteX12" fmla="*/ 9376 w 239092"/>
                <a:gd name="connsiteY12" fmla="*/ 5978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9376" y="59785"/>
                  </a:move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3" y="72302"/>
                    <a:pt x="239093" y="69161"/>
                  </a:cubicBezTo>
                  <a:lnTo>
                    <a:pt x="239093" y="59785"/>
                  </a:ln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7AE069A-FC5B-4F7F-B2F1-F6CE4E49C481}"/>
                </a:ext>
              </a:extLst>
            </p:cNvPr>
            <p:cNvSpPr/>
            <p:nvPr/>
          </p:nvSpPr>
          <p:spPr>
            <a:xfrm>
              <a:off x="-1296574" y="10718398"/>
              <a:ext cx="239092" cy="139470"/>
            </a:xfrm>
            <a:custGeom>
              <a:avLst/>
              <a:gdLst>
                <a:gd name="connsiteX0" fmla="*/ 103138 w 239092"/>
                <a:gd name="connsiteY0" fmla="*/ 132438 h 139470"/>
                <a:gd name="connsiteX1" fmla="*/ 138299 w 239092"/>
                <a:gd name="connsiteY1" fmla="*/ 132438 h 139470"/>
                <a:gd name="connsiteX2" fmla="*/ 232060 w 239092"/>
                <a:gd name="connsiteY2" fmla="*/ 78525 h 139470"/>
                <a:gd name="connsiteX3" fmla="*/ 239092 w 239092"/>
                <a:gd name="connsiteY3" fmla="*/ 69149 h 139470"/>
                <a:gd name="connsiteX4" fmla="*/ 239092 w 239092"/>
                <a:gd name="connsiteY4" fmla="*/ 57429 h 139470"/>
                <a:gd name="connsiteX5" fmla="*/ 229716 w 239092"/>
                <a:gd name="connsiteY5" fmla="*/ 57429 h 139470"/>
                <a:gd name="connsiteX6" fmla="*/ 138299 w 239092"/>
                <a:gd name="connsiteY6" fmla="*/ 3516 h 139470"/>
                <a:gd name="connsiteX7" fmla="*/ 103138 w 239092"/>
                <a:gd name="connsiteY7" fmla="*/ 3516 h 139470"/>
                <a:gd name="connsiteX8" fmla="*/ 9376 w 239092"/>
                <a:gd name="connsiteY8" fmla="*/ 57429 h 139470"/>
                <a:gd name="connsiteX9" fmla="*/ 0 w 239092"/>
                <a:gd name="connsiteY9" fmla="*/ 57429 h 139470"/>
                <a:gd name="connsiteX10" fmla="*/ 0 w 239092"/>
                <a:gd name="connsiteY10" fmla="*/ 69149 h 139470"/>
                <a:gd name="connsiteX11" fmla="*/ 2344 w 239092"/>
                <a:gd name="connsiteY11" fmla="*/ 69149 h 139470"/>
                <a:gd name="connsiteX12" fmla="*/ 9376 w 239092"/>
                <a:gd name="connsiteY12" fmla="*/ 78525 h 139470"/>
                <a:gd name="connsiteX13" fmla="*/ 103138 w 239092"/>
                <a:gd name="connsiteY13" fmla="*/ 132438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9092" h="139470">
                  <a:moveTo>
                    <a:pt x="103138" y="132438"/>
                  </a:moveTo>
                  <a:cubicBezTo>
                    <a:pt x="115641" y="141814"/>
                    <a:pt x="127361" y="141814"/>
                    <a:pt x="138299" y="132438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8299" y="3516"/>
                  </a:lnTo>
                  <a:cubicBezTo>
                    <a:pt x="125796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2344" y="69149"/>
                  </a:lnTo>
                  <a:cubicBezTo>
                    <a:pt x="2344" y="73837"/>
                    <a:pt x="4688" y="76978"/>
                    <a:pt x="9376" y="78525"/>
                  </a:cubicBezTo>
                  <a:lnTo>
                    <a:pt x="103138" y="132438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047FDDE-F3AC-4DD2-9BA7-1D35FA856873}"/>
                </a:ext>
              </a:extLst>
            </p:cNvPr>
            <p:cNvSpPr/>
            <p:nvPr/>
          </p:nvSpPr>
          <p:spPr>
            <a:xfrm>
              <a:off x="-1146555" y="10630508"/>
              <a:ext cx="236748" cy="140619"/>
            </a:xfrm>
            <a:custGeom>
              <a:avLst/>
              <a:gdLst>
                <a:gd name="connsiteX0" fmla="*/ 0 w 236748"/>
                <a:gd name="connsiteY0" fmla="*/ 70310 h 140619"/>
                <a:gd name="connsiteX1" fmla="*/ 7032 w 236748"/>
                <a:gd name="connsiteY1" fmla="*/ 79686 h 140619"/>
                <a:gd name="connsiteX2" fmla="*/ 100794 w 236748"/>
                <a:gd name="connsiteY2" fmla="*/ 135943 h 140619"/>
                <a:gd name="connsiteX3" fmla="*/ 135954 w 236748"/>
                <a:gd name="connsiteY3" fmla="*/ 135943 h 140619"/>
                <a:gd name="connsiteX4" fmla="*/ 229716 w 236748"/>
                <a:gd name="connsiteY4" fmla="*/ 79686 h 140619"/>
                <a:gd name="connsiteX5" fmla="*/ 236748 w 236748"/>
                <a:gd name="connsiteY5" fmla="*/ 70310 h 140619"/>
                <a:gd name="connsiteX6" fmla="*/ 236748 w 236748"/>
                <a:gd name="connsiteY6" fmla="*/ 58590 h 140619"/>
                <a:gd name="connsiteX7" fmla="*/ 227372 w 236748"/>
                <a:gd name="connsiteY7" fmla="*/ 58590 h 140619"/>
                <a:gd name="connsiteX8" fmla="*/ 135954 w 236748"/>
                <a:gd name="connsiteY8" fmla="*/ 4676 h 140619"/>
                <a:gd name="connsiteX9" fmla="*/ 100794 w 236748"/>
                <a:gd name="connsiteY9" fmla="*/ 4676 h 140619"/>
                <a:gd name="connsiteX10" fmla="*/ 7032 w 236748"/>
                <a:gd name="connsiteY10" fmla="*/ 58590 h 140619"/>
                <a:gd name="connsiteX11" fmla="*/ 0 w 236748"/>
                <a:gd name="connsiteY11" fmla="*/ 58590 h 140619"/>
                <a:gd name="connsiteX12" fmla="*/ 0 w 236748"/>
                <a:gd name="connsiteY12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9">
                  <a:moveTo>
                    <a:pt x="0" y="70310"/>
                  </a:move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lnTo>
                    <a:pt x="236748" y="58590"/>
                  </a:lnTo>
                  <a:lnTo>
                    <a:pt x="227372" y="58590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lnTo>
                    <a:pt x="0" y="58590"/>
                  </a:lnTo>
                  <a:lnTo>
                    <a:pt x="0" y="7031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63DB6FA-A6D7-4459-9C0E-EA3868400B9F}"/>
                </a:ext>
              </a:extLst>
            </p:cNvPr>
            <p:cNvSpPr/>
            <p:nvPr/>
          </p:nvSpPr>
          <p:spPr>
            <a:xfrm>
              <a:off x="-989504" y="10711366"/>
              <a:ext cx="239092" cy="139458"/>
            </a:xfrm>
            <a:custGeom>
              <a:avLst/>
              <a:gdLst>
                <a:gd name="connsiteX0" fmla="*/ 103138 w 239092"/>
                <a:gd name="connsiteY0" fmla="*/ 3516 h 139458"/>
                <a:gd name="connsiteX1" fmla="*/ 9376 w 239092"/>
                <a:gd name="connsiteY1" fmla="*/ 59773 h 139458"/>
                <a:gd name="connsiteX2" fmla="*/ 0 w 239092"/>
                <a:gd name="connsiteY2" fmla="*/ 59773 h 139458"/>
                <a:gd name="connsiteX3" fmla="*/ 0 w 239092"/>
                <a:gd name="connsiteY3" fmla="*/ 69149 h 139458"/>
                <a:gd name="connsiteX4" fmla="*/ 7032 w 239092"/>
                <a:gd name="connsiteY4" fmla="*/ 78525 h 139458"/>
                <a:gd name="connsiteX5" fmla="*/ 103138 w 239092"/>
                <a:gd name="connsiteY5" fmla="*/ 134783 h 139458"/>
                <a:gd name="connsiteX6" fmla="*/ 138298 w 239092"/>
                <a:gd name="connsiteY6" fmla="*/ 134783 h 139458"/>
                <a:gd name="connsiteX7" fmla="*/ 232060 w 239092"/>
                <a:gd name="connsiteY7" fmla="*/ 78525 h 139458"/>
                <a:gd name="connsiteX8" fmla="*/ 239092 w 239092"/>
                <a:gd name="connsiteY8" fmla="*/ 69149 h 139458"/>
                <a:gd name="connsiteX9" fmla="*/ 239092 w 239092"/>
                <a:gd name="connsiteY9" fmla="*/ 57429 h 139458"/>
                <a:gd name="connsiteX10" fmla="*/ 229716 w 239092"/>
                <a:gd name="connsiteY10" fmla="*/ 57429 h 139458"/>
                <a:gd name="connsiteX11" fmla="*/ 135955 w 239092"/>
                <a:gd name="connsiteY11" fmla="*/ 3516 h 139458"/>
                <a:gd name="connsiteX12" fmla="*/ 103138 w 239092"/>
                <a:gd name="connsiteY12" fmla="*/ 351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103138" y="3516"/>
                  </a:moveTo>
                  <a:lnTo>
                    <a:pt x="9376" y="59773"/>
                  </a:lnTo>
                  <a:lnTo>
                    <a:pt x="0" y="59773"/>
                  </a:lnTo>
                  <a:lnTo>
                    <a:pt x="0" y="69149"/>
                  </a:lnTo>
                  <a:lnTo>
                    <a:pt x="7032" y="78525"/>
                  </a:lnTo>
                  <a:lnTo>
                    <a:pt x="103138" y="134783"/>
                  </a:lnTo>
                  <a:cubicBezTo>
                    <a:pt x="115641" y="141018"/>
                    <a:pt x="127361" y="141018"/>
                    <a:pt x="138298" y="134783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738F30F-AF27-46FE-A409-65EB3DDBBB2C}"/>
                </a:ext>
              </a:extLst>
            </p:cNvPr>
            <p:cNvSpPr/>
            <p:nvPr/>
          </p:nvSpPr>
          <p:spPr>
            <a:xfrm>
              <a:off x="-839485" y="10623464"/>
              <a:ext cx="236748" cy="140630"/>
            </a:xfrm>
            <a:custGeom>
              <a:avLst/>
              <a:gdLst>
                <a:gd name="connsiteX0" fmla="*/ 229716 w 236748"/>
                <a:gd name="connsiteY0" fmla="*/ 82042 h 140630"/>
                <a:gd name="connsiteX1" fmla="*/ 236748 w 236748"/>
                <a:gd name="connsiteY1" fmla="*/ 70321 h 140630"/>
                <a:gd name="connsiteX2" fmla="*/ 236748 w 236748"/>
                <a:gd name="connsiteY2" fmla="*/ 60945 h 140630"/>
                <a:gd name="connsiteX3" fmla="*/ 227372 w 236748"/>
                <a:gd name="connsiteY3" fmla="*/ 60945 h 140630"/>
                <a:gd name="connsiteX4" fmla="*/ 135955 w 236748"/>
                <a:gd name="connsiteY4" fmla="*/ 7032 h 140630"/>
                <a:gd name="connsiteX5" fmla="*/ 100794 w 236748"/>
                <a:gd name="connsiteY5" fmla="*/ 7032 h 140630"/>
                <a:gd name="connsiteX6" fmla="*/ 7032 w 236748"/>
                <a:gd name="connsiteY6" fmla="*/ 60945 h 140630"/>
                <a:gd name="connsiteX7" fmla="*/ 0 w 236748"/>
                <a:gd name="connsiteY7" fmla="*/ 60945 h 140630"/>
                <a:gd name="connsiteX8" fmla="*/ 0 w 236748"/>
                <a:gd name="connsiteY8" fmla="*/ 72665 h 140630"/>
                <a:gd name="connsiteX9" fmla="*/ 7032 w 236748"/>
                <a:gd name="connsiteY9" fmla="*/ 82042 h 140630"/>
                <a:gd name="connsiteX10" fmla="*/ 100794 w 236748"/>
                <a:gd name="connsiteY10" fmla="*/ 135955 h 140630"/>
                <a:gd name="connsiteX11" fmla="*/ 135955 w 236748"/>
                <a:gd name="connsiteY11" fmla="*/ 135955 h 140630"/>
                <a:gd name="connsiteX12" fmla="*/ 229716 w 236748"/>
                <a:gd name="connsiteY12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229716" y="82042"/>
                  </a:moveTo>
                  <a:cubicBezTo>
                    <a:pt x="234404" y="80494"/>
                    <a:pt x="236748" y="76556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4"/>
                    <a:pt x="2344" y="80494"/>
                    <a:pt x="7032" y="82042"/>
                  </a:cubicBezTo>
                  <a:lnTo>
                    <a:pt x="100794" y="135955"/>
                  </a:lnTo>
                  <a:cubicBezTo>
                    <a:pt x="113297" y="142190"/>
                    <a:pt x="125017" y="142190"/>
                    <a:pt x="135955" y="135955"/>
                  </a:cubicBezTo>
                  <a:lnTo>
                    <a:pt x="229716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41632BA3-A5EA-4363-8667-A68BAB5B7774}"/>
                </a:ext>
              </a:extLst>
            </p:cNvPr>
            <p:cNvSpPr/>
            <p:nvPr/>
          </p:nvSpPr>
          <p:spPr>
            <a:xfrm>
              <a:off x="-539448" y="10451177"/>
              <a:ext cx="236748" cy="139458"/>
            </a:xfrm>
            <a:custGeom>
              <a:avLst/>
              <a:gdLst>
                <a:gd name="connsiteX0" fmla="*/ 229716 w 236748"/>
                <a:gd name="connsiteY0" fmla="*/ 78526 h 139458"/>
                <a:gd name="connsiteX1" fmla="*/ 236748 w 236748"/>
                <a:gd name="connsiteY1" fmla="*/ 69149 h 139458"/>
                <a:gd name="connsiteX2" fmla="*/ 236748 w 236748"/>
                <a:gd name="connsiteY2" fmla="*/ 57429 h 139458"/>
                <a:gd name="connsiteX3" fmla="*/ 227372 w 236748"/>
                <a:gd name="connsiteY3" fmla="*/ 57429 h 139458"/>
                <a:gd name="connsiteX4" fmla="*/ 135955 w 236748"/>
                <a:gd name="connsiteY4" fmla="*/ 3516 h 139458"/>
                <a:gd name="connsiteX5" fmla="*/ 100794 w 236748"/>
                <a:gd name="connsiteY5" fmla="*/ 3516 h 139458"/>
                <a:gd name="connsiteX6" fmla="*/ 7032 w 236748"/>
                <a:gd name="connsiteY6" fmla="*/ 59773 h 139458"/>
                <a:gd name="connsiteX7" fmla="*/ 0 w 236748"/>
                <a:gd name="connsiteY7" fmla="*/ 59773 h 139458"/>
                <a:gd name="connsiteX8" fmla="*/ 0 w 236748"/>
                <a:gd name="connsiteY8" fmla="*/ 69149 h 139458"/>
                <a:gd name="connsiteX9" fmla="*/ 7032 w 236748"/>
                <a:gd name="connsiteY9" fmla="*/ 78526 h 139458"/>
                <a:gd name="connsiteX10" fmla="*/ 100794 w 236748"/>
                <a:gd name="connsiteY10" fmla="*/ 134782 h 139458"/>
                <a:gd name="connsiteX11" fmla="*/ 135955 w 236748"/>
                <a:gd name="connsiteY11" fmla="*/ 134782 h 139458"/>
                <a:gd name="connsiteX12" fmla="*/ 229716 w 236748"/>
                <a:gd name="connsiteY12" fmla="*/ 7852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39458">
                  <a:moveTo>
                    <a:pt x="229716" y="78526"/>
                  </a:moveTo>
                  <a:cubicBezTo>
                    <a:pt x="234404" y="76978"/>
                    <a:pt x="236748" y="73838"/>
                    <a:pt x="236748" y="69149"/>
                  </a:cubicBezTo>
                  <a:lnTo>
                    <a:pt x="236748" y="57429"/>
                  </a:lnTo>
                  <a:lnTo>
                    <a:pt x="227372" y="57429"/>
                  </a:lnTo>
                  <a:lnTo>
                    <a:pt x="135955" y="3516"/>
                  </a:lnTo>
                  <a:cubicBezTo>
                    <a:pt x="123437" y="-1172"/>
                    <a:pt x="111717" y="-1172"/>
                    <a:pt x="100794" y="3516"/>
                  </a:cubicBezTo>
                  <a:lnTo>
                    <a:pt x="7032" y="59773"/>
                  </a:lnTo>
                  <a:lnTo>
                    <a:pt x="0" y="59773"/>
                  </a:lnTo>
                  <a:lnTo>
                    <a:pt x="0" y="69149"/>
                  </a:lnTo>
                  <a:cubicBezTo>
                    <a:pt x="0" y="73838"/>
                    <a:pt x="2344" y="76978"/>
                    <a:pt x="7032" y="78526"/>
                  </a:cubicBezTo>
                  <a:lnTo>
                    <a:pt x="100794" y="134782"/>
                  </a:lnTo>
                  <a:cubicBezTo>
                    <a:pt x="113311" y="141018"/>
                    <a:pt x="125031" y="141018"/>
                    <a:pt x="135955" y="134782"/>
                  </a:cubicBezTo>
                  <a:lnTo>
                    <a:pt x="229716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88000E0-7001-41A8-8F40-7D375D4B9CA2}"/>
                </a:ext>
              </a:extLst>
            </p:cNvPr>
            <p:cNvSpPr/>
            <p:nvPr/>
          </p:nvSpPr>
          <p:spPr>
            <a:xfrm>
              <a:off x="-703531" y="10363276"/>
              <a:ext cx="253156" cy="150018"/>
            </a:xfrm>
            <a:custGeom>
              <a:avLst/>
              <a:gdLst>
                <a:gd name="connsiteX0" fmla="*/ 253157 w 253156"/>
                <a:gd name="connsiteY0" fmla="*/ 60945 h 150018"/>
                <a:gd name="connsiteX1" fmla="*/ 243780 w 253156"/>
                <a:gd name="connsiteY1" fmla="*/ 60945 h 150018"/>
                <a:gd name="connsiteX2" fmla="*/ 150019 w 253156"/>
                <a:gd name="connsiteY2" fmla="*/ 7032 h 150018"/>
                <a:gd name="connsiteX3" fmla="*/ 114858 w 253156"/>
                <a:gd name="connsiteY3" fmla="*/ 7032 h 150018"/>
                <a:gd name="connsiteX4" fmla="*/ 21096 w 253156"/>
                <a:gd name="connsiteY4" fmla="*/ 60945 h 150018"/>
                <a:gd name="connsiteX5" fmla="*/ 14064 w 253156"/>
                <a:gd name="connsiteY5" fmla="*/ 60945 h 150018"/>
                <a:gd name="connsiteX6" fmla="*/ 14064 w 253156"/>
                <a:gd name="connsiteY6" fmla="*/ 65633 h 150018"/>
                <a:gd name="connsiteX7" fmla="*/ 9376 w 253156"/>
                <a:gd name="connsiteY7" fmla="*/ 67977 h 150018"/>
                <a:gd name="connsiteX8" fmla="*/ 0 w 253156"/>
                <a:gd name="connsiteY8" fmla="*/ 67977 h 150018"/>
                <a:gd name="connsiteX9" fmla="*/ 0 w 253156"/>
                <a:gd name="connsiteY9" fmla="*/ 79698 h 150018"/>
                <a:gd name="connsiteX10" fmla="*/ 7032 w 253156"/>
                <a:gd name="connsiteY10" fmla="*/ 89074 h 150018"/>
                <a:gd name="connsiteX11" fmla="*/ 103138 w 253156"/>
                <a:gd name="connsiteY11" fmla="*/ 142987 h 150018"/>
                <a:gd name="connsiteX12" fmla="*/ 138298 w 253156"/>
                <a:gd name="connsiteY12" fmla="*/ 142987 h 150018"/>
                <a:gd name="connsiteX13" fmla="*/ 246125 w 253156"/>
                <a:gd name="connsiteY13" fmla="*/ 82041 h 150018"/>
                <a:gd name="connsiteX14" fmla="*/ 253157 w 253156"/>
                <a:gd name="connsiteY14" fmla="*/ 70321 h 150018"/>
                <a:gd name="connsiteX15" fmla="*/ 253157 w 253156"/>
                <a:gd name="connsiteY15" fmla="*/ 60945 h 15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3156" h="150018">
                  <a:moveTo>
                    <a:pt x="253157" y="60945"/>
                  </a:moveTo>
                  <a:lnTo>
                    <a:pt x="243780" y="60945"/>
                  </a:lnTo>
                  <a:lnTo>
                    <a:pt x="150019" y="7032"/>
                  </a:lnTo>
                  <a:cubicBezTo>
                    <a:pt x="139096" y="-2344"/>
                    <a:pt x="127375" y="-2344"/>
                    <a:pt x="114858" y="7032"/>
                  </a:cubicBezTo>
                  <a:lnTo>
                    <a:pt x="21096" y="60945"/>
                  </a:lnTo>
                  <a:lnTo>
                    <a:pt x="14064" y="60945"/>
                  </a:lnTo>
                  <a:lnTo>
                    <a:pt x="14064" y="65633"/>
                  </a:lnTo>
                  <a:lnTo>
                    <a:pt x="9376" y="67977"/>
                  </a:lnTo>
                  <a:lnTo>
                    <a:pt x="0" y="67977"/>
                  </a:lnTo>
                  <a:lnTo>
                    <a:pt x="0" y="79698"/>
                  </a:lnTo>
                  <a:cubicBezTo>
                    <a:pt x="0" y="84386"/>
                    <a:pt x="2344" y="87527"/>
                    <a:pt x="7032" y="89074"/>
                  </a:cubicBezTo>
                  <a:lnTo>
                    <a:pt x="103138" y="142987"/>
                  </a:lnTo>
                  <a:cubicBezTo>
                    <a:pt x="115655" y="152363"/>
                    <a:pt x="127375" y="152363"/>
                    <a:pt x="138298" y="142987"/>
                  </a:cubicBezTo>
                  <a:lnTo>
                    <a:pt x="246125" y="82041"/>
                  </a:lnTo>
                  <a:cubicBezTo>
                    <a:pt x="250813" y="77353"/>
                    <a:pt x="253157" y="73462"/>
                    <a:pt x="253157" y="70321"/>
                  </a:cubicBezTo>
                  <a:lnTo>
                    <a:pt x="253157" y="6094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17C1607-F2FF-4F56-8E4A-4DCA9ED5E482}"/>
                </a:ext>
              </a:extLst>
            </p:cNvPr>
            <p:cNvSpPr/>
            <p:nvPr/>
          </p:nvSpPr>
          <p:spPr>
            <a:xfrm>
              <a:off x="-998880" y="10543778"/>
              <a:ext cx="239092" cy="140619"/>
            </a:xfrm>
            <a:custGeom>
              <a:avLst/>
              <a:gdLst>
                <a:gd name="connsiteX0" fmla="*/ 232060 w 239092"/>
                <a:gd name="connsiteY0" fmla="*/ 79686 h 140619"/>
                <a:gd name="connsiteX1" fmla="*/ 239093 w 239092"/>
                <a:gd name="connsiteY1" fmla="*/ 70309 h 140619"/>
                <a:gd name="connsiteX2" fmla="*/ 239093 w 239092"/>
                <a:gd name="connsiteY2" fmla="*/ 58589 h 140619"/>
                <a:gd name="connsiteX3" fmla="*/ 229716 w 239092"/>
                <a:gd name="connsiteY3" fmla="*/ 58589 h 140619"/>
                <a:gd name="connsiteX4" fmla="*/ 135955 w 239092"/>
                <a:gd name="connsiteY4" fmla="*/ 4676 h 140619"/>
                <a:gd name="connsiteX5" fmla="*/ 100794 w 239092"/>
                <a:gd name="connsiteY5" fmla="*/ 4676 h 140619"/>
                <a:gd name="connsiteX6" fmla="*/ 7032 w 239092"/>
                <a:gd name="connsiteY6" fmla="*/ 60933 h 140619"/>
                <a:gd name="connsiteX7" fmla="*/ 0 w 239092"/>
                <a:gd name="connsiteY7" fmla="*/ 60933 h 140619"/>
                <a:gd name="connsiteX8" fmla="*/ 0 w 239092"/>
                <a:gd name="connsiteY8" fmla="*/ 70309 h 140619"/>
                <a:gd name="connsiteX9" fmla="*/ 7032 w 239092"/>
                <a:gd name="connsiteY9" fmla="*/ 79686 h 140619"/>
                <a:gd name="connsiteX10" fmla="*/ 103138 w 239092"/>
                <a:gd name="connsiteY10" fmla="*/ 135943 h 140619"/>
                <a:gd name="connsiteX11" fmla="*/ 135955 w 239092"/>
                <a:gd name="connsiteY11" fmla="*/ 135943 h 140619"/>
                <a:gd name="connsiteX12" fmla="*/ 232060 w 239092"/>
                <a:gd name="connsiteY12" fmla="*/ 7968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2060" y="79686"/>
                  </a:moveTo>
                  <a:cubicBezTo>
                    <a:pt x="236748" y="78138"/>
                    <a:pt x="239093" y="74998"/>
                    <a:pt x="239093" y="70309"/>
                  </a:cubicBezTo>
                  <a:lnTo>
                    <a:pt x="239093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ADB37197-39EA-4E8E-A792-6780C5EF46C2}"/>
                </a:ext>
              </a:extLst>
            </p:cNvPr>
            <p:cNvSpPr/>
            <p:nvPr/>
          </p:nvSpPr>
          <p:spPr>
            <a:xfrm>
              <a:off x="-851206" y="10457037"/>
              <a:ext cx="239092" cy="140630"/>
            </a:xfrm>
            <a:custGeom>
              <a:avLst/>
              <a:gdLst>
                <a:gd name="connsiteX0" fmla="*/ 232060 w 239092"/>
                <a:gd name="connsiteY0" fmla="*/ 82041 h 140630"/>
                <a:gd name="connsiteX1" fmla="*/ 239092 w 239092"/>
                <a:gd name="connsiteY1" fmla="*/ 70321 h 140630"/>
                <a:gd name="connsiteX2" fmla="*/ 239092 w 239092"/>
                <a:gd name="connsiteY2" fmla="*/ 60945 h 140630"/>
                <a:gd name="connsiteX3" fmla="*/ 229716 w 239092"/>
                <a:gd name="connsiteY3" fmla="*/ 60945 h 140630"/>
                <a:gd name="connsiteX4" fmla="*/ 135955 w 239092"/>
                <a:gd name="connsiteY4" fmla="*/ 7032 h 140630"/>
                <a:gd name="connsiteX5" fmla="*/ 100794 w 239092"/>
                <a:gd name="connsiteY5" fmla="*/ 7032 h 140630"/>
                <a:gd name="connsiteX6" fmla="*/ 9376 w 239092"/>
                <a:gd name="connsiteY6" fmla="*/ 60945 h 140630"/>
                <a:gd name="connsiteX7" fmla="*/ 0 w 239092"/>
                <a:gd name="connsiteY7" fmla="*/ 60945 h 140630"/>
                <a:gd name="connsiteX8" fmla="*/ 0 w 239092"/>
                <a:gd name="connsiteY8" fmla="*/ 72665 h 140630"/>
                <a:gd name="connsiteX9" fmla="*/ 7032 w 239092"/>
                <a:gd name="connsiteY9" fmla="*/ 82041 h 140630"/>
                <a:gd name="connsiteX10" fmla="*/ 103138 w 239092"/>
                <a:gd name="connsiteY10" fmla="*/ 135954 h 140630"/>
                <a:gd name="connsiteX11" fmla="*/ 135955 w 239092"/>
                <a:gd name="connsiteY11" fmla="*/ 135954 h 140630"/>
                <a:gd name="connsiteX12" fmla="*/ 232060 w 239092"/>
                <a:gd name="connsiteY12" fmla="*/ 82041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30">
                  <a:moveTo>
                    <a:pt x="232060" y="82041"/>
                  </a:moveTo>
                  <a:cubicBezTo>
                    <a:pt x="236748" y="77353"/>
                    <a:pt x="239092" y="73462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9376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1"/>
                  </a:cubicBezTo>
                  <a:lnTo>
                    <a:pt x="103138" y="135954"/>
                  </a:lnTo>
                  <a:cubicBezTo>
                    <a:pt x="114075" y="142190"/>
                    <a:pt x="125017" y="142190"/>
                    <a:pt x="135955" y="135954"/>
                  </a:cubicBezTo>
                  <a:lnTo>
                    <a:pt x="232060" y="8204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C2ECF54-AFCD-48B5-ACD1-A94F2CAD4B84}"/>
                </a:ext>
              </a:extLst>
            </p:cNvPr>
            <p:cNvSpPr/>
            <p:nvPr/>
          </p:nvSpPr>
          <p:spPr>
            <a:xfrm>
              <a:off x="-2334985" y="11146197"/>
              <a:ext cx="238088" cy="139470"/>
            </a:xfrm>
            <a:custGeom>
              <a:avLst/>
              <a:gdLst>
                <a:gd name="connsiteX0" fmla="*/ 229716 w 238088"/>
                <a:gd name="connsiteY0" fmla="*/ 79686 h 139470"/>
                <a:gd name="connsiteX1" fmla="*/ 236748 w 238088"/>
                <a:gd name="connsiteY1" fmla="*/ 70310 h 139470"/>
                <a:gd name="connsiteX2" fmla="*/ 236748 w 238088"/>
                <a:gd name="connsiteY2" fmla="*/ 58590 h 139470"/>
                <a:gd name="connsiteX3" fmla="*/ 229716 w 238088"/>
                <a:gd name="connsiteY3" fmla="*/ 58590 h 139470"/>
                <a:gd name="connsiteX4" fmla="*/ 135955 w 238088"/>
                <a:gd name="connsiteY4" fmla="*/ 4676 h 139470"/>
                <a:gd name="connsiteX5" fmla="*/ 100794 w 238088"/>
                <a:gd name="connsiteY5" fmla="*/ 4676 h 139470"/>
                <a:gd name="connsiteX6" fmla="*/ 7032 w 238088"/>
                <a:gd name="connsiteY6" fmla="*/ 58590 h 139470"/>
                <a:gd name="connsiteX7" fmla="*/ 0 w 238088"/>
                <a:gd name="connsiteY7" fmla="*/ 58590 h 139470"/>
                <a:gd name="connsiteX8" fmla="*/ 0 w 238088"/>
                <a:gd name="connsiteY8" fmla="*/ 70310 h 139470"/>
                <a:gd name="connsiteX9" fmla="*/ 7032 w 238088"/>
                <a:gd name="connsiteY9" fmla="*/ 79686 h 139470"/>
                <a:gd name="connsiteX10" fmla="*/ 100794 w 238088"/>
                <a:gd name="connsiteY10" fmla="*/ 133598 h 139470"/>
                <a:gd name="connsiteX11" fmla="*/ 135955 w 238088"/>
                <a:gd name="connsiteY11" fmla="*/ 133598 h 139470"/>
                <a:gd name="connsiteX12" fmla="*/ 229716 w 238088"/>
                <a:gd name="connsiteY12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088" h="139470">
                  <a:moveTo>
                    <a:pt x="229716" y="79686"/>
                  </a:moveTo>
                  <a:cubicBezTo>
                    <a:pt x="237531" y="76545"/>
                    <a:pt x="239876" y="73451"/>
                    <a:pt x="236748" y="70310"/>
                  </a:cubicBezTo>
                  <a:lnTo>
                    <a:pt x="236748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lnTo>
                    <a:pt x="0" y="58590"/>
                  </a:lnTo>
                  <a:lnTo>
                    <a:pt x="0" y="70310"/>
                  </a:lnTo>
                  <a:cubicBezTo>
                    <a:pt x="0" y="74997"/>
                    <a:pt x="2344" y="78138"/>
                    <a:pt x="7032" y="79686"/>
                  </a:cubicBezTo>
                  <a:lnTo>
                    <a:pt x="100794" y="133598"/>
                  </a:lnTo>
                  <a:cubicBezTo>
                    <a:pt x="113297" y="141428"/>
                    <a:pt x="125017" y="141428"/>
                    <a:pt x="135955" y="133598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859F962-1CD8-4866-B657-011DF143F56A}"/>
                </a:ext>
              </a:extLst>
            </p:cNvPr>
            <p:cNvSpPr/>
            <p:nvPr/>
          </p:nvSpPr>
          <p:spPr>
            <a:xfrm>
              <a:off x="-2187310" y="11059468"/>
              <a:ext cx="239092" cy="140619"/>
            </a:xfrm>
            <a:custGeom>
              <a:avLst/>
              <a:gdLst>
                <a:gd name="connsiteX0" fmla="*/ 232060 w 239092"/>
                <a:gd name="connsiteY0" fmla="*/ 79686 h 140619"/>
                <a:gd name="connsiteX1" fmla="*/ 239092 w 239092"/>
                <a:gd name="connsiteY1" fmla="*/ 70309 h 140619"/>
                <a:gd name="connsiteX2" fmla="*/ 239092 w 239092"/>
                <a:gd name="connsiteY2" fmla="*/ 58589 h 140619"/>
                <a:gd name="connsiteX3" fmla="*/ 229716 w 239092"/>
                <a:gd name="connsiteY3" fmla="*/ 58589 h 140619"/>
                <a:gd name="connsiteX4" fmla="*/ 135955 w 239092"/>
                <a:gd name="connsiteY4" fmla="*/ 4676 h 140619"/>
                <a:gd name="connsiteX5" fmla="*/ 100794 w 239092"/>
                <a:gd name="connsiteY5" fmla="*/ 4676 h 140619"/>
                <a:gd name="connsiteX6" fmla="*/ 7032 w 239092"/>
                <a:gd name="connsiteY6" fmla="*/ 58589 h 140619"/>
                <a:gd name="connsiteX7" fmla="*/ 0 w 239092"/>
                <a:gd name="connsiteY7" fmla="*/ 58589 h 140619"/>
                <a:gd name="connsiteX8" fmla="*/ 0 w 239092"/>
                <a:gd name="connsiteY8" fmla="*/ 70309 h 140619"/>
                <a:gd name="connsiteX9" fmla="*/ 7032 w 239092"/>
                <a:gd name="connsiteY9" fmla="*/ 79686 h 140619"/>
                <a:gd name="connsiteX10" fmla="*/ 103138 w 239092"/>
                <a:gd name="connsiteY10" fmla="*/ 135943 h 140619"/>
                <a:gd name="connsiteX11" fmla="*/ 135955 w 239092"/>
                <a:gd name="connsiteY11" fmla="*/ 135943 h 140619"/>
                <a:gd name="connsiteX12" fmla="*/ 232060 w 239092"/>
                <a:gd name="connsiteY12" fmla="*/ 7968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2060" y="79686"/>
                  </a:moveTo>
                  <a:cubicBezTo>
                    <a:pt x="236748" y="78138"/>
                    <a:pt x="239092" y="74998"/>
                    <a:pt x="239092" y="70309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655CBD3-E9B4-4BBD-9D98-B1C8A38FF15D}"/>
                </a:ext>
              </a:extLst>
            </p:cNvPr>
            <p:cNvSpPr/>
            <p:nvPr/>
          </p:nvSpPr>
          <p:spPr>
            <a:xfrm>
              <a:off x="-2039635" y="10973887"/>
              <a:ext cx="239092" cy="139470"/>
            </a:xfrm>
            <a:custGeom>
              <a:avLst/>
              <a:gdLst>
                <a:gd name="connsiteX0" fmla="*/ 232060 w 239092"/>
                <a:gd name="connsiteY0" fmla="*/ 80881 h 139470"/>
                <a:gd name="connsiteX1" fmla="*/ 239092 w 239092"/>
                <a:gd name="connsiteY1" fmla="*/ 69161 h 139470"/>
                <a:gd name="connsiteX2" fmla="*/ 239092 w 239092"/>
                <a:gd name="connsiteY2" fmla="*/ 59785 h 139470"/>
                <a:gd name="connsiteX3" fmla="*/ 229716 w 239092"/>
                <a:gd name="connsiteY3" fmla="*/ 59785 h 139470"/>
                <a:gd name="connsiteX4" fmla="*/ 135955 w 239092"/>
                <a:gd name="connsiteY4" fmla="*/ 5872 h 139470"/>
                <a:gd name="connsiteX5" fmla="*/ 103138 w 239092"/>
                <a:gd name="connsiteY5" fmla="*/ 5872 h 139470"/>
                <a:gd name="connsiteX6" fmla="*/ 9376 w 239092"/>
                <a:gd name="connsiteY6" fmla="*/ 59785 h 139470"/>
                <a:gd name="connsiteX7" fmla="*/ 0 w 239092"/>
                <a:gd name="connsiteY7" fmla="*/ 59785 h 139470"/>
                <a:gd name="connsiteX8" fmla="*/ 0 w 239092"/>
                <a:gd name="connsiteY8" fmla="*/ 71505 h 139470"/>
                <a:gd name="connsiteX9" fmla="*/ 7032 w 239092"/>
                <a:gd name="connsiteY9" fmla="*/ 80881 h 139470"/>
                <a:gd name="connsiteX10" fmla="*/ 103138 w 239092"/>
                <a:gd name="connsiteY10" fmla="*/ 134794 h 139470"/>
                <a:gd name="connsiteX11" fmla="*/ 138298 w 239092"/>
                <a:gd name="connsiteY11" fmla="*/ 134794 h 139470"/>
                <a:gd name="connsiteX12" fmla="*/ 232060 w 239092"/>
                <a:gd name="connsiteY12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2060" y="80881"/>
                  </a:moveTo>
                  <a:cubicBezTo>
                    <a:pt x="236748" y="76193"/>
                    <a:pt x="239092" y="72302"/>
                    <a:pt x="239092" y="69161"/>
                  </a:cubicBezTo>
                  <a:lnTo>
                    <a:pt x="239092" y="59785"/>
                  </a:ln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8" y="134794"/>
                  </a:cubicBezTo>
                  <a:lnTo>
                    <a:pt x="232060" y="8088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FE08A036-8F32-40DD-AAF4-C152493A5071}"/>
                </a:ext>
              </a:extLst>
            </p:cNvPr>
            <p:cNvSpPr/>
            <p:nvPr/>
          </p:nvSpPr>
          <p:spPr>
            <a:xfrm>
              <a:off x="-1891960" y="10887157"/>
              <a:ext cx="239092" cy="141826"/>
            </a:xfrm>
            <a:custGeom>
              <a:avLst/>
              <a:gdLst>
                <a:gd name="connsiteX0" fmla="*/ 239092 w 239092"/>
                <a:gd name="connsiteY0" fmla="*/ 59785 h 141826"/>
                <a:gd name="connsiteX1" fmla="*/ 229716 w 239092"/>
                <a:gd name="connsiteY1" fmla="*/ 59785 h 141826"/>
                <a:gd name="connsiteX2" fmla="*/ 135955 w 239092"/>
                <a:gd name="connsiteY2" fmla="*/ 5872 h 141826"/>
                <a:gd name="connsiteX3" fmla="*/ 103138 w 239092"/>
                <a:gd name="connsiteY3" fmla="*/ 5872 h 141826"/>
                <a:gd name="connsiteX4" fmla="*/ 9376 w 239092"/>
                <a:gd name="connsiteY4" fmla="*/ 59785 h 141826"/>
                <a:gd name="connsiteX5" fmla="*/ 0 w 239092"/>
                <a:gd name="connsiteY5" fmla="*/ 59785 h 141826"/>
                <a:gd name="connsiteX6" fmla="*/ 0 w 239092"/>
                <a:gd name="connsiteY6" fmla="*/ 71505 h 141826"/>
                <a:gd name="connsiteX7" fmla="*/ 7032 w 239092"/>
                <a:gd name="connsiteY7" fmla="*/ 80881 h 141826"/>
                <a:gd name="connsiteX8" fmla="*/ 103138 w 239092"/>
                <a:gd name="connsiteY8" fmla="*/ 134794 h 141826"/>
                <a:gd name="connsiteX9" fmla="*/ 138298 w 239092"/>
                <a:gd name="connsiteY9" fmla="*/ 134794 h 141826"/>
                <a:gd name="connsiteX10" fmla="*/ 232060 w 239092"/>
                <a:gd name="connsiteY10" fmla="*/ 80881 h 141826"/>
                <a:gd name="connsiteX11" fmla="*/ 239092 w 239092"/>
                <a:gd name="connsiteY11" fmla="*/ 71505 h 141826"/>
                <a:gd name="connsiteX12" fmla="*/ 239092 w 239092"/>
                <a:gd name="connsiteY12" fmla="*/ 59785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1826">
                  <a:moveTo>
                    <a:pt x="239092" y="59785"/>
                  </a:move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4170"/>
                    <a:pt x="127361" y="144170"/>
                    <a:pt x="138298" y="134794"/>
                  </a:cubicBezTo>
                  <a:lnTo>
                    <a:pt x="232060" y="80881"/>
                  </a:lnTo>
                  <a:cubicBezTo>
                    <a:pt x="236748" y="79334"/>
                    <a:pt x="239092" y="76193"/>
                    <a:pt x="239092" y="71505"/>
                  </a:cubicBezTo>
                  <a:lnTo>
                    <a:pt x="239092" y="597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41251F2-B7B1-4FDB-8916-A933CCCFB71D}"/>
                </a:ext>
              </a:extLst>
            </p:cNvPr>
            <p:cNvSpPr/>
            <p:nvPr/>
          </p:nvSpPr>
          <p:spPr>
            <a:xfrm>
              <a:off x="-1741942" y="10801623"/>
              <a:ext cx="236748" cy="140630"/>
            </a:xfrm>
            <a:custGeom>
              <a:avLst/>
              <a:gdLst>
                <a:gd name="connsiteX0" fmla="*/ 100794 w 236748"/>
                <a:gd name="connsiteY0" fmla="*/ 133599 h 140630"/>
                <a:gd name="connsiteX1" fmla="*/ 135955 w 236748"/>
                <a:gd name="connsiteY1" fmla="*/ 133599 h 140630"/>
                <a:gd name="connsiteX2" fmla="*/ 229716 w 236748"/>
                <a:gd name="connsiteY2" fmla="*/ 79686 h 140630"/>
                <a:gd name="connsiteX3" fmla="*/ 236748 w 236748"/>
                <a:gd name="connsiteY3" fmla="*/ 70309 h 140630"/>
                <a:gd name="connsiteX4" fmla="*/ 236748 w 236748"/>
                <a:gd name="connsiteY4" fmla="*/ 58589 h 140630"/>
                <a:gd name="connsiteX5" fmla="*/ 227372 w 236748"/>
                <a:gd name="connsiteY5" fmla="*/ 58589 h 140630"/>
                <a:gd name="connsiteX6" fmla="*/ 135955 w 236748"/>
                <a:gd name="connsiteY6" fmla="*/ 4676 h 140630"/>
                <a:gd name="connsiteX7" fmla="*/ 100794 w 236748"/>
                <a:gd name="connsiteY7" fmla="*/ 4676 h 140630"/>
                <a:gd name="connsiteX8" fmla="*/ 7032 w 236748"/>
                <a:gd name="connsiteY8" fmla="*/ 58589 h 140630"/>
                <a:gd name="connsiteX9" fmla="*/ 0 w 236748"/>
                <a:gd name="connsiteY9" fmla="*/ 58589 h 140630"/>
                <a:gd name="connsiteX10" fmla="*/ 0 w 236748"/>
                <a:gd name="connsiteY10" fmla="*/ 70309 h 140630"/>
                <a:gd name="connsiteX11" fmla="*/ 7032 w 236748"/>
                <a:gd name="connsiteY11" fmla="*/ 79686 h 140630"/>
                <a:gd name="connsiteX12" fmla="*/ 100794 w 236748"/>
                <a:gd name="connsiteY12" fmla="*/ 133599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00794" y="133599"/>
                  </a:move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6"/>
                  </a:lnTo>
                  <a:cubicBezTo>
                    <a:pt x="234404" y="78138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0794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500C9631-81F2-4E84-B09A-C8016D0EE989}"/>
                </a:ext>
              </a:extLst>
            </p:cNvPr>
            <p:cNvSpPr/>
            <p:nvPr/>
          </p:nvSpPr>
          <p:spPr>
            <a:xfrm>
              <a:off x="-1594267" y="10714894"/>
              <a:ext cx="237216" cy="139458"/>
            </a:xfrm>
            <a:custGeom>
              <a:avLst/>
              <a:gdLst>
                <a:gd name="connsiteX0" fmla="*/ 229716 w 237216"/>
                <a:gd name="connsiteY0" fmla="*/ 79686 h 139458"/>
                <a:gd name="connsiteX1" fmla="*/ 236748 w 237216"/>
                <a:gd name="connsiteY1" fmla="*/ 70309 h 139458"/>
                <a:gd name="connsiteX2" fmla="*/ 236748 w 237216"/>
                <a:gd name="connsiteY2" fmla="*/ 58589 h 139458"/>
                <a:gd name="connsiteX3" fmla="*/ 229716 w 237216"/>
                <a:gd name="connsiteY3" fmla="*/ 58589 h 139458"/>
                <a:gd name="connsiteX4" fmla="*/ 135955 w 237216"/>
                <a:gd name="connsiteY4" fmla="*/ 4676 h 139458"/>
                <a:gd name="connsiteX5" fmla="*/ 100794 w 237216"/>
                <a:gd name="connsiteY5" fmla="*/ 4676 h 139458"/>
                <a:gd name="connsiteX6" fmla="*/ 7032 w 237216"/>
                <a:gd name="connsiteY6" fmla="*/ 60933 h 139458"/>
                <a:gd name="connsiteX7" fmla="*/ 0 w 237216"/>
                <a:gd name="connsiteY7" fmla="*/ 60933 h 139458"/>
                <a:gd name="connsiteX8" fmla="*/ 0 w 237216"/>
                <a:gd name="connsiteY8" fmla="*/ 70309 h 139458"/>
                <a:gd name="connsiteX9" fmla="*/ 7032 w 237216"/>
                <a:gd name="connsiteY9" fmla="*/ 79686 h 139458"/>
                <a:gd name="connsiteX10" fmla="*/ 100794 w 237216"/>
                <a:gd name="connsiteY10" fmla="*/ 135943 h 139458"/>
                <a:gd name="connsiteX11" fmla="*/ 135955 w 237216"/>
                <a:gd name="connsiteY11" fmla="*/ 135943 h 139458"/>
                <a:gd name="connsiteX12" fmla="*/ 229716 w 237216"/>
                <a:gd name="connsiteY12" fmla="*/ 7968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7216" h="139458">
                  <a:moveTo>
                    <a:pt x="229716" y="79686"/>
                  </a:moveTo>
                  <a:cubicBezTo>
                    <a:pt x="235966" y="78139"/>
                    <a:pt x="238309" y="74998"/>
                    <a:pt x="236748" y="70309"/>
                  </a:cubicBezTo>
                  <a:lnTo>
                    <a:pt x="236748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0631"/>
                    <a:pt x="125017" y="140631"/>
                    <a:pt x="135955" y="135943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DBE4C35-8AC5-45B6-BC45-8A6A7B307A21}"/>
                </a:ext>
              </a:extLst>
            </p:cNvPr>
            <p:cNvSpPr/>
            <p:nvPr/>
          </p:nvSpPr>
          <p:spPr>
            <a:xfrm>
              <a:off x="-1446592" y="10628152"/>
              <a:ext cx="239092" cy="140630"/>
            </a:xfrm>
            <a:custGeom>
              <a:avLst/>
              <a:gdLst>
                <a:gd name="connsiteX0" fmla="*/ 135955 w 239092"/>
                <a:gd name="connsiteY0" fmla="*/ 7032 h 140630"/>
                <a:gd name="connsiteX1" fmla="*/ 100794 w 239092"/>
                <a:gd name="connsiteY1" fmla="*/ 7032 h 140630"/>
                <a:gd name="connsiteX2" fmla="*/ 7032 w 239092"/>
                <a:gd name="connsiteY2" fmla="*/ 60945 h 140630"/>
                <a:gd name="connsiteX3" fmla="*/ 0 w 239092"/>
                <a:gd name="connsiteY3" fmla="*/ 60945 h 140630"/>
                <a:gd name="connsiteX4" fmla="*/ 0 w 239092"/>
                <a:gd name="connsiteY4" fmla="*/ 72666 h 140630"/>
                <a:gd name="connsiteX5" fmla="*/ 7032 w 239092"/>
                <a:gd name="connsiteY5" fmla="*/ 82042 h 140630"/>
                <a:gd name="connsiteX6" fmla="*/ 103138 w 239092"/>
                <a:gd name="connsiteY6" fmla="*/ 135955 h 140630"/>
                <a:gd name="connsiteX7" fmla="*/ 135955 w 239092"/>
                <a:gd name="connsiteY7" fmla="*/ 135955 h 140630"/>
                <a:gd name="connsiteX8" fmla="*/ 232060 w 239092"/>
                <a:gd name="connsiteY8" fmla="*/ 82042 h 140630"/>
                <a:gd name="connsiteX9" fmla="*/ 239092 w 239092"/>
                <a:gd name="connsiteY9" fmla="*/ 70321 h 140630"/>
                <a:gd name="connsiteX10" fmla="*/ 239092 w 239092"/>
                <a:gd name="connsiteY10" fmla="*/ 60945 h 140630"/>
                <a:gd name="connsiteX11" fmla="*/ 229716 w 239092"/>
                <a:gd name="connsiteY11" fmla="*/ 60945 h 140630"/>
                <a:gd name="connsiteX12" fmla="*/ 135955 w 239092"/>
                <a:gd name="connsiteY12" fmla="*/ 703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30">
                  <a:moveTo>
                    <a:pt x="135955" y="7032"/>
                  </a:move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6"/>
                  </a:lnTo>
                  <a:lnTo>
                    <a:pt x="7032" y="82042"/>
                  </a:lnTo>
                  <a:lnTo>
                    <a:pt x="103138" y="135955"/>
                  </a:lnTo>
                  <a:cubicBezTo>
                    <a:pt x="114075" y="142190"/>
                    <a:pt x="125017" y="142190"/>
                    <a:pt x="135955" y="135955"/>
                  </a:cubicBezTo>
                  <a:lnTo>
                    <a:pt x="232060" y="82042"/>
                  </a:lnTo>
                  <a:cubicBezTo>
                    <a:pt x="236748" y="77354"/>
                    <a:pt x="239092" y="73462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5A6139A-55F5-422D-937B-DFD699BB28D0}"/>
                </a:ext>
              </a:extLst>
            </p:cNvPr>
            <p:cNvSpPr/>
            <p:nvPr/>
          </p:nvSpPr>
          <p:spPr>
            <a:xfrm>
              <a:off x="-1298918" y="10544939"/>
              <a:ext cx="239092" cy="139470"/>
            </a:xfrm>
            <a:custGeom>
              <a:avLst/>
              <a:gdLst>
                <a:gd name="connsiteX0" fmla="*/ 103138 w 239092"/>
                <a:gd name="connsiteY0" fmla="*/ 132439 h 139470"/>
                <a:gd name="connsiteX1" fmla="*/ 138298 w 239092"/>
                <a:gd name="connsiteY1" fmla="*/ 132439 h 139470"/>
                <a:gd name="connsiteX2" fmla="*/ 232060 w 239092"/>
                <a:gd name="connsiteY2" fmla="*/ 78526 h 139470"/>
                <a:gd name="connsiteX3" fmla="*/ 239092 w 239092"/>
                <a:gd name="connsiteY3" fmla="*/ 69149 h 139470"/>
                <a:gd name="connsiteX4" fmla="*/ 239092 w 239092"/>
                <a:gd name="connsiteY4" fmla="*/ 57429 h 139470"/>
                <a:gd name="connsiteX5" fmla="*/ 229716 w 239092"/>
                <a:gd name="connsiteY5" fmla="*/ 57429 h 139470"/>
                <a:gd name="connsiteX6" fmla="*/ 135954 w 239092"/>
                <a:gd name="connsiteY6" fmla="*/ 3516 h 139470"/>
                <a:gd name="connsiteX7" fmla="*/ 103138 w 239092"/>
                <a:gd name="connsiteY7" fmla="*/ 3516 h 139470"/>
                <a:gd name="connsiteX8" fmla="*/ 9376 w 239092"/>
                <a:gd name="connsiteY8" fmla="*/ 57429 h 139470"/>
                <a:gd name="connsiteX9" fmla="*/ 0 w 239092"/>
                <a:gd name="connsiteY9" fmla="*/ 57429 h 139470"/>
                <a:gd name="connsiteX10" fmla="*/ 0 w 239092"/>
                <a:gd name="connsiteY10" fmla="*/ 69149 h 139470"/>
                <a:gd name="connsiteX11" fmla="*/ 7032 w 239092"/>
                <a:gd name="connsiteY11" fmla="*/ 78526 h 139470"/>
                <a:gd name="connsiteX12" fmla="*/ 103138 w 239092"/>
                <a:gd name="connsiteY12" fmla="*/ 13243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3138" y="132439"/>
                  </a:moveTo>
                  <a:cubicBezTo>
                    <a:pt x="115641" y="141815"/>
                    <a:pt x="127361" y="141815"/>
                    <a:pt x="138298" y="132439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8"/>
                    <a:pt x="2344" y="76978"/>
                    <a:pt x="7032" y="78526"/>
                  </a:cubicBezTo>
                  <a:lnTo>
                    <a:pt x="103138" y="13243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A4399279-3A99-4D09-8015-E25265A5A876}"/>
                </a:ext>
              </a:extLst>
            </p:cNvPr>
            <p:cNvSpPr/>
            <p:nvPr/>
          </p:nvSpPr>
          <p:spPr>
            <a:xfrm>
              <a:off x="-1151243" y="10458209"/>
              <a:ext cx="239092" cy="139459"/>
            </a:xfrm>
            <a:custGeom>
              <a:avLst/>
              <a:gdLst>
                <a:gd name="connsiteX0" fmla="*/ 0 w 239092"/>
                <a:gd name="connsiteY0" fmla="*/ 69149 h 139459"/>
                <a:gd name="connsiteX1" fmla="*/ 7032 w 239092"/>
                <a:gd name="connsiteY1" fmla="*/ 78526 h 139459"/>
                <a:gd name="connsiteX2" fmla="*/ 103138 w 239092"/>
                <a:gd name="connsiteY2" fmla="*/ 134783 h 139459"/>
                <a:gd name="connsiteX3" fmla="*/ 138299 w 239092"/>
                <a:gd name="connsiteY3" fmla="*/ 134783 h 139459"/>
                <a:gd name="connsiteX4" fmla="*/ 232060 w 239092"/>
                <a:gd name="connsiteY4" fmla="*/ 78526 h 139459"/>
                <a:gd name="connsiteX5" fmla="*/ 239093 w 239092"/>
                <a:gd name="connsiteY5" fmla="*/ 69149 h 139459"/>
                <a:gd name="connsiteX6" fmla="*/ 239093 w 239092"/>
                <a:gd name="connsiteY6" fmla="*/ 57429 h 139459"/>
                <a:gd name="connsiteX7" fmla="*/ 229716 w 239092"/>
                <a:gd name="connsiteY7" fmla="*/ 57429 h 139459"/>
                <a:gd name="connsiteX8" fmla="*/ 135955 w 239092"/>
                <a:gd name="connsiteY8" fmla="*/ 3516 h 139459"/>
                <a:gd name="connsiteX9" fmla="*/ 103138 w 239092"/>
                <a:gd name="connsiteY9" fmla="*/ 3516 h 139459"/>
                <a:gd name="connsiteX10" fmla="*/ 9376 w 239092"/>
                <a:gd name="connsiteY10" fmla="*/ 57429 h 139459"/>
                <a:gd name="connsiteX11" fmla="*/ 0 w 239092"/>
                <a:gd name="connsiteY11" fmla="*/ 57429 h 139459"/>
                <a:gd name="connsiteX12" fmla="*/ 0 w 239092"/>
                <a:gd name="connsiteY12" fmla="*/ 69149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9">
                  <a:moveTo>
                    <a:pt x="0" y="69149"/>
                  </a:moveTo>
                  <a:lnTo>
                    <a:pt x="7032" y="78526"/>
                  </a:lnTo>
                  <a:lnTo>
                    <a:pt x="103138" y="134783"/>
                  </a:ln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6"/>
                  </a:lnTo>
                  <a:cubicBezTo>
                    <a:pt x="236748" y="76978"/>
                    <a:pt x="239093" y="73837"/>
                    <a:pt x="239093" y="69149"/>
                  </a:cubicBezTo>
                  <a:lnTo>
                    <a:pt x="239093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FC8C66AD-AC69-4035-806C-87DE7B99BD84}"/>
                </a:ext>
              </a:extLst>
            </p:cNvPr>
            <p:cNvSpPr/>
            <p:nvPr/>
          </p:nvSpPr>
          <p:spPr>
            <a:xfrm>
              <a:off x="-2412338" y="11014931"/>
              <a:ext cx="239092" cy="140619"/>
            </a:xfrm>
            <a:custGeom>
              <a:avLst/>
              <a:gdLst>
                <a:gd name="connsiteX0" fmla="*/ 232060 w 239092"/>
                <a:gd name="connsiteY0" fmla="*/ 79686 h 140619"/>
                <a:gd name="connsiteX1" fmla="*/ 239092 w 239092"/>
                <a:gd name="connsiteY1" fmla="*/ 70309 h 140619"/>
                <a:gd name="connsiteX2" fmla="*/ 239092 w 239092"/>
                <a:gd name="connsiteY2" fmla="*/ 58589 h 140619"/>
                <a:gd name="connsiteX3" fmla="*/ 229716 w 239092"/>
                <a:gd name="connsiteY3" fmla="*/ 58589 h 140619"/>
                <a:gd name="connsiteX4" fmla="*/ 135954 w 239092"/>
                <a:gd name="connsiteY4" fmla="*/ 4676 h 140619"/>
                <a:gd name="connsiteX5" fmla="*/ 100794 w 239092"/>
                <a:gd name="connsiteY5" fmla="*/ 4676 h 140619"/>
                <a:gd name="connsiteX6" fmla="*/ 7032 w 239092"/>
                <a:gd name="connsiteY6" fmla="*/ 60933 h 140619"/>
                <a:gd name="connsiteX7" fmla="*/ 0 w 239092"/>
                <a:gd name="connsiteY7" fmla="*/ 60933 h 140619"/>
                <a:gd name="connsiteX8" fmla="*/ 0 w 239092"/>
                <a:gd name="connsiteY8" fmla="*/ 70309 h 140619"/>
                <a:gd name="connsiteX9" fmla="*/ 7032 w 239092"/>
                <a:gd name="connsiteY9" fmla="*/ 79686 h 140619"/>
                <a:gd name="connsiteX10" fmla="*/ 103138 w 239092"/>
                <a:gd name="connsiteY10" fmla="*/ 135943 h 140619"/>
                <a:gd name="connsiteX11" fmla="*/ 135954 w 239092"/>
                <a:gd name="connsiteY11" fmla="*/ 135943 h 140619"/>
                <a:gd name="connsiteX12" fmla="*/ 232060 w 239092"/>
                <a:gd name="connsiteY12" fmla="*/ 7968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232060" y="79686"/>
                  </a:moveTo>
                  <a:cubicBezTo>
                    <a:pt x="236748" y="78139"/>
                    <a:pt x="239092" y="74998"/>
                    <a:pt x="239092" y="70309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4" y="135943"/>
                  </a:cubicBezTo>
                  <a:lnTo>
                    <a:pt x="232060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2BB19D3A-2AD0-40A4-A9A1-4013E6A11E7A}"/>
                </a:ext>
              </a:extLst>
            </p:cNvPr>
            <p:cNvSpPr/>
            <p:nvPr/>
          </p:nvSpPr>
          <p:spPr>
            <a:xfrm>
              <a:off x="-2264664" y="10929350"/>
              <a:ext cx="239092" cy="138310"/>
            </a:xfrm>
            <a:custGeom>
              <a:avLst/>
              <a:gdLst>
                <a:gd name="connsiteX0" fmla="*/ 135955 w 239092"/>
                <a:gd name="connsiteY0" fmla="*/ 5872 h 138310"/>
                <a:gd name="connsiteX1" fmla="*/ 103138 w 239092"/>
                <a:gd name="connsiteY1" fmla="*/ 5872 h 138310"/>
                <a:gd name="connsiteX2" fmla="*/ 9376 w 239092"/>
                <a:gd name="connsiteY2" fmla="*/ 59785 h 138310"/>
                <a:gd name="connsiteX3" fmla="*/ 0 w 239092"/>
                <a:gd name="connsiteY3" fmla="*/ 59785 h 138310"/>
                <a:gd name="connsiteX4" fmla="*/ 0 w 239092"/>
                <a:gd name="connsiteY4" fmla="*/ 71505 h 138310"/>
                <a:gd name="connsiteX5" fmla="*/ 7032 w 239092"/>
                <a:gd name="connsiteY5" fmla="*/ 80881 h 138310"/>
                <a:gd name="connsiteX6" fmla="*/ 103138 w 239092"/>
                <a:gd name="connsiteY6" fmla="*/ 134794 h 138310"/>
                <a:gd name="connsiteX7" fmla="*/ 138299 w 239092"/>
                <a:gd name="connsiteY7" fmla="*/ 134794 h 138310"/>
                <a:gd name="connsiteX8" fmla="*/ 232060 w 239092"/>
                <a:gd name="connsiteY8" fmla="*/ 80881 h 138310"/>
                <a:gd name="connsiteX9" fmla="*/ 239093 w 239092"/>
                <a:gd name="connsiteY9" fmla="*/ 69161 h 138310"/>
                <a:gd name="connsiteX10" fmla="*/ 239093 w 239092"/>
                <a:gd name="connsiteY10" fmla="*/ 59785 h 138310"/>
                <a:gd name="connsiteX11" fmla="*/ 229716 w 239092"/>
                <a:gd name="connsiteY11" fmla="*/ 59785 h 138310"/>
                <a:gd name="connsiteX12" fmla="*/ 135955 w 239092"/>
                <a:gd name="connsiteY12" fmla="*/ 5872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8310">
                  <a:moveTo>
                    <a:pt x="135955" y="5872"/>
                  </a:move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cubicBezTo>
                    <a:pt x="0" y="76193"/>
                    <a:pt x="2344" y="79334"/>
                    <a:pt x="7032" y="80881"/>
                  </a:cubicBezTo>
                  <a:lnTo>
                    <a:pt x="103138" y="134794"/>
                  </a:lnTo>
                  <a:cubicBezTo>
                    <a:pt x="114075" y="139482"/>
                    <a:pt x="125796" y="139482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3" y="72302"/>
                    <a:pt x="239093" y="69161"/>
                  </a:cubicBezTo>
                  <a:lnTo>
                    <a:pt x="239093" y="59785"/>
                  </a:lnTo>
                  <a:lnTo>
                    <a:pt x="229716" y="59785"/>
                  </a:lnTo>
                  <a:lnTo>
                    <a:pt x="135955" y="587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B7F61B7-7F48-432D-9262-8B7E8A4FA0E3}"/>
                </a:ext>
              </a:extLst>
            </p:cNvPr>
            <p:cNvSpPr/>
            <p:nvPr/>
          </p:nvSpPr>
          <p:spPr>
            <a:xfrm>
              <a:off x="-2116989" y="10844976"/>
              <a:ext cx="239092" cy="139470"/>
            </a:xfrm>
            <a:custGeom>
              <a:avLst/>
              <a:gdLst>
                <a:gd name="connsiteX0" fmla="*/ 0 w 239092"/>
                <a:gd name="connsiteY0" fmla="*/ 69149 h 139470"/>
                <a:gd name="connsiteX1" fmla="*/ 7032 w 239092"/>
                <a:gd name="connsiteY1" fmla="*/ 78526 h 139470"/>
                <a:gd name="connsiteX2" fmla="*/ 103138 w 239092"/>
                <a:gd name="connsiteY2" fmla="*/ 132438 h 139470"/>
                <a:gd name="connsiteX3" fmla="*/ 138299 w 239092"/>
                <a:gd name="connsiteY3" fmla="*/ 132438 h 139470"/>
                <a:gd name="connsiteX4" fmla="*/ 232060 w 239092"/>
                <a:gd name="connsiteY4" fmla="*/ 78526 h 139470"/>
                <a:gd name="connsiteX5" fmla="*/ 239092 w 239092"/>
                <a:gd name="connsiteY5" fmla="*/ 69149 h 139470"/>
                <a:gd name="connsiteX6" fmla="*/ 239092 w 239092"/>
                <a:gd name="connsiteY6" fmla="*/ 57429 h 139470"/>
                <a:gd name="connsiteX7" fmla="*/ 229716 w 239092"/>
                <a:gd name="connsiteY7" fmla="*/ 57429 h 139470"/>
                <a:gd name="connsiteX8" fmla="*/ 135955 w 239092"/>
                <a:gd name="connsiteY8" fmla="*/ 3516 h 139470"/>
                <a:gd name="connsiteX9" fmla="*/ 103138 w 239092"/>
                <a:gd name="connsiteY9" fmla="*/ 3516 h 139470"/>
                <a:gd name="connsiteX10" fmla="*/ 9376 w 239092"/>
                <a:gd name="connsiteY10" fmla="*/ 57429 h 139470"/>
                <a:gd name="connsiteX11" fmla="*/ 0 w 239092"/>
                <a:gd name="connsiteY11" fmla="*/ 57429 h 139470"/>
                <a:gd name="connsiteX12" fmla="*/ 0 w 239092"/>
                <a:gd name="connsiteY12" fmla="*/ 6914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0" y="69149"/>
                  </a:moveTo>
                  <a:lnTo>
                    <a:pt x="7032" y="78526"/>
                  </a:lnTo>
                  <a:lnTo>
                    <a:pt x="103138" y="132438"/>
                  </a:lnTo>
                  <a:cubicBezTo>
                    <a:pt x="115641" y="141815"/>
                    <a:pt x="127361" y="141815"/>
                    <a:pt x="138299" y="132438"/>
                  </a:cubicBezTo>
                  <a:lnTo>
                    <a:pt x="232060" y="78526"/>
                  </a:ln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BF529F4-4775-48F4-A8B9-FF64F627F8CE}"/>
                </a:ext>
              </a:extLst>
            </p:cNvPr>
            <p:cNvSpPr/>
            <p:nvPr/>
          </p:nvSpPr>
          <p:spPr>
            <a:xfrm>
              <a:off x="-1966970" y="10757086"/>
              <a:ext cx="236748" cy="140618"/>
            </a:xfrm>
            <a:custGeom>
              <a:avLst/>
              <a:gdLst>
                <a:gd name="connsiteX0" fmla="*/ 100794 w 236748"/>
                <a:gd name="connsiteY0" fmla="*/ 4676 h 140618"/>
                <a:gd name="connsiteX1" fmla="*/ 7032 w 236748"/>
                <a:gd name="connsiteY1" fmla="*/ 58589 h 140618"/>
                <a:gd name="connsiteX2" fmla="*/ 0 w 236748"/>
                <a:gd name="connsiteY2" fmla="*/ 58589 h 140618"/>
                <a:gd name="connsiteX3" fmla="*/ 0 w 236748"/>
                <a:gd name="connsiteY3" fmla="*/ 70309 h 140618"/>
                <a:gd name="connsiteX4" fmla="*/ 7032 w 236748"/>
                <a:gd name="connsiteY4" fmla="*/ 79686 h 140618"/>
                <a:gd name="connsiteX5" fmla="*/ 100794 w 236748"/>
                <a:gd name="connsiteY5" fmla="*/ 135943 h 140618"/>
                <a:gd name="connsiteX6" fmla="*/ 135954 w 236748"/>
                <a:gd name="connsiteY6" fmla="*/ 135943 h 140618"/>
                <a:gd name="connsiteX7" fmla="*/ 229716 w 236748"/>
                <a:gd name="connsiteY7" fmla="*/ 79686 h 140618"/>
                <a:gd name="connsiteX8" fmla="*/ 236748 w 236748"/>
                <a:gd name="connsiteY8" fmla="*/ 70309 h 140618"/>
                <a:gd name="connsiteX9" fmla="*/ 236748 w 236748"/>
                <a:gd name="connsiteY9" fmla="*/ 58589 h 140618"/>
                <a:gd name="connsiteX10" fmla="*/ 227372 w 236748"/>
                <a:gd name="connsiteY10" fmla="*/ 58589 h 140618"/>
                <a:gd name="connsiteX11" fmla="*/ 135954 w 236748"/>
                <a:gd name="connsiteY11" fmla="*/ 4676 h 140618"/>
                <a:gd name="connsiteX12" fmla="*/ 100794 w 236748"/>
                <a:gd name="connsiteY12" fmla="*/ 4676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8">
                  <a:moveTo>
                    <a:pt x="100794" y="4676"/>
                  </a:move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0F0EB75-93FA-4D12-8B2E-3B114990E03E}"/>
                </a:ext>
              </a:extLst>
            </p:cNvPr>
            <p:cNvSpPr/>
            <p:nvPr/>
          </p:nvSpPr>
          <p:spPr>
            <a:xfrm>
              <a:off x="-1819295" y="10670345"/>
              <a:ext cx="236748" cy="140630"/>
            </a:xfrm>
            <a:custGeom>
              <a:avLst/>
              <a:gdLst>
                <a:gd name="connsiteX0" fmla="*/ 100794 w 236748"/>
                <a:gd name="connsiteY0" fmla="*/ 135955 h 140630"/>
                <a:gd name="connsiteX1" fmla="*/ 135955 w 236748"/>
                <a:gd name="connsiteY1" fmla="*/ 135955 h 140630"/>
                <a:gd name="connsiteX2" fmla="*/ 229716 w 236748"/>
                <a:gd name="connsiteY2" fmla="*/ 79697 h 140630"/>
                <a:gd name="connsiteX3" fmla="*/ 236748 w 236748"/>
                <a:gd name="connsiteY3" fmla="*/ 70321 h 140630"/>
                <a:gd name="connsiteX4" fmla="*/ 236748 w 236748"/>
                <a:gd name="connsiteY4" fmla="*/ 58601 h 140630"/>
                <a:gd name="connsiteX5" fmla="*/ 229716 w 236748"/>
                <a:gd name="connsiteY5" fmla="*/ 58601 h 140630"/>
                <a:gd name="connsiteX6" fmla="*/ 135955 w 236748"/>
                <a:gd name="connsiteY6" fmla="*/ 7032 h 140630"/>
                <a:gd name="connsiteX7" fmla="*/ 100794 w 236748"/>
                <a:gd name="connsiteY7" fmla="*/ 7032 h 140630"/>
                <a:gd name="connsiteX8" fmla="*/ 7032 w 236748"/>
                <a:gd name="connsiteY8" fmla="*/ 60945 h 140630"/>
                <a:gd name="connsiteX9" fmla="*/ 0 w 236748"/>
                <a:gd name="connsiteY9" fmla="*/ 60945 h 140630"/>
                <a:gd name="connsiteX10" fmla="*/ 0 w 236748"/>
                <a:gd name="connsiteY10" fmla="*/ 72665 h 140630"/>
                <a:gd name="connsiteX11" fmla="*/ 7032 w 236748"/>
                <a:gd name="connsiteY11" fmla="*/ 79697 h 140630"/>
                <a:gd name="connsiteX12" fmla="*/ 100794 w 236748"/>
                <a:gd name="connsiteY12" fmla="*/ 13595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100794" y="135955"/>
                  </a:moveTo>
                  <a:cubicBezTo>
                    <a:pt x="113297" y="142190"/>
                    <a:pt x="125017" y="142190"/>
                    <a:pt x="135955" y="135955"/>
                  </a:cubicBezTo>
                  <a:lnTo>
                    <a:pt x="229716" y="79697"/>
                  </a:lnTo>
                  <a:cubicBezTo>
                    <a:pt x="234404" y="78150"/>
                    <a:pt x="236748" y="75009"/>
                    <a:pt x="236748" y="70321"/>
                  </a:cubicBezTo>
                  <a:lnTo>
                    <a:pt x="236748" y="58601"/>
                  </a:lnTo>
                  <a:lnTo>
                    <a:pt x="229716" y="58601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79697"/>
                  </a:lnTo>
                  <a:lnTo>
                    <a:pt x="100794" y="13595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484A0C6-C452-4FF6-9100-A107D81A09F9}"/>
                </a:ext>
              </a:extLst>
            </p:cNvPr>
            <p:cNvSpPr/>
            <p:nvPr/>
          </p:nvSpPr>
          <p:spPr>
            <a:xfrm>
              <a:off x="-1671621" y="10583615"/>
              <a:ext cx="239092" cy="141826"/>
            </a:xfrm>
            <a:custGeom>
              <a:avLst/>
              <a:gdLst>
                <a:gd name="connsiteX0" fmla="*/ 0 w 239092"/>
                <a:gd name="connsiteY0" fmla="*/ 72665 h 141826"/>
                <a:gd name="connsiteX1" fmla="*/ 7032 w 239092"/>
                <a:gd name="connsiteY1" fmla="*/ 82042 h 141826"/>
                <a:gd name="connsiteX2" fmla="*/ 103138 w 239092"/>
                <a:gd name="connsiteY2" fmla="*/ 135954 h 141826"/>
                <a:gd name="connsiteX3" fmla="*/ 135955 w 239092"/>
                <a:gd name="connsiteY3" fmla="*/ 135954 h 141826"/>
                <a:gd name="connsiteX4" fmla="*/ 232060 w 239092"/>
                <a:gd name="connsiteY4" fmla="*/ 82042 h 141826"/>
                <a:gd name="connsiteX5" fmla="*/ 239092 w 239092"/>
                <a:gd name="connsiteY5" fmla="*/ 70321 h 141826"/>
                <a:gd name="connsiteX6" fmla="*/ 239092 w 239092"/>
                <a:gd name="connsiteY6" fmla="*/ 60945 h 141826"/>
                <a:gd name="connsiteX7" fmla="*/ 229716 w 239092"/>
                <a:gd name="connsiteY7" fmla="*/ 60945 h 141826"/>
                <a:gd name="connsiteX8" fmla="*/ 135955 w 239092"/>
                <a:gd name="connsiteY8" fmla="*/ 7032 h 141826"/>
                <a:gd name="connsiteX9" fmla="*/ 100794 w 239092"/>
                <a:gd name="connsiteY9" fmla="*/ 7032 h 141826"/>
                <a:gd name="connsiteX10" fmla="*/ 7032 w 239092"/>
                <a:gd name="connsiteY10" fmla="*/ 60945 h 141826"/>
                <a:gd name="connsiteX11" fmla="*/ 0 w 239092"/>
                <a:gd name="connsiteY11" fmla="*/ 60945 h 141826"/>
                <a:gd name="connsiteX12" fmla="*/ 0 w 239092"/>
                <a:gd name="connsiteY12" fmla="*/ 72665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1826">
                  <a:moveTo>
                    <a:pt x="0" y="72665"/>
                  </a:moveTo>
                  <a:cubicBezTo>
                    <a:pt x="0" y="77353"/>
                    <a:pt x="2344" y="80494"/>
                    <a:pt x="7032" y="82042"/>
                  </a:cubicBezTo>
                  <a:lnTo>
                    <a:pt x="103138" y="135954"/>
                  </a:lnTo>
                  <a:cubicBezTo>
                    <a:pt x="114075" y="143783"/>
                    <a:pt x="125017" y="143783"/>
                    <a:pt x="135955" y="135954"/>
                  </a:cubicBezTo>
                  <a:lnTo>
                    <a:pt x="232060" y="82042"/>
                  </a:lnTo>
                  <a:cubicBezTo>
                    <a:pt x="236748" y="80494"/>
                    <a:pt x="239092" y="76556"/>
                    <a:pt x="239092" y="70321"/>
                  </a:cubicBezTo>
                  <a:lnTo>
                    <a:pt x="239092" y="60945"/>
                  </a:lnTo>
                  <a:lnTo>
                    <a:pt x="229716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06AA6ED-7EE6-425D-9F11-FD1CCECB6FDF}"/>
                </a:ext>
              </a:extLst>
            </p:cNvPr>
            <p:cNvSpPr/>
            <p:nvPr/>
          </p:nvSpPr>
          <p:spPr>
            <a:xfrm>
              <a:off x="-1523946" y="10500402"/>
              <a:ext cx="239092" cy="138310"/>
            </a:xfrm>
            <a:custGeom>
              <a:avLst/>
              <a:gdLst>
                <a:gd name="connsiteX0" fmla="*/ 232060 w 239092"/>
                <a:gd name="connsiteY0" fmla="*/ 78525 h 138310"/>
                <a:gd name="connsiteX1" fmla="*/ 239092 w 239092"/>
                <a:gd name="connsiteY1" fmla="*/ 69149 h 138310"/>
                <a:gd name="connsiteX2" fmla="*/ 239092 w 239092"/>
                <a:gd name="connsiteY2" fmla="*/ 57429 h 138310"/>
                <a:gd name="connsiteX3" fmla="*/ 229716 w 239092"/>
                <a:gd name="connsiteY3" fmla="*/ 57429 h 138310"/>
                <a:gd name="connsiteX4" fmla="*/ 135955 w 239092"/>
                <a:gd name="connsiteY4" fmla="*/ 3516 h 138310"/>
                <a:gd name="connsiteX5" fmla="*/ 103138 w 239092"/>
                <a:gd name="connsiteY5" fmla="*/ 3516 h 138310"/>
                <a:gd name="connsiteX6" fmla="*/ 9376 w 239092"/>
                <a:gd name="connsiteY6" fmla="*/ 57429 h 138310"/>
                <a:gd name="connsiteX7" fmla="*/ 0 w 239092"/>
                <a:gd name="connsiteY7" fmla="*/ 57429 h 138310"/>
                <a:gd name="connsiteX8" fmla="*/ 0 w 239092"/>
                <a:gd name="connsiteY8" fmla="*/ 69149 h 138310"/>
                <a:gd name="connsiteX9" fmla="*/ 7032 w 239092"/>
                <a:gd name="connsiteY9" fmla="*/ 78525 h 138310"/>
                <a:gd name="connsiteX10" fmla="*/ 103138 w 239092"/>
                <a:gd name="connsiteY10" fmla="*/ 132438 h 138310"/>
                <a:gd name="connsiteX11" fmla="*/ 138298 w 239092"/>
                <a:gd name="connsiteY11" fmla="*/ 132438 h 138310"/>
                <a:gd name="connsiteX12" fmla="*/ 232060 w 239092"/>
                <a:gd name="connsiteY12" fmla="*/ 78525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8310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5"/>
                  </a:cubicBezTo>
                  <a:lnTo>
                    <a:pt x="103138" y="132438"/>
                  </a:lnTo>
                  <a:cubicBezTo>
                    <a:pt x="114075" y="140267"/>
                    <a:pt x="125795" y="140267"/>
                    <a:pt x="138298" y="132438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92999B5-866E-455E-ADC6-5A3D91E0BE9C}"/>
                </a:ext>
              </a:extLst>
            </p:cNvPr>
            <p:cNvSpPr/>
            <p:nvPr/>
          </p:nvSpPr>
          <p:spPr>
            <a:xfrm>
              <a:off x="-1376271" y="10413672"/>
              <a:ext cx="239092" cy="139458"/>
            </a:xfrm>
            <a:custGeom>
              <a:avLst/>
              <a:gdLst>
                <a:gd name="connsiteX0" fmla="*/ 232060 w 239092"/>
                <a:gd name="connsiteY0" fmla="*/ 78525 h 139458"/>
                <a:gd name="connsiteX1" fmla="*/ 239092 w 239092"/>
                <a:gd name="connsiteY1" fmla="*/ 69149 h 139458"/>
                <a:gd name="connsiteX2" fmla="*/ 239092 w 239092"/>
                <a:gd name="connsiteY2" fmla="*/ 57429 h 139458"/>
                <a:gd name="connsiteX3" fmla="*/ 229716 w 239092"/>
                <a:gd name="connsiteY3" fmla="*/ 57429 h 139458"/>
                <a:gd name="connsiteX4" fmla="*/ 135955 w 239092"/>
                <a:gd name="connsiteY4" fmla="*/ 3516 h 139458"/>
                <a:gd name="connsiteX5" fmla="*/ 103138 w 239092"/>
                <a:gd name="connsiteY5" fmla="*/ 3516 h 139458"/>
                <a:gd name="connsiteX6" fmla="*/ 9376 w 239092"/>
                <a:gd name="connsiteY6" fmla="*/ 59773 h 139458"/>
                <a:gd name="connsiteX7" fmla="*/ 0 w 239092"/>
                <a:gd name="connsiteY7" fmla="*/ 59773 h 139458"/>
                <a:gd name="connsiteX8" fmla="*/ 0 w 239092"/>
                <a:gd name="connsiteY8" fmla="*/ 69149 h 139458"/>
                <a:gd name="connsiteX9" fmla="*/ 7032 w 239092"/>
                <a:gd name="connsiteY9" fmla="*/ 78525 h 139458"/>
                <a:gd name="connsiteX10" fmla="*/ 103138 w 239092"/>
                <a:gd name="connsiteY10" fmla="*/ 134783 h 139458"/>
                <a:gd name="connsiteX11" fmla="*/ 138298 w 239092"/>
                <a:gd name="connsiteY11" fmla="*/ 134783 h 139458"/>
                <a:gd name="connsiteX12" fmla="*/ 232060 w 239092"/>
                <a:gd name="connsiteY12" fmla="*/ 78525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9773"/>
                  </a:lnTo>
                  <a:lnTo>
                    <a:pt x="0" y="59773"/>
                  </a:lnTo>
                  <a:lnTo>
                    <a:pt x="0" y="69149"/>
                  </a:lnTo>
                  <a:lnTo>
                    <a:pt x="7032" y="78525"/>
                  </a:lnTo>
                  <a:lnTo>
                    <a:pt x="103138" y="134783"/>
                  </a:lnTo>
                  <a:cubicBezTo>
                    <a:pt x="115641" y="141018"/>
                    <a:pt x="127361" y="141018"/>
                    <a:pt x="138298" y="134783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AC9230F-549A-49FB-B9AE-0FF8F65B9705}"/>
                </a:ext>
              </a:extLst>
            </p:cNvPr>
            <p:cNvSpPr/>
            <p:nvPr/>
          </p:nvSpPr>
          <p:spPr>
            <a:xfrm>
              <a:off x="-1226252" y="10325771"/>
              <a:ext cx="236748" cy="140630"/>
            </a:xfrm>
            <a:custGeom>
              <a:avLst/>
              <a:gdLst>
                <a:gd name="connsiteX0" fmla="*/ 7032 w 236748"/>
                <a:gd name="connsiteY0" fmla="*/ 82042 h 140630"/>
                <a:gd name="connsiteX1" fmla="*/ 100794 w 236748"/>
                <a:gd name="connsiteY1" fmla="*/ 135954 h 140630"/>
                <a:gd name="connsiteX2" fmla="*/ 135955 w 236748"/>
                <a:gd name="connsiteY2" fmla="*/ 135954 h 140630"/>
                <a:gd name="connsiteX3" fmla="*/ 229716 w 236748"/>
                <a:gd name="connsiteY3" fmla="*/ 82042 h 140630"/>
                <a:gd name="connsiteX4" fmla="*/ 236748 w 236748"/>
                <a:gd name="connsiteY4" fmla="*/ 70321 h 140630"/>
                <a:gd name="connsiteX5" fmla="*/ 236748 w 236748"/>
                <a:gd name="connsiteY5" fmla="*/ 60945 h 140630"/>
                <a:gd name="connsiteX6" fmla="*/ 227372 w 236748"/>
                <a:gd name="connsiteY6" fmla="*/ 60945 h 140630"/>
                <a:gd name="connsiteX7" fmla="*/ 135955 w 236748"/>
                <a:gd name="connsiteY7" fmla="*/ 7032 h 140630"/>
                <a:gd name="connsiteX8" fmla="*/ 100794 w 236748"/>
                <a:gd name="connsiteY8" fmla="*/ 7032 h 140630"/>
                <a:gd name="connsiteX9" fmla="*/ 7032 w 236748"/>
                <a:gd name="connsiteY9" fmla="*/ 60945 h 140630"/>
                <a:gd name="connsiteX10" fmla="*/ 0 w 236748"/>
                <a:gd name="connsiteY10" fmla="*/ 60945 h 140630"/>
                <a:gd name="connsiteX11" fmla="*/ 0 w 236748"/>
                <a:gd name="connsiteY11" fmla="*/ 72665 h 140630"/>
                <a:gd name="connsiteX12" fmla="*/ 7032 w 236748"/>
                <a:gd name="connsiteY12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30">
                  <a:moveTo>
                    <a:pt x="7032" y="82042"/>
                  </a:moveTo>
                  <a:lnTo>
                    <a:pt x="100794" y="135954"/>
                  </a:lnTo>
                  <a:cubicBezTo>
                    <a:pt x="113297" y="142190"/>
                    <a:pt x="125017" y="142190"/>
                    <a:pt x="135955" y="135954"/>
                  </a:cubicBezTo>
                  <a:lnTo>
                    <a:pt x="229716" y="82042"/>
                  </a:lnTo>
                  <a:cubicBezTo>
                    <a:pt x="234404" y="77353"/>
                    <a:pt x="236748" y="73462"/>
                    <a:pt x="236748" y="70321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B73842B-03DE-4678-819F-46C9F9DED2AB}"/>
                </a:ext>
              </a:extLst>
            </p:cNvPr>
            <p:cNvSpPr/>
            <p:nvPr/>
          </p:nvSpPr>
          <p:spPr>
            <a:xfrm>
              <a:off x="-2794417" y="11065316"/>
              <a:ext cx="239092" cy="139458"/>
            </a:xfrm>
            <a:custGeom>
              <a:avLst/>
              <a:gdLst>
                <a:gd name="connsiteX0" fmla="*/ 232060 w 239092"/>
                <a:gd name="connsiteY0" fmla="*/ 78525 h 139458"/>
                <a:gd name="connsiteX1" fmla="*/ 239092 w 239092"/>
                <a:gd name="connsiteY1" fmla="*/ 69149 h 139458"/>
                <a:gd name="connsiteX2" fmla="*/ 239092 w 239092"/>
                <a:gd name="connsiteY2" fmla="*/ 57429 h 139458"/>
                <a:gd name="connsiteX3" fmla="*/ 229716 w 239092"/>
                <a:gd name="connsiteY3" fmla="*/ 57429 h 139458"/>
                <a:gd name="connsiteX4" fmla="*/ 135954 w 239092"/>
                <a:gd name="connsiteY4" fmla="*/ 3516 h 139458"/>
                <a:gd name="connsiteX5" fmla="*/ 103138 w 239092"/>
                <a:gd name="connsiteY5" fmla="*/ 3516 h 139458"/>
                <a:gd name="connsiteX6" fmla="*/ 9376 w 239092"/>
                <a:gd name="connsiteY6" fmla="*/ 57429 h 139458"/>
                <a:gd name="connsiteX7" fmla="*/ 0 w 239092"/>
                <a:gd name="connsiteY7" fmla="*/ 57429 h 139458"/>
                <a:gd name="connsiteX8" fmla="*/ 0 w 239092"/>
                <a:gd name="connsiteY8" fmla="*/ 69149 h 139458"/>
                <a:gd name="connsiteX9" fmla="*/ 7032 w 239092"/>
                <a:gd name="connsiteY9" fmla="*/ 78525 h 139458"/>
                <a:gd name="connsiteX10" fmla="*/ 103138 w 239092"/>
                <a:gd name="connsiteY10" fmla="*/ 134782 h 139458"/>
                <a:gd name="connsiteX11" fmla="*/ 138298 w 239092"/>
                <a:gd name="connsiteY11" fmla="*/ 134782 h 139458"/>
                <a:gd name="connsiteX12" fmla="*/ 232060 w 239092"/>
                <a:gd name="connsiteY12" fmla="*/ 78525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232060" y="78525"/>
                  </a:moveTo>
                  <a:cubicBezTo>
                    <a:pt x="236748" y="76978"/>
                    <a:pt x="239092" y="73837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7032" y="78525"/>
                  </a:lnTo>
                  <a:lnTo>
                    <a:pt x="103138" y="134782"/>
                  </a:lnTo>
                  <a:cubicBezTo>
                    <a:pt x="115641" y="141017"/>
                    <a:pt x="127361" y="141017"/>
                    <a:pt x="138298" y="134782"/>
                  </a:cubicBezTo>
                  <a:lnTo>
                    <a:pt x="232060" y="7852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3455985-CF02-4157-A35E-6D893AF0FCF2}"/>
                </a:ext>
              </a:extLst>
            </p:cNvPr>
            <p:cNvSpPr/>
            <p:nvPr/>
          </p:nvSpPr>
          <p:spPr>
            <a:xfrm>
              <a:off x="-2644398" y="10977426"/>
              <a:ext cx="236748" cy="140619"/>
            </a:xfrm>
            <a:custGeom>
              <a:avLst/>
              <a:gdLst>
                <a:gd name="connsiteX0" fmla="*/ 7032 w 236748"/>
                <a:gd name="connsiteY0" fmla="*/ 60933 h 140619"/>
                <a:gd name="connsiteX1" fmla="*/ 0 w 236748"/>
                <a:gd name="connsiteY1" fmla="*/ 60933 h 140619"/>
                <a:gd name="connsiteX2" fmla="*/ 0 w 236748"/>
                <a:gd name="connsiteY2" fmla="*/ 70309 h 140619"/>
                <a:gd name="connsiteX3" fmla="*/ 7032 w 236748"/>
                <a:gd name="connsiteY3" fmla="*/ 79686 h 140619"/>
                <a:gd name="connsiteX4" fmla="*/ 100794 w 236748"/>
                <a:gd name="connsiteY4" fmla="*/ 135943 h 140619"/>
                <a:gd name="connsiteX5" fmla="*/ 135955 w 236748"/>
                <a:gd name="connsiteY5" fmla="*/ 135943 h 140619"/>
                <a:gd name="connsiteX6" fmla="*/ 229716 w 236748"/>
                <a:gd name="connsiteY6" fmla="*/ 79686 h 140619"/>
                <a:gd name="connsiteX7" fmla="*/ 236748 w 236748"/>
                <a:gd name="connsiteY7" fmla="*/ 70309 h 140619"/>
                <a:gd name="connsiteX8" fmla="*/ 236748 w 236748"/>
                <a:gd name="connsiteY8" fmla="*/ 58589 h 140619"/>
                <a:gd name="connsiteX9" fmla="*/ 227372 w 236748"/>
                <a:gd name="connsiteY9" fmla="*/ 58589 h 140619"/>
                <a:gd name="connsiteX10" fmla="*/ 135955 w 236748"/>
                <a:gd name="connsiteY10" fmla="*/ 4676 h 140619"/>
                <a:gd name="connsiteX11" fmla="*/ 100794 w 236748"/>
                <a:gd name="connsiteY11" fmla="*/ 4676 h 140619"/>
                <a:gd name="connsiteX12" fmla="*/ 7032 w 236748"/>
                <a:gd name="connsiteY12" fmla="*/ 60933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0619">
                  <a:moveTo>
                    <a:pt x="7032" y="60933"/>
                  </a:move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8"/>
                    <a:pt x="236748" y="74998"/>
                    <a:pt x="236748" y="70309"/>
                  </a:cubicBezTo>
                  <a:lnTo>
                    <a:pt x="236748" y="58589"/>
                  </a:lnTo>
                  <a:lnTo>
                    <a:pt x="227372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5F6E620-9EC6-4521-97F6-97E4765EC3D9}"/>
                </a:ext>
              </a:extLst>
            </p:cNvPr>
            <p:cNvSpPr/>
            <p:nvPr/>
          </p:nvSpPr>
          <p:spPr>
            <a:xfrm>
              <a:off x="-2496724" y="10890685"/>
              <a:ext cx="239092" cy="139470"/>
            </a:xfrm>
            <a:custGeom>
              <a:avLst/>
              <a:gdLst>
                <a:gd name="connsiteX0" fmla="*/ 239092 w 239092"/>
                <a:gd name="connsiteY0" fmla="*/ 60945 h 139470"/>
                <a:gd name="connsiteX1" fmla="*/ 229716 w 239092"/>
                <a:gd name="connsiteY1" fmla="*/ 60945 h 139470"/>
                <a:gd name="connsiteX2" fmla="*/ 135955 w 239092"/>
                <a:gd name="connsiteY2" fmla="*/ 7032 h 139470"/>
                <a:gd name="connsiteX3" fmla="*/ 100794 w 239092"/>
                <a:gd name="connsiteY3" fmla="*/ 7032 h 139470"/>
                <a:gd name="connsiteX4" fmla="*/ 7032 w 239092"/>
                <a:gd name="connsiteY4" fmla="*/ 60945 h 139470"/>
                <a:gd name="connsiteX5" fmla="*/ 0 w 239092"/>
                <a:gd name="connsiteY5" fmla="*/ 60945 h 139470"/>
                <a:gd name="connsiteX6" fmla="*/ 0 w 239092"/>
                <a:gd name="connsiteY6" fmla="*/ 72665 h 139470"/>
                <a:gd name="connsiteX7" fmla="*/ 7032 w 239092"/>
                <a:gd name="connsiteY7" fmla="*/ 82041 h 139470"/>
                <a:gd name="connsiteX8" fmla="*/ 100794 w 239092"/>
                <a:gd name="connsiteY8" fmla="*/ 135954 h 139470"/>
                <a:gd name="connsiteX9" fmla="*/ 135955 w 239092"/>
                <a:gd name="connsiteY9" fmla="*/ 135954 h 139470"/>
                <a:gd name="connsiteX10" fmla="*/ 232060 w 239092"/>
                <a:gd name="connsiteY10" fmla="*/ 82041 h 139470"/>
                <a:gd name="connsiteX11" fmla="*/ 239092 w 239092"/>
                <a:gd name="connsiteY11" fmla="*/ 70321 h 139470"/>
                <a:gd name="connsiteX12" fmla="*/ 239092 w 239092"/>
                <a:gd name="connsiteY12" fmla="*/ 6094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9092" y="60945"/>
                  </a:moveTo>
                  <a:lnTo>
                    <a:pt x="229716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3"/>
                    <a:pt x="2344" y="80494"/>
                    <a:pt x="7032" y="82041"/>
                  </a:cubicBezTo>
                  <a:lnTo>
                    <a:pt x="100794" y="135954"/>
                  </a:lnTo>
                  <a:cubicBezTo>
                    <a:pt x="113297" y="140642"/>
                    <a:pt x="125017" y="140642"/>
                    <a:pt x="135955" y="135954"/>
                  </a:cubicBezTo>
                  <a:lnTo>
                    <a:pt x="232060" y="82041"/>
                  </a:lnTo>
                  <a:cubicBezTo>
                    <a:pt x="236748" y="80494"/>
                    <a:pt x="239092" y="76556"/>
                    <a:pt x="239092" y="70321"/>
                  </a:cubicBezTo>
                  <a:lnTo>
                    <a:pt x="239092" y="6094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2DA3C79-0243-4B07-AE7F-08450D30E78B}"/>
                </a:ext>
              </a:extLst>
            </p:cNvPr>
            <p:cNvSpPr/>
            <p:nvPr/>
          </p:nvSpPr>
          <p:spPr>
            <a:xfrm>
              <a:off x="-2349049" y="10806311"/>
              <a:ext cx="239092" cy="139470"/>
            </a:xfrm>
            <a:custGeom>
              <a:avLst/>
              <a:gdLst>
                <a:gd name="connsiteX0" fmla="*/ 7032 w 239092"/>
                <a:gd name="connsiteY0" fmla="*/ 58590 h 139470"/>
                <a:gd name="connsiteX1" fmla="*/ 0 w 239092"/>
                <a:gd name="connsiteY1" fmla="*/ 58590 h 139470"/>
                <a:gd name="connsiteX2" fmla="*/ 0 w 239092"/>
                <a:gd name="connsiteY2" fmla="*/ 70310 h 139470"/>
                <a:gd name="connsiteX3" fmla="*/ 7032 w 239092"/>
                <a:gd name="connsiteY3" fmla="*/ 79686 h 139470"/>
                <a:gd name="connsiteX4" fmla="*/ 103138 w 239092"/>
                <a:gd name="connsiteY4" fmla="*/ 133599 h 139470"/>
                <a:gd name="connsiteX5" fmla="*/ 135955 w 239092"/>
                <a:gd name="connsiteY5" fmla="*/ 133599 h 139470"/>
                <a:gd name="connsiteX6" fmla="*/ 232060 w 239092"/>
                <a:gd name="connsiteY6" fmla="*/ 79686 h 139470"/>
                <a:gd name="connsiteX7" fmla="*/ 239092 w 239092"/>
                <a:gd name="connsiteY7" fmla="*/ 70310 h 139470"/>
                <a:gd name="connsiteX8" fmla="*/ 239092 w 239092"/>
                <a:gd name="connsiteY8" fmla="*/ 58590 h 139470"/>
                <a:gd name="connsiteX9" fmla="*/ 229716 w 239092"/>
                <a:gd name="connsiteY9" fmla="*/ 58590 h 139470"/>
                <a:gd name="connsiteX10" fmla="*/ 135955 w 239092"/>
                <a:gd name="connsiteY10" fmla="*/ 4676 h 139470"/>
                <a:gd name="connsiteX11" fmla="*/ 100794 w 239092"/>
                <a:gd name="connsiteY11" fmla="*/ 4676 h 139470"/>
                <a:gd name="connsiteX12" fmla="*/ 7032 w 239092"/>
                <a:gd name="connsiteY12" fmla="*/ 58590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7032" y="58590"/>
                  </a:moveTo>
                  <a:lnTo>
                    <a:pt x="0" y="58590"/>
                  </a:lnTo>
                  <a:lnTo>
                    <a:pt x="0" y="70310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103138" y="133599"/>
                  </a:lnTo>
                  <a:cubicBezTo>
                    <a:pt x="114075" y="141428"/>
                    <a:pt x="125017" y="141428"/>
                    <a:pt x="135955" y="133599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lnTo>
                    <a:pt x="239092" y="58590"/>
                  </a:lnTo>
                  <a:lnTo>
                    <a:pt x="229716" y="58590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6037F52-E5ED-44A9-8705-AA701E67057B}"/>
                </a:ext>
              </a:extLst>
            </p:cNvPr>
            <p:cNvSpPr/>
            <p:nvPr/>
          </p:nvSpPr>
          <p:spPr>
            <a:xfrm>
              <a:off x="-2201374" y="10720742"/>
              <a:ext cx="239092" cy="139458"/>
            </a:xfrm>
            <a:custGeom>
              <a:avLst/>
              <a:gdLst>
                <a:gd name="connsiteX0" fmla="*/ 7032 w 239092"/>
                <a:gd name="connsiteY0" fmla="*/ 78526 h 139458"/>
                <a:gd name="connsiteX1" fmla="*/ 103138 w 239092"/>
                <a:gd name="connsiteY1" fmla="*/ 134782 h 139458"/>
                <a:gd name="connsiteX2" fmla="*/ 138298 w 239092"/>
                <a:gd name="connsiteY2" fmla="*/ 134782 h 139458"/>
                <a:gd name="connsiteX3" fmla="*/ 232060 w 239092"/>
                <a:gd name="connsiteY3" fmla="*/ 78526 h 139458"/>
                <a:gd name="connsiteX4" fmla="*/ 239092 w 239092"/>
                <a:gd name="connsiteY4" fmla="*/ 69149 h 139458"/>
                <a:gd name="connsiteX5" fmla="*/ 239092 w 239092"/>
                <a:gd name="connsiteY5" fmla="*/ 57429 h 139458"/>
                <a:gd name="connsiteX6" fmla="*/ 229716 w 239092"/>
                <a:gd name="connsiteY6" fmla="*/ 57429 h 139458"/>
                <a:gd name="connsiteX7" fmla="*/ 135954 w 239092"/>
                <a:gd name="connsiteY7" fmla="*/ 3516 h 139458"/>
                <a:gd name="connsiteX8" fmla="*/ 103138 w 239092"/>
                <a:gd name="connsiteY8" fmla="*/ 3516 h 139458"/>
                <a:gd name="connsiteX9" fmla="*/ 9376 w 239092"/>
                <a:gd name="connsiteY9" fmla="*/ 57429 h 139458"/>
                <a:gd name="connsiteX10" fmla="*/ 0 w 239092"/>
                <a:gd name="connsiteY10" fmla="*/ 57429 h 139458"/>
                <a:gd name="connsiteX11" fmla="*/ 0 w 239092"/>
                <a:gd name="connsiteY11" fmla="*/ 69149 h 139458"/>
                <a:gd name="connsiteX12" fmla="*/ 7032 w 239092"/>
                <a:gd name="connsiteY12" fmla="*/ 7852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58">
                  <a:moveTo>
                    <a:pt x="7032" y="78526"/>
                  </a:moveTo>
                  <a:lnTo>
                    <a:pt x="103138" y="134782"/>
                  </a:lnTo>
                  <a:cubicBezTo>
                    <a:pt x="115641" y="141018"/>
                    <a:pt x="127361" y="141018"/>
                    <a:pt x="138298" y="134782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8"/>
                    <a:pt x="2344" y="76978"/>
                    <a:pt x="7032" y="7852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D50C5399-37BF-4687-B445-B9164C872964}"/>
                </a:ext>
              </a:extLst>
            </p:cNvPr>
            <p:cNvSpPr/>
            <p:nvPr/>
          </p:nvSpPr>
          <p:spPr>
            <a:xfrm>
              <a:off x="-2053700" y="10634001"/>
              <a:ext cx="239092" cy="139470"/>
            </a:xfrm>
            <a:custGeom>
              <a:avLst/>
              <a:gdLst>
                <a:gd name="connsiteX0" fmla="*/ 135955 w 239092"/>
                <a:gd name="connsiteY0" fmla="*/ 5872 h 139470"/>
                <a:gd name="connsiteX1" fmla="*/ 103138 w 239092"/>
                <a:gd name="connsiteY1" fmla="*/ 5872 h 139470"/>
                <a:gd name="connsiteX2" fmla="*/ 9376 w 239092"/>
                <a:gd name="connsiteY2" fmla="*/ 59785 h 139470"/>
                <a:gd name="connsiteX3" fmla="*/ 0 w 239092"/>
                <a:gd name="connsiteY3" fmla="*/ 59785 h 139470"/>
                <a:gd name="connsiteX4" fmla="*/ 0 w 239092"/>
                <a:gd name="connsiteY4" fmla="*/ 71505 h 139470"/>
                <a:gd name="connsiteX5" fmla="*/ 7032 w 239092"/>
                <a:gd name="connsiteY5" fmla="*/ 80881 h 139470"/>
                <a:gd name="connsiteX6" fmla="*/ 103138 w 239092"/>
                <a:gd name="connsiteY6" fmla="*/ 134794 h 139470"/>
                <a:gd name="connsiteX7" fmla="*/ 138299 w 239092"/>
                <a:gd name="connsiteY7" fmla="*/ 134794 h 139470"/>
                <a:gd name="connsiteX8" fmla="*/ 232060 w 239092"/>
                <a:gd name="connsiteY8" fmla="*/ 80881 h 139470"/>
                <a:gd name="connsiteX9" fmla="*/ 239093 w 239092"/>
                <a:gd name="connsiteY9" fmla="*/ 69161 h 139470"/>
                <a:gd name="connsiteX10" fmla="*/ 239093 w 239092"/>
                <a:gd name="connsiteY10" fmla="*/ 59785 h 139470"/>
                <a:gd name="connsiteX11" fmla="*/ 229716 w 239092"/>
                <a:gd name="connsiteY11" fmla="*/ 59785 h 139470"/>
                <a:gd name="connsiteX12" fmla="*/ 135955 w 239092"/>
                <a:gd name="connsiteY12" fmla="*/ 5872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35955" y="5872"/>
                  </a:moveTo>
                  <a:cubicBezTo>
                    <a:pt x="125017" y="-1957"/>
                    <a:pt x="114075" y="-1957"/>
                    <a:pt x="103138" y="5872"/>
                  </a:cubicBez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3" y="72302"/>
                    <a:pt x="239093" y="69161"/>
                  </a:cubicBezTo>
                  <a:lnTo>
                    <a:pt x="239093" y="59785"/>
                  </a:lnTo>
                  <a:lnTo>
                    <a:pt x="229716" y="59785"/>
                  </a:lnTo>
                  <a:lnTo>
                    <a:pt x="135955" y="587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F6E32360-DE6E-427D-A9DD-55BF90464F12}"/>
                </a:ext>
              </a:extLst>
            </p:cNvPr>
            <p:cNvSpPr/>
            <p:nvPr/>
          </p:nvSpPr>
          <p:spPr>
            <a:xfrm>
              <a:off x="-1903681" y="10546111"/>
              <a:ext cx="236748" cy="142986"/>
            </a:xfrm>
            <a:custGeom>
              <a:avLst/>
              <a:gdLst>
                <a:gd name="connsiteX0" fmla="*/ 229716 w 236748"/>
                <a:gd name="connsiteY0" fmla="*/ 82042 h 142986"/>
                <a:gd name="connsiteX1" fmla="*/ 236748 w 236748"/>
                <a:gd name="connsiteY1" fmla="*/ 72666 h 142986"/>
                <a:gd name="connsiteX2" fmla="*/ 236748 w 236748"/>
                <a:gd name="connsiteY2" fmla="*/ 60945 h 142986"/>
                <a:gd name="connsiteX3" fmla="*/ 227372 w 236748"/>
                <a:gd name="connsiteY3" fmla="*/ 60945 h 142986"/>
                <a:gd name="connsiteX4" fmla="*/ 135955 w 236748"/>
                <a:gd name="connsiteY4" fmla="*/ 7032 h 142986"/>
                <a:gd name="connsiteX5" fmla="*/ 100794 w 236748"/>
                <a:gd name="connsiteY5" fmla="*/ 7032 h 142986"/>
                <a:gd name="connsiteX6" fmla="*/ 7032 w 236748"/>
                <a:gd name="connsiteY6" fmla="*/ 60945 h 142986"/>
                <a:gd name="connsiteX7" fmla="*/ 0 w 236748"/>
                <a:gd name="connsiteY7" fmla="*/ 60945 h 142986"/>
                <a:gd name="connsiteX8" fmla="*/ 0 w 236748"/>
                <a:gd name="connsiteY8" fmla="*/ 72666 h 142986"/>
                <a:gd name="connsiteX9" fmla="*/ 7032 w 236748"/>
                <a:gd name="connsiteY9" fmla="*/ 82042 h 142986"/>
                <a:gd name="connsiteX10" fmla="*/ 100794 w 236748"/>
                <a:gd name="connsiteY10" fmla="*/ 135955 h 142986"/>
                <a:gd name="connsiteX11" fmla="*/ 135955 w 236748"/>
                <a:gd name="connsiteY11" fmla="*/ 135955 h 142986"/>
                <a:gd name="connsiteX12" fmla="*/ 229716 w 236748"/>
                <a:gd name="connsiteY12" fmla="*/ 82042 h 14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48" h="142986">
                  <a:moveTo>
                    <a:pt x="229716" y="82042"/>
                  </a:moveTo>
                  <a:cubicBezTo>
                    <a:pt x="234404" y="80495"/>
                    <a:pt x="236748" y="77354"/>
                    <a:pt x="236748" y="72666"/>
                  </a:cubicBezTo>
                  <a:lnTo>
                    <a:pt x="236748" y="60945"/>
                  </a:lnTo>
                  <a:lnTo>
                    <a:pt x="227372" y="60945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lnTo>
                    <a:pt x="0" y="60945"/>
                  </a:lnTo>
                  <a:lnTo>
                    <a:pt x="0" y="72666"/>
                  </a:lnTo>
                  <a:cubicBezTo>
                    <a:pt x="0" y="77354"/>
                    <a:pt x="2344" y="80495"/>
                    <a:pt x="7032" y="82042"/>
                  </a:cubicBezTo>
                  <a:lnTo>
                    <a:pt x="100794" y="135955"/>
                  </a:lnTo>
                  <a:cubicBezTo>
                    <a:pt x="113297" y="145331"/>
                    <a:pt x="125017" y="145331"/>
                    <a:pt x="135955" y="135955"/>
                  </a:cubicBezTo>
                  <a:lnTo>
                    <a:pt x="229716" y="8204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93A86FF-806A-470A-B88E-5CE393BE2F37}"/>
                </a:ext>
              </a:extLst>
            </p:cNvPr>
            <p:cNvSpPr/>
            <p:nvPr/>
          </p:nvSpPr>
          <p:spPr>
            <a:xfrm>
              <a:off x="-1756006" y="10461737"/>
              <a:ext cx="239092" cy="139470"/>
            </a:xfrm>
            <a:custGeom>
              <a:avLst/>
              <a:gdLst>
                <a:gd name="connsiteX0" fmla="*/ 100794 w 239092"/>
                <a:gd name="connsiteY0" fmla="*/ 133599 h 139470"/>
                <a:gd name="connsiteX1" fmla="*/ 135954 w 239092"/>
                <a:gd name="connsiteY1" fmla="*/ 133599 h 139470"/>
                <a:gd name="connsiteX2" fmla="*/ 232060 w 239092"/>
                <a:gd name="connsiteY2" fmla="*/ 79686 h 139470"/>
                <a:gd name="connsiteX3" fmla="*/ 239092 w 239092"/>
                <a:gd name="connsiteY3" fmla="*/ 70309 h 139470"/>
                <a:gd name="connsiteX4" fmla="*/ 239092 w 239092"/>
                <a:gd name="connsiteY4" fmla="*/ 58589 h 139470"/>
                <a:gd name="connsiteX5" fmla="*/ 229716 w 239092"/>
                <a:gd name="connsiteY5" fmla="*/ 58589 h 139470"/>
                <a:gd name="connsiteX6" fmla="*/ 135954 w 239092"/>
                <a:gd name="connsiteY6" fmla="*/ 4676 h 139470"/>
                <a:gd name="connsiteX7" fmla="*/ 100794 w 239092"/>
                <a:gd name="connsiteY7" fmla="*/ 4676 h 139470"/>
                <a:gd name="connsiteX8" fmla="*/ 7032 w 239092"/>
                <a:gd name="connsiteY8" fmla="*/ 58589 h 139470"/>
                <a:gd name="connsiteX9" fmla="*/ 0 w 239092"/>
                <a:gd name="connsiteY9" fmla="*/ 58589 h 139470"/>
                <a:gd name="connsiteX10" fmla="*/ 0 w 239092"/>
                <a:gd name="connsiteY10" fmla="*/ 70309 h 139470"/>
                <a:gd name="connsiteX11" fmla="*/ 7032 w 239092"/>
                <a:gd name="connsiteY11" fmla="*/ 79686 h 139470"/>
                <a:gd name="connsiteX12" fmla="*/ 100794 w 239092"/>
                <a:gd name="connsiteY12" fmla="*/ 133599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0794" y="133599"/>
                  </a:moveTo>
                  <a:cubicBezTo>
                    <a:pt x="113297" y="141428"/>
                    <a:pt x="125017" y="141428"/>
                    <a:pt x="135954" y="133599"/>
                  </a:cubicBezTo>
                  <a:lnTo>
                    <a:pt x="232060" y="79686"/>
                  </a:lnTo>
                  <a:cubicBezTo>
                    <a:pt x="236748" y="78138"/>
                    <a:pt x="239092" y="74998"/>
                    <a:pt x="239092" y="70309"/>
                  </a:cubicBezTo>
                  <a:lnTo>
                    <a:pt x="239092" y="58589"/>
                  </a:lnTo>
                  <a:lnTo>
                    <a:pt x="229716" y="58589"/>
                  </a:ln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100794" y="13359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D92A798-B312-4111-8123-1E5FC3A433B6}"/>
                </a:ext>
              </a:extLst>
            </p:cNvPr>
            <p:cNvSpPr/>
            <p:nvPr/>
          </p:nvSpPr>
          <p:spPr>
            <a:xfrm>
              <a:off x="-1608331" y="10375007"/>
              <a:ext cx="239092" cy="140619"/>
            </a:xfrm>
            <a:custGeom>
              <a:avLst/>
              <a:gdLst>
                <a:gd name="connsiteX0" fmla="*/ 0 w 239092"/>
                <a:gd name="connsiteY0" fmla="*/ 70309 h 140619"/>
                <a:gd name="connsiteX1" fmla="*/ 7032 w 239092"/>
                <a:gd name="connsiteY1" fmla="*/ 79686 h 140619"/>
                <a:gd name="connsiteX2" fmla="*/ 103138 w 239092"/>
                <a:gd name="connsiteY2" fmla="*/ 135943 h 140619"/>
                <a:gd name="connsiteX3" fmla="*/ 135955 w 239092"/>
                <a:gd name="connsiteY3" fmla="*/ 135943 h 140619"/>
                <a:gd name="connsiteX4" fmla="*/ 232060 w 239092"/>
                <a:gd name="connsiteY4" fmla="*/ 79686 h 140619"/>
                <a:gd name="connsiteX5" fmla="*/ 239093 w 239092"/>
                <a:gd name="connsiteY5" fmla="*/ 70309 h 140619"/>
                <a:gd name="connsiteX6" fmla="*/ 239093 w 239092"/>
                <a:gd name="connsiteY6" fmla="*/ 58589 h 140619"/>
                <a:gd name="connsiteX7" fmla="*/ 229716 w 239092"/>
                <a:gd name="connsiteY7" fmla="*/ 58589 h 140619"/>
                <a:gd name="connsiteX8" fmla="*/ 135955 w 239092"/>
                <a:gd name="connsiteY8" fmla="*/ 4676 h 140619"/>
                <a:gd name="connsiteX9" fmla="*/ 100794 w 239092"/>
                <a:gd name="connsiteY9" fmla="*/ 4676 h 140619"/>
                <a:gd name="connsiteX10" fmla="*/ 7032 w 239092"/>
                <a:gd name="connsiteY10" fmla="*/ 60933 h 140619"/>
                <a:gd name="connsiteX11" fmla="*/ 0 w 239092"/>
                <a:gd name="connsiteY11" fmla="*/ 60933 h 140619"/>
                <a:gd name="connsiteX12" fmla="*/ 0 w 239092"/>
                <a:gd name="connsiteY12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40619">
                  <a:moveTo>
                    <a:pt x="0" y="70309"/>
                  </a:move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3" y="74998"/>
                    <a:pt x="239093" y="70309"/>
                  </a:cubicBezTo>
                  <a:lnTo>
                    <a:pt x="239093" y="58589"/>
                  </a:lnTo>
                  <a:lnTo>
                    <a:pt x="229716" y="58589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lnTo>
                    <a:pt x="0" y="60933"/>
                  </a:lnTo>
                  <a:lnTo>
                    <a:pt x="0" y="7030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1FDBEB6-B28D-44D8-88AC-2B17D448DD54}"/>
                </a:ext>
              </a:extLst>
            </p:cNvPr>
            <p:cNvSpPr/>
            <p:nvPr/>
          </p:nvSpPr>
          <p:spPr>
            <a:xfrm>
              <a:off x="-1460657" y="10289426"/>
              <a:ext cx="239092" cy="139470"/>
            </a:xfrm>
            <a:custGeom>
              <a:avLst/>
              <a:gdLst>
                <a:gd name="connsiteX0" fmla="*/ 103138 w 239092"/>
                <a:gd name="connsiteY0" fmla="*/ 5872 h 139470"/>
                <a:gd name="connsiteX1" fmla="*/ 9376 w 239092"/>
                <a:gd name="connsiteY1" fmla="*/ 59785 h 139470"/>
                <a:gd name="connsiteX2" fmla="*/ 0 w 239092"/>
                <a:gd name="connsiteY2" fmla="*/ 59785 h 139470"/>
                <a:gd name="connsiteX3" fmla="*/ 0 w 239092"/>
                <a:gd name="connsiteY3" fmla="*/ 71505 h 139470"/>
                <a:gd name="connsiteX4" fmla="*/ 7032 w 239092"/>
                <a:gd name="connsiteY4" fmla="*/ 80881 h 139470"/>
                <a:gd name="connsiteX5" fmla="*/ 103138 w 239092"/>
                <a:gd name="connsiteY5" fmla="*/ 134794 h 139470"/>
                <a:gd name="connsiteX6" fmla="*/ 138299 w 239092"/>
                <a:gd name="connsiteY6" fmla="*/ 134794 h 139470"/>
                <a:gd name="connsiteX7" fmla="*/ 232060 w 239092"/>
                <a:gd name="connsiteY7" fmla="*/ 80881 h 139470"/>
                <a:gd name="connsiteX8" fmla="*/ 239092 w 239092"/>
                <a:gd name="connsiteY8" fmla="*/ 69161 h 139470"/>
                <a:gd name="connsiteX9" fmla="*/ 239092 w 239092"/>
                <a:gd name="connsiteY9" fmla="*/ 59785 h 139470"/>
                <a:gd name="connsiteX10" fmla="*/ 229716 w 239092"/>
                <a:gd name="connsiteY10" fmla="*/ 59785 h 139470"/>
                <a:gd name="connsiteX11" fmla="*/ 135955 w 239092"/>
                <a:gd name="connsiteY11" fmla="*/ 5872 h 139470"/>
                <a:gd name="connsiteX12" fmla="*/ 103138 w 239092"/>
                <a:gd name="connsiteY12" fmla="*/ 5872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103138" y="5872"/>
                  </a:moveTo>
                  <a:lnTo>
                    <a:pt x="9376" y="59785"/>
                  </a:lnTo>
                  <a:lnTo>
                    <a:pt x="0" y="59785"/>
                  </a:lnTo>
                  <a:lnTo>
                    <a:pt x="0" y="71505"/>
                  </a:lnTo>
                  <a:lnTo>
                    <a:pt x="7032" y="80881"/>
                  </a:lnTo>
                  <a:lnTo>
                    <a:pt x="103138" y="134794"/>
                  </a:lnTo>
                  <a:cubicBezTo>
                    <a:pt x="115641" y="141029"/>
                    <a:pt x="127361" y="141029"/>
                    <a:pt x="138299" y="134794"/>
                  </a:cubicBezTo>
                  <a:lnTo>
                    <a:pt x="232060" y="80881"/>
                  </a:lnTo>
                  <a:cubicBezTo>
                    <a:pt x="236748" y="76193"/>
                    <a:pt x="239092" y="72302"/>
                    <a:pt x="239092" y="69161"/>
                  </a:cubicBezTo>
                  <a:lnTo>
                    <a:pt x="239092" y="59785"/>
                  </a:lnTo>
                  <a:lnTo>
                    <a:pt x="229716" y="59785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49FD0A5-21EC-4C40-863C-DB17E76616C1}"/>
                </a:ext>
              </a:extLst>
            </p:cNvPr>
            <p:cNvSpPr/>
            <p:nvPr/>
          </p:nvSpPr>
          <p:spPr>
            <a:xfrm>
              <a:off x="-1312982" y="10205052"/>
              <a:ext cx="239092" cy="139470"/>
            </a:xfrm>
            <a:custGeom>
              <a:avLst/>
              <a:gdLst>
                <a:gd name="connsiteX0" fmla="*/ 232060 w 239092"/>
                <a:gd name="connsiteY0" fmla="*/ 78526 h 139470"/>
                <a:gd name="connsiteX1" fmla="*/ 239092 w 239092"/>
                <a:gd name="connsiteY1" fmla="*/ 69149 h 139470"/>
                <a:gd name="connsiteX2" fmla="*/ 239092 w 239092"/>
                <a:gd name="connsiteY2" fmla="*/ 57429 h 139470"/>
                <a:gd name="connsiteX3" fmla="*/ 229716 w 239092"/>
                <a:gd name="connsiteY3" fmla="*/ 57429 h 139470"/>
                <a:gd name="connsiteX4" fmla="*/ 135955 w 239092"/>
                <a:gd name="connsiteY4" fmla="*/ 3516 h 139470"/>
                <a:gd name="connsiteX5" fmla="*/ 103138 w 239092"/>
                <a:gd name="connsiteY5" fmla="*/ 3516 h 139470"/>
                <a:gd name="connsiteX6" fmla="*/ 9376 w 239092"/>
                <a:gd name="connsiteY6" fmla="*/ 57429 h 139470"/>
                <a:gd name="connsiteX7" fmla="*/ 0 w 239092"/>
                <a:gd name="connsiteY7" fmla="*/ 57429 h 139470"/>
                <a:gd name="connsiteX8" fmla="*/ 0 w 239092"/>
                <a:gd name="connsiteY8" fmla="*/ 69149 h 139470"/>
                <a:gd name="connsiteX9" fmla="*/ 7032 w 239092"/>
                <a:gd name="connsiteY9" fmla="*/ 78526 h 139470"/>
                <a:gd name="connsiteX10" fmla="*/ 103138 w 239092"/>
                <a:gd name="connsiteY10" fmla="*/ 132439 h 139470"/>
                <a:gd name="connsiteX11" fmla="*/ 138298 w 239092"/>
                <a:gd name="connsiteY11" fmla="*/ 132439 h 139470"/>
                <a:gd name="connsiteX12" fmla="*/ 232060 w 239092"/>
                <a:gd name="connsiteY12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92" h="139470">
                  <a:moveTo>
                    <a:pt x="232060" y="78526"/>
                  </a:moveTo>
                  <a:cubicBezTo>
                    <a:pt x="236748" y="76978"/>
                    <a:pt x="239092" y="73838"/>
                    <a:pt x="239092" y="69149"/>
                  </a:cubicBezTo>
                  <a:lnTo>
                    <a:pt x="239092" y="57429"/>
                  </a:lnTo>
                  <a:lnTo>
                    <a:pt x="229716" y="57429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9376" y="57429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7032" y="78526"/>
                  </a:lnTo>
                  <a:lnTo>
                    <a:pt x="103138" y="132439"/>
                  </a:lnTo>
                  <a:cubicBezTo>
                    <a:pt x="115641" y="141815"/>
                    <a:pt x="127361" y="141815"/>
                    <a:pt x="138298" y="132439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CE6F92B3-5802-4180-970A-F43C7F65D87B}"/>
                </a:ext>
              </a:extLst>
            </p:cNvPr>
            <p:cNvSpPr/>
            <p:nvPr/>
          </p:nvSpPr>
          <p:spPr>
            <a:xfrm>
              <a:off x="-1162963" y="10104247"/>
              <a:ext cx="260188" cy="153535"/>
            </a:xfrm>
            <a:custGeom>
              <a:avLst/>
              <a:gdLst>
                <a:gd name="connsiteX0" fmla="*/ 260189 w 260188"/>
                <a:gd name="connsiteY0" fmla="*/ 69161 h 153535"/>
                <a:gd name="connsiteX1" fmla="*/ 260189 w 260188"/>
                <a:gd name="connsiteY1" fmla="*/ 57441 h 153535"/>
                <a:gd name="connsiteX2" fmla="*/ 250813 w 260188"/>
                <a:gd name="connsiteY2" fmla="*/ 57441 h 153535"/>
                <a:gd name="connsiteX3" fmla="*/ 157051 w 260188"/>
                <a:gd name="connsiteY3" fmla="*/ 5872 h 153535"/>
                <a:gd name="connsiteX4" fmla="*/ 124234 w 260188"/>
                <a:gd name="connsiteY4" fmla="*/ 5872 h 153535"/>
                <a:gd name="connsiteX5" fmla="*/ 9376 w 260188"/>
                <a:gd name="connsiteY5" fmla="*/ 71505 h 153535"/>
                <a:gd name="connsiteX6" fmla="*/ 0 w 260188"/>
                <a:gd name="connsiteY6" fmla="*/ 71505 h 153535"/>
                <a:gd name="connsiteX7" fmla="*/ 0 w 260188"/>
                <a:gd name="connsiteY7" fmla="*/ 83225 h 153535"/>
                <a:gd name="connsiteX8" fmla="*/ 7032 w 260188"/>
                <a:gd name="connsiteY8" fmla="*/ 92602 h 153535"/>
                <a:gd name="connsiteX9" fmla="*/ 100794 w 260188"/>
                <a:gd name="connsiteY9" fmla="*/ 148859 h 153535"/>
                <a:gd name="connsiteX10" fmla="*/ 135955 w 260188"/>
                <a:gd name="connsiteY10" fmla="*/ 148859 h 153535"/>
                <a:gd name="connsiteX11" fmla="*/ 253157 w 260188"/>
                <a:gd name="connsiteY11" fmla="*/ 78537 h 153535"/>
                <a:gd name="connsiteX12" fmla="*/ 260189 w 260188"/>
                <a:gd name="connsiteY12" fmla="*/ 69161 h 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188" h="153535">
                  <a:moveTo>
                    <a:pt x="260189" y="69161"/>
                  </a:moveTo>
                  <a:lnTo>
                    <a:pt x="260189" y="57441"/>
                  </a:lnTo>
                  <a:lnTo>
                    <a:pt x="250813" y="57441"/>
                  </a:lnTo>
                  <a:lnTo>
                    <a:pt x="157051" y="5872"/>
                  </a:lnTo>
                  <a:cubicBezTo>
                    <a:pt x="146114" y="-1957"/>
                    <a:pt x="135172" y="-1957"/>
                    <a:pt x="124234" y="5872"/>
                  </a:cubicBezTo>
                  <a:lnTo>
                    <a:pt x="9376" y="71505"/>
                  </a:lnTo>
                  <a:lnTo>
                    <a:pt x="0" y="71505"/>
                  </a:lnTo>
                  <a:lnTo>
                    <a:pt x="0" y="83225"/>
                  </a:lnTo>
                  <a:cubicBezTo>
                    <a:pt x="0" y="87913"/>
                    <a:pt x="2344" y="91054"/>
                    <a:pt x="7032" y="92602"/>
                  </a:cubicBezTo>
                  <a:lnTo>
                    <a:pt x="100794" y="148859"/>
                  </a:lnTo>
                  <a:cubicBezTo>
                    <a:pt x="113297" y="155094"/>
                    <a:pt x="125017" y="155094"/>
                    <a:pt x="135955" y="148859"/>
                  </a:cubicBezTo>
                  <a:lnTo>
                    <a:pt x="253157" y="78537"/>
                  </a:lnTo>
                  <a:cubicBezTo>
                    <a:pt x="257845" y="76990"/>
                    <a:pt x="260189" y="73849"/>
                    <a:pt x="260189" y="69161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A2B60F9-BFAE-4D60-A25D-D3CCF7300CC3}"/>
                </a:ext>
              </a:extLst>
            </p:cNvPr>
            <p:cNvSpPr/>
            <p:nvPr/>
          </p:nvSpPr>
          <p:spPr>
            <a:xfrm>
              <a:off x="-1896648" y="10797385"/>
              <a:ext cx="998562" cy="580860"/>
            </a:xfrm>
            <a:custGeom>
              <a:avLst/>
              <a:gdLst>
                <a:gd name="connsiteX0" fmla="*/ 119546 w 998562"/>
                <a:gd name="connsiteY0" fmla="*/ 580861 h 580860"/>
                <a:gd name="connsiteX1" fmla="*/ 135954 w 998562"/>
                <a:gd name="connsiteY1" fmla="*/ 576172 h 580860"/>
                <a:gd name="connsiteX2" fmla="*/ 991530 w 998562"/>
                <a:gd name="connsiteY2" fmla="*/ 79236 h 580860"/>
                <a:gd name="connsiteX3" fmla="*/ 998562 w 998562"/>
                <a:gd name="connsiteY3" fmla="*/ 69859 h 580860"/>
                <a:gd name="connsiteX4" fmla="*/ 998562 w 998562"/>
                <a:gd name="connsiteY4" fmla="*/ 58139 h 580860"/>
                <a:gd name="connsiteX5" fmla="*/ 989186 w 998562"/>
                <a:gd name="connsiteY5" fmla="*/ 58139 h 580860"/>
                <a:gd name="connsiteX6" fmla="*/ 895424 w 998562"/>
                <a:gd name="connsiteY6" fmla="*/ 4226 h 580860"/>
                <a:gd name="connsiteX7" fmla="*/ 869640 w 998562"/>
                <a:gd name="connsiteY7" fmla="*/ 1882 h 580860"/>
                <a:gd name="connsiteX8" fmla="*/ 862608 w 998562"/>
                <a:gd name="connsiteY8" fmla="*/ 4226 h 580860"/>
                <a:gd name="connsiteX9" fmla="*/ 768846 w 998562"/>
                <a:gd name="connsiteY9" fmla="*/ 58139 h 580860"/>
                <a:gd name="connsiteX10" fmla="*/ 759470 w 998562"/>
                <a:gd name="connsiteY10" fmla="*/ 58139 h 580860"/>
                <a:gd name="connsiteX11" fmla="*/ 759470 w 998562"/>
                <a:gd name="connsiteY11" fmla="*/ 62827 h 580860"/>
                <a:gd name="connsiteX12" fmla="*/ 7032 w 998562"/>
                <a:gd name="connsiteY12" fmla="*/ 501163 h 580860"/>
                <a:gd name="connsiteX13" fmla="*/ 0 w 998562"/>
                <a:gd name="connsiteY13" fmla="*/ 501163 h 580860"/>
                <a:gd name="connsiteX14" fmla="*/ 0 w 998562"/>
                <a:gd name="connsiteY14" fmla="*/ 515228 h 580860"/>
                <a:gd name="connsiteX15" fmla="*/ 7032 w 998562"/>
                <a:gd name="connsiteY15" fmla="*/ 522260 h 580860"/>
                <a:gd name="connsiteX16" fmla="*/ 103138 w 998562"/>
                <a:gd name="connsiteY16" fmla="*/ 576172 h 580860"/>
                <a:gd name="connsiteX17" fmla="*/ 119546 w 998562"/>
                <a:gd name="connsiteY17" fmla="*/ 580861 h 5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8562" h="580860">
                  <a:moveTo>
                    <a:pt x="119546" y="580861"/>
                  </a:moveTo>
                  <a:lnTo>
                    <a:pt x="135954" y="576172"/>
                  </a:lnTo>
                  <a:lnTo>
                    <a:pt x="991530" y="79236"/>
                  </a:lnTo>
                  <a:cubicBezTo>
                    <a:pt x="996218" y="77688"/>
                    <a:pt x="998562" y="74547"/>
                    <a:pt x="998562" y="69859"/>
                  </a:cubicBezTo>
                  <a:lnTo>
                    <a:pt x="998562" y="58139"/>
                  </a:lnTo>
                  <a:lnTo>
                    <a:pt x="989186" y="58139"/>
                  </a:lnTo>
                  <a:lnTo>
                    <a:pt x="895424" y="4226"/>
                  </a:lnTo>
                  <a:cubicBezTo>
                    <a:pt x="889175" y="-462"/>
                    <a:pt x="880577" y="-1259"/>
                    <a:pt x="869640" y="1882"/>
                  </a:cubicBezTo>
                  <a:lnTo>
                    <a:pt x="862608" y="4226"/>
                  </a:lnTo>
                  <a:lnTo>
                    <a:pt x="768846" y="58139"/>
                  </a:lnTo>
                  <a:lnTo>
                    <a:pt x="759470" y="58139"/>
                  </a:lnTo>
                  <a:lnTo>
                    <a:pt x="759470" y="62827"/>
                  </a:lnTo>
                  <a:lnTo>
                    <a:pt x="7032" y="501163"/>
                  </a:lnTo>
                  <a:lnTo>
                    <a:pt x="0" y="501163"/>
                  </a:lnTo>
                  <a:lnTo>
                    <a:pt x="0" y="515228"/>
                  </a:lnTo>
                  <a:lnTo>
                    <a:pt x="7032" y="522260"/>
                  </a:lnTo>
                  <a:lnTo>
                    <a:pt x="103138" y="576172"/>
                  </a:lnTo>
                  <a:lnTo>
                    <a:pt x="119546" y="580861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C6902739-1237-4B58-A406-763D6347072F}"/>
                </a:ext>
              </a:extLst>
            </p:cNvPr>
            <p:cNvSpPr/>
            <p:nvPr/>
          </p:nvSpPr>
          <p:spPr>
            <a:xfrm>
              <a:off x="-2998349" y="11089929"/>
              <a:ext cx="168771" cy="100782"/>
            </a:xfrm>
            <a:custGeom>
              <a:avLst/>
              <a:gdLst>
                <a:gd name="connsiteX0" fmla="*/ 135955 w 168771"/>
                <a:gd name="connsiteY0" fmla="*/ 7032 h 100782"/>
                <a:gd name="connsiteX1" fmla="*/ 100794 w 168771"/>
                <a:gd name="connsiteY1" fmla="*/ 7032 h 100782"/>
                <a:gd name="connsiteX2" fmla="*/ 14064 w 168771"/>
                <a:gd name="connsiteY2" fmla="*/ 56257 h 100782"/>
                <a:gd name="connsiteX3" fmla="*/ 0 w 168771"/>
                <a:gd name="connsiteY3" fmla="*/ 60945 h 100782"/>
                <a:gd name="connsiteX4" fmla="*/ 0 w 168771"/>
                <a:gd name="connsiteY4" fmla="*/ 72665 h 100782"/>
                <a:gd name="connsiteX5" fmla="*/ 7032 w 168771"/>
                <a:gd name="connsiteY5" fmla="*/ 82042 h 100782"/>
                <a:gd name="connsiteX6" fmla="*/ 32817 w 168771"/>
                <a:gd name="connsiteY6" fmla="*/ 96105 h 100782"/>
                <a:gd name="connsiteX7" fmla="*/ 67977 w 168771"/>
                <a:gd name="connsiteY7" fmla="*/ 96105 h 100782"/>
                <a:gd name="connsiteX8" fmla="*/ 161739 w 168771"/>
                <a:gd name="connsiteY8" fmla="*/ 39848 h 100782"/>
                <a:gd name="connsiteX9" fmla="*/ 168771 w 168771"/>
                <a:gd name="connsiteY9" fmla="*/ 30472 h 100782"/>
                <a:gd name="connsiteX10" fmla="*/ 168771 w 168771"/>
                <a:gd name="connsiteY10" fmla="*/ 21096 h 100782"/>
                <a:gd name="connsiteX11" fmla="*/ 161739 w 168771"/>
                <a:gd name="connsiteY11" fmla="*/ 21096 h 100782"/>
                <a:gd name="connsiteX12" fmla="*/ 135955 w 168771"/>
                <a:gd name="connsiteY12" fmla="*/ 7032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82">
                  <a:moveTo>
                    <a:pt x="135955" y="7032"/>
                  </a:moveTo>
                  <a:cubicBezTo>
                    <a:pt x="125017" y="-2344"/>
                    <a:pt x="113297" y="-2344"/>
                    <a:pt x="100794" y="7032"/>
                  </a:cubicBezTo>
                  <a:lnTo>
                    <a:pt x="14064" y="56257"/>
                  </a:lnTo>
                  <a:lnTo>
                    <a:pt x="0" y="60945"/>
                  </a:lnTo>
                  <a:lnTo>
                    <a:pt x="0" y="72665"/>
                  </a:lnTo>
                  <a:lnTo>
                    <a:pt x="7032" y="82042"/>
                  </a:lnTo>
                  <a:lnTo>
                    <a:pt x="32817" y="96105"/>
                  </a:lnTo>
                  <a:cubicBezTo>
                    <a:pt x="45320" y="102341"/>
                    <a:pt x="57040" y="102341"/>
                    <a:pt x="67977" y="96105"/>
                  </a:cubicBezTo>
                  <a:lnTo>
                    <a:pt x="161739" y="39848"/>
                  </a:lnTo>
                  <a:cubicBezTo>
                    <a:pt x="166427" y="38302"/>
                    <a:pt x="168771" y="35160"/>
                    <a:pt x="168771" y="30472"/>
                  </a:cubicBezTo>
                  <a:lnTo>
                    <a:pt x="168771" y="21096"/>
                  </a:lnTo>
                  <a:lnTo>
                    <a:pt x="161739" y="21096"/>
                  </a:lnTo>
                  <a:lnTo>
                    <a:pt x="135955" y="7032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7F22D10-019D-4537-94F4-9168A8FF89CA}"/>
                </a:ext>
              </a:extLst>
            </p:cNvPr>
            <p:cNvSpPr/>
            <p:nvPr/>
          </p:nvSpPr>
          <p:spPr>
            <a:xfrm>
              <a:off x="-2850674" y="11006715"/>
              <a:ext cx="168771" cy="99621"/>
            </a:xfrm>
            <a:custGeom>
              <a:avLst/>
              <a:gdLst>
                <a:gd name="connsiteX0" fmla="*/ 161739 w 168771"/>
                <a:gd name="connsiteY0" fmla="*/ 38677 h 99621"/>
                <a:gd name="connsiteX1" fmla="*/ 168771 w 168771"/>
                <a:gd name="connsiteY1" fmla="*/ 29300 h 99621"/>
                <a:gd name="connsiteX2" fmla="*/ 168771 w 168771"/>
                <a:gd name="connsiteY2" fmla="*/ 17580 h 99621"/>
                <a:gd name="connsiteX3" fmla="*/ 164083 w 168771"/>
                <a:gd name="connsiteY3" fmla="*/ 19924 h 99621"/>
                <a:gd name="connsiteX4" fmla="*/ 161739 w 168771"/>
                <a:gd name="connsiteY4" fmla="*/ 17580 h 99621"/>
                <a:gd name="connsiteX5" fmla="*/ 135954 w 168771"/>
                <a:gd name="connsiteY5" fmla="*/ 3516 h 99621"/>
                <a:gd name="connsiteX6" fmla="*/ 103138 w 168771"/>
                <a:gd name="connsiteY6" fmla="*/ 3516 h 99621"/>
                <a:gd name="connsiteX7" fmla="*/ 14064 w 168771"/>
                <a:gd name="connsiteY7" fmla="*/ 55085 h 99621"/>
                <a:gd name="connsiteX8" fmla="*/ 0 w 168771"/>
                <a:gd name="connsiteY8" fmla="*/ 57429 h 99621"/>
                <a:gd name="connsiteX9" fmla="*/ 0 w 168771"/>
                <a:gd name="connsiteY9" fmla="*/ 69149 h 99621"/>
                <a:gd name="connsiteX10" fmla="*/ 7032 w 168771"/>
                <a:gd name="connsiteY10" fmla="*/ 78525 h 99621"/>
                <a:gd name="connsiteX11" fmla="*/ 32817 w 168771"/>
                <a:gd name="connsiteY11" fmla="*/ 92590 h 99621"/>
                <a:gd name="connsiteX12" fmla="*/ 67977 w 168771"/>
                <a:gd name="connsiteY12" fmla="*/ 92590 h 99621"/>
                <a:gd name="connsiteX13" fmla="*/ 161739 w 168771"/>
                <a:gd name="connsiteY13" fmla="*/ 38677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21">
                  <a:moveTo>
                    <a:pt x="161739" y="38677"/>
                  </a:moveTo>
                  <a:cubicBezTo>
                    <a:pt x="166427" y="37129"/>
                    <a:pt x="168771" y="33989"/>
                    <a:pt x="168771" y="29300"/>
                  </a:cubicBezTo>
                  <a:lnTo>
                    <a:pt x="168771" y="17580"/>
                  </a:lnTo>
                  <a:lnTo>
                    <a:pt x="164083" y="19924"/>
                  </a:lnTo>
                  <a:lnTo>
                    <a:pt x="161739" y="17580"/>
                  </a:ln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5"/>
                  </a:cubicBezTo>
                  <a:lnTo>
                    <a:pt x="32817" y="92590"/>
                  </a:lnTo>
                  <a:cubicBezTo>
                    <a:pt x="45320" y="101966"/>
                    <a:pt x="57040" y="101966"/>
                    <a:pt x="67977" y="92590"/>
                  </a:cubicBezTo>
                  <a:lnTo>
                    <a:pt x="161739" y="3867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93BEE69B-9A86-46A1-B2B7-956E37C596EC}"/>
                </a:ext>
              </a:extLst>
            </p:cNvPr>
            <p:cNvSpPr/>
            <p:nvPr/>
          </p:nvSpPr>
          <p:spPr>
            <a:xfrm>
              <a:off x="-2702999" y="10919986"/>
              <a:ext cx="168771" cy="98461"/>
            </a:xfrm>
            <a:custGeom>
              <a:avLst/>
              <a:gdLst>
                <a:gd name="connsiteX0" fmla="*/ 168771 w 168771"/>
                <a:gd name="connsiteY0" fmla="*/ 29301 h 98461"/>
                <a:gd name="connsiteX1" fmla="*/ 168771 w 168771"/>
                <a:gd name="connsiteY1" fmla="*/ 17580 h 98461"/>
                <a:gd name="connsiteX2" fmla="*/ 164083 w 168771"/>
                <a:gd name="connsiteY2" fmla="*/ 19925 h 98461"/>
                <a:gd name="connsiteX3" fmla="*/ 161739 w 168771"/>
                <a:gd name="connsiteY3" fmla="*/ 17580 h 98461"/>
                <a:gd name="connsiteX4" fmla="*/ 135955 w 168771"/>
                <a:gd name="connsiteY4" fmla="*/ 3516 h 98461"/>
                <a:gd name="connsiteX5" fmla="*/ 103138 w 168771"/>
                <a:gd name="connsiteY5" fmla="*/ 3516 h 98461"/>
                <a:gd name="connsiteX6" fmla="*/ 14064 w 168771"/>
                <a:gd name="connsiteY6" fmla="*/ 55085 h 98461"/>
                <a:gd name="connsiteX7" fmla="*/ 0 w 168771"/>
                <a:gd name="connsiteY7" fmla="*/ 57429 h 98461"/>
                <a:gd name="connsiteX8" fmla="*/ 0 w 168771"/>
                <a:gd name="connsiteY8" fmla="*/ 69149 h 98461"/>
                <a:gd name="connsiteX9" fmla="*/ 9376 w 168771"/>
                <a:gd name="connsiteY9" fmla="*/ 78526 h 98461"/>
                <a:gd name="connsiteX10" fmla="*/ 32817 w 168771"/>
                <a:gd name="connsiteY10" fmla="*/ 92590 h 98461"/>
                <a:gd name="connsiteX11" fmla="*/ 67977 w 168771"/>
                <a:gd name="connsiteY11" fmla="*/ 92590 h 98461"/>
                <a:gd name="connsiteX12" fmla="*/ 161739 w 168771"/>
                <a:gd name="connsiteY12" fmla="*/ 38677 h 98461"/>
                <a:gd name="connsiteX13" fmla="*/ 168771 w 168771"/>
                <a:gd name="connsiteY13" fmla="*/ 29301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8461">
                  <a:moveTo>
                    <a:pt x="168771" y="29301"/>
                  </a:move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7580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9376" y="78526"/>
                  </a:lnTo>
                  <a:lnTo>
                    <a:pt x="32817" y="92590"/>
                  </a:lnTo>
                  <a:cubicBezTo>
                    <a:pt x="45320" y="100419"/>
                    <a:pt x="57040" y="100419"/>
                    <a:pt x="67977" y="92590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CF7833F7-75A9-48DE-9AF5-3F4BA9C17CEE}"/>
                </a:ext>
              </a:extLst>
            </p:cNvPr>
            <p:cNvSpPr/>
            <p:nvPr/>
          </p:nvSpPr>
          <p:spPr>
            <a:xfrm>
              <a:off x="-2552981" y="10832096"/>
              <a:ext cx="168771" cy="100770"/>
            </a:xfrm>
            <a:custGeom>
              <a:avLst/>
              <a:gdLst>
                <a:gd name="connsiteX0" fmla="*/ 161739 w 168771"/>
                <a:gd name="connsiteY0" fmla="*/ 39837 h 100770"/>
                <a:gd name="connsiteX1" fmla="*/ 168771 w 168771"/>
                <a:gd name="connsiteY1" fmla="*/ 30461 h 100770"/>
                <a:gd name="connsiteX2" fmla="*/ 168771 w 168771"/>
                <a:gd name="connsiteY2" fmla="*/ 18741 h 100770"/>
                <a:gd name="connsiteX3" fmla="*/ 161739 w 168771"/>
                <a:gd name="connsiteY3" fmla="*/ 21085 h 100770"/>
                <a:gd name="connsiteX4" fmla="*/ 135955 w 168771"/>
                <a:gd name="connsiteY4" fmla="*/ 4676 h 100770"/>
                <a:gd name="connsiteX5" fmla="*/ 100794 w 168771"/>
                <a:gd name="connsiteY5" fmla="*/ 4676 h 100770"/>
                <a:gd name="connsiteX6" fmla="*/ 14064 w 168771"/>
                <a:gd name="connsiteY6" fmla="*/ 56245 h 100770"/>
                <a:gd name="connsiteX7" fmla="*/ 0 w 168771"/>
                <a:gd name="connsiteY7" fmla="*/ 60933 h 100770"/>
                <a:gd name="connsiteX8" fmla="*/ 0 w 168771"/>
                <a:gd name="connsiteY8" fmla="*/ 70309 h 100770"/>
                <a:gd name="connsiteX9" fmla="*/ 7032 w 168771"/>
                <a:gd name="connsiteY9" fmla="*/ 79686 h 100770"/>
                <a:gd name="connsiteX10" fmla="*/ 32817 w 168771"/>
                <a:gd name="connsiteY10" fmla="*/ 96094 h 100770"/>
                <a:gd name="connsiteX11" fmla="*/ 65633 w 168771"/>
                <a:gd name="connsiteY11" fmla="*/ 96094 h 100770"/>
                <a:gd name="connsiteX12" fmla="*/ 161739 w 168771"/>
                <a:gd name="connsiteY12" fmla="*/ 39837 h 10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70">
                  <a:moveTo>
                    <a:pt x="161739" y="39837"/>
                  </a:move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60933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7" y="96094"/>
                  </a:lnTo>
                  <a:cubicBezTo>
                    <a:pt x="43754" y="102329"/>
                    <a:pt x="54696" y="102329"/>
                    <a:pt x="65633" y="96094"/>
                  </a:cubicBezTo>
                  <a:lnTo>
                    <a:pt x="161739" y="3983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A8DF424A-669D-447A-93B0-900539731B6E}"/>
                </a:ext>
              </a:extLst>
            </p:cNvPr>
            <p:cNvSpPr/>
            <p:nvPr/>
          </p:nvSpPr>
          <p:spPr>
            <a:xfrm>
              <a:off x="-2405306" y="10745354"/>
              <a:ext cx="168771" cy="99622"/>
            </a:xfrm>
            <a:custGeom>
              <a:avLst/>
              <a:gdLst>
                <a:gd name="connsiteX0" fmla="*/ 32817 w 168771"/>
                <a:gd name="connsiteY0" fmla="*/ 96106 h 99622"/>
                <a:gd name="connsiteX1" fmla="*/ 67977 w 168771"/>
                <a:gd name="connsiteY1" fmla="*/ 96106 h 99622"/>
                <a:gd name="connsiteX2" fmla="*/ 161739 w 168771"/>
                <a:gd name="connsiteY2" fmla="*/ 42193 h 99622"/>
                <a:gd name="connsiteX3" fmla="*/ 168771 w 168771"/>
                <a:gd name="connsiteY3" fmla="*/ 30473 h 99622"/>
                <a:gd name="connsiteX4" fmla="*/ 168771 w 168771"/>
                <a:gd name="connsiteY4" fmla="*/ 21096 h 99622"/>
                <a:gd name="connsiteX5" fmla="*/ 161739 w 168771"/>
                <a:gd name="connsiteY5" fmla="*/ 21096 h 99622"/>
                <a:gd name="connsiteX6" fmla="*/ 135954 w 168771"/>
                <a:gd name="connsiteY6" fmla="*/ 7032 h 99622"/>
                <a:gd name="connsiteX7" fmla="*/ 100794 w 168771"/>
                <a:gd name="connsiteY7" fmla="*/ 7032 h 99622"/>
                <a:gd name="connsiteX8" fmla="*/ 14064 w 168771"/>
                <a:gd name="connsiteY8" fmla="*/ 56257 h 99622"/>
                <a:gd name="connsiteX9" fmla="*/ 0 w 168771"/>
                <a:gd name="connsiteY9" fmla="*/ 60945 h 99622"/>
                <a:gd name="connsiteX10" fmla="*/ 0 w 168771"/>
                <a:gd name="connsiteY10" fmla="*/ 72666 h 99622"/>
                <a:gd name="connsiteX11" fmla="*/ 7032 w 168771"/>
                <a:gd name="connsiteY11" fmla="*/ 82042 h 99622"/>
                <a:gd name="connsiteX12" fmla="*/ 32817 w 168771"/>
                <a:gd name="connsiteY12" fmla="*/ 96106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99622">
                  <a:moveTo>
                    <a:pt x="32817" y="96106"/>
                  </a:moveTo>
                  <a:cubicBezTo>
                    <a:pt x="43754" y="100794"/>
                    <a:pt x="55474" y="100794"/>
                    <a:pt x="67977" y="96106"/>
                  </a:cubicBezTo>
                  <a:lnTo>
                    <a:pt x="161739" y="42193"/>
                  </a:lnTo>
                  <a:cubicBezTo>
                    <a:pt x="166427" y="37505"/>
                    <a:pt x="168771" y="33614"/>
                    <a:pt x="168771" y="30473"/>
                  </a:cubicBezTo>
                  <a:lnTo>
                    <a:pt x="168771" y="21096"/>
                  </a:lnTo>
                  <a:lnTo>
                    <a:pt x="161739" y="21096"/>
                  </a:ln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14064" y="56257"/>
                  </a:lnTo>
                  <a:lnTo>
                    <a:pt x="0" y="60945"/>
                  </a:lnTo>
                  <a:lnTo>
                    <a:pt x="0" y="72666"/>
                  </a:lnTo>
                  <a:cubicBezTo>
                    <a:pt x="0" y="77354"/>
                    <a:pt x="2344" y="80495"/>
                    <a:pt x="7032" y="82042"/>
                  </a:cubicBezTo>
                  <a:lnTo>
                    <a:pt x="32817" y="9610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DB6188B-0C64-4C45-952B-CFEADDA9A0EC}"/>
                </a:ext>
              </a:extLst>
            </p:cNvPr>
            <p:cNvSpPr/>
            <p:nvPr/>
          </p:nvSpPr>
          <p:spPr>
            <a:xfrm>
              <a:off x="-2257631" y="10660981"/>
              <a:ext cx="168771" cy="100782"/>
            </a:xfrm>
            <a:custGeom>
              <a:avLst/>
              <a:gdLst>
                <a:gd name="connsiteX0" fmla="*/ 135955 w 168771"/>
                <a:gd name="connsiteY0" fmla="*/ 4676 h 100782"/>
                <a:gd name="connsiteX1" fmla="*/ 100794 w 168771"/>
                <a:gd name="connsiteY1" fmla="*/ 4676 h 100782"/>
                <a:gd name="connsiteX2" fmla="*/ 14064 w 168771"/>
                <a:gd name="connsiteY2" fmla="*/ 56245 h 100782"/>
                <a:gd name="connsiteX3" fmla="*/ 0 w 168771"/>
                <a:gd name="connsiteY3" fmla="*/ 58589 h 100782"/>
                <a:gd name="connsiteX4" fmla="*/ 0 w 168771"/>
                <a:gd name="connsiteY4" fmla="*/ 70309 h 100782"/>
                <a:gd name="connsiteX5" fmla="*/ 7032 w 168771"/>
                <a:gd name="connsiteY5" fmla="*/ 79686 h 100782"/>
                <a:gd name="connsiteX6" fmla="*/ 32817 w 168771"/>
                <a:gd name="connsiteY6" fmla="*/ 93750 h 100782"/>
                <a:gd name="connsiteX7" fmla="*/ 67977 w 168771"/>
                <a:gd name="connsiteY7" fmla="*/ 93750 h 100782"/>
                <a:gd name="connsiteX8" fmla="*/ 161739 w 168771"/>
                <a:gd name="connsiteY8" fmla="*/ 39837 h 100782"/>
                <a:gd name="connsiteX9" fmla="*/ 168771 w 168771"/>
                <a:gd name="connsiteY9" fmla="*/ 30461 h 100782"/>
                <a:gd name="connsiteX10" fmla="*/ 168771 w 168771"/>
                <a:gd name="connsiteY10" fmla="*/ 18741 h 100782"/>
                <a:gd name="connsiteX11" fmla="*/ 161739 w 168771"/>
                <a:gd name="connsiteY11" fmla="*/ 21085 h 100782"/>
                <a:gd name="connsiteX12" fmla="*/ 161739 w 168771"/>
                <a:gd name="connsiteY12" fmla="*/ 18741 h 100782"/>
                <a:gd name="connsiteX13" fmla="*/ 135955 w 168771"/>
                <a:gd name="connsiteY13" fmla="*/ 4676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100782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8"/>
                    <a:pt x="7032" y="79686"/>
                  </a:cubicBezTo>
                  <a:lnTo>
                    <a:pt x="32817" y="93750"/>
                  </a:lnTo>
                  <a:cubicBezTo>
                    <a:pt x="45320" y="103126"/>
                    <a:pt x="57040" y="103126"/>
                    <a:pt x="67977" y="93750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61739" y="18741"/>
                  </a:lnTo>
                  <a:lnTo>
                    <a:pt x="135955" y="467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51841A13-C74E-4502-8D6F-76A515D5C409}"/>
                </a:ext>
              </a:extLst>
            </p:cNvPr>
            <p:cNvSpPr/>
            <p:nvPr/>
          </p:nvSpPr>
          <p:spPr>
            <a:xfrm>
              <a:off x="-2109957" y="10575411"/>
              <a:ext cx="168771" cy="99610"/>
            </a:xfrm>
            <a:custGeom>
              <a:avLst/>
              <a:gdLst>
                <a:gd name="connsiteX0" fmla="*/ 7032 w 168771"/>
                <a:gd name="connsiteY0" fmla="*/ 78526 h 99610"/>
                <a:gd name="connsiteX1" fmla="*/ 32816 w 168771"/>
                <a:gd name="connsiteY1" fmla="*/ 94934 h 99610"/>
                <a:gd name="connsiteX2" fmla="*/ 67977 w 168771"/>
                <a:gd name="connsiteY2" fmla="*/ 94934 h 99610"/>
                <a:gd name="connsiteX3" fmla="*/ 161739 w 168771"/>
                <a:gd name="connsiteY3" fmla="*/ 38677 h 99610"/>
                <a:gd name="connsiteX4" fmla="*/ 168771 w 168771"/>
                <a:gd name="connsiteY4" fmla="*/ 29301 h 99610"/>
                <a:gd name="connsiteX5" fmla="*/ 168771 w 168771"/>
                <a:gd name="connsiteY5" fmla="*/ 17580 h 99610"/>
                <a:gd name="connsiteX6" fmla="*/ 164083 w 168771"/>
                <a:gd name="connsiteY6" fmla="*/ 19925 h 99610"/>
                <a:gd name="connsiteX7" fmla="*/ 161739 w 168771"/>
                <a:gd name="connsiteY7" fmla="*/ 19925 h 99610"/>
                <a:gd name="connsiteX8" fmla="*/ 135955 w 168771"/>
                <a:gd name="connsiteY8" fmla="*/ 3516 h 99610"/>
                <a:gd name="connsiteX9" fmla="*/ 103138 w 168771"/>
                <a:gd name="connsiteY9" fmla="*/ 3516 h 99610"/>
                <a:gd name="connsiteX10" fmla="*/ 14064 w 168771"/>
                <a:gd name="connsiteY10" fmla="*/ 55085 h 99610"/>
                <a:gd name="connsiteX11" fmla="*/ 0 w 168771"/>
                <a:gd name="connsiteY11" fmla="*/ 57429 h 99610"/>
                <a:gd name="connsiteX12" fmla="*/ 0 w 168771"/>
                <a:gd name="connsiteY12" fmla="*/ 69149 h 99610"/>
                <a:gd name="connsiteX13" fmla="*/ 7032 w 168771"/>
                <a:gd name="connsiteY13" fmla="*/ 78526 h 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10">
                  <a:moveTo>
                    <a:pt x="7032" y="78526"/>
                  </a:moveTo>
                  <a:lnTo>
                    <a:pt x="32816" y="94934"/>
                  </a:lnTo>
                  <a:cubicBezTo>
                    <a:pt x="45320" y="101169"/>
                    <a:pt x="57040" y="101169"/>
                    <a:pt x="67977" y="94934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9925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cubicBezTo>
                    <a:pt x="0" y="73837"/>
                    <a:pt x="2344" y="76978"/>
                    <a:pt x="7032" y="78526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8546518-84F0-4ABF-B682-B5B818C712D8}"/>
                </a:ext>
              </a:extLst>
            </p:cNvPr>
            <p:cNvSpPr/>
            <p:nvPr/>
          </p:nvSpPr>
          <p:spPr>
            <a:xfrm>
              <a:off x="-1962282" y="10488670"/>
              <a:ext cx="168771" cy="98461"/>
            </a:xfrm>
            <a:custGeom>
              <a:avLst/>
              <a:gdLst>
                <a:gd name="connsiteX0" fmla="*/ 161739 w 168771"/>
                <a:gd name="connsiteY0" fmla="*/ 38688 h 98461"/>
                <a:gd name="connsiteX1" fmla="*/ 168771 w 168771"/>
                <a:gd name="connsiteY1" fmla="*/ 29312 h 98461"/>
                <a:gd name="connsiteX2" fmla="*/ 168771 w 168771"/>
                <a:gd name="connsiteY2" fmla="*/ 19936 h 98461"/>
                <a:gd name="connsiteX3" fmla="*/ 161739 w 168771"/>
                <a:gd name="connsiteY3" fmla="*/ 19936 h 98461"/>
                <a:gd name="connsiteX4" fmla="*/ 135955 w 168771"/>
                <a:gd name="connsiteY4" fmla="*/ 5872 h 98461"/>
                <a:gd name="connsiteX5" fmla="*/ 103138 w 168771"/>
                <a:gd name="connsiteY5" fmla="*/ 5872 h 98461"/>
                <a:gd name="connsiteX6" fmla="*/ 14064 w 168771"/>
                <a:gd name="connsiteY6" fmla="*/ 55097 h 98461"/>
                <a:gd name="connsiteX7" fmla="*/ 0 w 168771"/>
                <a:gd name="connsiteY7" fmla="*/ 59785 h 98461"/>
                <a:gd name="connsiteX8" fmla="*/ 0 w 168771"/>
                <a:gd name="connsiteY8" fmla="*/ 69161 h 98461"/>
                <a:gd name="connsiteX9" fmla="*/ 9376 w 168771"/>
                <a:gd name="connsiteY9" fmla="*/ 78537 h 98461"/>
                <a:gd name="connsiteX10" fmla="*/ 32816 w 168771"/>
                <a:gd name="connsiteY10" fmla="*/ 94946 h 98461"/>
                <a:gd name="connsiteX11" fmla="*/ 67977 w 168771"/>
                <a:gd name="connsiteY11" fmla="*/ 94946 h 98461"/>
                <a:gd name="connsiteX12" fmla="*/ 161739 w 168771"/>
                <a:gd name="connsiteY12" fmla="*/ 38688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98461">
                  <a:moveTo>
                    <a:pt x="161739" y="38688"/>
                  </a:moveTo>
                  <a:cubicBezTo>
                    <a:pt x="166427" y="37141"/>
                    <a:pt x="168771" y="34000"/>
                    <a:pt x="168771" y="29312"/>
                  </a:cubicBezTo>
                  <a:lnTo>
                    <a:pt x="168771" y="19936"/>
                  </a:lnTo>
                  <a:lnTo>
                    <a:pt x="161739" y="19936"/>
                  </a:ln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14064" y="55097"/>
                  </a:lnTo>
                  <a:lnTo>
                    <a:pt x="0" y="59785"/>
                  </a:lnTo>
                  <a:lnTo>
                    <a:pt x="0" y="69161"/>
                  </a:lnTo>
                  <a:lnTo>
                    <a:pt x="9376" y="78537"/>
                  </a:lnTo>
                  <a:lnTo>
                    <a:pt x="32816" y="94946"/>
                  </a:lnTo>
                  <a:cubicBezTo>
                    <a:pt x="45320" y="99634"/>
                    <a:pt x="57040" y="99634"/>
                    <a:pt x="67977" y="94946"/>
                  </a:cubicBezTo>
                  <a:lnTo>
                    <a:pt x="161739" y="38688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8E0AA8F1-3727-4F8A-BF08-580A55D4E1A2}"/>
                </a:ext>
              </a:extLst>
            </p:cNvPr>
            <p:cNvSpPr/>
            <p:nvPr/>
          </p:nvSpPr>
          <p:spPr>
            <a:xfrm>
              <a:off x="-1812263" y="10400780"/>
              <a:ext cx="168771" cy="100782"/>
            </a:xfrm>
            <a:custGeom>
              <a:avLst/>
              <a:gdLst>
                <a:gd name="connsiteX0" fmla="*/ 161739 w 168771"/>
                <a:gd name="connsiteY0" fmla="*/ 42193 h 100782"/>
                <a:gd name="connsiteX1" fmla="*/ 168771 w 168771"/>
                <a:gd name="connsiteY1" fmla="*/ 30473 h 100782"/>
                <a:gd name="connsiteX2" fmla="*/ 168771 w 168771"/>
                <a:gd name="connsiteY2" fmla="*/ 21096 h 100782"/>
                <a:gd name="connsiteX3" fmla="*/ 161739 w 168771"/>
                <a:gd name="connsiteY3" fmla="*/ 21096 h 100782"/>
                <a:gd name="connsiteX4" fmla="*/ 135955 w 168771"/>
                <a:gd name="connsiteY4" fmla="*/ 7032 h 100782"/>
                <a:gd name="connsiteX5" fmla="*/ 100794 w 168771"/>
                <a:gd name="connsiteY5" fmla="*/ 7032 h 100782"/>
                <a:gd name="connsiteX6" fmla="*/ 14064 w 168771"/>
                <a:gd name="connsiteY6" fmla="*/ 56257 h 100782"/>
                <a:gd name="connsiteX7" fmla="*/ 0 w 168771"/>
                <a:gd name="connsiteY7" fmla="*/ 60945 h 100782"/>
                <a:gd name="connsiteX8" fmla="*/ 0 w 168771"/>
                <a:gd name="connsiteY8" fmla="*/ 72665 h 100782"/>
                <a:gd name="connsiteX9" fmla="*/ 7032 w 168771"/>
                <a:gd name="connsiteY9" fmla="*/ 82042 h 100782"/>
                <a:gd name="connsiteX10" fmla="*/ 32817 w 168771"/>
                <a:gd name="connsiteY10" fmla="*/ 96106 h 100782"/>
                <a:gd name="connsiteX11" fmla="*/ 65633 w 168771"/>
                <a:gd name="connsiteY11" fmla="*/ 96106 h 100782"/>
                <a:gd name="connsiteX12" fmla="*/ 161739 w 168771"/>
                <a:gd name="connsiteY12" fmla="*/ 42193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82">
                  <a:moveTo>
                    <a:pt x="161739" y="42193"/>
                  </a:moveTo>
                  <a:cubicBezTo>
                    <a:pt x="166427" y="37505"/>
                    <a:pt x="168771" y="33613"/>
                    <a:pt x="168771" y="30473"/>
                  </a:cubicBezTo>
                  <a:lnTo>
                    <a:pt x="168771" y="21096"/>
                  </a:lnTo>
                  <a:lnTo>
                    <a:pt x="161739" y="21096"/>
                  </a:ln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14064" y="56257"/>
                  </a:lnTo>
                  <a:lnTo>
                    <a:pt x="0" y="60945"/>
                  </a:lnTo>
                  <a:lnTo>
                    <a:pt x="0" y="72665"/>
                  </a:lnTo>
                  <a:cubicBezTo>
                    <a:pt x="0" y="77354"/>
                    <a:pt x="2344" y="80494"/>
                    <a:pt x="7032" y="82042"/>
                  </a:cubicBezTo>
                  <a:lnTo>
                    <a:pt x="32817" y="96106"/>
                  </a:lnTo>
                  <a:cubicBezTo>
                    <a:pt x="43754" y="102341"/>
                    <a:pt x="54696" y="102341"/>
                    <a:pt x="65633" y="96106"/>
                  </a:cubicBezTo>
                  <a:lnTo>
                    <a:pt x="161739" y="42193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D77B982-CB5A-4B64-A669-34162C464987}"/>
                </a:ext>
              </a:extLst>
            </p:cNvPr>
            <p:cNvSpPr/>
            <p:nvPr/>
          </p:nvSpPr>
          <p:spPr>
            <a:xfrm>
              <a:off x="-1664588" y="10316406"/>
              <a:ext cx="168771" cy="99621"/>
            </a:xfrm>
            <a:custGeom>
              <a:avLst/>
              <a:gdLst>
                <a:gd name="connsiteX0" fmla="*/ 32816 w 168771"/>
                <a:gd name="connsiteY0" fmla="*/ 93750 h 99621"/>
                <a:gd name="connsiteX1" fmla="*/ 67977 w 168771"/>
                <a:gd name="connsiteY1" fmla="*/ 93750 h 99621"/>
                <a:gd name="connsiteX2" fmla="*/ 161739 w 168771"/>
                <a:gd name="connsiteY2" fmla="*/ 39837 h 99621"/>
                <a:gd name="connsiteX3" fmla="*/ 168771 w 168771"/>
                <a:gd name="connsiteY3" fmla="*/ 30461 h 99621"/>
                <a:gd name="connsiteX4" fmla="*/ 168771 w 168771"/>
                <a:gd name="connsiteY4" fmla="*/ 18741 h 99621"/>
                <a:gd name="connsiteX5" fmla="*/ 161739 w 168771"/>
                <a:gd name="connsiteY5" fmla="*/ 21085 h 99621"/>
                <a:gd name="connsiteX6" fmla="*/ 161739 w 168771"/>
                <a:gd name="connsiteY6" fmla="*/ 18741 h 99621"/>
                <a:gd name="connsiteX7" fmla="*/ 135955 w 168771"/>
                <a:gd name="connsiteY7" fmla="*/ 4676 h 99621"/>
                <a:gd name="connsiteX8" fmla="*/ 100794 w 168771"/>
                <a:gd name="connsiteY8" fmla="*/ 4676 h 99621"/>
                <a:gd name="connsiteX9" fmla="*/ 14064 w 168771"/>
                <a:gd name="connsiteY9" fmla="*/ 56245 h 99621"/>
                <a:gd name="connsiteX10" fmla="*/ 0 w 168771"/>
                <a:gd name="connsiteY10" fmla="*/ 58589 h 99621"/>
                <a:gd name="connsiteX11" fmla="*/ 0 w 168771"/>
                <a:gd name="connsiteY11" fmla="*/ 70309 h 99621"/>
                <a:gd name="connsiteX12" fmla="*/ 7032 w 168771"/>
                <a:gd name="connsiteY12" fmla="*/ 79686 h 99621"/>
                <a:gd name="connsiteX13" fmla="*/ 32816 w 168771"/>
                <a:gd name="connsiteY13" fmla="*/ 93750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21">
                  <a:moveTo>
                    <a:pt x="32816" y="93750"/>
                  </a:moveTo>
                  <a:cubicBezTo>
                    <a:pt x="43754" y="101579"/>
                    <a:pt x="55474" y="101579"/>
                    <a:pt x="67977" y="93750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61739" y="18741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6" y="9375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5A3275B3-8334-43AD-97A9-6E570C5ADF43}"/>
                </a:ext>
              </a:extLst>
            </p:cNvPr>
            <p:cNvSpPr/>
            <p:nvPr/>
          </p:nvSpPr>
          <p:spPr>
            <a:xfrm>
              <a:off x="-1516914" y="10229677"/>
              <a:ext cx="168771" cy="100770"/>
            </a:xfrm>
            <a:custGeom>
              <a:avLst/>
              <a:gdLst>
                <a:gd name="connsiteX0" fmla="*/ 32816 w 168771"/>
                <a:gd name="connsiteY0" fmla="*/ 96094 h 100770"/>
                <a:gd name="connsiteX1" fmla="*/ 67977 w 168771"/>
                <a:gd name="connsiteY1" fmla="*/ 96094 h 100770"/>
                <a:gd name="connsiteX2" fmla="*/ 161739 w 168771"/>
                <a:gd name="connsiteY2" fmla="*/ 39837 h 100770"/>
                <a:gd name="connsiteX3" fmla="*/ 168771 w 168771"/>
                <a:gd name="connsiteY3" fmla="*/ 30461 h 100770"/>
                <a:gd name="connsiteX4" fmla="*/ 168771 w 168771"/>
                <a:gd name="connsiteY4" fmla="*/ 18741 h 100770"/>
                <a:gd name="connsiteX5" fmla="*/ 161739 w 168771"/>
                <a:gd name="connsiteY5" fmla="*/ 21084 h 100770"/>
                <a:gd name="connsiteX6" fmla="*/ 135955 w 168771"/>
                <a:gd name="connsiteY6" fmla="*/ 4676 h 100770"/>
                <a:gd name="connsiteX7" fmla="*/ 100794 w 168771"/>
                <a:gd name="connsiteY7" fmla="*/ 4676 h 100770"/>
                <a:gd name="connsiteX8" fmla="*/ 14064 w 168771"/>
                <a:gd name="connsiteY8" fmla="*/ 56245 h 100770"/>
                <a:gd name="connsiteX9" fmla="*/ 0 w 168771"/>
                <a:gd name="connsiteY9" fmla="*/ 58589 h 100770"/>
                <a:gd name="connsiteX10" fmla="*/ 0 w 168771"/>
                <a:gd name="connsiteY10" fmla="*/ 70309 h 100770"/>
                <a:gd name="connsiteX11" fmla="*/ 7032 w 168771"/>
                <a:gd name="connsiteY11" fmla="*/ 79686 h 100770"/>
                <a:gd name="connsiteX12" fmla="*/ 32816 w 168771"/>
                <a:gd name="connsiteY12" fmla="*/ 96094 h 10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100770">
                  <a:moveTo>
                    <a:pt x="32816" y="96094"/>
                  </a:moveTo>
                  <a:cubicBezTo>
                    <a:pt x="45320" y="102329"/>
                    <a:pt x="57040" y="102329"/>
                    <a:pt x="67977" y="96094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4"/>
                  </a:ln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6" y="96094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91282650-080C-4290-8C19-102AFD13F762}"/>
                </a:ext>
              </a:extLst>
            </p:cNvPr>
            <p:cNvSpPr/>
            <p:nvPr/>
          </p:nvSpPr>
          <p:spPr>
            <a:xfrm>
              <a:off x="-1369239" y="10144096"/>
              <a:ext cx="168771" cy="99621"/>
            </a:xfrm>
            <a:custGeom>
              <a:avLst/>
              <a:gdLst>
                <a:gd name="connsiteX0" fmla="*/ 0 w 168771"/>
                <a:gd name="connsiteY0" fmla="*/ 59785 h 99621"/>
                <a:gd name="connsiteX1" fmla="*/ 0 w 168771"/>
                <a:gd name="connsiteY1" fmla="*/ 71505 h 99621"/>
                <a:gd name="connsiteX2" fmla="*/ 7032 w 168771"/>
                <a:gd name="connsiteY2" fmla="*/ 80881 h 99621"/>
                <a:gd name="connsiteX3" fmla="*/ 32816 w 168771"/>
                <a:gd name="connsiteY3" fmla="*/ 94945 h 99621"/>
                <a:gd name="connsiteX4" fmla="*/ 67977 w 168771"/>
                <a:gd name="connsiteY4" fmla="*/ 94945 h 99621"/>
                <a:gd name="connsiteX5" fmla="*/ 161739 w 168771"/>
                <a:gd name="connsiteY5" fmla="*/ 38688 h 99621"/>
                <a:gd name="connsiteX6" fmla="*/ 168771 w 168771"/>
                <a:gd name="connsiteY6" fmla="*/ 29312 h 99621"/>
                <a:gd name="connsiteX7" fmla="*/ 168771 w 168771"/>
                <a:gd name="connsiteY7" fmla="*/ 19936 h 99621"/>
                <a:gd name="connsiteX8" fmla="*/ 161739 w 168771"/>
                <a:gd name="connsiteY8" fmla="*/ 19936 h 99621"/>
                <a:gd name="connsiteX9" fmla="*/ 135954 w 168771"/>
                <a:gd name="connsiteY9" fmla="*/ 5872 h 99621"/>
                <a:gd name="connsiteX10" fmla="*/ 103138 w 168771"/>
                <a:gd name="connsiteY10" fmla="*/ 5872 h 99621"/>
                <a:gd name="connsiteX11" fmla="*/ 14064 w 168771"/>
                <a:gd name="connsiteY11" fmla="*/ 55097 h 99621"/>
                <a:gd name="connsiteX12" fmla="*/ 0 w 168771"/>
                <a:gd name="connsiteY12" fmla="*/ 59785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771" h="99621">
                  <a:moveTo>
                    <a:pt x="0" y="59785"/>
                  </a:moveTo>
                  <a:lnTo>
                    <a:pt x="0" y="71505"/>
                  </a:lnTo>
                  <a:lnTo>
                    <a:pt x="7032" y="80881"/>
                  </a:lnTo>
                  <a:lnTo>
                    <a:pt x="32816" y="94945"/>
                  </a:lnTo>
                  <a:cubicBezTo>
                    <a:pt x="45320" y="101180"/>
                    <a:pt x="57040" y="101180"/>
                    <a:pt x="67977" y="94945"/>
                  </a:cubicBezTo>
                  <a:lnTo>
                    <a:pt x="161739" y="38688"/>
                  </a:lnTo>
                  <a:cubicBezTo>
                    <a:pt x="166427" y="37141"/>
                    <a:pt x="168771" y="34000"/>
                    <a:pt x="168771" y="29312"/>
                  </a:cubicBezTo>
                  <a:lnTo>
                    <a:pt x="168771" y="19936"/>
                  </a:lnTo>
                  <a:lnTo>
                    <a:pt x="161739" y="19936"/>
                  </a:lnTo>
                  <a:lnTo>
                    <a:pt x="135954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14064" y="55097"/>
                  </a:lnTo>
                  <a:lnTo>
                    <a:pt x="0" y="59785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F9E8A3FD-AFD4-4053-B68A-C9734C44DDF8}"/>
                </a:ext>
              </a:extLst>
            </p:cNvPr>
            <p:cNvSpPr/>
            <p:nvPr/>
          </p:nvSpPr>
          <p:spPr>
            <a:xfrm>
              <a:off x="-1221564" y="10059722"/>
              <a:ext cx="168771" cy="98461"/>
            </a:xfrm>
            <a:custGeom>
              <a:avLst/>
              <a:gdLst>
                <a:gd name="connsiteX0" fmla="*/ 161739 w 168771"/>
                <a:gd name="connsiteY0" fmla="*/ 38677 h 98461"/>
                <a:gd name="connsiteX1" fmla="*/ 168771 w 168771"/>
                <a:gd name="connsiteY1" fmla="*/ 29301 h 98461"/>
                <a:gd name="connsiteX2" fmla="*/ 168771 w 168771"/>
                <a:gd name="connsiteY2" fmla="*/ 17580 h 98461"/>
                <a:gd name="connsiteX3" fmla="*/ 164083 w 168771"/>
                <a:gd name="connsiteY3" fmla="*/ 19925 h 98461"/>
                <a:gd name="connsiteX4" fmla="*/ 161739 w 168771"/>
                <a:gd name="connsiteY4" fmla="*/ 17580 h 98461"/>
                <a:gd name="connsiteX5" fmla="*/ 135955 w 168771"/>
                <a:gd name="connsiteY5" fmla="*/ 3516 h 98461"/>
                <a:gd name="connsiteX6" fmla="*/ 103138 w 168771"/>
                <a:gd name="connsiteY6" fmla="*/ 3516 h 98461"/>
                <a:gd name="connsiteX7" fmla="*/ 14064 w 168771"/>
                <a:gd name="connsiteY7" fmla="*/ 55085 h 98461"/>
                <a:gd name="connsiteX8" fmla="*/ 0 w 168771"/>
                <a:gd name="connsiteY8" fmla="*/ 57429 h 98461"/>
                <a:gd name="connsiteX9" fmla="*/ 0 w 168771"/>
                <a:gd name="connsiteY9" fmla="*/ 69149 h 98461"/>
                <a:gd name="connsiteX10" fmla="*/ 9376 w 168771"/>
                <a:gd name="connsiteY10" fmla="*/ 78526 h 98461"/>
                <a:gd name="connsiteX11" fmla="*/ 32817 w 168771"/>
                <a:gd name="connsiteY11" fmla="*/ 92590 h 98461"/>
                <a:gd name="connsiteX12" fmla="*/ 67977 w 168771"/>
                <a:gd name="connsiteY12" fmla="*/ 92590 h 98461"/>
                <a:gd name="connsiteX13" fmla="*/ 161739 w 168771"/>
                <a:gd name="connsiteY13" fmla="*/ 38677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8461">
                  <a:moveTo>
                    <a:pt x="161739" y="38677"/>
                  </a:moveTo>
                  <a:cubicBezTo>
                    <a:pt x="166427" y="37130"/>
                    <a:pt x="168771" y="33989"/>
                    <a:pt x="168771" y="29301"/>
                  </a:cubicBez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7580"/>
                  </a:ln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lnTo>
                    <a:pt x="9376" y="78526"/>
                  </a:lnTo>
                  <a:lnTo>
                    <a:pt x="32817" y="92590"/>
                  </a:lnTo>
                  <a:cubicBezTo>
                    <a:pt x="45320" y="100419"/>
                    <a:pt x="57040" y="100419"/>
                    <a:pt x="67977" y="92590"/>
                  </a:cubicBezTo>
                  <a:lnTo>
                    <a:pt x="161739" y="3867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55BB48D8-CCC3-4606-820B-9427A280A789}"/>
                </a:ext>
              </a:extLst>
            </p:cNvPr>
            <p:cNvSpPr/>
            <p:nvPr/>
          </p:nvSpPr>
          <p:spPr>
            <a:xfrm>
              <a:off x="-2939748" y="11275120"/>
              <a:ext cx="321133" cy="187499"/>
            </a:xfrm>
            <a:custGeom>
              <a:avLst/>
              <a:gdLst>
                <a:gd name="connsiteX0" fmla="*/ 9376 w 321133"/>
                <a:gd name="connsiteY0" fmla="*/ 105470 h 187499"/>
                <a:gd name="connsiteX1" fmla="*/ 0 w 321133"/>
                <a:gd name="connsiteY1" fmla="*/ 107815 h 187499"/>
                <a:gd name="connsiteX2" fmla="*/ 0 w 321133"/>
                <a:gd name="connsiteY2" fmla="*/ 119535 h 187499"/>
                <a:gd name="connsiteX3" fmla="*/ 7032 w 321133"/>
                <a:gd name="connsiteY3" fmla="*/ 128911 h 187499"/>
                <a:gd name="connsiteX4" fmla="*/ 103138 w 321133"/>
                <a:gd name="connsiteY4" fmla="*/ 182824 h 187499"/>
                <a:gd name="connsiteX5" fmla="*/ 135955 w 321133"/>
                <a:gd name="connsiteY5" fmla="*/ 182824 h 187499"/>
                <a:gd name="connsiteX6" fmla="*/ 314102 w 321133"/>
                <a:gd name="connsiteY6" fmla="*/ 79686 h 187499"/>
                <a:gd name="connsiteX7" fmla="*/ 321134 w 321133"/>
                <a:gd name="connsiteY7" fmla="*/ 70310 h 187499"/>
                <a:gd name="connsiteX8" fmla="*/ 321134 w 321133"/>
                <a:gd name="connsiteY8" fmla="*/ 58590 h 187499"/>
                <a:gd name="connsiteX9" fmla="*/ 314102 w 321133"/>
                <a:gd name="connsiteY9" fmla="*/ 58590 h 187499"/>
                <a:gd name="connsiteX10" fmla="*/ 220340 w 321133"/>
                <a:gd name="connsiteY10" fmla="*/ 4676 h 187499"/>
                <a:gd name="connsiteX11" fmla="*/ 185179 w 321133"/>
                <a:gd name="connsiteY11" fmla="*/ 4676 h 187499"/>
                <a:gd name="connsiteX12" fmla="*/ 9376 w 321133"/>
                <a:gd name="connsiteY12" fmla="*/ 105470 h 18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133" h="187499">
                  <a:moveTo>
                    <a:pt x="9376" y="105470"/>
                  </a:moveTo>
                  <a:lnTo>
                    <a:pt x="0" y="107815"/>
                  </a:lnTo>
                  <a:lnTo>
                    <a:pt x="0" y="119535"/>
                  </a:lnTo>
                  <a:lnTo>
                    <a:pt x="7032" y="128911"/>
                  </a:lnTo>
                  <a:lnTo>
                    <a:pt x="103138" y="182824"/>
                  </a:lnTo>
                  <a:cubicBezTo>
                    <a:pt x="114075" y="189059"/>
                    <a:pt x="125017" y="189059"/>
                    <a:pt x="135955" y="182824"/>
                  </a:cubicBezTo>
                  <a:lnTo>
                    <a:pt x="314102" y="79686"/>
                  </a:lnTo>
                  <a:cubicBezTo>
                    <a:pt x="318790" y="78139"/>
                    <a:pt x="321134" y="74998"/>
                    <a:pt x="321134" y="70310"/>
                  </a:cubicBezTo>
                  <a:lnTo>
                    <a:pt x="321134" y="58590"/>
                  </a:lnTo>
                  <a:lnTo>
                    <a:pt x="314102" y="58590"/>
                  </a:lnTo>
                  <a:lnTo>
                    <a:pt x="220340" y="4676"/>
                  </a:lnTo>
                  <a:cubicBezTo>
                    <a:pt x="209403" y="-1559"/>
                    <a:pt x="197683" y="-1559"/>
                    <a:pt x="185179" y="4676"/>
                  </a:cubicBezTo>
                  <a:lnTo>
                    <a:pt x="9376" y="10547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DA8B38A-CF66-40E5-8D07-240C6FC34E21}"/>
                </a:ext>
              </a:extLst>
            </p:cNvPr>
            <p:cNvSpPr/>
            <p:nvPr/>
          </p:nvSpPr>
          <p:spPr>
            <a:xfrm>
              <a:off x="-2789729" y="11318473"/>
              <a:ext cx="396143" cy="230876"/>
            </a:xfrm>
            <a:custGeom>
              <a:avLst/>
              <a:gdLst>
                <a:gd name="connsiteX0" fmla="*/ 11720 w 396143"/>
                <a:gd name="connsiteY0" fmla="*/ 148847 h 230876"/>
                <a:gd name="connsiteX1" fmla="*/ 0 w 396143"/>
                <a:gd name="connsiteY1" fmla="*/ 151191 h 230876"/>
                <a:gd name="connsiteX2" fmla="*/ 0 w 396143"/>
                <a:gd name="connsiteY2" fmla="*/ 160567 h 230876"/>
                <a:gd name="connsiteX3" fmla="*/ 7032 w 396143"/>
                <a:gd name="connsiteY3" fmla="*/ 172287 h 230876"/>
                <a:gd name="connsiteX4" fmla="*/ 103138 w 396143"/>
                <a:gd name="connsiteY4" fmla="*/ 226200 h 230876"/>
                <a:gd name="connsiteX5" fmla="*/ 135955 w 396143"/>
                <a:gd name="connsiteY5" fmla="*/ 226200 h 230876"/>
                <a:gd name="connsiteX6" fmla="*/ 389111 w 396143"/>
                <a:gd name="connsiteY6" fmla="*/ 78525 h 230876"/>
                <a:gd name="connsiteX7" fmla="*/ 396143 w 396143"/>
                <a:gd name="connsiteY7" fmla="*/ 69149 h 230876"/>
                <a:gd name="connsiteX8" fmla="*/ 396143 w 396143"/>
                <a:gd name="connsiteY8" fmla="*/ 57429 h 230876"/>
                <a:gd name="connsiteX9" fmla="*/ 389111 w 396143"/>
                <a:gd name="connsiteY9" fmla="*/ 59773 h 230876"/>
                <a:gd name="connsiteX10" fmla="*/ 293005 w 396143"/>
                <a:gd name="connsiteY10" fmla="*/ 3516 h 230876"/>
                <a:gd name="connsiteX11" fmla="*/ 260189 w 396143"/>
                <a:gd name="connsiteY11" fmla="*/ 3516 h 230876"/>
                <a:gd name="connsiteX12" fmla="*/ 11720 w 396143"/>
                <a:gd name="connsiteY12" fmla="*/ 148847 h 23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6143" h="230876">
                  <a:moveTo>
                    <a:pt x="11720" y="148847"/>
                  </a:moveTo>
                  <a:lnTo>
                    <a:pt x="0" y="151191"/>
                  </a:lnTo>
                  <a:lnTo>
                    <a:pt x="0" y="160567"/>
                  </a:lnTo>
                  <a:cubicBezTo>
                    <a:pt x="0" y="163708"/>
                    <a:pt x="2344" y="167599"/>
                    <a:pt x="7032" y="172287"/>
                  </a:cubicBezTo>
                  <a:lnTo>
                    <a:pt x="103138" y="226200"/>
                  </a:lnTo>
                  <a:cubicBezTo>
                    <a:pt x="114075" y="232435"/>
                    <a:pt x="125017" y="232435"/>
                    <a:pt x="135955" y="226200"/>
                  </a:cubicBezTo>
                  <a:lnTo>
                    <a:pt x="389111" y="78525"/>
                  </a:lnTo>
                  <a:cubicBezTo>
                    <a:pt x="393799" y="76979"/>
                    <a:pt x="396143" y="73838"/>
                    <a:pt x="396143" y="69149"/>
                  </a:cubicBezTo>
                  <a:lnTo>
                    <a:pt x="396143" y="57429"/>
                  </a:lnTo>
                  <a:lnTo>
                    <a:pt x="389111" y="59773"/>
                  </a:lnTo>
                  <a:lnTo>
                    <a:pt x="293005" y="3516"/>
                  </a:lnTo>
                  <a:cubicBezTo>
                    <a:pt x="282068" y="-1172"/>
                    <a:pt x="271126" y="-1172"/>
                    <a:pt x="260189" y="3516"/>
                  </a:cubicBezTo>
                  <a:lnTo>
                    <a:pt x="11720" y="14884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E3FFEDD2-E9B2-4D98-B9E3-A6C92247173B}"/>
                </a:ext>
              </a:extLst>
            </p:cNvPr>
            <p:cNvSpPr/>
            <p:nvPr/>
          </p:nvSpPr>
          <p:spPr>
            <a:xfrm>
              <a:off x="-2637366" y="11404030"/>
              <a:ext cx="396143" cy="234404"/>
            </a:xfrm>
            <a:custGeom>
              <a:avLst/>
              <a:gdLst>
                <a:gd name="connsiteX0" fmla="*/ 11720 w 396143"/>
                <a:gd name="connsiteY0" fmla="*/ 150019 h 234404"/>
                <a:gd name="connsiteX1" fmla="*/ 0 w 396143"/>
                <a:gd name="connsiteY1" fmla="*/ 152363 h 234404"/>
                <a:gd name="connsiteX2" fmla="*/ 0 w 396143"/>
                <a:gd name="connsiteY2" fmla="*/ 164083 h 234404"/>
                <a:gd name="connsiteX3" fmla="*/ 7032 w 396143"/>
                <a:gd name="connsiteY3" fmla="*/ 173459 h 234404"/>
                <a:gd name="connsiteX4" fmla="*/ 100794 w 396143"/>
                <a:gd name="connsiteY4" fmla="*/ 227372 h 234404"/>
                <a:gd name="connsiteX5" fmla="*/ 135955 w 396143"/>
                <a:gd name="connsiteY5" fmla="*/ 227372 h 234404"/>
                <a:gd name="connsiteX6" fmla="*/ 389111 w 396143"/>
                <a:gd name="connsiteY6" fmla="*/ 82042 h 234404"/>
                <a:gd name="connsiteX7" fmla="*/ 396143 w 396143"/>
                <a:gd name="connsiteY7" fmla="*/ 70321 h 234404"/>
                <a:gd name="connsiteX8" fmla="*/ 396143 w 396143"/>
                <a:gd name="connsiteY8" fmla="*/ 60945 h 234404"/>
                <a:gd name="connsiteX9" fmla="*/ 389111 w 396143"/>
                <a:gd name="connsiteY9" fmla="*/ 60945 h 234404"/>
                <a:gd name="connsiteX10" fmla="*/ 293005 w 396143"/>
                <a:gd name="connsiteY10" fmla="*/ 7032 h 234404"/>
                <a:gd name="connsiteX11" fmla="*/ 257845 w 396143"/>
                <a:gd name="connsiteY11" fmla="*/ 7032 h 234404"/>
                <a:gd name="connsiteX12" fmla="*/ 11720 w 396143"/>
                <a:gd name="connsiteY12" fmla="*/ 150019 h 2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6143" h="234404">
                  <a:moveTo>
                    <a:pt x="11720" y="150019"/>
                  </a:moveTo>
                  <a:lnTo>
                    <a:pt x="0" y="152363"/>
                  </a:lnTo>
                  <a:lnTo>
                    <a:pt x="0" y="164083"/>
                  </a:lnTo>
                  <a:cubicBezTo>
                    <a:pt x="0" y="168771"/>
                    <a:pt x="2344" y="171912"/>
                    <a:pt x="7032" y="173459"/>
                  </a:cubicBezTo>
                  <a:lnTo>
                    <a:pt x="100794" y="227372"/>
                  </a:lnTo>
                  <a:cubicBezTo>
                    <a:pt x="113297" y="236749"/>
                    <a:pt x="125017" y="236749"/>
                    <a:pt x="135955" y="227372"/>
                  </a:cubicBezTo>
                  <a:lnTo>
                    <a:pt x="389111" y="82042"/>
                  </a:lnTo>
                  <a:cubicBezTo>
                    <a:pt x="393799" y="77353"/>
                    <a:pt x="396143" y="73463"/>
                    <a:pt x="396143" y="70321"/>
                  </a:cubicBezTo>
                  <a:lnTo>
                    <a:pt x="396143" y="60945"/>
                  </a:lnTo>
                  <a:lnTo>
                    <a:pt x="389111" y="60945"/>
                  </a:lnTo>
                  <a:lnTo>
                    <a:pt x="293005" y="7032"/>
                  </a:lnTo>
                  <a:cubicBezTo>
                    <a:pt x="282068" y="-2344"/>
                    <a:pt x="270348" y="-2344"/>
                    <a:pt x="257845" y="7032"/>
                  </a:cubicBezTo>
                  <a:lnTo>
                    <a:pt x="11720" y="15001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7A6FAEBF-AA13-4DE4-A42A-D2DD7937478F}"/>
                </a:ext>
              </a:extLst>
            </p:cNvPr>
            <p:cNvSpPr/>
            <p:nvPr/>
          </p:nvSpPr>
          <p:spPr>
            <a:xfrm>
              <a:off x="-1078578" y="10190338"/>
              <a:ext cx="325821" cy="190517"/>
            </a:xfrm>
            <a:custGeom>
              <a:avLst/>
              <a:gdLst>
                <a:gd name="connsiteX0" fmla="*/ 189868 w 325821"/>
                <a:gd name="connsiteY0" fmla="*/ 6510 h 190517"/>
                <a:gd name="connsiteX1" fmla="*/ 9376 w 325821"/>
                <a:gd name="connsiteY1" fmla="*/ 109648 h 190517"/>
                <a:gd name="connsiteX2" fmla="*/ 0 w 325821"/>
                <a:gd name="connsiteY2" fmla="*/ 111992 h 190517"/>
                <a:gd name="connsiteX3" fmla="*/ 0 w 325821"/>
                <a:gd name="connsiteY3" fmla="*/ 121368 h 190517"/>
                <a:gd name="connsiteX4" fmla="*/ 7032 w 325821"/>
                <a:gd name="connsiteY4" fmla="*/ 130744 h 190517"/>
                <a:gd name="connsiteX5" fmla="*/ 103138 w 325821"/>
                <a:gd name="connsiteY5" fmla="*/ 187001 h 190517"/>
                <a:gd name="connsiteX6" fmla="*/ 138298 w 325821"/>
                <a:gd name="connsiteY6" fmla="*/ 187001 h 190517"/>
                <a:gd name="connsiteX7" fmla="*/ 318790 w 325821"/>
                <a:gd name="connsiteY7" fmla="*/ 79175 h 190517"/>
                <a:gd name="connsiteX8" fmla="*/ 325822 w 325821"/>
                <a:gd name="connsiteY8" fmla="*/ 69799 h 190517"/>
                <a:gd name="connsiteX9" fmla="*/ 325822 w 325821"/>
                <a:gd name="connsiteY9" fmla="*/ 60423 h 190517"/>
                <a:gd name="connsiteX10" fmla="*/ 318790 w 325821"/>
                <a:gd name="connsiteY10" fmla="*/ 60423 h 190517"/>
                <a:gd name="connsiteX11" fmla="*/ 222684 w 325821"/>
                <a:gd name="connsiteY11" fmla="*/ 4166 h 190517"/>
                <a:gd name="connsiteX12" fmla="*/ 189868 w 325821"/>
                <a:gd name="connsiteY12" fmla="*/ 6510 h 1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821" h="190517">
                  <a:moveTo>
                    <a:pt x="189868" y="6510"/>
                  </a:moveTo>
                  <a:lnTo>
                    <a:pt x="9376" y="109648"/>
                  </a:lnTo>
                  <a:lnTo>
                    <a:pt x="0" y="111992"/>
                  </a:lnTo>
                  <a:lnTo>
                    <a:pt x="0" y="121368"/>
                  </a:lnTo>
                  <a:cubicBezTo>
                    <a:pt x="0" y="126056"/>
                    <a:pt x="2344" y="129197"/>
                    <a:pt x="7032" y="130744"/>
                  </a:cubicBezTo>
                  <a:lnTo>
                    <a:pt x="103138" y="187001"/>
                  </a:lnTo>
                  <a:cubicBezTo>
                    <a:pt x="114075" y="191689"/>
                    <a:pt x="125795" y="191689"/>
                    <a:pt x="138298" y="187001"/>
                  </a:cubicBezTo>
                  <a:lnTo>
                    <a:pt x="318790" y="79175"/>
                  </a:lnTo>
                  <a:cubicBezTo>
                    <a:pt x="323478" y="77628"/>
                    <a:pt x="325822" y="74487"/>
                    <a:pt x="325822" y="69799"/>
                  </a:cubicBezTo>
                  <a:lnTo>
                    <a:pt x="325822" y="60423"/>
                  </a:lnTo>
                  <a:lnTo>
                    <a:pt x="318790" y="60423"/>
                  </a:lnTo>
                  <a:lnTo>
                    <a:pt x="222684" y="4166"/>
                  </a:lnTo>
                  <a:cubicBezTo>
                    <a:pt x="210181" y="-2069"/>
                    <a:pt x="199244" y="-1319"/>
                    <a:pt x="189868" y="6510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963195A1-44BA-410C-AFB8-3A0F5ACAE333}"/>
                </a:ext>
              </a:extLst>
            </p:cNvPr>
            <p:cNvSpPr/>
            <p:nvPr/>
          </p:nvSpPr>
          <p:spPr>
            <a:xfrm>
              <a:off x="-1001224" y="10277718"/>
              <a:ext cx="398487" cy="233220"/>
            </a:xfrm>
            <a:custGeom>
              <a:avLst/>
              <a:gdLst>
                <a:gd name="connsiteX0" fmla="*/ 398487 w 398487"/>
                <a:gd name="connsiteY0" fmla="*/ 69149 h 233220"/>
                <a:gd name="connsiteX1" fmla="*/ 391455 w 398487"/>
                <a:gd name="connsiteY1" fmla="*/ 59773 h 233220"/>
                <a:gd name="connsiteX2" fmla="*/ 297693 w 398487"/>
                <a:gd name="connsiteY2" fmla="*/ 3516 h 233220"/>
                <a:gd name="connsiteX3" fmla="*/ 262533 w 398487"/>
                <a:gd name="connsiteY3" fmla="*/ 3516 h 233220"/>
                <a:gd name="connsiteX4" fmla="*/ 7032 w 398487"/>
                <a:gd name="connsiteY4" fmla="*/ 153535 h 233220"/>
                <a:gd name="connsiteX5" fmla="*/ 0 w 398487"/>
                <a:gd name="connsiteY5" fmla="*/ 162911 h 233220"/>
                <a:gd name="connsiteX6" fmla="*/ 7032 w 398487"/>
                <a:gd name="connsiteY6" fmla="*/ 172287 h 233220"/>
                <a:gd name="connsiteX7" fmla="*/ 100794 w 398487"/>
                <a:gd name="connsiteY7" fmla="*/ 228544 h 233220"/>
                <a:gd name="connsiteX8" fmla="*/ 135955 w 398487"/>
                <a:gd name="connsiteY8" fmla="*/ 228544 h 233220"/>
                <a:gd name="connsiteX9" fmla="*/ 391455 w 398487"/>
                <a:gd name="connsiteY9" fmla="*/ 78525 h 233220"/>
                <a:gd name="connsiteX10" fmla="*/ 398487 w 398487"/>
                <a:gd name="connsiteY10" fmla="*/ 69149 h 23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487" h="233220">
                  <a:moveTo>
                    <a:pt x="398487" y="69149"/>
                  </a:moveTo>
                  <a:cubicBezTo>
                    <a:pt x="398487" y="66008"/>
                    <a:pt x="396143" y="62914"/>
                    <a:pt x="391455" y="59773"/>
                  </a:cubicBezTo>
                  <a:lnTo>
                    <a:pt x="297693" y="3516"/>
                  </a:lnTo>
                  <a:cubicBezTo>
                    <a:pt x="285190" y="-1172"/>
                    <a:pt x="273470" y="-1172"/>
                    <a:pt x="262533" y="3516"/>
                  </a:cubicBezTo>
                  <a:lnTo>
                    <a:pt x="7032" y="153535"/>
                  </a:lnTo>
                  <a:cubicBezTo>
                    <a:pt x="2344" y="156676"/>
                    <a:pt x="0" y="159770"/>
                    <a:pt x="0" y="162911"/>
                  </a:cubicBezTo>
                  <a:cubicBezTo>
                    <a:pt x="0" y="167599"/>
                    <a:pt x="2344" y="170740"/>
                    <a:pt x="7032" y="172287"/>
                  </a:cubicBezTo>
                  <a:lnTo>
                    <a:pt x="100794" y="228544"/>
                  </a:lnTo>
                  <a:cubicBezTo>
                    <a:pt x="113297" y="234779"/>
                    <a:pt x="125017" y="234779"/>
                    <a:pt x="135955" y="228544"/>
                  </a:cubicBezTo>
                  <a:lnTo>
                    <a:pt x="391455" y="78525"/>
                  </a:lnTo>
                  <a:cubicBezTo>
                    <a:pt x="396143" y="76978"/>
                    <a:pt x="398487" y="73837"/>
                    <a:pt x="398487" y="69149"/>
                  </a:cubicBez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8D128283-153C-42FD-B428-AF9252CE8864}"/>
                </a:ext>
              </a:extLst>
            </p:cNvPr>
            <p:cNvSpPr/>
            <p:nvPr/>
          </p:nvSpPr>
          <p:spPr>
            <a:xfrm>
              <a:off x="-691811" y="10539090"/>
              <a:ext cx="168771" cy="99621"/>
            </a:xfrm>
            <a:custGeom>
              <a:avLst/>
              <a:gdLst>
                <a:gd name="connsiteX0" fmla="*/ 161739 w 168771"/>
                <a:gd name="connsiteY0" fmla="*/ 39837 h 99621"/>
                <a:gd name="connsiteX1" fmla="*/ 168771 w 168771"/>
                <a:gd name="connsiteY1" fmla="*/ 30461 h 99621"/>
                <a:gd name="connsiteX2" fmla="*/ 168771 w 168771"/>
                <a:gd name="connsiteY2" fmla="*/ 18741 h 99621"/>
                <a:gd name="connsiteX3" fmla="*/ 161739 w 168771"/>
                <a:gd name="connsiteY3" fmla="*/ 21085 h 99621"/>
                <a:gd name="connsiteX4" fmla="*/ 161739 w 168771"/>
                <a:gd name="connsiteY4" fmla="*/ 18741 h 99621"/>
                <a:gd name="connsiteX5" fmla="*/ 135955 w 168771"/>
                <a:gd name="connsiteY5" fmla="*/ 4676 h 99621"/>
                <a:gd name="connsiteX6" fmla="*/ 100794 w 168771"/>
                <a:gd name="connsiteY6" fmla="*/ 4676 h 99621"/>
                <a:gd name="connsiteX7" fmla="*/ 14064 w 168771"/>
                <a:gd name="connsiteY7" fmla="*/ 56245 h 99621"/>
                <a:gd name="connsiteX8" fmla="*/ 0 w 168771"/>
                <a:gd name="connsiteY8" fmla="*/ 58589 h 99621"/>
                <a:gd name="connsiteX9" fmla="*/ 0 w 168771"/>
                <a:gd name="connsiteY9" fmla="*/ 70309 h 99621"/>
                <a:gd name="connsiteX10" fmla="*/ 7032 w 168771"/>
                <a:gd name="connsiteY10" fmla="*/ 79686 h 99621"/>
                <a:gd name="connsiteX11" fmla="*/ 32816 w 168771"/>
                <a:gd name="connsiteY11" fmla="*/ 93750 h 99621"/>
                <a:gd name="connsiteX12" fmla="*/ 65633 w 168771"/>
                <a:gd name="connsiteY12" fmla="*/ 93750 h 99621"/>
                <a:gd name="connsiteX13" fmla="*/ 161739 w 168771"/>
                <a:gd name="connsiteY13" fmla="*/ 39837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9621">
                  <a:moveTo>
                    <a:pt x="161739" y="39837"/>
                  </a:moveTo>
                  <a:cubicBezTo>
                    <a:pt x="166427" y="38290"/>
                    <a:pt x="168771" y="35149"/>
                    <a:pt x="168771" y="30461"/>
                  </a:cubicBezTo>
                  <a:lnTo>
                    <a:pt x="168771" y="18741"/>
                  </a:lnTo>
                  <a:lnTo>
                    <a:pt x="161739" y="21085"/>
                  </a:lnTo>
                  <a:lnTo>
                    <a:pt x="161739" y="18741"/>
                  </a:lnTo>
                  <a:lnTo>
                    <a:pt x="135955" y="4676"/>
                  </a:lnTo>
                  <a:cubicBezTo>
                    <a:pt x="125031" y="-1559"/>
                    <a:pt x="113311" y="-1559"/>
                    <a:pt x="100794" y="4676"/>
                  </a:cubicBezTo>
                  <a:lnTo>
                    <a:pt x="14064" y="56245"/>
                  </a:lnTo>
                  <a:lnTo>
                    <a:pt x="0" y="58589"/>
                  </a:lnTo>
                  <a:lnTo>
                    <a:pt x="0" y="70309"/>
                  </a:lnTo>
                  <a:cubicBezTo>
                    <a:pt x="0" y="74998"/>
                    <a:pt x="2344" y="78139"/>
                    <a:pt x="7032" y="79686"/>
                  </a:cubicBezTo>
                  <a:lnTo>
                    <a:pt x="32816" y="93750"/>
                  </a:lnTo>
                  <a:cubicBezTo>
                    <a:pt x="43740" y="101579"/>
                    <a:pt x="54710" y="101579"/>
                    <a:pt x="65633" y="93750"/>
                  </a:cubicBezTo>
                  <a:lnTo>
                    <a:pt x="161739" y="3983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44800623-C504-4563-BE32-CABD893763E4}"/>
                </a:ext>
              </a:extLst>
            </p:cNvPr>
            <p:cNvSpPr/>
            <p:nvPr/>
          </p:nvSpPr>
          <p:spPr>
            <a:xfrm>
              <a:off x="-623833" y="10580099"/>
              <a:ext cx="168771" cy="98461"/>
            </a:xfrm>
            <a:custGeom>
              <a:avLst/>
              <a:gdLst>
                <a:gd name="connsiteX0" fmla="*/ 0 w 168771"/>
                <a:gd name="connsiteY0" fmla="*/ 69149 h 98461"/>
                <a:gd name="connsiteX1" fmla="*/ 9376 w 168771"/>
                <a:gd name="connsiteY1" fmla="*/ 78526 h 98461"/>
                <a:gd name="connsiteX2" fmla="*/ 32817 w 168771"/>
                <a:gd name="connsiteY2" fmla="*/ 92590 h 98461"/>
                <a:gd name="connsiteX3" fmla="*/ 67977 w 168771"/>
                <a:gd name="connsiteY3" fmla="*/ 92590 h 98461"/>
                <a:gd name="connsiteX4" fmla="*/ 161739 w 168771"/>
                <a:gd name="connsiteY4" fmla="*/ 38677 h 98461"/>
                <a:gd name="connsiteX5" fmla="*/ 168771 w 168771"/>
                <a:gd name="connsiteY5" fmla="*/ 29301 h 98461"/>
                <a:gd name="connsiteX6" fmla="*/ 168771 w 168771"/>
                <a:gd name="connsiteY6" fmla="*/ 17580 h 98461"/>
                <a:gd name="connsiteX7" fmla="*/ 164083 w 168771"/>
                <a:gd name="connsiteY7" fmla="*/ 19925 h 98461"/>
                <a:gd name="connsiteX8" fmla="*/ 161739 w 168771"/>
                <a:gd name="connsiteY8" fmla="*/ 17580 h 98461"/>
                <a:gd name="connsiteX9" fmla="*/ 135955 w 168771"/>
                <a:gd name="connsiteY9" fmla="*/ 3516 h 98461"/>
                <a:gd name="connsiteX10" fmla="*/ 103138 w 168771"/>
                <a:gd name="connsiteY10" fmla="*/ 3516 h 98461"/>
                <a:gd name="connsiteX11" fmla="*/ 14064 w 168771"/>
                <a:gd name="connsiteY11" fmla="*/ 55085 h 98461"/>
                <a:gd name="connsiteX12" fmla="*/ 0 w 168771"/>
                <a:gd name="connsiteY12" fmla="*/ 57429 h 98461"/>
                <a:gd name="connsiteX13" fmla="*/ 0 w 168771"/>
                <a:gd name="connsiteY13" fmla="*/ 69149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71" h="98461">
                  <a:moveTo>
                    <a:pt x="0" y="69149"/>
                  </a:moveTo>
                  <a:lnTo>
                    <a:pt x="9376" y="78526"/>
                  </a:lnTo>
                  <a:lnTo>
                    <a:pt x="32817" y="92590"/>
                  </a:lnTo>
                  <a:cubicBezTo>
                    <a:pt x="45334" y="100419"/>
                    <a:pt x="57054" y="100419"/>
                    <a:pt x="67977" y="92590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lnTo>
                    <a:pt x="168771" y="17580"/>
                  </a:lnTo>
                  <a:lnTo>
                    <a:pt x="164083" y="19925"/>
                  </a:lnTo>
                  <a:lnTo>
                    <a:pt x="161739" y="17580"/>
                  </a:lnTo>
                  <a:lnTo>
                    <a:pt x="135955" y="3516"/>
                  </a:lnTo>
                  <a:cubicBezTo>
                    <a:pt x="125031" y="-1172"/>
                    <a:pt x="114061" y="-1172"/>
                    <a:pt x="103138" y="3516"/>
                  </a:cubicBezTo>
                  <a:lnTo>
                    <a:pt x="14064" y="55085"/>
                  </a:lnTo>
                  <a:lnTo>
                    <a:pt x="0" y="57429"/>
                  </a:lnTo>
                  <a:lnTo>
                    <a:pt x="0" y="69149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64E0053-D506-4BBD-9745-E931249348C0}"/>
                </a:ext>
              </a:extLst>
            </p:cNvPr>
            <p:cNvSpPr/>
            <p:nvPr/>
          </p:nvSpPr>
          <p:spPr>
            <a:xfrm>
              <a:off x="-2333811" y="11319657"/>
              <a:ext cx="241433" cy="139470"/>
            </a:xfrm>
            <a:custGeom>
              <a:avLst/>
              <a:gdLst>
                <a:gd name="connsiteX0" fmla="*/ 233231 w 241433"/>
                <a:gd name="connsiteY0" fmla="*/ 79686 h 139470"/>
                <a:gd name="connsiteX1" fmla="*/ 233231 w 241433"/>
                <a:gd name="connsiteY1" fmla="*/ 58589 h 139470"/>
                <a:gd name="connsiteX2" fmla="*/ 137125 w 241433"/>
                <a:gd name="connsiteY2" fmla="*/ 4677 h 139470"/>
                <a:gd name="connsiteX3" fmla="*/ 101965 w 241433"/>
                <a:gd name="connsiteY3" fmla="*/ 4677 h 139470"/>
                <a:gd name="connsiteX4" fmla="*/ 8203 w 241433"/>
                <a:gd name="connsiteY4" fmla="*/ 58589 h 139470"/>
                <a:gd name="connsiteX5" fmla="*/ 8203 w 241433"/>
                <a:gd name="connsiteY5" fmla="*/ 79686 h 139470"/>
                <a:gd name="connsiteX6" fmla="*/ 104309 w 241433"/>
                <a:gd name="connsiteY6" fmla="*/ 133599 h 139470"/>
                <a:gd name="connsiteX7" fmla="*/ 137125 w 241433"/>
                <a:gd name="connsiteY7" fmla="*/ 133599 h 139470"/>
                <a:gd name="connsiteX8" fmla="*/ 233231 w 241433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9470">
                  <a:moveTo>
                    <a:pt x="233231" y="79686"/>
                  </a:moveTo>
                  <a:cubicBezTo>
                    <a:pt x="244168" y="73451"/>
                    <a:pt x="244168" y="66419"/>
                    <a:pt x="233231" y="58589"/>
                  </a:cubicBezTo>
                  <a:lnTo>
                    <a:pt x="137125" y="4677"/>
                  </a:lnTo>
                  <a:cubicBezTo>
                    <a:pt x="126188" y="-1559"/>
                    <a:pt x="114468" y="-1559"/>
                    <a:pt x="101965" y="4677"/>
                  </a:cubicBezTo>
                  <a:lnTo>
                    <a:pt x="8203" y="58589"/>
                  </a:lnTo>
                  <a:cubicBezTo>
                    <a:pt x="-2734" y="66419"/>
                    <a:pt x="-2734" y="73451"/>
                    <a:pt x="8203" y="79686"/>
                  </a:cubicBezTo>
                  <a:lnTo>
                    <a:pt x="104309" y="133599"/>
                  </a:lnTo>
                  <a:cubicBezTo>
                    <a:pt x="115246" y="141428"/>
                    <a:pt x="126188" y="141428"/>
                    <a:pt x="137125" y="133599"/>
                  </a:cubicBezTo>
                  <a:lnTo>
                    <a:pt x="233231" y="79686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CDFF837-19CE-4308-AA50-59F8D6ED7DEA}"/>
                </a:ext>
              </a:extLst>
            </p:cNvPr>
            <p:cNvSpPr/>
            <p:nvPr/>
          </p:nvSpPr>
          <p:spPr>
            <a:xfrm>
              <a:off x="-3169464" y="11176670"/>
              <a:ext cx="192211" cy="114845"/>
            </a:xfrm>
            <a:custGeom>
              <a:avLst/>
              <a:gdLst>
                <a:gd name="connsiteX0" fmla="*/ 185179 w 192211"/>
                <a:gd name="connsiteY0" fmla="*/ 39837 h 114845"/>
                <a:gd name="connsiteX1" fmla="*/ 192211 w 192211"/>
                <a:gd name="connsiteY1" fmla="*/ 30461 h 114845"/>
                <a:gd name="connsiteX2" fmla="*/ 192211 w 192211"/>
                <a:gd name="connsiteY2" fmla="*/ 18741 h 114845"/>
                <a:gd name="connsiteX3" fmla="*/ 185179 w 192211"/>
                <a:gd name="connsiteY3" fmla="*/ 21084 h 114845"/>
                <a:gd name="connsiteX4" fmla="*/ 159395 w 192211"/>
                <a:gd name="connsiteY4" fmla="*/ 4676 h 114845"/>
                <a:gd name="connsiteX5" fmla="*/ 124234 w 192211"/>
                <a:gd name="connsiteY5" fmla="*/ 4676 h 114845"/>
                <a:gd name="connsiteX6" fmla="*/ 16408 w 192211"/>
                <a:gd name="connsiteY6" fmla="*/ 67965 h 114845"/>
                <a:gd name="connsiteX7" fmla="*/ 0 w 192211"/>
                <a:gd name="connsiteY7" fmla="*/ 72653 h 114845"/>
                <a:gd name="connsiteX8" fmla="*/ 0 w 192211"/>
                <a:gd name="connsiteY8" fmla="*/ 84374 h 114845"/>
                <a:gd name="connsiteX9" fmla="*/ 7032 w 192211"/>
                <a:gd name="connsiteY9" fmla="*/ 93750 h 114845"/>
                <a:gd name="connsiteX10" fmla="*/ 32816 w 192211"/>
                <a:gd name="connsiteY10" fmla="*/ 107814 h 114845"/>
                <a:gd name="connsiteX11" fmla="*/ 67977 w 192211"/>
                <a:gd name="connsiteY11" fmla="*/ 107814 h 114845"/>
                <a:gd name="connsiteX12" fmla="*/ 185179 w 192211"/>
                <a:gd name="connsiteY12" fmla="*/ 39837 h 11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211" h="114845">
                  <a:moveTo>
                    <a:pt x="185179" y="39837"/>
                  </a:moveTo>
                  <a:cubicBezTo>
                    <a:pt x="189867" y="38290"/>
                    <a:pt x="192211" y="35148"/>
                    <a:pt x="192211" y="30461"/>
                  </a:cubicBezTo>
                  <a:lnTo>
                    <a:pt x="192211" y="18741"/>
                  </a:lnTo>
                  <a:lnTo>
                    <a:pt x="185179" y="21084"/>
                  </a:lnTo>
                  <a:lnTo>
                    <a:pt x="159395" y="4676"/>
                  </a:lnTo>
                  <a:cubicBezTo>
                    <a:pt x="148458" y="-1559"/>
                    <a:pt x="136737" y="-1559"/>
                    <a:pt x="124234" y="4676"/>
                  </a:cubicBezTo>
                  <a:lnTo>
                    <a:pt x="16408" y="67965"/>
                  </a:lnTo>
                  <a:lnTo>
                    <a:pt x="0" y="72653"/>
                  </a:lnTo>
                  <a:lnTo>
                    <a:pt x="0" y="84374"/>
                  </a:lnTo>
                  <a:cubicBezTo>
                    <a:pt x="0" y="89062"/>
                    <a:pt x="2344" y="92203"/>
                    <a:pt x="7032" y="93750"/>
                  </a:cubicBezTo>
                  <a:lnTo>
                    <a:pt x="32816" y="107814"/>
                  </a:lnTo>
                  <a:cubicBezTo>
                    <a:pt x="45320" y="117190"/>
                    <a:pt x="57040" y="117190"/>
                    <a:pt x="67977" y="107814"/>
                  </a:cubicBezTo>
                  <a:lnTo>
                    <a:pt x="185179" y="39837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65100D5-F2D9-403F-B153-AC6B7F14DAFD}"/>
                </a:ext>
              </a:extLst>
            </p:cNvPr>
            <p:cNvSpPr/>
            <p:nvPr/>
          </p:nvSpPr>
          <p:spPr>
            <a:xfrm>
              <a:off x="-3089767" y="11225895"/>
              <a:ext cx="239092" cy="140619"/>
            </a:xfrm>
            <a:custGeom>
              <a:avLst/>
              <a:gdLst>
                <a:gd name="connsiteX0" fmla="*/ 239092 w 239092"/>
                <a:gd name="connsiteY0" fmla="*/ 70310 h 140619"/>
                <a:gd name="connsiteX1" fmla="*/ 232060 w 239092"/>
                <a:gd name="connsiteY1" fmla="*/ 60934 h 140619"/>
                <a:gd name="connsiteX2" fmla="*/ 135955 w 239092"/>
                <a:gd name="connsiteY2" fmla="*/ 4677 h 140619"/>
                <a:gd name="connsiteX3" fmla="*/ 100794 w 239092"/>
                <a:gd name="connsiteY3" fmla="*/ 4677 h 140619"/>
                <a:gd name="connsiteX4" fmla="*/ 7032 w 239092"/>
                <a:gd name="connsiteY4" fmla="*/ 60934 h 140619"/>
                <a:gd name="connsiteX5" fmla="*/ 0 w 239092"/>
                <a:gd name="connsiteY5" fmla="*/ 70310 h 140619"/>
                <a:gd name="connsiteX6" fmla="*/ 7032 w 239092"/>
                <a:gd name="connsiteY6" fmla="*/ 79686 h 140619"/>
                <a:gd name="connsiteX7" fmla="*/ 103138 w 239092"/>
                <a:gd name="connsiteY7" fmla="*/ 135943 h 140619"/>
                <a:gd name="connsiteX8" fmla="*/ 135955 w 239092"/>
                <a:gd name="connsiteY8" fmla="*/ 135943 h 140619"/>
                <a:gd name="connsiteX9" fmla="*/ 232060 w 239092"/>
                <a:gd name="connsiteY9" fmla="*/ 79686 h 140619"/>
                <a:gd name="connsiteX10" fmla="*/ 239092 w 239092"/>
                <a:gd name="connsiteY10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239092" y="70310"/>
                  </a:moveTo>
                  <a:cubicBezTo>
                    <a:pt x="239092" y="67169"/>
                    <a:pt x="236748" y="64075"/>
                    <a:pt x="232060" y="60934"/>
                  </a:cubicBezTo>
                  <a:lnTo>
                    <a:pt x="135955" y="4677"/>
                  </a:lnTo>
                  <a:cubicBezTo>
                    <a:pt x="125017" y="-1559"/>
                    <a:pt x="113297" y="-1559"/>
                    <a:pt x="100794" y="4677"/>
                  </a:cubicBezTo>
                  <a:lnTo>
                    <a:pt x="7032" y="60934"/>
                  </a:lnTo>
                  <a:cubicBezTo>
                    <a:pt x="2344" y="64075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4FDD25A7-6384-41C6-AEC9-F2178DDFF644}"/>
                </a:ext>
              </a:extLst>
            </p:cNvPr>
            <p:cNvSpPr/>
            <p:nvPr/>
          </p:nvSpPr>
          <p:spPr>
            <a:xfrm>
              <a:off x="-2942092" y="11140326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6 h 139458"/>
                <a:gd name="connsiteX7" fmla="*/ 103138 w 239092"/>
                <a:gd name="connsiteY7" fmla="*/ 134783 h 139458"/>
                <a:gd name="connsiteX8" fmla="*/ 138299 w 239092"/>
                <a:gd name="connsiteY8" fmla="*/ 134783 h 139458"/>
                <a:gd name="connsiteX9" fmla="*/ 232060 w 239092"/>
                <a:gd name="connsiteY9" fmla="*/ 78526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lnTo>
                    <a:pt x="103138" y="134783"/>
                  </a:ln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6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B2CD6B8-036C-4B87-BEB7-CCA3F6518658}"/>
                </a:ext>
              </a:extLst>
            </p:cNvPr>
            <p:cNvSpPr/>
            <p:nvPr/>
          </p:nvSpPr>
          <p:spPr>
            <a:xfrm>
              <a:off x="-2795588" y="11053584"/>
              <a:ext cx="241434" cy="139470"/>
            </a:xfrm>
            <a:custGeom>
              <a:avLst/>
              <a:gdLst>
                <a:gd name="connsiteX0" fmla="*/ 233231 w 241434"/>
                <a:gd name="connsiteY0" fmla="*/ 80881 h 139470"/>
                <a:gd name="connsiteX1" fmla="*/ 233231 w 241434"/>
                <a:gd name="connsiteY1" fmla="*/ 59785 h 139470"/>
                <a:gd name="connsiteX2" fmla="*/ 137125 w 241434"/>
                <a:gd name="connsiteY2" fmla="*/ 5872 h 139470"/>
                <a:gd name="connsiteX3" fmla="*/ 104309 w 241434"/>
                <a:gd name="connsiteY3" fmla="*/ 5872 h 139470"/>
                <a:gd name="connsiteX4" fmla="*/ 8203 w 241434"/>
                <a:gd name="connsiteY4" fmla="*/ 59785 h 139470"/>
                <a:gd name="connsiteX5" fmla="*/ 8203 w 241434"/>
                <a:gd name="connsiteY5" fmla="*/ 80881 h 139470"/>
                <a:gd name="connsiteX6" fmla="*/ 104309 w 241434"/>
                <a:gd name="connsiteY6" fmla="*/ 134794 h 139470"/>
                <a:gd name="connsiteX7" fmla="*/ 139469 w 241434"/>
                <a:gd name="connsiteY7" fmla="*/ 134794 h 139470"/>
                <a:gd name="connsiteX8" fmla="*/ 233231 w 241434"/>
                <a:gd name="connsiteY8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4" h="139470">
                  <a:moveTo>
                    <a:pt x="233231" y="80881"/>
                  </a:moveTo>
                  <a:cubicBezTo>
                    <a:pt x="244168" y="73052"/>
                    <a:pt x="244168" y="66020"/>
                    <a:pt x="233231" y="59785"/>
                  </a:cubicBezTo>
                  <a:lnTo>
                    <a:pt x="137125" y="5872"/>
                  </a:lnTo>
                  <a:cubicBezTo>
                    <a:pt x="126188" y="-1957"/>
                    <a:pt x="115246" y="-1957"/>
                    <a:pt x="104309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104309" y="134794"/>
                  </a:lnTo>
                  <a:cubicBezTo>
                    <a:pt x="116812" y="141029"/>
                    <a:pt x="128532" y="141029"/>
                    <a:pt x="139469" y="134794"/>
                  </a:cubicBezTo>
                  <a:lnTo>
                    <a:pt x="233231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1A54A7AC-797D-4E98-B0FE-6A09B2F3D22E}"/>
                </a:ext>
              </a:extLst>
            </p:cNvPr>
            <p:cNvSpPr/>
            <p:nvPr/>
          </p:nvSpPr>
          <p:spPr>
            <a:xfrm>
              <a:off x="-2645569" y="10968050"/>
              <a:ext cx="239089" cy="140630"/>
            </a:xfrm>
            <a:custGeom>
              <a:avLst/>
              <a:gdLst>
                <a:gd name="connsiteX0" fmla="*/ 230887 w 239089"/>
                <a:gd name="connsiteY0" fmla="*/ 79686 h 140630"/>
                <a:gd name="connsiteX1" fmla="*/ 230887 w 239089"/>
                <a:gd name="connsiteY1" fmla="*/ 58589 h 140630"/>
                <a:gd name="connsiteX2" fmla="*/ 137125 w 239089"/>
                <a:gd name="connsiteY2" fmla="*/ 4676 h 140630"/>
                <a:gd name="connsiteX3" fmla="*/ 101965 w 239089"/>
                <a:gd name="connsiteY3" fmla="*/ 4676 h 140630"/>
                <a:gd name="connsiteX4" fmla="*/ 8203 w 239089"/>
                <a:gd name="connsiteY4" fmla="*/ 58589 h 140630"/>
                <a:gd name="connsiteX5" fmla="*/ 8203 w 239089"/>
                <a:gd name="connsiteY5" fmla="*/ 79686 h 140630"/>
                <a:gd name="connsiteX6" fmla="*/ 101965 w 239089"/>
                <a:gd name="connsiteY6" fmla="*/ 133599 h 140630"/>
                <a:gd name="connsiteX7" fmla="*/ 137125 w 239089"/>
                <a:gd name="connsiteY7" fmla="*/ 133599 h 140630"/>
                <a:gd name="connsiteX8" fmla="*/ 230887 w 239089"/>
                <a:gd name="connsiteY8" fmla="*/ 79686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230887" y="79686"/>
                  </a:moveTo>
                  <a:cubicBezTo>
                    <a:pt x="241824" y="73451"/>
                    <a:pt x="241824" y="66418"/>
                    <a:pt x="230887" y="58589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89"/>
                  </a:lnTo>
                  <a:cubicBezTo>
                    <a:pt x="-2734" y="66418"/>
                    <a:pt x="-2734" y="73451"/>
                    <a:pt x="8203" y="79686"/>
                  </a:cubicBezTo>
                  <a:lnTo>
                    <a:pt x="101965" y="133599"/>
                  </a:lnTo>
                  <a:cubicBezTo>
                    <a:pt x="114468" y="142975"/>
                    <a:pt x="126188" y="142975"/>
                    <a:pt x="137125" y="133599"/>
                  </a:cubicBezTo>
                  <a:lnTo>
                    <a:pt x="230887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19A4D702-210D-4093-A1E0-B5D405F97D84}"/>
                </a:ext>
              </a:extLst>
            </p:cNvPr>
            <p:cNvSpPr/>
            <p:nvPr/>
          </p:nvSpPr>
          <p:spPr>
            <a:xfrm>
              <a:off x="-2496724" y="10881321"/>
              <a:ext cx="239092" cy="139459"/>
            </a:xfrm>
            <a:custGeom>
              <a:avLst/>
              <a:gdLst>
                <a:gd name="connsiteX0" fmla="*/ 239092 w 239092"/>
                <a:gd name="connsiteY0" fmla="*/ 70310 h 139459"/>
                <a:gd name="connsiteX1" fmla="*/ 229716 w 239092"/>
                <a:gd name="connsiteY1" fmla="*/ 60933 h 139459"/>
                <a:gd name="connsiteX2" fmla="*/ 135955 w 239092"/>
                <a:gd name="connsiteY2" fmla="*/ 4676 h 139459"/>
                <a:gd name="connsiteX3" fmla="*/ 100794 w 239092"/>
                <a:gd name="connsiteY3" fmla="*/ 4676 h 139459"/>
                <a:gd name="connsiteX4" fmla="*/ 7032 w 239092"/>
                <a:gd name="connsiteY4" fmla="*/ 60933 h 139459"/>
                <a:gd name="connsiteX5" fmla="*/ 0 w 239092"/>
                <a:gd name="connsiteY5" fmla="*/ 70310 h 139459"/>
                <a:gd name="connsiteX6" fmla="*/ 7032 w 239092"/>
                <a:gd name="connsiteY6" fmla="*/ 79686 h 139459"/>
                <a:gd name="connsiteX7" fmla="*/ 100794 w 239092"/>
                <a:gd name="connsiteY7" fmla="*/ 135943 h 139459"/>
                <a:gd name="connsiteX8" fmla="*/ 135955 w 239092"/>
                <a:gd name="connsiteY8" fmla="*/ 135943 h 139459"/>
                <a:gd name="connsiteX9" fmla="*/ 229716 w 239092"/>
                <a:gd name="connsiteY9" fmla="*/ 79686 h 139459"/>
                <a:gd name="connsiteX10" fmla="*/ 239092 w 239092"/>
                <a:gd name="connsiteY10" fmla="*/ 70310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9">
                  <a:moveTo>
                    <a:pt x="239092" y="70310"/>
                  </a:moveTo>
                  <a:cubicBezTo>
                    <a:pt x="239092" y="67169"/>
                    <a:pt x="235966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0631"/>
                    <a:pt x="125017" y="140631"/>
                    <a:pt x="135955" y="135943"/>
                  </a:cubicBezTo>
                  <a:lnTo>
                    <a:pt x="229716" y="79686"/>
                  </a:lnTo>
                  <a:cubicBezTo>
                    <a:pt x="235966" y="78139"/>
                    <a:pt x="239092" y="74998"/>
                    <a:pt x="239092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1DEBD61-DFFD-4DBA-90ED-51D9F177379B}"/>
                </a:ext>
              </a:extLst>
            </p:cNvPr>
            <p:cNvSpPr/>
            <p:nvPr/>
          </p:nvSpPr>
          <p:spPr>
            <a:xfrm>
              <a:off x="-2349049" y="10794579"/>
              <a:ext cx="239092" cy="140630"/>
            </a:xfrm>
            <a:custGeom>
              <a:avLst/>
              <a:gdLst>
                <a:gd name="connsiteX0" fmla="*/ 7032 w 239092"/>
                <a:gd name="connsiteY0" fmla="*/ 60945 h 140630"/>
                <a:gd name="connsiteX1" fmla="*/ 0 w 239092"/>
                <a:gd name="connsiteY1" fmla="*/ 70321 h 140630"/>
                <a:gd name="connsiteX2" fmla="*/ 7032 w 239092"/>
                <a:gd name="connsiteY2" fmla="*/ 79698 h 140630"/>
                <a:gd name="connsiteX3" fmla="*/ 103138 w 239092"/>
                <a:gd name="connsiteY3" fmla="*/ 135954 h 140630"/>
                <a:gd name="connsiteX4" fmla="*/ 135955 w 239092"/>
                <a:gd name="connsiteY4" fmla="*/ 135954 h 140630"/>
                <a:gd name="connsiteX5" fmla="*/ 232060 w 239092"/>
                <a:gd name="connsiteY5" fmla="*/ 79698 h 140630"/>
                <a:gd name="connsiteX6" fmla="*/ 239092 w 239092"/>
                <a:gd name="connsiteY6" fmla="*/ 70321 h 140630"/>
                <a:gd name="connsiteX7" fmla="*/ 232060 w 239092"/>
                <a:gd name="connsiteY7" fmla="*/ 60945 h 140630"/>
                <a:gd name="connsiteX8" fmla="*/ 135955 w 239092"/>
                <a:gd name="connsiteY8" fmla="*/ 7032 h 140630"/>
                <a:gd name="connsiteX9" fmla="*/ 100794 w 239092"/>
                <a:gd name="connsiteY9" fmla="*/ 7032 h 140630"/>
                <a:gd name="connsiteX10" fmla="*/ 7032 w 239092"/>
                <a:gd name="connsiteY10" fmla="*/ 6094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30">
                  <a:moveTo>
                    <a:pt x="7032" y="60945"/>
                  </a:moveTo>
                  <a:cubicBezTo>
                    <a:pt x="2344" y="64086"/>
                    <a:pt x="0" y="67180"/>
                    <a:pt x="0" y="70321"/>
                  </a:cubicBezTo>
                  <a:cubicBezTo>
                    <a:pt x="0" y="75009"/>
                    <a:pt x="2344" y="78151"/>
                    <a:pt x="7032" y="79698"/>
                  </a:cubicBezTo>
                  <a:lnTo>
                    <a:pt x="103138" y="135954"/>
                  </a:lnTo>
                  <a:cubicBezTo>
                    <a:pt x="114075" y="142190"/>
                    <a:pt x="125017" y="142190"/>
                    <a:pt x="135955" y="135954"/>
                  </a:cubicBezTo>
                  <a:lnTo>
                    <a:pt x="232060" y="79698"/>
                  </a:lnTo>
                  <a:cubicBezTo>
                    <a:pt x="236748" y="78151"/>
                    <a:pt x="239092" y="75009"/>
                    <a:pt x="239092" y="70321"/>
                  </a:cubicBezTo>
                  <a:cubicBezTo>
                    <a:pt x="239092" y="67180"/>
                    <a:pt x="236748" y="64086"/>
                    <a:pt x="232060" y="60945"/>
                  </a:cubicBez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7BF82E3-6898-4C5D-9A87-94DEF8B90FC0}"/>
                </a:ext>
              </a:extLst>
            </p:cNvPr>
            <p:cNvSpPr/>
            <p:nvPr/>
          </p:nvSpPr>
          <p:spPr>
            <a:xfrm>
              <a:off x="-2201374" y="10709010"/>
              <a:ext cx="239092" cy="141826"/>
            </a:xfrm>
            <a:custGeom>
              <a:avLst/>
              <a:gdLst>
                <a:gd name="connsiteX0" fmla="*/ 232060 w 239092"/>
                <a:gd name="connsiteY0" fmla="*/ 80881 h 141826"/>
                <a:gd name="connsiteX1" fmla="*/ 232060 w 239092"/>
                <a:gd name="connsiteY1" fmla="*/ 59785 h 141826"/>
                <a:gd name="connsiteX2" fmla="*/ 135954 w 239092"/>
                <a:gd name="connsiteY2" fmla="*/ 5872 h 141826"/>
                <a:gd name="connsiteX3" fmla="*/ 103138 w 239092"/>
                <a:gd name="connsiteY3" fmla="*/ 5872 h 141826"/>
                <a:gd name="connsiteX4" fmla="*/ 7032 w 239092"/>
                <a:gd name="connsiteY4" fmla="*/ 59785 h 141826"/>
                <a:gd name="connsiteX5" fmla="*/ 7032 w 239092"/>
                <a:gd name="connsiteY5" fmla="*/ 80881 h 141826"/>
                <a:gd name="connsiteX6" fmla="*/ 103138 w 239092"/>
                <a:gd name="connsiteY6" fmla="*/ 134794 h 141826"/>
                <a:gd name="connsiteX7" fmla="*/ 138299 w 239092"/>
                <a:gd name="connsiteY7" fmla="*/ 134794 h 141826"/>
                <a:gd name="connsiteX8" fmla="*/ 232060 w 239092"/>
                <a:gd name="connsiteY8" fmla="*/ 80881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41826">
                  <a:moveTo>
                    <a:pt x="232060" y="80881"/>
                  </a:moveTo>
                  <a:cubicBezTo>
                    <a:pt x="241436" y="74646"/>
                    <a:pt x="241436" y="67614"/>
                    <a:pt x="232060" y="59785"/>
                  </a:cubicBezTo>
                  <a:lnTo>
                    <a:pt x="135954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7032" y="59785"/>
                  </a:lnTo>
                  <a:cubicBezTo>
                    <a:pt x="-2344" y="67614"/>
                    <a:pt x="-2344" y="74646"/>
                    <a:pt x="7032" y="80881"/>
                  </a:cubicBezTo>
                  <a:lnTo>
                    <a:pt x="103138" y="134794"/>
                  </a:lnTo>
                  <a:cubicBezTo>
                    <a:pt x="115641" y="144171"/>
                    <a:pt x="127361" y="144171"/>
                    <a:pt x="138299" y="134794"/>
                  </a:cubicBezTo>
                  <a:lnTo>
                    <a:pt x="232060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32ED709D-7EC4-4588-A703-71DB957EC03D}"/>
                </a:ext>
              </a:extLst>
            </p:cNvPr>
            <p:cNvSpPr/>
            <p:nvPr/>
          </p:nvSpPr>
          <p:spPr>
            <a:xfrm>
              <a:off x="-2054870" y="10624636"/>
              <a:ext cx="241434" cy="139470"/>
            </a:xfrm>
            <a:custGeom>
              <a:avLst/>
              <a:gdLst>
                <a:gd name="connsiteX0" fmla="*/ 233231 w 241434"/>
                <a:gd name="connsiteY0" fmla="*/ 78525 h 139470"/>
                <a:gd name="connsiteX1" fmla="*/ 233231 w 241434"/>
                <a:gd name="connsiteY1" fmla="*/ 57429 h 139470"/>
                <a:gd name="connsiteX2" fmla="*/ 137125 w 241434"/>
                <a:gd name="connsiteY2" fmla="*/ 3516 h 139470"/>
                <a:gd name="connsiteX3" fmla="*/ 104309 w 241434"/>
                <a:gd name="connsiteY3" fmla="*/ 3516 h 139470"/>
                <a:gd name="connsiteX4" fmla="*/ 8203 w 241434"/>
                <a:gd name="connsiteY4" fmla="*/ 57429 h 139470"/>
                <a:gd name="connsiteX5" fmla="*/ 8203 w 241434"/>
                <a:gd name="connsiteY5" fmla="*/ 78525 h 139470"/>
                <a:gd name="connsiteX6" fmla="*/ 104309 w 241434"/>
                <a:gd name="connsiteY6" fmla="*/ 132438 h 139470"/>
                <a:gd name="connsiteX7" fmla="*/ 139470 w 241434"/>
                <a:gd name="connsiteY7" fmla="*/ 132438 h 139470"/>
                <a:gd name="connsiteX8" fmla="*/ 233231 w 241434"/>
                <a:gd name="connsiteY8" fmla="*/ 7852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4" h="139470">
                  <a:moveTo>
                    <a:pt x="233231" y="78525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104309" y="132438"/>
                  </a:lnTo>
                  <a:cubicBezTo>
                    <a:pt x="116812" y="141814"/>
                    <a:pt x="128532" y="141814"/>
                    <a:pt x="139470" y="132438"/>
                  </a:cubicBezTo>
                  <a:lnTo>
                    <a:pt x="233231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9A5A90C9-7C12-4A05-8084-74493F107983}"/>
                </a:ext>
              </a:extLst>
            </p:cNvPr>
            <p:cNvSpPr/>
            <p:nvPr/>
          </p:nvSpPr>
          <p:spPr>
            <a:xfrm>
              <a:off x="-1903681" y="10536746"/>
              <a:ext cx="236748" cy="140619"/>
            </a:xfrm>
            <a:custGeom>
              <a:avLst/>
              <a:gdLst>
                <a:gd name="connsiteX0" fmla="*/ 236748 w 236748"/>
                <a:gd name="connsiteY0" fmla="*/ 70310 h 140619"/>
                <a:gd name="connsiteX1" fmla="*/ 229716 w 236748"/>
                <a:gd name="connsiteY1" fmla="*/ 60933 h 140619"/>
                <a:gd name="connsiteX2" fmla="*/ 135955 w 236748"/>
                <a:gd name="connsiteY2" fmla="*/ 4676 h 140619"/>
                <a:gd name="connsiteX3" fmla="*/ 100794 w 236748"/>
                <a:gd name="connsiteY3" fmla="*/ 4676 h 140619"/>
                <a:gd name="connsiteX4" fmla="*/ 7032 w 236748"/>
                <a:gd name="connsiteY4" fmla="*/ 60933 h 140619"/>
                <a:gd name="connsiteX5" fmla="*/ 0 w 236748"/>
                <a:gd name="connsiteY5" fmla="*/ 70310 h 140619"/>
                <a:gd name="connsiteX6" fmla="*/ 7032 w 236748"/>
                <a:gd name="connsiteY6" fmla="*/ 79686 h 140619"/>
                <a:gd name="connsiteX7" fmla="*/ 100794 w 236748"/>
                <a:gd name="connsiteY7" fmla="*/ 135943 h 140619"/>
                <a:gd name="connsiteX8" fmla="*/ 135955 w 236748"/>
                <a:gd name="connsiteY8" fmla="*/ 135943 h 140619"/>
                <a:gd name="connsiteX9" fmla="*/ 229716 w 236748"/>
                <a:gd name="connsiteY9" fmla="*/ 79686 h 140619"/>
                <a:gd name="connsiteX10" fmla="*/ 236748 w 236748"/>
                <a:gd name="connsiteY10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9">
                  <a:moveTo>
                    <a:pt x="236748" y="70310"/>
                  </a:moveTo>
                  <a:cubicBezTo>
                    <a:pt x="236748" y="67169"/>
                    <a:pt x="234404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016747D3-E7FC-48F9-B125-15D542F83BD4}"/>
                </a:ext>
              </a:extLst>
            </p:cNvPr>
            <p:cNvSpPr/>
            <p:nvPr/>
          </p:nvSpPr>
          <p:spPr>
            <a:xfrm>
              <a:off x="-1757177" y="10450005"/>
              <a:ext cx="241435" cy="139470"/>
            </a:xfrm>
            <a:custGeom>
              <a:avLst/>
              <a:gdLst>
                <a:gd name="connsiteX0" fmla="*/ 101965 w 241435"/>
                <a:gd name="connsiteY0" fmla="*/ 135954 h 139470"/>
                <a:gd name="connsiteX1" fmla="*/ 137125 w 241435"/>
                <a:gd name="connsiteY1" fmla="*/ 135954 h 139470"/>
                <a:gd name="connsiteX2" fmla="*/ 230887 w 241435"/>
                <a:gd name="connsiteY2" fmla="*/ 82041 h 139470"/>
                <a:gd name="connsiteX3" fmla="*/ 230887 w 241435"/>
                <a:gd name="connsiteY3" fmla="*/ 60945 h 139470"/>
                <a:gd name="connsiteX4" fmla="*/ 137125 w 241435"/>
                <a:gd name="connsiteY4" fmla="*/ 7032 h 139470"/>
                <a:gd name="connsiteX5" fmla="*/ 101965 w 241435"/>
                <a:gd name="connsiteY5" fmla="*/ 7032 h 139470"/>
                <a:gd name="connsiteX6" fmla="*/ 8203 w 241435"/>
                <a:gd name="connsiteY6" fmla="*/ 60945 h 139470"/>
                <a:gd name="connsiteX7" fmla="*/ 8203 w 241435"/>
                <a:gd name="connsiteY7" fmla="*/ 82041 h 139470"/>
                <a:gd name="connsiteX8" fmla="*/ 101965 w 241435"/>
                <a:gd name="connsiteY8" fmla="*/ 135954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5" h="139470">
                  <a:moveTo>
                    <a:pt x="101965" y="135954"/>
                  </a:moveTo>
                  <a:cubicBezTo>
                    <a:pt x="114468" y="140642"/>
                    <a:pt x="126188" y="140642"/>
                    <a:pt x="137125" y="135954"/>
                  </a:cubicBezTo>
                  <a:lnTo>
                    <a:pt x="230887" y="82041"/>
                  </a:lnTo>
                  <a:cubicBezTo>
                    <a:pt x="244951" y="74212"/>
                    <a:pt x="244951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1"/>
                  </a:cubicBezTo>
                  <a:lnTo>
                    <a:pt x="101965" y="13595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7EC6E27B-AD74-4BB0-9075-0E05A0F9631E}"/>
                </a:ext>
              </a:extLst>
            </p:cNvPr>
            <p:cNvSpPr/>
            <p:nvPr/>
          </p:nvSpPr>
          <p:spPr>
            <a:xfrm>
              <a:off x="-1608331" y="10365631"/>
              <a:ext cx="239092" cy="139470"/>
            </a:xfrm>
            <a:custGeom>
              <a:avLst/>
              <a:gdLst>
                <a:gd name="connsiteX0" fmla="*/ 7032 w 239092"/>
                <a:gd name="connsiteY0" fmla="*/ 58590 h 139470"/>
                <a:gd name="connsiteX1" fmla="*/ 7032 w 239092"/>
                <a:gd name="connsiteY1" fmla="*/ 79686 h 139470"/>
                <a:gd name="connsiteX2" fmla="*/ 103138 w 239092"/>
                <a:gd name="connsiteY2" fmla="*/ 133599 h 139470"/>
                <a:gd name="connsiteX3" fmla="*/ 135954 w 239092"/>
                <a:gd name="connsiteY3" fmla="*/ 133599 h 139470"/>
                <a:gd name="connsiteX4" fmla="*/ 232060 w 239092"/>
                <a:gd name="connsiteY4" fmla="*/ 79686 h 139470"/>
                <a:gd name="connsiteX5" fmla="*/ 232060 w 239092"/>
                <a:gd name="connsiteY5" fmla="*/ 58590 h 139470"/>
                <a:gd name="connsiteX6" fmla="*/ 135954 w 239092"/>
                <a:gd name="connsiteY6" fmla="*/ 4676 h 139470"/>
                <a:gd name="connsiteX7" fmla="*/ 100794 w 239092"/>
                <a:gd name="connsiteY7" fmla="*/ 4676 h 139470"/>
                <a:gd name="connsiteX8" fmla="*/ 7032 w 239092"/>
                <a:gd name="connsiteY8" fmla="*/ 58590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39470">
                  <a:moveTo>
                    <a:pt x="7032" y="58590"/>
                  </a:moveTo>
                  <a:cubicBezTo>
                    <a:pt x="-2344" y="66419"/>
                    <a:pt x="-2344" y="73451"/>
                    <a:pt x="7032" y="79686"/>
                  </a:cubicBezTo>
                  <a:lnTo>
                    <a:pt x="103138" y="133599"/>
                  </a:lnTo>
                  <a:cubicBezTo>
                    <a:pt x="114075" y="141428"/>
                    <a:pt x="125017" y="141428"/>
                    <a:pt x="135954" y="133599"/>
                  </a:cubicBezTo>
                  <a:lnTo>
                    <a:pt x="232060" y="79686"/>
                  </a:lnTo>
                  <a:cubicBezTo>
                    <a:pt x="241436" y="73451"/>
                    <a:pt x="241436" y="66419"/>
                    <a:pt x="232060" y="58590"/>
                  </a:cubicBez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6F7AE0A5-724F-4C12-9DD7-A4C222F5E30A}"/>
                </a:ext>
              </a:extLst>
            </p:cNvPr>
            <p:cNvSpPr/>
            <p:nvPr/>
          </p:nvSpPr>
          <p:spPr>
            <a:xfrm>
              <a:off x="-2561184" y="11089929"/>
              <a:ext cx="239090" cy="140630"/>
            </a:xfrm>
            <a:custGeom>
              <a:avLst/>
              <a:gdLst>
                <a:gd name="connsiteX0" fmla="*/ 230887 w 239090"/>
                <a:gd name="connsiteY0" fmla="*/ 82042 h 140630"/>
                <a:gd name="connsiteX1" fmla="*/ 230887 w 239090"/>
                <a:gd name="connsiteY1" fmla="*/ 60945 h 140630"/>
                <a:gd name="connsiteX2" fmla="*/ 137125 w 239090"/>
                <a:gd name="connsiteY2" fmla="*/ 7032 h 140630"/>
                <a:gd name="connsiteX3" fmla="*/ 101965 w 239090"/>
                <a:gd name="connsiteY3" fmla="*/ 7032 h 140630"/>
                <a:gd name="connsiteX4" fmla="*/ 8203 w 239090"/>
                <a:gd name="connsiteY4" fmla="*/ 60945 h 140630"/>
                <a:gd name="connsiteX5" fmla="*/ 8203 w 239090"/>
                <a:gd name="connsiteY5" fmla="*/ 82042 h 140630"/>
                <a:gd name="connsiteX6" fmla="*/ 101965 w 239090"/>
                <a:gd name="connsiteY6" fmla="*/ 135954 h 140630"/>
                <a:gd name="connsiteX7" fmla="*/ 137125 w 239090"/>
                <a:gd name="connsiteY7" fmla="*/ 135954 h 140630"/>
                <a:gd name="connsiteX8" fmla="*/ 230887 w 239090"/>
                <a:gd name="connsiteY8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0" h="140630">
                  <a:moveTo>
                    <a:pt x="230887" y="82042"/>
                  </a:moveTo>
                  <a:cubicBezTo>
                    <a:pt x="241824" y="74212"/>
                    <a:pt x="241824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2"/>
                  </a:cubicBezTo>
                  <a:lnTo>
                    <a:pt x="101965" y="135954"/>
                  </a:lnTo>
                  <a:cubicBezTo>
                    <a:pt x="114468" y="142189"/>
                    <a:pt x="126188" y="142189"/>
                    <a:pt x="137125" y="135954"/>
                  </a:cubicBezTo>
                  <a:lnTo>
                    <a:pt x="230887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59AFCBD8-CF91-4330-BB6F-9DED84FDCC50}"/>
                </a:ext>
              </a:extLst>
            </p:cNvPr>
            <p:cNvSpPr/>
            <p:nvPr/>
          </p:nvSpPr>
          <p:spPr>
            <a:xfrm>
              <a:off x="-2413509" y="11005555"/>
              <a:ext cx="241433" cy="139470"/>
            </a:xfrm>
            <a:custGeom>
              <a:avLst/>
              <a:gdLst>
                <a:gd name="connsiteX0" fmla="*/ 233231 w 241433"/>
                <a:gd name="connsiteY0" fmla="*/ 79686 h 139470"/>
                <a:gd name="connsiteX1" fmla="*/ 233231 w 241433"/>
                <a:gd name="connsiteY1" fmla="*/ 58590 h 139470"/>
                <a:gd name="connsiteX2" fmla="*/ 137125 w 241433"/>
                <a:gd name="connsiteY2" fmla="*/ 4676 h 139470"/>
                <a:gd name="connsiteX3" fmla="*/ 101964 w 241433"/>
                <a:gd name="connsiteY3" fmla="*/ 4676 h 139470"/>
                <a:gd name="connsiteX4" fmla="*/ 8203 w 241433"/>
                <a:gd name="connsiteY4" fmla="*/ 58590 h 139470"/>
                <a:gd name="connsiteX5" fmla="*/ 8203 w 241433"/>
                <a:gd name="connsiteY5" fmla="*/ 79686 h 139470"/>
                <a:gd name="connsiteX6" fmla="*/ 104309 w 241433"/>
                <a:gd name="connsiteY6" fmla="*/ 133599 h 139470"/>
                <a:gd name="connsiteX7" fmla="*/ 137125 w 241433"/>
                <a:gd name="connsiteY7" fmla="*/ 133599 h 139470"/>
                <a:gd name="connsiteX8" fmla="*/ 233231 w 241433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9470">
                  <a:moveTo>
                    <a:pt x="233231" y="79686"/>
                  </a:moveTo>
                  <a:cubicBezTo>
                    <a:pt x="244168" y="73450"/>
                    <a:pt x="244168" y="66419"/>
                    <a:pt x="233231" y="58590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4" y="4676"/>
                  </a:cubicBezTo>
                  <a:lnTo>
                    <a:pt x="8203" y="58590"/>
                  </a:lnTo>
                  <a:cubicBezTo>
                    <a:pt x="-2734" y="66419"/>
                    <a:pt x="-2734" y="73450"/>
                    <a:pt x="8203" y="79686"/>
                  </a:cubicBezTo>
                  <a:lnTo>
                    <a:pt x="104309" y="133599"/>
                  </a:lnTo>
                  <a:cubicBezTo>
                    <a:pt x="115246" y="141428"/>
                    <a:pt x="126188" y="141428"/>
                    <a:pt x="137125" y="133599"/>
                  </a:cubicBezTo>
                  <a:lnTo>
                    <a:pt x="233231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39DFDE57-7343-4D6B-AC7E-47AF2809AF4B}"/>
                </a:ext>
              </a:extLst>
            </p:cNvPr>
            <p:cNvSpPr/>
            <p:nvPr/>
          </p:nvSpPr>
          <p:spPr>
            <a:xfrm>
              <a:off x="-2264664" y="10919986"/>
              <a:ext cx="239092" cy="138298"/>
            </a:xfrm>
            <a:custGeom>
              <a:avLst/>
              <a:gdLst>
                <a:gd name="connsiteX0" fmla="*/ 135955 w 239092"/>
                <a:gd name="connsiteY0" fmla="*/ 3516 h 138298"/>
                <a:gd name="connsiteX1" fmla="*/ 100794 w 239092"/>
                <a:gd name="connsiteY1" fmla="*/ 3516 h 138298"/>
                <a:gd name="connsiteX2" fmla="*/ 7032 w 239092"/>
                <a:gd name="connsiteY2" fmla="*/ 59773 h 138298"/>
                <a:gd name="connsiteX3" fmla="*/ 0 w 239092"/>
                <a:gd name="connsiteY3" fmla="*/ 69149 h 138298"/>
                <a:gd name="connsiteX4" fmla="*/ 7032 w 239092"/>
                <a:gd name="connsiteY4" fmla="*/ 78526 h 138298"/>
                <a:gd name="connsiteX5" fmla="*/ 103138 w 239092"/>
                <a:gd name="connsiteY5" fmla="*/ 134782 h 138298"/>
                <a:gd name="connsiteX6" fmla="*/ 138299 w 239092"/>
                <a:gd name="connsiteY6" fmla="*/ 134782 h 138298"/>
                <a:gd name="connsiteX7" fmla="*/ 232060 w 239092"/>
                <a:gd name="connsiteY7" fmla="*/ 78526 h 138298"/>
                <a:gd name="connsiteX8" fmla="*/ 239093 w 239092"/>
                <a:gd name="connsiteY8" fmla="*/ 69149 h 138298"/>
                <a:gd name="connsiteX9" fmla="*/ 232060 w 239092"/>
                <a:gd name="connsiteY9" fmla="*/ 59773 h 138298"/>
                <a:gd name="connsiteX10" fmla="*/ 135955 w 239092"/>
                <a:gd name="connsiteY10" fmla="*/ 3516 h 1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8298">
                  <a:moveTo>
                    <a:pt x="135955" y="3516"/>
                  </a:moveTo>
                  <a:cubicBezTo>
                    <a:pt x="125017" y="-1172"/>
                    <a:pt x="113297" y="-1172"/>
                    <a:pt x="100794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103138" y="134782"/>
                  </a:lnTo>
                  <a:cubicBezTo>
                    <a:pt x="114075" y="139470"/>
                    <a:pt x="125796" y="139470"/>
                    <a:pt x="138299" y="134782"/>
                  </a:cubicBezTo>
                  <a:lnTo>
                    <a:pt x="232060" y="78526"/>
                  </a:lnTo>
                  <a:cubicBezTo>
                    <a:pt x="236748" y="76978"/>
                    <a:pt x="239093" y="73838"/>
                    <a:pt x="239093" y="69149"/>
                  </a:cubicBezTo>
                  <a:cubicBezTo>
                    <a:pt x="239093" y="66008"/>
                    <a:pt x="236748" y="62914"/>
                    <a:pt x="232060" y="59773"/>
                  </a:cubicBezTo>
                  <a:lnTo>
                    <a:pt x="135955" y="351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7CDB3C9-B659-4972-B527-A83616D1B198}"/>
                </a:ext>
              </a:extLst>
            </p:cNvPr>
            <p:cNvSpPr/>
            <p:nvPr/>
          </p:nvSpPr>
          <p:spPr>
            <a:xfrm>
              <a:off x="-2116989" y="10833256"/>
              <a:ext cx="239092" cy="139459"/>
            </a:xfrm>
            <a:custGeom>
              <a:avLst/>
              <a:gdLst>
                <a:gd name="connsiteX0" fmla="*/ 239092 w 239092"/>
                <a:gd name="connsiteY0" fmla="*/ 69149 h 139459"/>
                <a:gd name="connsiteX1" fmla="*/ 232060 w 239092"/>
                <a:gd name="connsiteY1" fmla="*/ 59773 h 139459"/>
                <a:gd name="connsiteX2" fmla="*/ 135955 w 239092"/>
                <a:gd name="connsiteY2" fmla="*/ 3516 h 139459"/>
                <a:gd name="connsiteX3" fmla="*/ 103138 w 239092"/>
                <a:gd name="connsiteY3" fmla="*/ 3516 h 139459"/>
                <a:gd name="connsiteX4" fmla="*/ 7032 w 239092"/>
                <a:gd name="connsiteY4" fmla="*/ 59773 h 139459"/>
                <a:gd name="connsiteX5" fmla="*/ 0 w 239092"/>
                <a:gd name="connsiteY5" fmla="*/ 69149 h 139459"/>
                <a:gd name="connsiteX6" fmla="*/ 7032 w 239092"/>
                <a:gd name="connsiteY6" fmla="*/ 78526 h 139459"/>
                <a:gd name="connsiteX7" fmla="*/ 103138 w 239092"/>
                <a:gd name="connsiteY7" fmla="*/ 134783 h 139459"/>
                <a:gd name="connsiteX8" fmla="*/ 138299 w 239092"/>
                <a:gd name="connsiteY8" fmla="*/ 134783 h 139459"/>
                <a:gd name="connsiteX9" fmla="*/ 232060 w 239092"/>
                <a:gd name="connsiteY9" fmla="*/ 78526 h 139459"/>
                <a:gd name="connsiteX10" fmla="*/ 239092 w 239092"/>
                <a:gd name="connsiteY10" fmla="*/ 69149 h 13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9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lnTo>
                    <a:pt x="103138" y="134783"/>
                  </a:ln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6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A65E645F-A24E-4C39-8640-44B240FDB3FE}"/>
                </a:ext>
              </a:extLst>
            </p:cNvPr>
            <p:cNvSpPr/>
            <p:nvPr/>
          </p:nvSpPr>
          <p:spPr>
            <a:xfrm>
              <a:off x="-1966970" y="10745354"/>
              <a:ext cx="236748" cy="141826"/>
            </a:xfrm>
            <a:custGeom>
              <a:avLst/>
              <a:gdLst>
                <a:gd name="connsiteX0" fmla="*/ 229716 w 236748"/>
                <a:gd name="connsiteY0" fmla="*/ 82042 h 141826"/>
                <a:gd name="connsiteX1" fmla="*/ 229716 w 236748"/>
                <a:gd name="connsiteY1" fmla="*/ 60945 h 141826"/>
                <a:gd name="connsiteX2" fmla="*/ 135954 w 236748"/>
                <a:gd name="connsiteY2" fmla="*/ 7032 h 141826"/>
                <a:gd name="connsiteX3" fmla="*/ 100794 w 236748"/>
                <a:gd name="connsiteY3" fmla="*/ 7032 h 141826"/>
                <a:gd name="connsiteX4" fmla="*/ 7032 w 236748"/>
                <a:gd name="connsiteY4" fmla="*/ 60945 h 141826"/>
                <a:gd name="connsiteX5" fmla="*/ 7032 w 236748"/>
                <a:gd name="connsiteY5" fmla="*/ 82042 h 141826"/>
                <a:gd name="connsiteX6" fmla="*/ 100794 w 236748"/>
                <a:gd name="connsiteY6" fmla="*/ 135955 h 141826"/>
                <a:gd name="connsiteX7" fmla="*/ 135954 w 236748"/>
                <a:gd name="connsiteY7" fmla="*/ 135955 h 141826"/>
                <a:gd name="connsiteX8" fmla="*/ 229716 w 236748"/>
                <a:gd name="connsiteY8" fmla="*/ 82042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8" h="141826">
                  <a:moveTo>
                    <a:pt x="229716" y="82042"/>
                  </a:moveTo>
                  <a:cubicBezTo>
                    <a:pt x="239092" y="75806"/>
                    <a:pt x="239092" y="68774"/>
                    <a:pt x="229716" y="60945"/>
                  </a:cubicBez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-2344" y="68774"/>
                    <a:pt x="-2344" y="75806"/>
                    <a:pt x="7032" y="82042"/>
                  </a:cubicBezTo>
                  <a:lnTo>
                    <a:pt x="100794" y="135955"/>
                  </a:lnTo>
                  <a:cubicBezTo>
                    <a:pt x="114858" y="143784"/>
                    <a:pt x="126578" y="143784"/>
                    <a:pt x="135954" y="135955"/>
                  </a:cubicBezTo>
                  <a:lnTo>
                    <a:pt x="229716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670ECF18-4F48-4967-A698-DD5825A07A73}"/>
                </a:ext>
              </a:extLst>
            </p:cNvPr>
            <p:cNvSpPr/>
            <p:nvPr/>
          </p:nvSpPr>
          <p:spPr>
            <a:xfrm>
              <a:off x="-1820466" y="10660981"/>
              <a:ext cx="239089" cy="140630"/>
            </a:xfrm>
            <a:custGeom>
              <a:avLst/>
              <a:gdLst>
                <a:gd name="connsiteX0" fmla="*/ 101965 w 239089"/>
                <a:gd name="connsiteY0" fmla="*/ 133599 h 140630"/>
                <a:gd name="connsiteX1" fmla="*/ 137125 w 239089"/>
                <a:gd name="connsiteY1" fmla="*/ 133599 h 140630"/>
                <a:gd name="connsiteX2" fmla="*/ 230887 w 239089"/>
                <a:gd name="connsiteY2" fmla="*/ 79686 h 140630"/>
                <a:gd name="connsiteX3" fmla="*/ 230887 w 239089"/>
                <a:gd name="connsiteY3" fmla="*/ 58589 h 140630"/>
                <a:gd name="connsiteX4" fmla="*/ 137125 w 239089"/>
                <a:gd name="connsiteY4" fmla="*/ 4676 h 140630"/>
                <a:gd name="connsiteX5" fmla="*/ 101965 w 239089"/>
                <a:gd name="connsiteY5" fmla="*/ 4676 h 140630"/>
                <a:gd name="connsiteX6" fmla="*/ 8203 w 239089"/>
                <a:gd name="connsiteY6" fmla="*/ 58589 h 140630"/>
                <a:gd name="connsiteX7" fmla="*/ 8203 w 239089"/>
                <a:gd name="connsiteY7" fmla="*/ 79686 h 140630"/>
                <a:gd name="connsiteX8" fmla="*/ 101965 w 239089"/>
                <a:gd name="connsiteY8" fmla="*/ 133599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101965" y="133599"/>
                  </a:moveTo>
                  <a:cubicBezTo>
                    <a:pt x="114468" y="142975"/>
                    <a:pt x="126188" y="142975"/>
                    <a:pt x="137125" y="133599"/>
                  </a:cubicBezTo>
                  <a:lnTo>
                    <a:pt x="230887" y="79686"/>
                  </a:lnTo>
                  <a:cubicBezTo>
                    <a:pt x="241824" y="73450"/>
                    <a:pt x="241824" y="66418"/>
                    <a:pt x="230887" y="58589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89"/>
                  </a:lnTo>
                  <a:cubicBezTo>
                    <a:pt x="-2734" y="66418"/>
                    <a:pt x="-2734" y="73450"/>
                    <a:pt x="8203" y="79686"/>
                  </a:cubicBezTo>
                  <a:lnTo>
                    <a:pt x="101965" y="133599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01A95253-B715-4277-9B54-3F7D6068A837}"/>
                </a:ext>
              </a:extLst>
            </p:cNvPr>
            <p:cNvSpPr/>
            <p:nvPr/>
          </p:nvSpPr>
          <p:spPr>
            <a:xfrm>
              <a:off x="-1671621" y="10574251"/>
              <a:ext cx="239092" cy="140619"/>
            </a:xfrm>
            <a:custGeom>
              <a:avLst/>
              <a:gdLst>
                <a:gd name="connsiteX0" fmla="*/ 0 w 239092"/>
                <a:gd name="connsiteY0" fmla="*/ 70309 h 140619"/>
                <a:gd name="connsiteX1" fmla="*/ 7032 w 239092"/>
                <a:gd name="connsiteY1" fmla="*/ 79686 h 140619"/>
                <a:gd name="connsiteX2" fmla="*/ 103138 w 239092"/>
                <a:gd name="connsiteY2" fmla="*/ 135943 h 140619"/>
                <a:gd name="connsiteX3" fmla="*/ 135955 w 239092"/>
                <a:gd name="connsiteY3" fmla="*/ 135943 h 140619"/>
                <a:gd name="connsiteX4" fmla="*/ 232060 w 239092"/>
                <a:gd name="connsiteY4" fmla="*/ 79686 h 140619"/>
                <a:gd name="connsiteX5" fmla="*/ 239092 w 239092"/>
                <a:gd name="connsiteY5" fmla="*/ 70309 h 140619"/>
                <a:gd name="connsiteX6" fmla="*/ 232060 w 239092"/>
                <a:gd name="connsiteY6" fmla="*/ 60933 h 140619"/>
                <a:gd name="connsiteX7" fmla="*/ 135955 w 239092"/>
                <a:gd name="connsiteY7" fmla="*/ 4676 h 140619"/>
                <a:gd name="connsiteX8" fmla="*/ 100794 w 239092"/>
                <a:gd name="connsiteY8" fmla="*/ 4676 h 140619"/>
                <a:gd name="connsiteX9" fmla="*/ 7032 w 239092"/>
                <a:gd name="connsiteY9" fmla="*/ 60933 h 140619"/>
                <a:gd name="connsiteX10" fmla="*/ 0 w 239092"/>
                <a:gd name="connsiteY10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0" y="70309"/>
                  </a:move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09"/>
                  </a:cubicBezTo>
                  <a:cubicBezTo>
                    <a:pt x="239092" y="67168"/>
                    <a:pt x="236748" y="64075"/>
                    <a:pt x="232060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5"/>
                    <a:pt x="0" y="67168"/>
                    <a:pt x="0" y="7030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2AB750BB-05EF-4AF2-A35C-855415DC4078}"/>
                </a:ext>
              </a:extLst>
            </p:cNvPr>
            <p:cNvSpPr/>
            <p:nvPr/>
          </p:nvSpPr>
          <p:spPr>
            <a:xfrm>
              <a:off x="-1525117" y="10488670"/>
              <a:ext cx="241433" cy="138310"/>
            </a:xfrm>
            <a:custGeom>
              <a:avLst/>
              <a:gdLst>
                <a:gd name="connsiteX0" fmla="*/ 233231 w 241433"/>
                <a:gd name="connsiteY0" fmla="*/ 80881 h 138310"/>
                <a:gd name="connsiteX1" fmla="*/ 233231 w 241433"/>
                <a:gd name="connsiteY1" fmla="*/ 59785 h 138310"/>
                <a:gd name="connsiteX2" fmla="*/ 137125 w 241433"/>
                <a:gd name="connsiteY2" fmla="*/ 5872 h 138310"/>
                <a:gd name="connsiteX3" fmla="*/ 101965 w 241433"/>
                <a:gd name="connsiteY3" fmla="*/ 5872 h 138310"/>
                <a:gd name="connsiteX4" fmla="*/ 8203 w 241433"/>
                <a:gd name="connsiteY4" fmla="*/ 59785 h 138310"/>
                <a:gd name="connsiteX5" fmla="*/ 8203 w 241433"/>
                <a:gd name="connsiteY5" fmla="*/ 80881 h 138310"/>
                <a:gd name="connsiteX6" fmla="*/ 104309 w 241433"/>
                <a:gd name="connsiteY6" fmla="*/ 134794 h 138310"/>
                <a:gd name="connsiteX7" fmla="*/ 139469 w 241433"/>
                <a:gd name="connsiteY7" fmla="*/ 134794 h 138310"/>
                <a:gd name="connsiteX8" fmla="*/ 233231 w 241433"/>
                <a:gd name="connsiteY8" fmla="*/ 80881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8310">
                  <a:moveTo>
                    <a:pt x="233231" y="80881"/>
                  </a:moveTo>
                  <a:cubicBezTo>
                    <a:pt x="244168" y="73052"/>
                    <a:pt x="244168" y="66020"/>
                    <a:pt x="233231" y="59785"/>
                  </a:cubicBezTo>
                  <a:lnTo>
                    <a:pt x="137125" y="5872"/>
                  </a:lnTo>
                  <a:cubicBezTo>
                    <a:pt x="126188" y="-1957"/>
                    <a:pt x="114468" y="-1957"/>
                    <a:pt x="101965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104309" y="134794"/>
                  </a:lnTo>
                  <a:cubicBezTo>
                    <a:pt x="115246" y="139482"/>
                    <a:pt x="126966" y="139482"/>
                    <a:pt x="139469" y="134794"/>
                  </a:cubicBezTo>
                  <a:lnTo>
                    <a:pt x="233231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BD128558-A224-4073-AEA9-B8A96DECF707}"/>
                </a:ext>
              </a:extLst>
            </p:cNvPr>
            <p:cNvSpPr/>
            <p:nvPr/>
          </p:nvSpPr>
          <p:spPr>
            <a:xfrm>
              <a:off x="-1376271" y="10404296"/>
              <a:ext cx="239092" cy="139470"/>
            </a:xfrm>
            <a:custGeom>
              <a:avLst/>
              <a:gdLst>
                <a:gd name="connsiteX0" fmla="*/ 232060 w 239092"/>
                <a:gd name="connsiteY0" fmla="*/ 78526 h 139470"/>
                <a:gd name="connsiteX1" fmla="*/ 232060 w 239092"/>
                <a:gd name="connsiteY1" fmla="*/ 57429 h 139470"/>
                <a:gd name="connsiteX2" fmla="*/ 135955 w 239092"/>
                <a:gd name="connsiteY2" fmla="*/ 3516 h 139470"/>
                <a:gd name="connsiteX3" fmla="*/ 103138 w 239092"/>
                <a:gd name="connsiteY3" fmla="*/ 3516 h 139470"/>
                <a:gd name="connsiteX4" fmla="*/ 7032 w 239092"/>
                <a:gd name="connsiteY4" fmla="*/ 57429 h 139470"/>
                <a:gd name="connsiteX5" fmla="*/ 7032 w 239092"/>
                <a:gd name="connsiteY5" fmla="*/ 78526 h 139470"/>
                <a:gd name="connsiteX6" fmla="*/ 103138 w 239092"/>
                <a:gd name="connsiteY6" fmla="*/ 132439 h 139470"/>
                <a:gd name="connsiteX7" fmla="*/ 138298 w 239092"/>
                <a:gd name="connsiteY7" fmla="*/ 132439 h 139470"/>
                <a:gd name="connsiteX8" fmla="*/ 232060 w 239092"/>
                <a:gd name="connsiteY8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39470">
                  <a:moveTo>
                    <a:pt x="232060" y="78526"/>
                  </a:moveTo>
                  <a:cubicBezTo>
                    <a:pt x="241437" y="72290"/>
                    <a:pt x="241437" y="65258"/>
                    <a:pt x="232060" y="57429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7429"/>
                  </a:lnTo>
                  <a:cubicBezTo>
                    <a:pt x="-2344" y="65258"/>
                    <a:pt x="-2344" y="72290"/>
                    <a:pt x="7032" y="78526"/>
                  </a:cubicBezTo>
                  <a:lnTo>
                    <a:pt x="103138" y="132439"/>
                  </a:lnTo>
                  <a:cubicBezTo>
                    <a:pt x="115641" y="141815"/>
                    <a:pt x="127361" y="141815"/>
                    <a:pt x="138298" y="132439"/>
                  </a:cubicBezTo>
                  <a:lnTo>
                    <a:pt x="232060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3CCBAAFC-644E-40AC-99C6-61BA80297C25}"/>
                </a:ext>
              </a:extLst>
            </p:cNvPr>
            <p:cNvSpPr/>
            <p:nvPr/>
          </p:nvSpPr>
          <p:spPr>
            <a:xfrm>
              <a:off x="-1226252" y="10317566"/>
              <a:ext cx="236748" cy="138948"/>
            </a:xfrm>
            <a:custGeom>
              <a:avLst/>
              <a:gdLst>
                <a:gd name="connsiteX0" fmla="*/ 7032 w 236748"/>
                <a:gd name="connsiteY0" fmla="*/ 78526 h 138948"/>
                <a:gd name="connsiteX1" fmla="*/ 100794 w 236748"/>
                <a:gd name="connsiteY1" fmla="*/ 132438 h 138948"/>
                <a:gd name="connsiteX2" fmla="*/ 135955 w 236748"/>
                <a:gd name="connsiteY2" fmla="*/ 134783 h 138948"/>
                <a:gd name="connsiteX3" fmla="*/ 229716 w 236748"/>
                <a:gd name="connsiteY3" fmla="*/ 78526 h 138948"/>
                <a:gd name="connsiteX4" fmla="*/ 236748 w 236748"/>
                <a:gd name="connsiteY4" fmla="*/ 69149 h 138948"/>
                <a:gd name="connsiteX5" fmla="*/ 229716 w 236748"/>
                <a:gd name="connsiteY5" fmla="*/ 59773 h 138948"/>
                <a:gd name="connsiteX6" fmla="*/ 135955 w 236748"/>
                <a:gd name="connsiteY6" fmla="*/ 3516 h 138948"/>
                <a:gd name="connsiteX7" fmla="*/ 100794 w 236748"/>
                <a:gd name="connsiteY7" fmla="*/ 3516 h 138948"/>
                <a:gd name="connsiteX8" fmla="*/ 7032 w 236748"/>
                <a:gd name="connsiteY8" fmla="*/ 59773 h 138948"/>
                <a:gd name="connsiteX9" fmla="*/ 0 w 236748"/>
                <a:gd name="connsiteY9" fmla="*/ 69149 h 138948"/>
                <a:gd name="connsiteX10" fmla="*/ 7032 w 236748"/>
                <a:gd name="connsiteY10" fmla="*/ 78526 h 13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38948">
                  <a:moveTo>
                    <a:pt x="7032" y="78526"/>
                  </a:moveTo>
                  <a:lnTo>
                    <a:pt x="100794" y="132438"/>
                  </a:lnTo>
                  <a:cubicBezTo>
                    <a:pt x="111731" y="140267"/>
                    <a:pt x="123451" y="141018"/>
                    <a:pt x="135955" y="134783"/>
                  </a:cubicBezTo>
                  <a:lnTo>
                    <a:pt x="229716" y="78526"/>
                  </a:lnTo>
                  <a:cubicBezTo>
                    <a:pt x="234404" y="76978"/>
                    <a:pt x="236748" y="73837"/>
                    <a:pt x="236748" y="69149"/>
                  </a:cubicBezTo>
                  <a:cubicBezTo>
                    <a:pt x="236748" y="66008"/>
                    <a:pt x="234404" y="62914"/>
                    <a:pt x="229716" y="59773"/>
                  </a:cubicBezTo>
                  <a:lnTo>
                    <a:pt x="135955" y="3516"/>
                  </a:lnTo>
                  <a:cubicBezTo>
                    <a:pt x="123451" y="-1172"/>
                    <a:pt x="111731" y="-1172"/>
                    <a:pt x="100794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9192ECB0-11D4-4162-939C-1AED9C8A93F9}"/>
                </a:ext>
              </a:extLst>
            </p:cNvPr>
            <p:cNvSpPr/>
            <p:nvPr/>
          </p:nvSpPr>
          <p:spPr>
            <a:xfrm>
              <a:off x="-1460657" y="10280062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5 h 139458"/>
                <a:gd name="connsiteX7" fmla="*/ 103138 w 239092"/>
                <a:gd name="connsiteY7" fmla="*/ 134782 h 139458"/>
                <a:gd name="connsiteX8" fmla="*/ 138299 w 239092"/>
                <a:gd name="connsiteY8" fmla="*/ 134782 h 139458"/>
                <a:gd name="connsiteX9" fmla="*/ 232060 w 239092"/>
                <a:gd name="connsiteY9" fmla="*/ 78525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4782"/>
                  </a:lnTo>
                  <a:cubicBezTo>
                    <a:pt x="115641" y="141018"/>
                    <a:pt x="127361" y="141018"/>
                    <a:pt x="138299" y="134782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1B87AAD0-519C-4434-8405-33B96FF8CA49}"/>
                </a:ext>
              </a:extLst>
            </p:cNvPr>
            <p:cNvSpPr/>
            <p:nvPr/>
          </p:nvSpPr>
          <p:spPr>
            <a:xfrm>
              <a:off x="-1312982" y="10193332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6 h 139458"/>
                <a:gd name="connsiteX7" fmla="*/ 103138 w 239092"/>
                <a:gd name="connsiteY7" fmla="*/ 134782 h 139458"/>
                <a:gd name="connsiteX8" fmla="*/ 138298 w 239092"/>
                <a:gd name="connsiteY8" fmla="*/ 134782 h 139458"/>
                <a:gd name="connsiteX9" fmla="*/ 232060 w 239092"/>
                <a:gd name="connsiteY9" fmla="*/ 78526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103138" y="134782"/>
                  </a:lnTo>
                  <a:cubicBezTo>
                    <a:pt x="115641" y="141018"/>
                    <a:pt x="127361" y="141018"/>
                    <a:pt x="138298" y="134782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ADB75BC3-E5DD-45A5-8041-BA00B64C079F}"/>
                </a:ext>
              </a:extLst>
            </p:cNvPr>
            <p:cNvSpPr/>
            <p:nvPr/>
          </p:nvSpPr>
          <p:spPr>
            <a:xfrm>
              <a:off x="-2490862" y="11573973"/>
              <a:ext cx="241433" cy="138310"/>
            </a:xfrm>
            <a:custGeom>
              <a:avLst/>
              <a:gdLst>
                <a:gd name="connsiteX0" fmla="*/ 233231 w 241433"/>
                <a:gd name="connsiteY0" fmla="*/ 78526 h 138310"/>
                <a:gd name="connsiteX1" fmla="*/ 233231 w 241433"/>
                <a:gd name="connsiteY1" fmla="*/ 57429 h 138310"/>
                <a:gd name="connsiteX2" fmla="*/ 137126 w 241433"/>
                <a:gd name="connsiteY2" fmla="*/ 3516 h 138310"/>
                <a:gd name="connsiteX3" fmla="*/ 104309 w 241433"/>
                <a:gd name="connsiteY3" fmla="*/ 3516 h 138310"/>
                <a:gd name="connsiteX4" fmla="*/ 8203 w 241433"/>
                <a:gd name="connsiteY4" fmla="*/ 57429 h 138310"/>
                <a:gd name="connsiteX5" fmla="*/ 8203 w 241433"/>
                <a:gd name="connsiteY5" fmla="*/ 78526 h 138310"/>
                <a:gd name="connsiteX6" fmla="*/ 104309 w 241433"/>
                <a:gd name="connsiteY6" fmla="*/ 132439 h 138310"/>
                <a:gd name="connsiteX7" fmla="*/ 139469 w 241433"/>
                <a:gd name="connsiteY7" fmla="*/ 132439 h 138310"/>
                <a:gd name="connsiteX8" fmla="*/ 233231 w 241433"/>
                <a:gd name="connsiteY8" fmla="*/ 78526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8310">
                  <a:moveTo>
                    <a:pt x="233231" y="78526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6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6"/>
                  </a:cubicBezTo>
                  <a:lnTo>
                    <a:pt x="104309" y="132439"/>
                  </a:lnTo>
                  <a:cubicBezTo>
                    <a:pt x="115246" y="140268"/>
                    <a:pt x="126966" y="140268"/>
                    <a:pt x="139469" y="132439"/>
                  </a:cubicBezTo>
                  <a:lnTo>
                    <a:pt x="233231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FD625EFC-3B28-4C97-BB5A-C05B35A5751D}"/>
                </a:ext>
              </a:extLst>
            </p:cNvPr>
            <p:cNvSpPr/>
            <p:nvPr/>
          </p:nvSpPr>
          <p:spPr>
            <a:xfrm>
              <a:off x="-2342017" y="11487244"/>
              <a:ext cx="239092" cy="139458"/>
            </a:xfrm>
            <a:custGeom>
              <a:avLst/>
              <a:gdLst>
                <a:gd name="connsiteX0" fmla="*/ 135954 w 239092"/>
                <a:gd name="connsiteY0" fmla="*/ 3516 h 139458"/>
                <a:gd name="connsiteX1" fmla="*/ 103138 w 239092"/>
                <a:gd name="connsiteY1" fmla="*/ 3516 h 139458"/>
                <a:gd name="connsiteX2" fmla="*/ 7032 w 239092"/>
                <a:gd name="connsiteY2" fmla="*/ 59773 h 139458"/>
                <a:gd name="connsiteX3" fmla="*/ 0 w 239092"/>
                <a:gd name="connsiteY3" fmla="*/ 69149 h 139458"/>
                <a:gd name="connsiteX4" fmla="*/ 7032 w 239092"/>
                <a:gd name="connsiteY4" fmla="*/ 78525 h 139458"/>
                <a:gd name="connsiteX5" fmla="*/ 103138 w 239092"/>
                <a:gd name="connsiteY5" fmla="*/ 134782 h 139458"/>
                <a:gd name="connsiteX6" fmla="*/ 138298 w 239092"/>
                <a:gd name="connsiteY6" fmla="*/ 134782 h 139458"/>
                <a:gd name="connsiteX7" fmla="*/ 232060 w 239092"/>
                <a:gd name="connsiteY7" fmla="*/ 78525 h 139458"/>
                <a:gd name="connsiteX8" fmla="*/ 239092 w 239092"/>
                <a:gd name="connsiteY8" fmla="*/ 69149 h 139458"/>
                <a:gd name="connsiteX9" fmla="*/ 232060 w 239092"/>
                <a:gd name="connsiteY9" fmla="*/ 59773 h 139458"/>
                <a:gd name="connsiteX10" fmla="*/ 135954 w 239092"/>
                <a:gd name="connsiteY10" fmla="*/ 3516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135954" y="3516"/>
                  </a:move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4782"/>
                  </a:lnTo>
                  <a:cubicBezTo>
                    <a:pt x="115641" y="141017"/>
                    <a:pt x="127361" y="141017"/>
                    <a:pt x="138298" y="134782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ubicBezTo>
                    <a:pt x="239092" y="66008"/>
                    <a:pt x="236748" y="62914"/>
                    <a:pt x="232060" y="59773"/>
                  </a:cubicBezTo>
                  <a:lnTo>
                    <a:pt x="135954" y="351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CCB1E77B-19AF-458D-9ECD-0EF368B84509}"/>
                </a:ext>
              </a:extLst>
            </p:cNvPr>
            <p:cNvSpPr/>
            <p:nvPr/>
          </p:nvSpPr>
          <p:spPr>
            <a:xfrm>
              <a:off x="-2193169" y="11399342"/>
              <a:ext cx="239089" cy="140631"/>
            </a:xfrm>
            <a:custGeom>
              <a:avLst/>
              <a:gdLst>
                <a:gd name="connsiteX0" fmla="*/ 230887 w 239089"/>
                <a:gd name="connsiteY0" fmla="*/ 82042 h 140631"/>
                <a:gd name="connsiteX1" fmla="*/ 230887 w 239089"/>
                <a:gd name="connsiteY1" fmla="*/ 60945 h 140631"/>
                <a:gd name="connsiteX2" fmla="*/ 137125 w 239089"/>
                <a:gd name="connsiteY2" fmla="*/ 7033 h 140631"/>
                <a:gd name="connsiteX3" fmla="*/ 101965 w 239089"/>
                <a:gd name="connsiteY3" fmla="*/ 7033 h 140631"/>
                <a:gd name="connsiteX4" fmla="*/ 8203 w 239089"/>
                <a:gd name="connsiteY4" fmla="*/ 60945 h 140631"/>
                <a:gd name="connsiteX5" fmla="*/ 8203 w 239089"/>
                <a:gd name="connsiteY5" fmla="*/ 82042 h 140631"/>
                <a:gd name="connsiteX6" fmla="*/ 101965 w 239089"/>
                <a:gd name="connsiteY6" fmla="*/ 135955 h 140631"/>
                <a:gd name="connsiteX7" fmla="*/ 137125 w 239089"/>
                <a:gd name="connsiteY7" fmla="*/ 135955 h 140631"/>
                <a:gd name="connsiteX8" fmla="*/ 230887 w 239089"/>
                <a:gd name="connsiteY8" fmla="*/ 82042 h 1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1">
                  <a:moveTo>
                    <a:pt x="230887" y="82042"/>
                  </a:moveTo>
                  <a:cubicBezTo>
                    <a:pt x="241824" y="74213"/>
                    <a:pt x="241824" y="67180"/>
                    <a:pt x="230887" y="60945"/>
                  </a:cubicBezTo>
                  <a:lnTo>
                    <a:pt x="137125" y="7033"/>
                  </a:lnTo>
                  <a:cubicBezTo>
                    <a:pt x="126188" y="-2344"/>
                    <a:pt x="114468" y="-2344"/>
                    <a:pt x="101965" y="7033"/>
                  </a:cubicBezTo>
                  <a:lnTo>
                    <a:pt x="8203" y="60945"/>
                  </a:lnTo>
                  <a:cubicBezTo>
                    <a:pt x="-2734" y="67180"/>
                    <a:pt x="-2734" y="74213"/>
                    <a:pt x="8203" y="82042"/>
                  </a:cubicBezTo>
                  <a:lnTo>
                    <a:pt x="101965" y="135955"/>
                  </a:lnTo>
                  <a:cubicBezTo>
                    <a:pt x="114468" y="142190"/>
                    <a:pt x="126188" y="142190"/>
                    <a:pt x="137125" y="135955"/>
                  </a:cubicBezTo>
                  <a:lnTo>
                    <a:pt x="230887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9DC7278E-BE97-4925-8986-FBE5DC0C445A}"/>
                </a:ext>
              </a:extLst>
            </p:cNvPr>
            <p:cNvSpPr/>
            <p:nvPr/>
          </p:nvSpPr>
          <p:spPr>
            <a:xfrm>
              <a:off x="-2044323" y="11314969"/>
              <a:ext cx="236748" cy="140630"/>
            </a:xfrm>
            <a:custGeom>
              <a:avLst/>
              <a:gdLst>
                <a:gd name="connsiteX0" fmla="*/ 229716 w 236748"/>
                <a:gd name="connsiteY0" fmla="*/ 79686 h 140630"/>
                <a:gd name="connsiteX1" fmla="*/ 229716 w 236748"/>
                <a:gd name="connsiteY1" fmla="*/ 58589 h 140630"/>
                <a:gd name="connsiteX2" fmla="*/ 135955 w 236748"/>
                <a:gd name="connsiteY2" fmla="*/ 4676 h 140630"/>
                <a:gd name="connsiteX3" fmla="*/ 100794 w 236748"/>
                <a:gd name="connsiteY3" fmla="*/ 4676 h 140630"/>
                <a:gd name="connsiteX4" fmla="*/ 7032 w 236748"/>
                <a:gd name="connsiteY4" fmla="*/ 58589 h 140630"/>
                <a:gd name="connsiteX5" fmla="*/ 7032 w 236748"/>
                <a:gd name="connsiteY5" fmla="*/ 79686 h 140630"/>
                <a:gd name="connsiteX6" fmla="*/ 100794 w 236748"/>
                <a:gd name="connsiteY6" fmla="*/ 133599 h 140630"/>
                <a:gd name="connsiteX7" fmla="*/ 135955 w 236748"/>
                <a:gd name="connsiteY7" fmla="*/ 133599 h 140630"/>
                <a:gd name="connsiteX8" fmla="*/ 229716 w 236748"/>
                <a:gd name="connsiteY8" fmla="*/ 79686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8" h="140630">
                  <a:moveTo>
                    <a:pt x="229716" y="79686"/>
                  </a:moveTo>
                  <a:cubicBezTo>
                    <a:pt x="239092" y="73450"/>
                    <a:pt x="239092" y="66418"/>
                    <a:pt x="229716" y="58589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89"/>
                  </a:lnTo>
                  <a:cubicBezTo>
                    <a:pt x="-2344" y="66418"/>
                    <a:pt x="-2344" y="73450"/>
                    <a:pt x="7032" y="79686"/>
                  </a:cubicBezTo>
                  <a:lnTo>
                    <a:pt x="100794" y="133599"/>
                  </a:lnTo>
                  <a:cubicBezTo>
                    <a:pt x="113297" y="142975"/>
                    <a:pt x="125017" y="142975"/>
                    <a:pt x="135955" y="133599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48E68A9C-D78D-46AF-B0A3-6665847C4797}"/>
                </a:ext>
              </a:extLst>
            </p:cNvPr>
            <p:cNvSpPr/>
            <p:nvPr/>
          </p:nvSpPr>
          <p:spPr>
            <a:xfrm>
              <a:off x="-2707687" y="11176670"/>
              <a:ext cx="236748" cy="140618"/>
            </a:xfrm>
            <a:custGeom>
              <a:avLst/>
              <a:gdLst>
                <a:gd name="connsiteX0" fmla="*/ 135955 w 236748"/>
                <a:gd name="connsiteY0" fmla="*/ 4676 h 140618"/>
                <a:gd name="connsiteX1" fmla="*/ 100794 w 236748"/>
                <a:gd name="connsiteY1" fmla="*/ 4676 h 140618"/>
                <a:gd name="connsiteX2" fmla="*/ 7032 w 236748"/>
                <a:gd name="connsiteY2" fmla="*/ 60933 h 140618"/>
                <a:gd name="connsiteX3" fmla="*/ 0 w 236748"/>
                <a:gd name="connsiteY3" fmla="*/ 70309 h 140618"/>
                <a:gd name="connsiteX4" fmla="*/ 7032 w 236748"/>
                <a:gd name="connsiteY4" fmla="*/ 79685 h 140618"/>
                <a:gd name="connsiteX5" fmla="*/ 100794 w 236748"/>
                <a:gd name="connsiteY5" fmla="*/ 135943 h 140618"/>
                <a:gd name="connsiteX6" fmla="*/ 135955 w 236748"/>
                <a:gd name="connsiteY6" fmla="*/ 135943 h 140618"/>
                <a:gd name="connsiteX7" fmla="*/ 229716 w 236748"/>
                <a:gd name="connsiteY7" fmla="*/ 79685 h 140618"/>
                <a:gd name="connsiteX8" fmla="*/ 236748 w 236748"/>
                <a:gd name="connsiteY8" fmla="*/ 70309 h 140618"/>
                <a:gd name="connsiteX9" fmla="*/ 229716 w 236748"/>
                <a:gd name="connsiteY9" fmla="*/ 60933 h 140618"/>
                <a:gd name="connsiteX10" fmla="*/ 135955 w 236748"/>
                <a:gd name="connsiteY10" fmla="*/ 4676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8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8"/>
                    <a:pt x="0" y="70309"/>
                  </a:cubicBezTo>
                  <a:cubicBezTo>
                    <a:pt x="0" y="74998"/>
                    <a:pt x="2344" y="78139"/>
                    <a:pt x="7032" y="79685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5"/>
                  </a:lnTo>
                  <a:cubicBezTo>
                    <a:pt x="234404" y="78139"/>
                    <a:pt x="236748" y="74998"/>
                    <a:pt x="236748" y="70309"/>
                  </a:cubicBezTo>
                  <a:cubicBezTo>
                    <a:pt x="236748" y="67168"/>
                    <a:pt x="234404" y="64074"/>
                    <a:pt x="229716" y="60933"/>
                  </a:cubicBezTo>
                  <a:lnTo>
                    <a:pt x="135955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87E433A7-F841-4EE4-84EE-78D798739311}"/>
                </a:ext>
              </a:extLst>
            </p:cNvPr>
            <p:cNvSpPr/>
            <p:nvPr/>
          </p:nvSpPr>
          <p:spPr>
            <a:xfrm>
              <a:off x="-1164134" y="10094882"/>
              <a:ext cx="262530" cy="151179"/>
            </a:xfrm>
            <a:custGeom>
              <a:avLst/>
              <a:gdLst>
                <a:gd name="connsiteX0" fmla="*/ 254327 w 262530"/>
                <a:gd name="connsiteY0" fmla="*/ 78526 h 151179"/>
                <a:gd name="connsiteX1" fmla="*/ 254327 w 262530"/>
                <a:gd name="connsiteY1" fmla="*/ 57429 h 151179"/>
                <a:gd name="connsiteX2" fmla="*/ 158222 w 262530"/>
                <a:gd name="connsiteY2" fmla="*/ 3516 h 151179"/>
                <a:gd name="connsiteX3" fmla="*/ 125405 w 262530"/>
                <a:gd name="connsiteY3" fmla="*/ 3516 h 151179"/>
                <a:gd name="connsiteX4" fmla="*/ 8203 w 262530"/>
                <a:gd name="connsiteY4" fmla="*/ 71493 h 151179"/>
                <a:gd name="connsiteX5" fmla="*/ 8203 w 262530"/>
                <a:gd name="connsiteY5" fmla="*/ 92590 h 151179"/>
                <a:gd name="connsiteX6" fmla="*/ 101965 w 262530"/>
                <a:gd name="connsiteY6" fmla="*/ 146503 h 151179"/>
                <a:gd name="connsiteX7" fmla="*/ 137125 w 262530"/>
                <a:gd name="connsiteY7" fmla="*/ 146503 h 151179"/>
                <a:gd name="connsiteX8" fmla="*/ 254327 w 262530"/>
                <a:gd name="connsiteY8" fmla="*/ 78526 h 15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30" h="151179">
                  <a:moveTo>
                    <a:pt x="254327" y="78526"/>
                  </a:moveTo>
                  <a:cubicBezTo>
                    <a:pt x="265265" y="72290"/>
                    <a:pt x="265265" y="65258"/>
                    <a:pt x="254327" y="57429"/>
                  </a:cubicBezTo>
                  <a:lnTo>
                    <a:pt x="158222" y="3516"/>
                  </a:lnTo>
                  <a:cubicBezTo>
                    <a:pt x="147285" y="-1172"/>
                    <a:pt x="136342" y="-1172"/>
                    <a:pt x="125405" y="3516"/>
                  </a:cubicBezTo>
                  <a:lnTo>
                    <a:pt x="8203" y="71493"/>
                  </a:lnTo>
                  <a:cubicBezTo>
                    <a:pt x="-2734" y="77728"/>
                    <a:pt x="-2734" y="84761"/>
                    <a:pt x="8203" y="92590"/>
                  </a:cubicBezTo>
                  <a:lnTo>
                    <a:pt x="101965" y="146503"/>
                  </a:lnTo>
                  <a:cubicBezTo>
                    <a:pt x="114468" y="152738"/>
                    <a:pt x="126188" y="152738"/>
                    <a:pt x="137125" y="146503"/>
                  </a:cubicBezTo>
                  <a:lnTo>
                    <a:pt x="254327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3672775B-21E5-4FEA-8EF9-90C5461BD919}"/>
                </a:ext>
              </a:extLst>
            </p:cNvPr>
            <p:cNvSpPr/>
            <p:nvPr/>
          </p:nvSpPr>
          <p:spPr>
            <a:xfrm>
              <a:off x="-1896648" y="10786363"/>
              <a:ext cx="999732" cy="581984"/>
            </a:xfrm>
            <a:custGeom>
              <a:avLst/>
              <a:gdLst>
                <a:gd name="connsiteX0" fmla="*/ 103138 w 999732"/>
                <a:gd name="connsiteY0" fmla="*/ 575474 h 581984"/>
                <a:gd name="connsiteX1" fmla="*/ 135954 w 999732"/>
                <a:gd name="connsiteY1" fmla="*/ 577818 h 581984"/>
                <a:gd name="connsiteX2" fmla="*/ 991530 w 999732"/>
                <a:gd name="connsiteY2" fmla="*/ 80881 h 581984"/>
                <a:gd name="connsiteX3" fmla="*/ 991530 w 999732"/>
                <a:gd name="connsiteY3" fmla="*/ 59785 h 581984"/>
                <a:gd name="connsiteX4" fmla="*/ 895424 w 999732"/>
                <a:gd name="connsiteY4" fmla="*/ 5872 h 581984"/>
                <a:gd name="connsiteX5" fmla="*/ 862608 w 999732"/>
                <a:gd name="connsiteY5" fmla="*/ 5872 h 581984"/>
                <a:gd name="connsiteX6" fmla="*/ 7032 w 999732"/>
                <a:gd name="connsiteY6" fmla="*/ 502809 h 581984"/>
                <a:gd name="connsiteX7" fmla="*/ 0 w 999732"/>
                <a:gd name="connsiteY7" fmla="*/ 512185 h 581984"/>
                <a:gd name="connsiteX8" fmla="*/ 7032 w 999732"/>
                <a:gd name="connsiteY8" fmla="*/ 521561 h 581984"/>
                <a:gd name="connsiteX9" fmla="*/ 103138 w 999732"/>
                <a:gd name="connsiteY9" fmla="*/ 575474 h 58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9732" h="581984">
                  <a:moveTo>
                    <a:pt x="103138" y="575474"/>
                  </a:moveTo>
                  <a:cubicBezTo>
                    <a:pt x="112514" y="583303"/>
                    <a:pt x="123451" y="584053"/>
                    <a:pt x="135954" y="577818"/>
                  </a:cubicBezTo>
                  <a:lnTo>
                    <a:pt x="991530" y="80881"/>
                  </a:lnTo>
                  <a:cubicBezTo>
                    <a:pt x="1002467" y="73052"/>
                    <a:pt x="1002467" y="66020"/>
                    <a:pt x="991530" y="59785"/>
                  </a:cubicBezTo>
                  <a:lnTo>
                    <a:pt x="895424" y="5872"/>
                  </a:lnTo>
                  <a:cubicBezTo>
                    <a:pt x="884487" y="-1957"/>
                    <a:pt x="873545" y="-1957"/>
                    <a:pt x="862608" y="5872"/>
                  </a:cubicBezTo>
                  <a:lnTo>
                    <a:pt x="7032" y="502809"/>
                  </a:lnTo>
                  <a:cubicBezTo>
                    <a:pt x="2344" y="505950"/>
                    <a:pt x="0" y="509044"/>
                    <a:pt x="0" y="512185"/>
                  </a:cubicBezTo>
                  <a:cubicBezTo>
                    <a:pt x="0" y="516873"/>
                    <a:pt x="2344" y="520014"/>
                    <a:pt x="7032" y="521561"/>
                  </a:cubicBezTo>
                  <a:lnTo>
                    <a:pt x="103138" y="57547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FDEA72F5-D653-413D-91BA-497119F1F08E}"/>
                </a:ext>
              </a:extLst>
            </p:cNvPr>
            <p:cNvSpPr/>
            <p:nvPr/>
          </p:nvSpPr>
          <p:spPr>
            <a:xfrm>
              <a:off x="-2998349" y="11080564"/>
              <a:ext cx="169941" cy="100782"/>
            </a:xfrm>
            <a:custGeom>
              <a:avLst/>
              <a:gdLst>
                <a:gd name="connsiteX0" fmla="*/ 135955 w 169941"/>
                <a:gd name="connsiteY0" fmla="*/ 4676 h 100782"/>
                <a:gd name="connsiteX1" fmla="*/ 100794 w 169941"/>
                <a:gd name="connsiteY1" fmla="*/ 4676 h 100782"/>
                <a:gd name="connsiteX2" fmla="*/ 7032 w 169941"/>
                <a:gd name="connsiteY2" fmla="*/ 60933 h 100782"/>
                <a:gd name="connsiteX3" fmla="*/ 0 w 169941"/>
                <a:gd name="connsiteY3" fmla="*/ 70310 h 100782"/>
                <a:gd name="connsiteX4" fmla="*/ 7032 w 169941"/>
                <a:gd name="connsiteY4" fmla="*/ 79686 h 100782"/>
                <a:gd name="connsiteX5" fmla="*/ 32817 w 169941"/>
                <a:gd name="connsiteY5" fmla="*/ 93750 h 100782"/>
                <a:gd name="connsiteX6" fmla="*/ 67977 w 169941"/>
                <a:gd name="connsiteY6" fmla="*/ 93750 h 100782"/>
                <a:gd name="connsiteX7" fmla="*/ 161739 w 169941"/>
                <a:gd name="connsiteY7" fmla="*/ 39837 h 100782"/>
                <a:gd name="connsiteX8" fmla="*/ 161739 w 169941"/>
                <a:gd name="connsiteY8" fmla="*/ 18741 h 100782"/>
                <a:gd name="connsiteX9" fmla="*/ 135955 w 169941"/>
                <a:gd name="connsiteY9" fmla="*/ 4676 h 10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41" h="100782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32817" y="93750"/>
                  </a:lnTo>
                  <a:cubicBezTo>
                    <a:pt x="45320" y="103127"/>
                    <a:pt x="57040" y="103127"/>
                    <a:pt x="67977" y="93750"/>
                  </a:cubicBezTo>
                  <a:lnTo>
                    <a:pt x="161739" y="39837"/>
                  </a:lnTo>
                  <a:cubicBezTo>
                    <a:pt x="172676" y="33602"/>
                    <a:pt x="172676" y="26570"/>
                    <a:pt x="161739" y="18741"/>
                  </a:cubicBezTo>
                  <a:lnTo>
                    <a:pt x="135955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0880EDCB-B9E4-4AE2-B2DC-DBFD9921BF4F}"/>
                </a:ext>
              </a:extLst>
            </p:cNvPr>
            <p:cNvSpPr/>
            <p:nvPr/>
          </p:nvSpPr>
          <p:spPr>
            <a:xfrm>
              <a:off x="-2850674" y="10994995"/>
              <a:ext cx="168771" cy="99610"/>
            </a:xfrm>
            <a:custGeom>
              <a:avLst/>
              <a:gdLst>
                <a:gd name="connsiteX0" fmla="*/ 168771 w 168771"/>
                <a:gd name="connsiteY0" fmla="*/ 29300 h 99610"/>
                <a:gd name="connsiteX1" fmla="*/ 161739 w 168771"/>
                <a:gd name="connsiteY1" fmla="*/ 19924 h 99610"/>
                <a:gd name="connsiteX2" fmla="*/ 135954 w 168771"/>
                <a:gd name="connsiteY2" fmla="*/ 3516 h 99610"/>
                <a:gd name="connsiteX3" fmla="*/ 103138 w 168771"/>
                <a:gd name="connsiteY3" fmla="*/ 3516 h 99610"/>
                <a:gd name="connsiteX4" fmla="*/ 7032 w 168771"/>
                <a:gd name="connsiteY4" fmla="*/ 59773 h 99610"/>
                <a:gd name="connsiteX5" fmla="*/ 0 w 168771"/>
                <a:gd name="connsiteY5" fmla="*/ 69149 h 99610"/>
                <a:gd name="connsiteX6" fmla="*/ 7032 w 168771"/>
                <a:gd name="connsiteY6" fmla="*/ 78525 h 99610"/>
                <a:gd name="connsiteX7" fmla="*/ 32817 w 168771"/>
                <a:gd name="connsiteY7" fmla="*/ 94934 h 99610"/>
                <a:gd name="connsiteX8" fmla="*/ 67977 w 168771"/>
                <a:gd name="connsiteY8" fmla="*/ 94934 h 99610"/>
                <a:gd name="connsiteX9" fmla="*/ 161739 w 168771"/>
                <a:gd name="connsiteY9" fmla="*/ 38677 h 99610"/>
                <a:gd name="connsiteX10" fmla="*/ 168771 w 168771"/>
                <a:gd name="connsiteY10" fmla="*/ 29300 h 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99610">
                  <a:moveTo>
                    <a:pt x="168771" y="29300"/>
                  </a:moveTo>
                  <a:cubicBezTo>
                    <a:pt x="168771" y="26160"/>
                    <a:pt x="166427" y="23065"/>
                    <a:pt x="161739" y="19924"/>
                  </a:cubicBez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32817" y="94934"/>
                  </a:lnTo>
                  <a:cubicBezTo>
                    <a:pt x="45320" y="101169"/>
                    <a:pt x="57040" y="101169"/>
                    <a:pt x="67977" y="94934"/>
                  </a:cubicBezTo>
                  <a:lnTo>
                    <a:pt x="161739" y="38677"/>
                  </a:lnTo>
                  <a:cubicBezTo>
                    <a:pt x="166427" y="37129"/>
                    <a:pt x="168771" y="33989"/>
                    <a:pt x="168771" y="2930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BC50684F-0AED-4879-9103-06DD0322729F}"/>
                </a:ext>
              </a:extLst>
            </p:cNvPr>
            <p:cNvSpPr/>
            <p:nvPr/>
          </p:nvSpPr>
          <p:spPr>
            <a:xfrm>
              <a:off x="-2704170" y="10908254"/>
              <a:ext cx="172287" cy="99622"/>
            </a:xfrm>
            <a:custGeom>
              <a:avLst/>
              <a:gdLst>
                <a:gd name="connsiteX0" fmla="*/ 162910 w 172287"/>
                <a:gd name="connsiteY0" fmla="*/ 41032 h 99622"/>
                <a:gd name="connsiteX1" fmla="*/ 162910 w 172287"/>
                <a:gd name="connsiteY1" fmla="*/ 19936 h 99622"/>
                <a:gd name="connsiteX2" fmla="*/ 137125 w 172287"/>
                <a:gd name="connsiteY2" fmla="*/ 5872 h 99622"/>
                <a:gd name="connsiteX3" fmla="*/ 104309 w 172287"/>
                <a:gd name="connsiteY3" fmla="*/ 5872 h 99622"/>
                <a:gd name="connsiteX4" fmla="*/ 8203 w 172287"/>
                <a:gd name="connsiteY4" fmla="*/ 59785 h 99622"/>
                <a:gd name="connsiteX5" fmla="*/ 8203 w 172287"/>
                <a:gd name="connsiteY5" fmla="*/ 80881 h 99622"/>
                <a:gd name="connsiteX6" fmla="*/ 33987 w 172287"/>
                <a:gd name="connsiteY6" fmla="*/ 94946 h 99622"/>
                <a:gd name="connsiteX7" fmla="*/ 69148 w 172287"/>
                <a:gd name="connsiteY7" fmla="*/ 94946 h 99622"/>
                <a:gd name="connsiteX8" fmla="*/ 162910 w 172287"/>
                <a:gd name="connsiteY8" fmla="*/ 41032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287" h="99622">
                  <a:moveTo>
                    <a:pt x="162910" y="41032"/>
                  </a:moveTo>
                  <a:cubicBezTo>
                    <a:pt x="175413" y="33203"/>
                    <a:pt x="175413" y="26171"/>
                    <a:pt x="162910" y="19936"/>
                  </a:cubicBezTo>
                  <a:lnTo>
                    <a:pt x="137125" y="5872"/>
                  </a:lnTo>
                  <a:cubicBezTo>
                    <a:pt x="126188" y="-1957"/>
                    <a:pt x="115246" y="-1957"/>
                    <a:pt x="104309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33987" y="94946"/>
                  </a:lnTo>
                  <a:cubicBezTo>
                    <a:pt x="46491" y="101181"/>
                    <a:pt x="58211" y="101181"/>
                    <a:pt x="69148" y="94946"/>
                  </a:cubicBezTo>
                  <a:lnTo>
                    <a:pt x="162910" y="4103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B23F1B70-1179-487A-8741-D65701BD3A7A}"/>
                </a:ext>
              </a:extLst>
            </p:cNvPr>
            <p:cNvSpPr/>
            <p:nvPr/>
          </p:nvSpPr>
          <p:spPr>
            <a:xfrm>
              <a:off x="-2554151" y="10822719"/>
              <a:ext cx="169941" cy="99622"/>
            </a:xfrm>
            <a:custGeom>
              <a:avLst/>
              <a:gdLst>
                <a:gd name="connsiteX0" fmla="*/ 162910 w 169941"/>
                <a:gd name="connsiteY0" fmla="*/ 39837 h 99622"/>
                <a:gd name="connsiteX1" fmla="*/ 162910 w 169941"/>
                <a:gd name="connsiteY1" fmla="*/ 18741 h 99622"/>
                <a:gd name="connsiteX2" fmla="*/ 137125 w 169941"/>
                <a:gd name="connsiteY2" fmla="*/ 4676 h 99622"/>
                <a:gd name="connsiteX3" fmla="*/ 101965 w 169941"/>
                <a:gd name="connsiteY3" fmla="*/ 4676 h 99622"/>
                <a:gd name="connsiteX4" fmla="*/ 8203 w 169941"/>
                <a:gd name="connsiteY4" fmla="*/ 58590 h 99622"/>
                <a:gd name="connsiteX5" fmla="*/ 8203 w 169941"/>
                <a:gd name="connsiteY5" fmla="*/ 79686 h 99622"/>
                <a:gd name="connsiteX6" fmla="*/ 33987 w 169941"/>
                <a:gd name="connsiteY6" fmla="*/ 93750 h 99622"/>
                <a:gd name="connsiteX7" fmla="*/ 66804 w 169941"/>
                <a:gd name="connsiteY7" fmla="*/ 93750 h 99622"/>
                <a:gd name="connsiteX8" fmla="*/ 162910 w 169941"/>
                <a:gd name="connsiteY8" fmla="*/ 39837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941" h="99622">
                  <a:moveTo>
                    <a:pt x="162910" y="39837"/>
                  </a:moveTo>
                  <a:cubicBezTo>
                    <a:pt x="172286" y="33602"/>
                    <a:pt x="172286" y="26570"/>
                    <a:pt x="162910" y="18741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90"/>
                  </a:lnTo>
                  <a:cubicBezTo>
                    <a:pt x="-2734" y="66419"/>
                    <a:pt x="-2734" y="73451"/>
                    <a:pt x="8203" y="79686"/>
                  </a:cubicBezTo>
                  <a:lnTo>
                    <a:pt x="33987" y="93750"/>
                  </a:lnTo>
                  <a:cubicBezTo>
                    <a:pt x="44925" y="101579"/>
                    <a:pt x="55867" y="101579"/>
                    <a:pt x="66804" y="93750"/>
                  </a:cubicBezTo>
                  <a:lnTo>
                    <a:pt x="162910" y="3983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76A0E424-FC55-4B9E-8D53-2E2DCBC74394}"/>
                </a:ext>
              </a:extLst>
            </p:cNvPr>
            <p:cNvSpPr/>
            <p:nvPr/>
          </p:nvSpPr>
          <p:spPr>
            <a:xfrm>
              <a:off x="-2405306" y="10735990"/>
              <a:ext cx="168771" cy="99622"/>
            </a:xfrm>
            <a:custGeom>
              <a:avLst/>
              <a:gdLst>
                <a:gd name="connsiteX0" fmla="*/ 7032 w 168771"/>
                <a:gd name="connsiteY0" fmla="*/ 60933 h 99622"/>
                <a:gd name="connsiteX1" fmla="*/ 0 w 168771"/>
                <a:gd name="connsiteY1" fmla="*/ 70310 h 99622"/>
                <a:gd name="connsiteX2" fmla="*/ 7032 w 168771"/>
                <a:gd name="connsiteY2" fmla="*/ 79686 h 99622"/>
                <a:gd name="connsiteX3" fmla="*/ 32817 w 168771"/>
                <a:gd name="connsiteY3" fmla="*/ 93750 h 99622"/>
                <a:gd name="connsiteX4" fmla="*/ 67977 w 168771"/>
                <a:gd name="connsiteY4" fmla="*/ 93750 h 99622"/>
                <a:gd name="connsiteX5" fmla="*/ 161739 w 168771"/>
                <a:gd name="connsiteY5" fmla="*/ 39837 h 99622"/>
                <a:gd name="connsiteX6" fmla="*/ 168771 w 168771"/>
                <a:gd name="connsiteY6" fmla="*/ 30461 h 99622"/>
                <a:gd name="connsiteX7" fmla="*/ 161739 w 168771"/>
                <a:gd name="connsiteY7" fmla="*/ 21085 h 99622"/>
                <a:gd name="connsiteX8" fmla="*/ 135954 w 168771"/>
                <a:gd name="connsiteY8" fmla="*/ 4676 h 99622"/>
                <a:gd name="connsiteX9" fmla="*/ 100794 w 168771"/>
                <a:gd name="connsiteY9" fmla="*/ 4676 h 99622"/>
                <a:gd name="connsiteX10" fmla="*/ 7032 w 168771"/>
                <a:gd name="connsiteY10" fmla="*/ 60933 h 9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99622">
                  <a:moveTo>
                    <a:pt x="7032" y="60933"/>
                  </a:move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32817" y="93750"/>
                  </a:lnTo>
                  <a:cubicBezTo>
                    <a:pt x="43754" y="101579"/>
                    <a:pt x="55474" y="101579"/>
                    <a:pt x="67977" y="93750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cubicBezTo>
                    <a:pt x="168771" y="27320"/>
                    <a:pt x="166427" y="24226"/>
                    <a:pt x="161739" y="21085"/>
                  </a:cubicBezTo>
                  <a:lnTo>
                    <a:pt x="135954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C9F4AE6F-1DE2-4038-B750-65F1ED30089F}"/>
                </a:ext>
              </a:extLst>
            </p:cNvPr>
            <p:cNvSpPr/>
            <p:nvPr/>
          </p:nvSpPr>
          <p:spPr>
            <a:xfrm>
              <a:off x="-2257631" y="10649771"/>
              <a:ext cx="168771" cy="100260"/>
            </a:xfrm>
            <a:custGeom>
              <a:avLst/>
              <a:gdLst>
                <a:gd name="connsiteX0" fmla="*/ 135955 w 168771"/>
                <a:gd name="connsiteY0" fmla="*/ 6510 h 100260"/>
                <a:gd name="connsiteX1" fmla="*/ 100794 w 168771"/>
                <a:gd name="connsiteY1" fmla="*/ 4166 h 100260"/>
                <a:gd name="connsiteX2" fmla="*/ 7032 w 168771"/>
                <a:gd name="connsiteY2" fmla="*/ 60423 h 100260"/>
                <a:gd name="connsiteX3" fmla="*/ 0 w 168771"/>
                <a:gd name="connsiteY3" fmla="*/ 69799 h 100260"/>
                <a:gd name="connsiteX4" fmla="*/ 7032 w 168771"/>
                <a:gd name="connsiteY4" fmla="*/ 79175 h 100260"/>
                <a:gd name="connsiteX5" fmla="*/ 32817 w 168771"/>
                <a:gd name="connsiteY5" fmla="*/ 95584 h 100260"/>
                <a:gd name="connsiteX6" fmla="*/ 67977 w 168771"/>
                <a:gd name="connsiteY6" fmla="*/ 95584 h 100260"/>
                <a:gd name="connsiteX7" fmla="*/ 161739 w 168771"/>
                <a:gd name="connsiteY7" fmla="*/ 39327 h 100260"/>
                <a:gd name="connsiteX8" fmla="*/ 168771 w 168771"/>
                <a:gd name="connsiteY8" fmla="*/ 29950 h 100260"/>
                <a:gd name="connsiteX9" fmla="*/ 161739 w 168771"/>
                <a:gd name="connsiteY9" fmla="*/ 20574 h 100260"/>
                <a:gd name="connsiteX10" fmla="*/ 135955 w 168771"/>
                <a:gd name="connsiteY10" fmla="*/ 6510 h 10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100260">
                  <a:moveTo>
                    <a:pt x="135955" y="6510"/>
                  </a:moveTo>
                  <a:cubicBezTo>
                    <a:pt x="125017" y="-1319"/>
                    <a:pt x="113297" y="-2069"/>
                    <a:pt x="100794" y="4166"/>
                  </a:cubicBezTo>
                  <a:lnTo>
                    <a:pt x="7032" y="60423"/>
                  </a:lnTo>
                  <a:cubicBezTo>
                    <a:pt x="2344" y="63564"/>
                    <a:pt x="0" y="66658"/>
                    <a:pt x="0" y="69799"/>
                  </a:cubicBezTo>
                  <a:cubicBezTo>
                    <a:pt x="0" y="74487"/>
                    <a:pt x="2344" y="77628"/>
                    <a:pt x="7032" y="79175"/>
                  </a:cubicBezTo>
                  <a:lnTo>
                    <a:pt x="32817" y="95584"/>
                  </a:lnTo>
                  <a:cubicBezTo>
                    <a:pt x="45320" y="101819"/>
                    <a:pt x="57040" y="101819"/>
                    <a:pt x="67977" y="95584"/>
                  </a:cubicBezTo>
                  <a:lnTo>
                    <a:pt x="161739" y="39327"/>
                  </a:lnTo>
                  <a:cubicBezTo>
                    <a:pt x="166427" y="37779"/>
                    <a:pt x="168771" y="34638"/>
                    <a:pt x="168771" y="29950"/>
                  </a:cubicBezTo>
                  <a:cubicBezTo>
                    <a:pt x="168771" y="26809"/>
                    <a:pt x="166427" y="23715"/>
                    <a:pt x="161739" y="20574"/>
                  </a:cubicBezTo>
                  <a:lnTo>
                    <a:pt x="135955" y="6510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9B6453CF-4C17-4FD8-B17A-B8D76B010BAB}"/>
                </a:ext>
              </a:extLst>
            </p:cNvPr>
            <p:cNvSpPr/>
            <p:nvPr/>
          </p:nvSpPr>
          <p:spPr>
            <a:xfrm>
              <a:off x="-2109957" y="10563679"/>
              <a:ext cx="169941" cy="99621"/>
            </a:xfrm>
            <a:custGeom>
              <a:avLst/>
              <a:gdLst>
                <a:gd name="connsiteX0" fmla="*/ 161739 w 169941"/>
                <a:gd name="connsiteY0" fmla="*/ 41032 h 99621"/>
                <a:gd name="connsiteX1" fmla="*/ 161739 w 169941"/>
                <a:gd name="connsiteY1" fmla="*/ 19936 h 99621"/>
                <a:gd name="connsiteX2" fmla="*/ 135955 w 169941"/>
                <a:gd name="connsiteY2" fmla="*/ 5872 h 99621"/>
                <a:gd name="connsiteX3" fmla="*/ 103138 w 169941"/>
                <a:gd name="connsiteY3" fmla="*/ 5872 h 99621"/>
                <a:gd name="connsiteX4" fmla="*/ 7032 w 169941"/>
                <a:gd name="connsiteY4" fmla="*/ 59785 h 99621"/>
                <a:gd name="connsiteX5" fmla="*/ 7032 w 169941"/>
                <a:gd name="connsiteY5" fmla="*/ 80881 h 99621"/>
                <a:gd name="connsiteX6" fmla="*/ 32817 w 169941"/>
                <a:gd name="connsiteY6" fmla="*/ 94946 h 99621"/>
                <a:gd name="connsiteX7" fmla="*/ 67977 w 169941"/>
                <a:gd name="connsiteY7" fmla="*/ 94946 h 99621"/>
                <a:gd name="connsiteX8" fmla="*/ 161739 w 169941"/>
                <a:gd name="connsiteY8" fmla="*/ 41032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941" h="99621">
                  <a:moveTo>
                    <a:pt x="161739" y="41032"/>
                  </a:moveTo>
                  <a:cubicBezTo>
                    <a:pt x="172676" y="33203"/>
                    <a:pt x="172676" y="26171"/>
                    <a:pt x="161739" y="19936"/>
                  </a:cubicBez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7032" y="59785"/>
                  </a:lnTo>
                  <a:cubicBezTo>
                    <a:pt x="-2344" y="67614"/>
                    <a:pt x="-2344" y="74646"/>
                    <a:pt x="7032" y="80881"/>
                  </a:cubicBezTo>
                  <a:lnTo>
                    <a:pt x="32817" y="94946"/>
                  </a:lnTo>
                  <a:cubicBezTo>
                    <a:pt x="45320" y="101180"/>
                    <a:pt x="57040" y="101180"/>
                    <a:pt x="67977" y="94946"/>
                  </a:cubicBezTo>
                  <a:lnTo>
                    <a:pt x="161739" y="4103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4DB582FB-767C-447D-9445-F9267300B274}"/>
                </a:ext>
              </a:extLst>
            </p:cNvPr>
            <p:cNvSpPr/>
            <p:nvPr/>
          </p:nvSpPr>
          <p:spPr>
            <a:xfrm>
              <a:off x="-1963453" y="10479306"/>
              <a:ext cx="171112" cy="99621"/>
            </a:xfrm>
            <a:custGeom>
              <a:avLst/>
              <a:gdLst>
                <a:gd name="connsiteX0" fmla="*/ 162910 w 171112"/>
                <a:gd name="connsiteY0" fmla="*/ 38677 h 99621"/>
                <a:gd name="connsiteX1" fmla="*/ 162910 w 171112"/>
                <a:gd name="connsiteY1" fmla="*/ 17580 h 99621"/>
                <a:gd name="connsiteX2" fmla="*/ 137125 w 171112"/>
                <a:gd name="connsiteY2" fmla="*/ 3516 h 99621"/>
                <a:gd name="connsiteX3" fmla="*/ 104309 w 171112"/>
                <a:gd name="connsiteY3" fmla="*/ 3516 h 99621"/>
                <a:gd name="connsiteX4" fmla="*/ 8203 w 171112"/>
                <a:gd name="connsiteY4" fmla="*/ 57429 h 99621"/>
                <a:gd name="connsiteX5" fmla="*/ 8203 w 171112"/>
                <a:gd name="connsiteY5" fmla="*/ 78525 h 99621"/>
                <a:gd name="connsiteX6" fmla="*/ 33987 w 171112"/>
                <a:gd name="connsiteY6" fmla="*/ 92590 h 99621"/>
                <a:gd name="connsiteX7" fmla="*/ 69148 w 171112"/>
                <a:gd name="connsiteY7" fmla="*/ 92590 h 99621"/>
                <a:gd name="connsiteX8" fmla="*/ 162910 w 171112"/>
                <a:gd name="connsiteY8" fmla="*/ 38677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12" h="99621">
                  <a:moveTo>
                    <a:pt x="162910" y="38677"/>
                  </a:moveTo>
                  <a:cubicBezTo>
                    <a:pt x="173847" y="32441"/>
                    <a:pt x="173847" y="25409"/>
                    <a:pt x="162910" y="17580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33987" y="92590"/>
                  </a:lnTo>
                  <a:cubicBezTo>
                    <a:pt x="46490" y="101966"/>
                    <a:pt x="58211" y="101966"/>
                    <a:pt x="69148" y="92590"/>
                  </a:cubicBezTo>
                  <a:lnTo>
                    <a:pt x="162910" y="3867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06651DA6-EB87-4381-A5F5-D93F81398358}"/>
                </a:ext>
              </a:extLst>
            </p:cNvPr>
            <p:cNvSpPr/>
            <p:nvPr/>
          </p:nvSpPr>
          <p:spPr>
            <a:xfrm>
              <a:off x="-1812263" y="10391416"/>
              <a:ext cx="168771" cy="100770"/>
            </a:xfrm>
            <a:custGeom>
              <a:avLst/>
              <a:gdLst>
                <a:gd name="connsiteX0" fmla="*/ 168771 w 168771"/>
                <a:gd name="connsiteY0" fmla="*/ 30461 h 100770"/>
                <a:gd name="connsiteX1" fmla="*/ 161739 w 168771"/>
                <a:gd name="connsiteY1" fmla="*/ 21085 h 100770"/>
                <a:gd name="connsiteX2" fmla="*/ 135955 w 168771"/>
                <a:gd name="connsiteY2" fmla="*/ 4676 h 100770"/>
                <a:gd name="connsiteX3" fmla="*/ 100794 w 168771"/>
                <a:gd name="connsiteY3" fmla="*/ 4676 h 100770"/>
                <a:gd name="connsiteX4" fmla="*/ 7032 w 168771"/>
                <a:gd name="connsiteY4" fmla="*/ 60933 h 100770"/>
                <a:gd name="connsiteX5" fmla="*/ 0 w 168771"/>
                <a:gd name="connsiteY5" fmla="*/ 70309 h 100770"/>
                <a:gd name="connsiteX6" fmla="*/ 7032 w 168771"/>
                <a:gd name="connsiteY6" fmla="*/ 79686 h 100770"/>
                <a:gd name="connsiteX7" fmla="*/ 32817 w 168771"/>
                <a:gd name="connsiteY7" fmla="*/ 96094 h 100770"/>
                <a:gd name="connsiteX8" fmla="*/ 65633 w 168771"/>
                <a:gd name="connsiteY8" fmla="*/ 96094 h 100770"/>
                <a:gd name="connsiteX9" fmla="*/ 161739 w 168771"/>
                <a:gd name="connsiteY9" fmla="*/ 39837 h 100770"/>
                <a:gd name="connsiteX10" fmla="*/ 168771 w 168771"/>
                <a:gd name="connsiteY10" fmla="*/ 30461 h 10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100770">
                  <a:moveTo>
                    <a:pt x="168771" y="30461"/>
                  </a:moveTo>
                  <a:cubicBezTo>
                    <a:pt x="168771" y="27320"/>
                    <a:pt x="166427" y="24226"/>
                    <a:pt x="161739" y="21085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09"/>
                  </a:cubicBezTo>
                  <a:cubicBezTo>
                    <a:pt x="0" y="74998"/>
                    <a:pt x="2344" y="78138"/>
                    <a:pt x="7032" y="79686"/>
                  </a:cubicBezTo>
                  <a:lnTo>
                    <a:pt x="32817" y="96094"/>
                  </a:lnTo>
                  <a:cubicBezTo>
                    <a:pt x="43754" y="102329"/>
                    <a:pt x="54696" y="102329"/>
                    <a:pt x="65633" y="96094"/>
                  </a:cubicBezTo>
                  <a:lnTo>
                    <a:pt x="161739" y="39837"/>
                  </a:lnTo>
                  <a:cubicBezTo>
                    <a:pt x="166427" y="38290"/>
                    <a:pt x="168771" y="35149"/>
                    <a:pt x="168771" y="30461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678283A3-EFE5-4A33-8694-A8DA467A1220}"/>
                </a:ext>
              </a:extLst>
            </p:cNvPr>
            <p:cNvSpPr/>
            <p:nvPr/>
          </p:nvSpPr>
          <p:spPr>
            <a:xfrm>
              <a:off x="-1665759" y="10304674"/>
              <a:ext cx="169941" cy="99621"/>
            </a:xfrm>
            <a:custGeom>
              <a:avLst/>
              <a:gdLst>
                <a:gd name="connsiteX0" fmla="*/ 33987 w 169941"/>
                <a:gd name="connsiteY0" fmla="*/ 96106 h 99621"/>
                <a:gd name="connsiteX1" fmla="*/ 69148 w 169941"/>
                <a:gd name="connsiteY1" fmla="*/ 96106 h 99621"/>
                <a:gd name="connsiteX2" fmla="*/ 162910 w 169941"/>
                <a:gd name="connsiteY2" fmla="*/ 39848 h 99621"/>
                <a:gd name="connsiteX3" fmla="*/ 169942 w 169941"/>
                <a:gd name="connsiteY3" fmla="*/ 30472 h 99621"/>
                <a:gd name="connsiteX4" fmla="*/ 162910 w 169941"/>
                <a:gd name="connsiteY4" fmla="*/ 21096 h 99621"/>
                <a:gd name="connsiteX5" fmla="*/ 137125 w 169941"/>
                <a:gd name="connsiteY5" fmla="*/ 7032 h 99621"/>
                <a:gd name="connsiteX6" fmla="*/ 101965 w 169941"/>
                <a:gd name="connsiteY6" fmla="*/ 7032 h 99621"/>
                <a:gd name="connsiteX7" fmla="*/ 8203 w 169941"/>
                <a:gd name="connsiteY7" fmla="*/ 60945 h 99621"/>
                <a:gd name="connsiteX8" fmla="*/ 8203 w 169941"/>
                <a:gd name="connsiteY8" fmla="*/ 82041 h 99621"/>
                <a:gd name="connsiteX9" fmla="*/ 33987 w 169941"/>
                <a:gd name="connsiteY9" fmla="*/ 96106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41" h="99621">
                  <a:moveTo>
                    <a:pt x="33987" y="96106"/>
                  </a:moveTo>
                  <a:cubicBezTo>
                    <a:pt x="44924" y="100794"/>
                    <a:pt x="56645" y="100794"/>
                    <a:pt x="69148" y="96106"/>
                  </a:cubicBezTo>
                  <a:lnTo>
                    <a:pt x="162910" y="39848"/>
                  </a:lnTo>
                  <a:cubicBezTo>
                    <a:pt x="167598" y="38302"/>
                    <a:pt x="169942" y="35160"/>
                    <a:pt x="169942" y="30472"/>
                  </a:cubicBezTo>
                  <a:cubicBezTo>
                    <a:pt x="169942" y="27331"/>
                    <a:pt x="167598" y="24237"/>
                    <a:pt x="162910" y="21096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1"/>
                  </a:cubicBezTo>
                  <a:lnTo>
                    <a:pt x="33987" y="9610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3D2BC633-1ED8-4DD4-8445-BA2309BACBA8}"/>
                </a:ext>
              </a:extLst>
            </p:cNvPr>
            <p:cNvSpPr/>
            <p:nvPr/>
          </p:nvSpPr>
          <p:spPr>
            <a:xfrm>
              <a:off x="-1516914" y="10220300"/>
              <a:ext cx="168771" cy="98426"/>
            </a:xfrm>
            <a:custGeom>
              <a:avLst/>
              <a:gdLst>
                <a:gd name="connsiteX0" fmla="*/ 161739 w 168771"/>
                <a:gd name="connsiteY0" fmla="*/ 39837 h 98426"/>
                <a:gd name="connsiteX1" fmla="*/ 161739 w 168771"/>
                <a:gd name="connsiteY1" fmla="*/ 18741 h 98426"/>
                <a:gd name="connsiteX2" fmla="*/ 135955 w 168771"/>
                <a:gd name="connsiteY2" fmla="*/ 4676 h 98426"/>
                <a:gd name="connsiteX3" fmla="*/ 100794 w 168771"/>
                <a:gd name="connsiteY3" fmla="*/ 4676 h 98426"/>
                <a:gd name="connsiteX4" fmla="*/ 7032 w 168771"/>
                <a:gd name="connsiteY4" fmla="*/ 58590 h 98426"/>
                <a:gd name="connsiteX5" fmla="*/ 7032 w 168771"/>
                <a:gd name="connsiteY5" fmla="*/ 79686 h 98426"/>
                <a:gd name="connsiteX6" fmla="*/ 32817 w 168771"/>
                <a:gd name="connsiteY6" fmla="*/ 93750 h 98426"/>
                <a:gd name="connsiteX7" fmla="*/ 67977 w 168771"/>
                <a:gd name="connsiteY7" fmla="*/ 93750 h 98426"/>
                <a:gd name="connsiteX8" fmla="*/ 161739 w 168771"/>
                <a:gd name="connsiteY8" fmla="*/ 39837 h 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71" h="98426">
                  <a:moveTo>
                    <a:pt x="161739" y="39837"/>
                  </a:moveTo>
                  <a:cubicBezTo>
                    <a:pt x="171115" y="33602"/>
                    <a:pt x="171115" y="26570"/>
                    <a:pt x="161739" y="18741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ubicBezTo>
                    <a:pt x="-2344" y="66419"/>
                    <a:pt x="-2344" y="73450"/>
                    <a:pt x="7032" y="79686"/>
                  </a:cubicBezTo>
                  <a:lnTo>
                    <a:pt x="32817" y="93750"/>
                  </a:lnTo>
                  <a:cubicBezTo>
                    <a:pt x="45320" y="99985"/>
                    <a:pt x="57040" y="99985"/>
                    <a:pt x="67977" y="93750"/>
                  </a:cubicBezTo>
                  <a:lnTo>
                    <a:pt x="161739" y="3983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C7F06317-4F35-4B0F-9364-0F19A5D9A6BC}"/>
                </a:ext>
              </a:extLst>
            </p:cNvPr>
            <p:cNvSpPr/>
            <p:nvPr/>
          </p:nvSpPr>
          <p:spPr>
            <a:xfrm>
              <a:off x="-1369239" y="10134731"/>
              <a:ext cx="169941" cy="99621"/>
            </a:xfrm>
            <a:custGeom>
              <a:avLst/>
              <a:gdLst>
                <a:gd name="connsiteX0" fmla="*/ 7032 w 169941"/>
                <a:gd name="connsiteY0" fmla="*/ 59773 h 99621"/>
                <a:gd name="connsiteX1" fmla="*/ 0 w 169941"/>
                <a:gd name="connsiteY1" fmla="*/ 69149 h 99621"/>
                <a:gd name="connsiteX2" fmla="*/ 7032 w 169941"/>
                <a:gd name="connsiteY2" fmla="*/ 78526 h 99621"/>
                <a:gd name="connsiteX3" fmla="*/ 32816 w 169941"/>
                <a:gd name="connsiteY3" fmla="*/ 92590 h 99621"/>
                <a:gd name="connsiteX4" fmla="*/ 67977 w 169941"/>
                <a:gd name="connsiteY4" fmla="*/ 92590 h 99621"/>
                <a:gd name="connsiteX5" fmla="*/ 161739 w 169941"/>
                <a:gd name="connsiteY5" fmla="*/ 38677 h 99621"/>
                <a:gd name="connsiteX6" fmla="*/ 161739 w 169941"/>
                <a:gd name="connsiteY6" fmla="*/ 17580 h 99621"/>
                <a:gd name="connsiteX7" fmla="*/ 135954 w 169941"/>
                <a:gd name="connsiteY7" fmla="*/ 3516 h 99621"/>
                <a:gd name="connsiteX8" fmla="*/ 103138 w 169941"/>
                <a:gd name="connsiteY8" fmla="*/ 3516 h 99621"/>
                <a:gd name="connsiteX9" fmla="*/ 7032 w 169941"/>
                <a:gd name="connsiteY9" fmla="*/ 59773 h 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41" h="99621">
                  <a:moveTo>
                    <a:pt x="7032" y="59773"/>
                  </a:move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32816" y="92590"/>
                  </a:lnTo>
                  <a:cubicBezTo>
                    <a:pt x="45320" y="101966"/>
                    <a:pt x="57040" y="101966"/>
                    <a:pt x="67977" y="92590"/>
                  </a:cubicBezTo>
                  <a:lnTo>
                    <a:pt x="161739" y="38677"/>
                  </a:lnTo>
                  <a:cubicBezTo>
                    <a:pt x="172676" y="32442"/>
                    <a:pt x="172676" y="25409"/>
                    <a:pt x="161739" y="17580"/>
                  </a:cubicBez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D754EC3-BB07-4955-9351-5BB43B285681}"/>
                </a:ext>
              </a:extLst>
            </p:cNvPr>
            <p:cNvSpPr/>
            <p:nvPr/>
          </p:nvSpPr>
          <p:spPr>
            <a:xfrm>
              <a:off x="-1221564" y="10048002"/>
              <a:ext cx="168771" cy="99610"/>
            </a:xfrm>
            <a:custGeom>
              <a:avLst/>
              <a:gdLst>
                <a:gd name="connsiteX0" fmla="*/ 168771 w 168771"/>
                <a:gd name="connsiteY0" fmla="*/ 29301 h 99610"/>
                <a:gd name="connsiteX1" fmla="*/ 161739 w 168771"/>
                <a:gd name="connsiteY1" fmla="*/ 19925 h 99610"/>
                <a:gd name="connsiteX2" fmla="*/ 135955 w 168771"/>
                <a:gd name="connsiteY2" fmla="*/ 3516 h 99610"/>
                <a:gd name="connsiteX3" fmla="*/ 103138 w 168771"/>
                <a:gd name="connsiteY3" fmla="*/ 3516 h 99610"/>
                <a:gd name="connsiteX4" fmla="*/ 7032 w 168771"/>
                <a:gd name="connsiteY4" fmla="*/ 59773 h 99610"/>
                <a:gd name="connsiteX5" fmla="*/ 0 w 168771"/>
                <a:gd name="connsiteY5" fmla="*/ 69149 h 99610"/>
                <a:gd name="connsiteX6" fmla="*/ 7032 w 168771"/>
                <a:gd name="connsiteY6" fmla="*/ 78526 h 99610"/>
                <a:gd name="connsiteX7" fmla="*/ 32817 w 168771"/>
                <a:gd name="connsiteY7" fmla="*/ 94934 h 99610"/>
                <a:gd name="connsiteX8" fmla="*/ 67977 w 168771"/>
                <a:gd name="connsiteY8" fmla="*/ 94934 h 99610"/>
                <a:gd name="connsiteX9" fmla="*/ 161739 w 168771"/>
                <a:gd name="connsiteY9" fmla="*/ 38677 h 99610"/>
                <a:gd name="connsiteX10" fmla="*/ 168771 w 168771"/>
                <a:gd name="connsiteY10" fmla="*/ 29301 h 9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99610">
                  <a:moveTo>
                    <a:pt x="168771" y="29301"/>
                  </a:moveTo>
                  <a:cubicBezTo>
                    <a:pt x="168771" y="26160"/>
                    <a:pt x="166427" y="23065"/>
                    <a:pt x="161739" y="19925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6"/>
                  </a:cubicBezTo>
                  <a:lnTo>
                    <a:pt x="32817" y="94934"/>
                  </a:lnTo>
                  <a:cubicBezTo>
                    <a:pt x="45320" y="101169"/>
                    <a:pt x="57040" y="101169"/>
                    <a:pt x="67977" y="94934"/>
                  </a:cubicBezTo>
                  <a:lnTo>
                    <a:pt x="161739" y="38677"/>
                  </a:lnTo>
                  <a:cubicBezTo>
                    <a:pt x="166427" y="37130"/>
                    <a:pt x="168771" y="33989"/>
                    <a:pt x="168771" y="29301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B64FFBA8-F20F-4ADF-BC84-7E28FDFAAA21}"/>
                </a:ext>
              </a:extLst>
            </p:cNvPr>
            <p:cNvSpPr/>
            <p:nvPr/>
          </p:nvSpPr>
          <p:spPr>
            <a:xfrm>
              <a:off x="-3169464" y="11167294"/>
              <a:ext cx="192211" cy="112490"/>
            </a:xfrm>
            <a:custGeom>
              <a:avLst/>
              <a:gdLst>
                <a:gd name="connsiteX0" fmla="*/ 185179 w 192211"/>
                <a:gd name="connsiteY0" fmla="*/ 39837 h 112490"/>
                <a:gd name="connsiteX1" fmla="*/ 185179 w 192211"/>
                <a:gd name="connsiteY1" fmla="*/ 18740 h 112490"/>
                <a:gd name="connsiteX2" fmla="*/ 159395 w 192211"/>
                <a:gd name="connsiteY2" fmla="*/ 4677 h 112490"/>
                <a:gd name="connsiteX3" fmla="*/ 124234 w 192211"/>
                <a:gd name="connsiteY3" fmla="*/ 4677 h 112490"/>
                <a:gd name="connsiteX4" fmla="*/ 7032 w 192211"/>
                <a:gd name="connsiteY4" fmla="*/ 72654 h 112490"/>
                <a:gd name="connsiteX5" fmla="*/ 0 w 192211"/>
                <a:gd name="connsiteY5" fmla="*/ 82030 h 112490"/>
                <a:gd name="connsiteX6" fmla="*/ 7032 w 192211"/>
                <a:gd name="connsiteY6" fmla="*/ 91406 h 112490"/>
                <a:gd name="connsiteX7" fmla="*/ 32816 w 192211"/>
                <a:gd name="connsiteY7" fmla="*/ 107814 h 112490"/>
                <a:gd name="connsiteX8" fmla="*/ 67977 w 192211"/>
                <a:gd name="connsiteY8" fmla="*/ 107814 h 112490"/>
                <a:gd name="connsiteX9" fmla="*/ 185179 w 192211"/>
                <a:gd name="connsiteY9" fmla="*/ 39837 h 11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1" h="112490">
                  <a:moveTo>
                    <a:pt x="185179" y="39837"/>
                  </a:moveTo>
                  <a:cubicBezTo>
                    <a:pt x="194555" y="33602"/>
                    <a:pt x="194555" y="26570"/>
                    <a:pt x="185179" y="18740"/>
                  </a:cubicBezTo>
                  <a:lnTo>
                    <a:pt x="159395" y="4677"/>
                  </a:lnTo>
                  <a:cubicBezTo>
                    <a:pt x="145331" y="-1559"/>
                    <a:pt x="133610" y="-1559"/>
                    <a:pt x="124234" y="4677"/>
                  </a:cubicBezTo>
                  <a:lnTo>
                    <a:pt x="7032" y="72654"/>
                  </a:lnTo>
                  <a:cubicBezTo>
                    <a:pt x="2344" y="75795"/>
                    <a:pt x="0" y="78889"/>
                    <a:pt x="0" y="82030"/>
                  </a:cubicBezTo>
                  <a:cubicBezTo>
                    <a:pt x="0" y="86718"/>
                    <a:pt x="2344" y="89859"/>
                    <a:pt x="7032" y="91406"/>
                  </a:cubicBezTo>
                  <a:lnTo>
                    <a:pt x="32816" y="107814"/>
                  </a:lnTo>
                  <a:cubicBezTo>
                    <a:pt x="45320" y="114049"/>
                    <a:pt x="57040" y="114049"/>
                    <a:pt x="67977" y="107814"/>
                  </a:cubicBezTo>
                  <a:lnTo>
                    <a:pt x="185179" y="39837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B7EE0450-2CF6-4D66-A227-80C1C7FB8418}"/>
                </a:ext>
              </a:extLst>
            </p:cNvPr>
            <p:cNvSpPr/>
            <p:nvPr/>
          </p:nvSpPr>
          <p:spPr>
            <a:xfrm>
              <a:off x="-2939748" y="11263400"/>
              <a:ext cx="321133" cy="189844"/>
            </a:xfrm>
            <a:custGeom>
              <a:avLst/>
              <a:gdLst>
                <a:gd name="connsiteX0" fmla="*/ 7032 w 321133"/>
                <a:gd name="connsiteY0" fmla="*/ 110158 h 189844"/>
                <a:gd name="connsiteX1" fmla="*/ 0 w 321133"/>
                <a:gd name="connsiteY1" fmla="*/ 119535 h 189844"/>
                <a:gd name="connsiteX2" fmla="*/ 7032 w 321133"/>
                <a:gd name="connsiteY2" fmla="*/ 128911 h 189844"/>
                <a:gd name="connsiteX3" fmla="*/ 103138 w 321133"/>
                <a:gd name="connsiteY3" fmla="*/ 185168 h 189844"/>
                <a:gd name="connsiteX4" fmla="*/ 135955 w 321133"/>
                <a:gd name="connsiteY4" fmla="*/ 185168 h 189844"/>
                <a:gd name="connsiteX5" fmla="*/ 314102 w 321133"/>
                <a:gd name="connsiteY5" fmla="*/ 79686 h 189844"/>
                <a:gd name="connsiteX6" fmla="*/ 321134 w 321133"/>
                <a:gd name="connsiteY6" fmla="*/ 70310 h 189844"/>
                <a:gd name="connsiteX7" fmla="*/ 314102 w 321133"/>
                <a:gd name="connsiteY7" fmla="*/ 60934 h 189844"/>
                <a:gd name="connsiteX8" fmla="*/ 220340 w 321133"/>
                <a:gd name="connsiteY8" fmla="*/ 4676 h 189844"/>
                <a:gd name="connsiteX9" fmla="*/ 185179 w 321133"/>
                <a:gd name="connsiteY9" fmla="*/ 4676 h 189844"/>
                <a:gd name="connsiteX10" fmla="*/ 7032 w 321133"/>
                <a:gd name="connsiteY10" fmla="*/ 110158 h 18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33" h="189844">
                  <a:moveTo>
                    <a:pt x="7032" y="110158"/>
                  </a:moveTo>
                  <a:cubicBezTo>
                    <a:pt x="2344" y="113299"/>
                    <a:pt x="0" y="116394"/>
                    <a:pt x="0" y="119535"/>
                  </a:cubicBezTo>
                  <a:cubicBezTo>
                    <a:pt x="0" y="124223"/>
                    <a:pt x="2344" y="127364"/>
                    <a:pt x="7032" y="128911"/>
                  </a:cubicBezTo>
                  <a:lnTo>
                    <a:pt x="103138" y="185168"/>
                  </a:lnTo>
                  <a:cubicBezTo>
                    <a:pt x="114075" y="191403"/>
                    <a:pt x="125017" y="191403"/>
                    <a:pt x="135955" y="185168"/>
                  </a:cubicBezTo>
                  <a:lnTo>
                    <a:pt x="314102" y="79686"/>
                  </a:lnTo>
                  <a:cubicBezTo>
                    <a:pt x="318790" y="78139"/>
                    <a:pt x="321134" y="74998"/>
                    <a:pt x="321134" y="70310"/>
                  </a:cubicBezTo>
                  <a:cubicBezTo>
                    <a:pt x="321134" y="67169"/>
                    <a:pt x="318790" y="64075"/>
                    <a:pt x="314102" y="60934"/>
                  </a:cubicBezTo>
                  <a:lnTo>
                    <a:pt x="220340" y="4676"/>
                  </a:lnTo>
                  <a:cubicBezTo>
                    <a:pt x="209403" y="-1559"/>
                    <a:pt x="197683" y="-1559"/>
                    <a:pt x="185179" y="4676"/>
                  </a:cubicBezTo>
                  <a:lnTo>
                    <a:pt x="7032" y="110158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08E7F596-C741-42DD-9B92-662E0C97357E}"/>
                </a:ext>
              </a:extLst>
            </p:cNvPr>
            <p:cNvSpPr/>
            <p:nvPr/>
          </p:nvSpPr>
          <p:spPr>
            <a:xfrm>
              <a:off x="-2789729" y="11309097"/>
              <a:ext cx="397314" cy="229727"/>
            </a:xfrm>
            <a:custGeom>
              <a:avLst/>
              <a:gdLst>
                <a:gd name="connsiteX0" fmla="*/ 7032 w 397314"/>
                <a:gd name="connsiteY0" fmla="*/ 151191 h 229727"/>
                <a:gd name="connsiteX1" fmla="*/ 0 w 397314"/>
                <a:gd name="connsiteY1" fmla="*/ 160567 h 229727"/>
                <a:gd name="connsiteX2" fmla="*/ 7032 w 397314"/>
                <a:gd name="connsiteY2" fmla="*/ 169943 h 229727"/>
                <a:gd name="connsiteX3" fmla="*/ 103138 w 397314"/>
                <a:gd name="connsiteY3" fmla="*/ 223856 h 229727"/>
                <a:gd name="connsiteX4" fmla="*/ 135955 w 397314"/>
                <a:gd name="connsiteY4" fmla="*/ 223856 h 229727"/>
                <a:gd name="connsiteX5" fmla="*/ 389111 w 397314"/>
                <a:gd name="connsiteY5" fmla="*/ 78525 h 229727"/>
                <a:gd name="connsiteX6" fmla="*/ 389111 w 397314"/>
                <a:gd name="connsiteY6" fmla="*/ 57429 h 229727"/>
                <a:gd name="connsiteX7" fmla="*/ 293005 w 397314"/>
                <a:gd name="connsiteY7" fmla="*/ 3516 h 229727"/>
                <a:gd name="connsiteX8" fmla="*/ 260189 w 397314"/>
                <a:gd name="connsiteY8" fmla="*/ 3516 h 229727"/>
                <a:gd name="connsiteX9" fmla="*/ 7032 w 397314"/>
                <a:gd name="connsiteY9" fmla="*/ 151191 h 22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314" h="229727">
                  <a:moveTo>
                    <a:pt x="7032" y="151191"/>
                  </a:moveTo>
                  <a:cubicBezTo>
                    <a:pt x="2344" y="154332"/>
                    <a:pt x="0" y="157426"/>
                    <a:pt x="0" y="160567"/>
                  </a:cubicBezTo>
                  <a:cubicBezTo>
                    <a:pt x="0" y="165255"/>
                    <a:pt x="2344" y="168396"/>
                    <a:pt x="7032" y="169943"/>
                  </a:cubicBezTo>
                  <a:lnTo>
                    <a:pt x="103138" y="223856"/>
                  </a:lnTo>
                  <a:cubicBezTo>
                    <a:pt x="114075" y="231685"/>
                    <a:pt x="125017" y="231685"/>
                    <a:pt x="135955" y="223856"/>
                  </a:cubicBezTo>
                  <a:lnTo>
                    <a:pt x="389111" y="78525"/>
                  </a:lnTo>
                  <a:cubicBezTo>
                    <a:pt x="400049" y="72290"/>
                    <a:pt x="400049" y="65258"/>
                    <a:pt x="389111" y="57429"/>
                  </a:cubicBezTo>
                  <a:lnTo>
                    <a:pt x="293005" y="3516"/>
                  </a:lnTo>
                  <a:cubicBezTo>
                    <a:pt x="282068" y="-1172"/>
                    <a:pt x="271126" y="-1172"/>
                    <a:pt x="260189" y="3516"/>
                  </a:cubicBezTo>
                  <a:lnTo>
                    <a:pt x="7032" y="15119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6850C314-A711-47C4-BEDE-BEB892D2B399}"/>
                </a:ext>
              </a:extLst>
            </p:cNvPr>
            <p:cNvSpPr/>
            <p:nvPr/>
          </p:nvSpPr>
          <p:spPr>
            <a:xfrm>
              <a:off x="-2637366" y="11394666"/>
              <a:ext cx="396143" cy="232036"/>
            </a:xfrm>
            <a:custGeom>
              <a:avLst/>
              <a:gdLst>
                <a:gd name="connsiteX0" fmla="*/ 7032 w 396143"/>
                <a:gd name="connsiteY0" fmla="*/ 152351 h 232036"/>
                <a:gd name="connsiteX1" fmla="*/ 0 w 396143"/>
                <a:gd name="connsiteY1" fmla="*/ 161727 h 232036"/>
                <a:gd name="connsiteX2" fmla="*/ 7032 w 396143"/>
                <a:gd name="connsiteY2" fmla="*/ 171103 h 232036"/>
                <a:gd name="connsiteX3" fmla="*/ 100794 w 396143"/>
                <a:gd name="connsiteY3" fmla="*/ 227360 h 232036"/>
                <a:gd name="connsiteX4" fmla="*/ 135955 w 396143"/>
                <a:gd name="connsiteY4" fmla="*/ 227360 h 232036"/>
                <a:gd name="connsiteX5" fmla="*/ 389111 w 396143"/>
                <a:gd name="connsiteY5" fmla="*/ 79686 h 232036"/>
                <a:gd name="connsiteX6" fmla="*/ 396143 w 396143"/>
                <a:gd name="connsiteY6" fmla="*/ 70310 h 232036"/>
                <a:gd name="connsiteX7" fmla="*/ 389111 w 396143"/>
                <a:gd name="connsiteY7" fmla="*/ 60933 h 232036"/>
                <a:gd name="connsiteX8" fmla="*/ 293005 w 396143"/>
                <a:gd name="connsiteY8" fmla="*/ 4676 h 232036"/>
                <a:gd name="connsiteX9" fmla="*/ 257845 w 396143"/>
                <a:gd name="connsiteY9" fmla="*/ 4676 h 232036"/>
                <a:gd name="connsiteX10" fmla="*/ 7032 w 396143"/>
                <a:gd name="connsiteY10" fmla="*/ 152351 h 23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43" h="232036">
                  <a:moveTo>
                    <a:pt x="7032" y="152351"/>
                  </a:moveTo>
                  <a:cubicBezTo>
                    <a:pt x="2344" y="155492"/>
                    <a:pt x="0" y="158586"/>
                    <a:pt x="0" y="161727"/>
                  </a:cubicBezTo>
                  <a:cubicBezTo>
                    <a:pt x="0" y="166415"/>
                    <a:pt x="2344" y="169556"/>
                    <a:pt x="7032" y="171103"/>
                  </a:cubicBezTo>
                  <a:lnTo>
                    <a:pt x="100794" y="227360"/>
                  </a:lnTo>
                  <a:cubicBezTo>
                    <a:pt x="113297" y="233595"/>
                    <a:pt x="125017" y="233595"/>
                    <a:pt x="135955" y="227360"/>
                  </a:cubicBezTo>
                  <a:lnTo>
                    <a:pt x="389111" y="79686"/>
                  </a:lnTo>
                  <a:cubicBezTo>
                    <a:pt x="393799" y="78139"/>
                    <a:pt x="396143" y="74998"/>
                    <a:pt x="396143" y="70310"/>
                  </a:cubicBezTo>
                  <a:cubicBezTo>
                    <a:pt x="396143" y="67169"/>
                    <a:pt x="393799" y="64074"/>
                    <a:pt x="389111" y="60933"/>
                  </a:cubicBezTo>
                  <a:lnTo>
                    <a:pt x="293005" y="4676"/>
                  </a:lnTo>
                  <a:cubicBezTo>
                    <a:pt x="282068" y="-1559"/>
                    <a:pt x="270348" y="-1559"/>
                    <a:pt x="257845" y="4676"/>
                  </a:cubicBezTo>
                  <a:lnTo>
                    <a:pt x="7032" y="15235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6DF8D9A9-20A1-4F00-816A-924749FCB2AC}"/>
                </a:ext>
              </a:extLst>
            </p:cNvPr>
            <p:cNvSpPr/>
            <p:nvPr/>
          </p:nvSpPr>
          <p:spPr>
            <a:xfrm>
              <a:off x="-1079748" y="10181612"/>
              <a:ext cx="328163" cy="187523"/>
            </a:xfrm>
            <a:custGeom>
              <a:avLst/>
              <a:gdLst>
                <a:gd name="connsiteX0" fmla="*/ 319961 w 328163"/>
                <a:gd name="connsiteY0" fmla="*/ 78526 h 187523"/>
                <a:gd name="connsiteX1" fmla="*/ 319961 w 328163"/>
                <a:gd name="connsiteY1" fmla="*/ 57429 h 187523"/>
                <a:gd name="connsiteX2" fmla="*/ 223855 w 328163"/>
                <a:gd name="connsiteY2" fmla="*/ 3516 h 187523"/>
                <a:gd name="connsiteX3" fmla="*/ 191038 w 328163"/>
                <a:gd name="connsiteY3" fmla="*/ 3516 h 187523"/>
                <a:gd name="connsiteX4" fmla="*/ 8203 w 328163"/>
                <a:gd name="connsiteY4" fmla="*/ 108998 h 187523"/>
                <a:gd name="connsiteX5" fmla="*/ 8203 w 328163"/>
                <a:gd name="connsiteY5" fmla="*/ 130094 h 187523"/>
                <a:gd name="connsiteX6" fmla="*/ 104309 w 328163"/>
                <a:gd name="connsiteY6" fmla="*/ 184008 h 187523"/>
                <a:gd name="connsiteX7" fmla="*/ 139469 w 328163"/>
                <a:gd name="connsiteY7" fmla="*/ 184008 h 187523"/>
                <a:gd name="connsiteX8" fmla="*/ 319961 w 328163"/>
                <a:gd name="connsiteY8" fmla="*/ 78526 h 18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163" h="187523">
                  <a:moveTo>
                    <a:pt x="319961" y="78526"/>
                  </a:moveTo>
                  <a:cubicBezTo>
                    <a:pt x="330898" y="72290"/>
                    <a:pt x="330898" y="65258"/>
                    <a:pt x="319961" y="57429"/>
                  </a:cubicBezTo>
                  <a:lnTo>
                    <a:pt x="223855" y="3516"/>
                  </a:lnTo>
                  <a:cubicBezTo>
                    <a:pt x="212918" y="-1172"/>
                    <a:pt x="201976" y="-1172"/>
                    <a:pt x="191038" y="3516"/>
                  </a:cubicBezTo>
                  <a:lnTo>
                    <a:pt x="8203" y="108998"/>
                  </a:lnTo>
                  <a:cubicBezTo>
                    <a:pt x="-2734" y="115233"/>
                    <a:pt x="-2734" y="122265"/>
                    <a:pt x="8203" y="130094"/>
                  </a:cubicBezTo>
                  <a:lnTo>
                    <a:pt x="104309" y="184008"/>
                  </a:lnTo>
                  <a:cubicBezTo>
                    <a:pt x="115246" y="188696"/>
                    <a:pt x="126966" y="188696"/>
                    <a:pt x="139469" y="184008"/>
                  </a:cubicBezTo>
                  <a:lnTo>
                    <a:pt x="319961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E6469F0B-BD38-4278-980C-56AE12ED548E}"/>
                </a:ext>
              </a:extLst>
            </p:cNvPr>
            <p:cNvSpPr/>
            <p:nvPr/>
          </p:nvSpPr>
          <p:spPr>
            <a:xfrm>
              <a:off x="-1002395" y="10268342"/>
              <a:ext cx="400818" cy="233232"/>
            </a:xfrm>
            <a:custGeom>
              <a:avLst/>
              <a:gdLst>
                <a:gd name="connsiteX0" fmla="*/ 392626 w 400818"/>
                <a:gd name="connsiteY0" fmla="*/ 78525 h 233232"/>
                <a:gd name="connsiteX1" fmla="*/ 392626 w 400818"/>
                <a:gd name="connsiteY1" fmla="*/ 57429 h 233232"/>
                <a:gd name="connsiteX2" fmla="*/ 298864 w 400818"/>
                <a:gd name="connsiteY2" fmla="*/ 3516 h 233232"/>
                <a:gd name="connsiteX3" fmla="*/ 263704 w 400818"/>
                <a:gd name="connsiteY3" fmla="*/ 3516 h 233232"/>
                <a:gd name="connsiteX4" fmla="*/ 8203 w 400818"/>
                <a:gd name="connsiteY4" fmla="*/ 151191 h 233232"/>
                <a:gd name="connsiteX5" fmla="*/ 8203 w 400818"/>
                <a:gd name="connsiteY5" fmla="*/ 172287 h 233232"/>
                <a:gd name="connsiteX6" fmla="*/ 101965 w 400818"/>
                <a:gd name="connsiteY6" fmla="*/ 226200 h 233232"/>
                <a:gd name="connsiteX7" fmla="*/ 137125 w 400818"/>
                <a:gd name="connsiteY7" fmla="*/ 226200 h 233232"/>
                <a:gd name="connsiteX8" fmla="*/ 392626 w 400818"/>
                <a:gd name="connsiteY8" fmla="*/ 78525 h 23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818" h="233232">
                  <a:moveTo>
                    <a:pt x="392626" y="78525"/>
                  </a:moveTo>
                  <a:cubicBezTo>
                    <a:pt x="403549" y="72290"/>
                    <a:pt x="403549" y="65258"/>
                    <a:pt x="392626" y="57429"/>
                  </a:cubicBezTo>
                  <a:lnTo>
                    <a:pt x="298864" y="3516"/>
                  </a:lnTo>
                  <a:cubicBezTo>
                    <a:pt x="286361" y="-1172"/>
                    <a:pt x="274641" y="-1172"/>
                    <a:pt x="263704" y="3516"/>
                  </a:cubicBezTo>
                  <a:lnTo>
                    <a:pt x="8203" y="151191"/>
                  </a:lnTo>
                  <a:cubicBezTo>
                    <a:pt x="-2734" y="159020"/>
                    <a:pt x="-2734" y="166052"/>
                    <a:pt x="8203" y="172287"/>
                  </a:cubicBezTo>
                  <a:lnTo>
                    <a:pt x="101965" y="226200"/>
                  </a:lnTo>
                  <a:cubicBezTo>
                    <a:pt x="114468" y="235576"/>
                    <a:pt x="126188" y="235576"/>
                    <a:pt x="137125" y="226200"/>
                  </a:cubicBezTo>
                  <a:lnTo>
                    <a:pt x="392626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FDDFF6A8-F351-48B2-9A22-579D15624616}"/>
                </a:ext>
              </a:extLst>
            </p:cNvPr>
            <p:cNvSpPr/>
            <p:nvPr/>
          </p:nvSpPr>
          <p:spPr>
            <a:xfrm>
              <a:off x="-691811" y="10527359"/>
              <a:ext cx="168771" cy="100781"/>
            </a:xfrm>
            <a:custGeom>
              <a:avLst/>
              <a:gdLst>
                <a:gd name="connsiteX0" fmla="*/ 168771 w 168771"/>
                <a:gd name="connsiteY0" fmla="*/ 30472 h 100781"/>
                <a:gd name="connsiteX1" fmla="*/ 161739 w 168771"/>
                <a:gd name="connsiteY1" fmla="*/ 21096 h 100781"/>
                <a:gd name="connsiteX2" fmla="*/ 135955 w 168771"/>
                <a:gd name="connsiteY2" fmla="*/ 7032 h 100781"/>
                <a:gd name="connsiteX3" fmla="*/ 100794 w 168771"/>
                <a:gd name="connsiteY3" fmla="*/ 7032 h 100781"/>
                <a:gd name="connsiteX4" fmla="*/ 7032 w 168771"/>
                <a:gd name="connsiteY4" fmla="*/ 60945 h 100781"/>
                <a:gd name="connsiteX5" fmla="*/ 0 w 168771"/>
                <a:gd name="connsiteY5" fmla="*/ 70321 h 100781"/>
                <a:gd name="connsiteX6" fmla="*/ 7032 w 168771"/>
                <a:gd name="connsiteY6" fmla="*/ 79698 h 100781"/>
                <a:gd name="connsiteX7" fmla="*/ 32816 w 168771"/>
                <a:gd name="connsiteY7" fmla="*/ 96106 h 100781"/>
                <a:gd name="connsiteX8" fmla="*/ 65633 w 168771"/>
                <a:gd name="connsiteY8" fmla="*/ 96106 h 100781"/>
                <a:gd name="connsiteX9" fmla="*/ 161739 w 168771"/>
                <a:gd name="connsiteY9" fmla="*/ 39848 h 100781"/>
                <a:gd name="connsiteX10" fmla="*/ 168771 w 168771"/>
                <a:gd name="connsiteY10" fmla="*/ 30472 h 10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771" h="100781">
                  <a:moveTo>
                    <a:pt x="168771" y="30472"/>
                  </a:moveTo>
                  <a:cubicBezTo>
                    <a:pt x="168771" y="27331"/>
                    <a:pt x="166427" y="24237"/>
                    <a:pt x="161739" y="21096"/>
                  </a:cubicBezTo>
                  <a:lnTo>
                    <a:pt x="135955" y="7032"/>
                  </a:lnTo>
                  <a:cubicBezTo>
                    <a:pt x="125031" y="-2344"/>
                    <a:pt x="113311" y="-2344"/>
                    <a:pt x="100794" y="7032"/>
                  </a:cubicBezTo>
                  <a:lnTo>
                    <a:pt x="7032" y="60945"/>
                  </a:lnTo>
                  <a:cubicBezTo>
                    <a:pt x="2344" y="64086"/>
                    <a:pt x="0" y="67180"/>
                    <a:pt x="0" y="70321"/>
                  </a:cubicBezTo>
                  <a:cubicBezTo>
                    <a:pt x="0" y="75009"/>
                    <a:pt x="2344" y="78150"/>
                    <a:pt x="7032" y="79698"/>
                  </a:cubicBezTo>
                  <a:lnTo>
                    <a:pt x="32816" y="96106"/>
                  </a:lnTo>
                  <a:cubicBezTo>
                    <a:pt x="43740" y="102341"/>
                    <a:pt x="54710" y="102341"/>
                    <a:pt x="65633" y="96106"/>
                  </a:cubicBezTo>
                  <a:lnTo>
                    <a:pt x="161739" y="39848"/>
                  </a:lnTo>
                  <a:cubicBezTo>
                    <a:pt x="166427" y="38302"/>
                    <a:pt x="168771" y="35160"/>
                    <a:pt x="168771" y="30472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10690F68-B406-4BF2-A51F-DC1C9CC578B7}"/>
                </a:ext>
              </a:extLst>
            </p:cNvPr>
            <p:cNvSpPr/>
            <p:nvPr/>
          </p:nvSpPr>
          <p:spPr>
            <a:xfrm>
              <a:off x="-625632" y="10568367"/>
              <a:ext cx="171031" cy="98461"/>
            </a:xfrm>
            <a:custGeom>
              <a:avLst/>
              <a:gdLst>
                <a:gd name="connsiteX0" fmla="*/ 163538 w 171031"/>
                <a:gd name="connsiteY0" fmla="*/ 19936 h 98461"/>
                <a:gd name="connsiteX1" fmla="*/ 137753 w 171031"/>
                <a:gd name="connsiteY1" fmla="*/ 5872 h 98461"/>
                <a:gd name="connsiteX2" fmla="*/ 104937 w 171031"/>
                <a:gd name="connsiteY2" fmla="*/ 5872 h 98461"/>
                <a:gd name="connsiteX3" fmla="*/ 8831 w 171031"/>
                <a:gd name="connsiteY3" fmla="*/ 59785 h 98461"/>
                <a:gd name="connsiteX4" fmla="*/ 11175 w 171031"/>
                <a:gd name="connsiteY4" fmla="*/ 80881 h 98461"/>
                <a:gd name="connsiteX5" fmla="*/ 34615 w 171031"/>
                <a:gd name="connsiteY5" fmla="*/ 94946 h 98461"/>
                <a:gd name="connsiteX6" fmla="*/ 69776 w 171031"/>
                <a:gd name="connsiteY6" fmla="*/ 94946 h 98461"/>
                <a:gd name="connsiteX7" fmla="*/ 163538 w 171031"/>
                <a:gd name="connsiteY7" fmla="*/ 38689 h 98461"/>
                <a:gd name="connsiteX8" fmla="*/ 170570 w 171031"/>
                <a:gd name="connsiteY8" fmla="*/ 29312 h 98461"/>
                <a:gd name="connsiteX9" fmla="*/ 163538 w 171031"/>
                <a:gd name="connsiteY9" fmla="*/ 19936 h 9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031" h="98461">
                  <a:moveTo>
                    <a:pt x="163538" y="19936"/>
                  </a:moveTo>
                  <a:lnTo>
                    <a:pt x="137753" y="5872"/>
                  </a:lnTo>
                  <a:cubicBezTo>
                    <a:pt x="126830" y="-1957"/>
                    <a:pt x="115860" y="-1957"/>
                    <a:pt x="104937" y="5872"/>
                  </a:cubicBezTo>
                  <a:lnTo>
                    <a:pt x="8831" y="59785"/>
                  </a:lnTo>
                  <a:cubicBezTo>
                    <a:pt x="-3686" y="66020"/>
                    <a:pt x="-2889" y="73052"/>
                    <a:pt x="11175" y="80881"/>
                  </a:cubicBezTo>
                  <a:lnTo>
                    <a:pt x="34615" y="94946"/>
                  </a:lnTo>
                  <a:cubicBezTo>
                    <a:pt x="47132" y="99634"/>
                    <a:pt x="58853" y="99634"/>
                    <a:pt x="69776" y="94946"/>
                  </a:cubicBezTo>
                  <a:lnTo>
                    <a:pt x="163538" y="38689"/>
                  </a:lnTo>
                  <a:cubicBezTo>
                    <a:pt x="169773" y="37141"/>
                    <a:pt x="172117" y="34000"/>
                    <a:pt x="170570" y="29312"/>
                  </a:cubicBezTo>
                  <a:cubicBezTo>
                    <a:pt x="170570" y="26171"/>
                    <a:pt x="168226" y="23077"/>
                    <a:pt x="163538" y="19936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D84ED6B5-1AD5-4A80-BC1F-82F7E59D2139}"/>
                </a:ext>
              </a:extLst>
            </p:cNvPr>
            <p:cNvSpPr/>
            <p:nvPr/>
          </p:nvSpPr>
          <p:spPr>
            <a:xfrm>
              <a:off x="-1298918" y="10533218"/>
              <a:ext cx="239092" cy="138298"/>
            </a:xfrm>
            <a:custGeom>
              <a:avLst/>
              <a:gdLst>
                <a:gd name="connsiteX0" fmla="*/ 103138 w 239092"/>
                <a:gd name="connsiteY0" fmla="*/ 134782 h 138298"/>
                <a:gd name="connsiteX1" fmla="*/ 138298 w 239092"/>
                <a:gd name="connsiteY1" fmla="*/ 134782 h 138298"/>
                <a:gd name="connsiteX2" fmla="*/ 232060 w 239092"/>
                <a:gd name="connsiteY2" fmla="*/ 78526 h 138298"/>
                <a:gd name="connsiteX3" fmla="*/ 239092 w 239092"/>
                <a:gd name="connsiteY3" fmla="*/ 69149 h 138298"/>
                <a:gd name="connsiteX4" fmla="*/ 232060 w 239092"/>
                <a:gd name="connsiteY4" fmla="*/ 59773 h 138298"/>
                <a:gd name="connsiteX5" fmla="*/ 135954 w 239092"/>
                <a:gd name="connsiteY5" fmla="*/ 3516 h 138298"/>
                <a:gd name="connsiteX6" fmla="*/ 103138 w 239092"/>
                <a:gd name="connsiteY6" fmla="*/ 3516 h 138298"/>
                <a:gd name="connsiteX7" fmla="*/ 7032 w 239092"/>
                <a:gd name="connsiteY7" fmla="*/ 59773 h 138298"/>
                <a:gd name="connsiteX8" fmla="*/ 0 w 239092"/>
                <a:gd name="connsiteY8" fmla="*/ 69149 h 138298"/>
                <a:gd name="connsiteX9" fmla="*/ 7032 w 239092"/>
                <a:gd name="connsiteY9" fmla="*/ 78526 h 138298"/>
                <a:gd name="connsiteX10" fmla="*/ 103138 w 239092"/>
                <a:gd name="connsiteY10" fmla="*/ 134782 h 1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8298">
                  <a:moveTo>
                    <a:pt x="103138" y="134782"/>
                  </a:moveTo>
                  <a:cubicBezTo>
                    <a:pt x="114075" y="139470"/>
                    <a:pt x="125795" y="139470"/>
                    <a:pt x="138298" y="134782"/>
                  </a:cubicBezTo>
                  <a:lnTo>
                    <a:pt x="232060" y="78526"/>
                  </a:lnTo>
                  <a:cubicBezTo>
                    <a:pt x="236748" y="76978"/>
                    <a:pt x="239092" y="73838"/>
                    <a:pt x="239092" y="69149"/>
                  </a:cubicBezTo>
                  <a:cubicBezTo>
                    <a:pt x="239092" y="66008"/>
                    <a:pt x="236748" y="62914"/>
                    <a:pt x="232060" y="59773"/>
                  </a:cubicBezTo>
                  <a:lnTo>
                    <a:pt x="135954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8"/>
                    <a:pt x="2344" y="76978"/>
                    <a:pt x="7032" y="78526"/>
                  </a:cubicBezTo>
                  <a:lnTo>
                    <a:pt x="103138" y="13478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4A49C822-5DCB-40C0-8EAA-58FEC50D1D20}"/>
                </a:ext>
              </a:extLst>
            </p:cNvPr>
            <p:cNvSpPr/>
            <p:nvPr/>
          </p:nvSpPr>
          <p:spPr>
            <a:xfrm>
              <a:off x="-1152414" y="10446477"/>
              <a:ext cx="240263" cy="139470"/>
            </a:xfrm>
            <a:custGeom>
              <a:avLst/>
              <a:gdLst>
                <a:gd name="connsiteX0" fmla="*/ 233231 w 240263"/>
                <a:gd name="connsiteY0" fmla="*/ 80881 h 139470"/>
                <a:gd name="connsiteX1" fmla="*/ 233231 w 240263"/>
                <a:gd name="connsiteY1" fmla="*/ 59785 h 139470"/>
                <a:gd name="connsiteX2" fmla="*/ 137125 w 240263"/>
                <a:gd name="connsiteY2" fmla="*/ 5872 h 139470"/>
                <a:gd name="connsiteX3" fmla="*/ 104309 w 240263"/>
                <a:gd name="connsiteY3" fmla="*/ 5872 h 139470"/>
                <a:gd name="connsiteX4" fmla="*/ 8203 w 240263"/>
                <a:gd name="connsiteY4" fmla="*/ 59785 h 139470"/>
                <a:gd name="connsiteX5" fmla="*/ 8203 w 240263"/>
                <a:gd name="connsiteY5" fmla="*/ 80881 h 139470"/>
                <a:gd name="connsiteX6" fmla="*/ 104309 w 240263"/>
                <a:gd name="connsiteY6" fmla="*/ 134794 h 139470"/>
                <a:gd name="connsiteX7" fmla="*/ 139470 w 240263"/>
                <a:gd name="connsiteY7" fmla="*/ 134794 h 139470"/>
                <a:gd name="connsiteX8" fmla="*/ 233231 w 240263"/>
                <a:gd name="connsiteY8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63" h="139470">
                  <a:moveTo>
                    <a:pt x="233231" y="80881"/>
                  </a:moveTo>
                  <a:cubicBezTo>
                    <a:pt x="242607" y="74646"/>
                    <a:pt x="242607" y="67614"/>
                    <a:pt x="233231" y="59785"/>
                  </a:cubicBezTo>
                  <a:lnTo>
                    <a:pt x="137125" y="5872"/>
                  </a:lnTo>
                  <a:cubicBezTo>
                    <a:pt x="126188" y="-1957"/>
                    <a:pt x="115246" y="-1957"/>
                    <a:pt x="104309" y="5872"/>
                  </a:cubicBezTo>
                  <a:lnTo>
                    <a:pt x="8203" y="59785"/>
                  </a:lnTo>
                  <a:cubicBezTo>
                    <a:pt x="-2734" y="66020"/>
                    <a:pt x="-2734" y="73052"/>
                    <a:pt x="8203" y="80881"/>
                  </a:cubicBezTo>
                  <a:lnTo>
                    <a:pt x="104309" y="134794"/>
                  </a:lnTo>
                  <a:cubicBezTo>
                    <a:pt x="116812" y="141029"/>
                    <a:pt x="128532" y="141029"/>
                    <a:pt x="139470" y="134794"/>
                  </a:cubicBezTo>
                  <a:lnTo>
                    <a:pt x="233231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0C5C38EA-675D-4678-ADF7-BB9568A7785B}"/>
                </a:ext>
              </a:extLst>
            </p:cNvPr>
            <p:cNvSpPr/>
            <p:nvPr/>
          </p:nvSpPr>
          <p:spPr>
            <a:xfrm>
              <a:off x="-1147726" y="10618776"/>
              <a:ext cx="239089" cy="140630"/>
            </a:xfrm>
            <a:custGeom>
              <a:avLst/>
              <a:gdLst>
                <a:gd name="connsiteX0" fmla="*/ 230887 w 239089"/>
                <a:gd name="connsiteY0" fmla="*/ 82042 h 140630"/>
                <a:gd name="connsiteX1" fmla="*/ 230887 w 239089"/>
                <a:gd name="connsiteY1" fmla="*/ 60945 h 140630"/>
                <a:gd name="connsiteX2" fmla="*/ 137125 w 239089"/>
                <a:gd name="connsiteY2" fmla="*/ 7032 h 140630"/>
                <a:gd name="connsiteX3" fmla="*/ 101965 w 239089"/>
                <a:gd name="connsiteY3" fmla="*/ 7032 h 140630"/>
                <a:gd name="connsiteX4" fmla="*/ 8203 w 239089"/>
                <a:gd name="connsiteY4" fmla="*/ 60945 h 140630"/>
                <a:gd name="connsiteX5" fmla="*/ 8203 w 239089"/>
                <a:gd name="connsiteY5" fmla="*/ 82042 h 140630"/>
                <a:gd name="connsiteX6" fmla="*/ 101965 w 239089"/>
                <a:gd name="connsiteY6" fmla="*/ 135954 h 140630"/>
                <a:gd name="connsiteX7" fmla="*/ 137125 w 239089"/>
                <a:gd name="connsiteY7" fmla="*/ 135954 h 140630"/>
                <a:gd name="connsiteX8" fmla="*/ 230887 w 239089"/>
                <a:gd name="connsiteY8" fmla="*/ 82042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230887" y="82042"/>
                  </a:moveTo>
                  <a:cubicBezTo>
                    <a:pt x="241824" y="74213"/>
                    <a:pt x="241824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3"/>
                    <a:pt x="8203" y="82042"/>
                  </a:cubicBezTo>
                  <a:lnTo>
                    <a:pt x="101965" y="135954"/>
                  </a:lnTo>
                  <a:cubicBezTo>
                    <a:pt x="114468" y="142190"/>
                    <a:pt x="126188" y="142190"/>
                    <a:pt x="137125" y="135954"/>
                  </a:cubicBezTo>
                  <a:lnTo>
                    <a:pt x="230887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2D975FDD-95D0-4848-9371-7EEC41888750}"/>
                </a:ext>
              </a:extLst>
            </p:cNvPr>
            <p:cNvSpPr/>
            <p:nvPr/>
          </p:nvSpPr>
          <p:spPr>
            <a:xfrm>
              <a:off x="-1000051" y="10534402"/>
              <a:ext cx="242056" cy="139470"/>
            </a:xfrm>
            <a:custGeom>
              <a:avLst/>
              <a:gdLst>
                <a:gd name="connsiteX0" fmla="*/ 233231 w 242056"/>
                <a:gd name="connsiteY0" fmla="*/ 79686 h 139470"/>
                <a:gd name="connsiteX1" fmla="*/ 230887 w 242056"/>
                <a:gd name="connsiteY1" fmla="*/ 58589 h 139470"/>
                <a:gd name="connsiteX2" fmla="*/ 137125 w 242056"/>
                <a:gd name="connsiteY2" fmla="*/ 4676 h 139470"/>
                <a:gd name="connsiteX3" fmla="*/ 101965 w 242056"/>
                <a:gd name="connsiteY3" fmla="*/ 4676 h 139470"/>
                <a:gd name="connsiteX4" fmla="*/ 8203 w 242056"/>
                <a:gd name="connsiteY4" fmla="*/ 58589 h 139470"/>
                <a:gd name="connsiteX5" fmla="*/ 8203 w 242056"/>
                <a:gd name="connsiteY5" fmla="*/ 79686 h 139470"/>
                <a:gd name="connsiteX6" fmla="*/ 104309 w 242056"/>
                <a:gd name="connsiteY6" fmla="*/ 133599 h 139470"/>
                <a:gd name="connsiteX7" fmla="*/ 137125 w 242056"/>
                <a:gd name="connsiteY7" fmla="*/ 133599 h 139470"/>
                <a:gd name="connsiteX8" fmla="*/ 233231 w 242056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056" h="139470">
                  <a:moveTo>
                    <a:pt x="233231" y="79686"/>
                  </a:moveTo>
                  <a:cubicBezTo>
                    <a:pt x="245734" y="73451"/>
                    <a:pt x="244951" y="66418"/>
                    <a:pt x="230887" y="58589"/>
                  </a:cubicBezTo>
                  <a:lnTo>
                    <a:pt x="137125" y="4676"/>
                  </a:lnTo>
                  <a:cubicBezTo>
                    <a:pt x="126188" y="-1559"/>
                    <a:pt x="114468" y="-1559"/>
                    <a:pt x="101965" y="4676"/>
                  </a:cubicBezTo>
                  <a:lnTo>
                    <a:pt x="8203" y="58589"/>
                  </a:lnTo>
                  <a:cubicBezTo>
                    <a:pt x="-2734" y="66418"/>
                    <a:pt x="-2734" y="73451"/>
                    <a:pt x="8203" y="79686"/>
                  </a:cubicBezTo>
                  <a:lnTo>
                    <a:pt x="104309" y="133599"/>
                  </a:lnTo>
                  <a:cubicBezTo>
                    <a:pt x="115246" y="141428"/>
                    <a:pt x="126188" y="141428"/>
                    <a:pt x="137125" y="133599"/>
                  </a:cubicBezTo>
                  <a:lnTo>
                    <a:pt x="233231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4284D65F-8B65-4D48-85A1-75959ADA0234}"/>
                </a:ext>
              </a:extLst>
            </p:cNvPr>
            <p:cNvSpPr/>
            <p:nvPr/>
          </p:nvSpPr>
          <p:spPr>
            <a:xfrm>
              <a:off x="-851206" y="10447673"/>
              <a:ext cx="239092" cy="140619"/>
            </a:xfrm>
            <a:custGeom>
              <a:avLst/>
              <a:gdLst>
                <a:gd name="connsiteX0" fmla="*/ 239092 w 239092"/>
                <a:gd name="connsiteY0" fmla="*/ 70310 h 140619"/>
                <a:gd name="connsiteX1" fmla="*/ 232060 w 239092"/>
                <a:gd name="connsiteY1" fmla="*/ 60933 h 140619"/>
                <a:gd name="connsiteX2" fmla="*/ 135955 w 239092"/>
                <a:gd name="connsiteY2" fmla="*/ 4676 h 140619"/>
                <a:gd name="connsiteX3" fmla="*/ 100794 w 239092"/>
                <a:gd name="connsiteY3" fmla="*/ 4676 h 140619"/>
                <a:gd name="connsiteX4" fmla="*/ 7032 w 239092"/>
                <a:gd name="connsiteY4" fmla="*/ 60933 h 140619"/>
                <a:gd name="connsiteX5" fmla="*/ 0 w 239092"/>
                <a:gd name="connsiteY5" fmla="*/ 70310 h 140619"/>
                <a:gd name="connsiteX6" fmla="*/ 7032 w 239092"/>
                <a:gd name="connsiteY6" fmla="*/ 79686 h 140619"/>
                <a:gd name="connsiteX7" fmla="*/ 103138 w 239092"/>
                <a:gd name="connsiteY7" fmla="*/ 135943 h 140619"/>
                <a:gd name="connsiteX8" fmla="*/ 135955 w 239092"/>
                <a:gd name="connsiteY8" fmla="*/ 135943 h 140619"/>
                <a:gd name="connsiteX9" fmla="*/ 232060 w 239092"/>
                <a:gd name="connsiteY9" fmla="*/ 79686 h 140619"/>
                <a:gd name="connsiteX10" fmla="*/ 239092 w 239092"/>
                <a:gd name="connsiteY10" fmla="*/ 70310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239092" y="70310"/>
                  </a:moveTo>
                  <a:cubicBezTo>
                    <a:pt x="239092" y="67169"/>
                    <a:pt x="236748" y="64074"/>
                    <a:pt x="232060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58EFA53-E4AD-4344-B71F-836EE9C2E1F5}"/>
                </a:ext>
              </a:extLst>
            </p:cNvPr>
            <p:cNvSpPr/>
            <p:nvPr/>
          </p:nvSpPr>
          <p:spPr>
            <a:xfrm>
              <a:off x="-703531" y="10353911"/>
              <a:ext cx="253156" cy="147651"/>
            </a:xfrm>
            <a:custGeom>
              <a:avLst/>
              <a:gdLst>
                <a:gd name="connsiteX0" fmla="*/ 253157 w 253156"/>
                <a:gd name="connsiteY0" fmla="*/ 70310 h 147651"/>
                <a:gd name="connsiteX1" fmla="*/ 246125 w 253156"/>
                <a:gd name="connsiteY1" fmla="*/ 60933 h 147651"/>
                <a:gd name="connsiteX2" fmla="*/ 150019 w 253156"/>
                <a:gd name="connsiteY2" fmla="*/ 4676 h 147651"/>
                <a:gd name="connsiteX3" fmla="*/ 114858 w 253156"/>
                <a:gd name="connsiteY3" fmla="*/ 4676 h 147651"/>
                <a:gd name="connsiteX4" fmla="*/ 7032 w 253156"/>
                <a:gd name="connsiteY4" fmla="*/ 67966 h 147651"/>
                <a:gd name="connsiteX5" fmla="*/ 0 w 253156"/>
                <a:gd name="connsiteY5" fmla="*/ 77342 h 147651"/>
                <a:gd name="connsiteX6" fmla="*/ 7032 w 253156"/>
                <a:gd name="connsiteY6" fmla="*/ 86718 h 147651"/>
                <a:gd name="connsiteX7" fmla="*/ 103138 w 253156"/>
                <a:gd name="connsiteY7" fmla="*/ 142975 h 147651"/>
                <a:gd name="connsiteX8" fmla="*/ 138298 w 253156"/>
                <a:gd name="connsiteY8" fmla="*/ 142975 h 147651"/>
                <a:gd name="connsiteX9" fmla="*/ 246125 w 253156"/>
                <a:gd name="connsiteY9" fmla="*/ 79686 h 147651"/>
                <a:gd name="connsiteX10" fmla="*/ 253157 w 253156"/>
                <a:gd name="connsiteY10" fmla="*/ 70310 h 14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156" h="147651">
                  <a:moveTo>
                    <a:pt x="253157" y="70310"/>
                  </a:moveTo>
                  <a:cubicBezTo>
                    <a:pt x="253157" y="67169"/>
                    <a:pt x="250813" y="64074"/>
                    <a:pt x="246125" y="60933"/>
                  </a:cubicBezTo>
                  <a:lnTo>
                    <a:pt x="150019" y="4676"/>
                  </a:lnTo>
                  <a:cubicBezTo>
                    <a:pt x="139096" y="-1559"/>
                    <a:pt x="127375" y="-1559"/>
                    <a:pt x="114858" y="4676"/>
                  </a:cubicBezTo>
                  <a:lnTo>
                    <a:pt x="7032" y="67966"/>
                  </a:lnTo>
                  <a:cubicBezTo>
                    <a:pt x="2344" y="71107"/>
                    <a:pt x="0" y="74201"/>
                    <a:pt x="0" y="77342"/>
                  </a:cubicBezTo>
                  <a:cubicBezTo>
                    <a:pt x="0" y="82030"/>
                    <a:pt x="2344" y="85171"/>
                    <a:pt x="7032" y="86718"/>
                  </a:cubicBezTo>
                  <a:lnTo>
                    <a:pt x="103138" y="142975"/>
                  </a:lnTo>
                  <a:cubicBezTo>
                    <a:pt x="115655" y="149210"/>
                    <a:pt x="127375" y="149210"/>
                    <a:pt x="138298" y="142975"/>
                  </a:cubicBezTo>
                  <a:lnTo>
                    <a:pt x="246125" y="79686"/>
                  </a:lnTo>
                  <a:cubicBezTo>
                    <a:pt x="250813" y="78139"/>
                    <a:pt x="253157" y="74998"/>
                    <a:pt x="253157" y="70310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F52DDB75-F397-4F3D-8481-417A689323EF}"/>
                </a:ext>
              </a:extLst>
            </p:cNvPr>
            <p:cNvSpPr/>
            <p:nvPr/>
          </p:nvSpPr>
          <p:spPr>
            <a:xfrm>
              <a:off x="-1594267" y="10705517"/>
              <a:ext cx="237919" cy="139470"/>
            </a:xfrm>
            <a:custGeom>
              <a:avLst/>
              <a:gdLst>
                <a:gd name="connsiteX0" fmla="*/ 229716 w 237919"/>
                <a:gd name="connsiteY0" fmla="*/ 79686 h 139470"/>
                <a:gd name="connsiteX1" fmla="*/ 229716 w 237919"/>
                <a:gd name="connsiteY1" fmla="*/ 58590 h 139470"/>
                <a:gd name="connsiteX2" fmla="*/ 135955 w 237919"/>
                <a:gd name="connsiteY2" fmla="*/ 4676 h 139470"/>
                <a:gd name="connsiteX3" fmla="*/ 100794 w 237919"/>
                <a:gd name="connsiteY3" fmla="*/ 4676 h 139470"/>
                <a:gd name="connsiteX4" fmla="*/ 7032 w 237919"/>
                <a:gd name="connsiteY4" fmla="*/ 58590 h 139470"/>
                <a:gd name="connsiteX5" fmla="*/ 7032 w 237919"/>
                <a:gd name="connsiteY5" fmla="*/ 79686 h 139470"/>
                <a:gd name="connsiteX6" fmla="*/ 100794 w 237919"/>
                <a:gd name="connsiteY6" fmla="*/ 133599 h 139470"/>
                <a:gd name="connsiteX7" fmla="*/ 135955 w 237919"/>
                <a:gd name="connsiteY7" fmla="*/ 133599 h 139470"/>
                <a:gd name="connsiteX8" fmla="*/ 229716 w 237919"/>
                <a:gd name="connsiteY8" fmla="*/ 7968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919" h="139470">
                  <a:moveTo>
                    <a:pt x="229716" y="79686"/>
                  </a:moveTo>
                  <a:cubicBezTo>
                    <a:pt x="240654" y="73451"/>
                    <a:pt x="240654" y="66419"/>
                    <a:pt x="229716" y="58590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58590"/>
                  </a:lnTo>
                  <a:cubicBezTo>
                    <a:pt x="-2344" y="66419"/>
                    <a:pt x="-2344" y="73451"/>
                    <a:pt x="7032" y="79686"/>
                  </a:cubicBezTo>
                  <a:lnTo>
                    <a:pt x="100794" y="133599"/>
                  </a:lnTo>
                  <a:cubicBezTo>
                    <a:pt x="113297" y="141428"/>
                    <a:pt x="125017" y="141428"/>
                    <a:pt x="135955" y="133599"/>
                  </a:cubicBezTo>
                  <a:lnTo>
                    <a:pt x="229716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97878E2A-3780-419A-907A-07D3BA4EB596}"/>
                </a:ext>
              </a:extLst>
            </p:cNvPr>
            <p:cNvSpPr/>
            <p:nvPr/>
          </p:nvSpPr>
          <p:spPr>
            <a:xfrm>
              <a:off x="-1446592" y="10618788"/>
              <a:ext cx="239092" cy="140619"/>
            </a:xfrm>
            <a:custGeom>
              <a:avLst/>
              <a:gdLst>
                <a:gd name="connsiteX0" fmla="*/ 135955 w 239092"/>
                <a:gd name="connsiteY0" fmla="*/ 4676 h 140619"/>
                <a:gd name="connsiteX1" fmla="*/ 100794 w 239092"/>
                <a:gd name="connsiteY1" fmla="*/ 4676 h 140619"/>
                <a:gd name="connsiteX2" fmla="*/ 7032 w 239092"/>
                <a:gd name="connsiteY2" fmla="*/ 60933 h 140619"/>
                <a:gd name="connsiteX3" fmla="*/ 0 w 239092"/>
                <a:gd name="connsiteY3" fmla="*/ 70310 h 140619"/>
                <a:gd name="connsiteX4" fmla="*/ 7032 w 239092"/>
                <a:gd name="connsiteY4" fmla="*/ 79686 h 140619"/>
                <a:gd name="connsiteX5" fmla="*/ 103138 w 239092"/>
                <a:gd name="connsiteY5" fmla="*/ 135943 h 140619"/>
                <a:gd name="connsiteX6" fmla="*/ 135955 w 239092"/>
                <a:gd name="connsiteY6" fmla="*/ 135943 h 140619"/>
                <a:gd name="connsiteX7" fmla="*/ 232060 w 239092"/>
                <a:gd name="connsiteY7" fmla="*/ 79686 h 140619"/>
                <a:gd name="connsiteX8" fmla="*/ 239092 w 239092"/>
                <a:gd name="connsiteY8" fmla="*/ 70310 h 140619"/>
                <a:gd name="connsiteX9" fmla="*/ 232060 w 239092"/>
                <a:gd name="connsiteY9" fmla="*/ 60933 h 140619"/>
                <a:gd name="connsiteX10" fmla="*/ 135955 w 239092"/>
                <a:gd name="connsiteY10" fmla="*/ 4676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135955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ubicBezTo>
                    <a:pt x="239092" y="67169"/>
                    <a:pt x="236748" y="64074"/>
                    <a:pt x="232060" y="60933"/>
                  </a:cubicBezTo>
                  <a:lnTo>
                    <a:pt x="135955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DAF90341-A9A0-448E-9D2D-65A3A8AFBE73}"/>
                </a:ext>
              </a:extLst>
            </p:cNvPr>
            <p:cNvSpPr/>
            <p:nvPr/>
          </p:nvSpPr>
          <p:spPr>
            <a:xfrm>
              <a:off x="-1444248" y="10793407"/>
              <a:ext cx="239092" cy="139470"/>
            </a:xfrm>
            <a:custGeom>
              <a:avLst/>
              <a:gdLst>
                <a:gd name="connsiteX0" fmla="*/ 7032 w 239092"/>
                <a:gd name="connsiteY0" fmla="*/ 59773 h 139470"/>
                <a:gd name="connsiteX1" fmla="*/ 0 w 239092"/>
                <a:gd name="connsiteY1" fmla="*/ 69149 h 139470"/>
                <a:gd name="connsiteX2" fmla="*/ 7032 w 239092"/>
                <a:gd name="connsiteY2" fmla="*/ 78525 h 139470"/>
                <a:gd name="connsiteX3" fmla="*/ 103138 w 239092"/>
                <a:gd name="connsiteY3" fmla="*/ 132438 h 139470"/>
                <a:gd name="connsiteX4" fmla="*/ 138299 w 239092"/>
                <a:gd name="connsiteY4" fmla="*/ 132438 h 139470"/>
                <a:gd name="connsiteX5" fmla="*/ 232060 w 239092"/>
                <a:gd name="connsiteY5" fmla="*/ 78525 h 139470"/>
                <a:gd name="connsiteX6" fmla="*/ 239093 w 239092"/>
                <a:gd name="connsiteY6" fmla="*/ 69149 h 139470"/>
                <a:gd name="connsiteX7" fmla="*/ 232060 w 239092"/>
                <a:gd name="connsiteY7" fmla="*/ 59773 h 139470"/>
                <a:gd name="connsiteX8" fmla="*/ 135955 w 239092"/>
                <a:gd name="connsiteY8" fmla="*/ 3516 h 139470"/>
                <a:gd name="connsiteX9" fmla="*/ 103138 w 239092"/>
                <a:gd name="connsiteY9" fmla="*/ 3516 h 139470"/>
                <a:gd name="connsiteX10" fmla="*/ 7032 w 239092"/>
                <a:gd name="connsiteY10" fmla="*/ 59773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70">
                  <a:moveTo>
                    <a:pt x="7032" y="59773"/>
                  </a:move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2438"/>
                  </a:lnTo>
                  <a:cubicBezTo>
                    <a:pt x="115641" y="141815"/>
                    <a:pt x="127361" y="141815"/>
                    <a:pt x="138299" y="132438"/>
                  </a:cubicBezTo>
                  <a:lnTo>
                    <a:pt x="232060" y="78525"/>
                  </a:lnTo>
                  <a:cubicBezTo>
                    <a:pt x="236748" y="76978"/>
                    <a:pt x="239093" y="73837"/>
                    <a:pt x="239093" y="69149"/>
                  </a:cubicBezTo>
                  <a:cubicBezTo>
                    <a:pt x="239093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CC05337C-1CF9-4FC8-B7C8-DC9D615771CD}"/>
                </a:ext>
              </a:extLst>
            </p:cNvPr>
            <p:cNvSpPr/>
            <p:nvPr/>
          </p:nvSpPr>
          <p:spPr>
            <a:xfrm>
              <a:off x="-1296574" y="10706678"/>
              <a:ext cx="239092" cy="139458"/>
            </a:xfrm>
            <a:custGeom>
              <a:avLst/>
              <a:gdLst>
                <a:gd name="connsiteX0" fmla="*/ 103138 w 239092"/>
                <a:gd name="connsiteY0" fmla="*/ 134783 h 139458"/>
                <a:gd name="connsiteX1" fmla="*/ 138299 w 239092"/>
                <a:gd name="connsiteY1" fmla="*/ 134783 h 139458"/>
                <a:gd name="connsiteX2" fmla="*/ 232060 w 239092"/>
                <a:gd name="connsiteY2" fmla="*/ 78525 h 139458"/>
                <a:gd name="connsiteX3" fmla="*/ 239092 w 239092"/>
                <a:gd name="connsiteY3" fmla="*/ 69149 h 139458"/>
                <a:gd name="connsiteX4" fmla="*/ 232060 w 239092"/>
                <a:gd name="connsiteY4" fmla="*/ 59773 h 139458"/>
                <a:gd name="connsiteX5" fmla="*/ 135955 w 239092"/>
                <a:gd name="connsiteY5" fmla="*/ 3516 h 139458"/>
                <a:gd name="connsiteX6" fmla="*/ 103138 w 239092"/>
                <a:gd name="connsiteY6" fmla="*/ 3516 h 139458"/>
                <a:gd name="connsiteX7" fmla="*/ 7032 w 239092"/>
                <a:gd name="connsiteY7" fmla="*/ 59773 h 139458"/>
                <a:gd name="connsiteX8" fmla="*/ 0 w 239092"/>
                <a:gd name="connsiteY8" fmla="*/ 69149 h 139458"/>
                <a:gd name="connsiteX9" fmla="*/ 9376 w 239092"/>
                <a:gd name="connsiteY9" fmla="*/ 78525 h 139458"/>
                <a:gd name="connsiteX10" fmla="*/ 103138 w 239092"/>
                <a:gd name="connsiteY10" fmla="*/ 134783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103138" y="134783"/>
                  </a:moveTo>
                  <a:cubicBezTo>
                    <a:pt x="115641" y="141018"/>
                    <a:pt x="127361" y="141018"/>
                    <a:pt x="138299" y="134783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3127" y="76978"/>
                    <a:pt x="9376" y="78525"/>
                  </a:cubicBezTo>
                  <a:lnTo>
                    <a:pt x="103138" y="134783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84A67C14-4D35-4309-AF8D-6917847B0787}"/>
                </a:ext>
              </a:extLst>
            </p:cNvPr>
            <p:cNvSpPr/>
            <p:nvPr/>
          </p:nvSpPr>
          <p:spPr>
            <a:xfrm>
              <a:off x="-1891960" y="10877793"/>
              <a:ext cx="239092" cy="139458"/>
            </a:xfrm>
            <a:custGeom>
              <a:avLst/>
              <a:gdLst>
                <a:gd name="connsiteX0" fmla="*/ 239092 w 239092"/>
                <a:gd name="connsiteY0" fmla="*/ 69149 h 139458"/>
                <a:gd name="connsiteX1" fmla="*/ 232060 w 239092"/>
                <a:gd name="connsiteY1" fmla="*/ 59773 h 139458"/>
                <a:gd name="connsiteX2" fmla="*/ 135955 w 239092"/>
                <a:gd name="connsiteY2" fmla="*/ 3516 h 139458"/>
                <a:gd name="connsiteX3" fmla="*/ 103138 w 239092"/>
                <a:gd name="connsiteY3" fmla="*/ 3516 h 139458"/>
                <a:gd name="connsiteX4" fmla="*/ 7032 w 239092"/>
                <a:gd name="connsiteY4" fmla="*/ 59773 h 139458"/>
                <a:gd name="connsiteX5" fmla="*/ 0 w 239092"/>
                <a:gd name="connsiteY5" fmla="*/ 69149 h 139458"/>
                <a:gd name="connsiteX6" fmla="*/ 7032 w 239092"/>
                <a:gd name="connsiteY6" fmla="*/ 78525 h 139458"/>
                <a:gd name="connsiteX7" fmla="*/ 103138 w 239092"/>
                <a:gd name="connsiteY7" fmla="*/ 134782 h 139458"/>
                <a:gd name="connsiteX8" fmla="*/ 138298 w 239092"/>
                <a:gd name="connsiteY8" fmla="*/ 134782 h 139458"/>
                <a:gd name="connsiteX9" fmla="*/ 232060 w 239092"/>
                <a:gd name="connsiteY9" fmla="*/ 78525 h 139458"/>
                <a:gd name="connsiteX10" fmla="*/ 239092 w 239092"/>
                <a:gd name="connsiteY10" fmla="*/ 69149 h 13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58">
                  <a:moveTo>
                    <a:pt x="239092" y="69149"/>
                  </a:moveTo>
                  <a:cubicBezTo>
                    <a:pt x="239092" y="66008"/>
                    <a:pt x="236748" y="62914"/>
                    <a:pt x="232060" y="59773"/>
                  </a:cubicBezTo>
                  <a:lnTo>
                    <a:pt x="135955" y="3516"/>
                  </a:lnTo>
                  <a:cubicBezTo>
                    <a:pt x="125017" y="-1172"/>
                    <a:pt x="114075" y="-1172"/>
                    <a:pt x="103138" y="3516"/>
                  </a:cubicBezTo>
                  <a:lnTo>
                    <a:pt x="7032" y="59773"/>
                  </a:lnTo>
                  <a:cubicBezTo>
                    <a:pt x="2344" y="62914"/>
                    <a:pt x="0" y="66008"/>
                    <a:pt x="0" y="69149"/>
                  </a:cubicBezTo>
                  <a:cubicBezTo>
                    <a:pt x="0" y="73837"/>
                    <a:pt x="2344" y="76978"/>
                    <a:pt x="7032" y="78525"/>
                  </a:cubicBezTo>
                  <a:lnTo>
                    <a:pt x="103138" y="134782"/>
                  </a:lnTo>
                  <a:cubicBezTo>
                    <a:pt x="115641" y="141018"/>
                    <a:pt x="127361" y="141018"/>
                    <a:pt x="138298" y="134782"/>
                  </a:cubicBezTo>
                  <a:lnTo>
                    <a:pt x="232060" y="78525"/>
                  </a:lnTo>
                  <a:cubicBezTo>
                    <a:pt x="236748" y="76978"/>
                    <a:pt x="239092" y="73837"/>
                    <a:pt x="239092" y="6914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AC23618F-ED18-440A-8EB8-EC945059DF93}"/>
                </a:ext>
              </a:extLst>
            </p:cNvPr>
            <p:cNvSpPr/>
            <p:nvPr/>
          </p:nvSpPr>
          <p:spPr>
            <a:xfrm>
              <a:off x="-1743113" y="10789891"/>
              <a:ext cx="239089" cy="140630"/>
            </a:xfrm>
            <a:custGeom>
              <a:avLst/>
              <a:gdLst>
                <a:gd name="connsiteX0" fmla="*/ 101965 w 239089"/>
                <a:gd name="connsiteY0" fmla="*/ 135954 h 140630"/>
                <a:gd name="connsiteX1" fmla="*/ 137125 w 239089"/>
                <a:gd name="connsiteY1" fmla="*/ 135954 h 140630"/>
                <a:gd name="connsiteX2" fmla="*/ 230887 w 239089"/>
                <a:gd name="connsiteY2" fmla="*/ 82041 h 140630"/>
                <a:gd name="connsiteX3" fmla="*/ 230887 w 239089"/>
                <a:gd name="connsiteY3" fmla="*/ 60945 h 140630"/>
                <a:gd name="connsiteX4" fmla="*/ 137125 w 239089"/>
                <a:gd name="connsiteY4" fmla="*/ 7032 h 140630"/>
                <a:gd name="connsiteX5" fmla="*/ 101965 w 239089"/>
                <a:gd name="connsiteY5" fmla="*/ 7032 h 140630"/>
                <a:gd name="connsiteX6" fmla="*/ 8203 w 239089"/>
                <a:gd name="connsiteY6" fmla="*/ 60945 h 140630"/>
                <a:gd name="connsiteX7" fmla="*/ 8203 w 239089"/>
                <a:gd name="connsiteY7" fmla="*/ 82041 h 140630"/>
                <a:gd name="connsiteX8" fmla="*/ 101965 w 239089"/>
                <a:gd name="connsiteY8" fmla="*/ 135954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89" h="140630">
                  <a:moveTo>
                    <a:pt x="101965" y="135954"/>
                  </a:moveTo>
                  <a:cubicBezTo>
                    <a:pt x="114468" y="142190"/>
                    <a:pt x="126188" y="142190"/>
                    <a:pt x="137125" y="135954"/>
                  </a:cubicBezTo>
                  <a:lnTo>
                    <a:pt x="230887" y="82041"/>
                  </a:lnTo>
                  <a:cubicBezTo>
                    <a:pt x="241824" y="74212"/>
                    <a:pt x="241824" y="67180"/>
                    <a:pt x="230887" y="60945"/>
                  </a:cubicBezTo>
                  <a:lnTo>
                    <a:pt x="137125" y="7032"/>
                  </a:lnTo>
                  <a:cubicBezTo>
                    <a:pt x="126188" y="-2344"/>
                    <a:pt x="114468" y="-2344"/>
                    <a:pt x="101965" y="7032"/>
                  </a:cubicBezTo>
                  <a:lnTo>
                    <a:pt x="8203" y="60945"/>
                  </a:lnTo>
                  <a:cubicBezTo>
                    <a:pt x="-2734" y="67180"/>
                    <a:pt x="-2734" y="74212"/>
                    <a:pt x="8203" y="82041"/>
                  </a:cubicBezTo>
                  <a:lnTo>
                    <a:pt x="101965" y="13595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45854F54-E10F-4F15-8A4D-9AB3740E5367}"/>
                </a:ext>
              </a:extLst>
            </p:cNvPr>
            <p:cNvSpPr/>
            <p:nvPr/>
          </p:nvSpPr>
          <p:spPr>
            <a:xfrm>
              <a:off x="-1739598" y="10963350"/>
              <a:ext cx="240263" cy="140630"/>
            </a:xfrm>
            <a:custGeom>
              <a:avLst/>
              <a:gdLst>
                <a:gd name="connsiteX0" fmla="*/ 103138 w 240263"/>
                <a:gd name="connsiteY0" fmla="*/ 135955 h 140630"/>
                <a:gd name="connsiteX1" fmla="*/ 135955 w 240263"/>
                <a:gd name="connsiteY1" fmla="*/ 135955 h 140630"/>
                <a:gd name="connsiteX2" fmla="*/ 232060 w 240263"/>
                <a:gd name="connsiteY2" fmla="*/ 82042 h 140630"/>
                <a:gd name="connsiteX3" fmla="*/ 232060 w 240263"/>
                <a:gd name="connsiteY3" fmla="*/ 60945 h 140630"/>
                <a:gd name="connsiteX4" fmla="*/ 135955 w 240263"/>
                <a:gd name="connsiteY4" fmla="*/ 7032 h 140630"/>
                <a:gd name="connsiteX5" fmla="*/ 100794 w 240263"/>
                <a:gd name="connsiteY5" fmla="*/ 7032 h 140630"/>
                <a:gd name="connsiteX6" fmla="*/ 7032 w 240263"/>
                <a:gd name="connsiteY6" fmla="*/ 60945 h 140630"/>
                <a:gd name="connsiteX7" fmla="*/ 0 w 240263"/>
                <a:gd name="connsiteY7" fmla="*/ 70321 h 140630"/>
                <a:gd name="connsiteX8" fmla="*/ 7032 w 240263"/>
                <a:gd name="connsiteY8" fmla="*/ 79697 h 140630"/>
                <a:gd name="connsiteX9" fmla="*/ 103138 w 240263"/>
                <a:gd name="connsiteY9" fmla="*/ 135955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263" h="140630">
                  <a:moveTo>
                    <a:pt x="103138" y="135955"/>
                  </a:moveTo>
                  <a:cubicBezTo>
                    <a:pt x="114075" y="142190"/>
                    <a:pt x="125017" y="142190"/>
                    <a:pt x="135955" y="135955"/>
                  </a:cubicBezTo>
                  <a:lnTo>
                    <a:pt x="232060" y="82042"/>
                  </a:lnTo>
                  <a:cubicBezTo>
                    <a:pt x="242997" y="74213"/>
                    <a:pt x="242997" y="67180"/>
                    <a:pt x="232060" y="60945"/>
                  </a:cubicBez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2344" y="64086"/>
                    <a:pt x="0" y="67180"/>
                    <a:pt x="0" y="70321"/>
                  </a:cubicBezTo>
                  <a:cubicBezTo>
                    <a:pt x="0" y="75009"/>
                    <a:pt x="2344" y="78150"/>
                    <a:pt x="7032" y="79697"/>
                  </a:cubicBezTo>
                  <a:lnTo>
                    <a:pt x="103138" y="13595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BE9C4C41-A7DD-41E6-988E-5453369B17CE}"/>
                </a:ext>
              </a:extLst>
            </p:cNvPr>
            <p:cNvSpPr/>
            <p:nvPr/>
          </p:nvSpPr>
          <p:spPr>
            <a:xfrm>
              <a:off x="-1591923" y="10876621"/>
              <a:ext cx="239092" cy="141826"/>
            </a:xfrm>
            <a:custGeom>
              <a:avLst/>
              <a:gdLst>
                <a:gd name="connsiteX0" fmla="*/ 232060 w 239092"/>
                <a:gd name="connsiteY0" fmla="*/ 82042 h 141826"/>
                <a:gd name="connsiteX1" fmla="*/ 232060 w 239092"/>
                <a:gd name="connsiteY1" fmla="*/ 60945 h 141826"/>
                <a:gd name="connsiteX2" fmla="*/ 135954 w 239092"/>
                <a:gd name="connsiteY2" fmla="*/ 7032 h 141826"/>
                <a:gd name="connsiteX3" fmla="*/ 100794 w 239092"/>
                <a:gd name="connsiteY3" fmla="*/ 7032 h 141826"/>
                <a:gd name="connsiteX4" fmla="*/ 7032 w 239092"/>
                <a:gd name="connsiteY4" fmla="*/ 60945 h 141826"/>
                <a:gd name="connsiteX5" fmla="*/ 7032 w 239092"/>
                <a:gd name="connsiteY5" fmla="*/ 82042 h 141826"/>
                <a:gd name="connsiteX6" fmla="*/ 103138 w 239092"/>
                <a:gd name="connsiteY6" fmla="*/ 135954 h 141826"/>
                <a:gd name="connsiteX7" fmla="*/ 135954 w 239092"/>
                <a:gd name="connsiteY7" fmla="*/ 135954 h 141826"/>
                <a:gd name="connsiteX8" fmla="*/ 232060 w 239092"/>
                <a:gd name="connsiteY8" fmla="*/ 82042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41826">
                  <a:moveTo>
                    <a:pt x="232060" y="82042"/>
                  </a:moveTo>
                  <a:cubicBezTo>
                    <a:pt x="241436" y="75806"/>
                    <a:pt x="241436" y="68774"/>
                    <a:pt x="232060" y="60945"/>
                  </a:cubicBez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-2344" y="68774"/>
                    <a:pt x="-2344" y="75806"/>
                    <a:pt x="7032" y="82042"/>
                  </a:cubicBezTo>
                  <a:lnTo>
                    <a:pt x="103138" y="135954"/>
                  </a:lnTo>
                  <a:cubicBezTo>
                    <a:pt x="114075" y="143783"/>
                    <a:pt x="125017" y="143783"/>
                    <a:pt x="135954" y="135954"/>
                  </a:cubicBezTo>
                  <a:lnTo>
                    <a:pt x="232060" y="82042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B9C83C7C-D0E6-46FC-A86D-773672135A03}"/>
                </a:ext>
              </a:extLst>
            </p:cNvPr>
            <p:cNvSpPr/>
            <p:nvPr/>
          </p:nvSpPr>
          <p:spPr>
            <a:xfrm>
              <a:off x="-2187310" y="11047736"/>
              <a:ext cx="239092" cy="141826"/>
            </a:xfrm>
            <a:custGeom>
              <a:avLst/>
              <a:gdLst>
                <a:gd name="connsiteX0" fmla="*/ 232060 w 239092"/>
                <a:gd name="connsiteY0" fmla="*/ 82041 h 141826"/>
                <a:gd name="connsiteX1" fmla="*/ 232060 w 239092"/>
                <a:gd name="connsiteY1" fmla="*/ 60945 h 141826"/>
                <a:gd name="connsiteX2" fmla="*/ 135954 w 239092"/>
                <a:gd name="connsiteY2" fmla="*/ 7032 h 141826"/>
                <a:gd name="connsiteX3" fmla="*/ 100794 w 239092"/>
                <a:gd name="connsiteY3" fmla="*/ 7032 h 141826"/>
                <a:gd name="connsiteX4" fmla="*/ 7032 w 239092"/>
                <a:gd name="connsiteY4" fmla="*/ 60945 h 141826"/>
                <a:gd name="connsiteX5" fmla="*/ 7032 w 239092"/>
                <a:gd name="connsiteY5" fmla="*/ 82041 h 141826"/>
                <a:gd name="connsiteX6" fmla="*/ 103138 w 239092"/>
                <a:gd name="connsiteY6" fmla="*/ 135955 h 141826"/>
                <a:gd name="connsiteX7" fmla="*/ 135954 w 239092"/>
                <a:gd name="connsiteY7" fmla="*/ 135955 h 141826"/>
                <a:gd name="connsiteX8" fmla="*/ 232060 w 239092"/>
                <a:gd name="connsiteY8" fmla="*/ 82041 h 1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41826">
                  <a:moveTo>
                    <a:pt x="232060" y="82041"/>
                  </a:moveTo>
                  <a:cubicBezTo>
                    <a:pt x="241436" y="75806"/>
                    <a:pt x="241436" y="68774"/>
                    <a:pt x="232060" y="60945"/>
                  </a:cubicBezTo>
                  <a:lnTo>
                    <a:pt x="135954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-2344" y="68774"/>
                    <a:pt x="-2344" y="75806"/>
                    <a:pt x="7032" y="82041"/>
                  </a:cubicBezTo>
                  <a:lnTo>
                    <a:pt x="103138" y="135955"/>
                  </a:lnTo>
                  <a:cubicBezTo>
                    <a:pt x="114075" y="143783"/>
                    <a:pt x="125017" y="143783"/>
                    <a:pt x="135954" y="135955"/>
                  </a:cubicBezTo>
                  <a:lnTo>
                    <a:pt x="232060" y="8204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062C62EF-D670-41A8-B48E-18B3302D74CA}"/>
                </a:ext>
              </a:extLst>
            </p:cNvPr>
            <p:cNvSpPr/>
            <p:nvPr/>
          </p:nvSpPr>
          <p:spPr>
            <a:xfrm>
              <a:off x="-2040806" y="10964522"/>
              <a:ext cx="241433" cy="138310"/>
            </a:xfrm>
            <a:custGeom>
              <a:avLst/>
              <a:gdLst>
                <a:gd name="connsiteX0" fmla="*/ 233231 w 241433"/>
                <a:gd name="connsiteY0" fmla="*/ 78525 h 138310"/>
                <a:gd name="connsiteX1" fmla="*/ 233231 w 241433"/>
                <a:gd name="connsiteY1" fmla="*/ 57429 h 138310"/>
                <a:gd name="connsiteX2" fmla="*/ 137125 w 241433"/>
                <a:gd name="connsiteY2" fmla="*/ 3516 h 138310"/>
                <a:gd name="connsiteX3" fmla="*/ 104309 w 241433"/>
                <a:gd name="connsiteY3" fmla="*/ 3516 h 138310"/>
                <a:gd name="connsiteX4" fmla="*/ 8203 w 241433"/>
                <a:gd name="connsiteY4" fmla="*/ 57429 h 138310"/>
                <a:gd name="connsiteX5" fmla="*/ 8203 w 241433"/>
                <a:gd name="connsiteY5" fmla="*/ 78525 h 138310"/>
                <a:gd name="connsiteX6" fmla="*/ 104309 w 241433"/>
                <a:gd name="connsiteY6" fmla="*/ 132438 h 138310"/>
                <a:gd name="connsiteX7" fmla="*/ 139469 w 241433"/>
                <a:gd name="connsiteY7" fmla="*/ 132438 h 138310"/>
                <a:gd name="connsiteX8" fmla="*/ 233231 w 241433"/>
                <a:gd name="connsiteY8" fmla="*/ 78525 h 13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8310">
                  <a:moveTo>
                    <a:pt x="233231" y="78525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104309" y="132438"/>
                  </a:lnTo>
                  <a:cubicBezTo>
                    <a:pt x="115246" y="140267"/>
                    <a:pt x="126966" y="140267"/>
                    <a:pt x="139469" y="132438"/>
                  </a:cubicBezTo>
                  <a:lnTo>
                    <a:pt x="233231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6E2444A3-8345-4402-85E7-1074B07C159A}"/>
                </a:ext>
              </a:extLst>
            </p:cNvPr>
            <p:cNvSpPr/>
            <p:nvPr/>
          </p:nvSpPr>
          <p:spPr>
            <a:xfrm>
              <a:off x="-2037916" y="11137982"/>
              <a:ext cx="240888" cy="139470"/>
            </a:xfrm>
            <a:custGeom>
              <a:avLst/>
              <a:gdLst>
                <a:gd name="connsiteX0" fmla="*/ 232685 w 240888"/>
                <a:gd name="connsiteY0" fmla="*/ 78526 h 139470"/>
                <a:gd name="connsiteX1" fmla="*/ 232685 w 240888"/>
                <a:gd name="connsiteY1" fmla="*/ 57429 h 139470"/>
                <a:gd name="connsiteX2" fmla="*/ 138924 w 240888"/>
                <a:gd name="connsiteY2" fmla="*/ 3516 h 139470"/>
                <a:gd name="connsiteX3" fmla="*/ 103763 w 240888"/>
                <a:gd name="connsiteY3" fmla="*/ 3516 h 139470"/>
                <a:gd name="connsiteX4" fmla="*/ 7657 w 240888"/>
                <a:gd name="connsiteY4" fmla="*/ 57429 h 139470"/>
                <a:gd name="connsiteX5" fmla="*/ 10001 w 240888"/>
                <a:gd name="connsiteY5" fmla="*/ 78526 h 139470"/>
                <a:gd name="connsiteX6" fmla="*/ 103763 w 240888"/>
                <a:gd name="connsiteY6" fmla="*/ 132438 h 139470"/>
                <a:gd name="connsiteX7" fmla="*/ 138924 w 240888"/>
                <a:gd name="connsiteY7" fmla="*/ 132438 h 139470"/>
                <a:gd name="connsiteX8" fmla="*/ 232685 w 240888"/>
                <a:gd name="connsiteY8" fmla="*/ 78526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88" h="139470">
                  <a:moveTo>
                    <a:pt x="232685" y="78526"/>
                  </a:moveTo>
                  <a:cubicBezTo>
                    <a:pt x="243623" y="72291"/>
                    <a:pt x="243623" y="65258"/>
                    <a:pt x="232685" y="57429"/>
                  </a:cubicBezTo>
                  <a:lnTo>
                    <a:pt x="138924" y="3516"/>
                  </a:lnTo>
                  <a:cubicBezTo>
                    <a:pt x="126420" y="-1172"/>
                    <a:pt x="114700" y="-1172"/>
                    <a:pt x="103763" y="3516"/>
                  </a:cubicBezTo>
                  <a:lnTo>
                    <a:pt x="7657" y="57429"/>
                  </a:lnTo>
                  <a:cubicBezTo>
                    <a:pt x="-3280" y="66805"/>
                    <a:pt x="-2502" y="73837"/>
                    <a:pt x="10001" y="78526"/>
                  </a:cubicBezTo>
                  <a:lnTo>
                    <a:pt x="103763" y="132438"/>
                  </a:lnTo>
                  <a:cubicBezTo>
                    <a:pt x="116266" y="141814"/>
                    <a:pt x="127986" y="141814"/>
                    <a:pt x="138924" y="132438"/>
                  </a:cubicBezTo>
                  <a:lnTo>
                    <a:pt x="232685" y="7852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D3FADD36-BDAF-494C-BC27-EBB04C05BE4F}"/>
                </a:ext>
              </a:extLst>
            </p:cNvPr>
            <p:cNvSpPr/>
            <p:nvPr/>
          </p:nvSpPr>
          <p:spPr>
            <a:xfrm>
              <a:off x="-1887272" y="11050092"/>
              <a:ext cx="236748" cy="140619"/>
            </a:xfrm>
            <a:custGeom>
              <a:avLst/>
              <a:gdLst>
                <a:gd name="connsiteX0" fmla="*/ 236748 w 236748"/>
                <a:gd name="connsiteY0" fmla="*/ 70309 h 140619"/>
                <a:gd name="connsiteX1" fmla="*/ 229716 w 236748"/>
                <a:gd name="connsiteY1" fmla="*/ 60933 h 140619"/>
                <a:gd name="connsiteX2" fmla="*/ 135955 w 236748"/>
                <a:gd name="connsiteY2" fmla="*/ 4676 h 140619"/>
                <a:gd name="connsiteX3" fmla="*/ 100794 w 236748"/>
                <a:gd name="connsiteY3" fmla="*/ 4676 h 140619"/>
                <a:gd name="connsiteX4" fmla="*/ 7032 w 236748"/>
                <a:gd name="connsiteY4" fmla="*/ 60933 h 140619"/>
                <a:gd name="connsiteX5" fmla="*/ 0 w 236748"/>
                <a:gd name="connsiteY5" fmla="*/ 70309 h 140619"/>
                <a:gd name="connsiteX6" fmla="*/ 7032 w 236748"/>
                <a:gd name="connsiteY6" fmla="*/ 79686 h 140619"/>
                <a:gd name="connsiteX7" fmla="*/ 100794 w 236748"/>
                <a:gd name="connsiteY7" fmla="*/ 135942 h 140619"/>
                <a:gd name="connsiteX8" fmla="*/ 135955 w 236748"/>
                <a:gd name="connsiteY8" fmla="*/ 135942 h 140619"/>
                <a:gd name="connsiteX9" fmla="*/ 229716 w 236748"/>
                <a:gd name="connsiteY9" fmla="*/ 79686 h 140619"/>
                <a:gd name="connsiteX10" fmla="*/ 236748 w 236748"/>
                <a:gd name="connsiteY10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9">
                  <a:moveTo>
                    <a:pt x="236748" y="70309"/>
                  </a:moveTo>
                  <a:cubicBezTo>
                    <a:pt x="236748" y="67168"/>
                    <a:pt x="234404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8"/>
                    <a:pt x="0" y="70309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2"/>
                  </a:lnTo>
                  <a:cubicBezTo>
                    <a:pt x="113297" y="142178"/>
                    <a:pt x="125017" y="142178"/>
                    <a:pt x="135955" y="135942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0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0E28FDFC-0232-4D22-A9AD-B32CB21BD18C}"/>
                </a:ext>
              </a:extLst>
            </p:cNvPr>
            <p:cNvSpPr/>
            <p:nvPr/>
          </p:nvSpPr>
          <p:spPr>
            <a:xfrm>
              <a:off x="-2482659" y="11221207"/>
              <a:ext cx="236748" cy="140618"/>
            </a:xfrm>
            <a:custGeom>
              <a:avLst/>
              <a:gdLst>
                <a:gd name="connsiteX0" fmla="*/ 135954 w 236748"/>
                <a:gd name="connsiteY0" fmla="*/ 4676 h 140618"/>
                <a:gd name="connsiteX1" fmla="*/ 100794 w 236748"/>
                <a:gd name="connsiteY1" fmla="*/ 4676 h 140618"/>
                <a:gd name="connsiteX2" fmla="*/ 7032 w 236748"/>
                <a:gd name="connsiteY2" fmla="*/ 60933 h 140618"/>
                <a:gd name="connsiteX3" fmla="*/ 0 w 236748"/>
                <a:gd name="connsiteY3" fmla="*/ 70309 h 140618"/>
                <a:gd name="connsiteX4" fmla="*/ 7032 w 236748"/>
                <a:gd name="connsiteY4" fmla="*/ 79686 h 140618"/>
                <a:gd name="connsiteX5" fmla="*/ 100794 w 236748"/>
                <a:gd name="connsiteY5" fmla="*/ 135943 h 140618"/>
                <a:gd name="connsiteX6" fmla="*/ 135954 w 236748"/>
                <a:gd name="connsiteY6" fmla="*/ 135943 h 140618"/>
                <a:gd name="connsiteX7" fmla="*/ 229716 w 236748"/>
                <a:gd name="connsiteY7" fmla="*/ 79686 h 140618"/>
                <a:gd name="connsiteX8" fmla="*/ 236748 w 236748"/>
                <a:gd name="connsiteY8" fmla="*/ 70309 h 140618"/>
                <a:gd name="connsiteX9" fmla="*/ 229716 w 236748"/>
                <a:gd name="connsiteY9" fmla="*/ 60933 h 140618"/>
                <a:gd name="connsiteX10" fmla="*/ 135954 w 236748"/>
                <a:gd name="connsiteY10" fmla="*/ 4676 h 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8">
                  <a:moveTo>
                    <a:pt x="135954" y="4676"/>
                  </a:move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8"/>
                    <a:pt x="0" y="70309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4" y="135943"/>
                  </a:cubicBezTo>
                  <a:lnTo>
                    <a:pt x="229716" y="79686"/>
                  </a:lnTo>
                  <a:cubicBezTo>
                    <a:pt x="234404" y="78139"/>
                    <a:pt x="236748" y="74998"/>
                    <a:pt x="236748" y="70309"/>
                  </a:cubicBezTo>
                  <a:cubicBezTo>
                    <a:pt x="236748" y="67168"/>
                    <a:pt x="234404" y="64074"/>
                    <a:pt x="229716" y="60933"/>
                  </a:cubicBezTo>
                  <a:lnTo>
                    <a:pt x="135954" y="467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60BF86A3-3718-4AB8-947C-F7448C354B5D}"/>
                </a:ext>
              </a:extLst>
            </p:cNvPr>
            <p:cNvSpPr/>
            <p:nvPr/>
          </p:nvSpPr>
          <p:spPr>
            <a:xfrm>
              <a:off x="-2334985" y="11134466"/>
              <a:ext cx="239092" cy="139470"/>
            </a:xfrm>
            <a:custGeom>
              <a:avLst/>
              <a:gdLst>
                <a:gd name="connsiteX0" fmla="*/ 239093 w 239092"/>
                <a:gd name="connsiteY0" fmla="*/ 70321 h 139470"/>
                <a:gd name="connsiteX1" fmla="*/ 229716 w 239092"/>
                <a:gd name="connsiteY1" fmla="*/ 60945 h 139470"/>
                <a:gd name="connsiteX2" fmla="*/ 135955 w 239092"/>
                <a:gd name="connsiteY2" fmla="*/ 7032 h 139470"/>
                <a:gd name="connsiteX3" fmla="*/ 100794 w 239092"/>
                <a:gd name="connsiteY3" fmla="*/ 7032 h 139470"/>
                <a:gd name="connsiteX4" fmla="*/ 7032 w 239092"/>
                <a:gd name="connsiteY4" fmla="*/ 60945 h 139470"/>
                <a:gd name="connsiteX5" fmla="*/ 0 w 239092"/>
                <a:gd name="connsiteY5" fmla="*/ 70321 h 139470"/>
                <a:gd name="connsiteX6" fmla="*/ 7032 w 239092"/>
                <a:gd name="connsiteY6" fmla="*/ 79698 h 139470"/>
                <a:gd name="connsiteX7" fmla="*/ 100794 w 239092"/>
                <a:gd name="connsiteY7" fmla="*/ 135954 h 139470"/>
                <a:gd name="connsiteX8" fmla="*/ 135955 w 239092"/>
                <a:gd name="connsiteY8" fmla="*/ 135954 h 139470"/>
                <a:gd name="connsiteX9" fmla="*/ 229716 w 239092"/>
                <a:gd name="connsiteY9" fmla="*/ 79698 h 139470"/>
                <a:gd name="connsiteX10" fmla="*/ 239093 w 239092"/>
                <a:gd name="connsiteY10" fmla="*/ 7032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39470">
                  <a:moveTo>
                    <a:pt x="239093" y="70321"/>
                  </a:moveTo>
                  <a:cubicBezTo>
                    <a:pt x="239093" y="67180"/>
                    <a:pt x="235966" y="64087"/>
                    <a:pt x="229716" y="60945"/>
                  </a:cubicBezTo>
                  <a:lnTo>
                    <a:pt x="135955" y="7032"/>
                  </a:lnTo>
                  <a:cubicBezTo>
                    <a:pt x="125017" y="-2344"/>
                    <a:pt x="113297" y="-2344"/>
                    <a:pt x="100794" y="7032"/>
                  </a:cubicBezTo>
                  <a:lnTo>
                    <a:pt x="7032" y="60945"/>
                  </a:lnTo>
                  <a:cubicBezTo>
                    <a:pt x="2344" y="64087"/>
                    <a:pt x="0" y="67180"/>
                    <a:pt x="0" y="70321"/>
                  </a:cubicBezTo>
                  <a:cubicBezTo>
                    <a:pt x="0" y="75009"/>
                    <a:pt x="2344" y="78150"/>
                    <a:pt x="7032" y="79698"/>
                  </a:cubicBezTo>
                  <a:lnTo>
                    <a:pt x="100794" y="135954"/>
                  </a:lnTo>
                  <a:cubicBezTo>
                    <a:pt x="113297" y="140643"/>
                    <a:pt x="125017" y="140643"/>
                    <a:pt x="135955" y="135954"/>
                  </a:cubicBezTo>
                  <a:lnTo>
                    <a:pt x="229716" y="79698"/>
                  </a:lnTo>
                  <a:cubicBezTo>
                    <a:pt x="235966" y="78150"/>
                    <a:pt x="239093" y="75009"/>
                    <a:pt x="239093" y="70321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4B15A0C2-128C-4090-AA66-ED9C78E86712}"/>
                </a:ext>
              </a:extLst>
            </p:cNvPr>
            <p:cNvSpPr/>
            <p:nvPr/>
          </p:nvSpPr>
          <p:spPr>
            <a:xfrm>
              <a:off x="-2332641" y="11307936"/>
              <a:ext cx="239092" cy="140619"/>
            </a:xfrm>
            <a:custGeom>
              <a:avLst/>
              <a:gdLst>
                <a:gd name="connsiteX0" fmla="*/ 7032 w 239092"/>
                <a:gd name="connsiteY0" fmla="*/ 60934 h 140619"/>
                <a:gd name="connsiteX1" fmla="*/ 0 w 239092"/>
                <a:gd name="connsiteY1" fmla="*/ 70310 h 140619"/>
                <a:gd name="connsiteX2" fmla="*/ 7032 w 239092"/>
                <a:gd name="connsiteY2" fmla="*/ 79686 h 140619"/>
                <a:gd name="connsiteX3" fmla="*/ 103138 w 239092"/>
                <a:gd name="connsiteY3" fmla="*/ 135943 h 140619"/>
                <a:gd name="connsiteX4" fmla="*/ 135955 w 239092"/>
                <a:gd name="connsiteY4" fmla="*/ 135943 h 140619"/>
                <a:gd name="connsiteX5" fmla="*/ 232060 w 239092"/>
                <a:gd name="connsiteY5" fmla="*/ 79686 h 140619"/>
                <a:gd name="connsiteX6" fmla="*/ 239092 w 239092"/>
                <a:gd name="connsiteY6" fmla="*/ 70310 h 140619"/>
                <a:gd name="connsiteX7" fmla="*/ 232060 w 239092"/>
                <a:gd name="connsiteY7" fmla="*/ 60934 h 140619"/>
                <a:gd name="connsiteX8" fmla="*/ 135955 w 239092"/>
                <a:gd name="connsiteY8" fmla="*/ 4677 h 140619"/>
                <a:gd name="connsiteX9" fmla="*/ 100794 w 239092"/>
                <a:gd name="connsiteY9" fmla="*/ 4677 h 140619"/>
                <a:gd name="connsiteX10" fmla="*/ 7032 w 239092"/>
                <a:gd name="connsiteY10" fmla="*/ 60934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92" h="140619">
                  <a:moveTo>
                    <a:pt x="7032" y="60934"/>
                  </a:moveTo>
                  <a:cubicBezTo>
                    <a:pt x="2344" y="64075"/>
                    <a:pt x="0" y="67169"/>
                    <a:pt x="0" y="70310"/>
                  </a:cubicBezTo>
                  <a:cubicBezTo>
                    <a:pt x="0" y="74998"/>
                    <a:pt x="2344" y="78139"/>
                    <a:pt x="7032" y="79686"/>
                  </a:cubicBezTo>
                  <a:lnTo>
                    <a:pt x="103138" y="135943"/>
                  </a:lnTo>
                  <a:cubicBezTo>
                    <a:pt x="114075" y="142178"/>
                    <a:pt x="125017" y="142178"/>
                    <a:pt x="135955" y="135943"/>
                  </a:cubicBezTo>
                  <a:lnTo>
                    <a:pt x="232060" y="79686"/>
                  </a:lnTo>
                  <a:cubicBezTo>
                    <a:pt x="236748" y="78139"/>
                    <a:pt x="239092" y="74998"/>
                    <a:pt x="239092" y="70310"/>
                  </a:cubicBezTo>
                  <a:cubicBezTo>
                    <a:pt x="239092" y="67169"/>
                    <a:pt x="236748" y="64075"/>
                    <a:pt x="232060" y="60934"/>
                  </a:cubicBezTo>
                  <a:lnTo>
                    <a:pt x="135955" y="4677"/>
                  </a:lnTo>
                  <a:cubicBezTo>
                    <a:pt x="125017" y="-1559"/>
                    <a:pt x="113297" y="-1559"/>
                    <a:pt x="100794" y="4677"/>
                  </a:cubicBezTo>
                  <a:lnTo>
                    <a:pt x="7032" y="60934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D8CD5671-E568-4F03-95CB-76A073B99142}"/>
                </a:ext>
              </a:extLst>
            </p:cNvPr>
            <p:cNvSpPr/>
            <p:nvPr/>
          </p:nvSpPr>
          <p:spPr>
            <a:xfrm>
              <a:off x="-2184966" y="11222355"/>
              <a:ext cx="239092" cy="139470"/>
            </a:xfrm>
            <a:custGeom>
              <a:avLst/>
              <a:gdLst>
                <a:gd name="connsiteX0" fmla="*/ 232060 w 239092"/>
                <a:gd name="connsiteY0" fmla="*/ 80881 h 139470"/>
                <a:gd name="connsiteX1" fmla="*/ 232060 w 239092"/>
                <a:gd name="connsiteY1" fmla="*/ 59785 h 139470"/>
                <a:gd name="connsiteX2" fmla="*/ 135955 w 239092"/>
                <a:gd name="connsiteY2" fmla="*/ 5872 h 139470"/>
                <a:gd name="connsiteX3" fmla="*/ 103138 w 239092"/>
                <a:gd name="connsiteY3" fmla="*/ 5872 h 139470"/>
                <a:gd name="connsiteX4" fmla="*/ 7032 w 239092"/>
                <a:gd name="connsiteY4" fmla="*/ 59785 h 139470"/>
                <a:gd name="connsiteX5" fmla="*/ 7032 w 239092"/>
                <a:gd name="connsiteY5" fmla="*/ 80881 h 139470"/>
                <a:gd name="connsiteX6" fmla="*/ 103138 w 239092"/>
                <a:gd name="connsiteY6" fmla="*/ 134794 h 139470"/>
                <a:gd name="connsiteX7" fmla="*/ 138298 w 239092"/>
                <a:gd name="connsiteY7" fmla="*/ 134794 h 139470"/>
                <a:gd name="connsiteX8" fmla="*/ 232060 w 239092"/>
                <a:gd name="connsiteY8" fmla="*/ 80881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2" h="139470">
                  <a:moveTo>
                    <a:pt x="232060" y="80881"/>
                  </a:moveTo>
                  <a:cubicBezTo>
                    <a:pt x="241437" y="74646"/>
                    <a:pt x="241437" y="67614"/>
                    <a:pt x="232060" y="59785"/>
                  </a:cubicBezTo>
                  <a:lnTo>
                    <a:pt x="135955" y="5872"/>
                  </a:lnTo>
                  <a:cubicBezTo>
                    <a:pt x="125017" y="-1957"/>
                    <a:pt x="114075" y="-1957"/>
                    <a:pt x="103138" y="5872"/>
                  </a:cubicBezTo>
                  <a:lnTo>
                    <a:pt x="7032" y="59785"/>
                  </a:lnTo>
                  <a:cubicBezTo>
                    <a:pt x="-2344" y="67614"/>
                    <a:pt x="-2344" y="74646"/>
                    <a:pt x="7032" y="80881"/>
                  </a:cubicBezTo>
                  <a:lnTo>
                    <a:pt x="103138" y="134794"/>
                  </a:lnTo>
                  <a:cubicBezTo>
                    <a:pt x="115641" y="141029"/>
                    <a:pt x="127361" y="141029"/>
                    <a:pt x="138298" y="134794"/>
                  </a:cubicBezTo>
                  <a:lnTo>
                    <a:pt x="232060" y="80881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7C272FEF-5C9D-4756-9302-61C646950F4E}"/>
                </a:ext>
              </a:extLst>
            </p:cNvPr>
            <p:cNvSpPr/>
            <p:nvPr/>
          </p:nvSpPr>
          <p:spPr>
            <a:xfrm>
              <a:off x="-990675" y="10701990"/>
              <a:ext cx="241433" cy="139470"/>
            </a:xfrm>
            <a:custGeom>
              <a:avLst/>
              <a:gdLst>
                <a:gd name="connsiteX0" fmla="*/ 233231 w 241433"/>
                <a:gd name="connsiteY0" fmla="*/ 78525 h 139470"/>
                <a:gd name="connsiteX1" fmla="*/ 233231 w 241433"/>
                <a:gd name="connsiteY1" fmla="*/ 57429 h 139470"/>
                <a:gd name="connsiteX2" fmla="*/ 137125 w 241433"/>
                <a:gd name="connsiteY2" fmla="*/ 3516 h 139470"/>
                <a:gd name="connsiteX3" fmla="*/ 104309 w 241433"/>
                <a:gd name="connsiteY3" fmla="*/ 3516 h 139470"/>
                <a:gd name="connsiteX4" fmla="*/ 8203 w 241433"/>
                <a:gd name="connsiteY4" fmla="*/ 57429 h 139470"/>
                <a:gd name="connsiteX5" fmla="*/ 8203 w 241433"/>
                <a:gd name="connsiteY5" fmla="*/ 78525 h 139470"/>
                <a:gd name="connsiteX6" fmla="*/ 104309 w 241433"/>
                <a:gd name="connsiteY6" fmla="*/ 132438 h 139470"/>
                <a:gd name="connsiteX7" fmla="*/ 139469 w 241433"/>
                <a:gd name="connsiteY7" fmla="*/ 132438 h 139470"/>
                <a:gd name="connsiteX8" fmla="*/ 233231 w 241433"/>
                <a:gd name="connsiteY8" fmla="*/ 78525 h 1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33" h="139470">
                  <a:moveTo>
                    <a:pt x="233231" y="78525"/>
                  </a:moveTo>
                  <a:cubicBezTo>
                    <a:pt x="244168" y="72290"/>
                    <a:pt x="244168" y="65258"/>
                    <a:pt x="233231" y="57429"/>
                  </a:cubicBezTo>
                  <a:lnTo>
                    <a:pt x="137125" y="3516"/>
                  </a:lnTo>
                  <a:cubicBezTo>
                    <a:pt x="126188" y="-1172"/>
                    <a:pt x="115246" y="-1172"/>
                    <a:pt x="104309" y="3516"/>
                  </a:cubicBezTo>
                  <a:lnTo>
                    <a:pt x="8203" y="57429"/>
                  </a:lnTo>
                  <a:cubicBezTo>
                    <a:pt x="-2734" y="65258"/>
                    <a:pt x="-2734" y="72290"/>
                    <a:pt x="8203" y="78525"/>
                  </a:cubicBezTo>
                  <a:lnTo>
                    <a:pt x="104309" y="132438"/>
                  </a:lnTo>
                  <a:cubicBezTo>
                    <a:pt x="116812" y="141814"/>
                    <a:pt x="128532" y="141814"/>
                    <a:pt x="139469" y="132438"/>
                  </a:cubicBezTo>
                  <a:lnTo>
                    <a:pt x="233231" y="78525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DA55C73A-EBAE-4CD8-8573-0141DCDB3D33}"/>
                </a:ext>
              </a:extLst>
            </p:cNvPr>
            <p:cNvSpPr/>
            <p:nvPr/>
          </p:nvSpPr>
          <p:spPr>
            <a:xfrm>
              <a:off x="-839485" y="10614100"/>
              <a:ext cx="236748" cy="140619"/>
            </a:xfrm>
            <a:custGeom>
              <a:avLst/>
              <a:gdLst>
                <a:gd name="connsiteX0" fmla="*/ 236748 w 236748"/>
                <a:gd name="connsiteY0" fmla="*/ 70309 h 140619"/>
                <a:gd name="connsiteX1" fmla="*/ 229716 w 236748"/>
                <a:gd name="connsiteY1" fmla="*/ 60933 h 140619"/>
                <a:gd name="connsiteX2" fmla="*/ 135955 w 236748"/>
                <a:gd name="connsiteY2" fmla="*/ 4676 h 140619"/>
                <a:gd name="connsiteX3" fmla="*/ 100794 w 236748"/>
                <a:gd name="connsiteY3" fmla="*/ 4676 h 140619"/>
                <a:gd name="connsiteX4" fmla="*/ 7032 w 236748"/>
                <a:gd name="connsiteY4" fmla="*/ 60933 h 140619"/>
                <a:gd name="connsiteX5" fmla="*/ 0 w 236748"/>
                <a:gd name="connsiteY5" fmla="*/ 70309 h 140619"/>
                <a:gd name="connsiteX6" fmla="*/ 7032 w 236748"/>
                <a:gd name="connsiteY6" fmla="*/ 79686 h 140619"/>
                <a:gd name="connsiteX7" fmla="*/ 100794 w 236748"/>
                <a:gd name="connsiteY7" fmla="*/ 135943 h 140619"/>
                <a:gd name="connsiteX8" fmla="*/ 135955 w 236748"/>
                <a:gd name="connsiteY8" fmla="*/ 135943 h 140619"/>
                <a:gd name="connsiteX9" fmla="*/ 229716 w 236748"/>
                <a:gd name="connsiteY9" fmla="*/ 79686 h 140619"/>
                <a:gd name="connsiteX10" fmla="*/ 236748 w 236748"/>
                <a:gd name="connsiteY10" fmla="*/ 70309 h 1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48" h="140619">
                  <a:moveTo>
                    <a:pt x="236748" y="70309"/>
                  </a:moveTo>
                  <a:cubicBezTo>
                    <a:pt x="236748" y="67169"/>
                    <a:pt x="234404" y="64074"/>
                    <a:pt x="229716" y="60933"/>
                  </a:cubicBezTo>
                  <a:lnTo>
                    <a:pt x="135955" y="4676"/>
                  </a:lnTo>
                  <a:cubicBezTo>
                    <a:pt x="125017" y="-1559"/>
                    <a:pt x="113297" y="-1559"/>
                    <a:pt x="100794" y="4676"/>
                  </a:cubicBezTo>
                  <a:lnTo>
                    <a:pt x="7032" y="60933"/>
                  </a:lnTo>
                  <a:cubicBezTo>
                    <a:pt x="2344" y="64074"/>
                    <a:pt x="0" y="67169"/>
                    <a:pt x="0" y="70309"/>
                  </a:cubicBezTo>
                  <a:cubicBezTo>
                    <a:pt x="0" y="74998"/>
                    <a:pt x="2344" y="78138"/>
                    <a:pt x="7032" y="79686"/>
                  </a:cubicBezTo>
                  <a:lnTo>
                    <a:pt x="100794" y="135943"/>
                  </a:lnTo>
                  <a:cubicBezTo>
                    <a:pt x="113297" y="142178"/>
                    <a:pt x="125017" y="142178"/>
                    <a:pt x="135955" y="135943"/>
                  </a:cubicBezTo>
                  <a:lnTo>
                    <a:pt x="229716" y="79686"/>
                  </a:lnTo>
                  <a:cubicBezTo>
                    <a:pt x="234404" y="78138"/>
                    <a:pt x="236748" y="74998"/>
                    <a:pt x="236748" y="70309"/>
                  </a:cubicBez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71F994B2-D6AF-4672-8929-6E88D32510C4}"/>
                </a:ext>
              </a:extLst>
            </p:cNvPr>
            <p:cNvSpPr/>
            <p:nvPr/>
          </p:nvSpPr>
          <p:spPr>
            <a:xfrm>
              <a:off x="-540608" y="10440641"/>
              <a:ext cx="239069" cy="140630"/>
            </a:xfrm>
            <a:custGeom>
              <a:avLst/>
              <a:gdLst>
                <a:gd name="connsiteX0" fmla="*/ 230877 w 239069"/>
                <a:gd name="connsiteY0" fmla="*/ 79686 h 140630"/>
                <a:gd name="connsiteX1" fmla="*/ 230877 w 239069"/>
                <a:gd name="connsiteY1" fmla="*/ 58589 h 140630"/>
                <a:gd name="connsiteX2" fmla="*/ 137115 w 239069"/>
                <a:gd name="connsiteY2" fmla="*/ 4676 h 140630"/>
                <a:gd name="connsiteX3" fmla="*/ 101954 w 239069"/>
                <a:gd name="connsiteY3" fmla="*/ 4676 h 140630"/>
                <a:gd name="connsiteX4" fmla="*/ 8192 w 239069"/>
                <a:gd name="connsiteY4" fmla="*/ 58589 h 140630"/>
                <a:gd name="connsiteX5" fmla="*/ 8192 w 239069"/>
                <a:gd name="connsiteY5" fmla="*/ 79686 h 140630"/>
                <a:gd name="connsiteX6" fmla="*/ 101954 w 239069"/>
                <a:gd name="connsiteY6" fmla="*/ 133599 h 140630"/>
                <a:gd name="connsiteX7" fmla="*/ 137115 w 239069"/>
                <a:gd name="connsiteY7" fmla="*/ 133599 h 140630"/>
                <a:gd name="connsiteX8" fmla="*/ 230877 w 239069"/>
                <a:gd name="connsiteY8" fmla="*/ 79686 h 1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69" h="140630">
                  <a:moveTo>
                    <a:pt x="230877" y="79686"/>
                  </a:moveTo>
                  <a:cubicBezTo>
                    <a:pt x="241800" y="73451"/>
                    <a:pt x="241800" y="66418"/>
                    <a:pt x="230877" y="58589"/>
                  </a:cubicBezTo>
                  <a:lnTo>
                    <a:pt x="137115" y="4676"/>
                  </a:lnTo>
                  <a:cubicBezTo>
                    <a:pt x="126192" y="-1559"/>
                    <a:pt x="114471" y="-1559"/>
                    <a:pt x="101954" y="4676"/>
                  </a:cubicBezTo>
                  <a:lnTo>
                    <a:pt x="8192" y="58589"/>
                  </a:lnTo>
                  <a:cubicBezTo>
                    <a:pt x="-2731" y="66418"/>
                    <a:pt x="-2731" y="73451"/>
                    <a:pt x="8192" y="79686"/>
                  </a:cubicBezTo>
                  <a:lnTo>
                    <a:pt x="101954" y="133599"/>
                  </a:lnTo>
                  <a:cubicBezTo>
                    <a:pt x="114471" y="142975"/>
                    <a:pt x="126192" y="142975"/>
                    <a:pt x="137115" y="133599"/>
                  </a:cubicBezTo>
                  <a:lnTo>
                    <a:pt x="230877" y="79686"/>
                  </a:lnTo>
                  <a:close/>
                </a:path>
              </a:pathLst>
            </a:custGeom>
            <a:solidFill>
              <a:srgbClr val="F4F5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5EFC5C87-E4F8-4EFF-AFB1-F372C5A990CE}"/>
                </a:ext>
              </a:extLst>
            </p:cNvPr>
            <p:cNvSpPr/>
            <p:nvPr/>
          </p:nvSpPr>
          <p:spPr>
            <a:xfrm>
              <a:off x="-842009" y="9570989"/>
              <a:ext cx="1498200" cy="865239"/>
            </a:xfrm>
            <a:custGeom>
              <a:avLst/>
              <a:gdLst>
                <a:gd name="connsiteX0" fmla="*/ 644792 w 1498200"/>
                <a:gd name="connsiteY0" fmla="*/ 0 h 865239"/>
                <a:gd name="connsiteX1" fmla="*/ 572126 w 1498200"/>
                <a:gd name="connsiteY1" fmla="*/ 16409 h 865239"/>
                <a:gd name="connsiteX2" fmla="*/ 25964 w 1498200"/>
                <a:gd name="connsiteY2" fmla="*/ 330510 h 865239"/>
                <a:gd name="connsiteX3" fmla="*/ 180 w 1498200"/>
                <a:gd name="connsiteY3" fmla="*/ 372703 h 865239"/>
                <a:gd name="connsiteX4" fmla="*/ 37685 w 1498200"/>
                <a:gd name="connsiteY4" fmla="*/ 417240 h 865239"/>
                <a:gd name="connsiteX5" fmla="*/ 776058 w 1498200"/>
                <a:gd name="connsiteY5" fmla="*/ 843856 h 865239"/>
                <a:gd name="connsiteX6" fmla="*/ 853412 w 1498200"/>
                <a:gd name="connsiteY6" fmla="*/ 864952 h 865239"/>
                <a:gd name="connsiteX7" fmla="*/ 926077 w 1498200"/>
                <a:gd name="connsiteY7" fmla="*/ 850888 h 865239"/>
                <a:gd name="connsiteX8" fmla="*/ 1472239 w 1498200"/>
                <a:gd name="connsiteY8" fmla="*/ 534442 h 865239"/>
                <a:gd name="connsiteX9" fmla="*/ 1498023 w 1498200"/>
                <a:gd name="connsiteY9" fmla="*/ 492249 h 865239"/>
                <a:gd name="connsiteX10" fmla="*/ 1460519 w 1498200"/>
                <a:gd name="connsiteY10" fmla="*/ 447712 h 865239"/>
                <a:gd name="connsiteX11" fmla="*/ 722145 w 1498200"/>
                <a:gd name="connsiteY11" fmla="*/ 21097 h 865239"/>
                <a:gd name="connsiteX12" fmla="*/ 644792 w 1498200"/>
                <a:gd name="connsiteY12" fmla="*/ 0 h 86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8200" h="865239">
                  <a:moveTo>
                    <a:pt x="644792" y="0"/>
                  </a:moveTo>
                  <a:cubicBezTo>
                    <a:pt x="615116" y="0"/>
                    <a:pt x="590879" y="5471"/>
                    <a:pt x="572126" y="16409"/>
                  </a:cubicBezTo>
                  <a:lnTo>
                    <a:pt x="25964" y="330510"/>
                  </a:lnTo>
                  <a:cubicBezTo>
                    <a:pt x="7212" y="341434"/>
                    <a:pt x="-1381" y="355498"/>
                    <a:pt x="180" y="372703"/>
                  </a:cubicBezTo>
                  <a:cubicBezTo>
                    <a:pt x="3307" y="389908"/>
                    <a:pt x="15805" y="404723"/>
                    <a:pt x="37685" y="417240"/>
                  </a:cubicBezTo>
                  <a:lnTo>
                    <a:pt x="776058" y="843856"/>
                  </a:lnTo>
                  <a:cubicBezTo>
                    <a:pt x="797952" y="856373"/>
                    <a:pt x="823736" y="863405"/>
                    <a:pt x="853412" y="864952"/>
                  </a:cubicBezTo>
                  <a:cubicBezTo>
                    <a:pt x="881540" y="866499"/>
                    <a:pt x="905777" y="861811"/>
                    <a:pt x="926077" y="850888"/>
                  </a:cubicBezTo>
                  <a:lnTo>
                    <a:pt x="1472239" y="534442"/>
                  </a:lnTo>
                  <a:cubicBezTo>
                    <a:pt x="1490992" y="523519"/>
                    <a:pt x="1499571" y="509455"/>
                    <a:pt x="1498023" y="492249"/>
                  </a:cubicBezTo>
                  <a:cubicBezTo>
                    <a:pt x="1494882" y="475044"/>
                    <a:pt x="1482412" y="460229"/>
                    <a:pt x="1460519" y="447712"/>
                  </a:cubicBezTo>
                  <a:lnTo>
                    <a:pt x="722145" y="21097"/>
                  </a:lnTo>
                  <a:cubicBezTo>
                    <a:pt x="700252" y="8593"/>
                    <a:pt x="674467" y="1561"/>
                    <a:pt x="644792" y="0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7F50EAA2-6884-425F-A353-BAFB86275A83}"/>
                </a:ext>
              </a:extLst>
            </p:cNvPr>
            <p:cNvSpPr/>
            <p:nvPr/>
          </p:nvSpPr>
          <p:spPr>
            <a:xfrm>
              <a:off x="-368333" y="9816809"/>
              <a:ext cx="548719" cy="339903"/>
            </a:xfrm>
            <a:custGeom>
              <a:avLst/>
              <a:gdLst>
                <a:gd name="connsiteX0" fmla="*/ 293005 w 548719"/>
                <a:gd name="connsiteY0" fmla="*/ 326127 h 339903"/>
                <a:gd name="connsiteX1" fmla="*/ 405520 w 548719"/>
                <a:gd name="connsiteY1" fmla="*/ 333159 h 339903"/>
                <a:gd name="connsiteX2" fmla="*/ 496937 w 548719"/>
                <a:gd name="connsiteY2" fmla="*/ 293310 h 339903"/>
                <a:gd name="connsiteX3" fmla="*/ 546162 w 548719"/>
                <a:gd name="connsiteY3" fmla="*/ 208925 h 339903"/>
                <a:gd name="connsiteX4" fmla="*/ 464121 w 548719"/>
                <a:gd name="connsiteY4" fmla="*/ 103443 h 339903"/>
                <a:gd name="connsiteX5" fmla="*/ 285973 w 548719"/>
                <a:gd name="connsiteY5" fmla="*/ 4993 h 339903"/>
                <a:gd name="connsiteX6" fmla="*/ 107826 w 548719"/>
                <a:gd name="connsiteY6" fmla="*/ 26089 h 339903"/>
                <a:gd name="connsiteX7" fmla="*/ 16408 w 548719"/>
                <a:gd name="connsiteY7" fmla="*/ 87034 h 339903"/>
                <a:gd name="connsiteX8" fmla="*/ 0 w 548719"/>
                <a:gd name="connsiteY8" fmla="*/ 124539 h 339903"/>
                <a:gd name="connsiteX9" fmla="*/ 35161 w 548719"/>
                <a:gd name="connsiteY9" fmla="*/ 169076 h 339903"/>
                <a:gd name="connsiteX10" fmla="*/ 293005 w 548719"/>
                <a:gd name="connsiteY10" fmla="*/ 326127 h 33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8719" h="339903">
                  <a:moveTo>
                    <a:pt x="293005" y="326127"/>
                  </a:moveTo>
                  <a:cubicBezTo>
                    <a:pt x="327369" y="341738"/>
                    <a:pt x="364874" y="344082"/>
                    <a:pt x="405520" y="333159"/>
                  </a:cubicBezTo>
                  <a:cubicBezTo>
                    <a:pt x="427413" y="326924"/>
                    <a:pt x="457885" y="313610"/>
                    <a:pt x="496937" y="293310"/>
                  </a:cubicBezTo>
                  <a:cubicBezTo>
                    <a:pt x="539130" y="269869"/>
                    <a:pt x="555538" y="241741"/>
                    <a:pt x="546162" y="208925"/>
                  </a:cubicBezTo>
                  <a:cubicBezTo>
                    <a:pt x="538333" y="183937"/>
                    <a:pt x="511001" y="148776"/>
                    <a:pt x="464121" y="103443"/>
                  </a:cubicBezTo>
                  <a:cubicBezTo>
                    <a:pt x="404722" y="48733"/>
                    <a:pt x="345371" y="15930"/>
                    <a:pt x="285973" y="4993"/>
                  </a:cubicBezTo>
                  <a:cubicBezTo>
                    <a:pt x="226575" y="-5944"/>
                    <a:pt x="167224" y="1087"/>
                    <a:pt x="107826" y="26089"/>
                  </a:cubicBezTo>
                  <a:cubicBezTo>
                    <a:pt x="64086" y="44842"/>
                    <a:pt x="33613" y="65141"/>
                    <a:pt x="16408" y="87034"/>
                  </a:cubicBezTo>
                  <a:cubicBezTo>
                    <a:pt x="5485" y="102646"/>
                    <a:pt x="0" y="115163"/>
                    <a:pt x="0" y="124539"/>
                  </a:cubicBezTo>
                  <a:cubicBezTo>
                    <a:pt x="1547" y="137056"/>
                    <a:pt x="13267" y="151870"/>
                    <a:pt x="35161" y="169076"/>
                  </a:cubicBezTo>
                  <a:lnTo>
                    <a:pt x="293005" y="326127"/>
                  </a:lnTo>
                  <a:close/>
                </a:path>
              </a:pathLst>
            </a:custGeom>
            <a:solidFill>
              <a:srgbClr val="C5C9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03359222-0C0F-4A53-926B-F7359497E232}"/>
                </a:ext>
              </a:extLst>
            </p:cNvPr>
            <p:cNvSpPr/>
            <p:nvPr/>
          </p:nvSpPr>
          <p:spPr>
            <a:xfrm>
              <a:off x="-382397" y="9772479"/>
              <a:ext cx="576702" cy="357266"/>
            </a:xfrm>
            <a:custGeom>
              <a:avLst/>
              <a:gdLst>
                <a:gd name="connsiteX0" fmla="*/ 309414 w 576702"/>
                <a:gd name="connsiteY0" fmla="*/ 342328 h 357266"/>
                <a:gd name="connsiteX1" fmla="*/ 426616 w 576702"/>
                <a:gd name="connsiteY1" fmla="*/ 349360 h 357266"/>
                <a:gd name="connsiteX2" fmla="*/ 520377 w 576702"/>
                <a:gd name="connsiteY2" fmla="*/ 307167 h 357266"/>
                <a:gd name="connsiteX3" fmla="*/ 574291 w 576702"/>
                <a:gd name="connsiteY3" fmla="*/ 218093 h 357266"/>
                <a:gd name="connsiteX4" fmla="*/ 485217 w 576702"/>
                <a:gd name="connsiteY4" fmla="*/ 107923 h 357266"/>
                <a:gd name="connsiteX5" fmla="*/ 300038 w 576702"/>
                <a:gd name="connsiteY5" fmla="*/ 4785 h 357266"/>
                <a:gd name="connsiteX6" fmla="*/ 114858 w 576702"/>
                <a:gd name="connsiteY6" fmla="*/ 28226 h 357266"/>
                <a:gd name="connsiteX7" fmla="*/ 18752 w 576702"/>
                <a:gd name="connsiteY7" fmla="*/ 91515 h 357266"/>
                <a:gd name="connsiteX8" fmla="*/ 0 w 576702"/>
                <a:gd name="connsiteY8" fmla="*/ 131364 h 357266"/>
                <a:gd name="connsiteX9" fmla="*/ 37505 w 576702"/>
                <a:gd name="connsiteY9" fmla="*/ 178245 h 357266"/>
                <a:gd name="connsiteX10" fmla="*/ 309414 w 576702"/>
                <a:gd name="connsiteY10" fmla="*/ 342328 h 35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702" h="357266">
                  <a:moveTo>
                    <a:pt x="309414" y="342328"/>
                  </a:moveTo>
                  <a:cubicBezTo>
                    <a:pt x="343777" y="359533"/>
                    <a:pt x="382876" y="361877"/>
                    <a:pt x="426616" y="349360"/>
                  </a:cubicBezTo>
                  <a:cubicBezTo>
                    <a:pt x="450056" y="343125"/>
                    <a:pt x="481326" y="329060"/>
                    <a:pt x="520377" y="307167"/>
                  </a:cubicBezTo>
                  <a:cubicBezTo>
                    <a:pt x="565711" y="283727"/>
                    <a:pt x="583667" y="254051"/>
                    <a:pt x="574291" y="218093"/>
                  </a:cubicBezTo>
                  <a:cubicBezTo>
                    <a:pt x="564915" y="191512"/>
                    <a:pt x="535239" y="154804"/>
                    <a:pt x="485217" y="107923"/>
                  </a:cubicBezTo>
                  <a:cubicBezTo>
                    <a:pt x="422725" y="50105"/>
                    <a:pt x="360983" y="15723"/>
                    <a:pt x="300038" y="4785"/>
                  </a:cubicBezTo>
                  <a:cubicBezTo>
                    <a:pt x="239092" y="-6152"/>
                    <a:pt x="177351" y="1659"/>
                    <a:pt x="114858" y="28226"/>
                  </a:cubicBezTo>
                  <a:cubicBezTo>
                    <a:pt x="66430" y="48539"/>
                    <a:pt x="34364" y="69636"/>
                    <a:pt x="18752" y="91515"/>
                  </a:cubicBezTo>
                  <a:cubicBezTo>
                    <a:pt x="6235" y="108720"/>
                    <a:pt x="0" y="121987"/>
                    <a:pt x="0" y="131364"/>
                  </a:cubicBezTo>
                  <a:cubicBezTo>
                    <a:pt x="1547" y="143881"/>
                    <a:pt x="14064" y="159492"/>
                    <a:pt x="37505" y="178245"/>
                  </a:cubicBezTo>
                  <a:lnTo>
                    <a:pt x="309414" y="342328"/>
                  </a:lnTo>
                  <a:close/>
                </a:path>
              </a:pathLst>
            </a:custGeom>
            <a:solidFill>
              <a:srgbClr val="E5E8F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0D1D3738-BD87-4316-BD3B-4A89E9D9BBE2}"/>
                </a:ext>
              </a:extLst>
            </p:cNvPr>
            <p:cNvSpPr/>
            <p:nvPr/>
          </p:nvSpPr>
          <p:spPr>
            <a:xfrm>
              <a:off x="-4763413" y="9503438"/>
              <a:ext cx="3333229" cy="1683775"/>
            </a:xfrm>
            <a:custGeom>
              <a:avLst/>
              <a:gdLst>
                <a:gd name="connsiteX0" fmla="*/ 2044006 w 3333229"/>
                <a:gd name="connsiteY0" fmla="*/ 13638 h 1683775"/>
                <a:gd name="connsiteX1" fmla="*/ 2004157 w 3333229"/>
                <a:gd name="connsiteY1" fmla="*/ 27702 h 1683775"/>
                <a:gd name="connsiteX2" fmla="*/ 32817 w 3333229"/>
                <a:gd name="connsiteY2" fmla="*/ 1162220 h 1683775"/>
                <a:gd name="connsiteX3" fmla="*/ 0 w 3333229"/>
                <a:gd name="connsiteY3" fmla="*/ 1206756 h 1683775"/>
                <a:gd name="connsiteX4" fmla="*/ 32817 w 3333229"/>
                <a:gd name="connsiteY4" fmla="*/ 1251293 h 1683775"/>
                <a:gd name="connsiteX5" fmla="*/ 740718 w 3333229"/>
                <a:gd name="connsiteY5" fmla="*/ 1663845 h 1683775"/>
                <a:gd name="connsiteX6" fmla="*/ 768846 w 3333229"/>
                <a:gd name="connsiteY6" fmla="*/ 1673221 h 1683775"/>
                <a:gd name="connsiteX7" fmla="*/ 1033723 w 3333229"/>
                <a:gd name="connsiteY7" fmla="*/ 1682597 h 1683775"/>
                <a:gd name="connsiteX8" fmla="*/ 1296256 w 3333229"/>
                <a:gd name="connsiteY8" fmla="*/ 1663845 h 1683775"/>
                <a:gd name="connsiteX9" fmla="*/ 3307445 w 3333229"/>
                <a:gd name="connsiteY9" fmla="*/ 505887 h 1683775"/>
                <a:gd name="connsiteX10" fmla="*/ 3333229 w 3333229"/>
                <a:gd name="connsiteY10" fmla="*/ 473071 h 1683775"/>
                <a:gd name="connsiteX11" fmla="*/ 3307445 w 3333229"/>
                <a:gd name="connsiteY11" fmla="*/ 437910 h 1683775"/>
                <a:gd name="connsiteX12" fmla="*/ 2601888 w 3333229"/>
                <a:gd name="connsiteY12" fmla="*/ 27702 h 1683775"/>
                <a:gd name="connsiteX13" fmla="*/ 2322947 w 3333229"/>
                <a:gd name="connsiteY13" fmla="*/ 1918 h 1683775"/>
                <a:gd name="connsiteX14" fmla="*/ 2044006 w 3333229"/>
                <a:gd name="connsiteY14" fmla="*/ 13638 h 168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229" h="1683775">
                  <a:moveTo>
                    <a:pt x="2044006" y="13638"/>
                  </a:moveTo>
                  <a:cubicBezTo>
                    <a:pt x="2028380" y="16765"/>
                    <a:pt x="2015094" y="21453"/>
                    <a:pt x="2004157" y="27702"/>
                  </a:cubicBezTo>
                  <a:lnTo>
                    <a:pt x="32817" y="1162220"/>
                  </a:lnTo>
                  <a:cubicBezTo>
                    <a:pt x="10937" y="1174737"/>
                    <a:pt x="0" y="1189551"/>
                    <a:pt x="0" y="1206756"/>
                  </a:cubicBezTo>
                  <a:cubicBezTo>
                    <a:pt x="0" y="1225509"/>
                    <a:pt x="10937" y="1240370"/>
                    <a:pt x="32817" y="1251293"/>
                  </a:cubicBezTo>
                  <a:lnTo>
                    <a:pt x="740718" y="1663845"/>
                  </a:lnTo>
                  <a:cubicBezTo>
                    <a:pt x="743845" y="1666986"/>
                    <a:pt x="753221" y="1670080"/>
                    <a:pt x="768846" y="1673221"/>
                  </a:cubicBezTo>
                  <a:cubicBezTo>
                    <a:pt x="784472" y="1682597"/>
                    <a:pt x="872767" y="1685738"/>
                    <a:pt x="1033723" y="1682597"/>
                  </a:cubicBezTo>
                  <a:cubicBezTo>
                    <a:pt x="1191557" y="1679456"/>
                    <a:pt x="1279065" y="1673221"/>
                    <a:pt x="1296256" y="1663845"/>
                  </a:cubicBezTo>
                  <a:lnTo>
                    <a:pt x="3307445" y="505887"/>
                  </a:lnTo>
                  <a:cubicBezTo>
                    <a:pt x="3324636" y="496511"/>
                    <a:pt x="3333229" y="485588"/>
                    <a:pt x="3333229" y="473071"/>
                  </a:cubicBezTo>
                  <a:cubicBezTo>
                    <a:pt x="3333229" y="459007"/>
                    <a:pt x="3324636" y="447286"/>
                    <a:pt x="3307445" y="437910"/>
                  </a:cubicBezTo>
                  <a:lnTo>
                    <a:pt x="2601888" y="27702"/>
                  </a:lnTo>
                  <a:cubicBezTo>
                    <a:pt x="2578447" y="15199"/>
                    <a:pt x="2485469" y="6606"/>
                    <a:pt x="2322947" y="1918"/>
                  </a:cubicBezTo>
                  <a:cubicBezTo>
                    <a:pt x="2157303" y="-2770"/>
                    <a:pt x="2064319" y="1135"/>
                    <a:pt x="2044006" y="13638"/>
                  </a:cubicBez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C9805FDA-39F6-4FC5-A323-1B91AB7F402D}"/>
                </a:ext>
              </a:extLst>
            </p:cNvPr>
            <p:cNvSpPr/>
            <p:nvPr/>
          </p:nvSpPr>
          <p:spPr>
            <a:xfrm>
              <a:off x="-3614497" y="8422408"/>
              <a:ext cx="1666279" cy="2156519"/>
            </a:xfrm>
            <a:custGeom>
              <a:avLst/>
              <a:gdLst>
                <a:gd name="connsiteX0" fmla="*/ 1012292 w 1666279"/>
                <a:gd name="connsiteY0" fmla="*/ 0 h 2156519"/>
                <a:gd name="connsiteX1" fmla="*/ 639589 w 1666279"/>
                <a:gd name="connsiteY1" fmla="*/ 215652 h 2156519"/>
                <a:gd name="connsiteX2" fmla="*/ 16073 w 1666279"/>
                <a:gd name="connsiteY2" fmla="*/ 1525972 h 2156519"/>
                <a:gd name="connsiteX3" fmla="*/ 9041 w 1666279"/>
                <a:gd name="connsiteY3" fmla="*/ 1657239 h 2156519"/>
                <a:gd name="connsiteX4" fmla="*/ 91083 w 1666279"/>
                <a:gd name="connsiteY4" fmla="*/ 1758032 h 2156519"/>
                <a:gd name="connsiteX5" fmla="*/ 681782 w 1666279"/>
                <a:gd name="connsiteY5" fmla="*/ 2097919 h 2156519"/>
                <a:gd name="connsiteX6" fmla="*/ 895090 w 1666279"/>
                <a:gd name="connsiteY6" fmla="*/ 2156520 h 2156519"/>
                <a:gd name="connsiteX7" fmla="*/ 1108398 w 1666279"/>
                <a:gd name="connsiteY7" fmla="*/ 2097919 h 2156519"/>
                <a:gd name="connsiteX8" fmla="*/ 1605335 w 1666279"/>
                <a:gd name="connsiteY8" fmla="*/ 1811945 h 2156519"/>
                <a:gd name="connsiteX9" fmla="*/ 1666280 w 1666279"/>
                <a:gd name="connsiteY9" fmla="*/ 1706463 h 2156519"/>
                <a:gd name="connsiteX10" fmla="*/ 1605335 w 1666279"/>
                <a:gd name="connsiteY10" fmla="*/ 1600981 h 2156519"/>
                <a:gd name="connsiteX11" fmla="*/ 951347 w 1666279"/>
                <a:gd name="connsiteY11" fmla="*/ 1225935 h 2156519"/>
                <a:gd name="connsiteX12" fmla="*/ 876337 w 1666279"/>
                <a:gd name="connsiteY12" fmla="*/ 1143893 h 2156519"/>
                <a:gd name="connsiteX13" fmla="*/ 859929 w 1666279"/>
                <a:gd name="connsiteY13" fmla="*/ 1031379 h 2156519"/>
                <a:gd name="connsiteX14" fmla="*/ 1012292 w 1666279"/>
                <a:gd name="connsiteY14" fmla="*/ 0 h 215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279" h="2156519">
                  <a:moveTo>
                    <a:pt x="1012292" y="0"/>
                  </a:moveTo>
                  <a:lnTo>
                    <a:pt x="639589" y="215652"/>
                  </a:lnTo>
                  <a:lnTo>
                    <a:pt x="16073" y="1525972"/>
                  </a:lnTo>
                  <a:cubicBezTo>
                    <a:pt x="-2679" y="1568165"/>
                    <a:pt x="-5023" y="1611905"/>
                    <a:pt x="9041" y="1657239"/>
                  </a:cubicBezTo>
                  <a:cubicBezTo>
                    <a:pt x="23106" y="1700979"/>
                    <a:pt x="50451" y="1734592"/>
                    <a:pt x="91083" y="1758032"/>
                  </a:cubicBezTo>
                  <a:lnTo>
                    <a:pt x="681782" y="2097919"/>
                  </a:lnTo>
                  <a:cubicBezTo>
                    <a:pt x="747415" y="2136970"/>
                    <a:pt x="818519" y="2156520"/>
                    <a:pt x="895090" y="2156520"/>
                  </a:cubicBezTo>
                  <a:cubicBezTo>
                    <a:pt x="971660" y="2156520"/>
                    <a:pt x="1042764" y="2136970"/>
                    <a:pt x="1108398" y="2097919"/>
                  </a:cubicBezTo>
                  <a:lnTo>
                    <a:pt x="1605335" y="1811945"/>
                  </a:lnTo>
                  <a:cubicBezTo>
                    <a:pt x="1645966" y="1788505"/>
                    <a:pt x="1666280" y="1753344"/>
                    <a:pt x="1666280" y="1706463"/>
                  </a:cubicBezTo>
                  <a:cubicBezTo>
                    <a:pt x="1666280" y="1659583"/>
                    <a:pt x="1645966" y="1624422"/>
                    <a:pt x="1605335" y="1600981"/>
                  </a:cubicBezTo>
                  <a:lnTo>
                    <a:pt x="951347" y="1225935"/>
                  </a:lnTo>
                  <a:cubicBezTo>
                    <a:pt x="916969" y="1205621"/>
                    <a:pt x="891963" y="1178271"/>
                    <a:pt x="876337" y="1143893"/>
                  </a:cubicBezTo>
                  <a:cubicBezTo>
                    <a:pt x="859146" y="1107950"/>
                    <a:pt x="853680" y="1070445"/>
                    <a:pt x="859929" y="1031379"/>
                  </a:cubicBezTo>
                  <a:lnTo>
                    <a:pt x="1012292" y="0"/>
                  </a:ln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9185A6F5-CAC2-4523-B47D-ED6CCEF1FC0E}"/>
                </a:ext>
              </a:extLst>
            </p:cNvPr>
            <p:cNvSpPr/>
            <p:nvPr/>
          </p:nvSpPr>
          <p:spPr>
            <a:xfrm>
              <a:off x="-3553610" y="8401311"/>
              <a:ext cx="1600704" cy="2109638"/>
            </a:xfrm>
            <a:custGeom>
              <a:avLst/>
              <a:gdLst>
                <a:gd name="connsiteX0" fmla="*/ 965469 w 1600704"/>
                <a:gd name="connsiteY0" fmla="*/ 1223590 h 2109638"/>
                <a:gd name="connsiteX1" fmla="*/ 890460 w 1600704"/>
                <a:gd name="connsiteY1" fmla="*/ 1141549 h 2109638"/>
                <a:gd name="connsiteX2" fmla="*/ 874051 w 1600704"/>
                <a:gd name="connsiteY2" fmla="*/ 1031379 h 2109638"/>
                <a:gd name="connsiteX3" fmla="*/ 1026414 w 1600704"/>
                <a:gd name="connsiteY3" fmla="*/ 0 h 2109638"/>
                <a:gd name="connsiteX4" fmla="*/ 653711 w 1600704"/>
                <a:gd name="connsiteY4" fmla="*/ 213308 h 2109638"/>
                <a:gd name="connsiteX5" fmla="*/ 13787 w 1600704"/>
                <a:gd name="connsiteY5" fmla="*/ 1561133 h 2109638"/>
                <a:gd name="connsiteX6" fmla="*/ 6755 w 1600704"/>
                <a:gd name="connsiteY6" fmla="*/ 1659583 h 2109638"/>
                <a:gd name="connsiteX7" fmla="*/ 70044 w 1600704"/>
                <a:gd name="connsiteY7" fmla="*/ 1736936 h 2109638"/>
                <a:gd name="connsiteX8" fmla="*/ 618551 w 1600704"/>
                <a:gd name="connsiteY8" fmla="*/ 2053382 h 2109638"/>
                <a:gd name="connsiteX9" fmla="*/ 831858 w 1600704"/>
                <a:gd name="connsiteY9" fmla="*/ 2109639 h 2109638"/>
                <a:gd name="connsiteX10" fmla="*/ 1042822 w 1600704"/>
                <a:gd name="connsiteY10" fmla="*/ 2053382 h 2109638"/>
                <a:gd name="connsiteX11" fmla="*/ 1539760 w 1600704"/>
                <a:gd name="connsiteY11" fmla="*/ 1765064 h 2109638"/>
                <a:gd name="connsiteX12" fmla="*/ 1600704 w 1600704"/>
                <a:gd name="connsiteY12" fmla="*/ 1661926 h 2109638"/>
                <a:gd name="connsiteX13" fmla="*/ 1539760 w 1600704"/>
                <a:gd name="connsiteY13" fmla="*/ 1556444 h 2109638"/>
                <a:gd name="connsiteX14" fmla="*/ 965469 w 1600704"/>
                <a:gd name="connsiteY14" fmla="*/ 1223590 h 21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0704" h="2109638">
                  <a:moveTo>
                    <a:pt x="965469" y="1223590"/>
                  </a:moveTo>
                  <a:cubicBezTo>
                    <a:pt x="931091" y="1204838"/>
                    <a:pt x="906085" y="1177493"/>
                    <a:pt x="890460" y="1141549"/>
                  </a:cubicBezTo>
                  <a:cubicBezTo>
                    <a:pt x="873268" y="1107171"/>
                    <a:pt x="867802" y="1070445"/>
                    <a:pt x="874051" y="1031379"/>
                  </a:cubicBezTo>
                  <a:lnTo>
                    <a:pt x="1026414" y="0"/>
                  </a:lnTo>
                  <a:lnTo>
                    <a:pt x="653711" y="213308"/>
                  </a:lnTo>
                  <a:lnTo>
                    <a:pt x="13787" y="1561133"/>
                  </a:lnTo>
                  <a:cubicBezTo>
                    <a:pt x="-1838" y="1592402"/>
                    <a:pt x="-4182" y="1625219"/>
                    <a:pt x="6755" y="1659583"/>
                  </a:cubicBezTo>
                  <a:cubicBezTo>
                    <a:pt x="17693" y="1693946"/>
                    <a:pt x="38789" y="1719731"/>
                    <a:pt x="70044" y="1736936"/>
                  </a:cubicBezTo>
                  <a:lnTo>
                    <a:pt x="618551" y="2053382"/>
                  </a:lnTo>
                  <a:cubicBezTo>
                    <a:pt x="684184" y="2090886"/>
                    <a:pt x="755288" y="2109639"/>
                    <a:pt x="831858" y="2109639"/>
                  </a:cubicBezTo>
                  <a:cubicBezTo>
                    <a:pt x="906868" y="2109639"/>
                    <a:pt x="977189" y="2090886"/>
                    <a:pt x="1042822" y="2053382"/>
                  </a:cubicBezTo>
                  <a:lnTo>
                    <a:pt x="1539760" y="1765064"/>
                  </a:lnTo>
                  <a:cubicBezTo>
                    <a:pt x="1580391" y="1741624"/>
                    <a:pt x="1600704" y="1707260"/>
                    <a:pt x="1600704" y="1661926"/>
                  </a:cubicBezTo>
                  <a:cubicBezTo>
                    <a:pt x="1600704" y="1615046"/>
                    <a:pt x="1580391" y="1579885"/>
                    <a:pt x="1539760" y="1556444"/>
                  </a:cubicBezTo>
                  <a:lnTo>
                    <a:pt x="965469" y="1223590"/>
                  </a:lnTo>
                  <a:close/>
                </a:path>
              </a:pathLst>
            </a:custGeom>
            <a:solidFill>
              <a:srgbClr val="E7E7F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FF37F5A5-9864-46FD-867C-BA8C7FF80182}"/>
                </a:ext>
              </a:extLst>
            </p:cNvPr>
            <p:cNvSpPr/>
            <p:nvPr/>
          </p:nvSpPr>
          <p:spPr>
            <a:xfrm>
              <a:off x="-4508080" y="5896181"/>
              <a:ext cx="3061604" cy="4242066"/>
            </a:xfrm>
            <a:custGeom>
              <a:avLst/>
              <a:gdLst>
                <a:gd name="connsiteX0" fmla="*/ 2951317 w 3061604"/>
                <a:gd name="connsiteY0" fmla="*/ 4037 h 4242066"/>
                <a:gd name="connsiteX1" fmla="*/ 2951317 w 3061604"/>
                <a:gd name="connsiteY1" fmla="*/ 6381 h 4242066"/>
                <a:gd name="connsiteX2" fmla="*/ 2880996 w 3061604"/>
                <a:gd name="connsiteY2" fmla="*/ 15757 h 4242066"/>
                <a:gd name="connsiteX3" fmla="*/ 103305 w 3061604"/>
                <a:gd name="connsiteY3" fmla="*/ 1616738 h 4242066"/>
                <a:gd name="connsiteX4" fmla="*/ 28296 w 3061604"/>
                <a:gd name="connsiteY4" fmla="*/ 1698780 h 4242066"/>
                <a:gd name="connsiteX5" fmla="*/ 167 w 3061604"/>
                <a:gd name="connsiteY5" fmla="*/ 1806606 h 4242066"/>
                <a:gd name="connsiteX6" fmla="*/ 70488 w 3061604"/>
                <a:gd name="connsiteY6" fmla="*/ 4096736 h 4242066"/>
                <a:gd name="connsiteX7" fmla="*/ 129089 w 3061604"/>
                <a:gd name="connsiteY7" fmla="*/ 4202218 h 4242066"/>
                <a:gd name="connsiteX8" fmla="*/ 220507 w 3061604"/>
                <a:gd name="connsiteY8" fmla="*/ 4242067 h 4242066"/>
                <a:gd name="connsiteX9" fmla="*/ 276764 w 3061604"/>
                <a:gd name="connsiteY9" fmla="*/ 4157681 h 4242066"/>
                <a:gd name="connsiteX10" fmla="*/ 2913813 w 3061604"/>
                <a:gd name="connsiteY10" fmla="*/ 2634053 h 4242066"/>
                <a:gd name="connsiteX11" fmla="*/ 3019295 w 3061604"/>
                <a:gd name="connsiteY11" fmla="*/ 2519195 h 4242066"/>
                <a:gd name="connsiteX12" fmla="*/ 3061487 w 3061604"/>
                <a:gd name="connsiteY12" fmla="*/ 2369176 h 4242066"/>
                <a:gd name="connsiteX13" fmla="*/ 2993510 w 3061604"/>
                <a:gd name="connsiteY13" fmla="*/ 123583 h 4242066"/>
                <a:gd name="connsiteX14" fmla="*/ 3045079 w 3061604"/>
                <a:gd name="connsiteY14" fmla="*/ 46229 h 4242066"/>
                <a:gd name="connsiteX15" fmla="*/ 2951317 w 3061604"/>
                <a:gd name="connsiteY15" fmla="*/ 4037 h 42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1604" h="4242066">
                  <a:moveTo>
                    <a:pt x="2951317" y="4037"/>
                  </a:moveTo>
                  <a:lnTo>
                    <a:pt x="2951317" y="6381"/>
                  </a:lnTo>
                  <a:cubicBezTo>
                    <a:pt x="2931004" y="-4557"/>
                    <a:pt x="2907563" y="-1434"/>
                    <a:pt x="2880996" y="15757"/>
                  </a:cubicBezTo>
                  <a:lnTo>
                    <a:pt x="103305" y="1616738"/>
                  </a:lnTo>
                  <a:cubicBezTo>
                    <a:pt x="73615" y="1633929"/>
                    <a:pt x="48609" y="1661275"/>
                    <a:pt x="28296" y="1698780"/>
                  </a:cubicBezTo>
                  <a:cubicBezTo>
                    <a:pt x="7982" y="1736284"/>
                    <a:pt x="-1394" y="1772228"/>
                    <a:pt x="167" y="1806606"/>
                  </a:cubicBezTo>
                  <a:lnTo>
                    <a:pt x="70488" y="4096736"/>
                  </a:lnTo>
                  <a:cubicBezTo>
                    <a:pt x="70488" y="4151446"/>
                    <a:pt x="90024" y="4186606"/>
                    <a:pt x="129089" y="4202218"/>
                  </a:cubicBezTo>
                  <a:lnTo>
                    <a:pt x="220507" y="4242067"/>
                  </a:lnTo>
                  <a:lnTo>
                    <a:pt x="276764" y="4157681"/>
                  </a:lnTo>
                  <a:lnTo>
                    <a:pt x="2913813" y="2634053"/>
                  </a:lnTo>
                  <a:cubicBezTo>
                    <a:pt x="2956005" y="2609051"/>
                    <a:pt x="2991166" y="2570764"/>
                    <a:pt x="3019295" y="2519195"/>
                  </a:cubicBezTo>
                  <a:cubicBezTo>
                    <a:pt x="3048984" y="2467626"/>
                    <a:pt x="3063048" y="2417618"/>
                    <a:pt x="3061487" y="2369176"/>
                  </a:cubicBezTo>
                  <a:lnTo>
                    <a:pt x="2993510" y="123583"/>
                  </a:lnTo>
                  <a:lnTo>
                    <a:pt x="3045079" y="46229"/>
                  </a:lnTo>
                  <a:lnTo>
                    <a:pt x="2951317" y="4037"/>
                  </a:ln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612AE06D-4E98-42EA-AB8F-3FDC737D05D7}"/>
                </a:ext>
              </a:extLst>
            </p:cNvPr>
            <p:cNvSpPr/>
            <p:nvPr/>
          </p:nvSpPr>
          <p:spPr>
            <a:xfrm>
              <a:off x="-4346174" y="8246604"/>
              <a:ext cx="2993459" cy="1899004"/>
            </a:xfrm>
            <a:custGeom>
              <a:avLst/>
              <a:gdLst>
                <a:gd name="connsiteX0" fmla="*/ 2993343 w 2993459"/>
                <a:gd name="connsiteY0" fmla="*/ 60945 h 1899004"/>
                <a:gd name="connsiteX1" fmla="*/ 2990999 w 2993459"/>
                <a:gd name="connsiteY1" fmla="*/ 0 h 1899004"/>
                <a:gd name="connsiteX2" fmla="*/ 0 w 2993459"/>
                <a:gd name="connsiteY2" fmla="*/ 1727560 h 1899004"/>
                <a:gd name="connsiteX3" fmla="*/ 2344 w 2993459"/>
                <a:gd name="connsiteY3" fmla="*/ 1788505 h 1899004"/>
                <a:gd name="connsiteX4" fmla="*/ 49225 w 2993459"/>
                <a:gd name="connsiteY4" fmla="*/ 1886955 h 1899004"/>
                <a:gd name="connsiteX5" fmla="*/ 159395 w 2993459"/>
                <a:gd name="connsiteY5" fmla="*/ 1877579 h 1899004"/>
                <a:gd name="connsiteX6" fmla="*/ 2845668 w 2993459"/>
                <a:gd name="connsiteY6" fmla="*/ 325822 h 1899004"/>
                <a:gd name="connsiteX7" fmla="*/ 2951150 w 2993459"/>
                <a:gd name="connsiteY7" fmla="*/ 210964 h 1899004"/>
                <a:gd name="connsiteX8" fmla="*/ 2993343 w 2993459"/>
                <a:gd name="connsiteY8" fmla="*/ 60945 h 189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3459" h="1899004">
                  <a:moveTo>
                    <a:pt x="2993343" y="60945"/>
                  </a:moveTo>
                  <a:lnTo>
                    <a:pt x="2990999" y="0"/>
                  </a:lnTo>
                  <a:lnTo>
                    <a:pt x="0" y="1727560"/>
                  </a:lnTo>
                  <a:lnTo>
                    <a:pt x="2344" y="1788505"/>
                  </a:lnTo>
                  <a:cubicBezTo>
                    <a:pt x="3905" y="1836933"/>
                    <a:pt x="19535" y="1869750"/>
                    <a:pt x="49225" y="1886955"/>
                  </a:cubicBezTo>
                  <a:cubicBezTo>
                    <a:pt x="80480" y="1905707"/>
                    <a:pt x="117202" y="1902566"/>
                    <a:pt x="159395" y="1877579"/>
                  </a:cubicBezTo>
                  <a:lnTo>
                    <a:pt x="2845668" y="325822"/>
                  </a:lnTo>
                  <a:cubicBezTo>
                    <a:pt x="2887861" y="300821"/>
                    <a:pt x="2923022" y="262533"/>
                    <a:pt x="2951150" y="210964"/>
                  </a:cubicBezTo>
                  <a:cubicBezTo>
                    <a:pt x="2980840" y="159395"/>
                    <a:pt x="2994904" y="109387"/>
                    <a:pt x="2993343" y="60945"/>
                  </a:cubicBez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A1F77980-EDDD-447B-9469-76FD1C8FFB13}"/>
                </a:ext>
              </a:extLst>
            </p:cNvPr>
            <p:cNvSpPr/>
            <p:nvPr/>
          </p:nvSpPr>
          <p:spPr>
            <a:xfrm>
              <a:off x="-4414318" y="5939203"/>
              <a:ext cx="3059142" cy="4034961"/>
            </a:xfrm>
            <a:custGeom>
              <a:avLst/>
              <a:gdLst>
                <a:gd name="connsiteX0" fmla="*/ 2958349 w 3059142"/>
                <a:gd name="connsiteY0" fmla="*/ 7896 h 4034961"/>
                <a:gd name="connsiteX1" fmla="*/ 2880996 w 3059142"/>
                <a:gd name="connsiteY1" fmla="*/ 14928 h 4034961"/>
                <a:gd name="connsiteX2" fmla="*/ 103305 w 3059142"/>
                <a:gd name="connsiteY2" fmla="*/ 1615910 h 4034961"/>
                <a:gd name="connsiteX3" fmla="*/ 28295 w 3059142"/>
                <a:gd name="connsiteY3" fmla="*/ 1697951 h 4034961"/>
                <a:gd name="connsiteX4" fmla="*/ 167 w 3059142"/>
                <a:gd name="connsiteY4" fmla="*/ 1803433 h 4034961"/>
                <a:gd name="connsiteX5" fmla="*/ 68144 w 3059142"/>
                <a:gd name="connsiteY5" fmla="*/ 4034962 h 4034961"/>
                <a:gd name="connsiteX6" fmla="*/ 3059143 w 3059142"/>
                <a:gd name="connsiteY6" fmla="*/ 2307402 h 4034961"/>
                <a:gd name="connsiteX7" fmla="*/ 2991166 w 3059142"/>
                <a:gd name="connsiteY7" fmla="*/ 78217 h 4034961"/>
                <a:gd name="connsiteX8" fmla="*/ 2958349 w 3059142"/>
                <a:gd name="connsiteY8" fmla="*/ 7896 h 403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9142" h="4034961">
                  <a:moveTo>
                    <a:pt x="2958349" y="7896"/>
                  </a:moveTo>
                  <a:cubicBezTo>
                    <a:pt x="2936469" y="-4606"/>
                    <a:pt x="2910685" y="-2262"/>
                    <a:pt x="2880996" y="14928"/>
                  </a:cubicBezTo>
                  <a:lnTo>
                    <a:pt x="103305" y="1615910"/>
                  </a:lnTo>
                  <a:cubicBezTo>
                    <a:pt x="73616" y="1633101"/>
                    <a:pt x="48608" y="1660446"/>
                    <a:pt x="28295" y="1697951"/>
                  </a:cubicBezTo>
                  <a:cubicBezTo>
                    <a:pt x="7983" y="1733895"/>
                    <a:pt x="-1393" y="1769056"/>
                    <a:pt x="167" y="1803433"/>
                  </a:cubicBezTo>
                  <a:lnTo>
                    <a:pt x="68144" y="4034962"/>
                  </a:lnTo>
                  <a:lnTo>
                    <a:pt x="3059143" y="2307402"/>
                  </a:lnTo>
                  <a:lnTo>
                    <a:pt x="2991166" y="78217"/>
                  </a:lnTo>
                  <a:cubicBezTo>
                    <a:pt x="2989605" y="43838"/>
                    <a:pt x="2978662" y="20398"/>
                    <a:pt x="2958349" y="7896"/>
                  </a:cubicBezTo>
                  <a:close/>
                </a:path>
              </a:pathLst>
            </a:custGeom>
            <a:solidFill>
              <a:srgbClr val="1C2E43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BCE4E155-3BE0-43A4-893F-2BBB19130B86}"/>
                </a:ext>
              </a:extLst>
            </p:cNvPr>
            <p:cNvSpPr/>
            <p:nvPr/>
          </p:nvSpPr>
          <p:spPr>
            <a:xfrm>
              <a:off x="-4353206" y="6010388"/>
              <a:ext cx="2930053" cy="3766876"/>
            </a:xfrm>
            <a:custGeom>
              <a:avLst/>
              <a:gdLst>
                <a:gd name="connsiteX0" fmla="*/ 2930054 w 2930053"/>
                <a:gd name="connsiteY0" fmla="*/ 2111983 h 3766876"/>
                <a:gd name="connsiteX1" fmla="*/ 2866765 w 2930053"/>
                <a:gd name="connsiteY1" fmla="*/ 0 h 3766876"/>
                <a:gd name="connsiteX2" fmla="*/ 0 w 2930053"/>
                <a:gd name="connsiteY2" fmla="*/ 1654894 h 3766876"/>
                <a:gd name="connsiteX3" fmla="*/ 65633 w 2930053"/>
                <a:gd name="connsiteY3" fmla="*/ 3766877 h 3766876"/>
                <a:gd name="connsiteX4" fmla="*/ 2930054 w 2930053"/>
                <a:gd name="connsiteY4" fmla="*/ 2111983 h 376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053" h="3766876">
                  <a:moveTo>
                    <a:pt x="2930054" y="2111983"/>
                  </a:moveTo>
                  <a:lnTo>
                    <a:pt x="2866765" y="0"/>
                  </a:lnTo>
                  <a:lnTo>
                    <a:pt x="0" y="1654894"/>
                  </a:lnTo>
                  <a:lnTo>
                    <a:pt x="65633" y="3766877"/>
                  </a:lnTo>
                  <a:lnTo>
                    <a:pt x="2930054" y="2111983"/>
                  </a:ln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DA56D117-31AE-4916-9E08-2B7D4D72674F}"/>
                </a:ext>
              </a:extLst>
            </p:cNvPr>
            <p:cNvSpPr/>
            <p:nvPr/>
          </p:nvSpPr>
          <p:spPr>
            <a:xfrm>
              <a:off x="-4292260" y="7995792"/>
              <a:ext cx="2869108" cy="1781472"/>
            </a:xfrm>
            <a:custGeom>
              <a:avLst/>
              <a:gdLst>
                <a:gd name="connsiteX0" fmla="*/ 2869109 w 2869108"/>
                <a:gd name="connsiteY0" fmla="*/ 126578 h 1781472"/>
                <a:gd name="connsiteX1" fmla="*/ 2864421 w 2869108"/>
                <a:gd name="connsiteY1" fmla="*/ 0 h 1781472"/>
                <a:gd name="connsiteX2" fmla="*/ 0 w 2869108"/>
                <a:gd name="connsiteY2" fmla="*/ 1654895 h 1781472"/>
                <a:gd name="connsiteX3" fmla="*/ 4688 w 2869108"/>
                <a:gd name="connsiteY3" fmla="*/ 1781473 h 1781472"/>
                <a:gd name="connsiteX4" fmla="*/ 2869109 w 2869108"/>
                <a:gd name="connsiteY4" fmla="*/ 126578 h 178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9108" h="1781472">
                  <a:moveTo>
                    <a:pt x="2869109" y="126578"/>
                  </a:moveTo>
                  <a:lnTo>
                    <a:pt x="2864421" y="0"/>
                  </a:lnTo>
                  <a:lnTo>
                    <a:pt x="0" y="1654895"/>
                  </a:lnTo>
                  <a:lnTo>
                    <a:pt x="4688" y="1781473"/>
                  </a:lnTo>
                  <a:lnTo>
                    <a:pt x="2869109" y="126578"/>
                  </a:lnTo>
                  <a:close/>
                </a:path>
              </a:pathLst>
            </a:custGeom>
            <a:solidFill>
              <a:srgbClr val="C4C2C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28763516-3E13-4DAB-BFCB-EC9D8FCB1749}"/>
                </a:ext>
              </a:extLst>
            </p:cNvPr>
            <p:cNvSpPr/>
            <p:nvPr/>
          </p:nvSpPr>
          <p:spPr>
            <a:xfrm>
              <a:off x="-3483566" y="9624902"/>
              <a:ext cx="1530659" cy="886048"/>
            </a:xfrm>
            <a:custGeom>
              <a:avLst/>
              <a:gdLst>
                <a:gd name="connsiteX0" fmla="*/ 1469715 w 1530659"/>
                <a:gd name="connsiteY0" fmla="*/ 541474 h 886048"/>
                <a:gd name="connsiteX1" fmla="*/ 1530660 w 1530659"/>
                <a:gd name="connsiteY1" fmla="*/ 438336 h 886048"/>
                <a:gd name="connsiteX2" fmla="*/ 1469715 w 1530659"/>
                <a:gd name="connsiteY2" fmla="*/ 332854 h 886048"/>
                <a:gd name="connsiteX3" fmla="*/ 895424 w 1530659"/>
                <a:gd name="connsiteY3" fmla="*/ 0 h 886048"/>
                <a:gd name="connsiteX4" fmla="*/ 0 w 1530659"/>
                <a:gd name="connsiteY4" fmla="*/ 513346 h 886048"/>
                <a:gd name="connsiteX5" fmla="*/ 548506 w 1530659"/>
                <a:gd name="connsiteY5" fmla="*/ 829791 h 886048"/>
                <a:gd name="connsiteX6" fmla="*/ 761814 w 1530659"/>
                <a:gd name="connsiteY6" fmla="*/ 886048 h 886048"/>
                <a:gd name="connsiteX7" fmla="*/ 972778 w 1530659"/>
                <a:gd name="connsiteY7" fmla="*/ 829791 h 886048"/>
                <a:gd name="connsiteX8" fmla="*/ 1469715 w 1530659"/>
                <a:gd name="connsiteY8" fmla="*/ 541474 h 8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659" h="886048">
                  <a:moveTo>
                    <a:pt x="1469715" y="541474"/>
                  </a:moveTo>
                  <a:cubicBezTo>
                    <a:pt x="1510347" y="518034"/>
                    <a:pt x="1530660" y="483670"/>
                    <a:pt x="1530660" y="438336"/>
                  </a:cubicBezTo>
                  <a:cubicBezTo>
                    <a:pt x="1530660" y="391455"/>
                    <a:pt x="1510347" y="356294"/>
                    <a:pt x="1469715" y="332854"/>
                  </a:cubicBezTo>
                  <a:lnTo>
                    <a:pt x="895424" y="0"/>
                  </a:lnTo>
                  <a:lnTo>
                    <a:pt x="0" y="513346"/>
                  </a:lnTo>
                  <a:lnTo>
                    <a:pt x="548506" y="829791"/>
                  </a:lnTo>
                  <a:cubicBezTo>
                    <a:pt x="614139" y="867296"/>
                    <a:pt x="685243" y="886048"/>
                    <a:pt x="761814" y="886048"/>
                  </a:cubicBezTo>
                  <a:cubicBezTo>
                    <a:pt x="836823" y="886048"/>
                    <a:pt x="907145" y="867296"/>
                    <a:pt x="972778" y="829791"/>
                  </a:cubicBezTo>
                  <a:lnTo>
                    <a:pt x="1469715" y="541474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8B8B39E1-F846-4364-A41E-2F29AA5BABF8}"/>
                </a:ext>
              </a:extLst>
            </p:cNvPr>
            <p:cNvSpPr/>
            <p:nvPr/>
          </p:nvSpPr>
          <p:spPr>
            <a:xfrm>
              <a:off x="-3696874" y="6814394"/>
              <a:ext cx="1743967" cy="2240904"/>
            </a:xfrm>
            <a:custGeom>
              <a:avLst/>
              <a:gdLst>
                <a:gd name="connsiteX0" fmla="*/ 0 w 1743967"/>
                <a:gd name="connsiteY0" fmla="*/ 984498 h 2240904"/>
                <a:gd name="connsiteX1" fmla="*/ 37505 w 1743967"/>
                <a:gd name="connsiteY1" fmla="*/ 2240905 h 2240904"/>
                <a:gd name="connsiteX2" fmla="*/ 1743968 w 1743967"/>
                <a:gd name="connsiteY2" fmla="*/ 1256407 h 2240904"/>
                <a:gd name="connsiteX3" fmla="*/ 1706463 w 1743967"/>
                <a:gd name="connsiteY3" fmla="*/ 0 h 2240904"/>
                <a:gd name="connsiteX4" fmla="*/ 0 w 1743967"/>
                <a:gd name="connsiteY4" fmla="*/ 984498 h 224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967" h="2240904">
                  <a:moveTo>
                    <a:pt x="0" y="984498"/>
                  </a:moveTo>
                  <a:lnTo>
                    <a:pt x="37505" y="2240905"/>
                  </a:lnTo>
                  <a:lnTo>
                    <a:pt x="1743968" y="1256407"/>
                  </a:lnTo>
                  <a:lnTo>
                    <a:pt x="1706463" y="0"/>
                  </a:lnTo>
                  <a:lnTo>
                    <a:pt x="0" y="984498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1E52AC47-F7F5-4ACF-9A0F-3BD8529A90C9}"/>
                </a:ext>
              </a:extLst>
            </p:cNvPr>
            <p:cNvSpPr/>
            <p:nvPr/>
          </p:nvSpPr>
          <p:spPr>
            <a:xfrm>
              <a:off x="-3696874" y="6814394"/>
              <a:ext cx="1713495" cy="1197805"/>
            </a:xfrm>
            <a:custGeom>
              <a:avLst/>
              <a:gdLst>
                <a:gd name="connsiteX0" fmla="*/ 1713495 w 1713495"/>
                <a:gd name="connsiteY0" fmla="*/ 210964 h 1197805"/>
                <a:gd name="connsiteX1" fmla="*/ 1706463 w 1713495"/>
                <a:gd name="connsiteY1" fmla="*/ 0 h 1197805"/>
                <a:gd name="connsiteX2" fmla="*/ 0 w 1713495"/>
                <a:gd name="connsiteY2" fmla="*/ 984498 h 1197805"/>
                <a:gd name="connsiteX3" fmla="*/ 7032 w 1713495"/>
                <a:gd name="connsiteY3" fmla="*/ 1197806 h 1197805"/>
                <a:gd name="connsiteX4" fmla="*/ 1713495 w 1713495"/>
                <a:gd name="connsiteY4" fmla="*/ 210964 h 119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495" h="1197805">
                  <a:moveTo>
                    <a:pt x="1713495" y="210964"/>
                  </a:moveTo>
                  <a:lnTo>
                    <a:pt x="1706463" y="0"/>
                  </a:lnTo>
                  <a:lnTo>
                    <a:pt x="0" y="984498"/>
                  </a:lnTo>
                  <a:lnTo>
                    <a:pt x="7032" y="1197806"/>
                  </a:lnTo>
                  <a:lnTo>
                    <a:pt x="1713495" y="210964"/>
                  </a:lnTo>
                  <a:close/>
                </a:path>
              </a:pathLst>
            </a:custGeom>
            <a:solidFill>
              <a:srgbClr val="D9DB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41383C90-2DFF-4F89-AD6F-7BC437222BF1}"/>
                </a:ext>
              </a:extLst>
            </p:cNvPr>
            <p:cNvSpPr/>
            <p:nvPr/>
          </p:nvSpPr>
          <p:spPr>
            <a:xfrm>
              <a:off x="-3633584" y="7787172"/>
              <a:ext cx="110169" cy="140642"/>
            </a:xfrm>
            <a:custGeom>
              <a:avLst/>
              <a:gdLst>
                <a:gd name="connsiteX0" fmla="*/ 110170 w 110169"/>
                <a:gd name="connsiteY0" fmla="*/ 79697 h 140642"/>
                <a:gd name="connsiteX1" fmla="*/ 107826 w 110169"/>
                <a:gd name="connsiteY1" fmla="*/ 0 h 140642"/>
                <a:gd name="connsiteX2" fmla="*/ 0 w 110169"/>
                <a:gd name="connsiteY2" fmla="*/ 60945 h 140642"/>
                <a:gd name="connsiteX3" fmla="*/ 2344 w 110169"/>
                <a:gd name="connsiteY3" fmla="*/ 140643 h 140642"/>
                <a:gd name="connsiteX4" fmla="*/ 110170 w 110169"/>
                <a:gd name="connsiteY4" fmla="*/ 79697 h 14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69" h="140642">
                  <a:moveTo>
                    <a:pt x="110170" y="79697"/>
                  </a:moveTo>
                  <a:lnTo>
                    <a:pt x="107826" y="0"/>
                  </a:lnTo>
                  <a:lnTo>
                    <a:pt x="0" y="60945"/>
                  </a:lnTo>
                  <a:lnTo>
                    <a:pt x="2344" y="140643"/>
                  </a:lnTo>
                  <a:lnTo>
                    <a:pt x="110170" y="79697"/>
                  </a:lnTo>
                  <a:close/>
                </a:path>
              </a:pathLst>
            </a:custGeom>
            <a:solidFill>
              <a:srgbClr val="FA7A8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B365362B-B072-4D3C-90F9-B2E4942234C1}"/>
                </a:ext>
              </a:extLst>
            </p:cNvPr>
            <p:cNvSpPr/>
            <p:nvPr/>
          </p:nvSpPr>
          <p:spPr>
            <a:xfrm>
              <a:off x="-4254756" y="8162219"/>
              <a:ext cx="220340" cy="280281"/>
            </a:xfrm>
            <a:custGeom>
              <a:avLst/>
              <a:gdLst>
                <a:gd name="connsiteX0" fmla="*/ 220340 w 220340"/>
                <a:gd name="connsiteY0" fmla="*/ 9376 h 280281"/>
                <a:gd name="connsiteX1" fmla="*/ 206276 w 220340"/>
                <a:gd name="connsiteY1" fmla="*/ 2344 h 280281"/>
                <a:gd name="connsiteX2" fmla="*/ 121890 w 220340"/>
                <a:gd name="connsiteY2" fmla="*/ 49225 h 280281"/>
                <a:gd name="connsiteX3" fmla="*/ 114858 w 220340"/>
                <a:gd name="connsiteY3" fmla="*/ 51569 h 280281"/>
                <a:gd name="connsiteX4" fmla="*/ 110170 w 220340"/>
                <a:gd name="connsiteY4" fmla="*/ 46881 h 280281"/>
                <a:gd name="connsiteX5" fmla="*/ 107826 w 220340"/>
                <a:gd name="connsiteY5" fmla="*/ 42193 h 280281"/>
                <a:gd name="connsiteX6" fmla="*/ 93762 w 220340"/>
                <a:gd name="connsiteY6" fmla="*/ 39849 h 280281"/>
                <a:gd name="connsiteX7" fmla="*/ 18752 w 220340"/>
                <a:gd name="connsiteY7" fmla="*/ 84385 h 280281"/>
                <a:gd name="connsiteX8" fmla="*/ 4688 w 220340"/>
                <a:gd name="connsiteY8" fmla="*/ 103138 h 280281"/>
                <a:gd name="connsiteX9" fmla="*/ 2344 w 220340"/>
                <a:gd name="connsiteY9" fmla="*/ 117202 h 280281"/>
                <a:gd name="connsiteX10" fmla="*/ 0 w 220340"/>
                <a:gd name="connsiteY10" fmla="*/ 121890 h 280281"/>
                <a:gd name="connsiteX11" fmla="*/ 0 w 220340"/>
                <a:gd name="connsiteY11" fmla="*/ 271909 h 280281"/>
                <a:gd name="connsiteX12" fmla="*/ 11720 w 220340"/>
                <a:gd name="connsiteY12" fmla="*/ 278941 h 280281"/>
                <a:gd name="connsiteX13" fmla="*/ 210964 w 220340"/>
                <a:gd name="connsiteY13" fmla="*/ 164083 h 280281"/>
                <a:gd name="connsiteX14" fmla="*/ 220340 w 220340"/>
                <a:gd name="connsiteY14" fmla="*/ 145331 h 280281"/>
                <a:gd name="connsiteX15" fmla="*/ 220340 w 220340"/>
                <a:gd name="connsiteY15" fmla="*/ 9376 h 2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0340" h="280281">
                  <a:moveTo>
                    <a:pt x="220340" y="9376"/>
                  </a:moveTo>
                  <a:cubicBezTo>
                    <a:pt x="220340" y="0"/>
                    <a:pt x="215652" y="-2344"/>
                    <a:pt x="206276" y="2344"/>
                  </a:cubicBezTo>
                  <a:lnTo>
                    <a:pt x="121890" y="49225"/>
                  </a:lnTo>
                  <a:cubicBezTo>
                    <a:pt x="120329" y="50786"/>
                    <a:pt x="117985" y="51569"/>
                    <a:pt x="114858" y="51569"/>
                  </a:cubicBezTo>
                  <a:cubicBezTo>
                    <a:pt x="111731" y="51569"/>
                    <a:pt x="110170" y="50008"/>
                    <a:pt x="110170" y="46881"/>
                  </a:cubicBezTo>
                  <a:lnTo>
                    <a:pt x="107826" y="42193"/>
                  </a:lnTo>
                  <a:cubicBezTo>
                    <a:pt x="104699" y="35944"/>
                    <a:pt x="100011" y="35161"/>
                    <a:pt x="93762" y="39849"/>
                  </a:cubicBezTo>
                  <a:lnTo>
                    <a:pt x="18752" y="84385"/>
                  </a:lnTo>
                  <a:cubicBezTo>
                    <a:pt x="12503" y="85947"/>
                    <a:pt x="7815" y="92201"/>
                    <a:pt x="4688" y="103138"/>
                  </a:cubicBezTo>
                  <a:lnTo>
                    <a:pt x="2344" y="117202"/>
                  </a:lnTo>
                  <a:lnTo>
                    <a:pt x="0" y="121890"/>
                  </a:lnTo>
                  <a:lnTo>
                    <a:pt x="0" y="271909"/>
                  </a:lnTo>
                  <a:cubicBezTo>
                    <a:pt x="0" y="279724"/>
                    <a:pt x="3905" y="282068"/>
                    <a:pt x="11720" y="278941"/>
                  </a:cubicBezTo>
                  <a:lnTo>
                    <a:pt x="210964" y="164083"/>
                  </a:lnTo>
                  <a:cubicBezTo>
                    <a:pt x="217213" y="157834"/>
                    <a:pt x="220340" y="151580"/>
                    <a:pt x="220340" y="145331"/>
                  </a:cubicBezTo>
                  <a:lnTo>
                    <a:pt x="220340" y="9376"/>
                  </a:lnTo>
                  <a:close/>
                </a:path>
              </a:pathLst>
            </a:custGeom>
            <a:solidFill>
              <a:srgbClr val="FEE47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E9A17DBE-74B6-4213-A16F-FA6D7B884847}"/>
                </a:ext>
              </a:extLst>
            </p:cNvPr>
            <p:cNvSpPr/>
            <p:nvPr/>
          </p:nvSpPr>
          <p:spPr>
            <a:xfrm>
              <a:off x="-4254756" y="8172534"/>
              <a:ext cx="220340" cy="269967"/>
            </a:xfrm>
            <a:custGeom>
              <a:avLst/>
              <a:gdLst>
                <a:gd name="connsiteX0" fmla="*/ 220340 w 220340"/>
                <a:gd name="connsiteY0" fmla="*/ 8438 h 269967"/>
                <a:gd name="connsiteX1" fmla="*/ 210964 w 220340"/>
                <a:gd name="connsiteY1" fmla="*/ 3750 h 269967"/>
                <a:gd name="connsiteX2" fmla="*/ 11720 w 220340"/>
                <a:gd name="connsiteY2" fmla="*/ 118608 h 269967"/>
                <a:gd name="connsiteX3" fmla="*/ 0 w 220340"/>
                <a:gd name="connsiteY3" fmla="*/ 137360 h 269967"/>
                <a:gd name="connsiteX4" fmla="*/ 0 w 220340"/>
                <a:gd name="connsiteY4" fmla="*/ 261594 h 269967"/>
                <a:gd name="connsiteX5" fmla="*/ 11720 w 220340"/>
                <a:gd name="connsiteY5" fmla="*/ 268627 h 269967"/>
                <a:gd name="connsiteX6" fmla="*/ 210964 w 220340"/>
                <a:gd name="connsiteY6" fmla="*/ 153769 h 269967"/>
                <a:gd name="connsiteX7" fmla="*/ 220340 w 220340"/>
                <a:gd name="connsiteY7" fmla="*/ 135016 h 269967"/>
                <a:gd name="connsiteX8" fmla="*/ 220340 w 220340"/>
                <a:gd name="connsiteY8" fmla="*/ 8438 h 26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40" h="269967">
                  <a:moveTo>
                    <a:pt x="220340" y="8438"/>
                  </a:moveTo>
                  <a:cubicBezTo>
                    <a:pt x="220340" y="-938"/>
                    <a:pt x="217213" y="-2499"/>
                    <a:pt x="210964" y="3750"/>
                  </a:cubicBezTo>
                  <a:lnTo>
                    <a:pt x="11720" y="118608"/>
                  </a:lnTo>
                  <a:cubicBezTo>
                    <a:pt x="3905" y="121735"/>
                    <a:pt x="0" y="127984"/>
                    <a:pt x="0" y="137360"/>
                  </a:cubicBezTo>
                  <a:lnTo>
                    <a:pt x="0" y="261594"/>
                  </a:lnTo>
                  <a:cubicBezTo>
                    <a:pt x="0" y="269410"/>
                    <a:pt x="3905" y="271754"/>
                    <a:pt x="11720" y="268627"/>
                  </a:cubicBezTo>
                  <a:lnTo>
                    <a:pt x="210964" y="153769"/>
                  </a:lnTo>
                  <a:cubicBezTo>
                    <a:pt x="217213" y="147519"/>
                    <a:pt x="220340" y="141265"/>
                    <a:pt x="220340" y="135016"/>
                  </a:cubicBezTo>
                  <a:lnTo>
                    <a:pt x="220340" y="8438"/>
                  </a:lnTo>
                  <a:close/>
                </a:path>
              </a:pathLst>
            </a:custGeom>
            <a:solidFill>
              <a:srgbClr val="FEEB9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A5DD54D3-156E-4F8A-9E55-3BF12D6F0193}"/>
                </a:ext>
              </a:extLst>
            </p:cNvPr>
            <p:cNvSpPr/>
            <p:nvPr/>
          </p:nvSpPr>
          <p:spPr>
            <a:xfrm>
              <a:off x="-4254756" y="7824287"/>
              <a:ext cx="220340" cy="280671"/>
            </a:xfrm>
            <a:custGeom>
              <a:avLst/>
              <a:gdLst>
                <a:gd name="connsiteX0" fmla="*/ 18752 w 220340"/>
                <a:gd name="connsiteY0" fmla="*/ 84776 h 280671"/>
                <a:gd name="connsiteX1" fmla="*/ 4688 w 220340"/>
                <a:gd name="connsiteY1" fmla="*/ 103528 h 280671"/>
                <a:gd name="connsiteX2" fmla="*/ 2344 w 220340"/>
                <a:gd name="connsiteY2" fmla="*/ 117592 h 280671"/>
                <a:gd name="connsiteX3" fmla="*/ 0 w 220340"/>
                <a:gd name="connsiteY3" fmla="*/ 122280 h 280671"/>
                <a:gd name="connsiteX4" fmla="*/ 0 w 220340"/>
                <a:gd name="connsiteY4" fmla="*/ 272299 h 280671"/>
                <a:gd name="connsiteX5" fmla="*/ 11720 w 220340"/>
                <a:gd name="connsiteY5" fmla="*/ 279331 h 280671"/>
                <a:gd name="connsiteX6" fmla="*/ 210964 w 220340"/>
                <a:gd name="connsiteY6" fmla="*/ 162129 h 280671"/>
                <a:gd name="connsiteX7" fmla="*/ 220340 w 220340"/>
                <a:gd name="connsiteY7" fmla="*/ 145721 h 280671"/>
                <a:gd name="connsiteX8" fmla="*/ 220340 w 220340"/>
                <a:gd name="connsiteY8" fmla="*/ 9766 h 280671"/>
                <a:gd name="connsiteX9" fmla="*/ 206276 w 220340"/>
                <a:gd name="connsiteY9" fmla="*/ 390 h 280671"/>
                <a:gd name="connsiteX10" fmla="*/ 121890 w 220340"/>
                <a:gd name="connsiteY10" fmla="*/ 49615 h 280671"/>
                <a:gd name="connsiteX11" fmla="*/ 114858 w 220340"/>
                <a:gd name="connsiteY11" fmla="*/ 51959 h 280671"/>
                <a:gd name="connsiteX12" fmla="*/ 110170 w 220340"/>
                <a:gd name="connsiteY12" fmla="*/ 47271 h 280671"/>
                <a:gd name="connsiteX13" fmla="*/ 107826 w 220340"/>
                <a:gd name="connsiteY13" fmla="*/ 42583 h 280671"/>
                <a:gd name="connsiteX14" fmla="*/ 93762 w 220340"/>
                <a:gd name="connsiteY14" fmla="*/ 40239 h 280671"/>
                <a:gd name="connsiteX15" fmla="*/ 18752 w 220340"/>
                <a:gd name="connsiteY15" fmla="*/ 84776 h 28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0340" h="280671">
                  <a:moveTo>
                    <a:pt x="18752" y="84776"/>
                  </a:moveTo>
                  <a:cubicBezTo>
                    <a:pt x="12503" y="86337"/>
                    <a:pt x="7815" y="92591"/>
                    <a:pt x="4688" y="103528"/>
                  </a:cubicBezTo>
                  <a:lnTo>
                    <a:pt x="2344" y="117592"/>
                  </a:lnTo>
                  <a:lnTo>
                    <a:pt x="0" y="122280"/>
                  </a:lnTo>
                  <a:lnTo>
                    <a:pt x="0" y="272299"/>
                  </a:lnTo>
                  <a:cubicBezTo>
                    <a:pt x="0" y="280114"/>
                    <a:pt x="3905" y="282458"/>
                    <a:pt x="11720" y="279331"/>
                  </a:cubicBezTo>
                  <a:lnTo>
                    <a:pt x="210964" y="162129"/>
                  </a:lnTo>
                  <a:cubicBezTo>
                    <a:pt x="217213" y="159002"/>
                    <a:pt x="220340" y="153536"/>
                    <a:pt x="220340" y="145721"/>
                  </a:cubicBezTo>
                  <a:lnTo>
                    <a:pt x="220340" y="9766"/>
                  </a:lnTo>
                  <a:cubicBezTo>
                    <a:pt x="220340" y="1951"/>
                    <a:pt x="215652" y="-1171"/>
                    <a:pt x="206276" y="390"/>
                  </a:cubicBezTo>
                  <a:lnTo>
                    <a:pt x="121890" y="49615"/>
                  </a:lnTo>
                  <a:cubicBezTo>
                    <a:pt x="120329" y="51176"/>
                    <a:pt x="117985" y="51959"/>
                    <a:pt x="114858" y="51959"/>
                  </a:cubicBezTo>
                  <a:cubicBezTo>
                    <a:pt x="111731" y="51959"/>
                    <a:pt x="110170" y="50398"/>
                    <a:pt x="110170" y="47271"/>
                  </a:cubicBezTo>
                  <a:lnTo>
                    <a:pt x="107826" y="42583"/>
                  </a:lnTo>
                  <a:cubicBezTo>
                    <a:pt x="104699" y="36334"/>
                    <a:pt x="100011" y="35551"/>
                    <a:pt x="93762" y="40239"/>
                  </a:cubicBezTo>
                  <a:lnTo>
                    <a:pt x="18752" y="84776"/>
                  </a:lnTo>
                  <a:close/>
                </a:path>
              </a:pathLst>
            </a:custGeom>
            <a:solidFill>
              <a:srgbClr val="FEE47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F7CB9DCF-1896-45E4-ACD2-4AAF820DF00F}"/>
                </a:ext>
              </a:extLst>
            </p:cNvPr>
            <p:cNvSpPr/>
            <p:nvPr/>
          </p:nvSpPr>
          <p:spPr>
            <a:xfrm>
              <a:off x="-4254756" y="7834991"/>
              <a:ext cx="220340" cy="269967"/>
            </a:xfrm>
            <a:custGeom>
              <a:avLst/>
              <a:gdLst>
                <a:gd name="connsiteX0" fmla="*/ 220340 w 220340"/>
                <a:gd name="connsiteY0" fmla="*/ 8438 h 269967"/>
                <a:gd name="connsiteX1" fmla="*/ 210964 w 220340"/>
                <a:gd name="connsiteY1" fmla="*/ 3750 h 269967"/>
                <a:gd name="connsiteX2" fmla="*/ 11720 w 220340"/>
                <a:gd name="connsiteY2" fmla="*/ 118608 h 269967"/>
                <a:gd name="connsiteX3" fmla="*/ 0 w 220340"/>
                <a:gd name="connsiteY3" fmla="*/ 135016 h 269967"/>
                <a:gd name="connsiteX4" fmla="*/ 0 w 220340"/>
                <a:gd name="connsiteY4" fmla="*/ 261595 h 269967"/>
                <a:gd name="connsiteX5" fmla="*/ 11720 w 220340"/>
                <a:gd name="connsiteY5" fmla="*/ 268627 h 269967"/>
                <a:gd name="connsiteX6" fmla="*/ 210964 w 220340"/>
                <a:gd name="connsiteY6" fmla="*/ 151425 h 269967"/>
                <a:gd name="connsiteX7" fmla="*/ 220340 w 220340"/>
                <a:gd name="connsiteY7" fmla="*/ 135016 h 269967"/>
                <a:gd name="connsiteX8" fmla="*/ 220340 w 220340"/>
                <a:gd name="connsiteY8" fmla="*/ 8438 h 26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40" h="269967">
                  <a:moveTo>
                    <a:pt x="220340" y="8438"/>
                  </a:moveTo>
                  <a:cubicBezTo>
                    <a:pt x="220340" y="-938"/>
                    <a:pt x="217213" y="-2499"/>
                    <a:pt x="210964" y="3750"/>
                  </a:cubicBezTo>
                  <a:lnTo>
                    <a:pt x="11720" y="118608"/>
                  </a:lnTo>
                  <a:cubicBezTo>
                    <a:pt x="3905" y="121735"/>
                    <a:pt x="0" y="127201"/>
                    <a:pt x="0" y="135016"/>
                  </a:cubicBezTo>
                  <a:lnTo>
                    <a:pt x="0" y="261595"/>
                  </a:lnTo>
                  <a:cubicBezTo>
                    <a:pt x="0" y="269410"/>
                    <a:pt x="3905" y="271754"/>
                    <a:pt x="11720" y="268627"/>
                  </a:cubicBezTo>
                  <a:lnTo>
                    <a:pt x="210964" y="151425"/>
                  </a:lnTo>
                  <a:cubicBezTo>
                    <a:pt x="217213" y="148298"/>
                    <a:pt x="220340" y="142831"/>
                    <a:pt x="220340" y="135016"/>
                  </a:cubicBezTo>
                  <a:lnTo>
                    <a:pt x="220340" y="8438"/>
                  </a:lnTo>
                  <a:close/>
                </a:path>
              </a:pathLst>
            </a:custGeom>
            <a:solidFill>
              <a:srgbClr val="FEEB9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37D573C8-8CE7-46C2-BD13-B571E656413D}"/>
                </a:ext>
              </a:extLst>
            </p:cNvPr>
            <p:cNvSpPr/>
            <p:nvPr/>
          </p:nvSpPr>
          <p:spPr>
            <a:xfrm>
              <a:off x="-1852112" y="6316393"/>
              <a:ext cx="220339" cy="281345"/>
            </a:xfrm>
            <a:custGeom>
              <a:avLst/>
              <a:gdLst>
                <a:gd name="connsiteX0" fmla="*/ 220340 w 220339"/>
                <a:gd name="connsiteY0" fmla="*/ 10441 h 281345"/>
                <a:gd name="connsiteX1" fmla="*/ 206276 w 220339"/>
                <a:gd name="connsiteY1" fmla="*/ 3408 h 281345"/>
                <a:gd name="connsiteX2" fmla="*/ 121890 w 220339"/>
                <a:gd name="connsiteY2" fmla="*/ 52633 h 281345"/>
                <a:gd name="connsiteX3" fmla="*/ 107826 w 220339"/>
                <a:gd name="connsiteY3" fmla="*/ 47945 h 281345"/>
                <a:gd name="connsiteX4" fmla="*/ 107826 w 220339"/>
                <a:gd name="connsiteY4" fmla="*/ 43257 h 281345"/>
                <a:gd name="connsiteX5" fmla="*/ 93762 w 220339"/>
                <a:gd name="connsiteY5" fmla="*/ 40913 h 281345"/>
                <a:gd name="connsiteX6" fmla="*/ 16408 w 220339"/>
                <a:gd name="connsiteY6" fmla="*/ 85450 h 281345"/>
                <a:gd name="connsiteX7" fmla="*/ 4688 w 220339"/>
                <a:gd name="connsiteY7" fmla="*/ 104202 h 281345"/>
                <a:gd name="connsiteX8" fmla="*/ 0 w 220339"/>
                <a:gd name="connsiteY8" fmla="*/ 118267 h 281345"/>
                <a:gd name="connsiteX9" fmla="*/ 0 w 220339"/>
                <a:gd name="connsiteY9" fmla="*/ 272973 h 281345"/>
                <a:gd name="connsiteX10" fmla="*/ 11720 w 220339"/>
                <a:gd name="connsiteY10" fmla="*/ 280006 h 281345"/>
                <a:gd name="connsiteX11" fmla="*/ 210964 w 220339"/>
                <a:gd name="connsiteY11" fmla="*/ 165147 h 281345"/>
                <a:gd name="connsiteX12" fmla="*/ 220340 w 220339"/>
                <a:gd name="connsiteY12" fmla="*/ 146395 h 281345"/>
                <a:gd name="connsiteX13" fmla="*/ 220340 w 220339"/>
                <a:gd name="connsiteY13" fmla="*/ 10441 h 28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339" h="281345">
                  <a:moveTo>
                    <a:pt x="220340" y="10441"/>
                  </a:moveTo>
                  <a:cubicBezTo>
                    <a:pt x="220340" y="-497"/>
                    <a:pt x="215652" y="-2841"/>
                    <a:pt x="206276" y="3408"/>
                  </a:cubicBezTo>
                  <a:lnTo>
                    <a:pt x="121890" y="52633"/>
                  </a:lnTo>
                  <a:cubicBezTo>
                    <a:pt x="114075" y="55760"/>
                    <a:pt x="109387" y="54194"/>
                    <a:pt x="107826" y="47945"/>
                  </a:cubicBezTo>
                  <a:lnTo>
                    <a:pt x="107826" y="43257"/>
                  </a:lnTo>
                  <a:cubicBezTo>
                    <a:pt x="106265" y="38569"/>
                    <a:pt x="101577" y="37786"/>
                    <a:pt x="93762" y="40913"/>
                  </a:cubicBezTo>
                  <a:lnTo>
                    <a:pt x="16408" y="85450"/>
                  </a:lnTo>
                  <a:cubicBezTo>
                    <a:pt x="8593" y="90138"/>
                    <a:pt x="4688" y="96387"/>
                    <a:pt x="4688" y="104202"/>
                  </a:cubicBezTo>
                  <a:lnTo>
                    <a:pt x="0" y="118267"/>
                  </a:lnTo>
                  <a:lnTo>
                    <a:pt x="0" y="272973"/>
                  </a:lnTo>
                  <a:cubicBezTo>
                    <a:pt x="0" y="280788"/>
                    <a:pt x="3905" y="283132"/>
                    <a:pt x="11720" y="280006"/>
                  </a:cubicBezTo>
                  <a:lnTo>
                    <a:pt x="210964" y="165147"/>
                  </a:lnTo>
                  <a:cubicBezTo>
                    <a:pt x="217213" y="158898"/>
                    <a:pt x="220340" y="152644"/>
                    <a:pt x="220340" y="146395"/>
                  </a:cubicBezTo>
                  <a:lnTo>
                    <a:pt x="220340" y="10441"/>
                  </a:lnTo>
                  <a:close/>
                </a:path>
              </a:pathLst>
            </a:custGeom>
            <a:solidFill>
              <a:srgbClr val="FEE47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2DEC4B6A-5A2B-485D-B56E-C654C3AC6795}"/>
                </a:ext>
              </a:extLst>
            </p:cNvPr>
            <p:cNvSpPr/>
            <p:nvPr/>
          </p:nvSpPr>
          <p:spPr>
            <a:xfrm>
              <a:off x="-1852112" y="6329958"/>
              <a:ext cx="220339" cy="267780"/>
            </a:xfrm>
            <a:custGeom>
              <a:avLst/>
              <a:gdLst>
                <a:gd name="connsiteX0" fmla="*/ 220340 w 220339"/>
                <a:gd name="connsiteY0" fmla="*/ 6251 h 267780"/>
                <a:gd name="connsiteX1" fmla="*/ 210964 w 220339"/>
                <a:gd name="connsiteY1" fmla="*/ 1563 h 267780"/>
                <a:gd name="connsiteX2" fmla="*/ 11720 w 220339"/>
                <a:gd name="connsiteY2" fmla="*/ 116421 h 267780"/>
                <a:gd name="connsiteX3" fmla="*/ 0 w 220339"/>
                <a:gd name="connsiteY3" fmla="*/ 135174 h 267780"/>
                <a:gd name="connsiteX4" fmla="*/ 0 w 220339"/>
                <a:gd name="connsiteY4" fmla="*/ 259408 h 267780"/>
                <a:gd name="connsiteX5" fmla="*/ 11720 w 220339"/>
                <a:gd name="connsiteY5" fmla="*/ 266440 h 267780"/>
                <a:gd name="connsiteX6" fmla="*/ 210964 w 220339"/>
                <a:gd name="connsiteY6" fmla="*/ 151582 h 267780"/>
                <a:gd name="connsiteX7" fmla="*/ 220340 w 220339"/>
                <a:gd name="connsiteY7" fmla="*/ 132829 h 267780"/>
                <a:gd name="connsiteX8" fmla="*/ 220340 w 220339"/>
                <a:gd name="connsiteY8" fmla="*/ 6251 h 26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339" h="267780">
                  <a:moveTo>
                    <a:pt x="220340" y="6251"/>
                  </a:moveTo>
                  <a:cubicBezTo>
                    <a:pt x="220340" y="2"/>
                    <a:pt x="217213" y="-1564"/>
                    <a:pt x="210964" y="1563"/>
                  </a:cubicBezTo>
                  <a:lnTo>
                    <a:pt x="11720" y="116421"/>
                  </a:lnTo>
                  <a:cubicBezTo>
                    <a:pt x="3905" y="119548"/>
                    <a:pt x="0" y="125797"/>
                    <a:pt x="0" y="135174"/>
                  </a:cubicBezTo>
                  <a:lnTo>
                    <a:pt x="0" y="259408"/>
                  </a:lnTo>
                  <a:cubicBezTo>
                    <a:pt x="0" y="267223"/>
                    <a:pt x="3905" y="269567"/>
                    <a:pt x="11720" y="266440"/>
                  </a:cubicBezTo>
                  <a:lnTo>
                    <a:pt x="210964" y="151582"/>
                  </a:lnTo>
                  <a:cubicBezTo>
                    <a:pt x="217213" y="145333"/>
                    <a:pt x="220340" y="139079"/>
                    <a:pt x="220340" y="132829"/>
                  </a:cubicBezTo>
                  <a:lnTo>
                    <a:pt x="220340" y="6251"/>
                  </a:lnTo>
                  <a:close/>
                </a:path>
              </a:pathLst>
            </a:custGeom>
            <a:solidFill>
              <a:srgbClr val="FEEB9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F6475B24-D78B-4BED-BE55-2570856DD544}"/>
                </a:ext>
              </a:extLst>
            </p:cNvPr>
            <p:cNvSpPr/>
            <p:nvPr/>
          </p:nvSpPr>
          <p:spPr>
            <a:xfrm>
              <a:off x="-3664057" y="6350274"/>
              <a:ext cx="1439242" cy="3230091"/>
            </a:xfrm>
            <a:custGeom>
              <a:avLst/>
              <a:gdLst>
                <a:gd name="connsiteX0" fmla="*/ 1439242 w 1439242"/>
                <a:gd name="connsiteY0" fmla="*/ 0 h 3230091"/>
                <a:gd name="connsiteX1" fmla="*/ 304726 w 1439242"/>
                <a:gd name="connsiteY1" fmla="*/ 656332 h 3230091"/>
                <a:gd name="connsiteX2" fmla="*/ 0 w 1439242"/>
                <a:gd name="connsiteY2" fmla="*/ 3230091 h 3230091"/>
                <a:gd name="connsiteX3" fmla="*/ 1134517 w 1439242"/>
                <a:gd name="connsiteY3" fmla="*/ 2573759 h 3230091"/>
                <a:gd name="connsiteX4" fmla="*/ 1439242 w 1439242"/>
                <a:gd name="connsiteY4" fmla="*/ 0 h 323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242" h="3230091">
                  <a:moveTo>
                    <a:pt x="1439242" y="0"/>
                  </a:moveTo>
                  <a:lnTo>
                    <a:pt x="304726" y="656332"/>
                  </a:lnTo>
                  <a:lnTo>
                    <a:pt x="0" y="3230091"/>
                  </a:lnTo>
                  <a:lnTo>
                    <a:pt x="1134517" y="2573759"/>
                  </a:lnTo>
                  <a:lnTo>
                    <a:pt x="1439242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CDEE5423-A8ED-4BF4-AD2D-4D7B192E0961}"/>
              </a:ext>
            </a:extLst>
          </p:cNvPr>
          <p:cNvSpPr/>
          <p:nvPr/>
        </p:nvSpPr>
        <p:spPr>
          <a:xfrm>
            <a:off x="9442065" y="4060343"/>
            <a:ext cx="1710000" cy="1710000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84AD53-8732-4956-B8D7-76A25F653211}"/>
              </a:ext>
            </a:extLst>
          </p:cNvPr>
          <p:cNvSpPr/>
          <p:nvPr/>
        </p:nvSpPr>
        <p:spPr>
          <a:xfrm>
            <a:off x="8214328" y="4924343"/>
            <a:ext cx="686342" cy="686342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2871D9D-A6FF-4F52-B4DB-0F6EF7614607}"/>
              </a:ext>
            </a:extLst>
          </p:cNvPr>
          <p:cNvSpPr txBox="1"/>
          <p:nvPr/>
        </p:nvSpPr>
        <p:spPr>
          <a:xfrm>
            <a:off x="5052887" y="1089497"/>
            <a:ext cx="63228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Result</a:t>
            </a:r>
            <a:endParaRPr lang="zh-CN" altLang="en-US" sz="9600" b="1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269" name="文本框 176">
            <a:extLst>
              <a:ext uri="{FF2B5EF4-FFF2-40B4-BE49-F238E27FC236}">
                <a16:creationId xmlns:a16="http://schemas.microsoft.com/office/drawing/2014/main" id="{739B196A-DE05-0A46-A63C-5761EF4DC4EB}"/>
              </a:ext>
            </a:extLst>
          </p:cNvPr>
          <p:cNvSpPr txBox="1"/>
          <p:nvPr/>
        </p:nvSpPr>
        <p:spPr>
          <a:xfrm>
            <a:off x="3530178" y="2146679"/>
            <a:ext cx="74671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Summary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5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6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D6E1C-2063-432E-8F85-C7681EA25B81}"/>
              </a:ext>
            </a:extLst>
          </p:cNvPr>
          <p:cNvSpPr txBox="1"/>
          <p:nvPr/>
        </p:nvSpPr>
        <p:spPr>
          <a:xfrm>
            <a:off x="1157662" y="519062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Model Performance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545DBF3-2630-354A-A7DE-DD71D9874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b="5819"/>
          <a:stretch/>
        </p:blipFill>
        <p:spPr>
          <a:xfrm>
            <a:off x="551117" y="1636266"/>
            <a:ext cx="5853433" cy="35834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B34FE-CCEA-AA49-9B8A-05FB23DA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66" y="2261880"/>
            <a:ext cx="4987359" cy="3104491"/>
          </a:xfrm>
          <a:prstGeom prst="rect">
            <a:avLst/>
          </a:prstGeom>
        </p:spPr>
      </p:pic>
      <p:sp>
        <p:nvSpPr>
          <p:cNvPr id="35" name="文本框 6">
            <a:extLst>
              <a:ext uri="{FF2B5EF4-FFF2-40B4-BE49-F238E27FC236}">
                <a16:creationId xmlns:a16="http://schemas.microsoft.com/office/drawing/2014/main" id="{929E55D6-DBFE-AE4B-AC24-4E43A258D81D}"/>
              </a:ext>
            </a:extLst>
          </p:cNvPr>
          <p:cNvSpPr txBox="1"/>
          <p:nvPr/>
        </p:nvSpPr>
        <p:spPr>
          <a:xfrm>
            <a:off x="6806855" y="1829573"/>
            <a:ext cx="43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TXihei" panose="02010600040101010101" pitchFamily="2" charset="-122"/>
                <a:ea typeface="STXihei" panose="02010600040101010101" pitchFamily="2" charset="-122"/>
              </a:rPr>
              <a:t>Optimal k in K-Means Clustering</a:t>
            </a:r>
            <a:endParaRPr kumimoji="1" lang="zh-CN" altLang="en-US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58" name="文本框 32">
            <a:extLst>
              <a:ext uri="{FF2B5EF4-FFF2-40B4-BE49-F238E27FC236}">
                <a16:creationId xmlns:a16="http://schemas.microsoft.com/office/drawing/2014/main" id="{DFD2147F-6E3B-4744-9DD7-D1405AA4ED6B}"/>
              </a:ext>
            </a:extLst>
          </p:cNvPr>
          <p:cNvSpPr txBox="1"/>
          <p:nvPr/>
        </p:nvSpPr>
        <p:spPr>
          <a:xfrm>
            <a:off x="1186030" y="5603246"/>
            <a:ext cx="9637683" cy="37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3-Fold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3575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D6E1C-2063-432E-8F85-C7681EA25B81}"/>
              </a:ext>
            </a:extLst>
          </p:cNvPr>
          <p:cNvSpPr txBox="1"/>
          <p:nvPr/>
        </p:nvSpPr>
        <p:spPr>
          <a:xfrm>
            <a:off x="1251009" y="530319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Error Analysis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25512-C4B5-0D46-9C82-E8F29C9F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13" y="1130394"/>
            <a:ext cx="9543356" cy="5567569"/>
          </a:xfrm>
          <a:prstGeom prst="rect">
            <a:avLst/>
          </a:prstGeom>
        </p:spPr>
      </p:pic>
      <p:sp>
        <p:nvSpPr>
          <p:cNvPr id="34" name="文本框 8">
            <a:extLst>
              <a:ext uri="{FF2B5EF4-FFF2-40B4-BE49-F238E27FC236}">
                <a16:creationId xmlns:a16="http://schemas.microsoft.com/office/drawing/2014/main" id="{7E63621C-14C0-404E-A188-7968617B1A14}"/>
              </a:ext>
            </a:extLst>
          </p:cNvPr>
          <p:cNvSpPr txBox="1"/>
          <p:nvPr/>
        </p:nvSpPr>
        <p:spPr>
          <a:xfrm>
            <a:off x="141747" y="2484520"/>
            <a:ext cx="2425055" cy="90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1.0 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“Yes”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0.0 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Dubai" panose="020B0503030403030204" pitchFamily="34" charset="-78"/>
              </a:rPr>
              <a:t>“No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3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B5C6A8-3450-4B3B-B785-603846E73967}"/>
              </a:ext>
            </a:extLst>
          </p:cNvPr>
          <p:cNvSpPr/>
          <p:nvPr/>
        </p:nvSpPr>
        <p:spPr>
          <a:xfrm>
            <a:off x="0" y="1443174"/>
            <a:ext cx="12192000" cy="5414825"/>
          </a:xfrm>
          <a:prstGeom prst="rect">
            <a:avLst/>
          </a:prstGeom>
          <a:solidFill>
            <a:srgbClr val="4598A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193367-A103-4FC4-AADA-3C40A913250C}"/>
              </a:ext>
            </a:extLst>
          </p:cNvPr>
          <p:cNvGrpSpPr/>
          <p:nvPr/>
        </p:nvGrpSpPr>
        <p:grpSpPr>
          <a:xfrm>
            <a:off x="-469900" y="1368696"/>
            <a:ext cx="13131800" cy="5580266"/>
            <a:chOff x="1041956" y="1701595"/>
            <a:chExt cx="3676053" cy="1562113"/>
          </a:xfrm>
          <a:solidFill>
            <a:schemeClr val="bg1">
              <a:alpha val="4000"/>
            </a:schemeClr>
          </a:solidFill>
        </p:grpSpPr>
        <p:grpSp>
          <p:nvGrpSpPr>
            <p:cNvPr id="37" name="Google Shape;7993;p69">
              <a:extLst>
                <a:ext uri="{FF2B5EF4-FFF2-40B4-BE49-F238E27FC236}">
                  <a16:creationId xmlns:a16="http://schemas.microsoft.com/office/drawing/2014/main" id="{E17244D6-CDD8-453E-AB83-CBF955D37B07}"/>
                </a:ext>
              </a:extLst>
            </p:cNvPr>
            <p:cNvGrpSpPr/>
            <p:nvPr/>
          </p:nvGrpSpPr>
          <p:grpSpPr>
            <a:xfrm>
              <a:off x="1073335" y="1702672"/>
              <a:ext cx="241518" cy="293794"/>
              <a:chOff x="-35830350" y="1912725"/>
              <a:chExt cx="241050" cy="293225"/>
            </a:xfrm>
            <a:grpFill/>
          </p:grpSpPr>
          <p:sp>
            <p:nvSpPr>
              <p:cNvPr id="172" name="Google Shape;7994;p69">
                <a:extLst>
                  <a:ext uri="{FF2B5EF4-FFF2-40B4-BE49-F238E27FC236}">
                    <a16:creationId xmlns:a16="http://schemas.microsoft.com/office/drawing/2014/main" id="{21DA93A6-4E20-44D2-9201-D63DF6F9A675}"/>
                  </a:ext>
                </a:extLst>
              </p:cNvPr>
              <p:cNvSpPr/>
              <p:nvPr/>
            </p:nvSpPr>
            <p:spPr>
              <a:xfrm>
                <a:off x="-35830350" y="1912725"/>
                <a:ext cx="24105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11729" extrusionOk="0">
                    <a:moveTo>
                      <a:pt x="8665" y="694"/>
                    </a:moveTo>
                    <a:cubicBezTo>
                      <a:pt x="8822" y="726"/>
                      <a:pt x="8980" y="883"/>
                      <a:pt x="8980" y="1041"/>
                    </a:cubicBezTo>
                    <a:lnTo>
                      <a:pt x="8980" y="7562"/>
                    </a:lnTo>
                    <a:lnTo>
                      <a:pt x="2836" y="7562"/>
                    </a:lnTo>
                    <a:lnTo>
                      <a:pt x="2836" y="694"/>
                    </a:lnTo>
                    <a:close/>
                    <a:moveTo>
                      <a:pt x="2175" y="726"/>
                    </a:moveTo>
                    <a:lnTo>
                      <a:pt x="2175" y="7625"/>
                    </a:lnTo>
                    <a:lnTo>
                      <a:pt x="1828" y="7625"/>
                    </a:lnTo>
                    <a:cubicBezTo>
                      <a:pt x="1450" y="7625"/>
                      <a:pt x="1072" y="7720"/>
                      <a:pt x="788" y="7972"/>
                    </a:cubicBezTo>
                    <a:lnTo>
                      <a:pt x="788" y="1797"/>
                    </a:lnTo>
                    <a:cubicBezTo>
                      <a:pt x="788" y="1198"/>
                      <a:pt x="1261" y="726"/>
                      <a:pt x="1828" y="726"/>
                    </a:cubicBezTo>
                    <a:close/>
                    <a:moveTo>
                      <a:pt x="8791" y="8287"/>
                    </a:moveTo>
                    <a:cubicBezTo>
                      <a:pt x="8696" y="8507"/>
                      <a:pt x="8665" y="8759"/>
                      <a:pt x="8633" y="8948"/>
                    </a:cubicBezTo>
                    <a:lnTo>
                      <a:pt x="1734" y="8948"/>
                    </a:lnTo>
                    <a:cubicBezTo>
                      <a:pt x="1545" y="8948"/>
                      <a:pt x="1387" y="9106"/>
                      <a:pt x="1387" y="9295"/>
                    </a:cubicBezTo>
                    <a:cubicBezTo>
                      <a:pt x="1387" y="9515"/>
                      <a:pt x="1545" y="9673"/>
                      <a:pt x="1734" y="9673"/>
                    </a:cubicBezTo>
                    <a:lnTo>
                      <a:pt x="4821" y="9673"/>
                    </a:lnTo>
                    <a:lnTo>
                      <a:pt x="4821" y="10335"/>
                    </a:lnTo>
                    <a:lnTo>
                      <a:pt x="1860" y="10335"/>
                    </a:lnTo>
                    <a:cubicBezTo>
                      <a:pt x="1293" y="10335"/>
                      <a:pt x="757" y="9925"/>
                      <a:pt x="757" y="9295"/>
                    </a:cubicBezTo>
                    <a:cubicBezTo>
                      <a:pt x="757" y="8728"/>
                      <a:pt x="1230" y="8287"/>
                      <a:pt x="1765" y="8287"/>
                    </a:cubicBezTo>
                    <a:close/>
                    <a:moveTo>
                      <a:pt x="8665" y="9673"/>
                    </a:moveTo>
                    <a:cubicBezTo>
                      <a:pt x="8696" y="9894"/>
                      <a:pt x="8759" y="10146"/>
                      <a:pt x="8822" y="10335"/>
                    </a:cubicBezTo>
                    <a:lnTo>
                      <a:pt x="7594" y="10335"/>
                    </a:lnTo>
                    <a:lnTo>
                      <a:pt x="7594" y="9673"/>
                    </a:lnTo>
                    <a:close/>
                    <a:moveTo>
                      <a:pt x="6900" y="9673"/>
                    </a:moveTo>
                    <a:lnTo>
                      <a:pt x="6900" y="10693"/>
                    </a:lnTo>
                    <a:lnTo>
                      <a:pt x="6428" y="10398"/>
                    </a:lnTo>
                    <a:cubicBezTo>
                      <a:pt x="6396" y="10366"/>
                      <a:pt x="6302" y="10366"/>
                      <a:pt x="6239" y="10366"/>
                    </a:cubicBezTo>
                    <a:cubicBezTo>
                      <a:pt x="6144" y="10366"/>
                      <a:pt x="6113" y="10366"/>
                      <a:pt x="6018" y="10398"/>
                    </a:cubicBezTo>
                    <a:lnTo>
                      <a:pt x="5514" y="10713"/>
                    </a:lnTo>
                    <a:lnTo>
                      <a:pt x="5514" y="9673"/>
                    </a:lnTo>
                    <a:close/>
                    <a:moveTo>
                      <a:pt x="1734" y="1"/>
                    </a:moveTo>
                    <a:cubicBezTo>
                      <a:pt x="1261" y="1"/>
                      <a:pt x="820" y="222"/>
                      <a:pt x="505" y="537"/>
                    </a:cubicBezTo>
                    <a:cubicBezTo>
                      <a:pt x="190" y="820"/>
                      <a:pt x="1" y="1261"/>
                      <a:pt x="1" y="1734"/>
                    </a:cubicBezTo>
                    <a:lnTo>
                      <a:pt x="1" y="9295"/>
                    </a:lnTo>
                    <a:cubicBezTo>
                      <a:pt x="95" y="10272"/>
                      <a:pt x="946" y="10996"/>
                      <a:pt x="1860" y="10996"/>
                    </a:cubicBezTo>
                    <a:lnTo>
                      <a:pt x="4853" y="10996"/>
                    </a:lnTo>
                    <a:lnTo>
                      <a:pt x="4853" y="11343"/>
                    </a:lnTo>
                    <a:cubicBezTo>
                      <a:pt x="4853" y="11469"/>
                      <a:pt x="4916" y="11595"/>
                      <a:pt x="5042" y="11658"/>
                    </a:cubicBezTo>
                    <a:cubicBezTo>
                      <a:pt x="5099" y="11700"/>
                      <a:pt x="5155" y="11717"/>
                      <a:pt x="5209" y="11717"/>
                    </a:cubicBezTo>
                    <a:cubicBezTo>
                      <a:pt x="5275" y="11717"/>
                      <a:pt x="5336" y="11692"/>
                      <a:pt x="5388" y="11658"/>
                    </a:cubicBezTo>
                    <a:lnTo>
                      <a:pt x="6239" y="11122"/>
                    </a:lnTo>
                    <a:lnTo>
                      <a:pt x="7058" y="11658"/>
                    </a:lnTo>
                    <a:cubicBezTo>
                      <a:pt x="7121" y="11705"/>
                      <a:pt x="7176" y="11729"/>
                      <a:pt x="7231" y="11729"/>
                    </a:cubicBezTo>
                    <a:cubicBezTo>
                      <a:pt x="7286" y="11729"/>
                      <a:pt x="7342" y="11705"/>
                      <a:pt x="7405" y="11658"/>
                    </a:cubicBezTo>
                    <a:cubicBezTo>
                      <a:pt x="7531" y="11595"/>
                      <a:pt x="7594" y="11500"/>
                      <a:pt x="7594" y="11343"/>
                    </a:cubicBezTo>
                    <a:lnTo>
                      <a:pt x="7594" y="10996"/>
                    </a:lnTo>
                    <a:lnTo>
                      <a:pt x="9295" y="10996"/>
                    </a:lnTo>
                    <a:cubicBezTo>
                      <a:pt x="9421" y="10996"/>
                      <a:pt x="9547" y="10933"/>
                      <a:pt x="9578" y="10839"/>
                    </a:cubicBezTo>
                    <a:cubicBezTo>
                      <a:pt x="9641" y="10713"/>
                      <a:pt x="9641" y="10618"/>
                      <a:pt x="9578" y="10524"/>
                    </a:cubicBezTo>
                    <a:cubicBezTo>
                      <a:pt x="9169" y="9767"/>
                      <a:pt x="9169" y="8885"/>
                      <a:pt x="9578" y="8098"/>
                    </a:cubicBezTo>
                    <a:cubicBezTo>
                      <a:pt x="9610" y="8035"/>
                      <a:pt x="9610" y="8003"/>
                      <a:pt x="9610" y="7909"/>
                    </a:cubicBezTo>
                    <a:lnTo>
                      <a:pt x="9610" y="1041"/>
                    </a:lnTo>
                    <a:cubicBezTo>
                      <a:pt x="9610" y="474"/>
                      <a:pt x="9137" y="1"/>
                      <a:pt x="86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995;p69">
                <a:extLst>
                  <a:ext uri="{FF2B5EF4-FFF2-40B4-BE49-F238E27FC236}">
                    <a16:creationId xmlns:a16="http://schemas.microsoft.com/office/drawing/2014/main" id="{57D8F7E9-0CB8-46B0-B737-0C4615F973A1}"/>
                  </a:ext>
                </a:extLst>
              </p:cNvPr>
              <p:cNvSpPr/>
              <p:nvPr/>
            </p:nvSpPr>
            <p:spPr>
              <a:xfrm>
                <a:off x="-35742925" y="1965500"/>
                <a:ext cx="12055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4790" extrusionOk="0">
                    <a:moveTo>
                      <a:pt x="2364" y="694"/>
                    </a:moveTo>
                    <a:cubicBezTo>
                      <a:pt x="2773" y="694"/>
                      <a:pt x="3057" y="1009"/>
                      <a:pt x="3057" y="1356"/>
                    </a:cubicBezTo>
                    <a:cubicBezTo>
                      <a:pt x="3057" y="1765"/>
                      <a:pt x="2742" y="2049"/>
                      <a:pt x="2364" y="2049"/>
                    </a:cubicBezTo>
                    <a:cubicBezTo>
                      <a:pt x="2348" y="2050"/>
                      <a:pt x="2332" y="2051"/>
                      <a:pt x="2316" y="2051"/>
                    </a:cubicBezTo>
                    <a:cubicBezTo>
                      <a:pt x="1989" y="2051"/>
                      <a:pt x="1702" y="1746"/>
                      <a:pt x="1702" y="1356"/>
                    </a:cubicBezTo>
                    <a:cubicBezTo>
                      <a:pt x="1702" y="977"/>
                      <a:pt x="2017" y="694"/>
                      <a:pt x="2364" y="694"/>
                    </a:cubicBezTo>
                    <a:close/>
                    <a:moveTo>
                      <a:pt x="2427" y="2742"/>
                    </a:moveTo>
                    <a:cubicBezTo>
                      <a:pt x="3246" y="2742"/>
                      <a:pt x="3939" y="3340"/>
                      <a:pt x="4097" y="4128"/>
                    </a:cubicBezTo>
                    <a:lnTo>
                      <a:pt x="757" y="4128"/>
                    </a:lnTo>
                    <a:cubicBezTo>
                      <a:pt x="883" y="3340"/>
                      <a:pt x="1576" y="2742"/>
                      <a:pt x="2427" y="2742"/>
                    </a:cubicBezTo>
                    <a:close/>
                    <a:moveTo>
                      <a:pt x="2427" y="1"/>
                    </a:moveTo>
                    <a:cubicBezTo>
                      <a:pt x="1671" y="1"/>
                      <a:pt x="1041" y="599"/>
                      <a:pt x="1041" y="1356"/>
                    </a:cubicBezTo>
                    <a:cubicBezTo>
                      <a:pt x="1041" y="1734"/>
                      <a:pt x="1167" y="2049"/>
                      <a:pt x="1387" y="2269"/>
                    </a:cubicBezTo>
                    <a:cubicBezTo>
                      <a:pt x="568" y="2647"/>
                      <a:pt x="32" y="3498"/>
                      <a:pt x="32" y="4443"/>
                    </a:cubicBezTo>
                    <a:cubicBezTo>
                      <a:pt x="1" y="4632"/>
                      <a:pt x="158" y="4790"/>
                      <a:pt x="379" y="4790"/>
                    </a:cubicBezTo>
                    <a:lnTo>
                      <a:pt x="4475" y="4790"/>
                    </a:lnTo>
                    <a:cubicBezTo>
                      <a:pt x="4664" y="4790"/>
                      <a:pt x="4821" y="4632"/>
                      <a:pt x="4821" y="4443"/>
                    </a:cubicBezTo>
                    <a:cubicBezTo>
                      <a:pt x="4821" y="3498"/>
                      <a:pt x="4254" y="2647"/>
                      <a:pt x="3435" y="2269"/>
                    </a:cubicBezTo>
                    <a:cubicBezTo>
                      <a:pt x="3687" y="2049"/>
                      <a:pt x="3813" y="1702"/>
                      <a:pt x="3813" y="1356"/>
                    </a:cubicBezTo>
                    <a:cubicBezTo>
                      <a:pt x="3813" y="599"/>
                      <a:pt x="3183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7996;p69">
              <a:extLst>
                <a:ext uri="{FF2B5EF4-FFF2-40B4-BE49-F238E27FC236}">
                  <a16:creationId xmlns:a16="http://schemas.microsoft.com/office/drawing/2014/main" id="{12AC3E9A-2951-45BC-B9FA-63358A83C3A1}"/>
                </a:ext>
              </a:extLst>
            </p:cNvPr>
            <p:cNvGrpSpPr/>
            <p:nvPr/>
          </p:nvGrpSpPr>
          <p:grpSpPr>
            <a:xfrm>
              <a:off x="1047310" y="2129639"/>
              <a:ext cx="293568" cy="292016"/>
              <a:chOff x="-35854750" y="2272675"/>
              <a:chExt cx="293000" cy="291450"/>
            </a:xfrm>
            <a:grpFill/>
          </p:grpSpPr>
          <p:sp>
            <p:nvSpPr>
              <p:cNvPr id="169" name="Google Shape;7997;p69">
                <a:extLst>
                  <a:ext uri="{FF2B5EF4-FFF2-40B4-BE49-F238E27FC236}">
                    <a16:creationId xmlns:a16="http://schemas.microsoft.com/office/drawing/2014/main" id="{1F1A6DE4-AF0B-4A23-92D2-7BBF6F61DD1C}"/>
                  </a:ext>
                </a:extLst>
              </p:cNvPr>
              <p:cNvSpPr/>
              <p:nvPr/>
            </p:nvSpPr>
            <p:spPr>
              <a:xfrm>
                <a:off x="-35854750" y="2272675"/>
                <a:ext cx="29300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1658" extrusionOk="0">
                    <a:moveTo>
                      <a:pt x="5844" y="654"/>
                    </a:moveTo>
                    <a:cubicBezTo>
                      <a:pt x="6144" y="654"/>
                      <a:pt x="6443" y="773"/>
                      <a:pt x="6679" y="1009"/>
                    </a:cubicBezTo>
                    <a:lnTo>
                      <a:pt x="7057" y="1355"/>
                    </a:lnTo>
                    <a:lnTo>
                      <a:pt x="4600" y="1355"/>
                    </a:lnTo>
                    <a:lnTo>
                      <a:pt x="5009" y="1009"/>
                    </a:lnTo>
                    <a:cubicBezTo>
                      <a:pt x="5246" y="773"/>
                      <a:pt x="5545" y="654"/>
                      <a:pt x="5844" y="654"/>
                    </a:cubicBezTo>
                    <a:close/>
                    <a:moveTo>
                      <a:pt x="2080" y="3939"/>
                    </a:moveTo>
                    <a:lnTo>
                      <a:pt x="2080" y="6365"/>
                    </a:lnTo>
                    <a:lnTo>
                      <a:pt x="819" y="5136"/>
                    </a:lnTo>
                    <a:lnTo>
                      <a:pt x="2080" y="3939"/>
                    </a:lnTo>
                    <a:close/>
                    <a:moveTo>
                      <a:pt x="9609" y="3876"/>
                    </a:moveTo>
                    <a:lnTo>
                      <a:pt x="10869" y="5136"/>
                    </a:lnTo>
                    <a:lnTo>
                      <a:pt x="9609" y="6365"/>
                    </a:lnTo>
                    <a:lnTo>
                      <a:pt x="9609" y="3876"/>
                    </a:lnTo>
                    <a:close/>
                    <a:moveTo>
                      <a:pt x="8570" y="2080"/>
                    </a:moveTo>
                    <a:cubicBezTo>
                      <a:pt x="8790" y="2080"/>
                      <a:pt x="8948" y="2238"/>
                      <a:pt x="8948" y="2427"/>
                    </a:cubicBezTo>
                    <a:lnTo>
                      <a:pt x="8948" y="7089"/>
                    </a:lnTo>
                    <a:lnTo>
                      <a:pt x="8286" y="7751"/>
                    </a:lnTo>
                    <a:cubicBezTo>
                      <a:pt x="7593" y="7152"/>
                      <a:pt x="6774" y="6837"/>
                      <a:pt x="5860" y="6837"/>
                    </a:cubicBezTo>
                    <a:cubicBezTo>
                      <a:pt x="4978" y="6837"/>
                      <a:pt x="4127" y="7152"/>
                      <a:pt x="3466" y="7751"/>
                    </a:cubicBezTo>
                    <a:lnTo>
                      <a:pt x="2804" y="7089"/>
                    </a:lnTo>
                    <a:lnTo>
                      <a:pt x="2804" y="2427"/>
                    </a:lnTo>
                    <a:cubicBezTo>
                      <a:pt x="2804" y="2238"/>
                      <a:pt x="2962" y="2080"/>
                      <a:pt x="3119" y="2080"/>
                    </a:cubicBezTo>
                    <a:close/>
                    <a:moveTo>
                      <a:pt x="693" y="5987"/>
                    </a:moveTo>
                    <a:lnTo>
                      <a:pt x="2993" y="8223"/>
                    </a:lnTo>
                    <a:lnTo>
                      <a:pt x="693" y="10492"/>
                    </a:lnTo>
                    <a:lnTo>
                      <a:pt x="693" y="5987"/>
                    </a:lnTo>
                    <a:close/>
                    <a:moveTo>
                      <a:pt x="11027" y="5987"/>
                    </a:moveTo>
                    <a:lnTo>
                      <a:pt x="11027" y="10492"/>
                    </a:lnTo>
                    <a:lnTo>
                      <a:pt x="8727" y="8223"/>
                    </a:lnTo>
                    <a:lnTo>
                      <a:pt x="11027" y="5987"/>
                    </a:lnTo>
                    <a:close/>
                    <a:moveTo>
                      <a:pt x="5829" y="7499"/>
                    </a:moveTo>
                    <a:cubicBezTo>
                      <a:pt x="6616" y="7499"/>
                      <a:pt x="7309" y="7814"/>
                      <a:pt x="7876" y="8381"/>
                    </a:cubicBezTo>
                    <a:lnTo>
                      <a:pt x="10523" y="10964"/>
                    </a:lnTo>
                    <a:lnTo>
                      <a:pt x="1166" y="10964"/>
                    </a:lnTo>
                    <a:lnTo>
                      <a:pt x="3781" y="8381"/>
                    </a:lnTo>
                    <a:cubicBezTo>
                      <a:pt x="4316" y="7814"/>
                      <a:pt x="5041" y="7499"/>
                      <a:pt x="5829" y="7499"/>
                    </a:cubicBezTo>
                    <a:close/>
                    <a:moveTo>
                      <a:pt x="5864" y="1"/>
                    </a:moveTo>
                    <a:cubicBezTo>
                      <a:pt x="5380" y="1"/>
                      <a:pt x="4899" y="190"/>
                      <a:pt x="4537" y="568"/>
                    </a:cubicBezTo>
                    <a:lnTo>
                      <a:pt x="3655" y="1387"/>
                    </a:lnTo>
                    <a:lnTo>
                      <a:pt x="3119" y="1387"/>
                    </a:lnTo>
                    <a:cubicBezTo>
                      <a:pt x="2552" y="1387"/>
                      <a:pt x="2080" y="1859"/>
                      <a:pt x="2080" y="2427"/>
                    </a:cubicBezTo>
                    <a:lnTo>
                      <a:pt x="2080" y="2962"/>
                    </a:lnTo>
                    <a:lnTo>
                      <a:pt x="315" y="4726"/>
                    </a:lnTo>
                    <a:cubicBezTo>
                      <a:pt x="126" y="4915"/>
                      <a:pt x="0" y="5136"/>
                      <a:pt x="0" y="5420"/>
                    </a:cubicBezTo>
                    <a:lnTo>
                      <a:pt x="0" y="10618"/>
                    </a:lnTo>
                    <a:cubicBezTo>
                      <a:pt x="32" y="11216"/>
                      <a:pt x="473" y="11657"/>
                      <a:pt x="1071" y="11657"/>
                    </a:cubicBezTo>
                    <a:lnTo>
                      <a:pt x="10680" y="11657"/>
                    </a:lnTo>
                    <a:cubicBezTo>
                      <a:pt x="11216" y="11657"/>
                      <a:pt x="11720" y="11185"/>
                      <a:pt x="11720" y="10618"/>
                    </a:cubicBezTo>
                    <a:lnTo>
                      <a:pt x="11720" y="5420"/>
                    </a:lnTo>
                    <a:cubicBezTo>
                      <a:pt x="11720" y="5136"/>
                      <a:pt x="11626" y="4915"/>
                      <a:pt x="11405" y="4726"/>
                    </a:cubicBezTo>
                    <a:lnTo>
                      <a:pt x="9641" y="2962"/>
                    </a:lnTo>
                    <a:lnTo>
                      <a:pt x="9641" y="2427"/>
                    </a:lnTo>
                    <a:cubicBezTo>
                      <a:pt x="9641" y="1859"/>
                      <a:pt x="9168" y="1387"/>
                      <a:pt x="8633" y="1387"/>
                    </a:cubicBezTo>
                    <a:lnTo>
                      <a:pt x="8065" y="1387"/>
                    </a:lnTo>
                    <a:lnTo>
                      <a:pt x="7215" y="568"/>
                    </a:lnTo>
                    <a:cubicBezTo>
                      <a:pt x="6837" y="190"/>
                      <a:pt x="6348" y="1"/>
                      <a:pt x="586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998;p69">
                <a:extLst>
                  <a:ext uri="{FF2B5EF4-FFF2-40B4-BE49-F238E27FC236}">
                    <a16:creationId xmlns:a16="http://schemas.microsoft.com/office/drawing/2014/main" id="{36EA1070-34C9-499B-94FE-B0885DC10424}"/>
                  </a:ext>
                </a:extLst>
              </p:cNvPr>
              <p:cNvSpPr/>
              <p:nvPr/>
            </p:nvSpPr>
            <p:spPr>
              <a:xfrm>
                <a:off x="-35733475" y="2340425"/>
                <a:ext cx="512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742" extrusionOk="0">
                    <a:moveTo>
                      <a:pt x="1009" y="0"/>
                    </a:moveTo>
                    <a:cubicBezTo>
                      <a:pt x="474" y="0"/>
                      <a:pt x="1" y="473"/>
                      <a:pt x="1" y="1008"/>
                    </a:cubicBezTo>
                    <a:cubicBezTo>
                      <a:pt x="1" y="1260"/>
                      <a:pt x="158" y="1418"/>
                      <a:pt x="316" y="1418"/>
                    </a:cubicBezTo>
                    <a:cubicBezTo>
                      <a:pt x="505" y="1418"/>
                      <a:pt x="663" y="1260"/>
                      <a:pt x="663" y="1040"/>
                    </a:cubicBezTo>
                    <a:cubicBezTo>
                      <a:pt x="663" y="851"/>
                      <a:pt x="820" y="693"/>
                      <a:pt x="1009" y="693"/>
                    </a:cubicBezTo>
                    <a:cubicBezTo>
                      <a:pt x="1198" y="693"/>
                      <a:pt x="1356" y="851"/>
                      <a:pt x="1356" y="1040"/>
                    </a:cubicBezTo>
                    <a:cubicBezTo>
                      <a:pt x="1356" y="1229"/>
                      <a:pt x="1293" y="1323"/>
                      <a:pt x="1135" y="1386"/>
                    </a:cubicBezTo>
                    <a:cubicBezTo>
                      <a:pt x="852" y="1449"/>
                      <a:pt x="663" y="1733"/>
                      <a:pt x="663" y="2016"/>
                    </a:cubicBezTo>
                    <a:lnTo>
                      <a:pt x="663" y="2394"/>
                    </a:lnTo>
                    <a:cubicBezTo>
                      <a:pt x="663" y="2583"/>
                      <a:pt x="820" y="2741"/>
                      <a:pt x="1009" y="2741"/>
                    </a:cubicBezTo>
                    <a:cubicBezTo>
                      <a:pt x="1230" y="2741"/>
                      <a:pt x="1387" y="2583"/>
                      <a:pt x="1387" y="2394"/>
                    </a:cubicBezTo>
                    <a:lnTo>
                      <a:pt x="1387" y="2016"/>
                    </a:lnTo>
                    <a:cubicBezTo>
                      <a:pt x="1765" y="1827"/>
                      <a:pt x="2049" y="1449"/>
                      <a:pt x="2049" y="1008"/>
                    </a:cubicBezTo>
                    <a:cubicBezTo>
                      <a:pt x="2049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999;p69">
                <a:extLst>
                  <a:ext uri="{FF2B5EF4-FFF2-40B4-BE49-F238E27FC236}">
                    <a16:creationId xmlns:a16="http://schemas.microsoft.com/office/drawing/2014/main" id="{644EC74E-683F-43D1-A10A-77BA004756EE}"/>
                  </a:ext>
                </a:extLst>
              </p:cNvPr>
              <p:cNvSpPr/>
              <p:nvPr/>
            </p:nvSpPr>
            <p:spPr>
              <a:xfrm>
                <a:off x="-35716925" y="24184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62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8000;p69">
              <a:extLst>
                <a:ext uri="{FF2B5EF4-FFF2-40B4-BE49-F238E27FC236}">
                  <a16:creationId xmlns:a16="http://schemas.microsoft.com/office/drawing/2014/main" id="{5CE79413-4F53-487A-A288-059AA1500977}"/>
                </a:ext>
              </a:extLst>
            </p:cNvPr>
            <p:cNvGrpSpPr/>
            <p:nvPr/>
          </p:nvGrpSpPr>
          <p:grpSpPr>
            <a:xfrm>
              <a:off x="1046908" y="2523724"/>
              <a:ext cx="294370" cy="292818"/>
              <a:chOff x="-35853975" y="2631825"/>
              <a:chExt cx="293800" cy="292250"/>
            </a:xfrm>
            <a:grpFill/>
          </p:grpSpPr>
          <p:sp>
            <p:nvSpPr>
              <p:cNvPr id="164" name="Google Shape;8001;p69">
                <a:extLst>
                  <a:ext uri="{FF2B5EF4-FFF2-40B4-BE49-F238E27FC236}">
                    <a16:creationId xmlns:a16="http://schemas.microsoft.com/office/drawing/2014/main" id="{00D9D3B0-89AE-4E0C-8C47-33A780068769}"/>
                  </a:ext>
                </a:extLst>
              </p:cNvPr>
              <p:cNvSpPr/>
              <p:nvPr/>
            </p:nvSpPr>
            <p:spPr>
              <a:xfrm>
                <a:off x="-35813025" y="2701825"/>
                <a:ext cx="201675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6877" extrusionOk="0">
                    <a:moveTo>
                      <a:pt x="1765" y="824"/>
                    </a:moveTo>
                    <a:lnTo>
                      <a:pt x="2868" y="1643"/>
                    </a:lnTo>
                    <a:lnTo>
                      <a:pt x="2238" y="2462"/>
                    </a:lnTo>
                    <a:cubicBezTo>
                      <a:pt x="2112" y="2620"/>
                      <a:pt x="2143" y="2840"/>
                      <a:pt x="2301" y="2935"/>
                    </a:cubicBezTo>
                    <a:lnTo>
                      <a:pt x="5042" y="4983"/>
                    </a:lnTo>
                    <a:cubicBezTo>
                      <a:pt x="5108" y="5035"/>
                      <a:pt x="5179" y="5060"/>
                      <a:pt x="5246" y="5060"/>
                    </a:cubicBezTo>
                    <a:cubicBezTo>
                      <a:pt x="5341" y="5060"/>
                      <a:pt x="5428" y="5011"/>
                      <a:pt x="5483" y="4920"/>
                    </a:cubicBezTo>
                    <a:lnTo>
                      <a:pt x="6113" y="4100"/>
                    </a:lnTo>
                    <a:lnTo>
                      <a:pt x="7247" y="4920"/>
                    </a:lnTo>
                    <a:lnTo>
                      <a:pt x="6554" y="5739"/>
                    </a:lnTo>
                    <a:cubicBezTo>
                      <a:pt x="6348" y="6001"/>
                      <a:pt x="6042" y="6152"/>
                      <a:pt x="5735" y="6152"/>
                    </a:cubicBezTo>
                    <a:cubicBezTo>
                      <a:pt x="5525" y="6152"/>
                      <a:pt x="5315" y="6081"/>
                      <a:pt x="5136" y="5928"/>
                    </a:cubicBezTo>
                    <a:lnTo>
                      <a:pt x="1324" y="3061"/>
                    </a:lnTo>
                    <a:cubicBezTo>
                      <a:pt x="883" y="2714"/>
                      <a:pt x="757" y="2084"/>
                      <a:pt x="1135" y="1643"/>
                    </a:cubicBezTo>
                    <a:lnTo>
                      <a:pt x="1765" y="824"/>
                    </a:lnTo>
                    <a:close/>
                    <a:moveTo>
                      <a:pt x="1647" y="1"/>
                    </a:moveTo>
                    <a:cubicBezTo>
                      <a:pt x="1540" y="1"/>
                      <a:pt x="1435" y="63"/>
                      <a:pt x="1356" y="162"/>
                    </a:cubicBezTo>
                    <a:lnTo>
                      <a:pt x="537" y="1265"/>
                    </a:lnTo>
                    <a:cubicBezTo>
                      <a:pt x="1" y="1990"/>
                      <a:pt x="95" y="3061"/>
                      <a:pt x="883" y="3659"/>
                    </a:cubicBezTo>
                    <a:lnTo>
                      <a:pt x="4727" y="6526"/>
                    </a:lnTo>
                    <a:cubicBezTo>
                      <a:pt x="5026" y="6760"/>
                      <a:pt x="5384" y="6876"/>
                      <a:pt x="5744" y="6876"/>
                    </a:cubicBezTo>
                    <a:cubicBezTo>
                      <a:pt x="6255" y="6876"/>
                      <a:pt x="6770" y="6642"/>
                      <a:pt x="7121" y="6180"/>
                    </a:cubicBezTo>
                    <a:lnTo>
                      <a:pt x="7940" y="5077"/>
                    </a:lnTo>
                    <a:cubicBezTo>
                      <a:pt x="8066" y="4888"/>
                      <a:pt x="8003" y="4668"/>
                      <a:pt x="7846" y="4573"/>
                    </a:cubicBezTo>
                    <a:lnTo>
                      <a:pt x="6207" y="3344"/>
                    </a:lnTo>
                    <a:cubicBezTo>
                      <a:pt x="6142" y="3292"/>
                      <a:pt x="6070" y="3267"/>
                      <a:pt x="6001" y="3267"/>
                    </a:cubicBezTo>
                    <a:cubicBezTo>
                      <a:pt x="5903" y="3267"/>
                      <a:pt x="5808" y="3316"/>
                      <a:pt x="5735" y="3407"/>
                    </a:cubicBezTo>
                    <a:lnTo>
                      <a:pt x="5105" y="4258"/>
                    </a:lnTo>
                    <a:lnTo>
                      <a:pt x="2931" y="2588"/>
                    </a:lnTo>
                    <a:lnTo>
                      <a:pt x="3561" y="1769"/>
                    </a:lnTo>
                    <a:cubicBezTo>
                      <a:pt x="3687" y="1612"/>
                      <a:pt x="3656" y="1423"/>
                      <a:pt x="3498" y="1297"/>
                    </a:cubicBezTo>
                    <a:lnTo>
                      <a:pt x="1828" y="68"/>
                    </a:lnTo>
                    <a:cubicBezTo>
                      <a:pt x="1770" y="22"/>
                      <a:pt x="1708" y="1"/>
                      <a:pt x="1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8002;p69">
                <a:extLst>
                  <a:ext uri="{FF2B5EF4-FFF2-40B4-BE49-F238E27FC236}">
                    <a16:creationId xmlns:a16="http://schemas.microsoft.com/office/drawing/2014/main" id="{B6828D68-8ED8-4042-B634-B811687B58B1}"/>
                  </a:ext>
                </a:extLst>
              </p:cNvPr>
              <p:cNvSpPr/>
              <p:nvPr/>
            </p:nvSpPr>
            <p:spPr>
              <a:xfrm>
                <a:off x="-35853975" y="2631825"/>
                <a:ext cx="29380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90" extrusionOk="0">
                    <a:moveTo>
                      <a:pt x="5861" y="662"/>
                    </a:moveTo>
                    <a:cubicBezTo>
                      <a:pt x="8696" y="662"/>
                      <a:pt x="11027" y="2994"/>
                      <a:pt x="11027" y="5829"/>
                    </a:cubicBezTo>
                    <a:cubicBezTo>
                      <a:pt x="11027" y="6806"/>
                      <a:pt x="10744" y="7751"/>
                      <a:pt x="10240" y="8539"/>
                    </a:cubicBezTo>
                    <a:cubicBezTo>
                      <a:pt x="10177" y="8665"/>
                      <a:pt x="10114" y="8791"/>
                      <a:pt x="10177" y="8854"/>
                    </a:cubicBezTo>
                    <a:lnTo>
                      <a:pt x="10807" y="10776"/>
                    </a:lnTo>
                    <a:lnTo>
                      <a:pt x="8854" y="10145"/>
                    </a:lnTo>
                    <a:cubicBezTo>
                      <a:pt x="8837" y="10137"/>
                      <a:pt x="8815" y="10133"/>
                      <a:pt x="8792" y="10133"/>
                    </a:cubicBezTo>
                    <a:cubicBezTo>
                      <a:pt x="8728" y="10133"/>
                      <a:pt x="8648" y="10162"/>
                      <a:pt x="8602" y="10208"/>
                    </a:cubicBezTo>
                    <a:cubicBezTo>
                      <a:pt x="7751" y="10713"/>
                      <a:pt x="6806" y="10996"/>
                      <a:pt x="5861" y="10996"/>
                    </a:cubicBezTo>
                    <a:cubicBezTo>
                      <a:pt x="3025" y="10996"/>
                      <a:pt x="725" y="8665"/>
                      <a:pt x="725" y="5829"/>
                    </a:cubicBezTo>
                    <a:cubicBezTo>
                      <a:pt x="725" y="2994"/>
                      <a:pt x="3025" y="662"/>
                      <a:pt x="5861" y="662"/>
                    </a:cubicBezTo>
                    <a:close/>
                    <a:moveTo>
                      <a:pt x="5829" y="1"/>
                    </a:moveTo>
                    <a:cubicBezTo>
                      <a:pt x="2616" y="1"/>
                      <a:pt x="1" y="2647"/>
                      <a:pt x="1" y="5829"/>
                    </a:cubicBezTo>
                    <a:cubicBezTo>
                      <a:pt x="1" y="7373"/>
                      <a:pt x="599" y="8854"/>
                      <a:pt x="1733" y="9956"/>
                    </a:cubicBezTo>
                    <a:cubicBezTo>
                      <a:pt x="2836" y="11059"/>
                      <a:pt x="4285" y="11689"/>
                      <a:pt x="5861" y="11689"/>
                    </a:cubicBezTo>
                    <a:cubicBezTo>
                      <a:pt x="6900" y="11689"/>
                      <a:pt x="7908" y="11406"/>
                      <a:pt x="8822" y="10870"/>
                    </a:cubicBezTo>
                    <a:lnTo>
                      <a:pt x="11279" y="11658"/>
                    </a:lnTo>
                    <a:cubicBezTo>
                      <a:pt x="11303" y="11666"/>
                      <a:pt x="11331" y="11669"/>
                      <a:pt x="11360" y="11669"/>
                    </a:cubicBezTo>
                    <a:cubicBezTo>
                      <a:pt x="11449" y="11669"/>
                      <a:pt x="11555" y="11634"/>
                      <a:pt x="11626" y="11563"/>
                    </a:cubicBezTo>
                    <a:cubicBezTo>
                      <a:pt x="11689" y="11500"/>
                      <a:pt x="11752" y="11343"/>
                      <a:pt x="11689" y="11217"/>
                    </a:cubicBezTo>
                    <a:lnTo>
                      <a:pt x="10901" y="8791"/>
                    </a:lnTo>
                    <a:cubicBezTo>
                      <a:pt x="11469" y="7877"/>
                      <a:pt x="11752" y="6837"/>
                      <a:pt x="11752" y="5829"/>
                    </a:cubicBezTo>
                    <a:cubicBezTo>
                      <a:pt x="11689" y="2647"/>
                      <a:pt x="907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003;p69">
                <a:extLst>
                  <a:ext uri="{FF2B5EF4-FFF2-40B4-BE49-F238E27FC236}">
                    <a16:creationId xmlns:a16="http://schemas.microsoft.com/office/drawing/2014/main" id="{6F301B76-93DB-4860-904C-3CA0A323A292}"/>
                  </a:ext>
                </a:extLst>
              </p:cNvPr>
              <p:cNvSpPr/>
              <p:nvPr/>
            </p:nvSpPr>
            <p:spPr>
              <a:xfrm>
                <a:off x="-35715350" y="2735025"/>
                <a:ext cx="4965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627" extrusionOk="0">
                    <a:moveTo>
                      <a:pt x="410" y="0"/>
                    </a:moveTo>
                    <a:cubicBezTo>
                      <a:pt x="221" y="0"/>
                      <a:pt x="64" y="126"/>
                      <a:pt x="64" y="315"/>
                    </a:cubicBezTo>
                    <a:cubicBezTo>
                      <a:pt x="1" y="504"/>
                      <a:pt x="158" y="662"/>
                      <a:pt x="379" y="662"/>
                    </a:cubicBezTo>
                    <a:cubicBezTo>
                      <a:pt x="788" y="725"/>
                      <a:pt x="1166" y="977"/>
                      <a:pt x="1261" y="1386"/>
                    </a:cubicBezTo>
                    <a:cubicBezTo>
                      <a:pt x="1311" y="1536"/>
                      <a:pt x="1439" y="1626"/>
                      <a:pt x="1585" y="1626"/>
                    </a:cubicBezTo>
                    <a:cubicBezTo>
                      <a:pt x="1623" y="1626"/>
                      <a:pt x="1662" y="1620"/>
                      <a:pt x="1702" y="1607"/>
                    </a:cubicBezTo>
                    <a:cubicBezTo>
                      <a:pt x="1891" y="1575"/>
                      <a:pt x="1985" y="1386"/>
                      <a:pt x="1954" y="1197"/>
                    </a:cubicBezTo>
                    <a:cubicBezTo>
                      <a:pt x="1733" y="504"/>
                      <a:pt x="1103" y="32"/>
                      <a:pt x="4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004;p69">
                <a:extLst>
                  <a:ext uri="{FF2B5EF4-FFF2-40B4-BE49-F238E27FC236}">
                    <a16:creationId xmlns:a16="http://schemas.microsoft.com/office/drawing/2014/main" id="{69433FC3-B54C-454B-946D-17538AC95B5F}"/>
                  </a:ext>
                </a:extLst>
              </p:cNvPr>
              <p:cNvSpPr/>
              <p:nvPr/>
            </p:nvSpPr>
            <p:spPr>
              <a:xfrm>
                <a:off x="-35705900" y="2667275"/>
                <a:ext cx="107925" cy="1017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070" extrusionOk="0">
                    <a:moveTo>
                      <a:pt x="347" y="1"/>
                    </a:moveTo>
                    <a:cubicBezTo>
                      <a:pt x="158" y="1"/>
                      <a:pt x="1" y="127"/>
                      <a:pt x="1" y="316"/>
                    </a:cubicBezTo>
                    <a:cubicBezTo>
                      <a:pt x="1" y="505"/>
                      <a:pt x="95" y="662"/>
                      <a:pt x="316" y="662"/>
                    </a:cubicBezTo>
                    <a:cubicBezTo>
                      <a:pt x="2048" y="820"/>
                      <a:pt x="3372" y="2111"/>
                      <a:pt x="3655" y="3781"/>
                    </a:cubicBezTo>
                    <a:cubicBezTo>
                      <a:pt x="3683" y="3951"/>
                      <a:pt x="3813" y="4070"/>
                      <a:pt x="3976" y="4070"/>
                    </a:cubicBezTo>
                    <a:cubicBezTo>
                      <a:pt x="3995" y="4070"/>
                      <a:pt x="4014" y="4068"/>
                      <a:pt x="4033" y="4065"/>
                    </a:cubicBezTo>
                    <a:cubicBezTo>
                      <a:pt x="4191" y="4065"/>
                      <a:pt x="4317" y="3844"/>
                      <a:pt x="4317" y="3687"/>
                    </a:cubicBezTo>
                    <a:cubicBezTo>
                      <a:pt x="4002" y="1733"/>
                      <a:pt x="2364" y="190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8005;p69">
                <a:extLst>
                  <a:ext uri="{FF2B5EF4-FFF2-40B4-BE49-F238E27FC236}">
                    <a16:creationId xmlns:a16="http://schemas.microsoft.com/office/drawing/2014/main" id="{2F67C733-626A-40DF-9E48-9969B21CFB5A}"/>
                  </a:ext>
                </a:extLst>
              </p:cNvPr>
              <p:cNvSpPr/>
              <p:nvPr/>
            </p:nvSpPr>
            <p:spPr>
              <a:xfrm>
                <a:off x="-35709825" y="2700350"/>
                <a:ext cx="77200" cy="6870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2748" extrusionOk="0">
                    <a:moveTo>
                      <a:pt x="347" y="1"/>
                    </a:moveTo>
                    <a:cubicBezTo>
                      <a:pt x="158" y="1"/>
                      <a:pt x="0" y="127"/>
                      <a:pt x="0" y="316"/>
                    </a:cubicBezTo>
                    <a:cubicBezTo>
                      <a:pt x="0" y="536"/>
                      <a:pt x="95" y="694"/>
                      <a:pt x="315" y="725"/>
                    </a:cubicBezTo>
                    <a:cubicBezTo>
                      <a:pt x="1323" y="788"/>
                      <a:pt x="2142" y="1545"/>
                      <a:pt x="2394" y="2490"/>
                    </a:cubicBezTo>
                    <a:cubicBezTo>
                      <a:pt x="2422" y="2655"/>
                      <a:pt x="2570" y="2748"/>
                      <a:pt x="2753" y="2748"/>
                    </a:cubicBezTo>
                    <a:cubicBezTo>
                      <a:pt x="2780" y="2748"/>
                      <a:pt x="2808" y="2746"/>
                      <a:pt x="2836" y="2742"/>
                    </a:cubicBezTo>
                    <a:cubicBezTo>
                      <a:pt x="3025" y="2679"/>
                      <a:pt x="3088" y="2490"/>
                      <a:pt x="3056" y="2301"/>
                    </a:cubicBezTo>
                    <a:cubicBezTo>
                      <a:pt x="2741" y="1072"/>
                      <a:pt x="1670" y="127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8006;p69">
              <a:extLst>
                <a:ext uri="{FF2B5EF4-FFF2-40B4-BE49-F238E27FC236}">
                  <a16:creationId xmlns:a16="http://schemas.microsoft.com/office/drawing/2014/main" id="{A0680E0B-5EEC-407D-BBC2-781ECB571016}"/>
                </a:ext>
              </a:extLst>
            </p:cNvPr>
            <p:cNvGrpSpPr/>
            <p:nvPr/>
          </p:nvGrpSpPr>
          <p:grpSpPr>
            <a:xfrm>
              <a:off x="3161529" y="1703561"/>
              <a:ext cx="292016" cy="292016"/>
              <a:chOff x="-34032200" y="1916675"/>
              <a:chExt cx="291450" cy="291450"/>
            </a:xfrm>
            <a:grpFill/>
          </p:grpSpPr>
          <p:sp>
            <p:nvSpPr>
              <p:cNvPr id="160" name="Google Shape;8007;p69">
                <a:extLst>
                  <a:ext uri="{FF2B5EF4-FFF2-40B4-BE49-F238E27FC236}">
                    <a16:creationId xmlns:a16="http://schemas.microsoft.com/office/drawing/2014/main" id="{32F7EFEF-F663-4A24-A879-3CB08CADF387}"/>
                  </a:ext>
                </a:extLst>
              </p:cNvPr>
              <p:cNvSpPr/>
              <p:nvPr/>
            </p:nvSpPr>
            <p:spPr>
              <a:xfrm>
                <a:off x="-34032200" y="191667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6459" y="694"/>
                    </a:moveTo>
                    <a:cubicBezTo>
                      <a:pt x="6648" y="694"/>
                      <a:pt x="6806" y="851"/>
                      <a:pt x="6806" y="1040"/>
                    </a:cubicBezTo>
                    <a:lnTo>
                      <a:pt x="6806" y="1387"/>
                    </a:lnTo>
                    <a:lnTo>
                      <a:pt x="662" y="1387"/>
                    </a:lnTo>
                    <a:lnTo>
                      <a:pt x="662" y="1040"/>
                    </a:lnTo>
                    <a:cubicBezTo>
                      <a:pt x="662" y="851"/>
                      <a:pt x="820" y="694"/>
                      <a:pt x="977" y="694"/>
                    </a:cubicBezTo>
                    <a:close/>
                    <a:moveTo>
                      <a:pt x="10303" y="4096"/>
                    </a:moveTo>
                    <a:lnTo>
                      <a:pt x="8192" y="5419"/>
                    </a:lnTo>
                    <a:lnTo>
                      <a:pt x="6207" y="4096"/>
                    </a:lnTo>
                    <a:close/>
                    <a:moveTo>
                      <a:pt x="5420" y="4411"/>
                    </a:moveTo>
                    <a:lnTo>
                      <a:pt x="7971" y="6112"/>
                    </a:lnTo>
                    <a:cubicBezTo>
                      <a:pt x="8034" y="6144"/>
                      <a:pt x="8097" y="6144"/>
                      <a:pt x="8192" y="6144"/>
                    </a:cubicBezTo>
                    <a:cubicBezTo>
                      <a:pt x="8255" y="6144"/>
                      <a:pt x="8286" y="6144"/>
                      <a:pt x="8381" y="6112"/>
                    </a:cubicBezTo>
                    <a:lnTo>
                      <a:pt x="10933" y="4537"/>
                    </a:lnTo>
                    <a:lnTo>
                      <a:pt x="10933" y="7184"/>
                    </a:lnTo>
                    <a:cubicBezTo>
                      <a:pt x="10933" y="7373"/>
                      <a:pt x="10775" y="7530"/>
                      <a:pt x="10618" y="7530"/>
                    </a:cubicBezTo>
                    <a:lnTo>
                      <a:pt x="5766" y="7530"/>
                    </a:lnTo>
                    <a:cubicBezTo>
                      <a:pt x="5577" y="7530"/>
                      <a:pt x="5420" y="7373"/>
                      <a:pt x="5420" y="7184"/>
                    </a:cubicBezTo>
                    <a:lnTo>
                      <a:pt x="5420" y="4443"/>
                    </a:lnTo>
                    <a:lnTo>
                      <a:pt x="5420" y="4411"/>
                    </a:lnTo>
                    <a:close/>
                    <a:moveTo>
                      <a:pt x="6806" y="2048"/>
                    </a:moveTo>
                    <a:lnTo>
                      <a:pt x="6806" y="3435"/>
                    </a:lnTo>
                    <a:lnTo>
                      <a:pt x="5766" y="3435"/>
                    </a:lnTo>
                    <a:cubicBezTo>
                      <a:pt x="5231" y="3435"/>
                      <a:pt x="4758" y="3907"/>
                      <a:pt x="4758" y="4443"/>
                    </a:cubicBezTo>
                    <a:lnTo>
                      <a:pt x="4758" y="7184"/>
                    </a:lnTo>
                    <a:cubicBezTo>
                      <a:pt x="4758" y="7719"/>
                      <a:pt x="5231" y="8192"/>
                      <a:pt x="5766" y="8192"/>
                    </a:cubicBezTo>
                    <a:lnTo>
                      <a:pt x="6806" y="8192"/>
                    </a:lnTo>
                    <a:lnTo>
                      <a:pt x="6806" y="8916"/>
                    </a:lnTo>
                    <a:lnTo>
                      <a:pt x="662" y="8916"/>
                    </a:lnTo>
                    <a:lnTo>
                      <a:pt x="662" y="2048"/>
                    </a:lnTo>
                    <a:close/>
                    <a:moveTo>
                      <a:pt x="6774" y="9578"/>
                    </a:moveTo>
                    <a:lnTo>
                      <a:pt x="6774" y="10649"/>
                    </a:lnTo>
                    <a:cubicBezTo>
                      <a:pt x="6806" y="10838"/>
                      <a:pt x="6648" y="10996"/>
                      <a:pt x="6459" y="10996"/>
                    </a:cubicBezTo>
                    <a:lnTo>
                      <a:pt x="977" y="10996"/>
                    </a:lnTo>
                    <a:cubicBezTo>
                      <a:pt x="788" y="10996"/>
                      <a:pt x="631" y="10838"/>
                      <a:pt x="631" y="10649"/>
                    </a:cubicBezTo>
                    <a:lnTo>
                      <a:pt x="631" y="9578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10649"/>
                    </a:lnTo>
                    <a:cubicBezTo>
                      <a:pt x="1" y="11185"/>
                      <a:pt x="473" y="11657"/>
                      <a:pt x="1009" y="11657"/>
                    </a:cubicBezTo>
                    <a:lnTo>
                      <a:pt x="6491" y="11657"/>
                    </a:lnTo>
                    <a:cubicBezTo>
                      <a:pt x="7026" y="11657"/>
                      <a:pt x="7499" y="11185"/>
                      <a:pt x="7499" y="10649"/>
                    </a:cubicBezTo>
                    <a:lnTo>
                      <a:pt x="7499" y="8255"/>
                    </a:lnTo>
                    <a:lnTo>
                      <a:pt x="10618" y="8255"/>
                    </a:lnTo>
                    <a:cubicBezTo>
                      <a:pt x="11185" y="8255"/>
                      <a:pt x="11658" y="7782"/>
                      <a:pt x="11658" y="7215"/>
                    </a:cubicBezTo>
                    <a:lnTo>
                      <a:pt x="11658" y="4506"/>
                    </a:lnTo>
                    <a:cubicBezTo>
                      <a:pt x="11658" y="3907"/>
                      <a:pt x="11185" y="3435"/>
                      <a:pt x="10618" y="3435"/>
                    </a:cubicBezTo>
                    <a:lnTo>
                      <a:pt x="7499" y="3435"/>
                    </a:lnTo>
                    <a:lnTo>
                      <a:pt x="7499" y="1040"/>
                    </a:lnTo>
                    <a:cubicBezTo>
                      <a:pt x="7499" y="473"/>
                      <a:pt x="7026" y="1"/>
                      <a:pt x="64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8008;p69">
                <a:extLst>
                  <a:ext uri="{FF2B5EF4-FFF2-40B4-BE49-F238E27FC236}">
                    <a16:creationId xmlns:a16="http://schemas.microsoft.com/office/drawing/2014/main" id="{BA2589CE-9308-4BE4-A8A1-5DEDC083972E}"/>
                  </a:ext>
                </a:extLst>
              </p:cNvPr>
              <p:cNvSpPr/>
              <p:nvPr/>
            </p:nvSpPr>
            <p:spPr>
              <a:xfrm>
                <a:off x="-33999125" y="2019075"/>
                <a:ext cx="69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2395" y="725"/>
                    </a:lnTo>
                    <a:cubicBezTo>
                      <a:pt x="2616" y="725"/>
                      <a:pt x="2773" y="567"/>
                      <a:pt x="2773" y="378"/>
                    </a:cubicBezTo>
                    <a:cubicBezTo>
                      <a:pt x="2710" y="158"/>
                      <a:pt x="2616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8009;p69">
                <a:extLst>
                  <a:ext uri="{FF2B5EF4-FFF2-40B4-BE49-F238E27FC236}">
                    <a16:creationId xmlns:a16="http://schemas.microsoft.com/office/drawing/2014/main" id="{33742C4F-F897-4EFE-8226-B12FE6A1BB53}"/>
                  </a:ext>
                </a:extLst>
              </p:cNvPr>
              <p:cNvSpPr/>
              <p:nvPr/>
            </p:nvSpPr>
            <p:spPr>
              <a:xfrm>
                <a:off x="-33999900" y="2053725"/>
                <a:ext cx="520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733" y="725"/>
                    </a:lnTo>
                    <a:cubicBezTo>
                      <a:pt x="1922" y="725"/>
                      <a:pt x="2080" y="567"/>
                      <a:pt x="2080" y="347"/>
                    </a:cubicBez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8010;p69">
                <a:extLst>
                  <a:ext uri="{FF2B5EF4-FFF2-40B4-BE49-F238E27FC236}">
                    <a16:creationId xmlns:a16="http://schemas.microsoft.com/office/drawing/2014/main" id="{002DB236-54A5-45C9-A6D0-3C57C9BAC2BA}"/>
                  </a:ext>
                </a:extLst>
              </p:cNvPr>
              <p:cNvSpPr/>
              <p:nvPr/>
            </p:nvSpPr>
            <p:spPr>
              <a:xfrm>
                <a:off x="-33999125" y="2088375"/>
                <a:ext cx="34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lnTo>
                      <a:pt x="1041" y="694"/>
                    </a:lnTo>
                    <a:cubicBezTo>
                      <a:pt x="1230" y="694"/>
                      <a:pt x="1387" y="536"/>
                      <a:pt x="1387" y="347"/>
                    </a:cubicBezTo>
                    <a:cubicBezTo>
                      <a:pt x="1387" y="158"/>
                      <a:pt x="1230" y="1"/>
                      <a:pt x="10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8011;p69">
              <a:extLst>
                <a:ext uri="{FF2B5EF4-FFF2-40B4-BE49-F238E27FC236}">
                  <a16:creationId xmlns:a16="http://schemas.microsoft.com/office/drawing/2014/main" id="{FBEE8D3D-B340-483C-B089-A007186F6A9A}"/>
                </a:ext>
              </a:extLst>
            </p:cNvPr>
            <p:cNvSpPr/>
            <p:nvPr/>
          </p:nvSpPr>
          <p:spPr>
            <a:xfrm>
              <a:off x="3159384" y="2128488"/>
              <a:ext cx="292792" cy="294522"/>
            </a:xfrm>
            <a:custGeom>
              <a:avLst/>
              <a:gdLst/>
              <a:ahLst/>
              <a:cxnLst/>
              <a:rect l="l" t="t" r="r" b="b"/>
              <a:pathLst>
                <a:path w="11689" h="11758" extrusionOk="0">
                  <a:moveTo>
                    <a:pt x="8538" y="2747"/>
                  </a:moveTo>
                  <a:cubicBezTo>
                    <a:pt x="8727" y="2747"/>
                    <a:pt x="8853" y="2905"/>
                    <a:pt x="8853" y="3094"/>
                  </a:cubicBezTo>
                  <a:cubicBezTo>
                    <a:pt x="8885" y="3251"/>
                    <a:pt x="8727" y="3409"/>
                    <a:pt x="8538" y="3409"/>
                  </a:cubicBezTo>
                  <a:cubicBezTo>
                    <a:pt x="8444" y="3409"/>
                    <a:pt x="8381" y="3377"/>
                    <a:pt x="8286" y="3346"/>
                  </a:cubicBezTo>
                  <a:lnTo>
                    <a:pt x="8538" y="2747"/>
                  </a:lnTo>
                  <a:close/>
                  <a:moveTo>
                    <a:pt x="3277" y="1581"/>
                  </a:moveTo>
                  <a:cubicBezTo>
                    <a:pt x="3844" y="1581"/>
                    <a:pt x="4316" y="2023"/>
                    <a:pt x="4316" y="2590"/>
                  </a:cubicBezTo>
                  <a:cubicBezTo>
                    <a:pt x="4316" y="3157"/>
                    <a:pt x="3844" y="3598"/>
                    <a:pt x="3277" y="3598"/>
                  </a:cubicBezTo>
                  <a:cubicBezTo>
                    <a:pt x="2741" y="3598"/>
                    <a:pt x="2269" y="3157"/>
                    <a:pt x="2269" y="2590"/>
                  </a:cubicBezTo>
                  <a:cubicBezTo>
                    <a:pt x="2269" y="1991"/>
                    <a:pt x="2741" y="1581"/>
                    <a:pt x="3277" y="1581"/>
                  </a:cubicBezTo>
                  <a:close/>
                  <a:moveTo>
                    <a:pt x="9231" y="5457"/>
                  </a:moveTo>
                  <a:cubicBezTo>
                    <a:pt x="9672" y="5457"/>
                    <a:pt x="10050" y="5740"/>
                    <a:pt x="10208" y="6150"/>
                  </a:cubicBezTo>
                  <a:lnTo>
                    <a:pt x="8286" y="6150"/>
                  </a:lnTo>
                  <a:cubicBezTo>
                    <a:pt x="8412" y="5772"/>
                    <a:pt x="8759" y="5457"/>
                    <a:pt x="9231" y="5457"/>
                  </a:cubicBezTo>
                  <a:close/>
                  <a:moveTo>
                    <a:pt x="10932" y="6843"/>
                  </a:moveTo>
                  <a:lnTo>
                    <a:pt x="10932" y="7504"/>
                  </a:lnTo>
                  <a:lnTo>
                    <a:pt x="5262" y="7504"/>
                  </a:lnTo>
                  <a:lnTo>
                    <a:pt x="5262" y="6843"/>
                  </a:lnTo>
                  <a:close/>
                  <a:moveTo>
                    <a:pt x="3403" y="4291"/>
                  </a:moveTo>
                  <a:cubicBezTo>
                    <a:pt x="4064" y="4322"/>
                    <a:pt x="4631" y="4921"/>
                    <a:pt x="4631" y="5583"/>
                  </a:cubicBezTo>
                  <a:lnTo>
                    <a:pt x="4631" y="7725"/>
                  </a:lnTo>
                  <a:cubicBezTo>
                    <a:pt x="4348" y="7567"/>
                    <a:pt x="4033" y="7441"/>
                    <a:pt x="3686" y="7441"/>
                  </a:cubicBezTo>
                  <a:lnTo>
                    <a:pt x="3340" y="7441"/>
                  </a:lnTo>
                  <a:lnTo>
                    <a:pt x="3340" y="6402"/>
                  </a:lnTo>
                  <a:cubicBezTo>
                    <a:pt x="3340" y="6213"/>
                    <a:pt x="3182" y="6055"/>
                    <a:pt x="2962" y="6055"/>
                  </a:cubicBezTo>
                  <a:cubicBezTo>
                    <a:pt x="2773" y="6055"/>
                    <a:pt x="2615" y="6213"/>
                    <a:pt x="2615" y="6402"/>
                  </a:cubicBezTo>
                  <a:lnTo>
                    <a:pt x="2615" y="7788"/>
                  </a:lnTo>
                  <a:cubicBezTo>
                    <a:pt x="2615" y="7977"/>
                    <a:pt x="2773" y="8134"/>
                    <a:pt x="2962" y="8134"/>
                  </a:cubicBezTo>
                  <a:lnTo>
                    <a:pt x="3655" y="8134"/>
                  </a:lnTo>
                  <a:cubicBezTo>
                    <a:pt x="4064" y="8134"/>
                    <a:pt x="4474" y="8418"/>
                    <a:pt x="4600" y="8828"/>
                  </a:cubicBezTo>
                  <a:lnTo>
                    <a:pt x="1985" y="8828"/>
                  </a:lnTo>
                  <a:lnTo>
                    <a:pt x="1985" y="5583"/>
                  </a:lnTo>
                  <a:lnTo>
                    <a:pt x="2080" y="5583"/>
                  </a:lnTo>
                  <a:cubicBezTo>
                    <a:pt x="2080" y="5236"/>
                    <a:pt x="2237" y="4858"/>
                    <a:pt x="2458" y="4637"/>
                  </a:cubicBezTo>
                  <a:cubicBezTo>
                    <a:pt x="2741" y="4385"/>
                    <a:pt x="3056" y="4291"/>
                    <a:pt x="3403" y="4291"/>
                  </a:cubicBezTo>
                  <a:close/>
                  <a:moveTo>
                    <a:pt x="1040" y="4795"/>
                  </a:moveTo>
                  <a:cubicBezTo>
                    <a:pt x="1229" y="4795"/>
                    <a:pt x="1418" y="4952"/>
                    <a:pt x="1418" y="5141"/>
                  </a:cubicBezTo>
                  <a:lnTo>
                    <a:pt x="1418" y="9174"/>
                  </a:lnTo>
                  <a:lnTo>
                    <a:pt x="1418" y="9300"/>
                  </a:lnTo>
                  <a:cubicBezTo>
                    <a:pt x="1449" y="9458"/>
                    <a:pt x="1575" y="9521"/>
                    <a:pt x="1733" y="9521"/>
                  </a:cubicBezTo>
                  <a:lnTo>
                    <a:pt x="5860" y="9521"/>
                  </a:lnTo>
                  <a:cubicBezTo>
                    <a:pt x="6049" y="9521"/>
                    <a:pt x="6175" y="9678"/>
                    <a:pt x="6175" y="9836"/>
                  </a:cubicBezTo>
                  <a:lnTo>
                    <a:pt x="6175" y="10938"/>
                  </a:lnTo>
                  <a:lnTo>
                    <a:pt x="693" y="10938"/>
                  </a:lnTo>
                  <a:lnTo>
                    <a:pt x="693" y="5141"/>
                  </a:lnTo>
                  <a:cubicBezTo>
                    <a:pt x="693" y="4952"/>
                    <a:pt x="851" y="4795"/>
                    <a:pt x="1040" y="4795"/>
                  </a:cubicBezTo>
                  <a:close/>
                  <a:moveTo>
                    <a:pt x="7656" y="8197"/>
                  </a:moveTo>
                  <a:cubicBezTo>
                    <a:pt x="7971" y="8260"/>
                    <a:pt x="8254" y="8576"/>
                    <a:pt x="8254" y="8922"/>
                  </a:cubicBezTo>
                  <a:lnTo>
                    <a:pt x="8254" y="10938"/>
                  </a:lnTo>
                  <a:lnTo>
                    <a:pt x="6868" y="10938"/>
                  </a:lnTo>
                  <a:lnTo>
                    <a:pt x="6868" y="9836"/>
                  </a:lnTo>
                  <a:cubicBezTo>
                    <a:pt x="6868" y="9269"/>
                    <a:pt x="6396" y="8796"/>
                    <a:pt x="5860" y="8796"/>
                  </a:cubicBezTo>
                  <a:lnTo>
                    <a:pt x="5388" y="8796"/>
                  </a:lnTo>
                  <a:cubicBezTo>
                    <a:pt x="5356" y="8576"/>
                    <a:pt x="5230" y="8386"/>
                    <a:pt x="5104" y="8197"/>
                  </a:cubicBezTo>
                  <a:close/>
                  <a:moveTo>
                    <a:pt x="9185" y="1"/>
                  </a:moveTo>
                  <a:cubicBezTo>
                    <a:pt x="9049" y="1"/>
                    <a:pt x="8908" y="88"/>
                    <a:pt x="8885" y="227"/>
                  </a:cubicBezTo>
                  <a:lnTo>
                    <a:pt x="6837" y="5078"/>
                  </a:lnTo>
                  <a:cubicBezTo>
                    <a:pt x="6774" y="5236"/>
                    <a:pt x="6837" y="5457"/>
                    <a:pt x="7026" y="5520"/>
                  </a:cubicBezTo>
                  <a:cubicBezTo>
                    <a:pt x="7089" y="5520"/>
                    <a:pt x="7120" y="5551"/>
                    <a:pt x="7152" y="5551"/>
                  </a:cubicBezTo>
                  <a:cubicBezTo>
                    <a:pt x="7278" y="5551"/>
                    <a:pt x="7435" y="5457"/>
                    <a:pt x="7467" y="5362"/>
                  </a:cubicBezTo>
                  <a:lnTo>
                    <a:pt x="8034" y="4039"/>
                  </a:lnTo>
                  <a:cubicBezTo>
                    <a:pt x="8191" y="4133"/>
                    <a:pt x="8349" y="4165"/>
                    <a:pt x="8538" y="4165"/>
                  </a:cubicBezTo>
                  <a:cubicBezTo>
                    <a:pt x="8664" y="4165"/>
                    <a:pt x="8759" y="4133"/>
                    <a:pt x="8885" y="4133"/>
                  </a:cubicBezTo>
                  <a:lnTo>
                    <a:pt x="8885" y="4921"/>
                  </a:lnTo>
                  <a:cubicBezTo>
                    <a:pt x="8223" y="5047"/>
                    <a:pt x="7719" y="5583"/>
                    <a:pt x="7561" y="6244"/>
                  </a:cubicBezTo>
                  <a:lnTo>
                    <a:pt x="5293" y="6244"/>
                  </a:lnTo>
                  <a:lnTo>
                    <a:pt x="5293" y="5709"/>
                  </a:lnTo>
                  <a:cubicBezTo>
                    <a:pt x="5293" y="4984"/>
                    <a:pt x="4915" y="4354"/>
                    <a:pt x="4348" y="4007"/>
                  </a:cubicBezTo>
                  <a:cubicBezTo>
                    <a:pt x="4757" y="3692"/>
                    <a:pt x="4978" y="3220"/>
                    <a:pt x="4978" y="2653"/>
                  </a:cubicBezTo>
                  <a:cubicBezTo>
                    <a:pt x="4978" y="1707"/>
                    <a:pt x="4253" y="983"/>
                    <a:pt x="3308" y="983"/>
                  </a:cubicBezTo>
                  <a:cubicBezTo>
                    <a:pt x="2363" y="983"/>
                    <a:pt x="1607" y="1707"/>
                    <a:pt x="1607" y="2653"/>
                  </a:cubicBezTo>
                  <a:cubicBezTo>
                    <a:pt x="1607" y="3220"/>
                    <a:pt x="1890" y="3724"/>
                    <a:pt x="2269" y="4039"/>
                  </a:cubicBezTo>
                  <a:cubicBezTo>
                    <a:pt x="2143" y="4133"/>
                    <a:pt x="2080" y="4196"/>
                    <a:pt x="1985" y="4291"/>
                  </a:cubicBezTo>
                  <a:cubicBezTo>
                    <a:pt x="1922" y="4354"/>
                    <a:pt x="1827" y="4448"/>
                    <a:pt x="1764" y="4543"/>
                  </a:cubicBezTo>
                  <a:cubicBezTo>
                    <a:pt x="1575" y="4354"/>
                    <a:pt x="1323" y="4228"/>
                    <a:pt x="1008" y="4228"/>
                  </a:cubicBezTo>
                  <a:cubicBezTo>
                    <a:pt x="473" y="4228"/>
                    <a:pt x="0" y="4700"/>
                    <a:pt x="0" y="5268"/>
                  </a:cubicBezTo>
                  <a:lnTo>
                    <a:pt x="0" y="11411"/>
                  </a:lnTo>
                  <a:cubicBezTo>
                    <a:pt x="0" y="11600"/>
                    <a:pt x="158" y="11758"/>
                    <a:pt x="347" y="11758"/>
                  </a:cubicBezTo>
                  <a:lnTo>
                    <a:pt x="8570" y="11758"/>
                  </a:lnTo>
                  <a:cubicBezTo>
                    <a:pt x="8759" y="11758"/>
                    <a:pt x="8916" y="11600"/>
                    <a:pt x="8916" y="11411"/>
                  </a:cubicBezTo>
                  <a:lnTo>
                    <a:pt x="8916" y="9048"/>
                  </a:lnTo>
                  <a:cubicBezTo>
                    <a:pt x="8916" y="8765"/>
                    <a:pt x="8853" y="8544"/>
                    <a:pt x="8727" y="8292"/>
                  </a:cubicBezTo>
                  <a:lnTo>
                    <a:pt x="11342" y="8292"/>
                  </a:lnTo>
                  <a:cubicBezTo>
                    <a:pt x="11531" y="8292"/>
                    <a:pt x="11689" y="8134"/>
                    <a:pt x="11689" y="7945"/>
                  </a:cubicBezTo>
                  <a:lnTo>
                    <a:pt x="11689" y="6559"/>
                  </a:lnTo>
                  <a:cubicBezTo>
                    <a:pt x="11689" y="6339"/>
                    <a:pt x="11531" y="6181"/>
                    <a:pt x="11310" y="6181"/>
                  </a:cubicBezTo>
                  <a:lnTo>
                    <a:pt x="10901" y="6181"/>
                  </a:lnTo>
                  <a:cubicBezTo>
                    <a:pt x="10775" y="5520"/>
                    <a:pt x="10239" y="4984"/>
                    <a:pt x="9546" y="4826"/>
                  </a:cubicBezTo>
                  <a:lnTo>
                    <a:pt x="9546" y="3094"/>
                  </a:lnTo>
                  <a:cubicBezTo>
                    <a:pt x="9546" y="2621"/>
                    <a:pt x="9231" y="2243"/>
                    <a:pt x="8790" y="2117"/>
                  </a:cubicBezTo>
                  <a:lnTo>
                    <a:pt x="9515" y="447"/>
                  </a:lnTo>
                  <a:cubicBezTo>
                    <a:pt x="9578" y="290"/>
                    <a:pt x="9515" y="69"/>
                    <a:pt x="9326" y="38"/>
                  </a:cubicBezTo>
                  <a:cubicBezTo>
                    <a:pt x="9283" y="12"/>
                    <a:pt x="9234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8012;p69">
              <a:extLst>
                <a:ext uri="{FF2B5EF4-FFF2-40B4-BE49-F238E27FC236}">
                  <a16:creationId xmlns:a16="http://schemas.microsoft.com/office/drawing/2014/main" id="{86E18518-47EC-4211-AA19-F2062708CC86}"/>
                </a:ext>
              </a:extLst>
            </p:cNvPr>
            <p:cNvGrpSpPr/>
            <p:nvPr/>
          </p:nvGrpSpPr>
          <p:grpSpPr>
            <a:xfrm>
              <a:off x="3161141" y="2523724"/>
              <a:ext cx="292792" cy="292818"/>
              <a:chOff x="-34032200" y="2634975"/>
              <a:chExt cx="292225" cy="292250"/>
            </a:xfrm>
            <a:grpFill/>
          </p:grpSpPr>
          <p:sp>
            <p:nvSpPr>
              <p:cNvPr id="157" name="Google Shape;8013;p69">
                <a:extLst>
                  <a:ext uri="{FF2B5EF4-FFF2-40B4-BE49-F238E27FC236}">
                    <a16:creationId xmlns:a16="http://schemas.microsoft.com/office/drawing/2014/main" id="{B459241A-0A7A-4275-B774-EE85007A54E8}"/>
                  </a:ext>
                </a:extLst>
              </p:cNvPr>
              <p:cNvSpPr/>
              <p:nvPr/>
            </p:nvSpPr>
            <p:spPr>
              <a:xfrm>
                <a:off x="-34032200" y="2634975"/>
                <a:ext cx="292225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0" extrusionOk="0">
                    <a:moveTo>
                      <a:pt x="5766" y="662"/>
                    </a:moveTo>
                    <a:cubicBezTo>
                      <a:pt x="8602" y="662"/>
                      <a:pt x="10933" y="2962"/>
                      <a:pt x="10933" y="5798"/>
                    </a:cubicBezTo>
                    <a:cubicBezTo>
                      <a:pt x="10933" y="6806"/>
                      <a:pt x="10649" y="7783"/>
                      <a:pt x="10114" y="8602"/>
                    </a:cubicBezTo>
                    <a:lnTo>
                      <a:pt x="10145" y="8444"/>
                    </a:lnTo>
                    <a:cubicBezTo>
                      <a:pt x="10177" y="8350"/>
                      <a:pt x="10145" y="8224"/>
                      <a:pt x="10082" y="8129"/>
                    </a:cubicBezTo>
                    <a:cubicBezTo>
                      <a:pt x="9988" y="8066"/>
                      <a:pt x="9862" y="8035"/>
                      <a:pt x="9767" y="8035"/>
                    </a:cubicBezTo>
                    <a:lnTo>
                      <a:pt x="9641" y="8066"/>
                    </a:lnTo>
                    <a:cubicBezTo>
                      <a:pt x="10019" y="7405"/>
                      <a:pt x="10240" y="6617"/>
                      <a:pt x="10240" y="5829"/>
                    </a:cubicBezTo>
                    <a:cubicBezTo>
                      <a:pt x="10240" y="3372"/>
                      <a:pt x="8223" y="1356"/>
                      <a:pt x="5766" y="1356"/>
                    </a:cubicBezTo>
                    <a:cubicBezTo>
                      <a:pt x="5136" y="1356"/>
                      <a:pt x="4506" y="1482"/>
                      <a:pt x="3970" y="1765"/>
                    </a:cubicBezTo>
                    <a:cubicBezTo>
                      <a:pt x="3813" y="1828"/>
                      <a:pt x="3718" y="2017"/>
                      <a:pt x="3813" y="2175"/>
                    </a:cubicBezTo>
                    <a:lnTo>
                      <a:pt x="3970" y="2553"/>
                    </a:lnTo>
                    <a:lnTo>
                      <a:pt x="2710" y="2742"/>
                    </a:lnTo>
                    <a:lnTo>
                      <a:pt x="2301" y="2773"/>
                    </a:lnTo>
                    <a:cubicBezTo>
                      <a:pt x="2364" y="2647"/>
                      <a:pt x="2710" y="1324"/>
                      <a:pt x="2742" y="1198"/>
                    </a:cubicBezTo>
                    <a:lnTo>
                      <a:pt x="2836" y="1293"/>
                    </a:lnTo>
                    <a:cubicBezTo>
                      <a:pt x="2898" y="1354"/>
                      <a:pt x="2986" y="1402"/>
                      <a:pt x="3084" y="1402"/>
                    </a:cubicBezTo>
                    <a:cubicBezTo>
                      <a:pt x="3136" y="1402"/>
                      <a:pt x="3191" y="1389"/>
                      <a:pt x="3246" y="1356"/>
                    </a:cubicBezTo>
                    <a:cubicBezTo>
                      <a:pt x="4033" y="883"/>
                      <a:pt x="4915" y="662"/>
                      <a:pt x="5766" y="662"/>
                    </a:cubicBezTo>
                    <a:close/>
                    <a:moveTo>
                      <a:pt x="6144" y="2080"/>
                    </a:moveTo>
                    <a:cubicBezTo>
                      <a:pt x="7940" y="2238"/>
                      <a:pt x="9358" y="3687"/>
                      <a:pt x="9515" y="5451"/>
                    </a:cubicBezTo>
                    <a:lnTo>
                      <a:pt x="9200" y="5451"/>
                    </a:lnTo>
                    <a:cubicBezTo>
                      <a:pt x="9011" y="5451"/>
                      <a:pt x="8854" y="5609"/>
                      <a:pt x="8854" y="5829"/>
                    </a:cubicBezTo>
                    <a:cubicBezTo>
                      <a:pt x="8854" y="6018"/>
                      <a:pt x="9011" y="6176"/>
                      <a:pt x="9200" y="6176"/>
                    </a:cubicBezTo>
                    <a:lnTo>
                      <a:pt x="9515" y="6176"/>
                    </a:lnTo>
                    <a:cubicBezTo>
                      <a:pt x="9452" y="6932"/>
                      <a:pt x="9169" y="7657"/>
                      <a:pt x="8665" y="8255"/>
                    </a:cubicBezTo>
                    <a:lnTo>
                      <a:pt x="6995" y="8570"/>
                    </a:lnTo>
                    <a:cubicBezTo>
                      <a:pt x="6900" y="8602"/>
                      <a:pt x="6806" y="8665"/>
                      <a:pt x="6774" y="8759"/>
                    </a:cubicBezTo>
                    <a:cubicBezTo>
                      <a:pt x="6743" y="8885"/>
                      <a:pt x="6743" y="9011"/>
                      <a:pt x="6806" y="9074"/>
                    </a:cubicBezTo>
                    <a:lnTo>
                      <a:pt x="6995" y="9389"/>
                    </a:lnTo>
                    <a:cubicBezTo>
                      <a:pt x="6743" y="9484"/>
                      <a:pt x="6459" y="9547"/>
                      <a:pt x="6176" y="9547"/>
                    </a:cubicBezTo>
                    <a:lnTo>
                      <a:pt x="6176" y="9232"/>
                    </a:lnTo>
                    <a:cubicBezTo>
                      <a:pt x="6176" y="9043"/>
                      <a:pt x="6018" y="8885"/>
                      <a:pt x="5829" y="8885"/>
                    </a:cubicBezTo>
                    <a:cubicBezTo>
                      <a:pt x="5640" y="8885"/>
                      <a:pt x="5483" y="9043"/>
                      <a:pt x="5483" y="9232"/>
                    </a:cubicBezTo>
                    <a:lnTo>
                      <a:pt x="5483" y="9547"/>
                    </a:lnTo>
                    <a:cubicBezTo>
                      <a:pt x="3655" y="9389"/>
                      <a:pt x="2238" y="7940"/>
                      <a:pt x="2080" y="6176"/>
                    </a:cubicBezTo>
                    <a:lnTo>
                      <a:pt x="2395" y="6176"/>
                    </a:lnTo>
                    <a:cubicBezTo>
                      <a:pt x="2584" y="6176"/>
                      <a:pt x="2742" y="6018"/>
                      <a:pt x="2742" y="5829"/>
                    </a:cubicBezTo>
                    <a:cubicBezTo>
                      <a:pt x="2742" y="5609"/>
                      <a:pt x="2584" y="5451"/>
                      <a:pt x="2395" y="5451"/>
                    </a:cubicBezTo>
                    <a:lnTo>
                      <a:pt x="2080" y="5451"/>
                    </a:lnTo>
                    <a:cubicBezTo>
                      <a:pt x="2175" y="4727"/>
                      <a:pt x="2427" y="3971"/>
                      <a:pt x="2962" y="3372"/>
                    </a:cubicBezTo>
                    <a:lnTo>
                      <a:pt x="4474" y="3183"/>
                    </a:lnTo>
                    <a:cubicBezTo>
                      <a:pt x="4600" y="3183"/>
                      <a:pt x="4663" y="3088"/>
                      <a:pt x="4726" y="3025"/>
                    </a:cubicBezTo>
                    <a:cubicBezTo>
                      <a:pt x="4758" y="2931"/>
                      <a:pt x="4758" y="2836"/>
                      <a:pt x="4726" y="2710"/>
                    </a:cubicBezTo>
                    <a:lnTo>
                      <a:pt x="4506" y="2269"/>
                    </a:lnTo>
                    <a:cubicBezTo>
                      <a:pt x="4789" y="2143"/>
                      <a:pt x="5104" y="2112"/>
                      <a:pt x="5420" y="2080"/>
                    </a:cubicBezTo>
                    <a:lnTo>
                      <a:pt x="5420" y="2395"/>
                    </a:lnTo>
                    <a:cubicBezTo>
                      <a:pt x="5420" y="2584"/>
                      <a:pt x="5577" y="2742"/>
                      <a:pt x="5766" y="2742"/>
                    </a:cubicBezTo>
                    <a:cubicBezTo>
                      <a:pt x="5987" y="2742"/>
                      <a:pt x="6144" y="2584"/>
                      <a:pt x="6144" y="2395"/>
                    </a:cubicBezTo>
                    <a:lnTo>
                      <a:pt x="6144" y="2080"/>
                    </a:lnTo>
                    <a:close/>
                    <a:moveTo>
                      <a:pt x="1607" y="2899"/>
                    </a:moveTo>
                    <a:lnTo>
                      <a:pt x="1544" y="3151"/>
                    </a:lnTo>
                    <a:cubicBezTo>
                      <a:pt x="1481" y="3246"/>
                      <a:pt x="1544" y="3372"/>
                      <a:pt x="1607" y="3466"/>
                    </a:cubicBezTo>
                    <a:cubicBezTo>
                      <a:pt x="1670" y="3529"/>
                      <a:pt x="1796" y="3561"/>
                      <a:pt x="1922" y="3561"/>
                    </a:cubicBezTo>
                    <a:lnTo>
                      <a:pt x="1985" y="3561"/>
                    </a:lnTo>
                    <a:cubicBezTo>
                      <a:pt x="1607" y="4254"/>
                      <a:pt x="1387" y="5042"/>
                      <a:pt x="1387" y="5861"/>
                    </a:cubicBezTo>
                    <a:cubicBezTo>
                      <a:pt x="1387" y="8287"/>
                      <a:pt x="3372" y="10303"/>
                      <a:pt x="5829" y="10303"/>
                    </a:cubicBezTo>
                    <a:cubicBezTo>
                      <a:pt x="6459" y="10303"/>
                      <a:pt x="7089" y="10177"/>
                      <a:pt x="7688" y="9925"/>
                    </a:cubicBezTo>
                    <a:cubicBezTo>
                      <a:pt x="7751" y="9862"/>
                      <a:pt x="7845" y="9799"/>
                      <a:pt x="7877" y="9704"/>
                    </a:cubicBezTo>
                    <a:cubicBezTo>
                      <a:pt x="7908" y="9641"/>
                      <a:pt x="7877" y="9515"/>
                      <a:pt x="7845" y="9452"/>
                    </a:cubicBezTo>
                    <a:lnTo>
                      <a:pt x="7688" y="9200"/>
                    </a:lnTo>
                    <a:lnTo>
                      <a:pt x="9421" y="8854"/>
                    </a:lnTo>
                    <a:lnTo>
                      <a:pt x="9421" y="8854"/>
                    </a:lnTo>
                    <a:cubicBezTo>
                      <a:pt x="9326" y="9200"/>
                      <a:pt x="9074" y="10177"/>
                      <a:pt x="9011" y="10492"/>
                    </a:cubicBezTo>
                    <a:lnTo>
                      <a:pt x="8759" y="10303"/>
                    </a:lnTo>
                    <a:cubicBezTo>
                      <a:pt x="8708" y="10235"/>
                      <a:pt x="8640" y="10204"/>
                      <a:pt x="8567" y="10204"/>
                    </a:cubicBezTo>
                    <a:cubicBezTo>
                      <a:pt x="8505" y="10204"/>
                      <a:pt x="8439" y="10228"/>
                      <a:pt x="8381" y="10271"/>
                    </a:cubicBezTo>
                    <a:cubicBezTo>
                      <a:pt x="7593" y="10744"/>
                      <a:pt x="6680" y="10965"/>
                      <a:pt x="5829" y="10965"/>
                    </a:cubicBezTo>
                    <a:cubicBezTo>
                      <a:pt x="2994" y="10965"/>
                      <a:pt x="662" y="8665"/>
                      <a:pt x="662" y="5829"/>
                    </a:cubicBezTo>
                    <a:cubicBezTo>
                      <a:pt x="662" y="4758"/>
                      <a:pt x="977" y="3781"/>
                      <a:pt x="1607" y="2899"/>
                    </a:cubicBezTo>
                    <a:close/>
                    <a:moveTo>
                      <a:pt x="5766" y="1"/>
                    </a:moveTo>
                    <a:cubicBezTo>
                      <a:pt x="4884" y="1"/>
                      <a:pt x="3970" y="221"/>
                      <a:pt x="3151" y="662"/>
                    </a:cubicBezTo>
                    <a:lnTo>
                      <a:pt x="2836" y="316"/>
                    </a:lnTo>
                    <a:cubicBezTo>
                      <a:pt x="2765" y="245"/>
                      <a:pt x="2677" y="210"/>
                      <a:pt x="2597" y="210"/>
                    </a:cubicBezTo>
                    <a:cubicBezTo>
                      <a:pt x="2570" y="210"/>
                      <a:pt x="2545" y="214"/>
                      <a:pt x="2521" y="221"/>
                    </a:cubicBezTo>
                    <a:cubicBezTo>
                      <a:pt x="2395" y="253"/>
                      <a:pt x="2301" y="347"/>
                      <a:pt x="2269" y="473"/>
                    </a:cubicBezTo>
                    <a:lnTo>
                      <a:pt x="1985" y="1450"/>
                    </a:lnTo>
                    <a:cubicBezTo>
                      <a:pt x="694" y="2553"/>
                      <a:pt x="1" y="4160"/>
                      <a:pt x="1" y="5829"/>
                    </a:cubicBezTo>
                    <a:cubicBezTo>
                      <a:pt x="1" y="7342"/>
                      <a:pt x="599" y="8854"/>
                      <a:pt x="1733" y="9956"/>
                    </a:cubicBezTo>
                    <a:cubicBezTo>
                      <a:pt x="2836" y="11059"/>
                      <a:pt x="4285" y="11689"/>
                      <a:pt x="5861" y="11689"/>
                    </a:cubicBezTo>
                    <a:cubicBezTo>
                      <a:pt x="6774" y="11689"/>
                      <a:pt x="7719" y="11437"/>
                      <a:pt x="8539" y="11028"/>
                    </a:cubicBezTo>
                    <a:lnTo>
                      <a:pt x="8980" y="11406"/>
                    </a:lnTo>
                    <a:cubicBezTo>
                      <a:pt x="9027" y="11477"/>
                      <a:pt x="9110" y="11512"/>
                      <a:pt x="9201" y="11512"/>
                    </a:cubicBezTo>
                    <a:cubicBezTo>
                      <a:pt x="9232" y="11512"/>
                      <a:pt x="9263" y="11508"/>
                      <a:pt x="9295" y="11500"/>
                    </a:cubicBezTo>
                    <a:cubicBezTo>
                      <a:pt x="9421" y="11437"/>
                      <a:pt x="9484" y="11374"/>
                      <a:pt x="9515" y="11248"/>
                    </a:cubicBezTo>
                    <a:lnTo>
                      <a:pt x="9799" y="10114"/>
                    </a:lnTo>
                    <a:cubicBezTo>
                      <a:pt x="10996" y="9011"/>
                      <a:pt x="11689" y="7468"/>
                      <a:pt x="11689" y="5861"/>
                    </a:cubicBezTo>
                    <a:cubicBezTo>
                      <a:pt x="11658" y="2616"/>
                      <a:pt x="9011" y="1"/>
                      <a:pt x="57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014;p69">
                <a:extLst>
                  <a:ext uri="{FF2B5EF4-FFF2-40B4-BE49-F238E27FC236}">
                    <a16:creationId xmlns:a16="http://schemas.microsoft.com/office/drawing/2014/main" id="{BD3C2C43-43B1-4B64-9C1B-E3382D71FD57}"/>
                  </a:ext>
                </a:extLst>
              </p:cNvPr>
              <p:cNvSpPr/>
              <p:nvPr/>
            </p:nvSpPr>
            <p:spPr>
              <a:xfrm>
                <a:off x="-33947125" y="2735800"/>
                <a:ext cx="512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467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229"/>
                      <a:pt x="158" y="1387"/>
                      <a:pt x="378" y="1387"/>
                    </a:cubicBezTo>
                    <a:cubicBezTo>
                      <a:pt x="567" y="1387"/>
                      <a:pt x="725" y="1229"/>
                      <a:pt x="725" y="1040"/>
                    </a:cubicBezTo>
                    <a:cubicBezTo>
                      <a:pt x="725" y="851"/>
                      <a:pt x="882" y="662"/>
                      <a:pt x="1071" y="662"/>
                    </a:cubicBezTo>
                    <a:cubicBezTo>
                      <a:pt x="1292" y="662"/>
                      <a:pt x="1449" y="851"/>
                      <a:pt x="1449" y="1040"/>
                    </a:cubicBezTo>
                    <a:lnTo>
                      <a:pt x="1449" y="1292"/>
                    </a:lnTo>
                    <a:cubicBezTo>
                      <a:pt x="1449" y="1418"/>
                      <a:pt x="1355" y="1544"/>
                      <a:pt x="1229" y="1639"/>
                    </a:cubicBezTo>
                    <a:lnTo>
                      <a:pt x="599" y="1954"/>
                    </a:lnTo>
                    <a:cubicBezTo>
                      <a:pt x="252" y="2111"/>
                      <a:pt x="63" y="2458"/>
                      <a:pt x="63" y="2836"/>
                    </a:cubicBezTo>
                    <a:lnTo>
                      <a:pt x="63" y="3119"/>
                    </a:lnTo>
                    <a:cubicBezTo>
                      <a:pt x="0" y="3372"/>
                      <a:pt x="158" y="3466"/>
                      <a:pt x="315" y="3466"/>
                    </a:cubicBezTo>
                    <a:lnTo>
                      <a:pt x="1701" y="3466"/>
                    </a:lnTo>
                    <a:cubicBezTo>
                      <a:pt x="1891" y="3466"/>
                      <a:pt x="2048" y="3309"/>
                      <a:pt x="2048" y="3119"/>
                    </a:cubicBezTo>
                    <a:cubicBezTo>
                      <a:pt x="2048" y="2930"/>
                      <a:pt x="1891" y="2773"/>
                      <a:pt x="1701" y="2773"/>
                    </a:cubicBezTo>
                    <a:lnTo>
                      <a:pt x="693" y="2773"/>
                    </a:lnTo>
                    <a:cubicBezTo>
                      <a:pt x="725" y="2678"/>
                      <a:pt x="756" y="2584"/>
                      <a:pt x="882" y="2521"/>
                    </a:cubicBezTo>
                    <a:lnTo>
                      <a:pt x="1512" y="2206"/>
                    </a:lnTo>
                    <a:cubicBezTo>
                      <a:pt x="1859" y="2048"/>
                      <a:pt x="2048" y="1702"/>
                      <a:pt x="2048" y="1292"/>
                    </a:cubicBezTo>
                    <a:lnTo>
                      <a:pt x="2048" y="1040"/>
                    </a:ln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015;p69">
                <a:extLst>
                  <a:ext uri="{FF2B5EF4-FFF2-40B4-BE49-F238E27FC236}">
                    <a16:creationId xmlns:a16="http://schemas.microsoft.com/office/drawing/2014/main" id="{039001C6-55DE-4DAA-8EF5-0D42A358931D}"/>
                  </a:ext>
                </a:extLst>
              </p:cNvPr>
              <p:cNvSpPr/>
              <p:nvPr/>
            </p:nvSpPr>
            <p:spPr>
              <a:xfrm>
                <a:off x="-33878600" y="2737375"/>
                <a:ext cx="520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467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1355" y="2080"/>
                    </a:lnTo>
                    <a:lnTo>
                      <a:pt x="1355" y="3088"/>
                    </a:lnTo>
                    <a:cubicBezTo>
                      <a:pt x="1355" y="3309"/>
                      <a:pt x="1512" y="3466"/>
                      <a:pt x="1733" y="3466"/>
                    </a:cubicBezTo>
                    <a:cubicBezTo>
                      <a:pt x="1922" y="3466"/>
                      <a:pt x="2079" y="3309"/>
                      <a:pt x="2079" y="3088"/>
                    </a:cubicBezTo>
                    <a:lnTo>
                      <a:pt x="2079" y="1733"/>
                    </a:lnTo>
                    <a:lnTo>
                      <a:pt x="2079" y="347"/>
                    </a:lnTo>
                    <a:cubicBezTo>
                      <a:pt x="2079" y="158"/>
                      <a:pt x="1922" y="1"/>
                      <a:pt x="1733" y="1"/>
                    </a:cubicBezTo>
                    <a:cubicBezTo>
                      <a:pt x="1512" y="1"/>
                      <a:pt x="1355" y="158"/>
                      <a:pt x="1355" y="347"/>
                    </a:cubicBezTo>
                    <a:lnTo>
                      <a:pt x="1355" y="1355"/>
                    </a:lnTo>
                    <a:lnTo>
                      <a:pt x="693" y="1355"/>
                    </a:ln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8016;p69">
              <a:extLst>
                <a:ext uri="{FF2B5EF4-FFF2-40B4-BE49-F238E27FC236}">
                  <a16:creationId xmlns:a16="http://schemas.microsoft.com/office/drawing/2014/main" id="{F8D40CD2-9C65-4A04-81A8-675C4749A5DF}"/>
                </a:ext>
              </a:extLst>
            </p:cNvPr>
            <p:cNvGrpSpPr/>
            <p:nvPr/>
          </p:nvGrpSpPr>
          <p:grpSpPr>
            <a:xfrm>
              <a:off x="1457116" y="2970828"/>
              <a:ext cx="295974" cy="292792"/>
              <a:chOff x="-32245875" y="1938725"/>
              <a:chExt cx="295400" cy="292225"/>
            </a:xfrm>
            <a:grpFill/>
          </p:grpSpPr>
          <p:sp>
            <p:nvSpPr>
              <p:cNvPr id="154" name="Google Shape;8017;p69">
                <a:extLst>
                  <a:ext uri="{FF2B5EF4-FFF2-40B4-BE49-F238E27FC236}">
                    <a16:creationId xmlns:a16="http://schemas.microsoft.com/office/drawing/2014/main" id="{EB67363D-A0BC-4633-BE60-65BCF0C3857A}"/>
                  </a:ext>
                </a:extLst>
              </p:cNvPr>
              <p:cNvSpPr/>
              <p:nvPr/>
            </p:nvSpPr>
            <p:spPr>
              <a:xfrm>
                <a:off x="-32156075" y="2042700"/>
                <a:ext cx="1205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821" extrusionOk="0">
                    <a:moveTo>
                      <a:pt x="2395" y="725"/>
                    </a:moveTo>
                    <a:cubicBezTo>
                      <a:pt x="3340" y="725"/>
                      <a:pt x="4096" y="1481"/>
                      <a:pt x="4096" y="2426"/>
                    </a:cubicBezTo>
                    <a:cubicBezTo>
                      <a:pt x="4096" y="3308"/>
                      <a:pt x="3340" y="4096"/>
                      <a:pt x="2395" y="4096"/>
                    </a:cubicBezTo>
                    <a:cubicBezTo>
                      <a:pt x="1450" y="4096"/>
                      <a:pt x="725" y="3340"/>
                      <a:pt x="725" y="2426"/>
                    </a:cubicBezTo>
                    <a:cubicBezTo>
                      <a:pt x="725" y="1450"/>
                      <a:pt x="1450" y="725"/>
                      <a:pt x="2395" y="725"/>
                    </a:cubicBezTo>
                    <a:close/>
                    <a:moveTo>
                      <a:pt x="2395" y="0"/>
                    </a:moveTo>
                    <a:cubicBezTo>
                      <a:pt x="1072" y="0"/>
                      <a:pt x="1" y="1071"/>
                      <a:pt x="1" y="2426"/>
                    </a:cubicBezTo>
                    <a:cubicBezTo>
                      <a:pt x="1" y="3749"/>
                      <a:pt x="1072" y="4821"/>
                      <a:pt x="2395" y="4821"/>
                    </a:cubicBezTo>
                    <a:cubicBezTo>
                      <a:pt x="3750" y="4821"/>
                      <a:pt x="4821" y="3749"/>
                      <a:pt x="4821" y="2426"/>
                    </a:cubicBezTo>
                    <a:cubicBezTo>
                      <a:pt x="4758" y="1071"/>
                      <a:pt x="3718" y="0"/>
                      <a:pt x="23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018;p69">
                <a:extLst>
                  <a:ext uri="{FF2B5EF4-FFF2-40B4-BE49-F238E27FC236}">
                    <a16:creationId xmlns:a16="http://schemas.microsoft.com/office/drawing/2014/main" id="{6CC941B2-279A-41DE-844D-5298C33C00CE}"/>
                  </a:ext>
                </a:extLst>
              </p:cNvPr>
              <p:cNvSpPr/>
              <p:nvPr/>
            </p:nvSpPr>
            <p:spPr>
              <a:xfrm>
                <a:off x="-32105675" y="2076550"/>
                <a:ext cx="3547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56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1009"/>
                    </a:lnTo>
                    <a:cubicBezTo>
                      <a:pt x="1" y="1230"/>
                      <a:pt x="158" y="1356"/>
                      <a:pt x="347" y="1356"/>
                    </a:cubicBezTo>
                    <a:lnTo>
                      <a:pt x="1009" y="1356"/>
                    </a:lnTo>
                    <a:cubicBezTo>
                      <a:pt x="1230" y="1356"/>
                      <a:pt x="1387" y="1198"/>
                      <a:pt x="1387" y="1009"/>
                    </a:cubicBezTo>
                    <a:cubicBezTo>
                      <a:pt x="1419" y="852"/>
                      <a:pt x="1261" y="694"/>
                      <a:pt x="1072" y="694"/>
                    </a:cubicBezTo>
                    <a:lnTo>
                      <a:pt x="694" y="694"/>
                    </a:lnTo>
                    <a:lnTo>
                      <a:pt x="694" y="348"/>
                    </a:ln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019;p69">
                <a:extLst>
                  <a:ext uri="{FF2B5EF4-FFF2-40B4-BE49-F238E27FC236}">
                    <a16:creationId xmlns:a16="http://schemas.microsoft.com/office/drawing/2014/main" id="{8650458C-39EB-41FE-B85E-6D091DDEE217}"/>
                  </a:ext>
                </a:extLst>
              </p:cNvPr>
              <p:cNvSpPr/>
              <p:nvPr/>
            </p:nvSpPr>
            <p:spPr>
              <a:xfrm>
                <a:off x="-32245875" y="1938725"/>
                <a:ext cx="2954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10965" y="1355"/>
                    </a:moveTo>
                    <a:cubicBezTo>
                      <a:pt x="11154" y="1355"/>
                      <a:pt x="11311" y="1544"/>
                      <a:pt x="11311" y="1733"/>
                    </a:cubicBezTo>
                    <a:lnTo>
                      <a:pt x="11311" y="2742"/>
                    </a:lnTo>
                    <a:lnTo>
                      <a:pt x="1009" y="2742"/>
                    </a:lnTo>
                    <a:lnTo>
                      <a:pt x="1009" y="1733"/>
                    </a:lnTo>
                    <a:lnTo>
                      <a:pt x="852" y="1733"/>
                    </a:lnTo>
                    <a:cubicBezTo>
                      <a:pt x="852" y="1544"/>
                      <a:pt x="1009" y="1355"/>
                      <a:pt x="1198" y="1355"/>
                    </a:cubicBezTo>
                    <a:lnTo>
                      <a:pt x="1545" y="1355"/>
                    </a:lnTo>
                    <a:lnTo>
                      <a:pt x="1545" y="1733"/>
                    </a:lnTo>
                    <a:cubicBezTo>
                      <a:pt x="1545" y="1922"/>
                      <a:pt x="1702" y="2080"/>
                      <a:pt x="1891" y="2080"/>
                    </a:cubicBezTo>
                    <a:cubicBezTo>
                      <a:pt x="2112" y="2080"/>
                      <a:pt x="2269" y="1922"/>
                      <a:pt x="2269" y="1733"/>
                    </a:cubicBezTo>
                    <a:lnTo>
                      <a:pt x="2269" y="1355"/>
                    </a:lnTo>
                    <a:lnTo>
                      <a:pt x="3624" y="1355"/>
                    </a:lnTo>
                    <a:lnTo>
                      <a:pt x="3624" y="1733"/>
                    </a:lnTo>
                    <a:cubicBezTo>
                      <a:pt x="3624" y="1922"/>
                      <a:pt x="3782" y="2080"/>
                      <a:pt x="4002" y="2080"/>
                    </a:cubicBezTo>
                    <a:cubicBezTo>
                      <a:pt x="4191" y="2080"/>
                      <a:pt x="4349" y="1922"/>
                      <a:pt x="4349" y="1733"/>
                    </a:cubicBezTo>
                    <a:lnTo>
                      <a:pt x="4349" y="1355"/>
                    </a:lnTo>
                    <a:lnTo>
                      <a:pt x="5735" y="1355"/>
                    </a:lnTo>
                    <a:lnTo>
                      <a:pt x="5735" y="1733"/>
                    </a:lnTo>
                    <a:cubicBezTo>
                      <a:pt x="5735" y="1922"/>
                      <a:pt x="5892" y="2080"/>
                      <a:pt x="6081" y="2080"/>
                    </a:cubicBezTo>
                    <a:cubicBezTo>
                      <a:pt x="6270" y="2080"/>
                      <a:pt x="6428" y="1922"/>
                      <a:pt x="6428" y="1733"/>
                    </a:cubicBezTo>
                    <a:lnTo>
                      <a:pt x="6428" y="1355"/>
                    </a:lnTo>
                    <a:lnTo>
                      <a:pt x="7814" y="1355"/>
                    </a:lnTo>
                    <a:lnTo>
                      <a:pt x="7814" y="1733"/>
                    </a:lnTo>
                    <a:cubicBezTo>
                      <a:pt x="7814" y="1922"/>
                      <a:pt x="7972" y="2080"/>
                      <a:pt x="8161" y="2080"/>
                    </a:cubicBezTo>
                    <a:cubicBezTo>
                      <a:pt x="8381" y="2080"/>
                      <a:pt x="8539" y="1922"/>
                      <a:pt x="8539" y="1733"/>
                    </a:cubicBezTo>
                    <a:lnTo>
                      <a:pt x="8539" y="1355"/>
                    </a:lnTo>
                    <a:lnTo>
                      <a:pt x="9893" y="1355"/>
                    </a:lnTo>
                    <a:lnTo>
                      <a:pt x="9893" y="1733"/>
                    </a:lnTo>
                    <a:cubicBezTo>
                      <a:pt x="9893" y="1922"/>
                      <a:pt x="10051" y="2080"/>
                      <a:pt x="10272" y="2080"/>
                    </a:cubicBezTo>
                    <a:cubicBezTo>
                      <a:pt x="10461" y="2080"/>
                      <a:pt x="10618" y="1922"/>
                      <a:pt x="10618" y="1733"/>
                    </a:cubicBezTo>
                    <a:lnTo>
                      <a:pt x="10618" y="1355"/>
                    </a:lnTo>
                    <a:close/>
                    <a:moveTo>
                      <a:pt x="11154" y="3466"/>
                    </a:moveTo>
                    <a:lnTo>
                      <a:pt x="11154" y="9641"/>
                    </a:lnTo>
                    <a:lnTo>
                      <a:pt x="852" y="9641"/>
                    </a:lnTo>
                    <a:lnTo>
                      <a:pt x="852" y="3466"/>
                    </a:lnTo>
                    <a:close/>
                    <a:moveTo>
                      <a:pt x="11154" y="10366"/>
                    </a:moveTo>
                    <a:lnTo>
                      <a:pt x="11154" y="10712"/>
                    </a:lnTo>
                    <a:cubicBezTo>
                      <a:pt x="11122" y="10870"/>
                      <a:pt x="10965" y="11027"/>
                      <a:pt x="10807" y="11027"/>
                    </a:cubicBezTo>
                    <a:lnTo>
                      <a:pt x="1198" y="11027"/>
                    </a:lnTo>
                    <a:cubicBezTo>
                      <a:pt x="1009" y="11027"/>
                      <a:pt x="852" y="10870"/>
                      <a:pt x="852" y="10649"/>
                    </a:cubicBezTo>
                    <a:lnTo>
                      <a:pt x="852" y="10366"/>
                    </a:lnTo>
                    <a:close/>
                    <a:moveTo>
                      <a:pt x="1734" y="1"/>
                    </a:moveTo>
                    <a:cubicBezTo>
                      <a:pt x="1545" y="1"/>
                      <a:pt x="1387" y="158"/>
                      <a:pt x="1387" y="347"/>
                    </a:cubicBezTo>
                    <a:lnTo>
                      <a:pt x="1387" y="694"/>
                    </a:lnTo>
                    <a:lnTo>
                      <a:pt x="1041" y="694"/>
                    </a:lnTo>
                    <a:cubicBezTo>
                      <a:pt x="474" y="694"/>
                      <a:pt x="1" y="1166"/>
                      <a:pt x="1" y="1733"/>
                    </a:cubicBezTo>
                    <a:lnTo>
                      <a:pt x="1" y="10649"/>
                    </a:lnTo>
                    <a:cubicBezTo>
                      <a:pt x="1" y="11216"/>
                      <a:pt x="474" y="11689"/>
                      <a:pt x="1041" y="11689"/>
                    </a:cubicBezTo>
                    <a:lnTo>
                      <a:pt x="10650" y="11689"/>
                    </a:lnTo>
                    <a:cubicBezTo>
                      <a:pt x="11185" y="11689"/>
                      <a:pt x="11658" y="11216"/>
                      <a:pt x="11658" y="10649"/>
                    </a:cubicBezTo>
                    <a:lnTo>
                      <a:pt x="11658" y="1733"/>
                    </a:lnTo>
                    <a:cubicBezTo>
                      <a:pt x="11815" y="1166"/>
                      <a:pt x="11343" y="694"/>
                      <a:pt x="10807" y="694"/>
                    </a:cubicBezTo>
                    <a:lnTo>
                      <a:pt x="10461" y="694"/>
                    </a:lnTo>
                    <a:lnTo>
                      <a:pt x="10461" y="347"/>
                    </a:lnTo>
                    <a:cubicBezTo>
                      <a:pt x="10461" y="158"/>
                      <a:pt x="10303" y="1"/>
                      <a:pt x="10083" y="1"/>
                    </a:cubicBezTo>
                    <a:cubicBezTo>
                      <a:pt x="9893" y="1"/>
                      <a:pt x="9736" y="158"/>
                      <a:pt x="9736" y="347"/>
                    </a:cubicBezTo>
                    <a:lnTo>
                      <a:pt x="9736" y="694"/>
                    </a:lnTo>
                    <a:lnTo>
                      <a:pt x="8350" y="694"/>
                    </a:lnTo>
                    <a:lnTo>
                      <a:pt x="8350" y="347"/>
                    </a:lnTo>
                    <a:cubicBezTo>
                      <a:pt x="8350" y="158"/>
                      <a:pt x="8192" y="1"/>
                      <a:pt x="8003" y="1"/>
                    </a:cubicBezTo>
                    <a:cubicBezTo>
                      <a:pt x="7814" y="1"/>
                      <a:pt x="7657" y="158"/>
                      <a:pt x="7657" y="347"/>
                    </a:cubicBezTo>
                    <a:lnTo>
                      <a:pt x="7657" y="694"/>
                    </a:lnTo>
                    <a:lnTo>
                      <a:pt x="6270" y="694"/>
                    </a:lnTo>
                    <a:lnTo>
                      <a:pt x="6270" y="347"/>
                    </a:lnTo>
                    <a:cubicBezTo>
                      <a:pt x="6270" y="158"/>
                      <a:pt x="6113" y="1"/>
                      <a:pt x="5924" y="1"/>
                    </a:cubicBezTo>
                    <a:cubicBezTo>
                      <a:pt x="5735" y="1"/>
                      <a:pt x="5577" y="158"/>
                      <a:pt x="5577" y="347"/>
                    </a:cubicBezTo>
                    <a:lnTo>
                      <a:pt x="5577" y="694"/>
                    </a:lnTo>
                    <a:lnTo>
                      <a:pt x="4191" y="694"/>
                    </a:lnTo>
                    <a:lnTo>
                      <a:pt x="4191" y="347"/>
                    </a:lnTo>
                    <a:cubicBezTo>
                      <a:pt x="4191" y="158"/>
                      <a:pt x="4034" y="1"/>
                      <a:pt x="3845" y="1"/>
                    </a:cubicBezTo>
                    <a:cubicBezTo>
                      <a:pt x="3624" y="1"/>
                      <a:pt x="3466" y="158"/>
                      <a:pt x="3466" y="347"/>
                    </a:cubicBezTo>
                    <a:lnTo>
                      <a:pt x="3466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8024;p69">
              <a:extLst>
                <a:ext uri="{FF2B5EF4-FFF2-40B4-BE49-F238E27FC236}">
                  <a16:creationId xmlns:a16="http://schemas.microsoft.com/office/drawing/2014/main" id="{050C1257-A17D-46E4-95DC-70B79470C780}"/>
                </a:ext>
              </a:extLst>
            </p:cNvPr>
            <p:cNvGrpSpPr/>
            <p:nvPr/>
          </p:nvGrpSpPr>
          <p:grpSpPr>
            <a:xfrm>
              <a:off x="1470465" y="1702772"/>
              <a:ext cx="292792" cy="293594"/>
              <a:chOff x="-35495600" y="1912725"/>
              <a:chExt cx="292225" cy="293025"/>
            </a:xfrm>
            <a:grpFill/>
          </p:grpSpPr>
          <p:sp>
            <p:nvSpPr>
              <p:cNvPr id="151" name="Google Shape;8025;p69">
                <a:extLst>
                  <a:ext uri="{FF2B5EF4-FFF2-40B4-BE49-F238E27FC236}">
                    <a16:creationId xmlns:a16="http://schemas.microsoft.com/office/drawing/2014/main" id="{B7397EAE-A111-4D88-B06D-A7E6CAA152D7}"/>
                  </a:ext>
                </a:extLst>
              </p:cNvPr>
              <p:cNvSpPr/>
              <p:nvPr/>
            </p:nvSpPr>
            <p:spPr>
              <a:xfrm>
                <a:off x="-35495600" y="1912725"/>
                <a:ext cx="10240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11721" extrusionOk="0">
                    <a:moveTo>
                      <a:pt x="3088" y="726"/>
                    </a:moveTo>
                    <a:cubicBezTo>
                      <a:pt x="3277" y="726"/>
                      <a:pt x="3435" y="883"/>
                      <a:pt x="3435" y="1041"/>
                    </a:cubicBezTo>
                    <a:lnTo>
                      <a:pt x="3435" y="3120"/>
                    </a:lnTo>
                    <a:cubicBezTo>
                      <a:pt x="3435" y="3309"/>
                      <a:pt x="3277" y="3467"/>
                      <a:pt x="3088" y="3467"/>
                    </a:cubicBezTo>
                    <a:lnTo>
                      <a:pt x="2710" y="3467"/>
                    </a:lnTo>
                    <a:lnTo>
                      <a:pt x="2710" y="726"/>
                    </a:lnTo>
                    <a:close/>
                    <a:moveTo>
                      <a:pt x="2080" y="757"/>
                    </a:moveTo>
                    <a:lnTo>
                      <a:pt x="2080" y="3561"/>
                    </a:lnTo>
                    <a:cubicBezTo>
                      <a:pt x="1702" y="3719"/>
                      <a:pt x="1418" y="4065"/>
                      <a:pt x="1418" y="4538"/>
                    </a:cubicBezTo>
                    <a:lnTo>
                      <a:pt x="1418" y="7310"/>
                    </a:lnTo>
                    <a:cubicBezTo>
                      <a:pt x="1418" y="7720"/>
                      <a:pt x="1702" y="8129"/>
                      <a:pt x="2080" y="8287"/>
                    </a:cubicBezTo>
                    <a:lnTo>
                      <a:pt x="2080" y="11028"/>
                    </a:lnTo>
                    <a:cubicBezTo>
                      <a:pt x="1292" y="10870"/>
                      <a:pt x="725" y="10177"/>
                      <a:pt x="725" y="9326"/>
                    </a:cubicBezTo>
                    <a:lnTo>
                      <a:pt x="725" y="2458"/>
                    </a:lnTo>
                    <a:cubicBezTo>
                      <a:pt x="725" y="1639"/>
                      <a:pt x="1292" y="915"/>
                      <a:pt x="2080" y="757"/>
                    </a:cubicBezTo>
                    <a:close/>
                    <a:moveTo>
                      <a:pt x="3136" y="8314"/>
                    </a:moveTo>
                    <a:cubicBezTo>
                      <a:pt x="3303" y="8314"/>
                      <a:pt x="3435" y="8461"/>
                      <a:pt x="3435" y="8633"/>
                    </a:cubicBezTo>
                    <a:lnTo>
                      <a:pt x="3435" y="10681"/>
                    </a:lnTo>
                    <a:cubicBezTo>
                      <a:pt x="3435" y="10870"/>
                      <a:pt x="3277" y="11028"/>
                      <a:pt x="3088" y="11028"/>
                    </a:cubicBezTo>
                    <a:lnTo>
                      <a:pt x="2710" y="11028"/>
                    </a:lnTo>
                    <a:lnTo>
                      <a:pt x="2710" y="8318"/>
                    </a:lnTo>
                    <a:lnTo>
                      <a:pt x="3088" y="8318"/>
                    </a:lnTo>
                    <a:cubicBezTo>
                      <a:pt x="3104" y="8316"/>
                      <a:pt x="3120" y="8314"/>
                      <a:pt x="3136" y="8314"/>
                    </a:cubicBezTo>
                    <a:close/>
                    <a:moveTo>
                      <a:pt x="2395" y="1"/>
                    </a:moveTo>
                    <a:cubicBezTo>
                      <a:pt x="1072" y="1"/>
                      <a:pt x="0" y="1104"/>
                      <a:pt x="0" y="2427"/>
                    </a:cubicBezTo>
                    <a:lnTo>
                      <a:pt x="0" y="9263"/>
                    </a:lnTo>
                    <a:cubicBezTo>
                      <a:pt x="0" y="10618"/>
                      <a:pt x="1072" y="11721"/>
                      <a:pt x="2395" y="11721"/>
                    </a:cubicBezTo>
                    <a:lnTo>
                      <a:pt x="3088" y="11721"/>
                    </a:lnTo>
                    <a:cubicBezTo>
                      <a:pt x="3624" y="11721"/>
                      <a:pt x="4096" y="11248"/>
                      <a:pt x="4096" y="10681"/>
                    </a:cubicBezTo>
                    <a:lnTo>
                      <a:pt x="4096" y="8633"/>
                    </a:lnTo>
                    <a:cubicBezTo>
                      <a:pt x="4096" y="8098"/>
                      <a:pt x="3624" y="7625"/>
                      <a:pt x="3088" y="7625"/>
                    </a:cubicBezTo>
                    <a:lnTo>
                      <a:pt x="2395" y="7625"/>
                    </a:lnTo>
                    <a:cubicBezTo>
                      <a:pt x="2206" y="7625"/>
                      <a:pt x="2048" y="7468"/>
                      <a:pt x="2048" y="7247"/>
                    </a:cubicBezTo>
                    <a:lnTo>
                      <a:pt x="2048" y="4506"/>
                    </a:lnTo>
                    <a:cubicBezTo>
                      <a:pt x="2048" y="4317"/>
                      <a:pt x="2206" y="4160"/>
                      <a:pt x="2395" y="4160"/>
                    </a:cubicBezTo>
                    <a:lnTo>
                      <a:pt x="3088" y="4160"/>
                    </a:lnTo>
                    <a:cubicBezTo>
                      <a:pt x="3624" y="4160"/>
                      <a:pt x="4096" y="3687"/>
                      <a:pt x="4096" y="3120"/>
                    </a:cubicBezTo>
                    <a:lnTo>
                      <a:pt x="4096" y="1041"/>
                    </a:lnTo>
                    <a:cubicBezTo>
                      <a:pt x="4096" y="474"/>
                      <a:pt x="3624" y="1"/>
                      <a:pt x="30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026;p69">
                <a:extLst>
                  <a:ext uri="{FF2B5EF4-FFF2-40B4-BE49-F238E27FC236}">
                    <a16:creationId xmlns:a16="http://schemas.microsoft.com/office/drawing/2014/main" id="{F35F0FCF-C7EB-4B57-9E7B-D5C4EF9B800D}"/>
                  </a:ext>
                </a:extLst>
              </p:cNvPr>
              <p:cNvSpPr/>
              <p:nvPr/>
            </p:nvSpPr>
            <p:spPr>
              <a:xfrm>
                <a:off x="-35305775" y="1912725"/>
                <a:ext cx="10240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11690" extrusionOk="0">
                    <a:moveTo>
                      <a:pt x="1386" y="694"/>
                    </a:moveTo>
                    <a:lnTo>
                      <a:pt x="1386" y="3435"/>
                    </a:lnTo>
                    <a:lnTo>
                      <a:pt x="1040" y="3435"/>
                    </a:lnTo>
                    <a:cubicBezTo>
                      <a:pt x="1023" y="3438"/>
                      <a:pt x="1007" y="3439"/>
                      <a:pt x="992" y="3439"/>
                    </a:cubicBezTo>
                    <a:cubicBezTo>
                      <a:pt x="825" y="3439"/>
                      <a:pt x="693" y="3293"/>
                      <a:pt x="693" y="3120"/>
                    </a:cubicBezTo>
                    <a:lnTo>
                      <a:pt x="693" y="1041"/>
                    </a:lnTo>
                    <a:cubicBezTo>
                      <a:pt x="693" y="852"/>
                      <a:pt x="851" y="694"/>
                      <a:pt x="1040" y="694"/>
                    </a:cubicBezTo>
                    <a:close/>
                    <a:moveTo>
                      <a:pt x="1386" y="8287"/>
                    </a:moveTo>
                    <a:lnTo>
                      <a:pt x="1386" y="10996"/>
                    </a:lnTo>
                    <a:lnTo>
                      <a:pt x="1040" y="10996"/>
                    </a:lnTo>
                    <a:cubicBezTo>
                      <a:pt x="851" y="10996"/>
                      <a:pt x="693" y="10839"/>
                      <a:pt x="693" y="10681"/>
                    </a:cubicBezTo>
                    <a:lnTo>
                      <a:pt x="693" y="8633"/>
                    </a:lnTo>
                    <a:cubicBezTo>
                      <a:pt x="693" y="8444"/>
                      <a:pt x="851" y="8287"/>
                      <a:pt x="1040" y="8287"/>
                    </a:cubicBezTo>
                    <a:close/>
                    <a:moveTo>
                      <a:pt x="2016" y="757"/>
                    </a:moveTo>
                    <a:cubicBezTo>
                      <a:pt x="2804" y="915"/>
                      <a:pt x="3403" y="1639"/>
                      <a:pt x="3403" y="2458"/>
                    </a:cubicBezTo>
                    <a:lnTo>
                      <a:pt x="3403" y="9295"/>
                    </a:lnTo>
                    <a:cubicBezTo>
                      <a:pt x="3403" y="10114"/>
                      <a:pt x="2804" y="10839"/>
                      <a:pt x="2016" y="10996"/>
                    </a:cubicBezTo>
                    <a:lnTo>
                      <a:pt x="2016" y="8255"/>
                    </a:lnTo>
                    <a:cubicBezTo>
                      <a:pt x="2426" y="8098"/>
                      <a:pt x="2678" y="7720"/>
                      <a:pt x="2678" y="7247"/>
                    </a:cubicBezTo>
                    <a:lnTo>
                      <a:pt x="2678" y="4506"/>
                    </a:lnTo>
                    <a:cubicBezTo>
                      <a:pt x="2678" y="4065"/>
                      <a:pt x="2426" y="3687"/>
                      <a:pt x="2016" y="3530"/>
                    </a:cubicBezTo>
                    <a:lnTo>
                      <a:pt x="2016" y="757"/>
                    </a:lnTo>
                    <a:close/>
                    <a:moveTo>
                      <a:pt x="1040" y="1"/>
                    </a:moveTo>
                    <a:cubicBezTo>
                      <a:pt x="473" y="1"/>
                      <a:pt x="0" y="474"/>
                      <a:pt x="0" y="1041"/>
                    </a:cubicBezTo>
                    <a:lnTo>
                      <a:pt x="0" y="3120"/>
                    </a:lnTo>
                    <a:cubicBezTo>
                      <a:pt x="0" y="3687"/>
                      <a:pt x="473" y="4128"/>
                      <a:pt x="1040" y="4128"/>
                    </a:cubicBezTo>
                    <a:lnTo>
                      <a:pt x="1701" y="4128"/>
                    </a:lnTo>
                    <a:cubicBezTo>
                      <a:pt x="1890" y="4128"/>
                      <a:pt x="2048" y="4286"/>
                      <a:pt x="2048" y="4506"/>
                    </a:cubicBezTo>
                    <a:lnTo>
                      <a:pt x="2048" y="7247"/>
                    </a:lnTo>
                    <a:cubicBezTo>
                      <a:pt x="2048" y="7436"/>
                      <a:pt x="1890" y="7625"/>
                      <a:pt x="1701" y="7625"/>
                    </a:cubicBezTo>
                    <a:lnTo>
                      <a:pt x="1040" y="7625"/>
                    </a:lnTo>
                    <a:cubicBezTo>
                      <a:pt x="473" y="7625"/>
                      <a:pt x="0" y="8098"/>
                      <a:pt x="0" y="8633"/>
                    </a:cubicBezTo>
                    <a:lnTo>
                      <a:pt x="0" y="10681"/>
                    </a:lnTo>
                    <a:cubicBezTo>
                      <a:pt x="0" y="11248"/>
                      <a:pt x="473" y="11689"/>
                      <a:pt x="1040" y="11689"/>
                    </a:cubicBezTo>
                    <a:lnTo>
                      <a:pt x="1701" y="11689"/>
                    </a:lnTo>
                    <a:cubicBezTo>
                      <a:pt x="3056" y="11689"/>
                      <a:pt x="4096" y="10650"/>
                      <a:pt x="4096" y="9295"/>
                    </a:cubicBezTo>
                    <a:lnTo>
                      <a:pt x="4096" y="2458"/>
                    </a:lnTo>
                    <a:cubicBezTo>
                      <a:pt x="4096" y="1104"/>
                      <a:pt x="2993" y="1"/>
                      <a:pt x="17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027;p69">
                <a:extLst>
                  <a:ext uri="{FF2B5EF4-FFF2-40B4-BE49-F238E27FC236}">
                    <a16:creationId xmlns:a16="http://schemas.microsoft.com/office/drawing/2014/main" id="{C1DE38DB-E425-410C-9E7A-C61861C70273}"/>
                  </a:ext>
                </a:extLst>
              </p:cNvPr>
              <p:cNvSpPr/>
              <p:nvPr/>
            </p:nvSpPr>
            <p:spPr>
              <a:xfrm>
                <a:off x="-35427875" y="2017025"/>
                <a:ext cx="155200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6208" h="3432" extrusionOk="0">
                    <a:moveTo>
                      <a:pt x="4853" y="1122"/>
                    </a:moveTo>
                    <a:lnTo>
                      <a:pt x="5420" y="1657"/>
                    </a:lnTo>
                    <a:lnTo>
                      <a:pt x="4853" y="2256"/>
                    </a:lnTo>
                    <a:cubicBezTo>
                      <a:pt x="4821" y="2130"/>
                      <a:pt x="4695" y="2035"/>
                      <a:pt x="4538" y="2035"/>
                    </a:cubicBezTo>
                    <a:lnTo>
                      <a:pt x="1734" y="2035"/>
                    </a:lnTo>
                    <a:cubicBezTo>
                      <a:pt x="1576" y="2035"/>
                      <a:pt x="1482" y="2098"/>
                      <a:pt x="1419" y="2256"/>
                    </a:cubicBezTo>
                    <a:lnTo>
                      <a:pt x="883" y="1657"/>
                    </a:lnTo>
                    <a:lnTo>
                      <a:pt x="1419" y="1122"/>
                    </a:lnTo>
                    <a:cubicBezTo>
                      <a:pt x="1482" y="1248"/>
                      <a:pt x="1576" y="1342"/>
                      <a:pt x="1734" y="1342"/>
                    </a:cubicBezTo>
                    <a:lnTo>
                      <a:pt x="4538" y="1342"/>
                    </a:lnTo>
                    <a:cubicBezTo>
                      <a:pt x="4695" y="1342"/>
                      <a:pt x="4821" y="1279"/>
                      <a:pt x="4853" y="1122"/>
                    </a:cubicBezTo>
                    <a:close/>
                    <a:moveTo>
                      <a:pt x="1715" y="0"/>
                    </a:moveTo>
                    <a:cubicBezTo>
                      <a:pt x="1631" y="0"/>
                      <a:pt x="1553" y="22"/>
                      <a:pt x="1513" y="82"/>
                    </a:cubicBezTo>
                    <a:lnTo>
                      <a:pt x="127" y="1468"/>
                    </a:lnTo>
                    <a:cubicBezTo>
                      <a:pt x="1" y="1594"/>
                      <a:pt x="1" y="1783"/>
                      <a:pt x="127" y="1941"/>
                    </a:cubicBezTo>
                    <a:lnTo>
                      <a:pt x="1513" y="3327"/>
                    </a:lnTo>
                    <a:cubicBezTo>
                      <a:pt x="1550" y="3401"/>
                      <a:pt x="1619" y="3432"/>
                      <a:pt x="1696" y="3432"/>
                    </a:cubicBezTo>
                    <a:cubicBezTo>
                      <a:pt x="1750" y="3432"/>
                      <a:pt x="1807" y="3416"/>
                      <a:pt x="1860" y="3390"/>
                    </a:cubicBezTo>
                    <a:cubicBezTo>
                      <a:pt x="1986" y="3359"/>
                      <a:pt x="2049" y="3201"/>
                      <a:pt x="2049" y="3075"/>
                    </a:cubicBezTo>
                    <a:lnTo>
                      <a:pt x="2049" y="2729"/>
                    </a:lnTo>
                    <a:lnTo>
                      <a:pt x="4160" y="2729"/>
                    </a:lnTo>
                    <a:lnTo>
                      <a:pt x="4160" y="3075"/>
                    </a:lnTo>
                    <a:cubicBezTo>
                      <a:pt x="4160" y="3233"/>
                      <a:pt x="4223" y="3359"/>
                      <a:pt x="4349" y="3390"/>
                    </a:cubicBezTo>
                    <a:cubicBezTo>
                      <a:pt x="4401" y="3416"/>
                      <a:pt x="4458" y="3432"/>
                      <a:pt x="4512" y="3432"/>
                    </a:cubicBezTo>
                    <a:cubicBezTo>
                      <a:pt x="4589" y="3432"/>
                      <a:pt x="4658" y="3401"/>
                      <a:pt x="4695" y="3327"/>
                    </a:cubicBezTo>
                    <a:lnTo>
                      <a:pt x="6081" y="1941"/>
                    </a:lnTo>
                    <a:cubicBezTo>
                      <a:pt x="6207" y="1815"/>
                      <a:pt x="6207" y="1594"/>
                      <a:pt x="6081" y="1468"/>
                    </a:cubicBezTo>
                    <a:lnTo>
                      <a:pt x="4695" y="82"/>
                    </a:lnTo>
                    <a:cubicBezTo>
                      <a:pt x="4649" y="36"/>
                      <a:pt x="4552" y="7"/>
                      <a:pt x="4454" y="7"/>
                    </a:cubicBezTo>
                    <a:cubicBezTo>
                      <a:pt x="4418" y="7"/>
                      <a:pt x="4382" y="11"/>
                      <a:pt x="4349" y="19"/>
                    </a:cubicBezTo>
                    <a:cubicBezTo>
                      <a:pt x="4223" y="51"/>
                      <a:pt x="4160" y="208"/>
                      <a:pt x="4160" y="334"/>
                    </a:cubicBezTo>
                    <a:lnTo>
                      <a:pt x="4160" y="681"/>
                    </a:lnTo>
                    <a:lnTo>
                      <a:pt x="2049" y="681"/>
                    </a:lnTo>
                    <a:lnTo>
                      <a:pt x="2049" y="334"/>
                    </a:lnTo>
                    <a:cubicBezTo>
                      <a:pt x="2049" y="177"/>
                      <a:pt x="1986" y="51"/>
                      <a:pt x="1860" y="19"/>
                    </a:cubicBezTo>
                    <a:cubicBezTo>
                      <a:pt x="1814" y="8"/>
                      <a:pt x="1763" y="0"/>
                      <a:pt x="17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8028;p69">
              <a:extLst>
                <a:ext uri="{FF2B5EF4-FFF2-40B4-BE49-F238E27FC236}">
                  <a16:creationId xmlns:a16="http://schemas.microsoft.com/office/drawing/2014/main" id="{1FB53631-5AEB-4337-944F-CCE7DD763754}"/>
                </a:ext>
              </a:extLst>
            </p:cNvPr>
            <p:cNvSpPr/>
            <p:nvPr/>
          </p:nvSpPr>
          <p:spPr>
            <a:xfrm>
              <a:off x="1467843" y="2129354"/>
              <a:ext cx="294370" cy="292792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5860" y="662"/>
                  </a:moveTo>
                  <a:cubicBezTo>
                    <a:pt x="6427" y="662"/>
                    <a:pt x="6900" y="1135"/>
                    <a:pt x="6900" y="1670"/>
                  </a:cubicBezTo>
                  <a:cubicBezTo>
                    <a:pt x="6900" y="2238"/>
                    <a:pt x="6427" y="2710"/>
                    <a:pt x="5860" y="2710"/>
                  </a:cubicBezTo>
                  <a:cubicBezTo>
                    <a:pt x="5293" y="2710"/>
                    <a:pt x="4821" y="2238"/>
                    <a:pt x="4821" y="1670"/>
                  </a:cubicBezTo>
                  <a:cubicBezTo>
                    <a:pt x="4821" y="1135"/>
                    <a:pt x="5293" y="662"/>
                    <a:pt x="5860" y="662"/>
                  </a:cubicBezTo>
                  <a:close/>
                  <a:moveTo>
                    <a:pt x="5860" y="3372"/>
                  </a:moveTo>
                  <a:cubicBezTo>
                    <a:pt x="7058" y="3403"/>
                    <a:pt x="8034" y="4317"/>
                    <a:pt x="8223" y="5451"/>
                  </a:cubicBezTo>
                  <a:lnTo>
                    <a:pt x="3466" y="5451"/>
                  </a:lnTo>
                  <a:cubicBezTo>
                    <a:pt x="3624" y="4285"/>
                    <a:pt x="4663" y="3372"/>
                    <a:pt x="5860" y="3372"/>
                  </a:cubicBezTo>
                  <a:close/>
                  <a:moveTo>
                    <a:pt x="9420" y="7562"/>
                  </a:moveTo>
                  <a:cubicBezTo>
                    <a:pt x="9956" y="7562"/>
                    <a:pt x="10429" y="7814"/>
                    <a:pt x="10744" y="8223"/>
                  </a:cubicBezTo>
                  <a:lnTo>
                    <a:pt x="10082" y="8223"/>
                  </a:lnTo>
                  <a:cubicBezTo>
                    <a:pt x="9546" y="8223"/>
                    <a:pt x="9074" y="8696"/>
                    <a:pt x="9074" y="9232"/>
                  </a:cubicBezTo>
                  <a:cubicBezTo>
                    <a:pt x="9074" y="9799"/>
                    <a:pt x="9546" y="10271"/>
                    <a:pt x="10082" y="10271"/>
                  </a:cubicBezTo>
                  <a:lnTo>
                    <a:pt x="10744" y="10271"/>
                  </a:lnTo>
                  <a:cubicBezTo>
                    <a:pt x="10429" y="10712"/>
                    <a:pt x="9925" y="10933"/>
                    <a:pt x="9420" y="10933"/>
                  </a:cubicBezTo>
                  <a:cubicBezTo>
                    <a:pt x="8696" y="10933"/>
                    <a:pt x="8034" y="10460"/>
                    <a:pt x="7814" y="9799"/>
                  </a:cubicBezTo>
                  <a:cubicBezTo>
                    <a:pt x="7751" y="9673"/>
                    <a:pt x="7593" y="9547"/>
                    <a:pt x="7499" y="9547"/>
                  </a:cubicBezTo>
                  <a:lnTo>
                    <a:pt x="4222" y="9547"/>
                  </a:lnTo>
                  <a:cubicBezTo>
                    <a:pt x="4065" y="9547"/>
                    <a:pt x="3939" y="9641"/>
                    <a:pt x="3907" y="9799"/>
                  </a:cubicBezTo>
                  <a:cubicBezTo>
                    <a:pt x="3655" y="10460"/>
                    <a:pt x="2993" y="10933"/>
                    <a:pt x="2300" y="10933"/>
                  </a:cubicBezTo>
                  <a:cubicBezTo>
                    <a:pt x="1733" y="10933"/>
                    <a:pt x="1261" y="10649"/>
                    <a:pt x="914" y="10271"/>
                  </a:cubicBezTo>
                  <a:lnTo>
                    <a:pt x="1576" y="10271"/>
                  </a:lnTo>
                  <a:cubicBezTo>
                    <a:pt x="2143" y="10271"/>
                    <a:pt x="2615" y="9799"/>
                    <a:pt x="2615" y="9232"/>
                  </a:cubicBezTo>
                  <a:cubicBezTo>
                    <a:pt x="2615" y="8696"/>
                    <a:pt x="2143" y="8223"/>
                    <a:pt x="1576" y="8223"/>
                  </a:cubicBezTo>
                  <a:lnTo>
                    <a:pt x="914" y="8223"/>
                  </a:lnTo>
                  <a:cubicBezTo>
                    <a:pt x="1229" y="7782"/>
                    <a:pt x="1733" y="7562"/>
                    <a:pt x="2300" y="7562"/>
                  </a:cubicBezTo>
                  <a:cubicBezTo>
                    <a:pt x="2993" y="7562"/>
                    <a:pt x="3655" y="8034"/>
                    <a:pt x="3907" y="8696"/>
                  </a:cubicBezTo>
                  <a:cubicBezTo>
                    <a:pt x="3939" y="8822"/>
                    <a:pt x="4096" y="8917"/>
                    <a:pt x="4222" y="8917"/>
                  </a:cubicBezTo>
                  <a:lnTo>
                    <a:pt x="7499" y="8917"/>
                  </a:lnTo>
                  <a:cubicBezTo>
                    <a:pt x="7656" y="8917"/>
                    <a:pt x="7751" y="8854"/>
                    <a:pt x="7814" y="8696"/>
                  </a:cubicBezTo>
                  <a:cubicBezTo>
                    <a:pt x="8034" y="8034"/>
                    <a:pt x="8727" y="7562"/>
                    <a:pt x="9420" y="7562"/>
                  </a:cubicBezTo>
                  <a:close/>
                  <a:moveTo>
                    <a:pt x="5860" y="1"/>
                  </a:moveTo>
                  <a:cubicBezTo>
                    <a:pt x="4915" y="1"/>
                    <a:pt x="4128" y="725"/>
                    <a:pt x="4128" y="1670"/>
                  </a:cubicBezTo>
                  <a:cubicBezTo>
                    <a:pt x="4128" y="2143"/>
                    <a:pt x="4348" y="2584"/>
                    <a:pt x="4663" y="2899"/>
                  </a:cubicBezTo>
                  <a:lnTo>
                    <a:pt x="4695" y="2931"/>
                  </a:lnTo>
                  <a:cubicBezTo>
                    <a:pt x="3592" y="3372"/>
                    <a:pt x="2773" y="4474"/>
                    <a:pt x="2773" y="5829"/>
                  </a:cubicBezTo>
                  <a:cubicBezTo>
                    <a:pt x="2773" y="6018"/>
                    <a:pt x="2930" y="6176"/>
                    <a:pt x="3119" y="6176"/>
                  </a:cubicBezTo>
                  <a:lnTo>
                    <a:pt x="5514" y="6176"/>
                  </a:lnTo>
                  <a:lnTo>
                    <a:pt x="5514" y="8255"/>
                  </a:lnTo>
                  <a:lnTo>
                    <a:pt x="4443" y="8255"/>
                  </a:lnTo>
                  <a:cubicBezTo>
                    <a:pt x="4065" y="7436"/>
                    <a:pt x="3245" y="6869"/>
                    <a:pt x="2300" y="6869"/>
                  </a:cubicBezTo>
                  <a:cubicBezTo>
                    <a:pt x="1261" y="6869"/>
                    <a:pt x="410" y="7499"/>
                    <a:pt x="32" y="8444"/>
                  </a:cubicBezTo>
                  <a:cubicBezTo>
                    <a:pt x="0" y="8570"/>
                    <a:pt x="0" y="8696"/>
                    <a:pt x="95" y="8759"/>
                  </a:cubicBezTo>
                  <a:cubicBezTo>
                    <a:pt x="158" y="8854"/>
                    <a:pt x="253" y="8917"/>
                    <a:pt x="347" y="8917"/>
                  </a:cubicBezTo>
                  <a:lnTo>
                    <a:pt x="1607" y="8917"/>
                  </a:lnTo>
                  <a:cubicBezTo>
                    <a:pt x="1828" y="8917"/>
                    <a:pt x="1985" y="9074"/>
                    <a:pt x="1985" y="9295"/>
                  </a:cubicBezTo>
                  <a:cubicBezTo>
                    <a:pt x="1985" y="9484"/>
                    <a:pt x="1828" y="9641"/>
                    <a:pt x="1607" y="9641"/>
                  </a:cubicBezTo>
                  <a:lnTo>
                    <a:pt x="347" y="9641"/>
                  </a:lnTo>
                  <a:cubicBezTo>
                    <a:pt x="253" y="9641"/>
                    <a:pt x="158" y="9673"/>
                    <a:pt x="95" y="9799"/>
                  </a:cubicBezTo>
                  <a:cubicBezTo>
                    <a:pt x="0" y="9862"/>
                    <a:pt x="0" y="9988"/>
                    <a:pt x="32" y="10114"/>
                  </a:cubicBezTo>
                  <a:cubicBezTo>
                    <a:pt x="410" y="11059"/>
                    <a:pt x="1292" y="11689"/>
                    <a:pt x="2300" y="11689"/>
                  </a:cubicBezTo>
                  <a:cubicBezTo>
                    <a:pt x="3182" y="11689"/>
                    <a:pt x="4065" y="11122"/>
                    <a:pt x="4443" y="10303"/>
                  </a:cubicBezTo>
                  <a:lnTo>
                    <a:pt x="7278" y="10303"/>
                  </a:lnTo>
                  <a:cubicBezTo>
                    <a:pt x="7688" y="11122"/>
                    <a:pt x="8507" y="11689"/>
                    <a:pt x="9452" y="11689"/>
                  </a:cubicBezTo>
                  <a:cubicBezTo>
                    <a:pt x="10492" y="11689"/>
                    <a:pt x="11342" y="11059"/>
                    <a:pt x="11689" y="10114"/>
                  </a:cubicBezTo>
                  <a:cubicBezTo>
                    <a:pt x="11752" y="9988"/>
                    <a:pt x="11752" y="9862"/>
                    <a:pt x="11657" y="9799"/>
                  </a:cubicBezTo>
                  <a:cubicBezTo>
                    <a:pt x="11594" y="9704"/>
                    <a:pt x="11500" y="9641"/>
                    <a:pt x="11374" y="9641"/>
                  </a:cubicBezTo>
                  <a:lnTo>
                    <a:pt x="10114" y="9641"/>
                  </a:lnTo>
                  <a:cubicBezTo>
                    <a:pt x="9925" y="9641"/>
                    <a:pt x="9767" y="9484"/>
                    <a:pt x="9767" y="9295"/>
                  </a:cubicBezTo>
                  <a:cubicBezTo>
                    <a:pt x="9767" y="9074"/>
                    <a:pt x="9925" y="8917"/>
                    <a:pt x="10114" y="8917"/>
                  </a:cubicBezTo>
                  <a:lnTo>
                    <a:pt x="11374" y="8917"/>
                  </a:lnTo>
                  <a:cubicBezTo>
                    <a:pt x="11500" y="8917"/>
                    <a:pt x="11594" y="8885"/>
                    <a:pt x="11657" y="8759"/>
                  </a:cubicBezTo>
                  <a:cubicBezTo>
                    <a:pt x="11752" y="8696"/>
                    <a:pt x="11752" y="8570"/>
                    <a:pt x="11689" y="8444"/>
                  </a:cubicBezTo>
                  <a:cubicBezTo>
                    <a:pt x="11342" y="7499"/>
                    <a:pt x="10429" y="6869"/>
                    <a:pt x="9452" y="6869"/>
                  </a:cubicBezTo>
                  <a:cubicBezTo>
                    <a:pt x="8538" y="6869"/>
                    <a:pt x="7688" y="7436"/>
                    <a:pt x="7278" y="8255"/>
                  </a:cubicBezTo>
                  <a:lnTo>
                    <a:pt x="6238" y="8255"/>
                  </a:lnTo>
                  <a:lnTo>
                    <a:pt x="6238" y="6176"/>
                  </a:lnTo>
                  <a:lnTo>
                    <a:pt x="8633" y="6176"/>
                  </a:lnTo>
                  <a:cubicBezTo>
                    <a:pt x="8822" y="6176"/>
                    <a:pt x="8979" y="6018"/>
                    <a:pt x="8979" y="5829"/>
                  </a:cubicBezTo>
                  <a:cubicBezTo>
                    <a:pt x="8979" y="4506"/>
                    <a:pt x="8192" y="3403"/>
                    <a:pt x="7058" y="2931"/>
                  </a:cubicBezTo>
                  <a:cubicBezTo>
                    <a:pt x="7341" y="2616"/>
                    <a:pt x="7562" y="2175"/>
                    <a:pt x="7562" y="1670"/>
                  </a:cubicBezTo>
                  <a:cubicBezTo>
                    <a:pt x="7562" y="725"/>
                    <a:pt x="6806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8029;p69">
              <a:extLst>
                <a:ext uri="{FF2B5EF4-FFF2-40B4-BE49-F238E27FC236}">
                  <a16:creationId xmlns:a16="http://schemas.microsoft.com/office/drawing/2014/main" id="{58C4438C-FF2A-4C6C-8F63-2352E8B762B1}"/>
                </a:ext>
              </a:extLst>
            </p:cNvPr>
            <p:cNvGrpSpPr/>
            <p:nvPr/>
          </p:nvGrpSpPr>
          <p:grpSpPr>
            <a:xfrm>
              <a:off x="1470465" y="2524126"/>
              <a:ext cx="292792" cy="292016"/>
              <a:chOff x="-35495600" y="2631825"/>
              <a:chExt cx="292225" cy="291450"/>
            </a:xfrm>
            <a:grpFill/>
          </p:grpSpPr>
          <p:sp>
            <p:nvSpPr>
              <p:cNvPr id="147" name="Google Shape;8030;p69">
                <a:extLst>
                  <a:ext uri="{FF2B5EF4-FFF2-40B4-BE49-F238E27FC236}">
                    <a16:creationId xmlns:a16="http://schemas.microsoft.com/office/drawing/2014/main" id="{C2F2F84A-939D-4A8A-AD64-A5C0B3949F11}"/>
                  </a:ext>
                </a:extLst>
              </p:cNvPr>
              <p:cNvSpPr/>
              <p:nvPr/>
            </p:nvSpPr>
            <p:spPr>
              <a:xfrm>
                <a:off x="-35495600" y="2735025"/>
                <a:ext cx="1370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7530" extrusionOk="0">
                    <a:moveTo>
                      <a:pt x="4443" y="662"/>
                    </a:moveTo>
                    <a:cubicBezTo>
                      <a:pt x="4663" y="662"/>
                      <a:pt x="4821" y="819"/>
                      <a:pt x="4821" y="1040"/>
                    </a:cubicBezTo>
                    <a:lnTo>
                      <a:pt x="4821" y="1386"/>
                    </a:lnTo>
                    <a:lnTo>
                      <a:pt x="662" y="1386"/>
                    </a:lnTo>
                    <a:lnTo>
                      <a:pt x="662" y="1040"/>
                    </a:lnTo>
                    <a:cubicBezTo>
                      <a:pt x="725" y="819"/>
                      <a:pt x="820" y="662"/>
                      <a:pt x="1040" y="662"/>
                    </a:cubicBezTo>
                    <a:close/>
                    <a:moveTo>
                      <a:pt x="4821" y="2048"/>
                    </a:moveTo>
                    <a:lnTo>
                      <a:pt x="4821" y="5482"/>
                    </a:lnTo>
                    <a:lnTo>
                      <a:pt x="662" y="5482"/>
                    </a:lnTo>
                    <a:lnTo>
                      <a:pt x="662" y="2048"/>
                    </a:lnTo>
                    <a:close/>
                    <a:moveTo>
                      <a:pt x="4852" y="6143"/>
                    </a:moveTo>
                    <a:lnTo>
                      <a:pt x="4852" y="6490"/>
                    </a:lnTo>
                    <a:cubicBezTo>
                      <a:pt x="4821" y="6711"/>
                      <a:pt x="4663" y="6868"/>
                      <a:pt x="4506" y="6868"/>
                    </a:cubicBezTo>
                    <a:lnTo>
                      <a:pt x="1072" y="6868"/>
                    </a:lnTo>
                    <a:cubicBezTo>
                      <a:pt x="883" y="6868"/>
                      <a:pt x="725" y="6711"/>
                      <a:pt x="725" y="6490"/>
                    </a:cubicBezTo>
                    <a:lnTo>
                      <a:pt x="725" y="6143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6490"/>
                    </a:lnTo>
                    <a:cubicBezTo>
                      <a:pt x="0" y="7057"/>
                      <a:pt x="473" y="7530"/>
                      <a:pt x="1040" y="7530"/>
                    </a:cubicBezTo>
                    <a:lnTo>
                      <a:pt x="4443" y="7530"/>
                    </a:lnTo>
                    <a:cubicBezTo>
                      <a:pt x="5010" y="7530"/>
                      <a:pt x="5482" y="7057"/>
                      <a:pt x="5482" y="6490"/>
                    </a:cubicBezTo>
                    <a:lnTo>
                      <a:pt x="5482" y="1040"/>
                    </a:lnTo>
                    <a:cubicBezTo>
                      <a:pt x="5482" y="473"/>
                      <a:pt x="5010" y="0"/>
                      <a:pt x="4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031;p69">
                <a:extLst>
                  <a:ext uri="{FF2B5EF4-FFF2-40B4-BE49-F238E27FC236}">
                    <a16:creationId xmlns:a16="http://schemas.microsoft.com/office/drawing/2014/main" id="{0E9338FE-3D00-4B1F-97B4-93D28BAB75F8}"/>
                  </a:ext>
                </a:extLst>
              </p:cNvPr>
              <p:cNvSpPr/>
              <p:nvPr/>
            </p:nvSpPr>
            <p:spPr>
              <a:xfrm>
                <a:off x="-35339650" y="2631825"/>
                <a:ext cx="136275" cy="1882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7531" extrusionOk="0">
                    <a:moveTo>
                      <a:pt x="4411" y="662"/>
                    </a:moveTo>
                    <a:cubicBezTo>
                      <a:pt x="4600" y="662"/>
                      <a:pt x="4758" y="820"/>
                      <a:pt x="4758" y="1009"/>
                    </a:cubicBezTo>
                    <a:lnTo>
                      <a:pt x="4758" y="1387"/>
                    </a:lnTo>
                    <a:lnTo>
                      <a:pt x="631" y="1387"/>
                    </a:lnTo>
                    <a:lnTo>
                      <a:pt x="631" y="1009"/>
                    </a:lnTo>
                    <a:cubicBezTo>
                      <a:pt x="631" y="820"/>
                      <a:pt x="788" y="662"/>
                      <a:pt x="977" y="662"/>
                    </a:cubicBezTo>
                    <a:close/>
                    <a:moveTo>
                      <a:pt x="4758" y="2049"/>
                    </a:moveTo>
                    <a:lnTo>
                      <a:pt x="4758" y="5483"/>
                    </a:lnTo>
                    <a:lnTo>
                      <a:pt x="631" y="5483"/>
                    </a:lnTo>
                    <a:lnTo>
                      <a:pt x="631" y="2049"/>
                    </a:lnTo>
                    <a:close/>
                    <a:moveTo>
                      <a:pt x="4789" y="6144"/>
                    </a:moveTo>
                    <a:lnTo>
                      <a:pt x="4789" y="6491"/>
                    </a:lnTo>
                    <a:cubicBezTo>
                      <a:pt x="4758" y="6680"/>
                      <a:pt x="4600" y="6837"/>
                      <a:pt x="4443" y="6837"/>
                    </a:cubicBezTo>
                    <a:lnTo>
                      <a:pt x="1009" y="6837"/>
                    </a:lnTo>
                    <a:cubicBezTo>
                      <a:pt x="820" y="6837"/>
                      <a:pt x="662" y="6680"/>
                      <a:pt x="662" y="6491"/>
                    </a:cubicBezTo>
                    <a:lnTo>
                      <a:pt x="662" y="6144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6491"/>
                    </a:lnTo>
                    <a:cubicBezTo>
                      <a:pt x="0" y="7058"/>
                      <a:pt x="473" y="7531"/>
                      <a:pt x="1009" y="7531"/>
                    </a:cubicBezTo>
                    <a:lnTo>
                      <a:pt x="4443" y="7531"/>
                    </a:lnTo>
                    <a:cubicBezTo>
                      <a:pt x="4978" y="7531"/>
                      <a:pt x="5451" y="7058"/>
                      <a:pt x="5451" y="6491"/>
                    </a:cubicBezTo>
                    <a:lnTo>
                      <a:pt x="5451" y="1009"/>
                    </a:lnTo>
                    <a:cubicBezTo>
                      <a:pt x="5451" y="442"/>
                      <a:pt x="4978" y="1"/>
                      <a:pt x="44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032;p69">
                <a:extLst>
                  <a:ext uri="{FF2B5EF4-FFF2-40B4-BE49-F238E27FC236}">
                    <a16:creationId xmlns:a16="http://schemas.microsoft.com/office/drawing/2014/main" id="{EB2AF9BC-D25C-406A-A5A5-37605C7510EC}"/>
                  </a:ext>
                </a:extLst>
              </p:cNvPr>
              <p:cNvSpPr/>
              <p:nvPr/>
            </p:nvSpPr>
            <p:spPr>
              <a:xfrm>
                <a:off x="-35341225" y="2836625"/>
                <a:ext cx="85075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380" extrusionOk="0">
                    <a:moveTo>
                      <a:pt x="3056" y="0"/>
                    </a:moveTo>
                    <a:cubicBezTo>
                      <a:pt x="2836" y="0"/>
                      <a:pt x="2678" y="158"/>
                      <a:pt x="2678" y="347"/>
                    </a:cubicBezTo>
                    <a:lnTo>
                      <a:pt x="2678" y="1008"/>
                    </a:lnTo>
                    <a:cubicBezTo>
                      <a:pt x="2678" y="1575"/>
                      <a:pt x="2206" y="2048"/>
                      <a:pt x="1670" y="2048"/>
                    </a:cubicBezTo>
                    <a:lnTo>
                      <a:pt x="1103" y="2048"/>
                    </a:lnTo>
                    <a:lnTo>
                      <a:pt x="1229" y="1922"/>
                    </a:lnTo>
                    <a:cubicBezTo>
                      <a:pt x="1418" y="1859"/>
                      <a:pt x="1418" y="1638"/>
                      <a:pt x="1261" y="1481"/>
                    </a:cubicBezTo>
                    <a:cubicBezTo>
                      <a:pt x="1213" y="1418"/>
                      <a:pt x="1127" y="1386"/>
                      <a:pt x="1036" y="1386"/>
                    </a:cubicBezTo>
                    <a:cubicBezTo>
                      <a:pt x="946" y="1386"/>
                      <a:pt x="851" y="1418"/>
                      <a:pt x="788" y="1481"/>
                    </a:cubicBezTo>
                    <a:lnTo>
                      <a:pt x="126" y="2142"/>
                    </a:lnTo>
                    <a:cubicBezTo>
                      <a:pt x="0" y="2268"/>
                      <a:pt x="0" y="2521"/>
                      <a:pt x="126" y="2615"/>
                    </a:cubicBezTo>
                    <a:lnTo>
                      <a:pt x="788" y="3308"/>
                    </a:lnTo>
                    <a:cubicBezTo>
                      <a:pt x="851" y="3355"/>
                      <a:pt x="946" y="3379"/>
                      <a:pt x="1036" y="3379"/>
                    </a:cubicBezTo>
                    <a:cubicBezTo>
                      <a:pt x="1127" y="3379"/>
                      <a:pt x="1213" y="3355"/>
                      <a:pt x="1261" y="3308"/>
                    </a:cubicBezTo>
                    <a:cubicBezTo>
                      <a:pt x="1387" y="3182"/>
                      <a:pt x="1387" y="2930"/>
                      <a:pt x="1261" y="2836"/>
                    </a:cubicBezTo>
                    <a:lnTo>
                      <a:pt x="1166" y="2710"/>
                    </a:lnTo>
                    <a:lnTo>
                      <a:pt x="1702" y="2710"/>
                    </a:lnTo>
                    <a:cubicBezTo>
                      <a:pt x="2647" y="2710"/>
                      <a:pt x="3403" y="1953"/>
                      <a:pt x="3403" y="1008"/>
                    </a:cubicBezTo>
                    <a:lnTo>
                      <a:pt x="3403" y="347"/>
                    </a:lnTo>
                    <a:cubicBezTo>
                      <a:pt x="3403" y="158"/>
                      <a:pt x="3245" y="0"/>
                      <a:pt x="30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033;p69">
                <a:extLst>
                  <a:ext uri="{FF2B5EF4-FFF2-40B4-BE49-F238E27FC236}">
                    <a16:creationId xmlns:a16="http://schemas.microsoft.com/office/drawing/2014/main" id="{D52C398D-CB30-48BE-AADC-376EC5F4911C}"/>
                  </a:ext>
                </a:extLst>
              </p:cNvPr>
              <p:cNvSpPr/>
              <p:nvPr/>
            </p:nvSpPr>
            <p:spPr>
              <a:xfrm>
                <a:off x="-35442050" y="2632625"/>
                <a:ext cx="843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403" extrusionOk="0">
                    <a:moveTo>
                      <a:pt x="2348" y="0"/>
                    </a:moveTo>
                    <a:cubicBezTo>
                      <a:pt x="2261" y="0"/>
                      <a:pt x="2175" y="32"/>
                      <a:pt x="2112" y="95"/>
                    </a:cubicBezTo>
                    <a:cubicBezTo>
                      <a:pt x="1986" y="189"/>
                      <a:pt x="1986" y="441"/>
                      <a:pt x="2112" y="567"/>
                    </a:cubicBezTo>
                    <a:lnTo>
                      <a:pt x="2238" y="662"/>
                    </a:lnTo>
                    <a:lnTo>
                      <a:pt x="1671" y="662"/>
                    </a:lnTo>
                    <a:cubicBezTo>
                      <a:pt x="725" y="662"/>
                      <a:pt x="1" y="1418"/>
                      <a:pt x="1" y="2363"/>
                    </a:cubicBezTo>
                    <a:lnTo>
                      <a:pt x="1" y="3025"/>
                    </a:lnTo>
                    <a:cubicBezTo>
                      <a:pt x="1" y="3245"/>
                      <a:pt x="158" y="3403"/>
                      <a:pt x="347" y="3403"/>
                    </a:cubicBezTo>
                    <a:cubicBezTo>
                      <a:pt x="536" y="3403"/>
                      <a:pt x="694" y="3245"/>
                      <a:pt x="694" y="3025"/>
                    </a:cubicBezTo>
                    <a:lnTo>
                      <a:pt x="694" y="2363"/>
                    </a:lnTo>
                    <a:cubicBezTo>
                      <a:pt x="694" y="1828"/>
                      <a:pt x="1166" y="1355"/>
                      <a:pt x="1734" y="1355"/>
                    </a:cubicBezTo>
                    <a:lnTo>
                      <a:pt x="2269" y="1355"/>
                    </a:lnTo>
                    <a:lnTo>
                      <a:pt x="2143" y="1450"/>
                    </a:lnTo>
                    <a:cubicBezTo>
                      <a:pt x="1954" y="1544"/>
                      <a:pt x="1954" y="1765"/>
                      <a:pt x="2112" y="1891"/>
                    </a:cubicBezTo>
                    <a:cubicBezTo>
                      <a:pt x="2175" y="1954"/>
                      <a:pt x="2261" y="1985"/>
                      <a:pt x="2348" y="1985"/>
                    </a:cubicBezTo>
                    <a:cubicBezTo>
                      <a:pt x="2435" y="1985"/>
                      <a:pt x="2521" y="1954"/>
                      <a:pt x="2584" y="1891"/>
                    </a:cubicBezTo>
                    <a:lnTo>
                      <a:pt x="3246" y="1229"/>
                    </a:lnTo>
                    <a:cubicBezTo>
                      <a:pt x="3372" y="1103"/>
                      <a:pt x="3372" y="883"/>
                      <a:pt x="3246" y="756"/>
                    </a:cubicBezTo>
                    <a:lnTo>
                      <a:pt x="2584" y="95"/>
                    </a:lnTo>
                    <a:cubicBezTo>
                      <a:pt x="2521" y="32"/>
                      <a:pt x="2435" y="0"/>
                      <a:pt x="2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8034;p69">
              <a:extLst>
                <a:ext uri="{FF2B5EF4-FFF2-40B4-BE49-F238E27FC236}">
                  <a16:creationId xmlns:a16="http://schemas.microsoft.com/office/drawing/2014/main" id="{87CC6C68-23ED-4FF6-A53F-4BA4929CA259}"/>
                </a:ext>
              </a:extLst>
            </p:cNvPr>
            <p:cNvGrpSpPr/>
            <p:nvPr/>
          </p:nvGrpSpPr>
          <p:grpSpPr>
            <a:xfrm>
              <a:off x="3584296" y="1703561"/>
              <a:ext cx="292016" cy="292016"/>
              <a:chOff x="-33673825" y="1916675"/>
              <a:chExt cx="291450" cy="291450"/>
            </a:xfrm>
            <a:grpFill/>
          </p:grpSpPr>
          <p:sp>
            <p:nvSpPr>
              <p:cNvPr id="143" name="Google Shape;8035;p69">
                <a:extLst>
                  <a:ext uri="{FF2B5EF4-FFF2-40B4-BE49-F238E27FC236}">
                    <a16:creationId xmlns:a16="http://schemas.microsoft.com/office/drawing/2014/main" id="{AE75C081-22AB-4C72-9199-F02917004BD2}"/>
                  </a:ext>
                </a:extLst>
              </p:cNvPr>
              <p:cNvSpPr/>
              <p:nvPr/>
            </p:nvSpPr>
            <p:spPr>
              <a:xfrm>
                <a:off x="-33486375" y="1950550"/>
                <a:ext cx="858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03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1072" y="693"/>
                    </a:lnTo>
                    <a:cubicBezTo>
                      <a:pt x="1639" y="693"/>
                      <a:pt x="2111" y="1166"/>
                      <a:pt x="2111" y="1733"/>
                    </a:cubicBezTo>
                    <a:lnTo>
                      <a:pt x="2111" y="2269"/>
                    </a:lnTo>
                    <a:lnTo>
                      <a:pt x="1985" y="2174"/>
                    </a:lnTo>
                    <a:cubicBezTo>
                      <a:pt x="1922" y="2111"/>
                      <a:pt x="1836" y="2080"/>
                      <a:pt x="1749" y="2080"/>
                    </a:cubicBezTo>
                    <a:cubicBezTo>
                      <a:pt x="1663" y="2080"/>
                      <a:pt x="1576" y="2111"/>
                      <a:pt x="1513" y="2174"/>
                    </a:cubicBezTo>
                    <a:cubicBezTo>
                      <a:pt x="1387" y="2269"/>
                      <a:pt x="1387" y="2521"/>
                      <a:pt x="1513" y="2647"/>
                    </a:cubicBezTo>
                    <a:lnTo>
                      <a:pt x="2174" y="3308"/>
                    </a:lnTo>
                    <a:cubicBezTo>
                      <a:pt x="2237" y="3371"/>
                      <a:pt x="2324" y="3403"/>
                      <a:pt x="2411" y="3403"/>
                    </a:cubicBezTo>
                    <a:cubicBezTo>
                      <a:pt x="2497" y="3403"/>
                      <a:pt x="2584" y="3371"/>
                      <a:pt x="2647" y="3308"/>
                    </a:cubicBezTo>
                    <a:lnTo>
                      <a:pt x="3309" y="2647"/>
                    </a:lnTo>
                    <a:cubicBezTo>
                      <a:pt x="3435" y="2521"/>
                      <a:pt x="3435" y="2269"/>
                      <a:pt x="3309" y="2174"/>
                    </a:cubicBezTo>
                    <a:cubicBezTo>
                      <a:pt x="3261" y="2111"/>
                      <a:pt x="3175" y="2080"/>
                      <a:pt x="3084" y="2080"/>
                    </a:cubicBezTo>
                    <a:cubicBezTo>
                      <a:pt x="2994" y="2080"/>
                      <a:pt x="2899" y="2111"/>
                      <a:pt x="2836" y="2174"/>
                    </a:cubicBezTo>
                    <a:lnTo>
                      <a:pt x="2742" y="2269"/>
                    </a:lnTo>
                    <a:lnTo>
                      <a:pt x="2742" y="1733"/>
                    </a:lnTo>
                    <a:cubicBezTo>
                      <a:pt x="2773" y="788"/>
                      <a:pt x="1985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036;p69">
                <a:extLst>
                  <a:ext uri="{FF2B5EF4-FFF2-40B4-BE49-F238E27FC236}">
                    <a16:creationId xmlns:a16="http://schemas.microsoft.com/office/drawing/2014/main" id="{673F8355-036C-401F-8DD5-3A2B9062F879}"/>
                  </a:ext>
                </a:extLst>
              </p:cNvPr>
              <p:cNvSpPr/>
              <p:nvPr/>
            </p:nvSpPr>
            <p:spPr>
              <a:xfrm>
                <a:off x="-33605300" y="2122250"/>
                <a:ext cx="850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35" extrusionOk="0">
                    <a:moveTo>
                      <a:pt x="1024" y="0"/>
                    </a:moveTo>
                    <a:cubicBezTo>
                      <a:pt x="938" y="0"/>
                      <a:pt x="851" y="32"/>
                      <a:pt x="788" y="95"/>
                    </a:cubicBezTo>
                    <a:lnTo>
                      <a:pt x="126" y="756"/>
                    </a:lnTo>
                    <a:cubicBezTo>
                      <a:pt x="0" y="882"/>
                      <a:pt x="0" y="1134"/>
                      <a:pt x="126" y="1229"/>
                    </a:cubicBezTo>
                    <a:cubicBezTo>
                      <a:pt x="189" y="1292"/>
                      <a:pt x="276" y="1323"/>
                      <a:pt x="363" y="1323"/>
                    </a:cubicBezTo>
                    <a:cubicBezTo>
                      <a:pt x="449" y="1323"/>
                      <a:pt x="536" y="1292"/>
                      <a:pt x="599" y="1229"/>
                    </a:cubicBezTo>
                    <a:lnTo>
                      <a:pt x="725" y="1134"/>
                    </a:lnTo>
                    <a:lnTo>
                      <a:pt x="725" y="1670"/>
                    </a:lnTo>
                    <a:cubicBezTo>
                      <a:pt x="662" y="2174"/>
                      <a:pt x="820" y="2615"/>
                      <a:pt x="1135" y="2930"/>
                    </a:cubicBezTo>
                    <a:cubicBezTo>
                      <a:pt x="1450" y="3245"/>
                      <a:pt x="1891" y="3434"/>
                      <a:pt x="2363" y="3434"/>
                    </a:cubicBezTo>
                    <a:lnTo>
                      <a:pt x="3025" y="3434"/>
                    </a:lnTo>
                    <a:cubicBezTo>
                      <a:pt x="3245" y="3434"/>
                      <a:pt x="3403" y="3277"/>
                      <a:pt x="3403" y="3088"/>
                    </a:cubicBezTo>
                    <a:cubicBezTo>
                      <a:pt x="3403" y="2899"/>
                      <a:pt x="3245" y="2741"/>
                      <a:pt x="3025" y="2741"/>
                    </a:cubicBezTo>
                    <a:lnTo>
                      <a:pt x="2363" y="2741"/>
                    </a:lnTo>
                    <a:cubicBezTo>
                      <a:pt x="1828" y="2741"/>
                      <a:pt x="1355" y="2269"/>
                      <a:pt x="1355" y="1670"/>
                    </a:cubicBezTo>
                    <a:lnTo>
                      <a:pt x="1355" y="1134"/>
                    </a:lnTo>
                    <a:lnTo>
                      <a:pt x="1450" y="1229"/>
                    </a:lnTo>
                    <a:cubicBezTo>
                      <a:pt x="1513" y="1292"/>
                      <a:pt x="1607" y="1323"/>
                      <a:pt x="1698" y="1323"/>
                    </a:cubicBezTo>
                    <a:cubicBezTo>
                      <a:pt x="1788" y="1323"/>
                      <a:pt x="1875" y="1292"/>
                      <a:pt x="1922" y="1229"/>
                    </a:cubicBezTo>
                    <a:cubicBezTo>
                      <a:pt x="2048" y="1134"/>
                      <a:pt x="2048" y="882"/>
                      <a:pt x="1922" y="756"/>
                    </a:cubicBezTo>
                    <a:lnTo>
                      <a:pt x="1261" y="95"/>
                    </a:lnTo>
                    <a:cubicBezTo>
                      <a:pt x="1198" y="32"/>
                      <a:pt x="1111" y="0"/>
                      <a:pt x="10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037;p69">
                <a:extLst>
                  <a:ext uri="{FF2B5EF4-FFF2-40B4-BE49-F238E27FC236}">
                    <a16:creationId xmlns:a16="http://schemas.microsoft.com/office/drawing/2014/main" id="{A7889414-756D-4D64-814F-E00DFE458969}"/>
                  </a:ext>
                </a:extLst>
              </p:cNvPr>
              <p:cNvSpPr/>
              <p:nvPr/>
            </p:nvSpPr>
            <p:spPr>
              <a:xfrm>
                <a:off x="-33673825" y="1916675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18" y="694"/>
                    </a:moveTo>
                    <a:cubicBezTo>
                      <a:pt x="5073" y="694"/>
                      <a:pt x="6144" y="1733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2" y="2048"/>
                      <a:pt x="4411" y="2048"/>
                    </a:cubicBezTo>
                    <a:lnTo>
                      <a:pt x="3025" y="2048"/>
                    </a:lnTo>
                    <a:cubicBezTo>
                      <a:pt x="2143" y="2048"/>
                      <a:pt x="1481" y="2678"/>
                      <a:pt x="1324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55" y="1733"/>
                      <a:pt x="2426" y="694"/>
                      <a:pt x="3718" y="694"/>
                    </a:cubicBezTo>
                    <a:close/>
                    <a:moveTo>
                      <a:pt x="4380" y="2741"/>
                    </a:moveTo>
                    <a:cubicBezTo>
                      <a:pt x="4915" y="2741"/>
                      <a:pt x="5388" y="3214"/>
                      <a:pt x="5388" y="3750"/>
                    </a:cubicBezTo>
                    <a:lnTo>
                      <a:pt x="5388" y="4096"/>
                    </a:lnTo>
                    <a:lnTo>
                      <a:pt x="5388" y="4096"/>
                    </a:lnTo>
                    <a:cubicBezTo>
                      <a:pt x="5153" y="4096"/>
                      <a:pt x="4907" y="4091"/>
                      <a:pt x="4821" y="4033"/>
                    </a:cubicBezTo>
                    <a:cubicBezTo>
                      <a:pt x="4789" y="4002"/>
                      <a:pt x="4758" y="3876"/>
                      <a:pt x="4758" y="3781"/>
                    </a:cubicBezTo>
                    <a:cubicBezTo>
                      <a:pt x="4758" y="3592"/>
                      <a:pt x="4600" y="3435"/>
                      <a:pt x="4411" y="3435"/>
                    </a:cubicBezTo>
                    <a:cubicBezTo>
                      <a:pt x="4191" y="3435"/>
                      <a:pt x="4033" y="3592"/>
                      <a:pt x="4033" y="3781"/>
                    </a:cubicBezTo>
                    <a:cubicBezTo>
                      <a:pt x="4033" y="3876"/>
                      <a:pt x="4033" y="4002"/>
                      <a:pt x="3970" y="4033"/>
                    </a:cubicBezTo>
                    <a:cubicBezTo>
                      <a:pt x="3907" y="4096"/>
                      <a:pt x="3757" y="4112"/>
                      <a:pt x="3576" y="4112"/>
                    </a:cubicBezTo>
                    <a:cubicBezTo>
                      <a:pt x="3395" y="4112"/>
                      <a:pt x="3182" y="4096"/>
                      <a:pt x="2993" y="4096"/>
                    </a:cubicBezTo>
                    <a:lnTo>
                      <a:pt x="1954" y="4096"/>
                    </a:lnTo>
                    <a:lnTo>
                      <a:pt x="1954" y="3750"/>
                    </a:lnTo>
                    <a:cubicBezTo>
                      <a:pt x="1954" y="3214"/>
                      <a:pt x="2426" y="2741"/>
                      <a:pt x="2993" y="2741"/>
                    </a:cubicBezTo>
                    <a:close/>
                    <a:moveTo>
                      <a:pt x="1009" y="4065"/>
                    </a:moveTo>
                    <a:cubicBezTo>
                      <a:pt x="1198" y="4065"/>
                      <a:pt x="1355" y="4222"/>
                      <a:pt x="1355" y="4411"/>
                    </a:cubicBezTo>
                    <a:lnTo>
                      <a:pt x="1355" y="5104"/>
                    </a:lnTo>
                    <a:cubicBezTo>
                      <a:pt x="1355" y="5293"/>
                      <a:pt x="1198" y="5451"/>
                      <a:pt x="1009" y="5451"/>
                    </a:cubicBezTo>
                    <a:cubicBezTo>
                      <a:pt x="820" y="5451"/>
                      <a:pt x="662" y="5293"/>
                      <a:pt x="662" y="5104"/>
                    </a:cubicBezTo>
                    <a:lnTo>
                      <a:pt x="662" y="4411"/>
                    </a:lnTo>
                    <a:cubicBezTo>
                      <a:pt x="662" y="4222"/>
                      <a:pt x="820" y="4065"/>
                      <a:pt x="1009" y="4065"/>
                    </a:cubicBezTo>
                    <a:close/>
                    <a:moveTo>
                      <a:pt x="6490" y="4096"/>
                    </a:moveTo>
                    <a:cubicBezTo>
                      <a:pt x="6679" y="4096"/>
                      <a:pt x="6837" y="4254"/>
                      <a:pt x="6837" y="4474"/>
                    </a:cubicBezTo>
                    <a:lnTo>
                      <a:pt x="6837" y="5136"/>
                    </a:lnTo>
                    <a:cubicBezTo>
                      <a:pt x="6837" y="5325"/>
                      <a:pt x="6679" y="5482"/>
                      <a:pt x="6490" y="5482"/>
                    </a:cubicBezTo>
                    <a:cubicBezTo>
                      <a:pt x="6301" y="5482"/>
                      <a:pt x="6144" y="5325"/>
                      <a:pt x="6144" y="5136"/>
                    </a:cubicBezTo>
                    <a:lnTo>
                      <a:pt x="6144" y="4474"/>
                    </a:lnTo>
                    <a:cubicBezTo>
                      <a:pt x="6144" y="4254"/>
                      <a:pt x="6301" y="4096"/>
                      <a:pt x="6490" y="4096"/>
                    </a:cubicBezTo>
                    <a:close/>
                    <a:moveTo>
                      <a:pt x="4443" y="4537"/>
                    </a:moveTo>
                    <a:cubicBezTo>
                      <a:pt x="4726" y="4726"/>
                      <a:pt x="5073" y="4789"/>
                      <a:pt x="5451" y="4789"/>
                    </a:cubicBezTo>
                    <a:lnTo>
                      <a:pt x="5451" y="5136"/>
                    </a:lnTo>
                    <a:cubicBezTo>
                      <a:pt x="5451" y="6081"/>
                      <a:pt x="4663" y="6869"/>
                      <a:pt x="3718" y="6869"/>
                    </a:cubicBezTo>
                    <a:cubicBezTo>
                      <a:pt x="2773" y="6869"/>
                      <a:pt x="2048" y="6081"/>
                      <a:pt x="2048" y="5136"/>
                    </a:cubicBezTo>
                    <a:lnTo>
                      <a:pt x="2048" y="4789"/>
                    </a:lnTo>
                    <a:lnTo>
                      <a:pt x="3056" y="4789"/>
                    </a:lnTo>
                    <a:cubicBezTo>
                      <a:pt x="3148" y="4789"/>
                      <a:pt x="3241" y="4790"/>
                      <a:pt x="3333" y="4790"/>
                    </a:cubicBezTo>
                    <a:cubicBezTo>
                      <a:pt x="3749" y="4790"/>
                      <a:pt x="4159" y="4769"/>
                      <a:pt x="4443" y="4537"/>
                    </a:cubicBezTo>
                    <a:close/>
                    <a:moveTo>
                      <a:pt x="3813" y="1"/>
                    </a:moveTo>
                    <a:cubicBezTo>
                      <a:pt x="2111" y="1"/>
                      <a:pt x="725" y="1387"/>
                      <a:pt x="725" y="3088"/>
                    </a:cubicBezTo>
                    <a:lnTo>
                      <a:pt x="725" y="3466"/>
                    </a:lnTo>
                    <a:cubicBezTo>
                      <a:pt x="347" y="3624"/>
                      <a:pt x="63" y="4002"/>
                      <a:pt x="63" y="4474"/>
                    </a:cubicBezTo>
                    <a:lnTo>
                      <a:pt x="63" y="5136"/>
                    </a:lnTo>
                    <a:cubicBezTo>
                      <a:pt x="0" y="5671"/>
                      <a:pt x="473" y="6144"/>
                      <a:pt x="1009" y="6144"/>
                    </a:cubicBezTo>
                    <a:cubicBezTo>
                      <a:pt x="1198" y="6144"/>
                      <a:pt x="1355" y="6112"/>
                      <a:pt x="1513" y="6049"/>
                    </a:cubicBezTo>
                    <a:cubicBezTo>
                      <a:pt x="1891" y="6932"/>
                      <a:pt x="2741" y="7562"/>
                      <a:pt x="3781" y="7562"/>
                    </a:cubicBezTo>
                    <a:cubicBezTo>
                      <a:pt x="4789" y="7562"/>
                      <a:pt x="5671" y="6932"/>
                      <a:pt x="6018" y="6049"/>
                    </a:cubicBezTo>
                    <a:cubicBezTo>
                      <a:pt x="6175" y="6112"/>
                      <a:pt x="6333" y="6144"/>
                      <a:pt x="6522" y="6144"/>
                    </a:cubicBezTo>
                    <a:cubicBezTo>
                      <a:pt x="7089" y="6144"/>
                      <a:pt x="7562" y="5671"/>
                      <a:pt x="7562" y="5136"/>
                    </a:cubicBezTo>
                    <a:lnTo>
                      <a:pt x="7562" y="4474"/>
                    </a:lnTo>
                    <a:cubicBezTo>
                      <a:pt x="7562" y="4033"/>
                      <a:pt x="7278" y="3624"/>
                      <a:pt x="6869" y="3466"/>
                    </a:cubicBezTo>
                    <a:lnTo>
                      <a:pt x="6869" y="3088"/>
                    </a:lnTo>
                    <a:cubicBezTo>
                      <a:pt x="6869" y="1387"/>
                      <a:pt x="5514" y="1"/>
                      <a:pt x="38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038;p69">
                <a:extLst>
                  <a:ext uri="{FF2B5EF4-FFF2-40B4-BE49-F238E27FC236}">
                    <a16:creationId xmlns:a16="http://schemas.microsoft.com/office/drawing/2014/main" id="{21DC7635-C22B-40B6-9518-EC36C14DF687}"/>
                  </a:ext>
                </a:extLst>
              </p:cNvPr>
              <p:cNvSpPr/>
              <p:nvPr/>
            </p:nvSpPr>
            <p:spPr>
              <a:xfrm>
                <a:off x="-33503700" y="2070250"/>
                <a:ext cx="12132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5483" extrusionOk="0">
                    <a:moveTo>
                      <a:pt x="3151" y="726"/>
                    </a:moveTo>
                    <a:cubicBezTo>
                      <a:pt x="3687" y="726"/>
                      <a:pt x="4222" y="1198"/>
                      <a:pt x="4222" y="1734"/>
                    </a:cubicBezTo>
                    <a:lnTo>
                      <a:pt x="4222" y="2112"/>
                    </a:lnTo>
                    <a:cubicBezTo>
                      <a:pt x="3939" y="2112"/>
                      <a:pt x="3655" y="2112"/>
                      <a:pt x="3592" y="1986"/>
                    </a:cubicBezTo>
                    <a:cubicBezTo>
                      <a:pt x="3529" y="1954"/>
                      <a:pt x="3498" y="1828"/>
                      <a:pt x="3498" y="1734"/>
                    </a:cubicBezTo>
                    <a:cubicBezTo>
                      <a:pt x="3498" y="1545"/>
                      <a:pt x="3340" y="1387"/>
                      <a:pt x="3151" y="1387"/>
                    </a:cubicBezTo>
                    <a:cubicBezTo>
                      <a:pt x="2962" y="1387"/>
                      <a:pt x="2804" y="1545"/>
                      <a:pt x="2804" y="1734"/>
                    </a:cubicBezTo>
                    <a:cubicBezTo>
                      <a:pt x="2804" y="1828"/>
                      <a:pt x="2804" y="1954"/>
                      <a:pt x="2710" y="1986"/>
                    </a:cubicBezTo>
                    <a:cubicBezTo>
                      <a:pt x="2636" y="2060"/>
                      <a:pt x="2487" y="2090"/>
                      <a:pt x="2312" y="2090"/>
                    </a:cubicBezTo>
                    <a:cubicBezTo>
                      <a:pt x="2189" y="2090"/>
                      <a:pt x="2053" y="2075"/>
                      <a:pt x="1922" y="2049"/>
                    </a:cubicBezTo>
                    <a:lnTo>
                      <a:pt x="694" y="2049"/>
                    </a:lnTo>
                    <a:lnTo>
                      <a:pt x="694" y="1734"/>
                    </a:lnTo>
                    <a:cubicBezTo>
                      <a:pt x="694" y="1198"/>
                      <a:pt x="1166" y="726"/>
                      <a:pt x="1765" y="726"/>
                    </a:cubicBezTo>
                    <a:close/>
                    <a:moveTo>
                      <a:pt x="3151" y="2521"/>
                    </a:moveTo>
                    <a:cubicBezTo>
                      <a:pt x="3435" y="2742"/>
                      <a:pt x="3813" y="2773"/>
                      <a:pt x="4222" y="2773"/>
                    </a:cubicBezTo>
                    <a:lnTo>
                      <a:pt x="4222" y="3120"/>
                    </a:lnTo>
                    <a:cubicBezTo>
                      <a:pt x="4159" y="4034"/>
                      <a:pt x="3372" y="4853"/>
                      <a:pt x="2426" y="4853"/>
                    </a:cubicBezTo>
                    <a:cubicBezTo>
                      <a:pt x="1481" y="4853"/>
                      <a:pt x="694" y="4065"/>
                      <a:pt x="694" y="3120"/>
                    </a:cubicBezTo>
                    <a:lnTo>
                      <a:pt x="694" y="2773"/>
                    </a:lnTo>
                    <a:lnTo>
                      <a:pt x="1765" y="2773"/>
                    </a:lnTo>
                    <a:cubicBezTo>
                      <a:pt x="1859" y="2773"/>
                      <a:pt x="2836" y="2773"/>
                      <a:pt x="3151" y="2521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1" y="757"/>
                      <a:pt x="1" y="1702"/>
                    </a:cubicBezTo>
                    <a:lnTo>
                      <a:pt x="1" y="3088"/>
                    </a:lnTo>
                    <a:cubicBezTo>
                      <a:pt x="1" y="4412"/>
                      <a:pt x="1103" y="5483"/>
                      <a:pt x="2395" y="5483"/>
                    </a:cubicBezTo>
                    <a:cubicBezTo>
                      <a:pt x="3750" y="5483"/>
                      <a:pt x="4789" y="4380"/>
                      <a:pt x="4789" y="3088"/>
                    </a:cubicBezTo>
                    <a:lnTo>
                      <a:pt x="4789" y="1702"/>
                    </a:lnTo>
                    <a:cubicBezTo>
                      <a:pt x="4852" y="789"/>
                      <a:pt x="4065" y="1"/>
                      <a:pt x="31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8039;p69">
              <a:extLst>
                <a:ext uri="{FF2B5EF4-FFF2-40B4-BE49-F238E27FC236}">
                  <a16:creationId xmlns:a16="http://schemas.microsoft.com/office/drawing/2014/main" id="{AC785167-C227-44DE-9055-B82DD8FE811F}"/>
                </a:ext>
              </a:extLst>
            </p:cNvPr>
            <p:cNvGrpSpPr/>
            <p:nvPr/>
          </p:nvGrpSpPr>
          <p:grpSpPr>
            <a:xfrm>
              <a:off x="3582330" y="2128863"/>
              <a:ext cx="295948" cy="293568"/>
              <a:chOff x="-33676975" y="2275050"/>
              <a:chExt cx="295375" cy="293000"/>
            </a:xfrm>
            <a:grpFill/>
          </p:grpSpPr>
          <p:sp>
            <p:nvSpPr>
              <p:cNvPr id="140" name="Google Shape;8040;p69">
                <a:extLst>
                  <a:ext uri="{FF2B5EF4-FFF2-40B4-BE49-F238E27FC236}">
                    <a16:creationId xmlns:a16="http://schemas.microsoft.com/office/drawing/2014/main" id="{B4516A2B-C884-4536-B3CF-329B9C5C79D4}"/>
                  </a:ext>
                </a:extLst>
              </p:cNvPr>
              <p:cNvSpPr/>
              <p:nvPr/>
            </p:nvSpPr>
            <p:spPr>
              <a:xfrm>
                <a:off x="-33502125" y="2309700"/>
                <a:ext cx="5280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710" extrusionOk="0">
                    <a:moveTo>
                      <a:pt x="1040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229"/>
                      <a:pt x="158" y="1387"/>
                      <a:pt x="379" y="1387"/>
                    </a:cubicBezTo>
                    <a:cubicBezTo>
                      <a:pt x="568" y="1387"/>
                      <a:pt x="725" y="1229"/>
                      <a:pt x="725" y="1040"/>
                    </a:cubicBezTo>
                    <a:cubicBezTo>
                      <a:pt x="725" y="820"/>
                      <a:pt x="883" y="662"/>
                      <a:pt x="1072" y="662"/>
                    </a:cubicBezTo>
                    <a:cubicBezTo>
                      <a:pt x="1261" y="662"/>
                      <a:pt x="1450" y="820"/>
                      <a:pt x="1450" y="1040"/>
                    </a:cubicBezTo>
                    <a:cubicBezTo>
                      <a:pt x="1450" y="1198"/>
                      <a:pt x="1355" y="1292"/>
                      <a:pt x="1198" y="1355"/>
                    </a:cubicBezTo>
                    <a:cubicBezTo>
                      <a:pt x="914" y="1418"/>
                      <a:pt x="725" y="1702"/>
                      <a:pt x="725" y="1985"/>
                    </a:cubicBezTo>
                    <a:lnTo>
                      <a:pt x="725" y="2363"/>
                    </a:lnTo>
                    <a:cubicBezTo>
                      <a:pt x="725" y="2552"/>
                      <a:pt x="883" y="2710"/>
                      <a:pt x="1072" y="2710"/>
                    </a:cubicBezTo>
                    <a:cubicBezTo>
                      <a:pt x="1292" y="2710"/>
                      <a:pt x="1450" y="2552"/>
                      <a:pt x="1450" y="2363"/>
                    </a:cubicBezTo>
                    <a:lnTo>
                      <a:pt x="1450" y="1985"/>
                    </a:lnTo>
                    <a:cubicBezTo>
                      <a:pt x="1828" y="1828"/>
                      <a:pt x="2111" y="1418"/>
                      <a:pt x="2111" y="977"/>
                    </a:cubicBez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041;p69">
                <a:extLst>
                  <a:ext uri="{FF2B5EF4-FFF2-40B4-BE49-F238E27FC236}">
                    <a16:creationId xmlns:a16="http://schemas.microsoft.com/office/drawing/2014/main" id="{EE61270A-B174-4A04-B3DA-7C656C225F01}"/>
                  </a:ext>
                </a:extLst>
              </p:cNvPr>
              <p:cNvSpPr/>
              <p:nvPr/>
            </p:nvSpPr>
            <p:spPr>
              <a:xfrm>
                <a:off x="-33484800" y="23955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62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042;p69">
                <a:extLst>
                  <a:ext uri="{FF2B5EF4-FFF2-40B4-BE49-F238E27FC236}">
                    <a16:creationId xmlns:a16="http://schemas.microsoft.com/office/drawing/2014/main" id="{5683344A-2C56-41A6-8099-DB5EBF3DC4DA}"/>
                  </a:ext>
                </a:extLst>
              </p:cNvPr>
              <p:cNvSpPr/>
              <p:nvPr/>
            </p:nvSpPr>
            <p:spPr>
              <a:xfrm>
                <a:off x="-33676975" y="2275050"/>
                <a:ext cx="2953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20" extrusionOk="0">
                    <a:moveTo>
                      <a:pt x="8034" y="725"/>
                    </a:moveTo>
                    <a:cubicBezTo>
                      <a:pt x="9735" y="725"/>
                      <a:pt x="11090" y="2080"/>
                      <a:pt x="11090" y="3781"/>
                    </a:cubicBezTo>
                    <a:cubicBezTo>
                      <a:pt x="11090" y="5482"/>
                      <a:pt x="9735" y="6868"/>
                      <a:pt x="8034" y="6868"/>
                    </a:cubicBezTo>
                    <a:cubicBezTo>
                      <a:pt x="6333" y="6868"/>
                      <a:pt x="4947" y="5482"/>
                      <a:pt x="4947" y="3781"/>
                    </a:cubicBezTo>
                    <a:cubicBezTo>
                      <a:pt x="4947" y="2080"/>
                      <a:pt x="6333" y="725"/>
                      <a:pt x="8034" y="725"/>
                    </a:cubicBezTo>
                    <a:close/>
                    <a:moveTo>
                      <a:pt x="5104" y="6207"/>
                    </a:moveTo>
                    <a:cubicBezTo>
                      <a:pt x="5262" y="6364"/>
                      <a:pt x="5419" y="6553"/>
                      <a:pt x="5577" y="6679"/>
                    </a:cubicBezTo>
                    <a:lnTo>
                      <a:pt x="5325" y="6931"/>
                    </a:lnTo>
                    <a:cubicBezTo>
                      <a:pt x="5262" y="6994"/>
                      <a:pt x="5167" y="7026"/>
                      <a:pt x="5077" y="7026"/>
                    </a:cubicBezTo>
                    <a:cubicBezTo>
                      <a:pt x="4986" y="7026"/>
                      <a:pt x="4899" y="6994"/>
                      <a:pt x="4852" y="6931"/>
                    </a:cubicBezTo>
                    <a:cubicBezTo>
                      <a:pt x="4726" y="6805"/>
                      <a:pt x="4726" y="6585"/>
                      <a:pt x="4852" y="6459"/>
                    </a:cubicBezTo>
                    <a:lnTo>
                      <a:pt x="5104" y="6207"/>
                    </a:lnTo>
                    <a:close/>
                    <a:moveTo>
                      <a:pt x="3104" y="8380"/>
                    </a:moveTo>
                    <a:cubicBezTo>
                      <a:pt x="3190" y="8380"/>
                      <a:pt x="3277" y="8412"/>
                      <a:pt x="3340" y="8475"/>
                    </a:cubicBezTo>
                    <a:cubicBezTo>
                      <a:pt x="3466" y="8601"/>
                      <a:pt x="3466" y="8822"/>
                      <a:pt x="3340" y="8948"/>
                    </a:cubicBezTo>
                    <a:lnTo>
                      <a:pt x="1387" y="10932"/>
                    </a:lnTo>
                    <a:cubicBezTo>
                      <a:pt x="1324" y="10980"/>
                      <a:pt x="1229" y="11003"/>
                      <a:pt x="1139" y="11003"/>
                    </a:cubicBezTo>
                    <a:cubicBezTo>
                      <a:pt x="1048" y="11003"/>
                      <a:pt x="961" y="10980"/>
                      <a:pt x="914" y="10932"/>
                    </a:cubicBezTo>
                    <a:cubicBezTo>
                      <a:pt x="788" y="10806"/>
                      <a:pt x="788" y="10554"/>
                      <a:pt x="914" y="10460"/>
                    </a:cubicBezTo>
                    <a:lnTo>
                      <a:pt x="2867" y="8475"/>
                    </a:lnTo>
                    <a:cubicBezTo>
                      <a:pt x="2930" y="8412"/>
                      <a:pt x="3017" y="8380"/>
                      <a:pt x="3104" y="8380"/>
                    </a:cubicBezTo>
                    <a:close/>
                    <a:moveTo>
                      <a:pt x="8034" y="0"/>
                    </a:moveTo>
                    <a:cubicBezTo>
                      <a:pt x="5955" y="0"/>
                      <a:pt x="4285" y="1701"/>
                      <a:pt x="4285" y="3749"/>
                    </a:cubicBezTo>
                    <a:cubicBezTo>
                      <a:pt x="4285" y="4411"/>
                      <a:pt x="4443" y="5041"/>
                      <a:pt x="4758" y="5608"/>
                    </a:cubicBezTo>
                    <a:lnTo>
                      <a:pt x="4380" y="5986"/>
                    </a:lnTo>
                    <a:cubicBezTo>
                      <a:pt x="4065" y="6301"/>
                      <a:pt x="3970" y="6774"/>
                      <a:pt x="4159" y="7183"/>
                    </a:cubicBezTo>
                    <a:lnTo>
                      <a:pt x="3529" y="7813"/>
                    </a:lnTo>
                    <a:cubicBezTo>
                      <a:pt x="3387" y="7743"/>
                      <a:pt x="3232" y="7707"/>
                      <a:pt x="3077" y="7707"/>
                    </a:cubicBezTo>
                    <a:cubicBezTo>
                      <a:pt x="2819" y="7707"/>
                      <a:pt x="2560" y="7806"/>
                      <a:pt x="2363" y="8002"/>
                    </a:cubicBezTo>
                    <a:lnTo>
                      <a:pt x="378" y="9987"/>
                    </a:lnTo>
                    <a:cubicBezTo>
                      <a:pt x="0" y="10365"/>
                      <a:pt x="0" y="11027"/>
                      <a:pt x="378" y="11436"/>
                    </a:cubicBezTo>
                    <a:cubicBezTo>
                      <a:pt x="583" y="11625"/>
                      <a:pt x="851" y="11720"/>
                      <a:pt x="1119" y="11720"/>
                    </a:cubicBezTo>
                    <a:cubicBezTo>
                      <a:pt x="1387" y="11720"/>
                      <a:pt x="1654" y="11625"/>
                      <a:pt x="1859" y="11436"/>
                    </a:cubicBezTo>
                    <a:lnTo>
                      <a:pt x="3813" y="9452"/>
                    </a:lnTo>
                    <a:cubicBezTo>
                      <a:pt x="4128" y="9137"/>
                      <a:pt x="4222" y="8664"/>
                      <a:pt x="4002" y="8286"/>
                    </a:cubicBezTo>
                    <a:lnTo>
                      <a:pt x="4632" y="7656"/>
                    </a:lnTo>
                    <a:cubicBezTo>
                      <a:pt x="4782" y="7725"/>
                      <a:pt x="4940" y="7761"/>
                      <a:pt x="5097" y="7761"/>
                    </a:cubicBezTo>
                    <a:cubicBezTo>
                      <a:pt x="5367" y="7761"/>
                      <a:pt x="5629" y="7655"/>
                      <a:pt x="5829" y="7435"/>
                    </a:cubicBezTo>
                    <a:lnTo>
                      <a:pt x="6207" y="7057"/>
                    </a:lnTo>
                    <a:cubicBezTo>
                      <a:pt x="6774" y="7372"/>
                      <a:pt x="7404" y="7530"/>
                      <a:pt x="8066" y="7530"/>
                    </a:cubicBezTo>
                    <a:cubicBezTo>
                      <a:pt x="10145" y="7530"/>
                      <a:pt x="11815" y="5829"/>
                      <a:pt x="11815" y="3781"/>
                    </a:cubicBezTo>
                    <a:cubicBezTo>
                      <a:pt x="11815" y="1733"/>
                      <a:pt x="10082" y="0"/>
                      <a:pt x="80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8043;p69">
              <a:extLst>
                <a:ext uri="{FF2B5EF4-FFF2-40B4-BE49-F238E27FC236}">
                  <a16:creationId xmlns:a16="http://schemas.microsoft.com/office/drawing/2014/main" id="{4B44D60F-1EBE-42F2-A5E1-D060CC5B46E9}"/>
                </a:ext>
              </a:extLst>
            </p:cNvPr>
            <p:cNvGrpSpPr/>
            <p:nvPr/>
          </p:nvGrpSpPr>
          <p:grpSpPr>
            <a:xfrm>
              <a:off x="3584296" y="2523536"/>
              <a:ext cx="292016" cy="293194"/>
              <a:chOff x="-33673825" y="2634975"/>
              <a:chExt cx="291450" cy="292625"/>
            </a:xfrm>
            <a:grpFill/>
          </p:grpSpPr>
          <p:sp>
            <p:nvSpPr>
              <p:cNvPr id="138" name="Google Shape;8044;p69">
                <a:extLst>
                  <a:ext uri="{FF2B5EF4-FFF2-40B4-BE49-F238E27FC236}">
                    <a16:creationId xmlns:a16="http://schemas.microsoft.com/office/drawing/2014/main" id="{5F03D8A4-E767-4347-ADCB-422772AF54C4}"/>
                  </a:ext>
                </a:extLst>
              </p:cNvPr>
              <p:cNvSpPr/>
              <p:nvPr/>
            </p:nvSpPr>
            <p:spPr>
              <a:xfrm>
                <a:off x="-33673825" y="2634975"/>
                <a:ext cx="291450" cy="2926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705" extrusionOk="0">
                    <a:moveTo>
                      <a:pt x="5829" y="662"/>
                    </a:moveTo>
                    <a:cubicBezTo>
                      <a:pt x="6459" y="662"/>
                      <a:pt x="7089" y="1261"/>
                      <a:pt x="7562" y="2238"/>
                    </a:cubicBezTo>
                    <a:cubicBezTo>
                      <a:pt x="7310" y="2364"/>
                      <a:pt x="7152" y="2553"/>
                      <a:pt x="7026" y="2773"/>
                    </a:cubicBezTo>
                    <a:cubicBezTo>
                      <a:pt x="6648" y="2742"/>
                      <a:pt x="6238" y="2710"/>
                      <a:pt x="5860" y="2710"/>
                    </a:cubicBezTo>
                    <a:cubicBezTo>
                      <a:pt x="5451" y="2710"/>
                      <a:pt x="5041" y="2742"/>
                      <a:pt x="4663" y="2773"/>
                    </a:cubicBezTo>
                    <a:cubicBezTo>
                      <a:pt x="4569" y="2553"/>
                      <a:pt x="4348" y="2364"/>
                      <a:pt x="4159" y="2238"/>
                    </a:cubicBezTo>
                    <a:cubicBezTo>
                      <a:pt x="4569" y="1261"/>
                      <a:pt x="5199" y="662"/>
                      <a:pt x="5829" y="662"/>
                    </a:cubicBezTo>
                    <a:close/>
                    <a:moveTo>
                      <a:pt x="3403" y="2742"/>
                    </a:moveTo>
                    <a:cubicBezTo>
                      <a:pt x="3813" y="2742"/>
                      <a:pt x="4096" y="3057"/>
                      <a:pt x="4096" y="3403"/>
                    </a:cubicBezTo>
                    <a:cubicBezTo>
                      <a:pt x="4096" y="3750"/>
                      <a:pt x="3781" y="4097"/>
                      <a:pt x="3403" y="4097"/>
                    </a:cubicBezTo>
                    <a:cubicBezTo>
                      <a:pt x="3025" y="4097"/>
                      <a:pt x="2741" y="3750"/>
                      <a:pt x="2741" y="3403"/>
                    </a:cubicBezTo>
                    <a:cubicBezTo>
                      <a:pt x="2741" y="3057"/>
                      <a:pt x="3025" y="2742"/>
                      <a:pt x="3403" y="2742"/>
                    </a:cubicBezTo>
                    <a:close/>
                    <a:moveTo>
                      <a:pt x="7562" y="946"/>
                    </a:moveTo>
                    <a:cubicBezTo>
                      <a:pt x="9011" y="1482"/>
                      <a:pt x="10145" y="2616"/>
                      <a:pt x="10649" y="4097"/>
                    </a:cubicBezTo>
                    <a:cubicBezTo>
                      <a:pt x="10334" y="3844"/>
                      <a:pt x="9988" y="3655"/>
                      <a:pt x="9609" y="3466"/>
                    </a:cubicBezTo>
                    <a:lnTo>
                      <a:pt x="9609" y="3403"/>
                    </a:lnTo>
                    <a:cubicBezTo>
                      <a:pt x="9609" y="2679"/>
                      <a:pt x="8979" y="2049"/>
                      <a:pt x="8223" y="2049"/>
                    </a:cubicBezTo>
                    <a:lnTo>
                      <a:pt x="8192" y="2049"/>
                    </a:lnTo>
                    <a:cubicBezTo>
                      <a:pt x="7971" y="1608"/>
                      <a:pt x="7782" y="1261"/>
                      <a:pt x="7562" y="946"/>
                    </a:cubicBezTo>
                    <a:close/>
                    <a:moveTo>
                      <a:pt x="4096" y="978"/>
                    </a:moveTo>
                    <a:lnTo>
                      <a:pt x="4096" y="978"/>
                    </a:lnTo>
                    <a:cubicBezTo>
                      <a:pt x="3844" y="1293"/>
                      <a:pt x="3624" y="1639"/>
                      <a:pt x="3466" y="2080"/>
                    </a:cubicBezTo>
                    <a:lnTo>
                      <a:pt x="3403" y="2080"/>
                    </a:lnTo>
                    <a:cubicBezTo>
                      <a:pt x="2678" y="2080"/>
                      <a:pt x="2048" y="2710"/>
                      <a:pt x="2048" y="3466"/>
                    </a:cubicBezTo>
                    <a:lnTo>
                      <a:pt x="2048" y="3498"/>
                    </a:lnTo>
                    <a:cubicBezTo>
                      <a:pt x="1639" y="3687"/>
                      <a:pt x="1292" y="3876"/>
                      <a:pt x="977" y="4128"/>
                    </a:cubicBezTo>
                    <a:cubicBezTo>
                      <a:pt x="1481" y="2616"/>
                      <a:pt x="2615" y="1482"/>
                      <a:pt x="4096" y="978"/>
                    </a:cubicBezTo>
                    <a:close/>
                    <a:moveTo>
                      <a:pt x="8223" y="2773"/>
                    </a:moveTo>
                    <a:cubicBezTo>
                      <a:pt x="8601" y="2773"/>
                      <a:pt x="8885" y="3088"/>
                      <a:pt x="8885" y="3466"/>
                    </a:cubicBezTo>
                    <a:cubicBezTo>
                      <a:pt x="8885" y="3813"/>
                      <a:pt x="8601" y="4128"/>
                      <a:pt x="8223" y="4128"/>
                    </a:cubicBezTo>
                    <a:cubicBezTo>
                      <a:pt x="7814" y="4128"/>
                      <a:pt x="7562" y="3813"/>
                      <a:pt x="7562" y="3466"/>
                    </a:cubicBezTo>
                    <a:cubicBezTo>
                      <a:pt x="7562" y="3088"/>
                      <a:pt x="7877" y="2773"/>
                      <a:pt x="8223" y="2773"/>
                    </a:cubicBezTo>
                    <a:close/>
                    <a:moveTo>
                      <a:pt x="9452" y="4160"/>
                    </a:moveTo>
                    <a:cubicBezTo>
                      <a:pt x="10429" y="4632"/>
                      <a:pt x="11027" y="5262"/>
                      <a:pt x="11027" y="5892"/>
                    </a:cubicBezTo>
                    <a:cubicBezTo>
                      <a:pt x="10964" y="5924"/>
                      <a:pt x="10933" y="6050"/>
                      <a:pt x="10933" y="6176"/>
                    </a:cubicBezTo>
                    <a:cubicBezTo>
                      <a:pt x="10492" y="5735"/>
                      <a:pt x="9925" y="5514"/>
                      <a:pt x="9294" y="5514"/>
                    </a:cubicBezTo>
                    <a:cubicBezTo>
                      <a:pt x="9168" y="5514"/>
                      <a:pt x="9042" y="5514"/>
                      <a:pt x="8916" y="5546"/>
                    </a:cubicBezTo>
                    <a:cubicBezTo>
                      <a:pt x="8916" y="5231"/>
                      <a:pt x="8885" y="4947"/>
                      <a:pt x="8885" y="4664"/>
                    </a:cubicBezTo>
                    <a:cubicBezTo>
                      <a:pt x="9137" y="4569"/>
                      <a:pt x="9326" y="4349"/>
                      <a:pt x="9452" y="4160"/>
                    </a:cubicBezTo>
                    <a:close/>
                    <a:moveTo>
                      <a:pt x="2237" y="4097"/>
                    </a:moveTo>
                    <a:cubicBezTo>
                      <a:pt x="2363" y="4349"/>
                      <a:pt x="2552" y="4506"/>
                      <a:pt x="2773" y="4632"/>
                    </a:cubicBezTo>
                    <a:cubicBezTo>
                      <a:pt x="2741" y="5042"/>
                      <a:pt x="2710" y="5420"/>
                      <a:pt x="2710" y="5829"/>
                    </a:cubicBezTo>
                    <a:cubicBezTo>
                      <a:pt x="2710" y="6207"/>
                      <a:pt x="2741" y="6617"/>
                      <a:pt x="2773" y="6995"/>
                    </a:cubicBezTo>
                    <a:cubicBezTo>
                      <a:pt x="2552" y="7121"/>
                      <a:pt x="2363" y="7310"/>
                      <a:pt x="2237" y="7499"/>
                    </a:cubicBezTo>
                    <a:cubicBezTo>
                      <a:pt x="1261" y="7026"/>
                      <a:pt x="662" y="6459"/>
                      <a:pt x="662" y="5829"/>
                    </a:cubicBezTo>
                    <a:cubicBezTo>
                      <a:pt x="662" y="5199"/>
                      <a:pt x="1261" y="4569"/>
                      <a:pt x="2237" y="4097"/>
                    </a:cubicBezTo>
                    <a:close/>
                    <a:moveTo>
                      <a:pt x="5829" y="3466"/>
                    </a:moveTo>
                    <a:cubicBezTo>
                      <a:pt x="6175" y="3466"/>
                      <a:pt x="6522" y="3466"/>
                      <a:pt x="6869" y="3498"/>
                    </a:cubicBezTo>
                    <a:cubicBezTo>
                      <a:pt x="6932" y="4191"/>
                      <a:pt x="7467" y="4790"/>
                      <a:pt x="8192" y="4790"/>
                    </a:cubicBezTo>
                    <a:cubicBezTo>
                      <a:pt x="8223" y="5105"/>
                      <a:pt x="8223" y="5420"/>
                      <a:pt x="8223" y="5735"/>
                    </a:cubicBezTo>
                    <a:cubicBezTo>
                      <a:pt x="7436" y="6144"/>
                      <a:pt x="6869" y="6963"/>
                      <a:pt x="6869" y="7909"/>
                    </a:cubicBezTo>
                    <a:lnTo>
                      <a:pt x="6869" y="8192"/>
                    </a:lnTo>
                    <a:cubicBezTo>
                      <a:pt x="6522" y="8224"/>
                      <a:pt x="6175" y="8224"/>
                      <a:pt x="5829" y="8224"/>
                    </a:cubicBezTo>
                    <a:cubicBezTo>
                      <a:pt x="5451" y="8224"/>
                      <a:pt x="5104" y="8224"/>
                      <a:pt x="4758" y="8192"/>
                    </a:cubicBezTo>
                    <a:cubicBezTo>
                      <a:pt x="4726" y="7468"/>
                      <a:pt x="4159" y="6869"/>
                      <a:pt x="3466" y="6869"/>
                    </a:cubicBezTo>
                    <a:cubicBezTo>
                      <a:pt x="3403" y="6522"/>
                      <a:pt x="3403" y="6207"/>
                      <a:pt x="3403" y="5861"/>
                    </a:cubicBezTo>
                    <a:cubicBezTo>
                      <a:pt x="3403" y="5483"/>
                      <a:pt x="3403" y="5136"/>
                      <a:pt x="3466" y="4790"/>
                    </a:cubicBezTo>
                    <a:cubicBezTo>
                      <a:pt x="4159" y="4758"/>
                      <a:pt x="4758" y="4191"/>
                      <a:pt x="4758" y="3498"/>
                    </a:cubicBezTo>
                    <a:cubicBezTo>
                      <a:pt x="5104" y="3466"/>
                      <a:pt x="5482" y="3466"/>
                      <a:pt x="5829" y="3466"/>
                    </a:cubicBezTo>
                    <a:close/>
                    <a:moveTo>
                      <a:pt x="3403" y="7562"/>
                    </a:moveTo>
                    <a:cubicBezTo>
                      <a:pt x="3813" y="7562"/>
                      <a:pt x="4096" y="7877"/>
                      <a:pt x="4096" y="8224"/>
                    </a:cubicBezTo>
                    <a:cubicBezTo>
                      <a:pt x="4096" y="8570"/>
                      <a:pt x="3781" y="8885"/>
                      <a:pt x="3403" y="8885"/>
                    </a:cubicBezTo>
                    <a:cubicBezTo>
                      <a:pt x="3025" y="8885"/>
                      <a:pt x="2741" y="8570"/>
                      <a:pt x="2741" y="8224"/>
                    </a:cubicBezTo>
                    <a:cubicBezTo>
                      <a:pt x="2741" y="7877"/>
                      <a:pt x="3025" y="7562"/>
                      <a:pt x="3403" y="7562"/>
                    </a:cubicBezTo>
                    <a:close/>
                    <a:moveTo>
                      <a:pt x="7940" y="10114"/>
                    </a:moveTo>
                    <a:lnTo>
                      <a:pt x="8192" y="10429"/>
                    </a:lnTo>
                    <a:lnTo>
                      <a:pt x="7593" y="10650"/>
                    </a:lnTo>
                    <a:cubicBezTo>
                      <a:pt x="7719" y="10492"/>
                      <a:pt x="7814" y="10303"/>
                      <a:pt x="7940" y="10114"/>
                    </a:cubicBezTo>
                    <a:close/>
                    <a:moveTo>
                      <a:pt x="977" y="7594"/>
                    </a:moveTo>
                    <a:cubicBezTo>
                      <a:pt x="1261" y="7814"/>
                      <a:pt x="1639" y="8035"/>
                      <a:pt x="2048" y="8224"/>
                    </a:cubicBezTo>
                    <a:lnTo>
                      <a:pt x="2048" y="8255"/>
                    </a:lnTo>
                    <a:cubicBezTo>
                      <a:pt x="2048" y="9011"/>
                      <a:pt x="2678" y="9641"/>
                      <a:pt x="3403" y="9641"/>
                    </a:cubicBezTo>
                    <a:lnTo>
                      <a:pt x="3466" y="9641"/>
                    </a:lnTo>
                    <a:cubicBezTo>
                      <a:pt x="3655" y="10019"/>
                      <a:pt x="3844" y="10397"/>
                      <a:pt x="4096" y="10681"/>
                    </a:cubicBezTo>
                    <a:cubicBezTo>
                      <a:pt x="2615" y="10145"/>
                      <a:pt x="1481" y="9011"/>
                      <a:pt x="977" y="7594"/>
                    </a:cubicBezTo>
                    <a:close/>
                    <a:moveTo>
                      <a:pt x="9294" y="6207"/>
                    </a:moveTo>
                    <a:cubicBezTo>
                      <a:pt x="10240" y="6207"/>
                      <a:pt x="10964" y="6963"/>
                      <a:pt x="10964" y="7909"/>
                    </a:cubicBezTo>
                    <a:cubicBezTo>
                      <a:pt x="10964" y="8192"/>
                      <a:pt x="10901" y="8413"/>
                      <a:pt x="10807" y="8665"/>
                    </a:cubicBezTo>
                    <a:cubicBezTo>
                      <a:pt x="10744" y="8759"/>
                      <a:pt x="10177" y="9484"/>
                      <a:pt x="9294" y="10744"/>
                    </a:cubicBezTo>
                    <a:lnTo>
                      <a:pt x="8979" y="10303"/>
                    </a:lnTo>
                    <a:cubicBezTo>
                      <a:pt x="8018" y="9071"/>
                      <a:pt x="8059" y="9043"/>
                      <a:pt x="8038" y="9043"/>
                    </a:cubicBezTo>
                    <a:lnTo>
                      <a:pt x="8038" y="9043"/>
                    </a:lnTo>
                    <a:cubicBezTo>
                      <a:pt x="8037" y="9043"/>
                      <a:pt x="8036" y="9043"/>
                      <a:pt x="8034" y="9043"/>
                    </a:cubicBezTo>
                    <a:cubicBezTo>
                      <a:pt x="7751" y="8728"/>
                      <a:pt x="7593" y="8350"/>
                      <a:pt x="7593" y="7909"/>
                    </a:cubicBezTo>
                    <a:cubicBezTo>
                      <a:pt x="7593" y="6963"/>
                      <a:pt x="8349" y="6207"/>
                      <a:pt x="9294" y="6207"/>
                    </a:cubicBezTo>
                    <a:close/>
                    <a:moveTo>
                      <a:pt x="7026" y="8854"/>
                    </a:moveTo>
                    <a:cubicBezTo>
                      <a:pt x="7152" y="9074"/>
                      <a:pt x="7278" y="9326"/>
                      <a:pt x="7467" y="9515"/>
                    </a:cubicBezTo>
                    <a:cubicBezTo>
                      <a:pt x="7026" y="10429"/>
                      <a:pt x="6459" y="10965"/>
                      <a:pt x="5829" y="10965"/>
                    </a:cubicBezTo>
                    <a:cubicBezTo>
                      <a:pt x="5199" y="10965"/>
                      <a:pt x="4569" y="10397"/>
                      <a:pt x="4096" y="9389"/>
                    </a:cubicBezTo>
                    <a:cubicBezTo>
                      <a:pt x="4317" y="9295"/>
                      <a:pt x="4474" y="9074"/>
                      <a:pt x="4600" y="8854"/>
                    </a:cubicBezTo>
                    <a:cubicBezTo>
                      <a:pt x="4978" y="8885"/>
                      <a:pt x="5388" y="8917"/>
                      <a:pt x="5766" y="8917"/>
                    </a:cubicBezTo>
                    <a:cubicBezTo>
                      <a:pt x="6207" y="8917"/>
                      <a:pt x="6616" y="8885"/>
                      <a:pt x="7026" y="8854"/>
                    </a:cubicBezTo>
                    <a:close/>
                    <a:moveTo>
                      <a:pt x="5829" y="1"/>
                    </a:moveTo>
                    <a:cubicBezTo>
                      <a:pt x="2584" y="1"/>
                      <a:pt x="0" y="2616"/>
                      <a:pt x="0" y="5861"/>
                    </a:cubicBezTo>
                    <a:cubicBezTo>
                      <a:pt x="0" y="9043"/>
                      <a:pt x="2584" y="11689"/>
                      <a:pt x="5829" y="11689"/>
                    </a:cubicBezTo>
                    <a:cubicBezTo>
                      <a:pt x="6806" y="11689"/>
                      <a:pt x="7751" y="11437"/>
                      <a:pt x="8570" y="11028"/>
                    </a:cubicBezTo>
                    <a:lnTo>
                      <a:pt x="8979" y="11563"/>
                    </a:lnTo>
                    <a:cubicBezTo>
                      <a:pt x="9042" y="11658"/>
                      <a:pt x="9145" y="11705"/>
                      <a:pt x="9247" y="11705"/>
                    </a:cubicBezTo>
                    <a:cubicBezTo>
                      <a:pt x="9350" y="11705"/>
                      <a:pt x="9452" y="11658"/>
                      <a:pt x="9515" y="11563"/>
                    </a:cubicBezTo>
                    <a:cubicBezTo>
                      <a:pt x="9515" y="11563"/>
                      <a:pt x="11279" y="9169"/>
                      <a:pt x="11405" y="8980"/>
                    </a:cubicBezTo>
                    <a:cubicBezTo>
                      <a:pt x="11563" y="8665"/>
                      <a:pt x="11657" y="8287"/>
                      <a:pt x="11657" y="7940"/>
                    </a:cubicBezTo>
                    <a:cubicBezTo>
                      <a:pt x="11657" y="7657"/>
                      <a:pt x="11626" y="7405"/>
                      <a:pt x="11531" y="7152"/>
                    </a:cubicBezTo>
                    <a:cubicBezTo>
                      <a:pt x="11594" y="6774"/>
                      <a:pt x="11657" y="6333"/>
                      <a:pt x="11657" y="5892"/>
                    </a:cubicBezTo>
                    <a:cubicBezTo>
                      <a:pt x="11657" y="2616"/>
                      <a:pt x="9042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045;p69">
                <a:extLst>
                  <a:ext uri="{FF2B5EF4-FFF2-40B4-BE49-F238E27FC236}">
                    <a16:creationId xmlns:a16="http://schemas.microsoft.com/office/drawing/2014/main" id="{20C15416-8340-4AD0-B8F3-0B19D0DA3DFB}"/>
                  </a:ext>
                </a:extLst>
              </p:cNvPr>
              <p:cNvSpPr/>
              <p:nvPr/>
            </p:nvSpPr>
            <p:spPr>
              <a:xfrm>
                <a:off x="-33467475" y="280667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40" y="631"/>
                    </a:moveTo>
                    <a:cubicBezTo>
                      <a:pt x="1229" y="631"/>
                      <a:pt x="1387" y="789"/>
                      <a:pt x="1387" y="1009"/>
                    </a:cubicBezTo>
                    <a:cubicBezTo>
                      <a:pt x="1387" y="1198"/>
                      <a:pt x="1198" y="1356"/>
                      <a:pt x="1040" y="1356"/>
                    </a:cubicBezTo>
                    <a:cubicBezTo>
                      <a:pt x="820" y="1356"/>
                      <a:pt x="662" y="1198"/>
                      <a:pt x="662" y="1009"/>
                    </a:cubicBezTo>
                    <a:cubicBezTo>
                      <a:pt x="662" y="789"/>
                      <a:pt x="820" y="631"/>
                      <a:pt x="1040" y="631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4"/>
                      <a:pt x="1" y="1041"/>
                    </a:cubicBezTo>
                    <a:cubicBezTo>
                      <a:pt x="1" y="1576"/>
                      <a:pt x="473" y="2049"/>
                      <a:pt x="1040" y="2049"/>
                    </a:cubicBezTo>
                    <a:cubicBezTo>
                      <a:pt x="1576" y="2049"/>
                      <a:pt x="2049" y="1576"/>
                      <a:pt x="2049" y="1041"/>
                    </a:cubicBezTo>
                    <a:cubicBezTo>
                      <a:pt x="2049" y="442"/>
                      <a:pt x="1576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8046;p69">
              <a:extLst>
                <a:ext uri="{FF2B5EF4-FFF2-40B4-BE49-F238E27FC236}">
                  <a16:creationId xmlns:a16="http://schemas.microsoft.com/office/drawing/2014/main" id="{88E38624-AADD-45EC-A719-ACACA13BF855}"/>
                </a:ext>
              </a:extLst>
            </p:cNvPr>
            <p:cNvGrpSpPr/>
            <p:nvPr/>
          </p:nvGrpSpPr>
          <p:grpSpPr>
            <a:xfrm>
              <a:off x="1895262" y="2971191"/>
              <a:ext cx="272278" cy="292066"/>
              <a:chOff x="-31874100" y="1939525"/>
              <a:chExt cx="271750" cy="291500"/>
            </a:xfrm>
            <a:grpFill/>
          </p:grpSpPr>
          <p:sp>
            <p:nvSpPr>
              <p:cNvPr id="136" name="Google Shape;8047;p69">
                <a:extLst>
                  <a:ext uri="{FF2B5EF4-FFF2-40B4-BE49-F238E27FC236}">
                    <a16:creationId xmlns:a16="http://schemas.microsoft.com/office/drawing/2014/main" id="{031CE876-26FF-49F2-B6F2-BAD094B401D7}"/>
                  </a:ext>
                </a:extLst>
              </p:cNvPr>
              <p:cNvSpPr/>
              <p:nvPr/>
            </p:nvSpPr>
            <p:spPr>
              <a:xfrm>
                <a:off x="-31874100" y="2132475"/>
                <a:ext cx="271750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3942" extrusionOk="0">
                    <a:moveTo>
                      <a:pt x="2080" y="1135"/>
                    </a:moveTo>
                    <a:lnTo>
                      <a:pt x="2300" y="1576"/>
                    </a:lnTo>
                    <a:cubicBezTo>
                      <a:pt x="2363" y="1702"/>
                      <a:pt x="2458" y="1734"/>
                      <a:pt x="2584" y="1765"/>
                    </a:cubicBezTo>
                    <a:lnTo>
                      <a:pt x="3056" y="1860"/>
                    </a:lnTo>
                    <a:lnTo>
                      <a:pt x="2710" y="2206"/>
                    </a:lnTo>
                    <a:cubicBezTo>
                      <a:pt x="2615" y="2269"/>
                      <a:pt x="2584" y="2395"/>
                      <a:pt x="2615" y="2521"/>
                    </a:cubicBezTo>
                    <a:lnTo>
                      <a:pt x="2710" y="2994"/>
                    </a:lnTo>
                    <a:lnTo>
                      <a:pt x="2269" y="2773"/>
                    </a:lnTo>
                    <a:cubicBezTo>
                      <a:pt x="2237" y="2710"/>
                      <a:pt x="2143" y="2710"/>
                      <a:pt x="2111" y="2710"/>
                    </a:cubicBezTo>
                    <a:cubicBezTo>
                      <a:pt x="2080" y="2710"/>
                      <a:pt x="1985" y="2710"/>
                      <a:pt x="1954" y="2773"/>
                    </a:cubicBezTo>
                    <a:lnTo>
                      <a:pt x="1513" y="2994"/>
                    </a:lnTo>
                    <a:lnTo>
                      <a:pt x="1607" y="2521"/>
                    </a:lnTo>
                    <a:cubicBezTo>
                      <a:pt x="1607" y="2395"/>
                      <a:pt x="1607" y="2301"/>
                      <a:pt x="1513" y="2206"/>
                    </a:cubicBezTo>
                    <a:lnTo>
                      <a:pt x="1166" y="1860"/>
                    </a:lnTo>
                    <a:lnTo>
                      <a:pt x="1639" y="1765"/>
                    </a:lnTo>
                    <a:cubicBezTo>
                      <a:pt x="1670" y="1765"/>
                      <a:pt x="1796" y="1702"/>
                      <a:pt x="1828" y="1576"/>
                    </a:cubicBezTo>
                    <a:lnTo>
                      <a:pt x="2080" y="1135"/>
                    </a:lnTo>
                    <a:close/>
                    <a:moveTo>
                      <a:pt x="5514" y="1135"/>
                    </a:moveTo>
                    <a:lnTo>
                      <a:pt x="5734" y="1576"/>
                    </a:lnTo>
                    <a:cubicBezTo>
                      <a:pt x="5766" y="1702"/>
                      <a:pt x="5892" y="1734"/>
                      <a:pt x="6018" y="1765"/>
                    </a:cubicBezTo>
                    <a:lnTo>
                      <a:pt x="6490" y="1860"/>
                    </a:lnTo>
                    <a:lnTo>
                      <a:pt x="6144" y="2206"/>
                    </a:lnTo>
                    <a:cubicBezTo>
                      <a:pt x="6049" y="2269"/>
                      <a:pt x="6018" y="2395"/>
                      <a:pt x="6049" y="2521"/>
                    </a:cubicBezTo>
                    <a:lnTo>
                      <a:pt x="6144" y="2994"/>
                    </a:lnTo>
                    <a:lnTo>
                      <a:pt x="5703" y="2773"/>
                    </a:lnTo>
                    <a:cubicBezTo>
                      <a:pt x="5671" y="2710"/>
                      <a:pt x="5577" y="2710"/>
                      <a:pt x="5545" y="2710"/>
                    </a:cubicBezTo>
                    <a:cubicBezTo>
                      <a:pt x="5514" y="2710"/>
                      <a:pt x="5419" y="2710"/>
                      <a:pt x="5388" y="2773"/>
                    </a:cubicBezTo>
                    <a:lnTo>
                      <a:pt x="4947" y="2994"/>
                    </a:lnTo>
                    <a:lnTo>
                      <a:pt x="5041" y="2521"/>
                    </a:lnTo>
                    <a:cubicBezTo>
                      <a:pt x="5041" y="2395"/>
                      <a:pt x="5041" y="2301"/>
                      <a:pt x="4947" y="2206"/>
                    </a:cubicBezTo>
                    <a:lnTo>
                      <a:pt x="4600" y="1860"/>
                    </a:lnTo>
                    <a:lnTo>
                      <a:pt x="4978" y="1765"/>
                    </a:lnTo>
                    <a:cubicBezTo>
                      <a:pt x="5104" y="1765"/>
                      <a:pt x="5199" y="1702"/>
                      <a:pt x="5262" y="1576"/>
                    </a:cubicBezTo>
                    <a:lnTo>
                      <a:pt x="5514" y="1135"/>
                    </a:lnTo>
                    <a:close/>
                    <a:moveTo>
                      <a:pt x="8916" y="1135"/>
                    </a:moveTo>
                    <a:lnTo>
                      <a:pt x="9168" y="1576"/>
                    </a:lnTo>
                    <a:cubicBezTo>
                      <a:pt x="9200" y="1702"/>
                      <a:pt x="9326" y="1734"/>
                      <a:pt x="9452" y="1765"/>
                    </a:cubicBezTo>
                    <a:lnTo>
                      <a:pt x="9924" y="1860"/>
                    </a:lnTo>
                    <a:lnTo>
                      <a:pt x="9546" y="2206"/>
                    </a:lnTo>
                    <a:cubicBezTo>
                      <a:pt x="9483" y="2269"/>
                      <a:pt x="9452" y="2395"/>
                      <a:pt x="9483" y="2521"/>
                    </a:cubicBezTo>
                    <a:lnTo>
                      <a:pt x="9546" y="2994"/>
                    </a:lnTo>
                    <a:lnTo>
                      <a:pt x="9137" y="2773"/>
                    </a:lnTo>
                    <a:cubicBezTo>
                      <a:pt x="9074" y="2710"/>
                      <a:pt x="9011" y="2710"/>
                      <a:pt x="8979" y="2710"/>
                    </a:cubicBezTo>
                    <a:cubicBezTo>
                      <a:pt x="8916" y="2710"/>
                      <a:pt x="8853" y="2710"/>
                      <a:pt x="8822" y="2773"/>
                    </a:cubicBezTo>
                    <a:lnTo>
                      <a:pt x="8381" y="2994"/>
                    </a:lnTo>
                    <a:lnTo>
                      <a:pt x="8444" y="2521"/>
                    </a:lnTo>
                    <a:cubicBezTo>
                      <a:pt x="8444" y="2395"/>
                      <a:pt x="8444" y="2301"/>
                      <a:pt x="8381" y="2206"/>
                    </a:cubicBezTo>
                    <a:lnTo>
                      <a:pt x="8034" y="1860"/>
                    </a:lnTo>
                    <a:lnTo>
                      <a:pt x="8412" y="1765"/>
                    </a:lnTo>
                    <a:cubicBezTo>
                      <a:pt x="8538" y="1765"/>
                      <a:pt x="8601" y="1702"/>
                      <a:pt x="8696" y="1576"/>
                    </a:cubicBezTo>
                    <a:lnTo>
                      <a:pt x="8916" y="1135"/>
                    </a:lnTo>
                    <a:close/>
                    <a:moveTo>
                      <a:pt x="2048" y="1"/>
                    </a:moveTo>
                    <a:cubicBezTo>
                      <a:pt x="1922" y="1"/>
                      <a:pt x="1796" y="64"/>
                      <a:pt x="1733" y="190"/>
                    </a:cubicBezTo>
                    <a:lnTo>
                      <a:pt x="1292" y="1104"/>
                    </a:lnTo>
                    <a:lnTo>
                      <a:pt x="315" y="1261"/>
                    </a:lnTo>
                    <a:cubicBezTo>
                      <a:pt x="189" y="1261"/>
                      <a:pt x="63" y="1387"/>
                      <a:pt x="32" y="1482"/>
                    </a:cubicBezTo>
                    <a:cubicBezTo>
                      <a:pt x="0" y="1608"/>
                      <a:pt x="32" y="1765"/>
                      <a:pt x="95" y="1860"/>
                    </a:cubicBezTo>
                    <a:lnTo>
                      <a:pt x="819" y="2553"/>
                    </a:lnTo>
                    <a:lnTo>
                      <a:pt x="662" y="3561"/>
                    </a:lnTo>
                    <a:cubicBezTo>
                      <a:pt x="630" y="3655"/>
                      <a:pt x="693" y="3813"/>
                      <a:pt x="788" y="3876"/>
                    </a:cubicBezTo>
                    <a:cubicBezTo>
                      <a:pt x="862" y="3913"/>
                      <a:pt x="925" y="3928"/>
                      <a:pt x="990" y="3928"/>
                    </a:cubicBezTo>
                    <a:cubicBezTo>
                      <a:pt x="1035" y="3928"/>
                      <a:pt x="1082" y="3920"/>
                      <a:pt x="1134" y="3907"/>
                    </a:cubicBezTo>
                    <a:lnTo>
                      <a:pt x="2048" y="3435"/>
                    </a:lnTo>
                    <a:lnTo>
                      <a:pt x="2962" y="3907"/>
                    </a:lnTo>
                    <a:cubicBezTo>
                      <a:pt x="2998" y="3931"/>
                      <a:pt x="3039" y="3942"/>
                      <a:pt x="3082" y="3942"/>
                    </a:cubicBezTo>
                    <a:cubicBezTo>
                      <a:pt x="3153" y="3942"/>
                      <a:pt x="3230" y="3915"/>
                      <a:pt x="3308" y="3876"/>
                    </a:cubicBezTo>
                    <a:cubicBezTo>
                      <a:pt x="3434" y="3781"/>
                      <a:pt x="3466" y="3655"/>
                      <a:pt x="3434" y="3561"/>
                    </a:cubicBezTo>
                    <a:lnTo>
                      <a:pt x="3277" y="2553"/>
                    </a:lnTo>
                    <a:lnTo>
                      <a:pt x="3749" y="2080"/>
                    </a:lnTo>
                    <a:lnTo>
                      <a:pt x="4222" y="2553"/>
                    </a:lnTo>
                    <a:lnTo>
                      <a:pt x="4064" y="3561"/>
                    </a:lnTo>
                    <a:cubicBezTo>
                      <a:pt x="4001" y="3655"/>
                      <a:pt x="4096" y="3813"/>
                      <a:pt x="4159" y="3876"/>
                    </a:cubicBezTo>
                    <a:cubicBezTo>
                      <a:pt x="4233" y="3913"/>
                      <a:pt x="4307" y="3928"/>
                      <a:pt x="4380" y="3928"/>
                    </a:cubicBezTo>
                    <a:cubicBezTo>
                      <a:pt x="4433" y="3928"/>
                      <a:pt x="4485" y="3920"/>
                      <a:pt x="4537" y="3907"/>
                    </a:cubicBezTo>
                    <a:lnTo>
                      <a:pt x="5419" y="3435"/>
                    </a:lnTo>
                    <a:lnTo>
                      <a:pt x="6333" y="3907"/>
                    </a:lnTo>
                    <a:cubicBezTo>
                      <a:pt x="6381" y="3931"/>
                      <a:pt x="6429" y="3942"/>
                      <a:pt x="6475" y="3942"/>
                    </a:cubicBezTo>
                    <a:cubicBezTo>
                      <a:pt x="6550" y="3942"/>
                      <a:pt x="6621" y="3915"/>
                      <a:pt x="6679" y="3876"/>
                    </a:cubicBezTo>
                    <a:cubicBezTo>
                      <a:pt x="6805" y="3781"/>
                      <a:pt x="6837" y="3655"/>
                      <a:pt x="6805" y="3561"/>
                    </a:cubicBezTo>
                    <a:lnTo>
                      <a:pt x="6648" y="2553"/>
                    </a:lnTo>
                    <a:lnTo>
                      <a:pt x="7120" y="2080"/>
                    </a:lnTo>
                    <a:lnTo>
                      <a:pt x="7593" y="2553"/>
                    </a:lnTo>
                    <a:lnTo>
                      <a:pt x="7435" y="3561"/>
                    </a:lnTo>
                    <a:cubicBezTo>
                      <a:pt x="7404" y="3655"/>
                      <a:pt x="7467" y="3813"/>
                      <a:pt x="7561" y="3876"/>
                    </a:cubicBezTo>
                    <a:cubicBezTo>
                      <a:pt x="7635" y="3913"/>
                      <a:pt x="7698" y="3928"/>
                      <a:pt x="7763" y="3928"/>
                    </a:cubicBezTo>
                    <a:cubicBezTo>
                      <a:pt x="7809" y="3928"/>
                      <a:pt x="7856" y="3920"/>
                      <a:pt x="7908" y="3907"/>
                    </a:cubicBezTo>
                    <a:lnTo>
                      <a:pt x="8822" y="3435"/>
                    </a:lnTo>
                    <a:lnTo>
                      <a:pt x="9735" y="3907"/>
                    </a:lnTo>
                    <a:cubicBezTo>
                      <a:pt x="9771" y="3931"/>
                      <a:pt x="9812" y="3942"/>
                      <a:pt x="9856" y="3942"/>
                    </a:cubicBezTo>
                    <a:cubicBezTo>
                      <a:pt x="9926" y="3942"/>
                      <a:pt x="10004" y="3915"/>
                      <a:pt x="10082" y="3876"/>
                    </a:cubicBezTo>
                    <a:cubicBezTo>
                      <a:pt x="10208" y="3781"/>
                      <a:pt x="10239" y="3655"/>
                      <a:pt x="10208" y="3561"/>
                    </a:cubicBezTo>
                    <a:lnTo>
                      <a:pt x="10050" y="2553"/>
                    </a:lnTo>
                    <a:lnTo>
                      <a:pt x="10743" y="1860"/>
                    </a:lnTo>
                    <a:cubicBezTo>
                      <a:pt x="10838" y="1765"/>
                      <a:pt x="10869" y="1608"/>
                      <a:pt x="10838" y="1482"/>
                    </a:cubicBezTo>
                    <a:cubicBezTo>
                      <a:pt x="10775" y="1387"/>
                      <a:pt x="10680" y="1293"/>
                      <a:pt x="10554" y="1261"/>
                    </a:cubicBezTo>
                    <a:lnTo>
                      <a:pt x="9578" y="1104"/>
                    </a:lnTo>
                    <a:lnTo>
                      <a:pt x="9137" y="190"/>
                    </a:lnTo>
                    <a:cubicBezTo>
                      <a:pt x="9105" y="64"/>
                      <a:pt x="8979" y="1"/>
                      <a:pt x="8822" y="1"/>
                    </a:cubicBezTo>
                    <a:cubicBezTo>
                      <a:pt x="8696" y="1"/>
                      <a:pt x="8570" y="64"/>
                      <a:pt x="8507" y="190"/>
                    </a:cubicBezTo>
                    <a:lnTo>
                      <a:pt x="8066" y="1104"/>
                    </a:lnTo>
                    <a:lnTo>
                      <a:pt x="7120" y="1261"/>
                    </a:lnTo>
                    <a:lnTo>
                      <a:pt x="6175" y="1104"/>
                    </a:lnTo>
                    <a:lnTo>
                      <a:pt x="5734" y="190"/>
                    </a:lnTo>
                    <a:cubicBezTo>
                      <a:pt x="5703" y="64"/>
                      <a:pt x="5577" y="1"/>
                      <a:pt x="5419" y="1"/>
                    </a:cubicBezTo>
                    <a:cubicBezTo>
                      <a:pt x="5262" y="1"/>
                      <a:pt x="5199" y="64"/>
                      <a:pt x="5104" y="190"/>
                    </a:cubicBezTo>
                    <a:lnTo>
                      <a:pt x="4695" y="1104"/>
                    </a:lnTo>
                    <a:lnTo>
                      <a:pt x="3749" y="1261"/>
                    </a:lnTo>
                    <a:lnTo>
                      <a:pt x="2804" y="1104"/>
                    </a:lnTo>
                    <a:lnTo>
                      <a:pt x="2363" y="190"/>
                    </a:lnTo>
                    <a:cubicBezTo>
                      <a:pt x="2332" y="64"/>
                      <a:pt x="2206" y="1"/>
                      <a:pt x="20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8048;p69">
                <a:extLst>
                  <a:ext uri="{FF2B5EF4-FFF2-40B4-BE49-F238E27FC236}">
                    <a16:creationId xmlns:a16="http://schemas.microsoft.com/office/drawing/2014/main" id="{4694C89A-D22B-45F5-8390-2A5D4C601C57}"/>
                  </a:ext>
                </a:extLst>
              </p:cNvPr>
              <p:cNvSpPr/>
              <p:nvPr/>
            </p:nvSpPr>
            <p:spPr>
              <a:xfrm>
                <a:off x="-31830775" y="1939525"/>
                <a:ext cx="189050" cy="1898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93" extrusionOk="0">
                    <a:moveTo>
                      <a:pt x="3718" y="662"/>
                    </a:moveTo>
                    <a:cubicBezTo>
                      <a:pt x="5072" y="662"/>
                      <a:pt x="6144" y="1764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1" y="2048"/>
                      <a:pt x="4411" y="2048"/>
                    </a:cubicBezTo>
                    <a:lnTo>
                      <a:pt x="3025" y="2048"/>
                    </a:lnTo>
                    <a:cubicBezTo>
                      <a:pt x="2142" y="2048"/>
                      <a:pt x="1481" y="2678"/>
                      <a:pt x="1323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23" y="1764"/>
                      <a:pt x="2426" y="662"/>
                      <a:pt x="3718" y="662"/>
                    </a:cubicBezTo>
                    <a:close/>
                    <a:moveTo>
                      <a:pt x="4348" y="2773"/>
                    </a:moveTo>
                    <a:cubicBezTo>
                      <a:pt x="4915" y="2773"/>
                      <a:pt x="5387" y="3245"/>
                      <a:pt x="5387" y="3781"/>
                    </a:cubicBezTo>
                    <a:lnTo>
                      <a:pt x="5387" y="4127"/>
                    </a:lnTo>
                    <a:lnTo>
                      <a:pt x="5387" y="4127"/>
                    </a:lnTo>
                    <a:cubicBezTo>
                      <a:pt x="5153" y="4127"/>
                      <a:pt x="4907" y="4122"/>
                      <a:pt x="4820" y="4064"/>
                    </a:cubicBezTo>
                    <a:cubicBezTo>
                      <a:pt x="4789" y="4033"/>
                      <a:pt x="4757" y="3907"/>
                      <a:pt x="4757" y="3812"/>
                    </a:cubicBezTo>
                    <a:cubicBezTo>
                      <a:pt x="4757" y="3623"/>
                      <a:pt x="4600" y="3466"/>
                      <a:pt x="4411" y="3466"/>
                    </a:cubicBezTo>
                    <a:cubicBezTo>
                      <a:pt x="4190" y="3466"/>
                      <a:pt x="4033" y="3623"/>
                      <a:pt x="4033" y="3812"/>
                    </a:cubicBezTo>
                    <a:cubicBezTo>
                      <a:pt x="4033" y="3907"/>
                      <a:pt x="4033" y="4033"/>
                      <a:pt x="3970" y="4064"/>
                    </a:cubicBezTo>
                    <a:cubicBezTo>
                      <a:pt x="3907" y="4127"/>
                      <a:pt x="3789" y="4143"/>
                      <a:pt x="3643" y="4143"/>
                    </a:cubicBezTo>
                    <a:cubicBezTo>
                      <a:pt x="3497" y="4143"/>
                      <a:pt x="3324" y="4127"/>
                      <a:pt x="3151" y="4127"/>
                    </a:cubicBezTo>
                    <a:lnTo>
                      <a:pt x="1953" y="4127"/>
                    </a:lnTo>
                    <a:lnTo>
                      <a:pt x="1953" y="3781"/>
                    </a:lnTo>
                    <a:cubicBezTo>
                      <a:pt x="1953" y="3214"/>
                      <a:pt x="2426" y="2773"/>
                      <a:pt x="2993" y="2773"/>
                    </a:cubicBezTo>
                    <a:close/>
                    <a:moveTo>
                      <a:pt x="1008" y="4096"/>
                    </a:moveTo>
                    <a:cubicBezTo>
                      <a:pt x="1197" y="4096"/>
                      <a:pt x="1355" y="4253"/>
                      <a:pt x="1355" y="4442"/>
                    </a:cubicBezTo>
                    <a:lnTo>
                      <a:pt x="1355" y="5135"/>
                    </a:lnTo>
                    <a:cubicBezTo>
                      <a:pt x="1323" y="5356"/>
                      <a:pt x="1197" y="5482"/>
                      <a:pt x="1008" y="5482"/>
                    </a:cubicBezTo>
                    <a:cubicBezTo>
                      <a:pt x="819" y="5482"/>
                      <a:pt x="662" y="5324"/>
                      <a:pt x="662" y="5135"/>
                    </a:cubicBezTo>
                    <a:lnTo>
                      <a:pt x="662" y="4442"/>
                    </a:lnTo>
                    <a:cubicBezTo>
                      <a:pt x="662" y="4253"/>
                      <a:pt x="819" y="4096"/>
                      <a:pt x="1008" y="4096"/>
                    </a:cubicBezTo>
                    <a:close/>
                    <a:moveTo>
                      <a:pt x="6459" y="4127"/>
                    </a:moveTo>
                    <a:cubicBezTo>
                      <a:pt x="6648" y="4127"/>
                      <a:pt x="6805" y="4285"/>
                      <a:pt x="6805" y="4505"/>
                    </a:cubicBezTo>
                    <a:lnTo>
                      <a:pt x="6805" y="5167"/>
                    </a:lnTo>
                    <a:cubicBezTo>
                      <a:pt x="6805" y="5356"/>
                      <a:pt x="6648" y="5513"/>
                      <a:pt x="6459" y="5513"/>
                    </a:cubicBezTo>
                    <a:cubicBezTo>
                      <a:pt x="6238" y="5513"/>
                      <a:pt x="6081" y="5356"/>
                      <a:pt x="6081" y="5167"/>
                    </a:cubicBezTo>
                    <a:lnTo>
                      <a:pt x="6081" y="4505"/>
                    </a:lnTo>
                    <a:cubicBezTo>
                      <a:pt x="6081" y="4285"/>
                      <a:pt x="6238" y="4127"/>
                      <a:pt x="6459" y="4127"/>
                    </a:cubicBezTo>
                    <a:close/>
                    <a:moveTo>
                      <a:pt x="4442" y="4568"/>
                    </a:moveTo>
                    <a:cubicBezTo>
                      <a:pt x="4726" y="4757"/>
                      <a:pt x="5072" y="4820"/>
                      <a:pt x="5450" y="4820"/>
                    </a:cubicBezTo>
                    <a:lnTo>
                      <a:pt x="5450" y="5167"/>
                    </a:lnTo>
                    <a:cubicBezTo>
                      <a:pt x="5450" y="6112"/>
                      <a:pt x="4663" y="6900"/>
                      <a:pt x="3718" y="6900"/>
                    </a:cubicBezTo>
                    <a:cubicBezTo>
                      <a:pt x="2772" y="6900"/>
                      <a:pt x="2048" y="6112"/>
                      <a:pt x="2048" y="5167"/>
                    </a:cubicBezTo>
                    <a:lnTo>
                      <a:pt x="2048" y="4820"/>
                    </a:lnTo>
                    <a:lnTo>
                      <a:pt x="3214" y="4820"/>
                    </a:lnTo>
                    <a:cubicBezTo>
                      <a:pt x="3305" y="4820"/>
                      <a:pt x="3394" y="4821"/>
                      <a:pt x="3479" y="4821"/>
                    </a:cubicBezTo>
                    <a:cubicBezTo>
                      <a:pt x="3863" y="4821"/>
                      <a:pt x="4184" y="4800"/>
                      <a:pt x="4442" y="4568"/>
                    </a:cubicBezTo>
                    <a:close/>
                    <a:moveTo>
                      <a:pt x="3718" y="0"/>
                    </a:moveTo>
                    <a:cubicBezTo>
                      <a:pt x="2048" y="0"/>
                      <a:pt x="662" y="1386"/>
                      <a:pt x="662" y="3119"/>
                    </a:cubicBezTo>
                    <a:lnTo>
                      <a:pt x="662" y="3497"/>
                    </a:lnTo>
                    <a:cubicBezTo>
                      <a:pt x="252" y="3655"/>
                      <a:pt x="0" y="4033"/>
                      <a:pt x="0" y="4505"/>
                    </a:cubicBezTo>
                    <a:lnTo>
                      <a:pt x="0" y="5167"/>
                    </a:lnTo>
                    <a:cubicBezTo>
                      <a:pt x="0" y="5703"/>
                      <a:pt x="473" y="6175"/>
                      <a:pt x="1008" y="6175"/>
                    </a:cubicBezTo>
                    <a:cubicBezTo>
                      <a:pt x="1197" y="6175"/>
                      <a:pt x="1355" y="6144"/>
                      <a:pt x="1512" y="6081"/>
                    </a:cubicBezTo>
                    <a:cubicBezTo>
                      <a:pt x="1890" y="6963"/>
                      <a:pt x="2741" y="7593"/>
                      <a:pt x="3781" y="7593"/>
                    </a:cubicBezTo>
                    <a:cubicBezTo>
                      <a:pt x="4789" y="7593"/>
                      <a:pt x="5671" y="6963"/>
                      <a:pt x="6018" y="6049"/>
                    </a:cubicBezTo>
                    <a:cubicBezTo>
                      <a:pt x="6175" y="6144"/>
                      <a:pt x="6333" y="6175"/>
                      <a:pt x="6522" y="6175"/>
                    </a:cubicBezTo>
                    <a:cubicBezTo>
                      <a:pt x="7089" y="6175"/>
                      <a:pt x="7561" y="5703"/>
                      <a:pt x="7561" y="5167"/>
                    </a:cubicBezTo>
                    <a:lnTo>
                      <a:pt x="7561" y="4474"/>
                    </a:lnTo>
                    <a:cubicBezTo>
                      <a:pt x="7561" y="4064"/>
                      <a:pt x="7278" y="3655"/>
                      <a:pt x="6868" y="3497"/>
                    </a:cubicBezTo>
                    <a:lnTo>
                      <a:pt x="6868" y="3119"/>
                    </a:lnTo>
                    <a:cubicBezTo>
                      <a:pt x="6805" y="1386"/>
                      <a:pt x="5419" y="0"/>
                      <a:pt x="37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8054;p69">
              <a:extLst>
                <a:ext uri="{FF2B5EF4-FFF2-40B4-BE49-F238E27FC236}">
                  <a16:creationId xmlns:a16="http://schemas.microsoft.com/office/drawing/2014/main" id="{854870B8-5253-4506-A506-972BD1BD0A6F}"/>
                </a:ext>
              </a:extLst>
            </p:cNvPr>
            <p:cNvGrpSpPr/>
            <p:nvPr/>
          </p:nvGrpSpPr>
          <p:grpSpPr>
            <a:xfrm>
              <a:off x="1893675" y="1702772"/>
              <a:ext cx="292792" cy="293594"/>
              <a:chOff x="-35136450" y="1912725"/>
              <a:chExt cx="292225" cy="293025"/>
            </a:xfrm>
            <a:grpFill/>
          </p:grpSpPr>
          <p:sp>
            <p:nvSpPr>
              <p:cNvPr id="133" name="Google Shape;8055;p69">
                <a:extLst>
                  <a:ext uri="{FF2B5EF4-FFF2-40B4-BE49-F238E27FC236}">
                    <a16:creationId xmlns:a16="http://schemas.microsoft.com/office/drawing/2014/main" id="{C19A3BB9-ACB4-41E9-A75D-A6B4A6339B01}"/>
                  </a:ext>
                </a:extLst>
              </p:cNvPr>
              <p:cNvSpPr/>
              <p:nvPr/>
            </p:nvSpPr>
            <p:spPr>
              <a:xfrm>
                <a:off x="-35136450" y="2050575"/>
                <a:ext cx="155975" cy="15517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207" extrusionOk="0">
                    <a:moveTo>
                      <a:pt x="3120" y="693"/>
                    </a:moveTo>
                    <a:cubicBezTo>
                      <a:pt x="3718" y="693"/>
                      <a:pt x="4191" y="1166"/>
                      <a:pt x="4191" y="1702"/>
                    </a:cubicBezTo>
                    <a:cubicBezTo>
                      <a:pt x="4191" y="2269"/>
                      <a:pt x="3718" y="2741"/>
                      <a:pt x="3120" y="2741"/>
                    </a:cubicBezTo>
                    <a:cubicBezTo>
                      <a:pt x="2521" y="2741"/>
                      <a:pt x="2049" y="2269"/>
                      <a:pt x="2049" y="1702"/>
                    </a:cubicBezTo>
                    <a:cubicBezTo>
                      <a:pt x="2049" y="1166"/>
                      <a:pt x="2521" y="693"/>
                      <a:pt x="3120" y="693"/>
                    </a:cubicBezTo>
                    <a:close/>
                    <a:moveTo>
                      <a:pt x="3120" y="3434"/>
                    </a:moveTo>
                    <a:cubicBezTo>
                      <a:pt x="4348" y="3434"/>
                      <a:pt x="5357" y="4348"/>
                      <a:pt x="5514" y="5514"/>
                    </a:cubicBezTo>
                    <a:lnTo>
                      <a:pt x="757" y="5514"/>
                    </a:lnTo>
                    <a:cubicBezTo>
                      <a:pt x="883" y="4348"/>
                      <a:pt x="1891" y="3434"/>
                      <a:pt x="3120" y="3434"/>
                    </a:cubicBezTo>
                    <a:close/>
                    <a:moveTo>
                      <a:pt x="3120" y="0"/>
                    </a:moveTo>
                    <a:cubicBezTo>
                      <a:pt x="2175" y="0"/>
                      <a:pt x="1387" y="756"/>
                      <a:pt x="1387" y="1702"/>
                    </a:cubicBezTo>
                    <a:cubicBezTo>
                      <a:pt x="1387" y="2174"/>
                      <a:pt x="1576" y="2615"/>
                      <a:pt x="1891" y="2930"/>
                    </a:cubicBezTo>
                    <a:lnTo>
                      <a:pt x="1954" y="2962"/>
                    </a:lnTo>
                    <a:cubicBezTo>
                      <a:pt x="851" y="3403"/>
                      <a:pt x="1" y="4506"/>
                      <a:pt x="1" y="5829"/>
                    </a:cubicBezTo>
                    <a:cubicBezTo>
                      <a:pt x="1" y="6049"/>
                      <a:pt x="158" y="6207"/>
                      <a:pt x="379" y="6207"/>
                    </a:cubicBezTo>
                    <a:lnTo>
                      <a:pt x="5892" y="6207"/>
                    </a:lnTo>
                    <a:cubicBezTo>
                      <a:pt x="6081" y="6207"/>
                      <a:pt x="6239" y="6049"/>
                      <a:pt x="6239" y="5829"/>
                    </a:cubicBezTo>
                    <a:cubicBezTo>
                      <a:pt x="6239" y="4537"/>
                      <a:pt x="5420" y="3434"/>
                      <a:pt x="4317" y="2962"/>
                    </a:cubicBezTo>
                    <a:lnTo>
                      <a:pt x="4348" y="2930"/>
                    </a:lnTo>
                    <a:cubicBezTo>
                      <a:pt x="4663" y="2615"/>
                      <a:pt x="4852" y="2174"/>
                      <a:pt x="4852" y="1702"/>
                    </a:cubicBezTo>
                    <a:cubicBezTo>
                      <a:pt x="4852" y="756"/>
                      <a:pt x="4065" y="0"/>
                      <a:pt x="31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056;p69">
                <a:extLst>
                  <a:ext uri="{FF2B5EF4-FFF2-40B4-BE49-F238E27FC236}">
                    <a16:creationId xmlns:a16="http://schemas.microsoft.com/office/drawing/2014/main" id="{AB66D512-693B-4AA1-8278-E8A5E31ECAE8}"/>
                  </a:ext>
                </a:extLst>
              </p:cNvPr>
              <p:cNvSpPr/>
              <p:nvPr/>
            </p:nvSpPr>
            <p:spPr>
              <a:xfrm>
                <a:off x="-34964750" y="1947400"/>
                <a:ext cx="68550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128" extrusionOk="0">
                    <a:moveTo>
                      <a:pt x="1387" y="725"/>
                    </a:moveTo>
                    <a:cubicBezTo>
                      <a:pt x="1765" y="725"/>
                      <a:pt x="2049" y="1008"/>
                      <a:pt x="2049" y="1386"/>
                    </a:cubicBezTo>
                    <a:lnTo>
                      <a:pt x="2049" y="2773"/>
                    </a:lnTo>
                    <a:cubicBezTo>
                      <a:pt x="2049" y="2836"/>
                      <a:pt x="2049" y="2867"/>
                      <a:pt x="2017" y="2930"/>
                    </a:cubicBezTo>
                    <a:lnTo>
                      <a:pt x="1923" y="2836"/>
                    </a:lnTo>
                    <a:cubicBezTo>
                      <a:pt x="1860" y="2773"/>
                      <a:pt x="1773" y="2741"/>
                      <a:pt x="1686" y="2741"/>
                    </a:cubicBezTo>
                    <a:cubicBezTo>
                      <a:pt x="1600" y="2741"/>
                      <a:pt x="1513" y="2773"/>
                      <a:pt x="1450" y="2836"/>
                    </a:cubicBezTo>
                    <a:cubicBezTo>
                      <a:pt x="1324" y="2962"/>
                      <a:pt x="1324" y="3182"/>
                      <a:pt x="1450" y="3308"/>
                    </a:cubicBezTo>
                    <a:lnTo>
                      <a:pt x="1545" y="3403"/>
                    </a:lnTo>
                    <a:cubicBezTo>
                      <a:pt x="1482" y="3434"/>
                      <a:pt x="1450" y="3434"/>
                      <a:pt x="1387" y="3434"/>
                    </a:cubicBezTo>
                    <a:cubicBezTo>
                      <a:pt x="977" y="3434"/>
                      <a:pt x="694" y="3119"/>
                      <a:pt x="694" y="2773"/>
                    </a:cubicBezTo>
                    <a:lnTo>
                      <a:pt x="694" y="1386"/>
                    </a:lnTo>
                    <a:cubicBezTo>
                      <a:pt x="694" y="977"/>
                      <a:pt x="1040" y="725"/>
                      <a:pt x="1387" y="725"/>
                    </a:cubicBezTo>
                    <a:close/>
                    <a:moveTo>
                      <a:pt x="1387" y="0"/>
                    </a:moveTo>
                    <a:cubicBezTo>
                      <a:pt x="631" y="0"/>
                      <a:pt x="1" y="630"/>
                      <a:pt x="1" y="1386"/>
                    </a:cubicBezTo>
                    <a:lnTo>
                      <a:pt x="1" y="2773"/>
                    </a:lnTo>
                    <a:cubicBezTo>
                      <a:pt x="1" y="3497"/>
                      <a:pt x="631" y="4127"/>
                      <a:pt x="1387" y="4127"/>
                    </a:cubicBezTo>
                    <a:cubicBezTo>
                      <a:pt x="1608" y="4127"/>
                      <a:pt x="1860" y="4064"/>
                      <a:pt x="2080" y="3938"/>
                    </a:cubicBezTo>
                    <a:lnTo>
                      <a:pt x="2175" y="4033"/>
                    </a:lnTo>
                    <a:cubicBezTo>
                      <a:pt x="2222" y="4080"/>
                      <a:pt x="2309" y="4104"/>
                      <a:pt x="2399" y="4104"/>
                    </a:cubicBezTo>
                    <a:cubicBezTo>
                      <a:pt x="2490" y="4104"/>
                      <a:pt x="2584" y="4080"/>
                      <a:pt x="2647" y="4033"/>
                    </a:cubicBezTo>
                    <a:cubicBezTo>
                      <a:pt x="2742" y="3907"/>
                      <a:pt x="2742" y="3655"/>
                      <a:pt x="2647" y="3560"/>
                    </a:cubicBezTo>
                    <a:lnTo>
                      <a:pt x="2553" y="3466"/>
                    </a:lnTo>
                    <a:cubicBezTo>
                      <a:pt x="2679" y="3277"/>
                      <a:pt x="2742" y="3025"/>
                      <a:pt x="2742" y="2773"/>
                    </a:cubicBezTo>
                    <a:lnTo>
                      <a:pt x="2742" y="1386"/>
                    </a:lnTo>
                    <a:cubicBezTo>
                      <a:pt x="2742" y="630"/>
                      <a:pt x="2112" y="0"/>
                      <a:pt x="1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057;p69">
                <a:extLst>
                  <a:ext uri="{FF2B5EF4-FFF2-40B4-BE49-F238E27FC236}">
                    <a16:creationId xmlns:a16="http://schemas.microsoft.com/office/drawing/2014/main" id="{35EF1855-9C02-48D8-BFF9-A9A7AAD90905}"/>
                  </a:ext>
                </a:extLst>
              </p:cNvPr>
              <p:cNvSpPr/>
              <p:nvPr/>
            </p:nvSpPr>
            <p:spPr>
              <a:xfrm>
                <a:off x="-35016725" y="1912725"/>
                <a:ext cx="172500" cy="1720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881" extrusionOk="0">
                    <a:moveTo>
                      <a:pt x="3466" y="726"/>
                    </a:moveTo>
                    <a:cubicBezTo>
                      <a:pt x="4947" y="726"/>
                      <a:pt x="6175" y="1954"/>
                      <a:pt x="6175" y="3467"/>
                    </a:cubicBezTo>
                    <a:cubicBezTo>
                      <a:pt x="6207" y="4979"/>
                      <a:pt x="4978" y="6207"/>
                      <a:pt x="3466" y="6207"/>
                    </a:cubicBezTo>
                    <a:cubicBezTo>
                      <a:pt x="2930" y="6207"/>
                      <a:pt x="2426" y="6050"/>
                      <a:pt x="1985" y="5766"/>
                    </a:cubicBezTo>
                    <a:cubicBezTo>
                      <a:pt x="1942" y="5745"/>
                      <a:pt x="1868" y="5708"/>
                      <a:pt x="1806" y="5708"/>
                    </a:cubicBezTo>
                    <a:cubicBezTo>
                      <a:pt x="1778" y="5708"/>
                      <a:pt x="1753" y="5715"/>
                      <a:pt x="1733" y="5735"/>
                    </a:cubicBezTo>
                    <a:lnTo>
                      <a:pt x="946" y="5987"/>
                    </a:lnTo>
                    <a:lnTo>
                      <a:pt x="1198" y="5199"/>
                    </a:lnTo>
                    <a:cubicBezTo>
                      <a:pt x="1261" y="5136"/>
                      <a:pt x="1198" y="5010"/>
                      <a:pt x="1166" y="4947"/>
                    </a:cubicBezTo>
                    <a:cubicBezTo>
                      <a:pt x="914" y="4506"/>
                      <a:pt x="757" y="4002"/>
                      <a:pt x="757" y="3467"/>
                    </a:cubicBezTo>
                    <a:cubicBezTo>
                      <a:pt x="757" y="1954"/>
                      <a:pt x="1954" y="726"/>
                      <a:pt x="3466" y="726"/>
                    </a:cubicBezTo>
                    <a:close/>
                    <a:moveTo>
                      <a:pt x="3466" y="1"/>
                    </a:moveTo>
                    <a:cubicBezTo>
                      <a:pt x="1576" y="1"/>
                      <a:pt x="32" y="1545"/>
                      <a:pt x="32" y="3435"/>
                    </a:cubicBezTo>
                    <a:cubicBezTo>
                      <a:pt x="32" y="4034"/>
                      <a:pt x="190" y="4569"/>
                      <a:pt x="473" y="5136"/>
                    </a:cubicBezTo>
                    <a:lnTo>
                      <a:pt x="32" y="6428"/>
                    </a:lnTo>
                    <a:cubicBezTo>
                      <a:pt x="0" y="6554"/>
                      <a:pt x="32" y="6712"/>
                      <a:pt x="95" y="6775"/>
                    </a:cubicBezTo>
                    <a:cubicBezTo>
                      <a:pt x="166" y="6845"/>
                      <a:pt x="272" y="6881"/>
                      <a:pt x="374" y="6881"/>
                    </a:cubicBezTo>
                    <a:cubicBezTo>
                      <a:pt x="408" y="6881"/>
                      <a:pt x="442" y="6877"/>
                      <a:pt x="473" y="6869"/>
                    </a:cubicBezTo>
                    <a:lnTo>
                      <a:pt x="1765" y="6428"/>
                    </a:lnTo>
                    <a:cubicBezTo>
                      <a:pt x="2269" y="6712"/>
                      <a:pt x="2867" y="6869"/>
                      <a:pt x="3466" y="6869"/>
                    </a:cubicBezTo>
                    <a:cubicBezTo>
                      <a:pt x="5356" y="6869"/>
                      <a:pt x="6900" y="5325"/>
                      <a:pt x="6900" y="3435"/>
                    </a:cubicBezTo>
                    <a:cubicBezTo>
                      <a:pt x="6869" y="1576"/>
                      <a:pt x="5356" y="1"/>
                      <a:pt x="34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8058;p69">
              <a:extLst>
                <a:ext uri="{FF2B5EF4-FFF2-40B4-BE49-F238E27FC236}">
                  <a16:creationId xmlns:a16="http://schemas.microsoft.com/office/drawing/2014/main" id="{1DA4C68A-1442-49A6-BF3C-17C3B58D47D5}"/>
                </a:ext>
              </a:extLst>
            </p:cNvPr>
            <p:cNvGrpSpPr/>
            <p:nvPr/>
          </p:nvGrpSpPr>
          <p:grpSpPr>
            <a:xfrm>
              <a:off x="1894063" y="2129425"/>
              <a:ext cx="292016" cy="292442"/>
              <a:chOff x="-35134875" y="2272675"/>
              <a:chExt cx="291450" cy="291875"/>
            </a:xfrm>
            <a:grpFill/>
          </p:grpSpPr>
          <p:sp>
            <p:nvSpPr>
              <p:cNvPr id="129" name="Google Shape;8059;p69">
                <a:extLst>
                  <a:ext uri="{FF2B5EF4-FFF2-40B4-BE49-F238E27FC236}">
                    <a16:creationId xmlns:a16="http://schemas.microsoft.com/office/drawing/2014/main" id="{3E7603F2-7930-4992-8DFB-58B500A0006A}"/>
                  </a:ext>
                </a:extLst>
              </p:cNvPr>
              <p:cNvSpPr/>
              <p:nvPr/>
            </p:nvSpPr>
            <p:spPr>
              <a:xfrm>
                <a:off x="-35134875" y="2272675"/>
                <a:ext cx="291450" cy="2918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75" extrusionOk="0">
                    <a:moveTo>
                      <a:pt x="9925" y="662"/>
                    </a:moveTo>
                    <a:cubicBezTo>
                      <a:pt x="10460" y="662"/>
                      <a:pt x="10933" y="1135"/>
                      <a:pt x="10933" y="1733"/>
                    </a:cubicBezTo>
                    <a:lnTo>
                      <a:pt x="10933" y="5136"/>
                    </a:lnTo>
                    <a:cubicBezTo>
                      <a:pt x="10933" y="5703"/>
                      <a:pt x="10460" y="6176"/>
                      <a:pt x="9925" y="6176"/>
                    </a:cubicBezTo>
                    <a:cubicBezTo>
                      <a:pt x="9704" y="6176"/>
                      <a:pt x="9547" y="6333"/>
                      <a:pt x="9547" y="6522"/>
                    </a:cubicBezTo>
                    <a:lnTo>
                      <a:pt x="9547" y="7751"/>
                    </a:lnTo>
                    <a:lnTo>
                      <a:pt x="8192" y="6365"/>
                    </a:lnTo>
                    <a:lnTo>
                      <a:pt x="8192" y="4474"/>
                    </a:lnTo>
                    <a:cubicBezTo>
                      <a:pt x="8192" y="3529"/>
                      <a:pt x="7404" y="2742"/>
                      <a:pt x="6459" y="2742"/>
                    </a:cubicBezTo>
                    <a:lnTo>
                      <a:pt x="3372" y="2742"/>
                    </a:lnTo>
                    <a:lnTo>
                      <a:pt x="3372" y="1733"/>
                    </a:lnTo>
                    <a:cubicBezTo>
                      <a:pt x="3372" y="1166"/>
                      <a:pt x="3844" y="662"/>
                      <a:pt x="4411" y="662"/>
                    </a:cubicBezTo>
                    <a:close/>
                    <a:moveTo>
                      <a:pt x="6459" y="3403"/>
                    </a:moveTo>
                    <a:cubicBezTo>
                      <a:pt x="6995" y="3403"/>
                      <a:pt x="7499" y="3876"/>
                      <a:pt x="7499" y="4474"/>
                    </a:cubicBezTo>
                    <a:lnTo>
                      <a:pt x="7499" y="7908"/>
                    </a:lnTo>
                    <a:lnTo>
                      <a:pt x="7467" y="7908"/>
                    </a:lnTo>
                    <a:cubicBezTo>
                      <a:pt x="7467" y="8444"/>
                      <a:pt x="6995" y="8917"/>
                      <a:pt x="6396" y="8917"/>
                    </a:cubicBezTo>
                    <a:lnTo>
                      <a:pt x="3687" y="8917"/>
                    </a:lnTo>
                    <a:cubicBezTo>
                      <a:pt x="3624" y="8917"/>
                      <a:pt x="3498" y="8948"/>
                      <a:pt x="3466" y="9043"/>
                    </a:cubicBezTo>
                    <a:lnTo>
                      <a:pt x="1986" y="10492"/>
                    </a:lnTo>
                    <a:lnTo>
                      <a:pt x="1986" y="9295"/>
                    </a:lnTo>
                    <a:cubicBezTo>
                      <a:pt x="1986" y="9074"/>
                      <a:pt x="1828" y="8917"/>
                      <a:pt x="1639" y="8917"/>
                    </a:cubicBezTo>
                    <a:cubicBezTo>
                      <a:pt x="1103" y="8917"/>
                      <a:pt x="631" y="8444"/>
                      <a:pt x="631" y="7908"/>
                    </a:cubicBezTo>
                    <a:lnTo>
                      <a:pt x="631" y="4474"/>
                    </a:lnTo>
                    <a:cubicBezTo>
                      <a:pt x="631" y="3939"/>
                      <a:pt x="1103" y="3403"/>
                      <a:pt x="1639" y="3403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88"/>
                      <a:pt x="2710" y="1733"/>
                    </a:cubicBezTo>
                    <a:lnTo>
                      <a:pt x="2710" y="2742"/>
                    </a:lnTo>
                    <a:lnTo>
                      <a:pt x="1671" y="2742"/>
                    </a:lnTo>
                    <a:cubicBezTo>
                      <a:pt x="725" y="2742"/>
                      <a:pt x="1" y="3529"/>
                      <a:pt x="1" y="4474"/>
                    </a:cubicBezTo>
                    <a:lnTo>
                      <a:pt x="1" y="7908"/>
                    </a:lnTo>
                    <a:cubicBezTo>
                      <a:pt x="1" y="8728"/>
                      <a:pt x="568" y="9452"/>
                      <a:pt x="1355" y="9610"/>
                    </a:cubicBezTo>
                    <a:lnTo>
                      <a:pt x="1355" y="11342"/>
                    </a:lnTo>
                    <a:cubicBezTo>
                      <a:pt x="1355" y="11500"/>
                      <a:pt x="1450" y="11594"/>
                      <a:pt x="1576" y="11657"/>
                    </a:cubicBezTo>
                    <a:cubicBezTo>
                      <a:pt x="1607" y="11668"/>
                      <a:pt x="1646" y="11675"/>
                      <a:pt x="1687" y="11675"/>
                    </a:cubicBezTo>
                    <a:cubicBezTo>
                      <a:pt x="1769" y="11675"/>
                      <a:pt x="1860" y="11647"/>
                      <a:pt x="1923" y="11563"/>
                    </a:cubicBezTo>
                    <a:lnTo>
                      <a:pt x="3876" y="9610"/>
                    </a:lnTo>
                    <a:lnTo>
                      <a:pt x="6491" y="9610"/>
                    </a:lnTo>
                    <a:cubicBezTo>
                      <a:pt x="7436" y="9610"/>
                      <a:pt x="8224" y="8854"/>
                      <a:pt x="8224" y="7908"/>
                    </a:cubicBezTo>
                    <a:lnTo>
                      <a:pt x="8224" y="7341"/>
                    </a:lnTo>
                    <a:lnTo>
                      <a:pt x="9704" y="8822"/>
                    </a:lnTo>
                    <a:cubicBezTo>
                      <a:pt x="9773" y="8868"/>
                      <a:pt x="9876" y="8897"/>
                      <a:pt x="9976" y="8897"/>
                    </a:cubicBezTo>
                    <a:cubicBezTo>
                      <a:pt x="10013" y="8897"/>
                      <a:pt x="10049" y="8893"/>
                      <a:pt x="10082" y="8885"/>
                    </a:cubicBezTo>
                    <a:cubicBezTo>
                      <a:pt x="10208" y="8854"/>
                      <a:pt x="10271" y="8696"/>
                      <a:pt x="10271" y="8570"/>
                    </a:cubicBezTo>
                    <a:lnTo>
                      <a:pt x="10271" y="6837"/>
                    </a:lnTo>
                    <a:cubicBezTo>
                      <a:pt x="11059" y="6680"/>
                      <a:pt x="11658" y="5987"/>
                      <a:pt x="11658" y="5136"/>
                    </a:cubicBezTo>
                    <a:lnTo>
                      <a:pt x="11658" y="1733"/>
                    </a:lnTo>
                    <a:cubicBezTo>
                      <a:pt x="11595" y="788"/>
                      <a:pt x="10870" y="1"/>
                      <a:pt x="99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060;p69">
                <a:extLst>
                  <a:ext uri="{FF2B5EF4-FFF2-40B4-BE49-F238E27FC236}">
                    <a16:creationId xmlns:a16="http://schemas.microsoft.com/office/drawing/2014/main" id="{9BA6CA5B-6FD2-4F89-8601-75BDBA950FFA}"/>
                  </a:ext>
                </a:extLst>
              </p:cNvPr>
              <p:cNvSpPr/>
              <p:nvPr/>
            </p:nvSpPr>
            <p:spPr>
              <a:xfrm>
                <a:off x="-35093925" y="24191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9" y="1"/>
                      <a:pt x="1" y="158"/>
                      <a:pt x="1" y="347"/>
                    </a:cubicBezTo>
                    <a:cubicBezTo>
                      <a:pt x="1" y="536"/>
                      <a:pt x="159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061;p69">
                <a:extLst>
                  <a:ext uri="{FF2B5EF4-FFF2-40B4-BE49-F238E27FC236}">
                    <a16:creationId xmlns:a16="http://schemas.microsoft.com/office/drawing/2014/main" id="{A627CBF5-EB59-4D11-A04D-FA4491A94C4E}"/>
                  </a:ext>
                </a:extLst>
              </p:cNvPr>
              <p:cNvSpPr/>
              <p:nvPr/>
            </p:nvSpPr>
            <p:spPr>
              <a:xfrm>
                <a:off x="-35042725" y="24191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68" y="694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062;p69">
                <a:extLst>
                  <a:ext uri="{FF2B5EF4-FFF2-40B4-BE49-F238E27FC236}">
                    <a16:creationId xmlns:a16="http://schemas.microsoft.com/office/drawing/2014/main" id="{78ED6A07-7884-4657-B5DF-210F8AB5D98F}"/>
                  </a:ext>
                </a:extLst>
              </p:cNvPr>
              <p:cNvSpPr/>
              <p:nvPr/>
            </p:nvSpPr>
            <p:spPr>
              <a:xfrm>
                <a:off x="-34991525" y="24191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68" y="694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8063;p69">
              <a:extLst>
                <a:ext uri="{FF2B5EF4-FFF2-40B4-BE49-F238E27FC236}">
                  <a16:creationId xmlns:a16="http://schemas.microsoft.com/office/drawing/2014/main" id="{5485FB21-E794-4E00-A16A-E179D7D28B7C}"/>
                </a:ext>
              </a:extLst>
            </p:cNvPr>
            <p:cNvGrpSpPr/>
            <p:nvPr/>
          </p:nvGrpSpPr>
          <p:grpSpPr>
            <a:xfrm>
              <a:off x="1928392" y="2524126"/>
              <a:ext cx="223358" cy="292016"/>
              <a:chOff x="-35101800" y="2631050"/>
              <a:chExt cx="222925" cy="291450"/>
            </a:xfrm>
            <a:grpFill/>
          </p:grpSpPr>
          <p:sp>
            <p:nvSpPr>
              <p:cNvPr id="125" name="Google Shape;8064;p69">
                <a:extLst>
                  <a:ext uri="{FF2B5EF4-FFF2-40B4-BE49-F238E27FC236}">
                    <a16:creationId xmlns:a16="http://schemas.microsoft.com/office/drawing/2014/main" id="{B170012E-C08B-4513-980F-70C9D36F96FD}"/>
                  </a:ext>
                </a:extLst>
              </p:cNvPr>
              <p:cNvSpPr/>
              <p:nvPr/>
            </p:nvSpPr>
            <p:spPr>
              <a:xfrm>
                <a:off x="-34999400" y="269957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065;p69">
                <a:extLst>
                  <a:ext uri="{FF2B5EF4-FFF2-40B4-BE49-F238E27FC236}">
                    <a16:creationId xmlns:a16="http://schemas.microsoft.com/office/drawing/2014/main" id="{2F9A9F48-F0DA-4D07-946E-6D20E47944D3}"/>
                  </a:ext>
                </a:extLst>
              </p:cNvPr>
              <p:cNvSpPr/>
              <p:nvPr/>
            </p:nvSpPr>
            <p:spPr>
              <a:xfrm>
                <a:off x="-34999400" y="273265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47" y="0"/>
                    </a:moveTo>
                    <a:cubicBezTo>
                      <a:pt x="158" y="0"/>
                      <a:pt x="1" y="190"/>
                      <a:pt x="1" y="379"/>
                    </a:cubicBezTo>
                    <a:lnTo>
                      <a:pt x="1" y="1765"/>
                    </a:lnTo>
                    <a:cubicBezTo>
                      <a:pt x="1" y="1985"/>
                      <a:pt x="158" y="2111"/>
                      <a:pt x="347" y="2111"/>
                    </a:cubicBezTo>
                    <a:cubicBezTo>
                      <a:pt x="568" y="2111"/>
                      <a:pt x="725" y="1954"/>
                      <a:pt x="725" y="1765"/>
                    </a:cubicBezTo>
                    <a:lnTo>
                      <a:pt x="725" y="379"/>
                    </a:lnTo>
                    <a:cubicBezTo>
                      <a:pt x="725" y="190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066;p69">
                <a:extLst>
                  <a:ext uri="{FF2B5EF4-FFF2-40B4-BE49-F238E27FC236}">
                    <a16:creationId xmlns:a16="http://schemas.microsoft.com/office/drawing/2014/main" id="{8A9F7AB7-7D0A-468F-BF08-94BE866820EC}"/>
                  </a:ext>
                </a:extLst>
              </p:cNvPr>
              <p:cNvSpPr/>
              <p:nvPr/>
            </p:nvSpPr>
            <p:spPr>
              <a:xfrm>
                <a:off x="-35067125" y="2665700"/>
                <a:ext cx="153600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76" extrusionOk="0">
                    <a:moveTo>
                      <a:pt x="3056" y="694"/>
                    </a:moveTo>
                    <a:cubicBezTo>
                      <a:pt x="4411" y="694"/>
                      <a:pt x="5482" y="1765"/>
                      <a:pt x="5482" y="3088"/>
                    </a:cubicBezTo>
                    <a:cubicBezTo>
                      <a:pt x="5482" y="4443"/>
                      <a:pt x="4411" y="5482"/>
                      <a:pt x="3056" y="5482"/>
                    </a:cubicBezTo>
                    <a:cubicBezTo>
                      <a:pt x="1733" y="5482"/>
                      <a:pt x="662" y="4443"/>
                      <a:pt x="662" y="3088"/>
                    </a:cubicBezTo>
                    <a:cubicBezTo>
                      <a:pt x="662" y="1796"/>
                      <a:pt x="1764" y="694"/>
                      <a:pt x="3056" y="69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87"/>
                      <a:pt x="0" y="3088"/>
                    </a:cubicBezTo>
                    <a:cubicBezTo>
                      <a:pt x="0" y="4789"/>
                      <a:pt x="1386" y="6176"/>
                      <a:pt x="3056" y="6176"/>
                    </a:cubicBezTo>
                    <a:cubicBezTo>
                      <a:pt x="4757" y="6176"/>
                      <a:pt x="6144" y="4789"/>
                      <a:pt x="6144" y="3088"/>
                    </a:cubicBezTo>
                    <a:cubicBezTo>
                      <a:pt x="6144" y="1387"/>
                      <a:pt x="4757" y="1"/>
                      <a:pt x="30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067;p69">
                <a:extLst>
                  <a:ext uri="{FF2B5EF4-FFF2-40B4-BE49-F238E27FC236}">
                    <a16:creationId xmlns:a16="http://schemas.microsoft.com/office/drawing/2014/main" id="{A20F40E2-E0C0-4F03-B0AD-A86C40AC6428}"/>
                  </a:ext>
                </a:extLst>
              </p:cNvPr>
              <p:cNvSpPr/>
              <p:nvPr/>
            </p:nvSpPr>
            <p:spPr>
              <a:xfrm>
                <a:off x="-35101800" y="2631050"/>
                <a:ext cx="2229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658" extrusionOk="0">
                    <a:moveTo>
                      <a:pt x="4443" y="693"/>
                    </a:moveTo>
                    <a:cubicBezTo>
                      <a:pt x="6554" y="693"/>
                      <a:pt x="8192" y="2395"/>
                      <a:pt x="8192" y="4474"/>
                    </a:cubicBezTo>
                    <a:cubicBezTo>
                      <a:pt x="8192" y="5293"/>
                      <a:pt x="7940" y="6081"/>
                      <a:pt x="7436" y="6711"/>
                    </a:cubicBezTo>
                    <a:lnTo>
                      <a:pt x="4443" y="10775"/>
                    </a:lnTo>
                    <a:lnTo>
                      <a:pt x="1450" y="6711"/>
                    </a:lnTo>
                    <a:cubicBezTo>
                      <a:pt x="1009" y="6049"/>
                      <a:pt x="726" y="5293"/>
                      <a:pt x="726" y="4474"/>
                    </a:cubicBezTo>
                    <a:cubicBezTo>
                      <a:pt x="726" y="2395"/>
                      <a:pt x="2364" y="693"/>
                      <a:pt x="4443" y="693"/>
                    </a:cubicBezTo>
                    <a:close/>
                    <a:moveTo>
                      <a:pt x="4443" y="0"/>
                    </a:moveTo>
                    <a:cubicBezTo>
                      <a:pt x="2017" y="0"/>
                      <a:pt x="1" y="1985"/>
                      <a:pt x="1" y="4443"/>
                    </a:cubicBezTo>
                    <a:cubicBezTo>
                      <a:pt x="1" y="5419"/>
                      <a:pt x="316" y="6333"/>
                      <a:pt x="883" y="7120"/>
                    </a:cubicBezTo>
                    <a:lnTo>
                      <a:pt x="4191" y="11531"/>
                    </a:lnTo>
                    <a:cubicBezTo>
                      <a:pt x="4254" y="11594"/>
                      <a:pt x="4349" y="11657"/>
                      <a:pt x="4443" y="11657"/>
                    </a:cubicBezTo>
                    <a:cubicBezTo>
                      <a:pt x="4569" y="11657"/>
                      <a:pt x="4664" y="11594"/>
                      <a:pt x="4727" y="11531"/>
                    </a:cubicBezTo>
                    <a:lnTo>
                      <a:pt x="8003" y="7120"/>
                    </a:lnTo>
                    <a:cubicBezTo>
                      <a:pt x="8602" y="6333"/>
                      <a:pt x="8917" y="5419"/>
                      <a:pt x="8917" y="4443"/>
                    </a:cubicBezTo>
                    <a:cubicBezTo>
                      <a:pt x="8917" y="1985"/>
                      <a:pt x="6901" y="0"/>
                      <a:pt x="4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8068;p69">
              <a:extLst>
                <a:ext uri="{FF2B5EF4-FFF2-40B4-BE49-F238E27FC236}">
                  <a16:creationId xmlns:a16="http://schemas.microsoft.com/office/drawing/2014/main" id="{C68C6379-3479-403D-A1A5-14B8AB23C6F3}"/>
                </a:ext>
              </a:extLst>
            </p:cNvPr>
            <p:cNvSpPr/>
            <p:nvPr/>
          </p:nvSpPr>
          <p:spPr>
            <a:xfrm>
              <a:off x="4004971" y="1702959"/>
              <a:ext cx="279366" cy="293394"/>
            </a:xfrm>
            <a:custGeom>
              <a:avLst/>
              <a:gdLst/>
              <a:ahLst/>
              <a:cxnLst/>
              <a:rect l="l" t="t" r="r" b="b"/>
              <a:pathLst>
                <a:path w="11153" h="11713" extrusionOk="0">
                  <a:moveTo>
                    <a:pt x="9594" y="693"/>
                  </a:moveTo>
                  <a:cubicBezTo>
                    <a:pt x="9767" y="693"/>
                    <a:pt x="9940" y="764"/>
                    <a:pt x="10082" y="906"/>
                  </a:cubicBezTo>
                  <a:cubicBezTo>
                    <a:pt x="10365" y="1158"/>
                    <a:pt x="10365" y="1599"/>
                    <a:pt x="10082" y="1883"/>
                  </a:cubicBezTo>
                  <a:lnTo>
                    <a:pt x="9168" y="2796"/>
                  </a:lnTo>
                  <a:lnTo>
                    <a:pt x="6175" y="3364"/>
                  </a:lnTo>
                  <a:lnTo>
                    <a:pt x="6175" y="1410"/>
                  </a:lnTo>
                  <a:lnTo>
                    <a:pt x="8475" y="1410"/>
                  </a:lnTo>
                  <a:cubicBezTo>
                    <a:pt x="8538" y="1410"/>
                    <a:pt x="8664" y="1379"/>
                    <a:pt x="8696" y="1284"/>
                  </a:cubicBezTo>
                  <a:lnTo>
                    <a:pt x="9105" y="906"/>
                  </a:lnTo>
                  <a:cubicBezTo>
                    <a:pt x="9247" y="764"/>
                    <a:pt x="9420" y="693"/>
                    <a:pt x="9594" y="693"/>
                  </a:cubicBezTo>
                  <a:close/>
                  <a:moveTo>
                    <a:pt x="5136" y="749"/>
                  </a:moveTo>
                  <a:cubicBezTo>
                    <a:pt x="5325" y="749"/>
                    <a:pt x="5482" y="906"/>
                    <a:pt x="5482" y="1095"/>
                  </a:cubicBezTo>
                  <a:lnTo>
                    <a:pt x="5482" y="4214"/>
                  </a:lnTo>
                  <a:cubicBezTo>
                    <a:pt x="5356" y="4151"/>
                    <a:pt x="5230" y="4151"/>
                    <a:pt x="5136" y="4151"/>
                  </a:cubicBezTo>
                  <a:cubicBezTo>
                    <a:pt x="5010" y="4151"/>
                    <a:pt x="4884" y="4151"/>
                    <a:pt x="4758" y="4214"/>
                  </a:cubicBezTo>
                  <a:lnTo>
                    <a:pt x="4758" y="1095"/>
                  </a:lnTo>
                  <a:cubicBezTo>
                    <a:pt x="4758" y="906"/>
                    <a:pt x="4915" y="749"/>
                    <a:pt x="5136" y="749"/>
                  </a:cubicBezTo>
                  <a:close/>
                  <a:moveTo>
                    <a:pt x="5136" y="4844"/>
                  </a:moveTo>
                  <a:cubicBezTo>
                    <a:pt x="5671" y="4844"/>
                    <a:pt x="6144" y="5317"/>
                    <a:pt x="6144" y="5852"/>
                  </a:cubicBezTo>
                  <a:cubicBezTo>
                    <a:pt x="6144" y="6419"/>
                    <a:pt x="5671" y="6861"/>
                    <a:pt x="5136" y="6861"/>
                  </a:cubicBezTo>
                  <a:cubicBezTo>
                    <a:pt x="4568" y="6861"/>
                    <a:pt x="4096" y="6388"/>
                    <a:pt x="4096" y="5852"/>
                  </a:cubicBezTo>
                  <a:cubicBezTo>
                    <a:pt x="4096" y="5317"/>
                    <a:pt x="4568" y="4844"/>
                    <a:pt x="5136" y="4844"/>
                  </a:cubicBezTo>
                  <a:close/>
                  <a:moveTo>
                    <a:pt x="4096" y="1442"/>
                  </a:moveTo>
                  <a:lnTo>
                    <a:pt x="4096" y="4529"/>
                  </a:lnTo>
                  <a:cubicBezTo>
                    <a:pt x="3655" y="4844"/>
                    <a:pt x="3434" y="5348"/>
                    <a:pt x="3434" y="5884"/>
                  </a:cubicBezTo>
                  <a:cubicBezTo>
                    <a:pt x="3434" y="6136"/>
                    <a:pt x="3466" y="6419"/>
                    <a:pt x="3592" y="6609"/>
                  </a:cubicBezTo>
                  <a:lnTo>
                    <a:pt x="2332" y="8184"/>
                  </a:lnTo>
                  <a:cubicBezTo>
                    <a:pt x="1323" y="7522"/>
                    <a:pt x="725" y="6356"/>
                    <a:pt x="725" y="5159"/>
                  </a:cubicBezTo>
                  <a:cubicBezTo>
                    <a:pt x="662" y="3143"/>
                    <a:pt x="2206" y="1568"/>
                    <a:pt x="4096" y="1442"/>
                  </a:cubicBezTo>
                  <a:close/>
                  <a:moveTo>
                    <a:pt x="8916" y="3521"/>
                  </a:moveTo>
                  <a:lnTo>
                    <a:pt x="8916" y="4466"/>
                  </a:lnTo>
                  <a:cubicBezTo>
                    <a:pt x="8916" y="4529"/>
                    <a:pt x="8916" y="4592"/>
                    <a:pt x="8948" y="4624"/>
                  </a:cubicBezTo>
                  <a:lnTo>
                    <a:pt x="9798" y="6419"/>
                  </a:lnTo>
                  <a:cubicBezTo>
                    <a:pt x="9893" y="6577"/>
                    <a:pt x="9798" y="6672"/>
                    <a:pt x="9798" y="6735"/>
                  </a:cubicBezTo>
                  <a:cubicBezTo>
                    <a:pt x="9767" y="6766"/>
                    <a:pt x="9704" y="6892"/>
                    <a:pt x="9546" y="6892"/>
                  </a:cubicBezTo>
                  <a:lnTo>
                    <a:pt x="9263" y="6892"/>
                  </a:lnTo>
                  <a:cubicBezTo>
                    <a:pt x="9074" y="6892"/>
                    <a:pt x="8916" y="7050"/>
                    <a:pt x="8916" y="7239"/>
                  </a:cubicBezTo>
                  <a:lnTo>
                    <a:pt x="8916" y="8341"/>
                  </a:lnTo>
                  <a:cubicBezTo>
                    <a:pt x="8633" y="8467"/>
                    <a:pt x="8381" y="8656"/>
                    <a:pt x="8286" y="8971"/>
                  </a:cubicBezTo>
                  <a:lnTo>
                    <a:pt x="6522" y="8971"/>
                  </a:lnTo>
                  <a:cubicBezTo>
                    <a:pt x="5955" y="8971"/>
                    <a:pt x="5482" y="8499"/>
                    <a:pt x="5482" y="7932"/>
                  </a:cubicBezTo>
                  <a:lnTo>
                    <a:pt x="5482" y="7554"/>
                  </a:lnTo>
                  <a:cubicBezTo>
                    <a:pt x="6270" y="7396"/>
                    <a:pt x="6868" y="6672"/>
                    <a:pt x="6868" y="5852"/>
                  </a:cubicBezTo>
                  <a:cubicBezTo>
                    <a:pt x="6868" y="5317"/>
                    <a:pt x="6585" y="4781"/>
                    <a:pt x="6207" y="4466"/>
                  </a:cubicBezTo>
                  <a:lnTo>
                    <a:pt x="6207" y="4088"/>
                  </a:lnTo>
                  <a:lnTo>
                    <a:pt x="8916" y="3521"/>
                  </a:lnTo>
                  <a:close/>
                  <a:moveTo>
                    <a:pt x="9231" y="8940"/>
                  </a:moveTo>
                  <a:cubicBezTo>
                    <a:pt x="9420" y="8940"/>
                    <a:pt x="9578" y="9097"/>
                    <a:pt x="9578" y="9286"/>
                  </a:cubicBezTo>
                  <a:cubicBezTo>
                    <a:pt x="9578" y="9475"/>
                    <a:pt x="9420" y="9633"/>
                    <a:pt x="9231" y="9633"/>
                  </a:cubicBezTo>
                  <a:cubicBezTo>
                    <a:pt x="9011" y="9633"/>
                    <a:pt x="8853" y="9475"/>
                    <a:pt x="8853" y="9286"/>
                  </a:cubicBezTo>
                  <a:cubicBezTo>
                    <a:pt x="8853" y="9097"/>
                    <a:pt x="9011" y="8940"/>
                    <a:pt x="9231" y="8940"/>
                  </a:cubicBezTo>
                  <a:close/>
                  <a:moveTo>
                    <a:pt x="3970" y="7144"/>
                  </a:moveTo>
                  <a:cubicBezTo>
                    <a:pt x="4222" y="7365"/>
                    <a:pt x="4442" y="7522"/>
                    <a:pt x="4758" y="7554"/>
                  </a:cubicBezTo>
                  <a:lnTo>
                    <a:pt x="4758" y="7932"/>
                  </a:lnTo>
                  <a:cubicBezTo>
                    <a:pt x="4758" y="8877"/>
                    <a:pt x="5514" y="9633"/>
                    <a:pt x="6459" y="9633"/>
                  </a:cubicBezTo>
                  <a:lnTo>
                    <a:pt x="8223" y="9633"/>
                  </a:lnTo>
                  <a:cubicBezTo>
                    <a:pt x="8286" y="9727"/>
                    <a:pt x="8318" y="9791"/>
                    <a:pt x="8349" y="9822"/>
                  </a:cubicBezTo>
                  <a:cubicBezTo>
                    <a:pt x="8034" y="10137"/>
                    <a:pt x="7593" y="10295"/>
                    <a:pt x="7183" y="10295"/>
                  </a:cubicBezTo>
                  <a:lnTo>
                    <a:pt x="5797" y="10295"/>
                  </a:lnTo>
                  <a:cubicBezTo>
                    <a:pt x="5608" y="10295"/>
                    <a:pt x="5451" y="10452"/>
                    <a:pt x="5451" y="10673"/>
                  </a:cubicBezTo>
                  <a:lnTo>
                    <a:pt x="5451" y="11051"/>
                  </a:lnTo>
                  <a:lnTo>
                    <a:pt x="2710" y="11051"/>
                  </a:lnTo>
                  <a:lnTo>
                    <a:pt x="2710" y="8719"/>
                  </a:lnTo>
                  <a:lnTo>
                    <a:pt x="3970" y="7144"/>
                  </a:lnTo>
                  <a:close/>
                  <a:moveTo>
                    <a:pt x="9629" y="0"/>
                  </a:moveTo>
                  <a:cubicBezTo>
                    <a:pt x="9278" y="0"/>
                    <a:pt x="8932" y="134"/>
                    <a:pt x="8664" y="402"/>
                  </a:cubicBezTo>
                  <a:lnTo>
                    <a:pt x="8412" y="686"/>
                  </a:lnTo>
                  <a:lnTo>
                    <a:pt x="6144" y="686"/>
                  </a:lnTo>
                  <a:cubicBezTo>
                    <a:pt x="5986" y="308"/>
                    <a:pt x="5640" y="24"/>
                    <a:pt x="5167" y="24"/>
                  </a:cubicBezTo>
                  <a:cubicBezTo>
                    <a:pt x="4726" y="24"/>
                    <a:pt x="4348" y="308"/>
                    <a:pt x="4190" y="686"/>
                  </a:cubicBezTo>
                  <a:cubicBezTo>
                    <a:pt x="1859" y="812"/>
                    <a:pt x="0" y="2702"/>
                    <a:pt x="0" y="5033"/>
                  </a:cubicBezTo>
                  <a:cubicBezTo>
                    <a:pt x="0" y="6514"/>
                    <a:pt x="725" y="7900"/>
                    <a:pt x="1922" y="8688"/>
                  </a:cubicBezTo>
                  <a:lnTo>
                    <a:pt x="2048" y="8782"/>
                  </a:lnTo>
                  <a:lnTo>
                    <a:pt x="2048" y="11366"/>
                  </a:lnTo>
                  <a:cubicBezTo>
                    <a:pt x="2048" y="11555"/>
                    <a:pt x="2206" y="11712"/>
                    <a:pt x="2426" y="11712"/>
                  </a:cubicBezTo>
                  <a:lnTo>
                    <a:pt x="5829" y="11712"/>
                  </a:lnTo>
                  <a:cubicBezTo>
                    <a:pt x="6018" y="11712"/>
                    <a:pt x="6207" y="11555"/>
                    <a:pt x="6207" y="11366"/>
                  </a:cubicBezTo>
                  <a:lnTo>
                    <a:pt x="6207" y="10956"/>
                  </a:lnTo>
                  <a:lnTo>
                    <a:pt x="7215" y="10956"/>
                  </a:lnTo>
                  <a:cubicBezTo>
                    <a:pt x="7877" y="10956"/>
                    <a:pt x="8475" y="10704"/>
                    <a:pt x="8948" y="10232"/>
                  </a:cubicBezTo>
                  <a:cubicBezTo>
                    <a:pt x="9074" y="10263"/>
                    <a:pt x="9137" y="10263"/>
                    <a:pt x="9263" y="10263"/>
                  </a:cubicBezTo>
                  <a:cubicBezTo>
                    <a:pt x="9830" y="10263"/>
                    <a:pt x="10302" y="9791"/>
                    <a:pt x="10302" y="9223"/>
                  </a:cubicBezTo>
                  <a:cubicBezTo>
                    <a:pt x="10302" y="8814"/>
                    <a:pt x="10019" y="8404"/>
                    <a:pt x="9609" y="8247"/>
                  </a:cubicBezTo>
                  <a:lnTo>
                    <a:pt x="9609" y="7491"/>
                  </a:lnTo>
                  <a:cubicBezTo>
                    <a:pt x="9924" y="7459"/>
                    <a:pt x="10239" y="7302"/>
                    <a:pt x="10397" y="7018"/>
                  </a:cubicBezTo>
                  <a:cubicBezTo>
                    <a:pt x="10617" y="6703"/>
                    <a:pt x="10617" y="6356"/>
                    <a:pt x="10460" y="6041"/>
                  </a:cubicBezTo>
                  <a:lnTo>
                    <a:pt x="9609" y="4403"/>
                  </a:lnTo>
                  <a:lnTo>
                    <a:pt x="9609" y="3332"/>
                  </a:lnTo>
                  <a:lnTo>
                    <a:pt x="10617" y="2355"/>
                  </a:lnTo>
                  <a:cubicBezTo>
                    <a:pt x="11153" y="1788"/>
                    <a:pt x="11153" y="938"/>
                    <a:pt x="10617" y="402"/>
                  </a:cubicBezTo>
                  <a:cubicBezTo>
                    <a:pt x="10334" y="134"/>
                    <a:pt x="9979" y="0"/>
                    <a:pt x="9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8069;p69">
              <a:extLst>
                <a:ext uri="{FF2B5EF4-FFF2-40B4-BE49-F238E27FC236}">
                  <a16:creationId xmlns:a16="http://schemas.microsoft.com/office/drawing/2014/main" id="{7C63A687-A1CD-4332-96D1-829344AB2E21}"/>
                </a:ext>
              </a:extLst>
            </p:cNvPr>
            <p:cNvGrpSpPr/>
            <p:nvPr/>
          </p:nvGrpSpPr>
          <p:grpSpPr>
            <a:xfrm>
              <a:off x="4000365" y="2128863"/>
              <a:ext cx="292016" cy="293568"/>
              <a:chOff x="-33314675" y="2275050"/>
              <a:chExt cx="291450" cy="293000"/>
            </a:xfrm>
            <a:grpFill/>
          </p:grpSpPr>
          <p:sp>
            <p:nvSpPr>
              <p:cNvPr id="122" name="Google Shape;8070;p69">
                <a:extLst>
                  <a:ext uri="{FF2B5EF4-FFF2-40B4-BE49-F238E27FC236}">
                    <a16:creationId xmlns:a16="http://schemas.microsoft.com/office/drawing/2014/main" id="{FB94AD6B-77EE-4A14-870D-9988A271BD58}"/>
                  </a:ext>
                </a:extLst>
              </p:cNvPr>
              <p:cNvSpPr/>
              <p:nvPr/>
            </p:nvSpPr>
            <p:spPr>
              <a:xfrm>
                <a:off x="-33143750" y="2275050"/>
                <a:ext cx="1205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821" extrusionOk="0">
                    <a:moveTo>
                      <a:pt x="2426" y="725"/>
                    </a:moveTo>
                    <a:cubicBezTo>
                      <a:pt x="3371" y="725"/>
                      <a:pt x="4096" y="1512"/>
                      <a:pt x="4096" y="2458"/>
                    </a:cubicBezTo>
                    <a:cubicBezTo>
                      <a:pt x="4159" y="3403"/>
                      <a:pt x="3371" y="4159"/>
                      <a:pt x="2426" y="4159"/>
                    </a:cubicBezTo>
                    <a:cubicBezTo>
                      <a:pt x="1481" y="4159"/>
                      <a:pt x="725" y="3403"/>
                      <a:pt x="725" y="2458"/>
                    </a:cubicBezTo>
                    <a:cubicBezTo>
                      <a:pt x="725" y="1512"/>
                      <a:pt x="1481" y="725"/>
                      <a:pt x="2426" y="725"/>
                    </a:cubicBezTo>
                    <a:close/>
                    <a:moveTo>
                      <a:pt x="2426" y="0"/>
                    </a:moveTo>
                    <a:cubicBezTo>
                      <a:pt x="1071" y="0"/>
                      <a:pt x="0" y="1103"/>
                      <a:pt x="0" y="2426"/>
                    </a:cubicBezTo>
                    <a:cubicBezTo>
                      <a:pt x="0" y="3749"/>
                      <a:pt x="1071" y="4820"/>
                      <a:pt x="2426" y="4820"/>
                    </a:cubicBezTo>
                    <a:cubicBezTo>
                      <a:pt x="3749" y="4820"/>
                      <a:pt x="4821" y="3749"/>
                      <a:pt x="4821" y="2426"/>
                    </a:cubicBezTo>
                    <a:cubicBezTo>
                      <a:pt x="4821" y="1103"/>
                      <a:pt x="3749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071;p69">
                <a:extLst>
                  <a:ext uri="{FF2B5EF4-FFF2-40B4-BE49-F238E27FC236}">
                    <a16:creationId xmlns:a16="http://schemas.microsoft.com/office/drawing/2014/main" id="{78538AF1-D54E-474A-9129-B43053B9E09B}"/>
                  </a:ext>
                </a:extLst>
              </p:cNvPr>
              <p:cNvSpPr/>
              <p:nvPr/>
            </p:nvSpPr>
            <p:spPr>
              <a:xfrm>
                <a:off x="-33093350" y="2309700"/>
                <a:ext cx="354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7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9"/>
                    </a:lnTo>
                    <a:cubicBezTo>
                      <a:pt x="1" y="1229"/>
                      <a:pt x="158" y="1387"/>
                      <a:pt x="347" y="1387"/>
                    </a:cubicBezTo>
                    <a:lnTo>
                      <a:pt x="1040" y="1387"/>
                    </a:lnTo>
                    <a:cubicBezTo>
                      <a:pt x="1229" y="1387"/>
                      <a:pt x="1387" y="1229"/>
                      <a:pt x="1387" y="1009"/>
                    </a:cubicBezTo>
                    <a:cubicBezTo>
                      <a:pt x="1418" y="883"/>
                      <a:pt x="1261" y="694"/>
                      <a:pt x="1072" y="694"/>
                    </a:cubicBezTo>
                    <a:lnTo>
                      <a:pt x="725" y="694"/>
                    </a:lnTo>
                    <a:lnTo>
                      <a:pt x="725" y="347"/>
                    </a:ln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072;p69">
                <a:extLst>
                  <a:ext uri="{FF2B5EF4-FFF2-40B4-BE49-F238E27FC236}">
                    <a16:creationId xmlns:a16="http://schemas.microsoft.com/office/drawing/2014/main" id="{545B529E-5A76-4DC3-AC5B-E2461AC7CD70}"/>
                  </a:ext>
                </a:extLst>
              </p:cNvPr>
              <p:cNvSpPr/>
              <p:nvPr/>
            </p:nvSpPr>
            <p:spPr>
              <a:xfrm>
                <a:off x="-33314675" y="2328600"/>
                <a:ext cx="23947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578" extrusionOk="0">
                    <a:moveTo>
                      <a:pt x="3057" y="631"/>
                    </a:moveTo>
                    <a:cubicBezTo>
                      <a:pt x="3624" y="631"/>
                      <a:pt x="4096" y="1103"/>
                      <a:pt x="4096" y="1639"/>
                    </a:cubicBezTo>
                    <a:cubicBezTo>
                      <a:pt x="4096" y="2206"/>
                      <a:pt x="3624" y="2678"/>
                      <a:pt x="3057" y="2678"/>
                    </a:cubicBezTo>
                    <a:cubicBezTo>
                      <a:pt x="2521" y="2678"/>
                      <a:pt x="2049" y="2206"/>
                      <a:pt x="2049" y="1639"/>
                    </a:cubicBezTo>
                    <a:cubicBezTo>
                      <a:pt x="2049" y="1103"/>
                      <a:pt x="2490" y="631"/>
                      <a:pt x="3057" y="631"/>
                    </a:cubicBezTo>
                    <a:close/>
                    <a:moveTo>
                      <a:pt x="3063" y="3369"/>
                    </a:moveTo>
                    <a:cubicBezTo>
                      <a:pt x="3690" y="3369"/>
                      <a:pt x="4308" y="3646"/>
                      <a:pt x="4726" y="4065"/>
                    </a:cubicBezTo>
                    <a:lnTo>
                      <a:pt x="4411" y="4065"/>
                    </a:lnTo>
                    <a:cubicBezTo>
                      <a:pt x="3844" y="4065"/>
                      <a:pt x="3372" y="4506"/>
                      <a:pt x="3372" y="5073"/>
                    </a:cubicBezTo>
                    <a:lnTo>
                      <a:pt x="3372" y="6774"/>
                    </a:lnTo>
                    <a:lnTo>
                      <a:pt x="662" y="6774"/>
                    </a:lnTo>
                    <a:lnTo>
                      <a:pt x="662" y="5892"/>
                    </a:lnTo>
                    <a:cubicBezTo>
                      <a:pt x="662" y="4569"/>
                      <a:pt x="1702" y="3435"/>
                      <a:pt x="2962" y="3372"/>
                    </a:cubicBezTo>
                    <a:cubicBezTo>
                      <a:pt x="2996" y="3370"/>
                      <a:pt x="3029" y="3369"/>
                      <a:pt x="3063" y="3369"/>
                    </a:cubicBezTo>
                    <a:close/>
                    <a:moveTo>
                      <a:pt x="7215" y="4726"/>
                    </a:moveTo>
                    <a:cubicBezTo>
                      <a:pt x="7373" y="4726"/>
                      <a:pt x="7530" y="4884"/>
                      <a:pt x="7530" y="5073"/>
                    </a:cubicBezTo>
                    <a:lnTo>
                      <a:pt x="7530" y="6774"/>
                    </a:lnTo>
                    <a:lnTo>
                      <a:pt x="4096" y="6774"/>
                    </a:lnTo>
                    <a:lnTo>
                      <a:pt x="4096" y="5073"/>
                    </a:lnTo>
                    <a:cubicBezTo>
                      <a:pt x="4096" y="4884"/>
                      <a:pt x="4254" y="4726"/>
                      <a:pt x="4443" y="4726"/>
                    </a:cubicBezTo>
                    <a:close/>
                    <a:moveTo>
                      <a:pt x="8586" y="7495"/>
                    </a:moveTo>
                    <a:cubicBezTo>
                      <a:pt x="8753" y="7495"/>
                      <a:pt x="8885" y="7644"/>
                      <a:pt x="8885" y="7845"/>
                    </a:cubicBezTo>
                    <a:lnTo>
                      <a:pt x="8885" y="8885"/>
                    </a:lnTo>
                    <a:lnTo>
                      <a:pt x="662" y="8885"/>
                    </a:lnTo>
                    <a:lnTo>
                      <a:pt x="662" y="7499"/>
                    </a:lnTo>
                    <a:lnTo>
                      <a:pt x="8539" y="7499"/>
                    </a:lnTo>
                    <a:cubicBezTo>
                      <a:pt x="8555" y="7496"/>
                      <a:pt x="8571" y="7495"/>
                      <a:pt x="8586" y="7495"/>
                    </a:cubicBezTo>
                    <a:close/>
                    <a:moveTo>
                      <a:pt x="3057" y="1"/>
                    </a:moveTo>
                    <a:cubicBezTo>
                      <a:pt x="2112" y="1"/>
                      <a:pt x="1387" y="725"/>
                      <a:pt x="1387" y="1702"/>
                    </a:cubicBezTo>
                    <a:cubicBezTo>
                      <a:pt x="1387" y="2206"/>
                      <a:pt x="1576" y="2647"/>
                      <a:pt x="1923" y="2930"/>
                    </a:cubicBezTo>
                    <a:cubicBezTo>
                      <a:pt x="820" y="3403"/>
                      <a:pt x="1" y="4600"/>
                      <a:pt x="1" y="5923"/>
                    </a:cubicBezTo>
                    <a:lnTo>
                      <a:pt x="1" y="9263"/>
                    </a:lnTo>
                    <a:cubicBezTo>
                      <a:pt x="1" y="9420"/>
                      <a:pt x="127" y="9578"/>
                      <a:pt x="316" y="9578"/>
                    </a:cubicBezTo>
                    <a:lnTo>
                      <a:pt x="9200" y="9578"/>
                    </a:lnTo>
                    <a:cubicBezTo>
                      <a:pt x="9421" y="9578"/>
                      <a:pt x="9578" y="9420"/>
                      <a:pt x="9578" y="9200"/>
                    </a:cubicBezTo>
                    <a:lnTo>
                      <a:pt x="9578" y="7845"/>
                    </a:lnTo>
                    <a:cubicBezTo>
                      <a:pt x="9578" y="7278"/>
                      <a:pt x="9106" y="6806"/>
                      <a:pt x="8539" y="6806"/>
                    </a:cubicBezTo>
                    <a:lnTo>
                      <a:pt x="8192" y="6806"/>
                    </a:lnTo>
                    <a:lnTo>
                      <a:pt x="8192" y="5104"/>
                    </a:lnTo>
                    <a:cubicBezTo>
                      <a:pt x="8192" y="4569"/>
                      <a:pt x="7719" y="4096"/>
                      <a:pt x="7152" y="4096"/>
                    </a:cubicBezTo>
                    <a:lnTo>
                      <a:pt x="5577" y="4096"/>
                    </a:lnTo>
                    <a:cubicBezTo>
                      <a:pt x="5231" y="3561"/>
                      <a:pt x="4758" y="3183"/>
                      <a:pt x="4222" y="2930"/>
                    </a:cubicBezTo>
                    <a:cubicBezTo>
                      <a:pt x="4569" y="2615"/>
                      <a:pt x="4758" y="2206"/>
                      <a:pt x="4758" y="1702"/>
                    </a:cubicBezTo>
                    <a:cubicBezTo>
                      <a:pt x="4758" y="725"/>
                      <a:pt x="4002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8073;p69">
              <a:extLst>
                <a:ext uri="{FF2B5EF4-FFF2-40B4-BE49-F238E27FC236}">
                  <a16:creationId xmlns:a16="http://schemas.microsoft.com/office/drawing/2014/main" id="{1A25911C-8FCD-4A53-B8D8-15DB947EAA4E}"/>
                </a:ext>
              </a:extLst>
            </p:cNvPr>
            <p:cNvSpPr/>
            <p:nvPr/>
          </p:nvSpPr>
          <p:spPr>
            <a:xfrm>
              <a:off x="3997467" y="2523055"/>
              <a:ext cx="294372" cy="294396"/>
            </a:xfrm>
            <a:custGeom>
              <a:avLst/>
              <a:gdLst/>
              <a:ahLst/>
              <a:cxnLst/>
              <a:rect l="l" t="t" r="r" b="b"/>
              <a:pathLst>
                <a:path w="11752" h="11753" extrusionOk="0">
                  <a:moveTo>
                    <a:pt x="9672" y="725"/>
                  </a:moveTo>
                  <a:lnTo>
                    <a:pt x="9672" y="4191"/>
                  </a:lnTo>
                  <a:cubicBezTo>
                    <a:pt x="9546" y="4160"/>
                    <a:pt x="9420" y="4160"/>
                    <a:pt x="9294" y="4160"/>
                  </a:cubicBezTo>
                  <a:cubicBezTo>
                    <a:pt x="9200" y="4160"/>
                    <a:pt x="9074" y="4191"/>
                    <a:pt x="8948" y="4223"/>
                  </a:cubicBezTo>
                  <a:lnTo>
                    <a:pt x="8948" y="3844"/>
                  </a:lnTo>
                  <a:cubicBezTo>
                    <a:pt x="8948" y="3277"/>
                    <a:pt x="8475" y="2805"/>
                    <a:pt x="7939" y="2805"/>
                  </a:cubicBezTo>
                  <a:cubicBezTo>
                    <a:pt x="7813" y="2805"/>
                    <a:pt x="7687" y="2836"/>
                    <a:pt x="7561" y="2836"/>
                  </a:cubicBezTo>
                  <a:lnTo>
                    <a:pt x="7561" y="2458"/>
                  </a:lnTo>
                  <a:cubicBezTo>
                    <a:pt x="7561" y="1891"/>
                    <a:pt x="7089" y="1419"/>
                    <a:pt x="6553" y="1419"/>
                  </a:cubicBezTo>
                  <a:cubicBezTo>
                    <a:pt x="6427" y="1419"/>
                    <a:pt x="6364" y="1419"/>
                    <a:pt x="6238" y="1482"/>
                  </a:cubicBezTo>
                  <a:cubicBezTo>
                    <a:pt x="6427" y="1041"/>
                    <a:pt x="6837" y="725"/>
                    <a:pt x="7246" y="725"/>
                  </a:cubicBezTo>
                  <a:close/>
                  <a:moveTo>
                    <a:pt x="11090" y="1419"/>
                  </a:moveTo>
                  <a:lnTo>
                    <a:pt x="11090" y="4884"/>
                  </a:lnTo>
                  <a:cubicBezTo>
                    <a:pt x="10964" y="4853"/>
                    <a:pt x="10838" y="4853"/>
                    <a:pt x="10712" y="4853"/>
                  </a:cubicBezTo>
                  <a:cubicBezTo>
                    <a:pt x="10617" y="4853"/>
                    <a:pt x="10491" y="4884"/>
                    <a:pt x="10365" y="4884"/>
                  </a:cubicBezTo>
                  <a:lnTo>
                    <a:pt x="10365" y="1419"/>
                  </a:lnTo>
                  <a:close/>
                  <a:moveTo>
                    <a:pt x="4537" y="725"/>
                  </a:moveTo>
                  <a:cubicBezTo>
                    <a:pt x="5104" y="725"/>
                    <a:pt x="5577" y="1198"/>
                    <a:pt x="5577" y="1734"/>
                  </a:cubicBezTo>
                  <a:lnTo>
                    <a:pt x="5577" y="5010"/>
                  </a:lnTo>
                  <a:lnTo>
                    <a:pt x="4474" y="6113"/>
                  </a:lnTo>
                  <a:cubicBezTo>
                    <a:pt x="4253" y="6302"/>
                    <a:pt x="4096" y="6585"/>
                    <a:pt x="4033" y="6869"/>
                  </a:cubicBezTo>
                  <a:lnTo>
                    <a:pt x="2143" y="6869"/>
                  </a:lnTo>
                  <a:lnTo>
                    <a:pt x="2143" y="725"/>
                  </a:lnTo>
                  <a:close/>
                  <a:moveTo>
                    <a:pt x="1418" y="1419"/>
                  </a:moveTo>
                  <a:lnTo>
                    <a:pt x="1418" y="7247"/>
                  </a:lnTo>
                  <a:cubicBezTo>
                    <a:pt x="1418" y="7468"/>
                    <a:pt x="1575" y="7625"/>
                    <a:pt x="1796" y="7625"/>
                  </a:cubicBezTo>
                  <a:lnTo>
                    <a:pt x="3938" y="7625"/>
                  </a:lnTo>
                  <a:cubicBezTo>
                    <a:pt x="4001" y="7846"/>
                    <a:pt x="4064" y="8098"/>
                    <a:pt x="4190" y="8287"/>
                  </a:cubicBezTo>
                  <a:lnTo>
                    <a:pt x="725" y="8287"/>
                  </a:lnTo>
                  <a:lnTo>
                    <a:pt x="725" y="1419"/>
                  </a:lnTo>
                  <a:close/>
                  <a:moveTo>
                    <a:pt x="6648" y="2112"/>
                  </a:moveTo>
                  <a:cubicBezTo>
                    <a:pt x="6837" y="2112"/>
                    <a:pt x="6994" y="2269"/>
                    <a:pt x="6994" y="2458"/>
                  </a:cubicBezTo>
                  <a:lnTo>
                    <a:pt x="6994" y="6554"/>
                  </a:lnTo>
                  <a:cubicBezTo>
                    <a:pt x="6994" y="6743"/>
                    <a:pt x="7152" y="6900"/>
                    <a:pt x="7341" y="6900"/>
                  </a:cubicBezTo>
                  <a:cubicBezTo>
                    <a:pt x="7530" y="6900"/>
                    <a:pt x="7687" y="6743"/>
                    <a:pt x="7687" y="6554"/>
                  </a:cubicBezTo>
                  <a:lnTo>
                    <a:pt x="7687" y="3844"/>
                  </a:lnTo>
                  <a:cubicBezTo>
                    <a:pt x="7687" y="3624"/>
                    <a:pt x="7845" y="3466"/>
                    <a:pt x="8065" y="3466"/>
                  </a:cubicBezTo>
                  <a:cubicBezTo>
                    <a:pt x="8254" y="3466"/>
                    <a:pt x="8412" y="3624"/>
                    <a:pt x="8412" y="3844"/>
                  </a:cubicBezTo>
                  <a:lnTo>
                    <a:pt x="8412" y="6554"/>
                  </a:lnTo>
                  <a:cubicBezTo>
                    <a:pt x="8412" y="6743"/>
                    <a:pt x="8570" y="6900"/>
                    <a:pt x="8759" y="6900"/>
                  </a:cubicBezTo>
                  <a:cubicBezTo>
                    <a:pt x="8948" y="6900"/>
                    <a:pt x="9105" y="6743"/>
                    <a:pt x="9105" y="6554"/>
                  </a:cubicBezTo>
                  <a:lnTo>
                    <a:pt x="9105" y="5168"/>
                  </a:lnTo>
                  <a:cubicBezTo>
                    <a:pt x="9105" y="4979"/>
                    <a:pt x="9263" y="4821"/>
                    <a:pt x="9483" y="4821"/>
                  </a:cubicBezTo>
                  <a:cubicBezTo>
                    <a:pt x="9672" y="4821"/>
                    <a:pt x="9830" y="4979"/>
                    <a:pt x="9830" y="5168"/>
                  </a:cubicBezTo>
                  <a:lnTo>
                    <a:pt x="9830" y="6554"/>
                  </a:lnTo>
                  <a:cubicBezTo>
                    <a:pt x="9830" y="6743"/>
                    <a:pt x="9987" y="6900"/>
                    <a:pt x="10176" y="6900"/>
                  </a:cubicBezTo>
                  <a:cubicBezTo>
                    <a:pt x="10365" y="6900"/>
                    <a:pt x="10523" y="6743"/>
                    <a:pt x="10523" y="6554"/>
                  </a:cubicBezTo>
                  <a:lnTo>
                    <a:pt x="10523" y="5892"/>
                  </a:lnTo>
                  <a:cubicBezTo>
                    <a:pt x="10523" y="5672"/>
                    <a:pt x="10680" y="5514"/>
                    <a:pt x="10901" y="5514"/>
                  </a:cubicBezTo>
                  <a:cubicBezTo>
                    <a:pt x="11090" y="5514"/>
                    <a:pt x="11247" y="5672"/>
                    <a:pt x="11247" y="5892"/>
                  </a:cubicBezTo>
                  <a:cubicBezTo>
                    <a:pt x="11090" y="5955"/>
                    <a:pt x="11090" y="8633"/>
                    <a:pt x="11090" y="8791"/>
                  </a:cubicBezTo>
                  <a:cubicBezTo>
                    <a:pt x="11090" y="9043"/>
                    <a:pt x="10995" y="9232"/>
                    <a:pt x="10838" y="9389"/>
                  </a:cubicBezTo>
                  <a:cubicBezTo>
                    <a:pt x="10586" y="9673"/>
                    <a:pt x="10397" y="10051"/>
                    <a:pt x="10397" y="10460"/>
                  </a:cubicBezTo>
                  <a:lnTo>
                    <a:pt x="10397" y="11028"/>
                  </a:lnTo>
                  <a:lnTo>
                    <a:pt x="6270" y="11028"/>
                  </a:lnTo>
                  <a:lnTo>
                    <a:pt x="6270" y="10397"/>
                  </a:lnTo>
                  <a:cubicBezTo>
                    <a:pt x="6270" y="10051"/>
                    <a:pt x="6144" y="9673"/>
                    <a:pt x="5923" y="9389"/>
                  </a:cubicBezTo>
                  <a:lnTo>
                    <a:pt x="4852" y="7972"/>
                  </a:lnTo>
                  <a:cubicBezTo>
                    <a:pt x="4537" y="7562"/>
                    <a:pt x="4600" y="6995"/>
                    <a:pt x="4946" y="6617"/>
                  </a:cubicBezTo>
                  <a:lnTo>
                    <a:pt x="5577" y="5987"/>
                  </a:lnTo>
                  <a:lnTo>
                    <a:pt x="5577" y="6554"/>
                  </a:lnTo>
                  <a:cubicBezTo>
                    <a:pt x="5577" y="6743"/>
                    <a:pt x="5734" y="6900"/>
                    <a:pt x="5923" y="6900"/>
                  </a:cubicBezTo>
                  <a:cubicBezTo>
                    <a:pt x="6112" y="6900"/>
                    <a:pt x="6270" y="6743"/>
                    <a:pt x="6270" y="6554"/>
                  </a:cubicBezTo>
                  <a:lnTo>
                    <a:pt x="6270" y="2458"/>
                  </a:lnTo>
                  <a:cubicBezTo>
                    <a:pt x="6270" y="2269"/>
                    <a:pt x="6427" y="2112"/>
                    <a:pt x="6648" y="2112"/>
                  </a:cubicBezTo>
                  <a:close/>
                  <a:moveTo>
                    <a:pt x="1733" y="1"/>
                  </a:moveTo>
                  <a:cubicBezTo>
                    <a:pt x="1544" y="1"/>
                    <a:pt x="1386" y="158"/>
                    <a:pt x="1386" y="379"/>
                  </a:cubicBezTo>
                  <a:lnTo>
                    <a:pt x="1386" y="725"/>
                  </a:lnTo>
                  <a:lnTo>
                    <a:pt x="378" y="725"/>
                  </a:lnTo>
                  <a:cubicBezTo>
                    <a:pt x="158" y="725"/>
                    <a:pt x="0" y="883"/>
                    <a:pt x="0" y="1072"/>
                  </a:cubicBezTo>
                  <a:lnTo>
                    <a:pt x="0" y="8602"/>
                  </a:lnTo>
                  <a:cubicBezTo>
                    <a:pt x="0" y="8791"/>
                    <a:pt x="158" y="8948"/>
                    <a:pt x="378" y="8948"/>
                  </a:cubicBezTo>
                  <a:lnTo>
                    <a:pt x="4663" y="8948"/>
                  </a:lnTo>
                  <a:lnTo>
                    <a:pt x="5293" y="9830"/>
                  </a:lnTo>
                  <a:cubicBezTo>
                    <a:pt x="5419" y="9988"/>
                    <a:pt x="5482" y="10208"/>
                    <a:pt x="5482" y="10460"/>
                  </a:cubicBezTo>
                  <a:lnTo>
                    <a:pt x="5482" y="11406"/>
                  </a:lnTo>
                  <a:cubicBezTo>
                    <a:pt x="5482" y="11595"/>
                    <a:pt x="5640" y="11752"/>
                    <a:pt x="5829" y="11752"/>
                  </a:cubicBezTo>
                  <a:lnTo>
                    <a:pt x="10649" y="11752"/>
                  </a:lnTo>
                  <a:cubicBezTo>
                    <a:pt x="10838" y="11752"/>
                    <a:pt x="10995" y="11595"/>
                    <a:pt x="10995" y="11406"/>
                  </a:cubicBezTo>
                  <a:lnTo>
                    <a:pt x="10995" y="10460"/>
                  </a:lnTo>
                  <a:cubicBezTo>
                    <a:pt x="10995" y="10208"/>
                    <a:pt x="11090" y="10019"/>
                    <a:pt x="11247" y="9862"/>
                  </a:cubicBezTo>
                  <a:cubicBezTo>
                    <a:pt x="11500" y="9578"/>
                    <a:pt x="11657" y="9200"/>
                    <a:pt x="11657" y="8791"/>
                  </a:cubicBezTo>
                  <a:lnTo>
                    <a:pt x="11657" y="1072"/>
                  </a:lnTo>
                  <a:cubicBezTo>
                    <a:pt x="11752" y="883"/>
                    <a:pt x="11594" y="725"/>
                    <a:pt x="11405" y="725"/>
                  </a:cubicBezTo>
                  <a:lnTo>
                    <a:pt x="10365" y="725"/>
                  </a:lnTo>
                  <a:lnTo>
                    <a:pt x="10365" y="379"/>
                  </a:lnTo>
                  <a:cubicBezTo>
                    <a:pt x="10365" y="158"/>
                    <a:pt x="10208" y="1"/>
                    <a:pt x="10019" y="1"/>
                  </a:cubicBezTo>
                  <a:lnTo>
                    <a:pt x="7246" y="1"/>
                  </a:lnTo>
                  <a:cubicBezTo>
                    <a:pt x="6711" y="1"/>
                    <a:pt x="6207" y="284"/>
                    <a:pt x="5892" y="662"/>
                  </a:cubicBezTo>
                  <a:cubicBezTo>
                    <a:pt x="5577" y="253"/>
                    <a:pt x="5041" y="1"/>
                    <a:pt x="45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8074;p69">
              <a:extLst>
                <a:ext uri="{FF2B5EF4-FFF2-40B4-BE49-F238E27FC236}">
                  <a16:creationId xmlns:a16="http://schemas.microsoft.com/office/drawing/2014/main" id="{691A56A5-8BF7-4E58-BD2C-4175BB8AFD74}"/>
                </a:ext>
              </a:extLst>
            </p:cNvPr>
            <p:cNvGrpSpPr/>
            <p:nvPr/>
          </p:nvGrpSpPr>
          <p:grpSpPr>
            <a:xfrm>
              <a:off x="2307257" y="2971228"/>
              <a:ext cx="292016" cy="291992"/>
              <a:chOff x="-31523625" y="1939525"/>
              <a:chExt cx="291450" cy="291425"/>
            </a:xfrm>
            <a:grpFill/>
          </p:grpSpPr>
          <p:sp>
            <p:nvSpPr>
              <p:cNvPr id="111" name="Google Shape;8075;p69">
                <a:extLst>
                  <a:ext uri="{FF2B5EF4-FFF2-40B4-BE49-F238E27FC236}">
                    <a16:creationId xmlns:a16="http://schemas.microsoft.com/office/drawing/2014/main" id="{5592F4E4-615F-45B1-8873-84814EEDCF29}"/>
                  </a:ext>
                </a:extLst>
              </p:cNvPr>
              <p:cNvSpPr/>
              <p:nvPr/>
            </p:nvSpPr>
            <p:spPr>
              <a:xfrm>
                <a:off x="-31523625" y="1939525"/>
                <a:ext cx="29145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7" extrusionOk="0">
                    <a:moveTo>
                      <a:pt x="2269" y="756"/>
                    </a:moveTo>
                    <a:cubicBezTo>
                      <a:pt x="2899" y="756"/>
                      <a:pt x="3372" y="1260"/>
                      <a:pt x="3372" y="1859"/>
                    </a:cubicBezTo>
                    <a:cubicBezTo>
                      <a:pt x="3372" y="2363"/>
                      <a:pt x="3057" y="2615"/>
                      <a:pt x="2805" y="2867"/>
                    </a:cubicBezTo>
                    <a:cubicBezTo>
                      <a:pt x="2710" y="2962"/>
                      <a:pt x="2679" y="3025"/>
                      <a:pt x="2679" y="3119"/>
                    </a:cubicBezTo>
                    <a:lnTo>
                      <a:pt x="2679" y="7246"/>
                    </a:lnTo>
                    <a:cubicBezTo>
                      <a:pt x="2679" y="7341"/>
                      <a:pt x="2710" y="7435"/>
                      <a:pt x="2805" y="7498"/>
                    </a:cubicBezTo>
                    <a:cubicBezTo>
                      <a:pt x="3057" y="7750"/>
                      <a:pt x="3372" y="8002"/>
                      <a:pt x="3372" y="8506"/>
                    </a:cubicBezTo>
                    <a:cubicBezTo>
                      <a:pt x="3372" y="9137"/>
                      <a:pt x="2868" y="9609"/>
                      <a:pt x="2269" y="9609"/>
                    </a:cubicBezTo>
                    <a:lnTo>
                      <a:pt x="1765" y="9609"/>
                    </a:lnTo>
                    <a:cubicBezTo>
                      <a:pt x="1167" y="9609"/>
                      <a:pt x="663" y="9137"/>
                      <a:pt x="663" y="8506"/>
                    </a:cubicBezTo>
                    <a:cubicBezTo>
                      <a:pt x="663" y="8002"/>
                      <a:pt x="978" y="7750"/>
                      <a:pt x="1261" y="7498"/>
                    </a:cubicBezTo>
                    <a:cubicBezTo>
                      <a:pt x="1324" y="7404"/>
                      <a:pt x="1356" y="7341"/>
                      <a:pt x="1356" y="7246"/>
                    </a:cubicBezTo>
                    <a:lnTo>
                      <a:pt x="1356" y="3119"/>
                    </a:lnTo>
                    <a:cubicBezTo>
                      <a:pt x="1356" y="3025"/>
                      <a:pt x="1324" y="2930"/>
                      <a:pt x="1261" y="2867"/>
                    </a:cubicBezTo>
                    <a:cubicBezTo>
                      <a:pt x="978" y="2615"/>
                      <a:pt x="663" y="2363"/>
                      <a:pt x="663" y="1859"/>
                    </a:cubicBezTo>
                    <a:cubicBezTo>
                      <a:pt x="663" y="1229"/>
                      <a:pt x="1167" y="756"/>
                      <a:pt x="1765" y="756"/>
                    </a:cubicBezTo>
                    <a:close/>
                    <a:moveTo>
                      <a:pt x="10650" y="2048"/>
                    </a:moveTo>
                    <a:cubicBezTo>
                      <a:pt x="10870" y="2048"/>
                      <a:pt x="11028" y="2205"/>
                      <a:pt x="11028" y="2395"/>
                    </a:cubicBezTo>
                    <a:lnTo>
                      <a:pt x="11028" y="9294"/>
                    </a:lnTo>
                    <a:lnTo>
                      <a:pt x="10965" y="9294"/>
                    </a:lnTo>
                    <a:cubicBezTo>
                      <a:pt x="10965" y="9483"/>
                      <a:pt x="10807" y="9641"/>
                      <a:pt x="10618" y="9641"/>
                    </a:cubicBezTo>
                    <a:lnTo>
                      <a:pt x="3687" y="9641"/>
                    </a:lnTo>
                    <a:cubicBezTo>
                      <a:pt x="3939" y="9326"/>
                      <a:pt x="4097" y="8948"/>
                      <a:pt x="4097" y="8538"/>
                    </a:cubicBezTo>
                    <a:cubicBezTo>
                      <a:pt x="4097" y="8065"/>
                      <a:pt x="3876" y="7593"/>
                      <a:pt x="3561" y="7278"/>
                    </a:cubicBezTo>
                    <a:lnTo>
                      <a:pt x="3404" y="7120"/>
                    </a:lnTo>
                    <a:lnTo>
                      <a:pt x="3404" y="3245"/>
                    </a:lnTo>
                    <a:cubicBezTo>
                      <a:pt x="3624" y="3025"/>
                      <a:pt x="4002" y="2710"/>
                      <a:pt x="4097" y="2048"/>
                    </a:cubicBezTo>
                    <a:close/>
                    <a:moveTo>
                      <a:pt x="4758" y="10334"/>
                    </a:moveTo>
                    <a:lnTo>
                      <a:pt x="4758" y="10649"/>
                    </a:lnTo>
                    <a:cubicBezTo>
                      <a:pt x="4758" y="10838"/>
                      <a:pt x="4601" y="10995"/>
                      <a:pt x="4412" y="10995"/>
                    </a:cubicBezTo>
                    <a:lnTo>
                      <a:pt x="2710" y="10995"/>
                    </a:lnTo>
                    <a:cubicBezTo>
                      <a:pt x="2521" y="10995"/>
                      <a:pt x="2364" y="10838"/>
                      <a:pt x="2364" y="10649"/>
                    </a:cubicBezTo>
                    <a:lnTo>
                      <a:pt x="2364" y="10334"/>
                    </a:lnTo>
                    <a:close/>
                    <a:moveTo>
                      <a:pt x="1797" y="0"/>
                    </a:moveTo>
                    <a:cubicBezTo>
                      <a:pt x="820" y="0"/>
                      <a:pt x="1" y="788"/>
                      <a:pt x="1" y="1827"/>
                    </a:cubicBezTo>
                    <a:cubicBezTo>
                      <a:pt x="1" y="2300"/>
                      <a:pt x="190" y="2773"/>
                      <a:pt x="505" y="3088"/>
                    </a:cubicBezTo>
                    <a:lnTo>
                      <a:pt x="663" y="3245"/>
                    </a:lnTo>
                    <a:lnTo>
                      <a:pt x="663" y="7089"/>
                    </a:lnTo>
                    <a:cubicBezTo>
                      <a:pt x="474" y="7278"/>
                      <a:pt x="1" y="7719"/>
                      <a:pt x="1" y="8506"/>
                    </a:cubicBezTo>
                    <a:cubicBezTo>
                      <a:pt x="1" y="9452"/>
                      <a:pt x="694" y="10208"/>
                      <a:pt x="1639" y="10271"/>
                    </a:cubicBezTo>
                    <a:lnTo>
                      <a:pt x="1734" y="10271"/>
                    </a:lnTo>
                    <a:lnTo>
                      <a:pt x="1734" y="10649"/>
                    </a:lnTo>
                    <a:cubicBezTo>
                      <a:pt x="1734" y="11184"/>
                      <a:pt x="2206" y="11657"/>
                      <a:pt x="2742" y="11657"/>
                    </a:cubicBezTo>
                    <a:lnTo>
                      <a:pt x="4443" y="11657"/>
                    </a:lnTo>
                    <a:cubicBezTo>
                      <a:pt x="5010" y="11657"/>
                      <a:pt x="5451" y="11184"/>
                      <a:pt x="5451" y="10649"/>
                    </a:cubicBezTo>
                    <a:lnTo>
                      <a:pt x="5451" y="10334"/>
                    </a:lnTo>
                    <a:lnTo>
                      <a:pt x="10618" y="10334"/>
                    </a:lnTo>
                    <a:cubicBezTo>
                      <a:pt x="11185" y="10334"/>
                      <a:pt x="11658" y="9861"/>
                      <a:pt x="11658" y="9294"/>
                    </a:cubicBezTo>
                    <a:lnTo>
                      <a:pt x="11658" y="2395"/>
                    </a:lnTo>
                    <a:cubicBezTo>
                      <a:pt x="11658" y="1827"/>
                      <a:pt x="11185" y="1386"/>
                      <a:pt x="10618" y="1386"/>
                    </a:cubicBezTo>
                    <a:lnTo>
                      <a:pt x="4034" y="1386"/>
                    </a:lnTo>
                    <a:cubicBezTo>
                      <a:pt x="3845" y="599"/>
                      <a:pt x="3151" y="0"/>
                      <a:pt x="23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076;p69">
                <a:extLst>
                  <a:ext uri="{FF2B5EF4-FFF2-40B4-BE49-F238E27FC236}">
                    <a16:creationId xmlns:a16="http://schemas.microsoft.com/office/drawing/2014/main" id="{BE856755-F813-4FC8-8BF1-12C7AAB96F7A}"/>
                  </a:ext>
                </a:extLst>
              </p:cNvPr>
              <p:cNvSpPr/>
              <p:nvPr/>
            </p:nvSpPr>
            <p:spPr>
              <a:xfrm>
                <a:off x="-31404675" y="2007250"/>
                <a:ext cx="13862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2112" extrusionOk="0">
                    <a:moveTo>
                      <a:pt x="4852" y="725"/>
                    </a:moveTo>
                    <a:lnTo>
                      <a:pt x="4852" y="1418"/>
                    </a:lnTo>
                    <a:lnTo>
                      <a:pt x="693" y="1418"/>
                    </a:lnTo>
                    <a:lnTo>
                      <a:pt x="693" y="72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47" y="2111"/>
                    </a:cubicBezTo>
                    <a:lnTo>
                      <a:pt x="5199" y="2111"/>
                    </a:lnTo>
                    <a:cubicBezTo>
                      <a:pt x="5388" y="2111"/>
                      <a:pt x="5545" y="1954"/>
                      <a:pt x="5545" y="1733"/>
                    </a:cubicBezTo>
                    <a:lnTo>
                      <a:pt x="5545" y="379"/>
                    </a:lnTo>
                    <a:cubicBezTo>
                      <a:pt x="5514" y="158"/>
                      <a:pt x="5356" y="1"/>
                      <a:pt x="51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077;p69">
                <a:extLst>
                  <a:ext uri="{FF2B5EF4-FFF2-40B4-BE49-F238E27FC236}">
                    <a16:creationId xmlns:a16="http://schemas.microsoft.com/office/drawing/2014/main" id="{B3988B36-9DA0-4E70-88CB-ADCDE08F3CDF}"/>
                  </a:ext>
                </a:extLst>
              </p:cNvPr>
              <p:cNvSpPr/>
              <p:nvPr/>
            </p:nvSpPr>
            <p:spPr>
              <a:xfrm>
                <a:off x="-31404675" y="20773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229" y="725"/>
                      <a:pt x="1386" y="568"/>
                      <a:pt x="1386" y="347"/>
                    </a:cubicBezTo>
                    <a:cubicBezTo>
                      <a:pt x="1386" y="158"/>
                      <a:pt x="1229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078;p69">
                <a:extLst>
                  <a:ext uri="{FF2B5EF4-FFF2-40B4-BE49-F238E27FC236}">
                    <a16:creationId xmlns:a16="http://schemas.microsoft.com/office/drawing/2014/main" id="{54581545-61B4-4D10-953C-36C3DBADC4A6}"/>
                  </a:ext>
                </a:extLst>
              </p:cNvPr>
              <p:cNvSpPr/>
              <p:nvPr/>
            </p:nvSpPr>
            <p:spPr>
              <a:xfrm>
                <a:off x="-31353475" y="2077350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8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079;p69">
                <a:extLst>
                  <a:ext uri="{FF2B5EF4-FFF2-40B4-BE49-F238E27FC236}">
                    <a16:creationId xmlns:a16="http://schemas.microsoft.com/office/drawing/2014/main" id="{DCE25FA3-E868-4543-8861-CB6138881C23}"/>
                  </a:ext>
                </a:extLst>
              </p:cNvPr>
              <p:cNvSpPr/>
              <p:nvPr/>
            </p:nvSpPr>
            <p:spPr>
              <a:xfrm>
                <a:off x="-31301500" y="2077350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8"/>
                      <a:pt x="1418" y="347"/>
                    </a:cubicBezTo>
                    <a:cubicBezTo>
                      <a:pt x="1387" y="158"/>
                      <a:pt x="1229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080;p69">
                <a:extLst>
                  <a:ext uri="{FF2B5EF4-FFF2-40B4-BE49-F238E27FC236}">
                    <a16:creationId xmlns:a16="http://schemas.microsoft.com/office/drawing/2014/main" id="{35530807-734F-41D1-82F1-FB3775CE2571}"/>
                  </a:ext>
                </a:extLst>
              </p:cNvPr>
              <p:cNvSpPr/>
              <p:nvPr/>
            </p:nvSpPr>
            <p:spPr>
              <a:xfrm>
                <a:off x="-31404675" y="2112000"/>
                <a:ext cx="34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08" y="694"/>
                    </a:lnTo>
                    <a:cubicBezTo>
                      <a:pt x="1229" y="694"/>
                      <a:pt x="1386" y="536"/>
                      <a:pt x="1386" y="347"/>
                    </a:cubicBezTo>
                    <a:cubicBezTo>
                      <a:pt x="1386" y="158"/>
                      <a:pt x="1229" y="1"/>
                      <a:pt x="10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081;p69">
                <a:extLst>
                  <a:ext uri="{FF2B5EF4-FFF2-40B4-BE49-F238E27FC236}">
                    <a16:creationId xmlns:a16="http://schemas.microsoft.com/office/drawing/2014/main" id="{50C689A4-59CC-42F4-B093-331E233DB0F3}"/>
                  </a:ext>
                </a:extLst>
              </p:cNvPr>
              <p:cNvSpPr/>
              <p:nvPr/>
            </p:nvSpPr>
            <p:spPr>
              <a:xfrm>
                <a:off x="-31353475" y="2112000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082;p69">
                <a:extLst>
                  <a:ext uri="{FF2B5EF4-FFF2-40B4-BE49-F238E27FC236}">
                    <a16:creationId xmlns:a16="http://schemas.microsoft.com/office/drawing/2014/main" id="{ED0E68E5-DC66-4B09-B68D-513AFF48D5C4}"/>
                  </a:ext>
                </a:extLst>
              </p:cNvPr>
              <p:cNvSpPr/>
              <p:nvPr/>
            </p:nvSpPr>
            <p:spPr>
              <a:xfrm>
                <a:off x="-31301500" y="2112000"/>
                <a:ext cx="354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387" y="158"/>
                      <a:pt x="122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083;p69">
                <a:extLst>
                  <a:ext uri="{FF2B5EF4-FFF2-40B4-BE49-F238E27FC236}">
                    <a16:creationId xmlns:a16="http://schemas.microsoft.com/office/drawing/2014/main" id="{681E8E62-A247-44AA-B58E-5262D93666C7}"/>
                  </a:ext>
                </a:extLst>
              </p:cNvPr>
              <p:cNvSpPr/>
              <p:nvPr/>
            </p:nvSpPr>
            <p:spPr>
              <a:xfrm>
                <a:off x="-31404675" y="2145075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1008" y="726"/>
                    </a:lnTo>
                    <a:cubicBezTo>
                      <a:pt x="1229" y="726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084;p69">
                <a:extLst>
                  <a:ext uri="{FF2B5EF4-FFF2-40B4-BE49-F238E27FC236}">
                    <a16:creationId xmlns:a16="http://schemas.microsoft.com/office/drawing/2014/main" id="{939AB8B1-9BE1-48D5-BC80-C18E6748D91C}"/>
                  </a:ext>
                </a:extLst>
              </p:cNvPr>
              <p:cNvSpPr/>
              <p:nvPr/>
            </p:nvSpPr>
            <p:spPr>
              <a:xfrm>
                <a:off x="-31353475" y="2145075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1071" y="726"/>
                    </a:lnTo>
                    <a:cubicBezTo>
                      <a:pt x="1260" y="726"/>
                      <a:pt x="1418" y="568"/>
                      <a:pt x="1418" y="379"/>
                    </a:cubicBezTo>
                    <a:cubicBezTo>
                      <a:pt x="1418" y="158"/>
                      <a:pt x="1260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085;p69">
                <a:extLst>
                  <a:ext uri="{FF2B5EF4-FFF2-40B4-BE49-F238E27FC236}">
                    <a16:creationId xmlns:a16="http://schemas.microsoft.com/office/drawing/2014/main" id="{E514127A-439D-4FEE-9858-F72B5CD848ED}"/>
                  </a:ext>
                </a:extLst>
              </p:cNvPr>
              <p:cNvSpPr/>
              <p:nvPr/>
            </p:nvSpPr>
            <p:spPr>
              <a:xfrm>
                <a:off x="-31301500" y="2145075"/>
                <a:ext cx="354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1072" y="726"/>
                    </a:lnTo>
                    <a:cubicBezTo>
                      <a:pt x="1261" y="726"/>
                      <a:pt x="1418" y="568"/>
                      <a:pt x="1418" y="379"/>
                    </a:cubicBezTo>
                    <a:cubicBezTo>
                      <a:pt x="1387" y="158"/>
                      <a:pt x="122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8092;p69">
              <a:extLst>
                <a:ext uri="{FF2B5EF4-FFF2-40B4-BE49-F238E27FC236}">
                  <a16:creationId xmlns:a16="http://schemas.microsoft.com/office/drawing/2014/main" id="{5805DB12-87E9-4BD2-A881-92529CAFB3C0}"/>
                </a:ext>
              </a:extLst>
            </p:cNvPr>
            <p:cNvGrpSpPr/>
            <p:nvPr/>
          </p:nvGrpSpPr>
          <p:grpSpPr>
            <a:xfrm>
              <a:off x="2325464" y="1703573"/>
              <a:ext cx="273858" cy="291992"/>
              <a:chOff x="-34767825" y="1914325"/>
              <a:chExt cx="273325" cy="291425"/>
            </a:xfrm>
            <a:grpFill/>
          </p:grpSpPr>
          <p:sp>
            <p:nvSpPr>
              <p:cNvPr id="108" name="Google Shape;8093;p69">
                <a:extLst>
                  <a:ext uri="{FF2B5EF4-FFF2-40B4-BE49-F238E27FC236}">
                    <a16:creationId xmlns:a16="http://schemas.microsoft.com/office/drawing/2014/main" id="{4845D8D1-A4A8-445B-ACC6-4BE3FCABDFDF}"/>
                  </a:ext>
                </a:extLst>
              </p:cNvPr>
              <p:cNvSpPr/>
              <p:nvPr/>
            </p:nvSpPr>
            <p:spPr>
              <a:xfrm>
                <a:off x="-34767825" y="1914325"/>
                <a:ext cx="2733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1657" extrusionOk="0">
                    <a:moveTo>
                      <a:pt x="5954" y="662"/>
                    </a:moveTo>
                    <a:cubicBezTo>
                      <a:pt x="5702" y="851"/>
                      <a:pt x="5482" y="1103"/>
                      <a:pt x="5324" y="1355"/>
                    </a:cubicBezTo>
                    <a:lnTo>
                      <a:pt x="693" y="1355"/>
                    </a:lnTo>
                    <a:lnTo>
                      <a:pt x="693" y="1008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7902" y="692"/>
                    </a:moveTo>
                    <a:cubicBezTo>
                      <a:pt x="9199" y="692"/>
                      <a:pt x="10239" y="1752"/>
                      <a:pt x="10239" y="3056"/>
                    </a:cubicBezTo>
                    <a:cubicBezTo>
                      <a:pt x="10239" y="4411"/>
                      <a:pt x="9168" y="5450"/>
                      <a:pt x="7845" y="5450"/>
                    </a:cubicBezTo>
                    <a:cubicBezTo>
                      <a:pt x="7404" y="5450"/>
                      <a:pt x="6963" y="5356"/>
                      <a:pt x="6585" y="5104"/>
                    </a:cubicBezTo>
                    <a:cubicBezTo>
                      <a:pt x="6519" y="5082"/>
                      <a:pt x="6454" y="5045"/>
                      <a:pt x="6389" y="5045"/>
                    </a:cubicBezTo>
                    <a:cubicBezTo>
                      <a:pt x="6360" y="5045"/>
                      <a:pt x="6330" y="5053"/>
                      <a:pt x="6301" y="5072"/>
                    </a:cubicBezTo>
                    <a:lnTo>
                      <a:pt x="5671" y="5261"/>
                    </a:lnTo>
                    <a:lnTo>
                      <a:pt x="5860" y="4631"/>
                    </a:lnTo>
                    <a:cubicBezTo>
                      <a:pt x="5923" y="4568"/>
                      <a:pt x="5860" y="4442"/>
                      <a:pt x="5828" y="4348"/>
                    </a:cubicBezTo>
                    <a:cubicBezTo>
                      <a:pt x="5608" y="3970"/>
                      <a:pt x="5482" y="3529"/>
                      <a:pt x="5482" y="3087"/>
                    </a:cubicBezTo>
                    <a:cubicBezTo>
                      <a:pt x="5482" y="2678"/>
                      <a:pt x="5608" y="2268"/>
                      <a:pt x="5765" y="1953"/>
                    </a:cubicBezTo>
                    <a:cubicBezTo>
                      <a:pt x="5797" y="1922"/>
                      <a:pt x="5797" y="1922"/>
                      <a:pt x="5797" y="1859"/>
                    </a:cubicBezTo>
                    <a:cubicBezTo>
                      <a:pt x="6207" y="1166"/>
                      <a:pt x="6963" y="693"/>
                      <a:pt x="7845" y="693"/>
                    </a:cubicBezTo>
                    <a:cubicBezTo>
                      <a:pt x="7864" y="693"/>
                      <a:pt x="7883" y="692"/>
                      <a:pt x="7902" y="692"/>
                    </a:cubicBezTo>
                    <a:close/>
                    <a:moveTo>
                      <a:pt x="3749" y="5450"/>
                    </a:moveTo>
                    <a:cubicBezTo>
                      <a:pt x="4127" y="5450"/>
                      <a:pt x="4411" y="5765"/>
                      <a:pt x="4411" y="6143"/>
                    </a:cubicBezTo>
                    <a:cubicBezTo>
                      <a:pt x="4411" y="6521"/>
                      <a:pt x="4096" y="6805"/>
                      <a:pt x="3749" y="6805"/>
                    </a:cubicBezTo>
                    <a:cubicBezTo>
                      <a:pt x="3732" y="6806"/>
                      <a:pt x="3714" y="6807"/>
                      <a:pt x="3697" y="6807"/>
                    </a:cubicBezTo>
                    <a:cubicBezTo>
                      <a:pt x="3343" y="6807"/>
                      <a:pt x="3056" y="6504"/>
                      <a:pt x="3056" y="6143"/>
                    </a:cubicBezTo>
                    <a:cubicBezTo>
                      <a:pt x="3056" y="5734"/>
                      <a:pt x="3371" y="5450"/>
                      <a:pt x="3749" y="5450"/>
                    </a:cubicBezTo>
                    <a:close/>
                    <a:moveTo>
                      <a:pt x="4946" y="1985"/>
                    </a:moveTo>
                    <a:cubicBezTo>
                      <a:pt x="4852" y="2300"/>
                      <a:pt x="4789" y="2646"/>
                      <a:pt x="4789" y="3024"/>
                    </a:cubicBezTo>
                    <a:cubicBezTo>
                      <a:pt x="4757" y="3560"/>
                      <a:pt x="4915" y="4096"/>
                      <a:pt x="5167" y="4568"/>
                    </a:cubicBezTo>
                    <a:lnTo>
                      <a:pt x="4883" y="5387"/>
                    </a:lnTo>
                    <a:cubicBezTo>
                      <a:pt x="4631" y="5009"/>
                      <a:pt x="4222" y="4757"/>
                      <a:pt x="3749" y="4757"/>
                    </a:cubicBezTo>
                    <a:cubicBezTo>
                      <a:pt x="2993" y="4757"/>
                      <a:pt x="2363" y="5387"/>
                      <a:pt x="2363" y="6143"/>
                    </a:cubicBezTo>
                    <a:cubicBezTo>
                      <a:pt x="2363" y="6490"/>
                      <a:pt x="2489" y="6805"/>
                      <a:pt x="2709" y="7026"/>
                    </a:cubicBezTo>
                    <a:cubicBezTo>
                      <a:pt x="2016" y="7404"/>
                      <a:pt x="1481" y="8065"/>
                      <a:pt x="1386" y="8853"/>
                    </a:cubicBezTo>
                    <a:lnTo>
                      <a:pt x="662" y="8853"/>
                    </a:lnTo>
                    <a:lnTo>
                      <a:pt x="662" y="1985"/>
                    </a:lnTo>
                    <a:close/>
                    <a:moveTo>
                      <a:pt x="3749" y="7498"/>
                    </a:moveTo>
                    <a:cubicBezTo>
                      <a:pt x="4568" y="7498"/>
                      <a:pt x="5261" y="8097"/>
                      <a:pt x="5419" y="8884"/>
                    </a:cubicBezTo>
                    <a:lnTo>
                      <a:pt x="2079" y="8884"/>
                    </a:lnTo>
                    <a:cubicBezTo>
                      <a:pt x="2237" y="8097"/>
                      <a:pt x="2899" y="7498"/>
                      <a:pt x="3749" y="7498"/>
                    </a:cubicBezTo>
                    <a:close/>
                    <a:moveTo>
                      <a:pt x="6364" y="5765"/>
                    </a:moveTo>
                    <a:cubicBezTo>
                      <a:pt x="6522" y="5860"/>
                      <a:pt x="6679" y="5923"/>
                      <a:pt x="6837" y="5986"/>
                    </a:cubicBezTo>
                    <a:lnTo>
                      <a:pt x="6837" y="8884"/>
                    </a:lnTo>
                    <a:lnTo>
                      <a:pt x="6112" y="8884"/>
                    </a:lnTo>
                    <a:cubicBezTo>
                      <a:pt x="5986" y="8065"/>
                      <a:pt x="5482" y="7404"/>
                      <a:pt x="4757" y="7089"/>
                    </a:cubicBezTo>
                    <a:cubicBezTo>
                      <a:pt x="5009" y="6837"/>
                      <a:pt x="5104" y="6521"/>
                      <a:pt x="5104" y="6175"/>
                    </a:cubicBezTo>
                    <a:lnTo>
                      <a:pt x="5230" y="6175"/>
                    </a:lnTo>
                    <a:lnTo>
                      <a:pt x="6364" y="5765"/>
                    </a:lnTo>
                    <a:close/>
                    <a:moveTo>
                      <a:pt x="6805" y="9514"/>
                    </a:moveTo>
                    <a:lnTo>
                      <a:pt x="6805" y="10586"/>
                    </a:lnTo>
                    <a:cubicBezTo>
                      <a:pt x="6805" y="10775"/>
                      <a:pt x="6648" y="10932"/>
                      <a:pt x="6490" y="10932"/>
                    </a:cubicBezTo>
                    <a:lnTo>
                      <a:pt x="1008" y="10932"/>
                    </a:lnTo>
                    <a:cubicBezTo>
                      <a:pt x="819" y="10932"/>
                      <a:pt x="662" y="10775"/>
                      <a:pt x="662" y="10586"/>
                    </a:cubicBezTo>
                    <a:lnTo>
                      <a:pt x="662" y="9514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41" y="11657"/>
                      <a:pt x="1008" y="11657"/>
                    </a:cubicBezTo>
                    <a:lnTo>
                      <a:pt x="6490" y="11657"/>
                    </a:lnTo>
                    <a:cubicBezTo>
                      <a:pt x="7057" y="11657"/>
                      <a:pt x="7530" y="11184"/>
                      <a:pt x="7530" y="10617"/>
                    </a:cubicBezTo>
                    <a:lnTo>
                      <a:pt x="7530" y="6143"/>
                    </a:lnTo>
                    <a:cubicBezTo>
                      <a:pt x="7624" y="6143"/>
                      <a:pt x="7750" y="6175"/>
                      <a:pt x="7876" y="6175"/>
                    </a:cubicBezTo>
                    <a:cubicBezTo>
                      <a:pt x="9578" y="6175"/>
                      <a:pt x="10932" y="4789"/>
                      <a:pt x="10932" y="3087"/>
                    </a:cubicBezTo>
                    <a:cubicBezTo>
                      <a:pt x="10932" y="1418"/>
                      <a:pt x="9578" y="0"/>
                      <a:pt x="78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094;p69">
                <a:extLst>
                  <a:ext uri="{FF2B5EF4-FFF2-40B4-BE49-F238E27FC236}">
                    <a16:creationId xmlns:a16="http://schemas.microsoft.com/office/drawing/2014/main" id="{7DB8BB46-3D35-4289-8FCC-1C4898AE8D36}"/>
                  </a:ext>
                </a:extLst>
              </p:cNvPr>
              <p:cNvSpPr/>
              <p:nvPr/>
            </p:nvSpPr>
            <p:spPr>
              <a:xfrm>
                <a:off x="-34579600" y="1947400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095;p69">
                <a:extLst>
                  <a:ext uri="{FF2B5EF4-FFF2-40B4-BE49-F238E27FC236}">
                    <a16:creationId xmlns:a16="http://schemas.microsoft.com/office/drawing/2014/main" id="{813DF302-0B9C-42A0-83A3-3DAE9898A3CB}"/>
                  </a:ext>
                </a:extLst>
              </p:cNvPr>
              <p:cNvSpPr/>
              <p:nvPr/>
            </p:nvSpPr>
            <p:spPr>
              <a:xfrm>
                <a:off x="-34581175" y="1982050"/>
                <a:ext cx="181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080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cubicBezTo>
                      <a:pt x="568" y="2080"/>
                      <a:pt x="725" y="1922"/>
                      <a:pt x="725" y="1733"/>
                    </a:cubicBezTo>
                    <a:lnTo>
                      <a:pt x="725" y="347"/>
                    </a:ln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8096;p69">
              <a:extLst>
                <a:ext uri="{FF2B5EF4-FFF2-40B4-BE49-F238E27FC236}">
                  <a16:creationId xmlns:a16="http://schemas.microsoft.com/office/drawing/2014/main" id="{A3300EEF-4281-4261-8157-CD02D8402DED}"/>
                </a:ext>
              </a:extLst>
            </p:cNvPr>
            <p:cNvGrpSpPr/>
            <p:nvPr/>
          </p:nvGrpSpPr>
          <p:grpSpPr>
            <a:xfrm>
              <a:off x="2315208" y="2128849"/>
              <a:ext cx="294370" cy="293594"/>
              <a:chOff x="-34778075" y="2272675"/>
              <a:chExt cx="293800" cy="293025"/>
            </a:xfrm>
            <a:grpFill/>
          </p:grpSpPr>
          <p:sp>
            <p:nvSpPr>
              <p:cNvPr id="105" name="Google Shape;8097;p69">
                <a:extLst>
                  <a:ext uri="{FF2B5EF4-FFF2-40B4-BE49-F238E27FC236}">
                    <a16:creationId xmlns:a16="http://schemas.microsoft.com/office/drawing/2014/main" id="{ED406D40-A3B9-47EC-BDA2-F8BC2A8A2299}"/>
                  </a:ext>
                </a:extLst>
              </p:cNvPr>
              <p:cNvSpPr/>
              <p:nvPr/>
            </p:nvSpPr>
            <p:spPr>
              <a:xfrm>
                <a:off x="-34725300" y="2324675"/>
                <a:ext cx="187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530" extrusionOk="0">
                    <a:moveTo>
                      <a:pt x="4127" y="693"/>
                    </a:moveTo>
                    <a:lnTo>
                      <a:pt x="4127" y="1134"/>
                    </a:lnTo>
                    <a:cubicBezTo>
                      <a:pt x="4127" y="1292"/>
                      <a:pt x="4253" y="1418"/>
                      <a:pt x="4411" y="1449"/>
                    </a:cubicBezTo>
                    <a:cubicBezTo>
                      <a:pt x="4600" y="1481"/>
                      <a:pt x="4821" y="1607"/>
                      <a:pt x="4978" y="1701"/>
                    </a:cubicBezTo>
                    <a:cubicBezTo>
                      <a:pt x="5023" y="1724"/>
                      <a:pt x="5075" y="1734"/>
                      <a:pt x="5130" y="1734"/>
                    </a:cubicBezTo>
                    <a:cubicBezTo>
                      <a:pt x="5230" y="1734"/>
                      <a:pt x="5338" y="1699"/>
                      <a:pt x="5419" y="1638"/>
                    </a:cubicBezTo>
                    <a:lnTo>
                      <a:pt x="5734" y="1323"/>
                    </a:lnTo>
                    <a:lnTo>
                      <a:pt x="6207" y="1796"/>
                    </a:lnTo>
                    <a:lnTo>
                      <a:pt x="5892" y="2111"/>
                    </a:lnTo>
                    <a:cubicBezTo>
                      <a:pt x="5766" y="2237"/>
                      <a:pt x="5766" y="2394"/>
                      <a:pt x="5860" y="2552"/>
                    </a:cubicBezTo>
                    <a:cubicBezTo>
                      <a:pt x="5986" y="2741"/>
                      <a:pt x="6049" y="2961"/>
                      <a:pt x="6081" y="3150"/>
                    </a:cubicBezTo>
                    <a:cubicBezTo>
                      <a:pt x="6144" y="3308"/>
                      <a:pt x="6238" y="3434"/>
                      <a:pt x="6396" y="3434"/>
                    </a:cubicBezTo>
                    <a:lnTo>
                      <a:pt x="6837" y="3434"/>
                    </a:lnTo>
                    <a:lnTo>
                      <a:pt x="6837" y="4096"/>
                    </a:lnTo>
                    <a:lnTo>
                      <a:pt x="6396" y="4096"/>
                    </a:lnTo>
                    <a:cubicBezTo>
                      <a:pt x="6238" y="4096"/>
                      <a:pt x="6144" y="4222"/>
                      <a:pt x="6081" y="4379"/>
                    </a:cubicBezTo>
                    <a:cubicBezTo>
                      <a:pt x="6049" y="4568"/>
                      <a:pt x="5923" y="4789"/>
                      <a:pt x="5860" y="4946"/>
                    </a:cubicBezTo>
                    <a:cubicBezTo>
                      <a:pt x="5766" y="5072"/>
                      <a:pt x="5829" y="5261"/>
                      <a:pt x="5892" y="5387"/>
                    </a:cubicBezTo>
                    <a:lnTo>
                      <a:pt x="6207" y="5702"/>
                    </a:lnTo>
                    <a:lnTo>
                      <a:pt x="5734" y="6175"/>
                    </a:lnTo>
                    <a:lnTo>
                      <a:pt x="5419" y="5860"/>
                    </a:lnTo>
                    <a:cubicBezTo>
                      <a:pt x="5352" y="5792"/>
                      <a:pt x="5275" y="5761"/>
                      <a:pt x="5194" y="5761"/>
                    </a:cubicBezTo>
                    <a:cubicBezTo>
                      <a:pt x="5124" y="5761"/>
                      <a:pt x="5051" y="5785"/>
                      <a:pt x="4978" y="5828"/>
                    </a:cubicBezTo>
                    <a:cubicBezTo>
                      <a:pt x="4789" y="5954"/>
                      <a:pt x="4600" y="6017"/>
                      <a:pt x="4411" y="6049"/>
                    </a:cubicBezTo>
                    <a:cubicBezTo>
                      <a:pt x="4253" y="6080"/>
                      <a:pt x="4127" y="6206"/>
                      <a:pt x="4127" y="6364"/>
                    </a:cubicBezTo>
                    <a:lnTo>
                      <a:pt x="4127" y="6805"/>
                    </a:lnTo>
                    <a:lnTo>
                      <a:pt x="3466" y="6805"/>
                    </a:lnTo>
                    <a:lnTo>
                      <a:pt x="3466" y="6364"/>
                    </a:lnTo>
                    <a:cubicBezTo>
                      <a:pt x="3466" y="6206"/>
                      <a:pt x="3340" y="6112"/>
                      <a:pt x="3182" y="6049"/>
                    </a:cubicBezTo>
                    <a:cubicBezTo>
                      <a:pt x="2993" y="6017"/>
                      <a:pt x="2741" y="5891"/>
                      <a:pt x="2584" y="5828"/>
                    </a:cubicBezTo>
                    <a:cubicBezTo>
                      <a:pt x="2549" y="5794"/>
                      <a:pt x="2497" y="5780"/>
                      <a:pt x="2441" y="5780"/>
                    </a:cubicBezTo>
                    <a:cubicBezTo>
                      <a:pt x="2344" y="5780"/>
                      <a:pt x="2234" y="5820"/>
                      <a:pt x="2174" y="5860"/>
                    </a:cubicBezTo>
                    <a:lnTo>
                      <a:pt x="1859" y="6175"/>
                    </a:lnTo>
                    <a:lnTo>
                      <a:pt x="1387" y="5702"/>
                    </a:lnTo>
                    <a:lnTo>
                      <a:pt x="1702" y="5387"/>
                    </a:lnTo>
                    <a:cubicBezTo>
                      <a:pt x="1796" y="5261"/>
                      <a:pt x="1796" y="5104"/>
                      <a:pt x="1733" y="4946"/>
                    </a:cubicBezTo>
                    <a:cubicBezTo>
                      <a:pt x="1607" y="4757"/>
                      <a:pt x="1544" y="4568"/>
                      <a:pt x="1481" y="4379"/>
                    </a:cubicBezTo>
                    <a:cubicBezTo>
                      <a:pt x="1450" y="4222"/>
                      <a:pt x="1324" y="4096"/>
                      <a:pt x="1166" y="4096"/>
                    </a:cubicBezTo>
                    <a:lnTo>
                      <a:pt x="756" y="4096"/>
                    </a:lnTo>
                    <a:lnTo>
                      <a:pt x="756" y="3434"/>
                    </a:lnTo>
                    <a:lnTo>
                      <a:pt x="1166" y="3434"/>
                    </a:lnTo>
                    <a:cubicBezTo>
                      <a:pt x="1324" y="3434"/>
                      <a:pt x="1450" y="3308"/>
                      <a:pt x="1481" y="3150"/>
                    </a:cubicBezTo>
                    <a:cubicBezTo>
                      <a:pt x="1544" y="2961"/>
                      <a:pt x="1639" y="2709"/>
                      <a:pt x="1733" y="2552"/>
                    </a:cubicBezTo>
                    <a:cubicBezTo>
                      <a:pt x="1796" y="2426"/>
                      <a:pt x="1765" y="2237"/>
                      <a:pt x="1702" y="2111"/>
                    </a:cubicBezTo>
                    <a:lnTo>
                      <a:pt x="1387" y="1796"/>
                    </a:lnTo>
                    <a:lnTo>
                      <a:pt x="1859" y="1323"/>
                    </a:lnTo>
                    <a:lnTo>
                      <a:pt x="2174" y="1638"/>
                    </a:lnTo>
                    <a:cubicBezTo>
                      <a:pt x="2230" y="1712"/>
                      <a:pt x="2307" y="1743"/>
                      <a:pt x="2392" y="1743"/>
                    </a:cubicBezTo>
                    <a:cubicBezTo>
                      <a:pt x="2453" y="1743"/>
                      <a:pt x="2518" y="1727"/>
                      <a:pt x="2584" y="1701"/>
                    </a:cubicBezTo>
                    <a:cubicBezTo>
                      <a:pt x="2804" y="1575"/>
                      <a:pt x="2993" y="1481"/>
                      <a:pt x="3182" y="1449"/>
                    </a:cubicBezTo>
                    <a:cubicBezTo>
                      <a:pt x="3340" y="1418"/>
                      <a:pt x="3466" y="1292"/>
                      <a:pt x="3466" y="1134"/>
                    </a:cubicBezTo>
                    <a:lnTo>
                      <a:pt x="3466" y="693"/>
                    </a:lnTo>
                    <a:close/>
                    <a:moveTo>
                      <a:pt x="3056" y="0"/>
                    </a:moveTo>
                    <a:cubicBezTo>
                      <a:pt x="2867" y="0"/>
                      <a:pt x="2710" y="158"/>
                      <a:pt x="2710" y="347"/>
                    </a:cubicBezTo>
                    <a:lnTo>
                      <a:pt x="2710" y="851"/>
                    </a:lnTo>
                    <a:cubicBezTo>
                      <a:pt x="2584" y="914"/>
                      <a:pt x="2521" y="945"/>
                      <a:pt x="2426" y="977"/>
                    </a:cubicBezTo>
                    <a:lnTo>
                      <a:pt x="2080" y="630"/>
                    </a:lnTo>
                    <a:cubicBezTo>
                      <a:pt x="1985" y="536"/>
                      <a:pt x="1922" y="504"/>
                      <a:pt x="1828" y="504"/>
                    </a:cubicBezTo>
                    <a:cubicBezTo>
                      <a:pt x="1765" y="504"/>
                      <a:pt x="1639" y="536"/>
                      <a:pt x="1607" y="630"/>
                    </a:cubicBezTo>
                    <a:lnTo>
                      <a:pt x="630" y="1607"/>
                    </a:lnTo>
                    <a:cubicBezTo>
                      <a:pt x="536" y="1701"/>
                      <a:pt x="504" y="1764"/>
                      <a:pt x="504" y="1859"/>
                    </a:cubicBezTo>
                    <a:cubicBezTo>
                      <a:pt x="504" y="1922"/>
                      <a:pt x="536" y="2048"/>
                      <a:pt x="630" y="2079"/>
                    </a:cubicBezTo>
                    <a:lnTo>
                      <a:pt x="977" y="2426"/>
                    </a:lnTo>
                    <a:cubicBezTo>
                      <a:pt x="945" y="2520"/>
                      <a:pt x="914" y="2646"/>
                      <a:pt x="851" y="2709"/>
                    </a:cubicBezTo>
                    <a:lnTo>
                      <a:pt x="347" y="2709"/>
                    </a:lnTo>
                    <a:cubicBezTo>
                      <a:pt x="158" y="2709"/>
                      <a:pt x="0" y="2867"/>
                      <a:pt x="0" y="3056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851" y="4789"/>
                    </a:lnTo>
                    <a:cubicBezTo>
                      <a:pt x="882" y="4915"/>
                      <a:pt x="945" y="5009"/>
                      <a:pt x="977" y="5072"/>
                    </a:cubicBezTo>
                    <a:lnTo>
                      <a:pt x="630" y="5419"/>
                    </a:lnTo>
                    <a:cubicBezTo>
                      <a:pt x="536" y="5513"/>
                      <a:pt x="504" y="5576"/>
                      <a:pt x="504" y="5671"/>
                    </a:cubicBezTo>
                    <a:cubicBezTo>
                      <a:pt x="504" y="5734"/>
                      <a:pt x="536" y="5860"/>
                      <a:pt x="630" y="5891"/>
                    </a:cubicBezTo>
                    <a:lnTo>
                      <a:pt x="1607" y="6900"/>
                    </a:lnTo>
                    <a:cubicBezTo>
                      <a:pt x="1670" y="6963"/>
                      <a:pt x="1765" y="6994"/>
                      <a:pt x="1828" y="6994"/>
                    </a:cubicBezTo>
                    <a:cubicBezTo>
                      <a:pt x="1922" y="6994"/>
                      <a:pt x="2048" y="6963"/>
                      <a:pt x="2080" y="6900"/>
                    </a:cubicBezTo>
                    <a:lnTo>
                      <a:pt x="2426" y="6521"/>
                    </a:lnTo>
                    <a:cubicBezTo>
                      <a:pt x="2521" y="6585"/>
                      <a:pt x="2615" y="6616"/>
                      <a:pt x="2710" y="6648"/>
                    </a:cubicBezTo>
                    <a:lnTo>
                      <a:pt x="2710" y="7152"/>
                    </a:lnTo>
                    <a:cubicBezTo>
                      <a:pt x="2710" y="7372"/>
                      <a:pt x="2867" y="7530"/>
                      <a:pt x="3056" y="7530"/>
                    </a:cubicBezTo>
                    <a:lnTo>
                      <a:pt x="4443" y="7530"/>
                    </a:lnTo>
                    <a:cubicBezTo>
                      <a:pt x="4632" y="7530"/>
                      <a:pt x="4789" y="7372"/>
                      <a:pt x="4789" y="7152"/>
                    </a:cubicBezTo>
                    <a:lnTo>
                      <a:pt x="4789" y="6648"/>
                    </a:lnTo>
                    <a:cubicBezTo>
                      <a:pt x="4915" y="6616"/>
                      <a:pt x="4978" y="6585"/>
                      <a:pt x="5073" y="6521"/>
                    </a:cubicBezTo>
                    <a:lnTo>
                      <a:pt x="5419" y="6900"/>
                    </a:lnTo>
                    <a:cubicBezTo>
                      <a:pt x="5514" y="6963"/>
                      <a:pt x="5577" y="6994"/>
                      <a:pt x="5671" y="6994"/>
                    </a:cubicBezTo>
                    <a:cubicBezTo>
                      <a:pt x="5734" y="6994"/>
                      <a:pt x="5860" y="6963"/>
                      <a:pt x="5892" y="6900"/>
                    </a:cubicBezTo>
                    <a:lnTo>
                      <a:pt x="6868" y="5891"/>
                    </a:lnTo>
                    <a:cubicBezTo>
                      <a:pt x="6994" y="5797"/>
                      <a:pt x="6994" y="5545"/>
                      <a:pt x="6868" y="5419"/>
                    </a:cubicBezTo>
                    <a:lnTo>
                      <a:pt x="6522" y="5072"/>
                    </a:lnTo>
                    <a:cubicBezTo>
                      <a:pt x="6553" y="5009"/>
                      <a:pt x="6616" y="4883"/>
                      <a:pt x="6648" y="4789"/>
                    </a:cubicBezTo>
                    <a:lnTo>
                      <a:pt x="7152" y="4789"/>
                    </a:lnTo>
                    <a:cubicBezTo>
                      <a:pt x="7341" y="4789"/>
                      <a:pt x="7499" y="4631"/>
                      <a:pt x="7499" y="4442"/>
                    </a:cubicBezTo>
                    <a:lnTo>
                      <a:pt x="7499" y="3056"/>
                    </a:lnTo>
                    <a:cubicBezTo>
                      <a:pt x="7499" y="2867"/>
                      <a:pt x="7341" y="2709"/>
                      <a:pt x="7152" y="2709"/>
                    </a:cubicBezTo>
                    <a:lnTo>
                      <a:pt x="6648" y="2709"/>
                    </a:lnTo>
                    <a:cubicBezTo>
                      <a:pt x="6616" y="2583"/>
                      <a:pt x="6553" y="2520"/>
                      <a:pt x="6522" y="2426"/>
                    </a:cubicBezTo>
                    <a:lnTo>
                      <a:pt x="6868" y="2079"/>
                    </a:lnTo>
                    <a:cubicBezTo>
                      <a:pt x="6994" y="1953"/>
                      <a:pt x="6994" y="1733"/>
                      <a:pt x="6868" y="1607"/>
                    </a:cubicBezTo>
                    <a:lnTo>
                      <a:pt x="5892" y="630"/>
                    </a:lnTo>
                    <a:cubicBezTo>
                      <a:pt x="5829" y="536"/>
                      <a:pt x="5734" y="504"/>
                      <a:pt x="5671" y="504"/>
                    </a:cubicBezTo>
                    <a:cubicBezTo>
                      <a:pt x="5577" y="504"/>
                      <a:pt x="5451" y="536"/>
                      <a:pt x="5419" y="630"/>
                    </a:cubicBezTo>
                    <a:lnTo>
                      <a:pt x="5073" y="977"/>
                    </a:lnTo>
                    <a:cubicBezTo>
                      <a:pt x="4978" y="945"/>
                      <a:pt x="4884" y="914"/>
                      <a:pt x="4789" y="851"/>
                    </a:cubicBezTo>
                    <a:lnTo>
                      <a:pt x="4789" y="347"/>
                    </a:ln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098;p69">
                <a:extLst>
                  <a:ext uri="{FF2B5EF4-FFF2-40B4-BE49-F238E27FC236}">
                    <a16:creationId xmlns:a16="http://schemas.microsoft.com/office/drawing/2014/main" id="{7B7B9C62-ED87-409E-9EBD-60CF9D51E031}"/>
                  </a:ext>
                </a:extLst>
              </p:cNvPr>
              <p:cNvSpPr/>
              <p:nvPr/>
            </p:nvSpPr>
            <p:spPr>
              <a:xfrm>
                <a:off x="-34673325" y="2375850"/>
                <a:ext cx="851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2" extrusionOk="0">
                    <a:moveTo>
                      <a:pt x="1702" y="662"/>
                    </a:moveTo>
                    <a:cubicBezTo>
                      <a:pt x="2238" y="662"/>
                      <a:pt x="2710" y="1135"/>
                      <a:pt x="2710" y="1702"/>
                    </a:cubicBezTo>
                    <a:cubicBezTo>
                      <a:pt x="2710" y="2238"/>
                      <a:pt x="2238" y="2710"/>
                      <a:pt x="1702" y="2710"/>
                    </a:cubicBezTo>
                    <a:cubicBezTo>
                      <a:pt x="1135" y="2710"/>
                      <a:pt x="662" y="2238"/>
                      <a:pt x="662" y="1702"/>
                    </a:cubicBezTo>
                    <a:cubicBezTo>
                      <a:pt x="662" y="1135"/>
                      <a:pt x="1135" y="662"/>
                      <a:pt x="1702" y="662"/>
                    </a:cubicBezTo>
                    <a:close/>
                    <a:moveTo>
                      <a:pt x="1702" y="1"/>
                    </a:moveTo>
                    <a:cubicBezTo>
                      <a:pt x="757" y="1"/>
                      <a:pt x="1" y="757"/>
                      <a:pt x="1" y="1702"/>
                    </a:cubicBezTo>
                    <a:cubicBezTo>
                      <a:pt x="1" y="2647"/>
                      <a:pt x="757" y="3372"/>
                      <a:pt x="1702" y="3372"/>
                    </a:cubicBezTo>
                    <a:cubicBezTo>
                      <a:pt x="2647" y="3372"/>
                      <a:pt x="3403" y="2647"/>
                      <a:pt x="3403" y="1702"/>
                    </a:cubicBezTo>
                    <a:cubicBezTo>
                      <a:pt x="3372" y="757"/>
                      <a:pt x="2647" y="1"/>
                      <a:pt x="17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099;p69">
                <a:extLst>
                  <a:ext uri="{FF2B5EF4-FFF2-40B4-BE49-F238E27FC236}">
                    <a16:creationId xmlns:a16="http://schemas.microsoft.com/office/drawing/2014/main" id="{45656269-B832-488B-ACA1-E5562AA2FDCE}"/>
                  </a:ext>
                </a:extLst>
              </p:cNvPr>
              <p:cNvSpPr/>
              <p:nvPr/>
            </p:nvSpPr>
            <p:spPr>
              <a:xfrm>
                <a:off x="-34778075" y="2272675"/>
                <a:ext cx="29380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5892" y="694"/>
                    </a:moveTo>
                    <a:cubicBezTo>
                      <a:pt x="8727" y="694"/>
                      <a:pt x="11027" y="3025"/>
                      <a:pt x="11027" y="5861"/>
                    </a:cubicBezTo>
                    <a:cubicBezTo>
                      <a:pt x="10996" y="8665"/>
                      <a:pt x="8727" y="10964"/>
                      <a:pt x="5892" y="10964"/>
                    </a:cubicBezTo>
                    <a:cubicBezTo>
                      <a:pt x="4884" y="10964"/>
                      <a:pt x="3939" y="10712"/>
                      <a:pt x="3119" y="10177"/>
                    </a:cubicBezTo>
                    <a:cubicBezTo>
                      <a:pt x="3075" y="10154"/>
                      <a:pt x="2999" y="10132"/>
                      <a:pt x="2936" y="10132"/>
                    </a:cubicBezTo>
                    <a:cubicBezTo>
                      <a:pt x="2910" y="10132"/>
                      <a:pt x="2886" y="10136"/>
                      <a:pt x="2867" y="10145"/>
                    </a:cubicBezTo>
                    <a:lnTo>
                      <a:pt x="914" y="10775"/>
                    </a:lnTo>
                    <a:lnTo>
                      <a:pt x="1544" y="8854"/>
                    </a:lnTo>
                    <a:cubicBezTo>
                      <a:pt x="1576" y="8759"/>
                      <a:pt x="1544" y="8665"/>
                      <a:pt x="1513" y="8570"/>
                    </a:cubicBezTo>
                    <a:cubicBezTo>
                      <a:pt x="1009" y="7751"/>
                      <a:pt x="725" y="6806"/>
                      <a:pt x="725" y="5861"/>
                    </a:cubicBezTo>
                    <a:cubicBezTo>
                      <a:pt x="725" y="3025"/>
                      <a:pt x="3056" y="694"/>
                      <a:pt x="5892" y="694"/>
                    </a:cubicBezTo>
                    <a:close/>
                    <a:moveTo>
                      <a:pt x="5892" y="1"/>
                    </a:moveTo>
                    <a:cubicBezTo>
                      <a:pt x="4348" y="1"/>
                      <a:pt x="2867" y="568"/>
                      <a:pt x="1733" y="1733"/>
                    </a:cubicBezTo>
                    <a:cubicBezTo>
                      <a:pt x="631" y="2836"/>
                      <a:pt x="0" y="4285"/>
                      <a:pt x="0" y="5861"/>
                    </a:cubicBezTo>
                    <a:cubicBezTo>
                      <a:pt x="0" y="6869"/>
                      <a:pt x="284" y="7908"/>
                      <a:pt x="851" y="8822"/>
                    </a:cubicBezTo>
                    <a:lnTo>
                      <a:pt x="63" y="11248"/>
                    </a:lnTo>
                    <a:cubicBezTo>
                      <a:pt x="0" y="11374"/>
                      <a:pt x="63" y="11531"/>
                      <a:pt x="127" y="11594"/>
                    </a:cubicBezTo>
                    <a:cubicBezTo>
                      <a:pt x="197" y="11665"/>
                      <a:pt x="304" y="11701"/>
                      <a:pt x="392" y="11701"/>
                    </a:cubicBezTo>
                    <a:cubicBezTo>
                      <a:pt x="422" y="11701"/>
                      <a:pt x="449" y="11697"/>
                      <a:pt x="473" y="11689"/>
                    </a:cubicBezTo>
                    <a:lnTo>
                      <a:pt x="2930" y="10901"/>
                    </a:lnTo>
                    <a:cubicBezTo>
                      <a:pt x="3844" y="11437"/>
                      <a:pt x="4852" y="11720"/>
                      <a:pt x="5892" y="11720"/>
                    </a:cubicBezTo>
                    <a:cubicBezTo>
                      <a:pt x="7404" y="11720"/>
                      <a:pt x="8916" y="11122"/>
                      <a:pt x="10019" y="9988"/>
                    </a:cubicBezTo>
                    <a:cubicBezTo>
                      <a:pt x="11122" y="8885"/>
                      <a:pt x="11752" y="7436"/>
                      <a:pt x="11752" y="5861"/>
                    </a:cubicBezTo>
                    <a:cubicBezTo>
                      <a:pt x="11752" y="4317"/>
                      <a:pt x="11153" y="2805"/>
                      <a:pt x="10019" y="1702"/>
                    </a:cubicBezTo>
                    <a:cubicBezTo>
                      <a:pt x="8885" y="568"/>
                      <a:pt x="7404" y="1"/>
                      <a:pt x="58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8100;p69">
              <a:extLst>
                <a:ext uri="{FF2B5EF4-FFF2-40B4-BE49-F238E27FC236}">
                  <a16:creationId xmlns:a16="http://schemas.microsoft.com/office/drawing/2014/main" id="{7EB50238-24FC-46CA-AD69-9B25E307BF59}"/>
                </a:ext>
              </a:extLst>
            </p:cNvPr>
            <p:cNvGrpSpPr/>
            <p:nvPr/>
          </p:nvGrpSpPr>
          <p:grpSpPr>
            <a:xfrm>
              <a:off x="2316386" y="2524126"/>
              <a:ext cx="292016" cy="292016"/>
              <a:chOff x="-34776500" y="2631825"/>
              <a:chExt cx="291450" cy="291450"/>
            </a:xfrm>
            <a:grpFill/>
          </p:grpSpPr>
          <p:sp>
            <p:nvSpPr>
              <p:cNvPr id="102" name="Google Shape;8101;p69">
                <a:extLst>
                  <a:ext uri="{FF2B5EF4-FFF2-40B4-BE49-F238E27FC236}">
                    <a16:creationId xmlns:a16="http://schemas.microsoft.com/office/drawing/2014/main" id="{B6A11A2D-B77F-4E75-98BB-A2EFCDE310CA}"/>
                  </a:ext>
                </a:extLst>
              </p:cNvPr>
              <p:cNvSpPr/>
              <p:nvPr/>
            </p:nvSpPr>
            <p:spPr>
              <a:xfrm>
                <a:off x="-34691425" y="2666500"/>
                <a:ext cx="120525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176" extrusionOk="0">
                    <a:moveTo>
                      <a:pt x="2331" y="693"/>
                    </a:moveTo>
                    <a:cubicBezTo>
                      <a:pt x="3277" y="693"/>
                      <a:pt x="4033" y="1449"/>
                      <a:pt x="4033" y="2394"/>
                    </a:cubicBezTo>
                    <a:cubicBezTo>
                      <a:pt x="4096" y="2899"/>
                      <a:pt x="3844" y="3466"/>
                      <a:pt x="3403" y="3781"/>
                    </a:cubicBezTo>
                    <a:cubicBezTo>
                      <a:pt x="3151" y="3970"/>
                      <a:pt x="2741" y="4348"/>
                      <a:pt x="2741" y="4946"/>
                    </a:cubicBezTo>
                    <a:lnTo>
                      <a:pt x="2741" y="5135"/>
                    </a:lnTo>
                    <a:cubicBezTo>
                      <a:pt x="2741" y="5356"/>
                      <a:pt x="2583" y="5513"/>
                      <a:pt x="2363" y="5513"/>
                    </a:cubicBezTo>
                    <a:cubicBezTo>
                      <a:pt x="2174" y="5513"/>
                      <a:pt x="2016" y="5356"/>
                      <a:pt x="2016" y="5135"/>
                    </a:cubicBezTo>
                    <a:lnTo>
                      <a:pt x="2016" y="4946"/>
                    </a:lnTo>
                    <a:cubicBezTo>
                      <a:pt x="2016" y="4285"/>
                      <a:pt x="2363" y="3655"/>
                      <a:pt x="2962" y="3214"/>
                    </a:cubicBezTo>
                    <a:cubicBezTo>
                      <a:pt x="3245" y="3025"/>
                      <a:pt x="3403" y="2710"/>
                      <a:pt x="3403" y="2394"/>
                    </a:cubicBezTo>
                    <a:cubicBezTo>
                      <a:pt x="3403" y="1827"/>
                      <a:pt x="2930" y="1355"/>
                      <a:pt x="2363" y="1355"/>
                    </a:cubicBezTo>
                    <a:cubicBezTo>
                      <a:pt x="1827" y="1355"/>
                      <a:pt x="1355" y="1827"/>
                      <a:pt x="1355" y="2394"/>
                    </a:cubicBezTo>
                    <a:cubicBezTo>
                      <a:pt x="1355" y="2583"/>
                      <a:pt x="1197" y="2741"/>
                      <a:pt x="1008" y="2741"/>
                    </a:cubicBezTo>
                    <a:cubicBezTo>
                      <a:pt x="788" y="2741"/>
                      <a:pt x="630" y="2583"/>
                      <a:pt x="630" y="2394"/>
                    </a:cubicBezTo>
                    <a:cubicBezTo>
                      <a:pt x="630" y="1449"/>
                      <a:pt x="1386" y="693"/>
                      <a:pt x="2331" y="693"/>
                    </a:cubicBezTo>
                    <a:close/>
                    <a:moveTo>
                      <a:pt x="2426" y="0"/>
                    </a:moveTo>
                    <a:cubicBezTo>
                      <a:pt x="1071" y="0"/>
                      <a:pt x="0" y="1040"/>
                      <a:pt x="0" y="2394"/>
                    </a:cubicBezTo>
                    <a:cubicBezTo>
                      <a:pt x="0" y="2930"/>
                      <a:pt x="473" y="3403"/>
                      <a:pt x="1040" y="3403"/>
                    </a:cubicBezTo>
                    <a:cubicBezTo>
                      <a:pt x="1575" y="3403"/>
                      <a:pt x="2048" y="2930"/>
                      <a:pt x="2048" y="2394"/>
                    </a:cubicBezTo>
                    <a:cubicBezTo>
                      <a:pt x="2048" y="2205"/>
                      <a:pt x="2205" y="2048"/>
                      <a:pt x="2426" y="2048"/>
                    </a:cubicBezTo>
                    <a:cubicBezTo>
                      <a:pt x="2615" y="2048"/>
                      <a:pt x="2772" y="2205"/>
                      <a:pt x="2772" y="2394"/>
                    </a:cubicBezTo>
                    <a:cubicBezTo>
                      <a:pt x="2772" y="2520"/>
                      <a:pt x="2741" y="2583"/>
                      <a:pt x="2615" y="2646"/>
                    </a:cubicBezTo>
                    <a:cubicBezTo>
                      <a:pt x="1827" y="3245"/>
                      <a:pt x="1386" y="4064"/>
                      <a:pt x="1386" y="4946"/>
                    </a:cubicBezTo>
                    <a:lnTo>
                      <a:pt x="1386" y="5135"/>
                    </a:lnTo>
                    <a:cubicBezTo>
                      <a:pt x="1386" y="5702"/>
                      <a:pt x="1859" y="6175"/>
                      <a:pt x="2426" y="6175"/>
                    </a:cubicBezTo>
                    <a:cubicBezTo>
                      <a:pt x="2962" y="6175"/>
                      <a:pt x="3434" y="5702"/>
                      <a:pt x="3434" y="5135"/>
                    </a:cubicBezTo>
                    <a:lnTo>
                      <a:pt x="3434" y="4946"/>
                    </a:lnTo>
                    <a:cubicBezTo>
                      <a:pt x="3434" y="4663"/>
                      <a:pt x="3686" y="4442"/>
                      <a:pt x="3844" y="4316"/>
                    </a:cubicBezTo>
                    <a:cubicBezTo>
                      <a:pt x="4474" y="3875"/>
                      <a:pt x="4820" y="3151"/>
                      <a:pt x="4820" y="2394"/>
                    </a:cubicBezTo>
                    <a:cubicBezTo>
                      <a:pt x="4789" y="1040"/>
                      <a:pt x="3718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102;p69">
                <a:extLst>
                  <a:ext uri="{FF2B5EF4-FFF2-40B4-BE49-F238E27FC236}">
                    <a16:creationId xmlns:a16="http://schemas.microsoft.com/office/drawing/2014/main" id="{1F7DA4CD-2B84-4D18-A1CB-16A3FF79F019}"/>
                  </a:ext>
                </a:extLst>
              </p:cNvPr>
              <p:cNvSpPr/>
              <p:nvPr/>
            </p:nvSpPr>
            <p:spPr>
              <a:xfrm>
                <a:off x="-34656775" y="28374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662"/>
                    </a:moveTo>
                    <a:cubicBezTo>
                      <a:pt x="1229" y="662"/>
                      <a:pt x="1386" y="820"/>
                      <a:pt x="1386" y="1040"/>
                    </a:cubicBezTo>
                    <a:cubicBezTo>
                      <a:pt x="1386" y="1229"/>
                      <a:pt x="1197" y="1387"/>
                      <a:pt x="1040" y="1387"/>
                    </a:cubicBezTo>
                    <a:cubicBezTo>
                      <a:pt x="819" y="1387"/>
                      <a:pt x="662" y="1229"/>
                      <a:pt x="662" y="1040"/>
                    </a:cubicBez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73"/>
                      <a:pt x="1576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103;p69">
                <a:extLst>
                  <a:ext uri="{FF2B5EF4-FFF2-40B4-BE49-F238E27FC236}">
                    <a16:creationId xmlns:a16="http://schemas.microsoft.com/office/drawing/2014/main" id="{99838D67-B79C-4D37-B8E7-E1E3545A4382}"/>
                  </a:ext>
                </a:extLst>
              </p:cNvPr>
              <p:cNvSpPr/>
              <p:nvPr/>
            </p:nvSpPr>
            <p:spPr>
              <a:xfrm>
                <a:off x="-34776500" y="263182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5829" y="662"/>
                    </a:moveTo>
                    <a:cubicBezTo>
                      <a:pt x="8664" y="662"/>
                      <a:pt x="10964" y="2994"/>
                      <a:pt x="10964" y="5829"/>
                    </a:cubicBezTo>
                    <a:cubicBezTo>
                      <a:pt x="10933" y="8665"/>
                      <a:pt x="8664" y="10996"/>
                      <a:pt x="5829" y="10996"/>
                    </a:cubicBezTo>
                    <a:cubicBezTo>
                      <a:pt x="2993" y="10996"/>
                      <a:pt x="662" y="8665"/>
                      <a:pt x="662" y="5829"/>
                    </a:cubicBezTo>
                    <a:cubicBezTo>
                      <a:pt x="662" y="2994"/>
                      <a:pt x="2993" y="662"/>
                      <a:pt x="5829" y="662"/>
                    </a:cubicBezTo>
                    <a:close/>
                    <a:moveTo>
                      <a:pt x="5829" y="1"/>
                    </a:moveTo>
                    <a:cubicBezTo>
                      <a:pt x="2584" y="1"/>
                      <a:pt x="0" y="2647"/>
                      <a:pt x="0" y="5829"/>
                    </a:cubicBezTo>
                    <a:cubicBezTo>
                      <a:pt x="0" y="9043"/>
                      <a:pt x="2615" y="11658"/>
                      <a:pt x="5829" y="11658"/>
                    </a:cubicBezTo>
                    <a:cubicBezTo>
                      <a:pt x="9042" y="11658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8104;p69">
              <a:extLst>
                <a:ext uri="{FF2B5EF4-FFF2-40B4-BE49-F238E27FC236}">
                  <a16:creationId xmlns:a16="http://schemas.microsoft.com/office/drawing/2014/main" id="{489369A9-C86E-47CF-9C27-9CD77FD35676}"/>
                </a:ext>
              </a:extLst>
            </p:cNvPr>
            <p:cNvGrpSpPr/>
            <p:nvPr/>
          </p:nvGrpSpPr>
          <p:grpSpPr>
            <a:xfrm>
              <a:off x="4424091" y="1701595"/>
              <a:ext cx="292792" cy="295948"/>
              <a:chOff x="-32956300" y="1915900"/>
              <a:chExt cx="292225" cy="295375"/>
            </a:xfrm>
            <a:grpFill/>
          </p:grpSpPr>
          <p:sp>
            <p:nvSpPr>
              <p:cNvPr id="100" name="Google Shape;8105;p69">
                <a:extLst>
                  <a:ext uri="{FF2B5EF4-FFF2-40B4-BE49-F238E27FC236}">
                    <a16:creationId xmlns:a16="http://schemas.microsoft.com/office/drawing/2014/main" id="{CF9F63F8-A7AB-4D8C-9A7B-0A302E0204CA}"/>
                  </a:ext>
                </a:extLst>
              </p:cNvPr>
              <p:cNvSpPr/>
              <p:nvPr/>
            </p:nvSpPr>
            <p:spPr>
              <a:xfrm>
                <a:off x="-32956300" y="1915900"/>
                <a:ext cx="292225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815" extrusionOk="0">
                    <a:moveTo>
                      <a:pt x="10996" y="2079"/>
                    </a:moveTo>
                    <a:lnTo>
                      <a:pt x="10996" y="3466"/>
                    </a:lnTo>
                    <a:lnTo>
                      <a:pt x="10334" y="3466"/>
                    </a:lnTo>
                    <a:lnTo>
                      <a:pt x="10334" y="2079"/>
                    </a:lnTo>
                    <a:close/>
                    <a:moveTo>
                      <a:pt x="10996" y="4127"/>
                    </a:moveTo>
                    <a:lnTo>
                      <a:pt x="10996" y="5513"/>
                    </a:lnTo>
                    <a:lnTo>
                      <a:pt x="10303" y="5513"/>
                    </a:lnTo>
                    <a:lnTo>
                      <a:pt x="10303" y="4127"/>
                    </a:lnTo>
                    <a:close/>
                    <a:moveTo>
                      <a:pt x="10996" y="6175"/>
                    </a:moveTo>
                    <a:lnTo>
                      <a:pt x="10996" y="7561"/>
                    </a:lnTo>
                    <a:lnTo>
                      <a:pt x="10334" y="7561"/>
                    </a:lnTo>
                    <a:lnTo>
                      <a:pt x="10334" y="6175"/>
                    </a:lnTo>
                    <a:close/>
                    <a:moveTo>
                      <a:pt x="2741" y="536"/>
                    </a:moveTo>
                    <a:lnTo>
                      <a:pt x="2741" y="10869"/>
                    </a:lnTo>
                    <a:lnTo>
                      <a:pt x="1733" y="10869"/>
                    </a:lnTo>
                    <a:cubicBezTo>
                      <a:pt x="1679" y="10914"/>
                      <a:pt x="1627" y="10934"/>
                      <a:pt x="1581" y="10934"/>
                    </a:cubicBezTo>
                    <a:cubicBezTo>
                      <a:pt x="1467" y="10934"/>
                      <a:pt x="1387" y="10815"/>
                      <a:pt x="1387" y="10680"/>
                    </a:cubicBezTo>
                    <a:lnTo>
                      <a:pt x="1387" y="10334"/>
                    </a:lnTo>
                    <a:lnTo>
                      <a:pt x="1733" y="10334"/>
                    </a:lnTo>
                    <a:cubicBezTo>
                      <a:pt x="1922" y="10334"/>
                      <a:pt x="2080" y="10145"/>
                      <a:pt x="2080" y="9956"/>
                    </a:cubicBezTo>
                    <a:cubicBezTo>
                      <a:pt x="2080" y="9767"/>
                      <a:pt x="1922" y="9609"/>
                      <a:pt x="1733" y="9609"/>
                    </a:cubicBezTo>
                    <a:lnTo>
                      <a:pt x="1387" y="9609"/>
                    </a:lnTo>
                    <a:lnTo>
                      <a:pt x="1387" y="8223"/>
                    </a:lnTo>
                    <a:lnTo>
                      <a:pt x="1733" y="8223"/>
                    </a:lnTo>
                    <a:cubicBezTo>
                      <a:pt x="1922" y="8223"/>
                      <a:pt x="2080" y="8065"/>
                      <a:pt x="2080" y="7876"/>
                    </a:cubicBezTo>
                    <a:cubicBezTo>
                      <a:pt x="2080" y="7687"/>
                      <a:pt x="1922" y="7530"/>
                      <a:pt x="1733" y="7530"/>
                    </a:cubicBezTo>
                    <a:lnTo>
                      <a:pt x="1387" y="7530"/>
                    </a:lnTo>
                    <a:lnTo>
                      <a:pt x="1387" y="6143"/>
                    </a:lnTo>
                    <a:lnTo>
                      <a:pt x="1733" y="6143"/>
                    </a:lnTo>
                    <a:cubicBezTo>
                      <a:pt x="1922" y="6143"/>
                      <a:pt x="2080" y="5986"/>
                      <a:pt x="2080" y="5797"/>
                    </a:cubicBezTo>
                    <a:cubicBezTo>
                      <a:pt x="2080" y="5576"/>
                      <a:pt x="1922" y="5419"/>
                      <a:pt x="1733" y="5419"/>
                    </a:cubicBezTo>
                    <a:lnTo>
                      <a:pt x="1387" y="5419"/>
                    </a:lnTo>
                    <a:lnTo>
                      <a:pt x="1387" y="4064"/>
                    </a:lnTo>
                    <a:lnTo>
                      <a:pt x="1733" y="4064"/>
                    </a:lnTo>
                    <a:cubicBezTo>
                      <a:pt x="1922" y="4064"/>
                      <a:pt x="2080" y="3907"/>
                      <a:pt x="2080" y="3686"/>
                    </a:cubicBezTo>
                    <a:cubicBezTo>
                      <a:pt x="2080" y="3497"/>
                      <a:pt x="1922" y="3340"/>
                      <a:pt x="1733" y="3340"/>
                    </a:cubicBezTo>
                    <a:lnTo>
                      <a:pt x="1387" y="3340"/>
                    </a:lnTo>
                    <a:lnTo>
                      <a:pt x="1387" y="1953"/>
                    </a:lnTo>
                    <a:lnTo>
                      <a:pt x="1733" y="1953"/>
                    </a:lnTo>
                    <a:cubicBezTo>
                      <a:pt x="1922" y="1953"/>
                      <a:pt x="2080" y="1796"/>
                      <a:pt x="2080" y="1607"/>
                    </a:cubicBezTo>
                    <a:cubicBezTo>
                      <a:pt x="2080" y="1418"/>
                      <a:pt x="1922" y="1260"/>
                      <a:pt x="1733" y="1260"/>
                    </a:cubicBezTo>
                    <a:lnTo>
                      <a:pt x="1387" y="1260"/>
                    </a:lnTo>
                    <a:lnTo>
                      <a:pt x="1387" y="914"/>
                    </a:lnTo>
                    <a:cubicBezTo>
                      <a:pt x="1387" y="693"/>
                      <a:pt x="1544" y="536"/>
                      <a:pt x="1733" y="536"/>
                    </a:cubicBezTo>
                    <a:close/>
                    <a:moveTo>
                      <a:pt x="9263" y="725"/>
                    </a:moveTo>
                    <a:cubicBezTo>
                      <a:pt x="9452" y="725"/>
                      <a:pt x="9609" y="882"/>
                      <a:pt x="9609" y="1071"/>
                    </a:cubicBezTo>
                    <a:lnTo>
                      <a:pt x="9609" y="10680"/>
                    </a:lnTo>
                    <a:cubicBezTo>
                      <a:pt x="9609" y="10869"/>
                      <a:pt x="9452" y="11027"/>
                      <a:pt x="9263" y="11027"/>
                    </a:cubicBezTo>
                    <a:lnTo>
                      <a:pt x="3371" y="11027"/>
                    </a:lnTo>
                    <a:lnTo>
                      <a:pt x="3371" y="725"/>
                    </a:lnTo>
                    <a:close/>
                    <a:moveTo>
                      <a:pt x="1733" y="0"/>
                    </a:moveTo>
                    <a:cubicBezTo>
                      <a:pt x="1166" y="0"/>
                      <a:pt x="694" y="473"/>
                      <a:pt x="694" y="1040"/>
                    </a:cubicBezTo>
                    <a:lnTo>
                      <a:pt x="694" y="1386"/>
                    </a:lnTo>
                    <a:lnTo>
                      <a:pt x="347" y="1386"/>
                    </a:lnTo>
                    <a:cubicBezTo>
                      <a:pt x="158" y="1386"/>
                      <a:pt x="0" y="1544"/>
                      <a:pt x="0" y="1733"/>
                    </a:cubicBezTo>
                    <a:cubicBezTo>
                      <a:pt x="0" y="1922"/>
                      <a:pt x="158" y="2079"/>
                      <a:pt x="347" y="2079"/>
                    </a:cubicBezTo>
                    <a:lnTo>
                      <a:pt x="694" y="2079"/>
                    </a:lnTo>
                    <a:lnTo>
                      <a:pt x="694" y="3466"/>
                    </a:lnTo>
                    <a:lnTo>
                      <a:pt x="347" y="3466"/>
                    </a:lnTo>
                    <a:cubicBezTo>
                      <a:pt x="158" y="3466"/>
                      <a:pt x="0" y="3623"/>
                      <a:pt x="0" y="3812"/>
                    </a:cubicBezTo>
                    <a:cubicBezTo>
                      <a:pt x="0" y="4033"/>
                      <a:pt x="158" y="4190"/>
                      <a:pt x="347" y="4190"/>
                    </a:cubicBezTo>
                    <a:lnTo>
                      <a:pt x="694" y="4190"/>
                    </a:lnTo>
                    <a:lnTo>
                      <a:pt x="694" y="5545"/>
                    </a:lnTo>
                    <a:lnTo>
                      <a:pt x="347" y="5545"/>
                    </a:lnTo>
                    <a:cubicBezTo>
                      <a:pt x="158" y="5545"/>
                      <a:pt x="0" y="5702"/>
                      <a:pt x="0" y="5923"/>
                    </a:cubicBezTo>
                    <a:cubicBezTo>
                      <a:pt x="0" y="6112"/>
                      <a:pt x="158" y="6269"/>
                      <a:pt x="347" y="6269"/>
                    </a:cubicBezTo>
                    <a:lnTo>
                      <a:pt x="694" y="6269"/>
                    </a:lnTo>
                    <a:lnTo>
                      <a:pt x="694" y="7656"/>
                    </a:lnTo>
                    <a:lnTo>
                      <a:pt x="347" y="7656"/>
                    </a:lnTo>
                    <a:cubicBezTo>
                      <a:pt x="158" y="7656"/>
                      <a:pt x="0" y="7813"/>
                      <a:pt x="0" y="8002"/>
                    </a:cubicBezTo>
                    <a:cubicBezTo>
                      <a:pt x="0" y="8191"/>
                      <a:pt x="158" y="8349"/>
                      <a:pt x="347" y="8349"/>
                    </a:cubicBezTo>
                    <a:lnTo>
                      <a:pt x="694" y="8349"/>
                    </a:lnTo>
                    <a:lnTo>
                      <a:pt x="694" y="9735"/>
                    </a:lnTo>
                    <a:lnTo>
                      <a:pt x="347" y="9735"/>
                    </a:lnTo>
                    <a:cubicBezTo>
                      <a:pt x="158" y="9735"/>
                      <a:pt x="0" y="9893"/>
                      <a:pt x="0" y="10082"/>
                    </a:cubicBezTo>
                    <a:cubicBezTo>
                      <a:pt x="0" y="10271"/>
                      <a:pt x="158" y="10428"/>
                      <a:pt x="347" y="10428"/>
                    </a:cubicBezTo>
                    <a:lnTo>
                      <a:pt x="694" y="10428"/>
                    </a:lnTo>
                    <a:lnTo>
                      <a:pt x="694" y="10806"/>
                    </a:lnTo>
                    <a:cubicBezTo>
                      <a:pt x="694" y="11342"/>
                      <a:pt x="1166" y="11814"/>
                      <a:pt x="1733" y="11814"/>
                    </a:cubicBezTo>
                    <a:lnTo>
                      <a:pt x="9294" y="11814"/>
                    </a:lnTo>
                    <a:cubicBezTo>
                      <a:pt x="9830" y="11814"/>
                      <a:pt x="10303" y="11342"/>
                      <a:pt x="10303" y="10806"/>
                    </a:cubicBezTo>
                    <a:lnTo>
                      <a:pt x="10303" y="8380"/>
                    </a:lnTo>
                    <a:lnTo>
                      <a:pt x="11342" y="8380"/>
                    </a:lnTo>
                    <a:cubicBezTo>
                      <a:pt x="11531" y="8380"/>
                      <a:pt x="11689" y="8223"/>
                      <a:pt x="11689" y="8034"/>
                    </a:cubicBezTo>
                    <a:lnTo>
                      <a:pt x="11689" y="1859"/>
                    </a:lnTo>
                    <a:cubicBezTo>
                      <a:pt x="11689" y="1544"/>
                      <a:pt x="11531" y="1386"/>
                      <a:pt x="11342" y="1386"/>
                    </a:cubicBezTo>
                    <a:lnTo>
                      <a:pt x="10303" y="1386"/>
                    </a:lnTo>
                    <a:lnTo>
                      <a:pt x="10303" y="1040"/>
                    </a:lnTo>
                    <a:cubicBezTo>
                      <a:pt x="10303" y="473"/>
                      <a:pt x="9830" y="0"/>
                      <a:pt x="92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106;p69">
                <a:extLst>
                  <a:ext uri="{FF2B5EF4-FFF2-40B4-BE49-F238E27FC236}">
                    <a16:creationId xmlns:a16="http://schemas.microsoft.com/office/drawing/2014/main" id="{4E1746A6-5F3A-4378-B828-C76932A8C6AE}"/>
                  </a:ext>
                </a:extLst>
              </p:cNvPr>
              <p:cNvSpPr/>
              <p:nvPr/>
            </p:nvSpPr>
            <p:spPr>
              <a:xfrm>
                <a:off x="-32836575" y="1967875"/>
                <a:ext cx="858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530" extrusionOk="0">
                    <a:moveTo>
                      <a:pt x="2773" y="693"/>
                    </a:moveTo>
                    <a:lnTo>
                      <a:pt x="2773" y="2048"/>
                    </a:lnTo>
                    <a:lnTo>
                      <a:pt x="1733" y="2048"/>
                    </a:lnTo>
                    <a:cubicBezTo>
                      <a:pt x="1544" y="2048"/>
                      <a:pt x="1386" y="2206"/>
                      <a:pt x="1386" y="2426"/>
                    </a:cubicBezTo>
                    <a:lnTo>
                      <a:pt x="1386" y="5136"/>
                    </a:lnTo>
                    <a:cubicBezTo>
                      <a:pt x="1386" y="5325"/>
                      <a:pt x="1544" y="5482"/>
                      <a:pt x="1733" y="5482"/>
                    </a:cubicBezTo>
                    <a:lnTo>
                      <a:pt x="2773" y="5482"/>
                    </a:lnTo>
                    <a:lnTo>
                      <a:pt x="2773" y="6868"/>
                    </a:lnTo>
                    <a:lnTo>
                      <a:pt x="1733" y="6868"/>
                    </a:lnTo>
                    <a:cubicBezTo>
                      <a:pt x="1197" y="6868"/>
                      <a:pt x="725" y="6396"/>
                      <a:pt x="725" y="5829"/>
                    </a:cubicBezTo>
                    <a:lnTo>
                      <a:pt x="725" y="1733"/>
                    </a:lnTo>
                    <a:cubicBezTo>
                      <a:pt x="725" y="1198"/>
                      <a:pt x="1197" y="693"/>
                      <a:pt x="1733" y="693"/>
                    </a:cubicBezTo>
                    <a:close/>
                    <a:moveTo>
                      <a:pt x="1701" y="0"/>
                    </a:moveTo>
                    <a:cubicBezTo>
                      <a:pt x="756" y="0"/>
                      <a:pt x="0" y="788"/>
                      <a:pt x="0" y="1733"/>
                    </a:cubicBezTo>
                    <a:lnTo>
                      <a:pt x="0" y="5829"/>
                    </a:lnTo>
                    <a:cubicBezTo>
                      <a:pt x="0" y="6774"/>
                      <a:pt x="756" y="7530"/>
                      <a:pt x="1701" y="7530"/>
                    </a:cubicBezTo>
                    <a:lnTo>
                      <a:pt x="3088" y="7530"/>
                    </a:lnTo>
                    <a:cubicBezTo>
                      <a:pt x="3277" y="7530"/>
                      <a:pt x="3434" y="7372"/>
                      <a:pt x="3434" y="7183"/>
                    </a:cubicBezTo>
                    <a:lnTo>
                      <a:pt x="3434" y="5136"/>
                    </a:lnTo>
                    <a:cubicBezTo>
                      <a:pt x="3434" y="4947"/>
                      <a:pt x="3277" y="4789"/>
                      <a:pt x="3088" y="4789"/>
                    </a:cubicBezTo>
                    <a:lnTo>
                      <a:pt x="2048" y="4789"/>
                    </a:lnTo>
                    <a:lnTo>
                      <a:pt x="2048" y="2741"/>
                    </a:lnTo>
                    <a:lnTo>
                      <a:pt x="3088" y="2741"/>
                    </a:lnTo>
                    <a:cubicBezTo>
                      <a:pt x="3277" y="2741"/>
                      <a:pt x="3434" y="2552"/>
                      <a:pt x="3434" y="2363"/>
                    </a:cubicBezTo>
                    <a:lnTo>
                      <a:pt x="3434" y="284"/>
                    </a:lnTo>
                    <a:cubicBezTo>
                      <a:pt x="3434" y="158"/>
                      <a:pt x="3277" y="0"/>
                      <a:pt x="30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8107;p69">
              <a:extLst>
                <a:ext uri="{FF2B5EF4-FFF2-40B4-BE49-F238E27FC236}">
                  <a16:creationId xmlns:a16="http://schemas.microsoft.com/office/drawing/2014/main" id="{35B7CF58-7FEF-4CD4-8A95-FC27F9998F32}"/>
                </a:ext>
              </a:extLst>
            </p:cNvPr>
            <p:cNvSpPr/>
            <p:nvPr/>
          </p:nvSpPr>
          <p:spPr>
            <a:xfrm>
              <a:off x="4422389" y="2129753"/>
              <a:ext cx="292792" cy="291992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5829" y="725"/>
                  </a:moveTo>
                  <a:cubicBezTo>
                    <a:pt x="6112" y="725"/>
                    <a:pt x="6333" y="882"/>
                    <a:pt x="6427" y="1134"/>
                  </a:cubicBezTo>
                  <a:lnTo>
                    <a:pt x="6774" y="2080"/>
                  </a:lnTo>
                  <a:lnTo>
                    <a:pt x="4915" y="2080"/>
                  </a:lnTo>
                  <a:lnTo>
                    <a:pt x="5262" y="1134"/>
                  </a:lnTo>
                  <a:cubicBezTo>
                    <a:pt x="5356" y="882"/>
                    <a:pt x="5577" y="725"/>
                    <a:pt x="5829" y="725"/>
                  </a:cubicBezTo>
                  <a:close/>
                  <a:moveTo>
                    <a:pt x="7058" y="2773"/>
                  </a:moveTo>
                  <a:lnTo>
                    <a:pt x="7782" y="4852"/>
                  </a:lnTo>
                  <a:lnTo>
                    <a:pt x="3970" y="4852"/>
                  </a:lnTo>
                  <a:lnTo>
                    <a:pt x="4695" y="2773"/>
                  </a:lnTo>
                  <a:close/>
                  <a:moveTo>
                    <a:pt x="8003" y="5514"/>
                  </a:moveTo>
                  <a:lnTo>
                    <a:pt x="8759" y="7624"/>
                  </a:lnTo>
                  <a:lnTo>
                    <a:pt x="2962" y="7624"/>
                  </a:lnTo>
                  <a:lnTo>
                    <a:pt x="3687" y="5514"/>
                  </a:lnTo>
                  <a:close/>
                  <a:moveTo>
                    <a:pt x="8979" y="8286"/>
                  </a:moveTo>
                  <a:lnTo>
                    <a:pt x="9452" y="9672"/>
                  </a:lnTo>
                  <a:lnTo>
                    <a:pt x="2206" y="9672"/>
                  </a:lnTo>
                  <a:lnTo>
                    <a:pt x="2710" y="8286"/>
                  </a:lnTo>
                  <a:close/>
                  <a:moveTo>
                    <a:pt x="10649" y="10334"/>
                  </a:moveTo>
                  <a:cubicBezTo>
                    <a:pt x="10838" y="10334"/>
                    <a:pt x="10996" y="10491"/>
                    <a:pt x="10996" y="10680"/>
                  </a:cubicBezTo>
                  <a:lnTo>
                    <a:pt x="10996" y="10995"/>
                  </a:lnTo>
                  <a:lnTo>
                    <a:pt x="662" y="10995"/>
                  </a:lnTo>
                  <a:lnTo>
                    <a:pt x="662" y="10680"/>
                  </a:lnTo>
                  <a:cubicBezTo>
                    <a:pt x="662" y="10491"/>
                    <a:pt x="820" y="10334"/>
                    <a:pt x="1040" y="10334"/>
                  </a:cubicBezTo>
                  <a:close/>
                  <a:moveTo>
                    <a:pt x="5829" y="0"/>
                  </a:moveTo>
                  <a:cubicBezTo>
                    <a:pt x="5262" y="0"/>
                    <a:pt x="4758" y="378"/>
                    <a:pt x="4600" y="882"/>
                  </a:cubicBezTo>
                  <a:cubicBezTo>
                    <a:pt x="4474" y="1260"/>
                    <a:pt x="1670" y="9231"/>
                    <a:pt x="1481" y="9609"/>
                  </a:cubicBezTo>
                  <a:lnTo>
                    <a:pt x="1040" y="9609"/>
                  </a:lnTo>
                  <a:cubicBezTo>
                    <a:pt x="473" y="9609"/>
                    <a:pt x="0" y="10082"/>
                    <a:pt x="0" y="10649"/>
                  </a:cubicBezTo>
                  <a:lnTo>
                    <a:pt x="0" y="11310"/>
                  </a:lnTo>
                  <a:cubicBezTo>
                    <a:pt x="0" y="11499"/>
                    <a:pt x="158" y="11657"/>
                    <a:pt x="347" y="11657"/>
                  </a:cubicBezTo>
                  <a:lnTo>
                    <a:pt x="11342" y="11657"/>
                  </a:lnTo>
                  <a:cubicBezTo>
                    <a:pt x="11531" y="11657"/>
                    <a:pt x="11689" y="11499"/>
                    <a:pt x="11689" y="11310"/>
                  </a:cubicBezTo>
                  <a:lnTo>
                    <a:pt x="11689" y="10680"/>
                  </a:lnTo>
                  <a:cubicBezTo>
                    <a:pt x="11689" y="10082"/>
                    <a:pt x="11216" y="9609"/>
                    <a:pt x="10618" y="9609"/>
                  </a:cubicBezTo>
                  <a:lnTo>
                    <a:pt x="10145" y="9609"/>
                  </a:lnTo>
                  <a:cubicBezTo>
                    <a:pt x="9988" y="9231"/>
                    <a:pt x="7184" y="1229"/>
                    <a:pt x="7058" y="882"/>
                  </a:cubicBezTo>
                  <a:cubicBezTo>
                    <a:pt x="6837" y="378"/>
                    <a:pt x="6396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08;p69">
              <a:extLst>
                <a:ext uri="{FF2B5EF4-FFF2-40B4-BE49-F238E27FC236}">
                  <a16:creationId xmlns:a16="http://schemas.microsoft.com/office/drawing/2014/main" id="{6F8EAFC5-FA27-4491-9DF4-857D3DD0BA8D}"/>
                </a:ext>
              </a:extLst>
            </p:cNvPr>
            <p:cNvSpPr/>
            <p:nvPr/>
          </p:nvSpPr>
          <p:spPr>
            <a:xfrm>
              <a:off x="4421988" y="2523843"/>
              <a:ext cx="293594" cy="292818"/>
            </a:xfrm>
            <a:custGeom>
              <a:avLst/>
              <a:gdLst/>
              <a:ahLst/>
              <a:cxnLst/>
              <a:rect l="l" t="t" r="r" b="b"/>
              <a:pathLst>
                <a:path w="11721" h="11690" extrusionOk="0">
                  <a:moveTo>
                    <a:pt x="8980" y="662"/>
                  </a:moveTo>
                  <a:lnTo>
                    <a:pt x="8980" y="2710"/>
                  </a:lnTo>
                  <a:lnTo>
                    <a:pt x="7594" y="2710"/>
                  </a:lnTo>
                  <a:lnTo>
                    <a:pt x="7594" y="1671"/>
                  </a:lnTo>
                  <a:cubicBezTo>
                    <a:pt x="7594" y="1135"/>
                    <a:pt x="8066" y="662"/>
                    <a:pt x="8602" y="662"/>
                  </a:cubicBezTo>
                  <a:close/>
                  <a:moveTo>
                    <a:pt x="9988" y="662"/>
                  </a:moveTo>
                  <a:cubicBezTo>
                    <a:pt x="10177" y="662"/>
                    <a:pt x="10366" y="820"/>
                    <a:pt x="10366" y="1009"/>
                  </a:cubicBezTo>
                  <a:lnTo>
                    <a:pt x="10366" y="2395"/>
                  </a:lnTo>
                  <a:cubicBezTo>
                    <a:pt x="10366" y="2584"/>
                    <a:pt x="10177" y="2742"/>
                    <a:pt x="9988" y="2742"/>
                  </a:cubicBezTo>
                  <a:lnTo>
                    <a:pt x="9641" y="2742"/>
                  </a:lnTo>
                  <a:lnTo>
                    <a:pt x="9641" y="662"/>
                  </a:lnTo>
                  <a:close/>
                  <a:moveTo>
                    <a:pt x="10650" y="4758"/>
                  </a:moveTo>
                  <a:cubicBezTo>
                    <a:pt x="10870" y="4758"/>
                    <a:pt x="11028" y="4916"/>
                    <a:pt x="11028" y="5105"/>
                  </a:cubicBezTo>
                  <a:cubicBezTo>
                    <a:pt x="11028" y="5294"/>
                    <a:pt x="10870" y="5451"/>
                    <a:pt x="10650" y="5451"/>
                  </a:cubicBezTo>
                  <a:lnTo>
                    <a:pt x="9295" y="5451"/>
                  </a:lnTo>
                  <a:cubicBezTo>
                    <a:pt x="9074" y="5451"/>
                    <a:pt x="8917" y="5294"/>
                    <a:pt x="8917" y="5105"/>
                  </a:cubicBezTo>
                  <a:cubicBezTo>
                    <a:pt x="8917" y="4916"/>
                    <a:pt x="9074" y="4758"/>
                    <a:pt x="9295" y="4758"/>
                  </a:cubicBezTo>
                  <a:close/>
                  <a:moveTo>
                    <a:pt x="10650" y="6144"/>
                  </a:moveTo>
                  <a:cubicBezTo>
                    <a:pt x="10870" y="6144"/>
                    <a:pt x="11028" y="6302"/>
                    <a:pt x="11028" y="6491"/>
                  </a:cubicBezTo>
                  <a:cubicBezTo>
                    <a:pt x="11028" y="6680"/>
                    <a:pt x="10870" y="6837"/>
                    <a:pt x="10650" y="6837"/>
                  </a:cubicBezTo>
                  <a:lnTo>
                    <a:pt x="9295" y="6837"/>
                  </a:lnTo>
                  <a:cubicBezTo>
                    <a:pt x="9074" y="6837"/>
                    <a:pt x="8917" y="6680"/>
                    <a:pt x="8917" y="6491"/>
                  </a:cubicBezTo>
                  <a:cubicBezTo>
                    <a:pt x="8917" y="6302"/>
                    <a:pt x="9074" y="6144"/>
                    <a:pt x="9295" y="6144"/>
                  </a:cubicBezTo>
                  <a:close/>
                  <a:moveTo>
                    <a:pt x="3088" y="3372"/>
                  </a:moveTo>
                  <a:cubicBezTo>
                    <a:pt x="3309" y="3372"/>
                    <a:pt x="3467" y="3529"/>
                    <a:pt x="3467" y="3718"/>
                  </a:cubicBezTo>
                  <a:lnTo>
                    <a:pt x="3467" y="7814"/>
                  </a:lnTo>
                  <a:cubicBezTo>
                    <a:pt x="3467" y="8035"/>
                    <a:pt x="3309" y="8192"/>
                    <a:pt x="3088" y="8192"/>
                  </a:cubicBezTo>
                  <a:lnTo>
                    <a:pt x="2742" y="8192"/>
                  </a:lnTo>
                  <a:lnTo>
                    <a:pt x="2742" y="3372"/>
                  </a:lnTo>
                  <a:close/>
                  <a:moveTo>
                    <a:pt x="9988" y="7499"/>
                  </a:moveTo>
                  <a:cubicBezTo>
                    <a:pt x="10177" y="7499"/>
                    <a:pt x="10335" y="7657"/>
                    <a:pt x="10335" y="7877"/>
                  </a:cubicBezTo>
                  <a:cubicBezTo>
                    <a:pt x="10335" y="8066"/>
                    <a:pt x="10177" y="8224"/>
                    <a:pt x="9988" y="8224"/>
                  </a:cubicBezTo>
                  <a:lnTo>
                    <a:pt x="9326" y="8224"/>
                  </a:lnTo>
                  <a:cubicBezTo>
                    <a:pt x="9137" y="8224"/>
                    <a:pt x="8980" y="8066"/>
                    <a:pt x="8980" y="7877"/>
                  </a:cubicBezTo>
                  <a:cubicBezTo>
                    <a:pt x="8980" y="7657"/>
                    <a:pt x="9137" y="7499"/>
                    <a:pt x="9326" y="7499"/>
                  </a:cubicBezTo>
                  <a:close/>
                  <a:moveTo>
                    <a:pt x="9988" y="3403"/>
                  </a:moveTo>
                  <a:cubicBezTo>
                    <a:pt x="10177" y="3403"/>
                    <a:pt x="10335" y="3561"/>
                    <a:pt x="10335" y="3781"/>
                  </a:cubicBezTo>
                  <a:cubicBezTo>
                    <a:pt x="10335" y="3971"/>
                    <a:pt x="10177" y="4128"/>
                    <a:pt x="9988" y="4128"/>
                  </a:cubicBezTo>
                  <a:lnTo>
                    <a:pt x="7279" y="4128"/>
                  </a:lnTo>
                  <a:cubicBezTo>
                    <a:pt x="7090" y="4128"/>
                    <a:pt x="6932" y="4286"/>
                    <a:pt x="6932" y="4475"/>
                  </a:cubicBezTo>
                  <a:cubicBezTo>
                    <a:pt x="6932" y="5042"/>
                    <a:pt x="6459" y="5514"/>
                    <a:pt x="5892" y="5514"/>
                  </a:cubicBezTo>
                  <a:cubicBezTo>
                    <a:pt x="5703" y="5514"/>
                    <a:pt x="5546" y="5672"/>
                    <a:pt x="5546" y="5861"/>
                  </a:cubicBezTo>
                  <a:cubicBezTo>
                    <a:pt x="5546" y="6050"/>
                    <a:pt x="5703" y="6207"/>
                    <a:pt x="5892" y="6207"/>
                  </a:cubicBezTo>
                  <a:cubicBezTo>
                    <a:pt x="6302" y="6207"/>
                    <a:pt x="6649" y="6081"/>
                    <a:pt x="6932" y="5861"/>
                  </a:cubicBezTo>
                  <a:lnTo>
                    <a:pt x="6932" y="8255"/>
                  </a:lnTo>
                  <a:lnTo>
                    <a:pt x="5546" y="8255"/>
                  </a:lnTo>
                  <a:lnTo>
                    <a:pt x="5546" y="8192"/>
                  </a:lnTo>
                  <a:cubicBezTo>
                    <a:pt x="5388" y="8192"/>
                    <a:pt x="5231" y="8129"/>
                    <a:pt x="5073" y="8066"/>
                  </a:cubicBezTo>
                  <a:lnTo>
                    <a:pt x="4128" y="7625"/>
                  </a:lnTo>
                  <a:lnTo>
                    <a:pt x="4128" y="4097"/>
                  </a:lnTo>
                  <a:lnTo>
                    <a:pt x="4727" y="4097"/>
                  </a:lnTo>
                  <a:cubicBezTo>
                    <a:pt x="5105" y="4097"/>
                    <a:pt x="5514" y="3907"/>
                    <a:pt x="5766" y="3655"/>
                  </a:cubicBezTo>
                  <a:cubicBezTo>
                    <a:pt x="5924" y="3498"/>
                    <a:pt x="6144" y="3403"/>
                    <a:pt x="6365" y="3403"/>
                  </a:cubicBezTo>
                  <a:close/>
                  <a:moveTo>
                    <a:pt x="1734" y="662"/>
                  </a:moveTo>
                  <a:cubicBezTo>
                    <a:pt x="1923" y="662"/>
                    <a:pt x="2080" y="820"/>
                    <a:pt x="2080" y="1009"/>
                  </a:cubicBezTo>
                  <a:lnTo>
                    <a:pt x="2080" y="9200"/>
                  </a:lnTo>
                  <a:cubicBezTo>
                    <a:pt x="2080" y="9389"/>
                    <a:pt x="1923" y="9547"/>
                    <a:pt x="1734" y="9547"/>
                  </a:cubicBezTo>
                  <a:cubicBezTo>
                    <a:pt x="1513" y="9547"/>
                    <a:pt x="1356" y="9389"/>
                    <a:pt x="1356" y="9200"/>
                  </a:cubicBezTo>
                  <a:lnTo>
                    <a:pt x="1356" y="1009"/>
                  </a:lnTo>
                  <a:cubicBezTo>
                    <a:pt x="1356" y="820"/>
                    <a:pt x="1513" y="662"/>
                    <a:pt x="1734" y="662"/>
                  </a:cubicBezTo>
                  <a:close/>
                  <a:moveTo>
                    <a:pt x="8350" y="4790"/>
                  </a:moveTo>
                  <a:cubicBezTo>
                    <a:pt x="8287" y="4916"/>
                    <a:pt x="8287" y="5042"/>
                    <a:pt x="8287" y="5136"/>
                  </a:cubicBezTo>
                  <a:cubicBezTo>
                    <a:pt x="8287" y="5420"/>
                    <a:pt x="8413" y="5672"/>
                    <a:pt x="8570" y="5829"/>
                  </a:cubicBezTo>
                  <a:cubicBezTo>
                    <a:pt x="8413" y="6018"/>
                    <a:pt x="8287" y="6239"/>
                    <a:pt x="8287" y="6491"/>
                  </a:cubicBezTo>
                  <a:cubicBezTo>
                    <a:pt x="8287" y="6743"/>
                    <a:pt x="8413" y="6995"/>
                    <a:pt x="8570" y="7152"/>
                  </a:cubicBezTo>
                  <a:cubicBezTo>
                    <a:pt x="8413" y="7342"/>
                    <a:pt x="8287" y="7594"/>
                    <a:pt x="8287" y="7814"/>
                  </a:cubicBezTo>
                  <a:cubicBezTo>
                    <a:pt x="8287" y="8255"/>
                    <a:pt x="8570" y="8633"/>
                    <a:pt x="8980" y="8791"/>
                  </a:cubicBezTo>
                  <a:lnTo>
                    <a:pt x="8980" y="10965"/>
                  </a:lnTo>
                  <a:lnTo>
                    <a:pt x="8602" y="10965"/>
                  </a:lnTo>
                  <a:cubicBezTo>
                    <a:pt x="8066" y="10965"/>
                    <a:pt x="7594" y="10460"/>
                    <a:pt x="7594" y="9925"/>
                  </a:cubicBezTo>
                  <a:lnTo>
                    <a:pt x="7594" y="4790"/>
                  </a:lnTo>
                  <a:close/>
                  <a:moveTo>
                    <a:pt x="9988" y="8885"/>
                  </a:moveTo>
                  <a:cubicBezTo>
                    <a:pt x="10177" y="8885"/>
                    <a:pt x="10335" y="9043"/>
                    <a:pt x="10335" y="9232"/>
                  </a:cubicBezTo>
                  <a:lnTo>
                    <a:pt x="10335" y="10618"/>
                  </a:lnTo>
                  <a:cubicBezTo>
                    <a:pt x="10335" y="10807"/>
                    <a:pt x="10177" y="10965"/>
                    <a:pt x="9988" y="10965"/>
                  </a:cubicBezTo>
                  <a:lnTo>
                    <a:pt x="9641" y="10965"/>
                  </a:lnTo>
                  <a:lnTo>
                    <a:pt x="9641" y="8885"/>
                  </a:lnTo>
                  <a:close/>
                  <a:moveTo>
                    <a:pt x="1734" y="1"/>
                  </a:moveTo>
                  <a:cubicBezTo>
                    <a:pt x="1167" y="1"/>
                    <a:pt x="694" y="473"/>
                    <a:pt x="694" y="1009"/>
                  </a:cubicBezTo>
                  <a:lnTo>
                    <a:pt x="694" y="9200"/>
                  </a:lnTo>
                  <a:cubicBezTo>
                    <a:pt x="694" y="9641"/>
                    <a:pt x="978" y="10019"/>
                    <a:pt x="1356" y="10177"/>
                  </a:cubicBezTo>
                  <a:lnTo>
                    <a:pt x="1356" y="10965"/>
                  </a:lnTo>
                  <a:lnTo>
                    <a:pt x="348" y="10965"/>
                  </a:lnTo>
                  <a:cubicBezTo>
                    <a:pt x="158" y="10965"/>
                    <a:pt x="1" y="11122"/>
                    <a:pt x="1" y="11343"/>
                  </a:cubicBezTo>
                  <a:cubicBezTo>
                    <a:pt x="1" y="11532"/>
                    <a:pt x="158" y="11689"/>
                    <a:pt x="348" y="11689"/>
                  </a:cubicBezTo>
                  <a:lnTo>
                    <a:pt x="3057" y="11689"/>
                  </a:lnTo>
                  <a:cubicBezTo>
                    <a:pt x="3246" y="11689"/>
                    <a:pt x="3403" y="11532"/>
                    <a:pt x="3403" y="11343"/>
                  </a:cubicBezTo>
                  <a:cubicBezTo>
                    <a:pt x="3403" y="11122"/>
                    <a:pt x="3246" y="10965"/>
                    <a:pt x="3057" y="10965"/>
                  </a:cubicBezTo>
                  <a:lnTo>
                    <a:pt x="2049" y="10965"/>
                  </a:lnTo>
                  <a:lnTo>
                    <a:pt x="2049" y="10177"/>
                  </a:lnTo>
                  <a:cubicBezTo>
                    <a:pt x="2427" y="10019"/>
                    <a:pt x="2710" y="9673"/>
                    <a:pt x="2710" y="9200"/>
                  </a:cubicBezTo>
                  <a:lnTo>
                    <a:pt x="2710" y="8885"/>
                  </a:lnTo>
                  <a:lnTo>
                    <a:pt x="3057" y="8885"/>
                  </a:lnTo>
                  <a:cubicBezTo>
                    <a:pt x="3467" y="8885"/>
                    <a:pt x="3813" y="8665"/>
                    <a:pt x="3971" y="8350"/>
                  </a:cubicBezTo>
                  <a:lnTo>
                    <a:pt x="4727" y="8696"/>
                  </a:lnTo>
                  <a:cubicBezTo>
                    <a:pt x="4947" y="8822"/>
                    <a:pt x="5231" y="8885"/>
                    <a:pt x="5451" y="8885"/>
                  </a:cubicBezTo>
                  <a:lnTo>
                    <a:pt x="6838" y="8885"/>
                  </a:lnTo>
                  <a:lnTo>
                    <a:pt x="6838" y="9925"/>
                  </a:lnTo>
                  <a:cubicBezTo>
                    <a:pt x="6838" y="10870"/>
                    <a:pt x="7594" y="11689"/>
                    <a:pt x="8539" y="11689"/>
                  </a:cubicBezTo>
                  <a:lnTo>
                    <a:pt x="9925" y="11689"/>
                  </a:lnTo>
                  <a:cubicBezTo>
                    <a:pt x="10461" y="11689"/>
                    <a:pt x="10933" y="11217"/>
                    <a:pt x="10933" y="10650"/>
                  </a:cubicBezTo>
                  <a:lnTo>
                    <a:pt x="10933" y="9232"/>
                  </a:lnTo>
                  <a:cubicBezTo>
                    <a:pt x="10933" y="8980"/>
                    <a:pt x="10807" y="8728"/>
                    <a:pt x="10681" y="8570"/>
                  </a:cubicBezTo>
                  <a:cubicBezTo>
                    <a:pt x="10839" y="8381"/>
                    <a:pt x="10933" y="8129"/>
                    <a:pt x="10933" y="7909"/>
                  </a:cubicBezTo>
                  <a:cubicBezTo>
                    <a:pt x="10933" y="7783"/>
                    <a:pt x="10902" y="7625"/>
                    <a:pt x="10870" y="7499"/>
                  </a:cubicBezTo>
                  <a:cubicBezTo>
                    <a:pt x="11311" y="7405"/>
                    <a:pt x="11626" y="6995"/>
                    <a:pt x="11626" y="6522"/>
                  </a:cubicBezTo>
                  <a:cubicBezTo>
                    <a:pt x="11626" y="6239"/>
                    <a:pt x="11500" y="6018"/>
                    <a:pt x="11343" y="5861"/>
                  </a:cubicBezTo>
                  <a:cubicBezTo>
                    <a:pt x="11500" y="5672"/>
                    <a:pt x="11626" y="5420"/>
                    <a:pt x="11626" y="5199"/>
                  </a:cubicBezTo>
                  <a:cubicBezTo>
                    <a:pt x="11721" y="4632"/>
                    <a:pt x="11374" y="4254"/>
                    <a:pt x="10933" y="4128"/>
                  </a:cubicBezTo>
                  <a:cubicBezTo>
                    <a:pt x="10965" y="4002"/>
                    <a:pt x="11028" y="3876"/>
                    <a:pt x="11028" y="3718"/>
                  </a:cubicBezTo>
                  <a:cubicBezTo>
                    <a:pt x="11028" y="3466"/>
                    <a:pt x="10902" y="3214"/>
                    <a:pt x="10744" y="3057"/>
                  </a:cubicBezTo>
                  <a:cubicBezTo>
                    <a:pt x="10902" y="2868"/>
                    <a:pt x="11028" y="2616"/>
                    <a:pt x="11028" y="2395"/>
                  </a:cubicBezTo>
                  <a:lnTo>
                    <a:pt x="11028" y="1009"/>
                  </a:lnTo>
                  <a:cubicBezTo>
                    <a:pt x="11028" y="473"/>
                    <a:pt x="10555" y="1"/>
                    <a:pt x="9988" y="1"/>
                  </a:cubicBezTo>
                  <a:lnTo>
                    <a:pt x="8602" y="1"/>
                  </a:lnTo>
                  <a:cubicBezTo>
                    <a:pt x="7657" y="1"/>
                    <a:pt x="6932" y="726"/>
                    <a:pt x="6932" y="1671"/>
                  </a:cubicBezTo>
                  <a:lnTo>
                    <a:pt x="6932" y="2710"/>
                  </a:lnTo>
                  <a:lnTo>
                    <a:pt x="6365" y="2710"/>
                  </a:lnTo>
                  <a:cubicBezTo>
                    <a:pt x="5987" y="2710"/>
                    <a:pt x="5577" y="2868"/>
                    <a:pt x="5294" y="3151"/>
                  </a:cubicBezTo>
                  <a:cubicBezTo>
                    <a:pt x="5136" y="3309"/>
                    <a:pt x="4947" y="3372"/>
                    <a:pt x="4727" y="3372"/>
                  </a:cubicBezTo>
                  <a:lnTo>
                    <a:pt x="4097" y="3372"/>
                  </a:lnTo>
                  <a:cubicBezTo>
                    <a:pt x="3939" y="2994"/>
                    <a:pt x="3561" y="2710"/>
                    <a:pt x="3088" y="2710"/>
                  </a:cubicBezTo>
                  <a:lnTo>
                    <a:pt x="2742" y="2710"/>
                  </a:lnTo>
                  <a:lnTo>
                    <a:pt x="2742" y="1009"/>
                  </a:lnTo>
                  <a:cubicBezTo>
                    <a:pt x="2742" y="473"/>
                    <a:pt x="2269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8109;p69">
              <a:extLst>
                <a:ext uri="{FF2B5EF4-FFF2-40B4-BE49-F238E27FC236}">
                  <a16:creationId xmlns:a16="http://schemas.microsoft.com/office/drawing/2014/main" id="{5E84B85C-5731-46BF-958A-5246B11969D5}"/>
                </a:ext>
              </a:extLst>
            </p:cNvPr>
            <p:cNvGrpSpPr/>
            <p:nvPr/>
          </p:nvGrpSpPr>
          <p:grpSpPr>
            <a:xfrm>
              <a:off x="2724412" y="2971228"/>
              <a:ext cx="294372" cy="291992"/>
              <a:chOff x="-31166825" y="1939525"/>
              <a:chExt cx="293800" cy="291425"/>
            </a:xfrm>
            <a:grpFill/>
          </p:grpSpPr>
          <p:sp>
            <p:nvSpPr>
              <p:cNvPr id="89" name="Google Shape;8110;p69">
                <a:extLst>
                  <a:ext uri="{FF2B5EF4-FFF2-40B4-BE49-F238E27FC236}">
                    <a16:creationId xmlns:a16="http://schemas.microsoft.com/office/drawing/2014/main" id="{DE5575EF-51E8-4B11-86D3-EECD802A2B91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111;p69">
                <a:extLst>
                  <a:ext uri="{FF2B5EF4-FFF2-40B4-BE49-F238E27FC236}">
                    <a16:creationId xmlns:a16="http://schemas.microsoft.com/office/drawing/2014/main" id="{FBF6E230-504D-4E1B-912B-D86B099A9CD6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112;p69">
                <a:extLst>
                  <a:ext uri="{FF2B5EF4-FFF2-40B4-BE49-F238E27FC236}">
                    <a16:creationId xmlns:a16="http://schemas.microsoft.com/office/drawing/2014/main" id="{276DE97F-7686-4017-963B-1D2D269E1732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113;p69">
                <a:extLst>
                  <a:ext uri="{FF2B5EF4-FFF2-40B4-BE49-F238E27FC236}">
                    <a16:creationId xmlns:a16="http://schemas.microsoft.com/office/drawing/2014/main" id="{F77DBFB0-8C89-437F-944C-1A049F9AB9A0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114;p69">
                <a:extLst>
                  <a:ext uri="{FF2B5EF4-FFF2-40B4-BE49-F238E27FC236}">
                    <a16:creationId xmlns:a16="http://schemas.microsoft.com/office/drawing/2014/main" id="{FC8778E9-DDB9-406A-851E-B4AC2581650F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115;p69">
                <a:extLst>
                  <a:ext uri="{FF2B5EF4-FFF2-40B4-BE49-F238E27FC236}">
                    <a16:creationId xmlns:a16="http://schemas.microsoft.com/office/drawing/2014/main" id="{B133B134-9E6A-4E99-A0EE-BD851309614F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116;p69">
                <a:extLst>
                  <a:ext uri="{FF2B5EF4-FFF2-40B4-BE49-F238E27FC236}">
                    <a16:creationId xmlns:a16="http://schemas.microsoft.com/office/drawing/2014/main" id="{6EAA9AB4-9B72-49D9-B946-02F3EECF8364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117;p69">
                <a:extLst>
                  <a:ext uri="{FF2B5EF4-FFF2-40B4-BE49-F238E27FC236}">
                    <a16:creationId xmlns:a16="http://schemas.microsoft.com/office/drawing/2014/main" id="{82DC7FE7-E1EF-49EF-9BFF-DA260072C9AB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118;p69">
                <a:extLst>
                  <a:ext uri="{FF2B5EF4-FFF2-40B4-BE49-F238E27FC236}">
                    <a16:creationId xmlns:a16="http://schemas.microsoft.com/office/drawing/2014/main" id="{565FD7CA-A364-40A2-A1D0-455E2FAB84C5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119;p69">
                <a:extLst>
                  <a:ext uri="{FF2B5EF4-FFF2-40B4-BE49-F238E27FC236}">
                    <a16:creationId xmlns:a16="http://schemas.microsoft.com/office/drawing/2014/main" id="{355F0CA7-D788-44DD-9522-6302D82D520E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120;p69">
                <a:extLst>
                  <a:ext uri="{FF2B5EF4-FFF2-40B4-BE49-F238E27FC236}">
                    <a16:creationId xmlns:a16="http://schemas.microsoft.com/office/drawing/2014/main" id="{19D0D337-2F50-4530-98A5-2FF6522CE460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8130;p69">
              <a:extLst>
                <a:ext uri="{FF2B5EF4-FFF2-40B4-BE49-F238E27FC236}">
                  <a16:creationId xmlns:a16="http://schemas.microsoft.com/office/drawing/2014/main" id="{6D746A20-24EA-463C-B0F2-742D75E71BA5}"/>
                </a:ext>
              </a:extLst>
            </p:cNvPr>
            <p:cNvSpPr/>
            <p:nvPr/>
          </p:nvSpPr>
          <p:spPr>
            <a:xfrm>
              <a:off x="3994992" y="2971703"/>
              <a:ext cx="293596" cy="291216"/>
            </a:xfrm>
            <a:custGeom>
              <a:avLst/>
              <a:gdLst/>
              <a:ahLst/>
              <a:cxnLst/>
              <a:rect l="l" t="t" r="r" b="b"/>
              <a:pathLst>
                <a:path w="11721" h="11626" extrusionOk="0">
                  <a:moveTo>
                    <a:pt x="8570" y="694"/>
                  </a:moveTo>
                  <a:cubicBezTo>
                    <a:pt x="9106" y="694"/>
                    <a:pt x="9578" y="1166"/>
                    <a:pt x="9578" y="1702"/>
                  </a:cubicBezTo>
                  <a:cubicBezTo>
                    <a:pt x="9578" y="2269"/>
                    <a:pt x="9106" y="2773"/>
                    <a:pt x="8570" y="2773"/>
                  </a:cubicBezTo>
                  <a:cubicBezTo>
                    <a:pt x="8003" y="2773"/>
                    <a:pt x="7530" y="2269"/>
                    <a:pt x="7530" y="1702"/>
                  </a:cubicBezTo>
                  <a:cubicBezTo>
                    <a:pt x="7530" y="1166"/>
                    <a:pt x="8003" y="694"/>
                    <a:pt x="8570" y="694"/>
                  </a:cubicBezTo>
                  <a:close/>
                  <a:moveTo>
                    <a:pt x="8570" y="3403"/>
                  </a:moveTo>
                  <a:cubicBezTo>
                    <a:pt x="9893" y="3403"/>
                    <a:pt x="10964" y="4474"/>
                    <a:pt x="10964" y="5798"/>
                  </a:cubicBezTo>
                  <a:lnTo>
                    <a:pt x="10964" y="6144"/>
                  </a:lnTo>
                  <a:lnTo>
                    <a:pt x="6144" y="6144"/>
                  </a:lnTo>
                  <a:lnTo>
                    <a:pt x="6144" y="5798"/>
                  </a:lnTo>
                  <a:cubicBezTo>
                    <a:pt x="6144" y="4443"/>
                    <a:pt x="7215" y="3403"/>
                    <a:pt x="8570" y="3403"/>
                  </a:cubicBezTo>
                  <a:close/>
                  <a:moveTo>
                    <a:pt x="3057" y="5483"/>
                  </a:moveTo>
                  <a:cubicBezTo>
                    <a:pt x="3592" y="5483"/>
                    <a:pt x="4096" y="5955"/>
                    <a:pt x="4096" y="6491"/>
                  </a:cubicBezTo>
                  <a:cubicBezTo>
                    <a:pt x="4096" y="7058"/>
                    <a:pt x="3624" y="7530"/>
                    <a:pt x="3057" y="7530"/>
                  </a:cubicBezTo>
                  <a:cubicBezTo>
                    <a:pt x="2490" y="7530"/>
                    <a:pt x="2017" y="7089"/>
                    <a:pt x="2017" y="6491"/>
                  </a:cubicBezTo>
                  <a:cubicBezTo>
                    <a:pt x="2017" y="5955"/>
                    <a:pt x="2490" y="5483"/>
                    <a:pt x="3057" y="5483"/>
                  </a:cubicBezTo>
                  <a:close/>
                  <a:moveTo>
                    <a:pt x="10964" y="6869"/>
                  </a:moveTo>
                  <a:lnTo>
                    <a:pt x="10964" y="7530"/>
                  </a:lnTo>
                  <a:lnTo>
                    <a:pt x="4411" y="7530"/>
                  </a:lnTo>
                  <a:cubicBezTo>
                    <a:pt x="4569" y="7341"/>
                    <a:pt x="4695" y="7089"/>
                    <a:pt x="4726" y="6869"/>
                  </a:cubicBezTo>
                  <a:close/>
                  <a:moveTo>
                    <a:pt x="3088" y="8255"/>
                  </a:moveTo>
                  <a:cubicBezTo>
                    <a:pt x="4411" y="8255"/>
                    <a:pt x="5514" y="9295"/>
                    <a:pt x="5514" y="10649"/>
                  </a:cubicBezTo>
                  <a:lnTo>
                    <a:pt x="5514" y="10996"/>
                  </a:lnTo>
                  <a:lnTo>
                    <a:pt x="694" y="10996"/>
                  </a:lnTo>
                  <a:lnTo>
                    <a:pt x="694" y="10649"/>
                  </a:lnTo>
                  <a:cubicBezTo>
                    <a:pt x="694" y="9295"/>
                    <a:pt x="1733" y="8255"/>
                    <a:pt x="3088" y="8255"/>
                  </a:cubicBezTo>
                  <a:close/>
                  <a:moveTo>
                    <a:pt x="10933" y="8286"/>
                  </a:moveTo>
                  <a:lnTo>
                    <a:pt x="10933" y="10996"/>
                  </a:lnTo>
                  <a:lnTo>
                    <a:pt x="6144" y="10996"/>
                  </a:lnTo>
                  <a:lnTo>
                    <a:pt x="6144" y="10649"/>
                  </a:lnTo>
                  <a:cubicBezTo>
                    <a:pt x="6144" y="9830"/>
                    <a:pt x="5829" y="9074"/>
                    <a:pt x="5199" y="8476"/>
                  </a:cubicBezTo>
                  <a:cubicBezTo>
                    <a:pt x="5136" y="8412"/>
                    <a:pt x="5041" y="8318"/>
                    <a:pt x="4978" y="8286"/>
                  </a:cubicBezTo>
                  <a:close/>
                  <a:moveTo>
                    <a:pt x="8602" y="1"/>
                  </a:moveTo>
                  <a:cubicBezTo>
                    <a:pt x="7656" y="1"/>
                    <a:pt x="6900" y="757"/>
                    <a:pt x="6900" y="1702"/>
                  </a:cubicBezTo>
                  <a:cubicBezTo>
                    <a:pt x="6900" y="2175"/>
                    <a:pt x="7058" y="2616"/>
                    <a:pt x="7404" y="2931"/>
                  </a:cubicBezTo>
                  <a:lnTo>
                    <a:pt x="7467" y="2962"/>
                  </a:lnTo>
                  <a:cubicBezTo>
                    <a:pt x="6302" y="3435"/>
                    <a:pt x="5514" y="4537"/>
                    <a:pt x="5514" y="5798"/>
                  </a:cubicBezTo>
                  <a:lnTo>
                    <a:pt x="5514" y="6144"/>
                  </a:lnTo>
                  <a:lnTo>
                    <a:pt x="4789" y="6144"/>
                  </a:lnTo>
                  <a:cubicBezTo>
                    <a:pt x="4632" y="5420"/>
                    <a:pt x="3907" y="4789"/>
                    <a:pt x="3088" y="4789"/>
                  </a:cubicBezTo>
                  <a:cubicBezTo>
                    <a:pt x="2143" y="4789"/>
                    <a:pt x="1387" y="5514"/>
                    <a:pt x="1387" y="6459"/>
                  </a:cubicBezTo>
                  <a:cubicBezTo>
                    <a:pt x="1387" y="6995"/>
                    <a:pt x="1576" y="7404"/>
                    <a:pt x="1954" y="7719"/>
                  </a:cubicBezTo>
                  <a:cubicBezTo>
                    <a:pt x="788" y="8192"/>
                    <a:pt x="1" y="9295"/>
                    <a:pt x="1" y="10555"/>
                  </a:cubicBezTo>
                  <a:lnTo>
                    <a:pt x="1" y="11279"/>
                  </a:lnTo>
                  <a:cubicBezTo>
                    <a:pt x="1" y="11468"/>
                    <a:pt x="158" y="11626"/>
                    <a:pt x="379" y="11626"/>
                  </a:cubicBezTo>
                  <a:lnTo>
                    <a:pt x="11342" y="11626"/>
                  </a:lnTo>
                  <a:cubicBezTo>
                    <a:pt x="11563" y="11626"/>
                    <a:pt x="11721" y="11468"/>
                    <a:pt x="11721" y="11279"/>
                  </a:cubicBezTo>
                  <a:lnTo>
                    <a:pt x="11721" y="5798"/>
                  </a:lnTo>
                  <a:cubicBezTo>
                    <a:pt x="11626" y="4537"/>
                    <a:pt x="10838" y="3435"/>
                    <a:pt x="9736" y="2962"/>
                  </a:cubicBezTo>
                  <a:lnTo>
                    <a:pt x="9767" y="2931"/>
                  </a:lnTo>
                  <a:cubicBezTo>
                    <a:pt x="10082" y="2616"/>
                    <a:pt x="10303" y="2175"/>
                    <a:pt x="10303" y="1702"/>
                  </a:cubicBezTo>
                  <a:cubicBezTo>
                    <a:pt x="10303" y="757"/>
                    <a:pt x="9547" y="1"/>
                    <a:pt x="8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8131;p69">
              <a:extLst>
                <a:ext uri="{FF2B5EF4-FFF2-40B4-BE49-F238E27FC236}">
                  <a16:creationId xmlns:a16="http://schemas.microsoft.com/office/drawing/2014/main" id="{E5C5EDA7-A02E-4AF4-A9C0-1948311F3539}"/>
                </a:ext>
              </a:extLst>
            </p:cNvPr>
            <p:cNvGrpSpPr/>
            <p:nvPr/>
          </p:nvGrpSpPr>
          <p:grpSpPr>
            <a:xfrm>
              <a:off x="2730488" y="1703272"/>
              <a:ext cx="295950" cy="292594"/>
              <a:chOff x="-34421275" y="1912725"/>
              <a:chExt cx="295375" cy="292025"/>
            </a:xfrm>
            <a:grpFill/>
          </p:grpSpPr>
          <p:sp>
            <p:nvSpPr>
              <p:cNvPr id="87" name="Google Shape;8132;p69">
                <a:extLst>
                  <a:ext uri="{FF2B5EF4-FFF2-40B4-BE49-F238E27FC236}">
                    <a16:creationId xmlns:a16="http://schemas.microsoft.com/office/drawing/2014/main" id="{C677A690-12FF-45A3-B463-AC50D04D6C6E}"/>
                  </a:ext>
                </a:extLst>
              </p:cNvPr>
              <p:cNvSpPr/>
              <p:nvPr/>
            </p:nvSpPr>
            <p:spPr>
              <a:xfrm>
                <a:off x="-34421275" y="1974375"/>
                <a:ext cx="236300" cy="230375"/>
              </a:xfrm>
              <a:custGeom>
                <a:avLst/>
                <a:gdLst/>
                <a:ahLst/>
                <a:cxnLst/>
                <a:rect l="l" t="t" r="r" b="b"/>
                <a:pathLst>
                  <a:path w="9452" h="9215" extrusionOk="0">
                    <a:moveTo>
                      <a:pt x="2158" y="725"/>
                    </a:moveTo>
                    <a:cubicBezTo>
                      <a:pt x="2245" y="725"/>
                      <a:pt x="2332" y="764"/>
                      <a:pt x="2395" y="843"/>
                    </a:cubicBezTo>
                    <a:lnTo>
                      <a:pt x="3371" y="1851"/>
                    </a:lnTo>
                    <a:cubicBezTo>
                      <a:pt x="3497" y="1946"/>
                      <a:pt x="3497" y="2198"/>
                      <a:pt x="3371" y="2324"/>
                    </a:cubicBezTo>
                    <a:lnTo>
                      <a:pt x="3151" y="2544"/>
                    </a:lnTo>
                    <a:lnTo>
                      <a:pt x="1702" y="1095"/>
                    </a:lnTo>
                    <a:lnTo>
                      <a:pt x="1922" y="843"/>
                    </a:lnTo>
                    <a:cubicBezTo>
                      <a:pt x="1985" y="764"/>
                      <a:pt x="2072" y="725"/>
                      <a:pt x="2158" y="725"/>
                    </a:cubicBezTo>
                    <a:close/>
                    <a:moveTo>
                      <a:pt x="7345" y="5884"/>
                    </a:moveTo>
                    <a:cubicBezTo>
                      <a:pt x="7428" y="5884"/>
                      <a:pt x="7514" y="5915"/>
                      <a:pt x="7593" y="5978"/>
                    </a:cubicBezTo>
                    <a:lnTo>
                      <a:pt x="8570" y="6955"/>
                    </a:lnTo>
                    <a:cubicBezTo>
                      <a:pt x="8696" y="7081"/>
                      <a:pt x="8696" y="7301"/>
                      <a:pt x="8570" y="7428"/>
                    </a:cubicBezTo>
                    <a:lnTo>
                      <a:pt x="8349" y="7648"/>
                    </a:lnTo>
                    <a:lnTo>
                      <a:pt x="6900" y="6199"/>
                    </a:lnTo>
                    <a:lnTo>
                      <a:pt x="7120" y="5978"/>
                    </a:lnTo>
                    <a:cubicBezTo>
                      <a:pt x="7183" y="5915"/>
                      <a:pt x="7262" y="5884"/>
                      <a:pt x="7345" y="5884"/>
                    </a:cubicBezTo>
                    <a:close/>
                    <a:moveTo>
                      <a:pt x="1166" y="1568"/>
                    </a:moveTo>
                    <a:lnTo>
                      <a:pt x="2678" y="3048"/>
                    </a:lnTo>
                    <a:cubicBezTo>
                      <a:pt x="2521" y="3426"/>
                      <a:pt x="2584" y="3867"/>
                      <a:pt x="2867" y="4214"/>
                    </a:cubicBezTo>
                    <a:lnTo>
                      <a:pt x="5104" y="6451"/>
                    </a:lnTo>
                    <a:cubicBezTo>
                      <a:pt x="5301" y="6648"/>
                      <a:pt x="5559" y="6746"/>
                      <a:pt x="5826" y="6746"/>
                    </a:cubicBezTo>
                    <a:cubicBezTo>
                      <a:pt x="5985" y="6746"/>
                      <a:pt x="6148" y="6711"/>
                      <a:pt x="6301" y="6640"/>
                    </a:cubicBezTo>
                    <a:lnTo>
                      <a:pt x="7782" y="8152"/>
                    </a:lnTo>
                    <a:lnTo>
                      <a:pt x="7719" y="8215"/>
                    </a:lnTo>
                    <a:cubicBezTo>
                      <a:pt x="7522" y="8412"/>
                      <a:pt x="7264" y="8510"/>
                      <a:pt x="6997" y="8510"/>
                    </a:cubicBezTo>
                    <a:cubicBezTo>
                      <a:pt x="6838" y="8510"/>
                      <a:pt x="6675" y="8475"/>
                      <a:pt x="6522" y="8404"/>
                    </a:cubicBezTo>
                    <a:cubicBezTo>
                      <a:pt x="4348" y="7301"/>
                      <a:pt x="1891" y="4876"/>
                      <a:pt x="851" y="2796"/>
                    </a:cubicBezTo>
                    <a:cubicBezTo>
                      <a:pt x="693" y="2418"/>
                      <a:pt x="788" y="1946"/>
                      <a:pt x="1103" y="1631"/>
                    </a:cubicBezTo>
                    <a:lnTo>
                      <a:pt x="1166" y="1568"/>
                    </a:lnTo>
                    <a:close/>
                    <a:moveTo>
                      <a:pt x="2190" y="0"/>
                    </a:moveTo>
                    <a:cubicBezTo>
                      <a:pt x="1922" y="0"/>
                      <a:pt x="1654" y="103"/>
                      <a:pt x="1449" y="307"/>
                    </a:cubicBezTo>
                    <a:lnTo>
                      <a:pt x="662" y="1095"/>
                    </a:lnTo>
                    <a:cubicBezTo>
                      <a:pt x="158" y="1599"/>
                      <a:pt x="0" y="2387"/>
                      <a:pt x="315" y="3017"/>
                    </a:cubicBezTo>
                    <a:cubicBezTo>
                      <a:pt x="1386" y="5348"/>
                      <a:pt x="3907" y="7869"/>
                      <a:pt x="6270" y="9034"/>
                    </a:cubicBezTo>
                    <a:cubicBezTo>
                      <a:pt x="6521" y="9154"/>
                      <a:pt x="6789" y="9214"/>
                      <a:pt x="7054" y="9214"/>
                    </a:cubicBezTo>
                    <a:cubicBezTo>
                      <a:pt x="7488" y="9214"/>
                      <a:pt x="7910" y="9052"/>
                      <a:pt x="8223" y="8719"/>
                    </a:cubicBezTo>
                    <a:lnTo>
                      <a:pt x="9042" y="7900"/>
                    </a:lnTo>
                    <a:cubicBezTo>
                      <a:pt x="9452" y="7522"/>
                      <a:pt x="9452" y="6829"/>
                      <a:pt x="9042" y="6451"/>
                    </a:cubicBezTo>
                    <a:lnTo>
                      <a:pt x="8066" y="5474"/>
                    </a:lnTo>
                    <a:cubicBezTo>
                      <a:pt x="7876" y="5269"/>
                      <a:pt x="7609" y="5167"/>
                      <a:pt x="7341" y="5167"/>
                    </a:cubicBezTo>
                    <a:cubicBezTo>
                      <a:pt x="7073" y="5167"/>
                      <a:pt x="6805" y="5269"/>
                      <a:pt x="6616" y="5474"/>
                    </a:cubicBezTo>
                    <a:lnTo>
                      <a:pt x="6144" y="5947"/>
                    </a:lnTo>
                    <a:cubicBezTo>
                      <a:pt x="6081" y="5994"/>
                      <a:pt x="5994" y="6018"/>
                      <a:pt x="5907" y="6018"/>
                    </a:cubicBezTo>
                    <a:cubicBezTo>
                      <a:pt x="5821" y="6018"/>
                      <a:pt x="5734" y="5994"/>
                      <a:pt x="5671" y="5947"/>
                    </a:cubicBezTo>
                    <a:lnTo>
                      <a:pt x="3434" y="3678"/>
                    </a:lnTo>
                    <a:cubicBezTo>
                      <a:pt x="3308" y="3584"/>
                      <a:pt x="3308" y="3332"/>
                      <a:pt x="3434" y="3206"/>
                    </a:cubicBezTo>
                    <a:lnTo>
                      <a:pt x="3907" y="2733"/>
                    </a:lnTo>
                    <a:cubicBezTo>
                      <a:pt x="4285" y="2355"/>
                      <a:pt x="4285" y="1694"/>
                      <a:pt x="3907" y="1284"/>
                    </a:cubicBezTo>
                    <a:lnTo>
                      <a:pt x="2930" y="307"/>
                    </a:lnTo>
                    <a:cubicBezTo>
                      <a:pt x="2725" y="103"/>
                      <a:pt x="2458" y="0"/>
                      <a:pt x="21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133;p69">
                <a:extLst>
                  <a:ext uri="{FF2B5EF4-FFF2-40B4-BE49-F238E27FC236}">
                    <a16:creationId xmlns:a16="http://schemas.microsoft.com/office/drawing/2014/main" id="{817A8103-7A3F-4498-9627-DEE4FBAB65E1}"/>
                  </a:ext>
                </a:extLst>
              </p:cNvPr>
              <p:cNvSpPr/>
              <p:nvPr/>
            </p:nvSpPr>
            <p:spPr>
              <a:xfrm>
                <a:off x="-34288175" y="1912725"/>
                <a:ext cx="162275" cy="163075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6523" extrusionOk="0">
                    <a:moveTo>
                      <a:pt x="5766" y="726"/>
                    </a:moveTo>
                    <a:lnTo>
                      <a:pt x="5766" y="2458"/>
                    </a:lnTo>
                    <a:lnTo>
                      <a:pt x="5388" y="2049"/>
                    </a:lnTo>
                    <a:cubicBezTo>
                      <a:pt x="5325" y="2002"/>
                      <a:pt x="5238" y="1978"/>
                      <a:pt x="5152" y="1978"/>
                    </a:cubicBezTo>
                    <a:cubicBezTo>
                      <a:pt x="5065" y="1978"/>
                      <a:pt x="4978" y="2002"/>
                      <a:pt x="4915" y="2049"/>
                    </a:cubicBezTo>
                    <a:lnTo>
                      <a:pt x="1985" y="4979"/>
                    </a:lnTo>
                    <a:cubicBezTo>
                      <a:pt x="1922" y="5042"/>
                      <a:pt x="1891" y="5136"/>
                      <a:pt x="1891" y="5199"/>
                    </a:cubicBezTo>
                    <a:cubicBezTo>
                      <a:pt x="1891" y="5294"/>
                      <a:pt x="1922" y="5420"/>
                      <a:pt x="1985" y="5451"/>
                    </a:cubicBezTo>
                    <a:lnTo>
                      <a:pt x="2395" y="5829"/>
                    </a:lnTo>
                    <a:lnTo>
                      <a:pt x="662" y="5829"/>
                    </a:lnTo>
                    <a:lnTo>
                      <a:pt x="662" y="4097"/>
                    </a:lnTo>
                    <a:lnTo>
                      <a:pt x="1040" y="4506"/>
                    </a:lnTo>
                    <a:cubicBezTo>
                      <a:pt x="1103" y="4553"/>
                      <a:pt x="1198" y="4577"/>
                      <a:pt x="1288" y="4577"/>
                    </a:cubicBezTo>
                    <a:cubicBezTo>
                      <a:pt x="1379" y="4577"/>
                      <a:pt x="1466" y="4553"/>
                      <a:pt x="1513" y="4506"/>
                    </a:cubicBezTo>
                    <a:lnTo>
                      <a:pt x="4443" y="1576"/>
                    </a:lnTo>
                    <a:cubicBezTo>
                      <a:pt x="4506" y="1513"/>
                      <a:pt x="4569" y="1419"/>
                      <a:pt x="4569" y="1356"/>
                    </a:cubicBezTo>
                    <a:cubicBezTo>
                      <a:pt x="4569" y="1261"/>
                      <a:pt x="4537" y="1135"/>
                      <a:pt x="4443" y="1104"/>
                    </a:cubicBezTo>
                    <a:lnTo>
                      <a:pt x="4033" y="726"/>
                    </a:lnTo>
                    <a:close/>
                    <a:moveTo>
                      <a:pt x="3214" y="1"/>
                    </a:moveTo>
                    <a:cubicBezTo>
                      <a:pt x="3057" y="1"/>
                      <a:pt x="2931" y="96"/>
                      <a:pt x="2899" y="222"/>
                    </a:cubicBezTo>
                    <a:cubicBezTo>
                      <a:pt x="2868" y="316"/>
                      <a:pt x="2868" y="474"/>
                      <a:pt x="2994" y="568"/>
                    </a:cubicBezTo>
                    <a:lnTo>
                      <a:pt x="3687" y="1261"/>
                    </a:lnTo>
                    <a:lnTo>
                      <a:pt x="1261" y="3719"/>
                    </a:lnTo>
                    <a:lnTo>
                      <a:pt x="536" y="2994"/>
                    </a:lnTo>
                    <a:cubicBezTo>
                      <a:pt x="490" y="2948"/>
                      <a:pt x="393" y="2919"/>
                      <a:pt x="295" y="2919"/>
                    </a:cubicBezTo>
                    <a:cubicBezTo>
                      <a:pt x="259" y="2919"/>
                      <a:pt x="223" y="2922"/>
                      <a:pt x="190" y="2931"/>
                    </a:cubicBezTo>
                    <a:cubicBezTo>
                      <a:pt x="64" y="2962"/>
                      <a:pt x="1" y="3120"/>
                      <a:pt x="1" y="3246"/>
                    </a:cubicBezTo>
                    <a:lnTo>
                      <a:pt x="1" y="6144"/>
                    </a:lnTo>
                    <a:cubicBezTo>
                      <a:pt x="1" y="6365"/>
                      <a:pt x="158" y="6522"/>
                      <a:pt x="347" y="6522"/>
                    </a:cubicBezTo>
                    <a:lnTo>
                      <a:pt x="3246" y="6522"/>
                    </a:lnTo>
                    <a:cubicBezTo>
                      <a:pt x="3403" y="6522"/>
                      <a:pt x="3529" y="6428"/>
                      <a:pt x="3561" y="6302"/>
                    </a:cubicBezTo>
                    <a:cubicBezTo>
                      <a:pt x="3624" y="6207"/>
                      <a:pt x="3624" y="6050"/>
                      <a:pt x="3498" y="5955"/>
                    </a:cubicBezTo>
                    <a:lnTo>
                      <a:pt x="2773" y="5262"/>
                    </a:lnTo>
                    <a:lnTo>
                      <a:pt x="5230" y="2805"/>
                    </a:lnTo>
                    <a:lnTo>
                      <a:pt x="5924" y="3530"/>
                    </a:lnTo>
                    <a:cubicBezTo>
                      <a:pt x="5993" y="3576"/>
                      <a:pt x="6096" y="3605"/>
                      <a:pt x="6195" y="3605"/>
                    </a:cubicBezTo>
                    <a:cubicBezTo>
                      <a:pt x="6232" y="3605"/>
                      <a:pt x="6268" y="3601"/>
                      <a:pt x="6302" y="3593"/>
                    </a:cubicBezTo>
                    <a:cubicBezTo>
                      <a:pt x="6396" y="3561"/>
                      <a:pt x="6491" y="3404"/>
                      <a:pt x="6491" y="3277"/>
                    </a:cubicBezTo>
                    <a:lnTo>
                      <a:pt x="6491" y="379"/>
                    </a:lnTo>
                    <a:cubicBezTo>
                      <a:pt x="6459" y="159"/>
                      <a:pt x="6333" y="1"/>
                      <a:pt x="61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8134;p69">
              <a:extLst>
                <a:ext uri="{FF2B5EF4-FFF2-40B4-BE49-F238E27FC236}">
                  <a16:creationId xmlns:a16="http://schemas.microsoft.com/office/drawing/2014/main" id="{3D9026F4-A568-45F4-BF87-DB47E5FC369B}"/>
                </a:ext>
              </a:extLst>
            </p:cNvPr>
            <p:cNvGrpSpPr/>
            <p:nvPr/>
          </p:nvGrpSpPr>
          <p:grpSpPr>
            <a:xfrm>
              <a:off x="2729700" y="2128849"/>
              <a:ext cx="297526" cy="293594"/>
              <a:chOff x="-34418125" y="2271100"/>
              <a:chExt cx="296950" cy="293025"/>
            </a:xfrm>
            <a:grpFill/>
          </p:grpSpPr>
          <p:sp>
            <p:nvSpPr>
              <p:cNvPr id="82" name="Google Shape;8135;p69">
                <a:extLst>
                  <a:ext uri="{FF2B5EF4-FFF2-40B4-BE49-F238E27FC236}">
                    <a16:creationId xmlns:a16="http://schemas.microsoft.com/office/drawing/2014/main" id="{CE5ECBC7-8EDD-430C-B7D1-29E3313D1255}"/>
                  </a:ext>
                </a:extLst>
              </p:cNvPr>
              <p:cNvSpPr/>
              <p:nvPr/>
            </p:nvSpPr>
            <p:spPr>
              <a:xfrm>
                <a:off x="-34418125" y="2271100"/>
                <a:ext cx="296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721" extrusionOk="0">
                    <a:moveTo>
                      <a:pt x="6207" y="1229"/>
                    </a:moveTo>
                    <a:lnTo>
                      <a:pt x="7089" y="2080"/>
                    </a:lnTo>
                    <a:lnTo>
                      <a:pt x="6207" y="2080"/>
                    </a:lnTo>
                    <a:lnTo>
                      <a:pt x="6207" y="1229"/>
                    </a:lnTo>
                    <a:close/>
                    <a:moveTo>
                      <a:pt x="7561" y="9074"/>
                    </a:moveTo>
                    <a:lnTo>
                      <a:pt x="7561" y="10366"/>
                    </a:lnTo>
                    <a:lnTo>
                      <a:pt x="6238" y="10366"/>
                    </a:lnTo>
                    <a:lnTo>
                      <a:pt x="7561" y="9074"/>
                    </a:lnTo>
                    <a:close/>
                    <a:moveTo>
                      <a:pt x="5514" y="725"/>
                    </a:moveTo>
                    <a:lnTo>
                      <a:pt x="5514" y="2427"/>
                    </a:lnTo>
                    <a:cubicBezTo>
                      <a:pt x="5514" y="2616"/>
                      <a:pt x="5671" y="2773"/>
                      <a:pt x="5860" y="2773"/>
                    </a:cubicBezTo>
                    <a:lnTo>
                      <a:pt x="7561" y="2773"/>
                    </a:lnTo>
                    <a:lnTo>
                      <a:pt x="7561" y="4222"/>
                    </a:lnTo>
                    <a:cubicBezTo>
                      <a:pt x="6837" y="4947"/>
                      <a:pt x="6742" y="5924"/>
                      <a:pt x="6994" y="6711"/>
                    </a:cubicBezTo>
                    <a:lnTo>
                      <a:pt x="4726" y="8980"/>
                    </a:lnTo>
                    <a:lnTo>
                      <a:pt x="1670" y="8980"/>
                    </a:lnTo>
                    <a:cubicBezTo>
                      <a:pt x="1481" y="8980"/>
                      <a:pt x="1323" y="9137"/>
                      <a:pt x="1323" y="9358"/>
                    </a:cubicBezTo>
                    <a:cubicBezTo>
                      <a:pt x="1323" y="9547"/>
                      <a:pt x="1481" y="9704"/>
                      <a:pt x="1670" y="9704"/>
                    </a:cubicBezTo>
                    <a:lnTo>
                      <a:pt x="4033" y="9704"/>
                    </a:lnTo>
                    <a:lnTo>
                      <a:pt x="3718" y="10019"/>
                    </a:lnTo>
                    <a:cubicBezTo>
                      <a:pt x="3623" y="10145"/>
                      <a:pt x="3529" y="10240"/>
                      <a:pt x="3497" y="10397"/>
                    </a:cubicBezTo>
                    <a:lnTo>
                      <a:pt x="662" y="10397"/>
                    </a:lnTo>
                    <a:lnTo>
                      <a:pt x="662" y="725"/>
                    </a:lnTo>
                    <a:close/>
                    <a:moveTo>
                      <a:pt x="9295" y="4211"/>
                    </a:moveTo>
                    <a:cubicBezTo>
                      <a:pt x="9367" y="4211"/>
                      <a:pt x="9441" y="4215"/>
                      <a:pt x="9515" y="4222"/>
                    </a:cubicBezTo>
                    <a:lnTo>
                      <a:pt x="9042" y="4695"/>
                    </a:lnTo>
                    <a:cubicBezTo>
                      <a:pt x="8664" y="5073"/>
                      <a:pt x="8664" y="5766"/>
                      <a:pt x="9042" y="6144"/>
                    </a:cubicBezTo>
                    <a:cubicBezTo>
                      <a:pt x="9247" y="6349"/>
                      <a:pt x="9515" y="6451"/>
                      <a:pt x="9779" y="6451"/>
                    </a:cubicBezTo>
                    <a:cubicBezTo>
                      <a:pt x="10042" y="6451"/>
                      <a:pt x="10302" y="6349"/>
                      <a:pt x="10491" y="6144"/>
                    </a:cubicBezTo>
                    <a:lnTo>
                      <a:pt x="10964" y="5672"/>
                    </a:lnTo>
                    <a:lnTo>
                      <a:pt x="10964" y="5672"/>
                    </a:lnTo>
                    <a:cubicBezTo>
                      <a:pt x="11058" y="6239"/>
                      <a:pt x="10869" y="6743"/>
                      <a:pt x="10491" y="7089"/>
                    </a:cubicBezTo>
                    <a:cubicBezTo>
                      <a:pt x="10183" y="7418"/>
                      <a:pt x="9741" y="7626"/>
                      <a:pt x="9278" y="7626"/>
                    </a:cubicBezTo>
                    <a:cubicBezTo>
                      <a:pt x="9031" y="7626"/>
                      <a:pt x="8779" y="7567"/>
                      <a:pt x="8538" y="7436"/>
                    </a:cubicBezTo>
                    <a:cubicBezTo>
                      <a:pt x="8496" y="7415"/>
                      <a:pt x="8451" y="7404"/>
                      <a:pt x="8404" y="7404"/>
                    </a:cubicBezTo>
                    <a:cubicBezTo>
                      <a:pt x="8311" y="7404"/>
                      <a:pt x="8213" y="7446"/>
                      <a:pt x="8129" y="7530"/>
                    </a:cubicBezTo>
                    <a:lnTo>
                      <a:pt x="4726" y="10964"/>
                    </a:lnTo>
                    <a:cubicBezTo>
                      <a:pt x="4663" y="11012"/>
                      <a:pt x="4568" y="11035"/>
                      <a:pt x="4478" y="11035"/>
                    </a:cubicBezTo>
                    <a:cubicBezTo>
                      <a:pt x="4387" y="11035"/>
                      <a:pt x="4301" y="11012"/>
                      <a:pt x="4253" y="10964"/>
                    </a:cubicBezTo>
                    <a:cubicBezTo>
                      <a:pt x="4127" y="10838"/>
                      <a:pt x="4127" y="10586"/>
                      <a:pt x="4253" y="10492"/>
                    </a:cubicBezTo>
                    <a:lnTo>
                      <a:pt x="7656" y="7058"/>
                    </a:lnTo>
                    <a:cubicBezTo>
                      <a:pt x="7782" y="6932"/>
                      <a:pt x="7782" y="6774"/>
                      <a:pt x="7750" y="6648"/>
                    </a:cubicBezTo>
                    <a:cubicBezTo>
                      <a:pt x="7467" y="6113"/>
                      <a:pt x="7498" y="5356"/>
                      <a:pt x="7971" y="4821"/>
                    </a:cubicBezTo>
                    <a:cubicBezTo>
                      <a:pt x="8330" y="4407"/>
                      <a:pt x="8785" y="4211"/>
                      <a:pt x="9295" y="4211"/>
                    </a:cubicBezTo>
                    <a:close/>
                    <a:moveTo>
                      <a:pt x="378" y="1"/>
                    </a:moveTo>
                    <a:cubicBezTo>
                      <a:pt x="189" y="1"/>
                      <a:pt x="32" y="158"/>
                      <a:pt x="32" y="347"/>
                    </a:cubicBezTo>
                    <a:lnTo>
                      <a:pt x="32" y="10681"/>
                    </a:lnTo>
                    <a:cubicBezTo>
                      <a:pt x="0" y="10870"/>
                      <a:pt x="158" y="11027"/>
                      <a:pt x="347" y="11027"/>
                    </a:cubicBezTo>
                    <a:lnTo>
                      <a:pt x="3529" y="11027"/>
                    </a:lnTo>
                    <a:cubicBezTo>
                      <a:pt x="3560" y="11185"/>
                      <a:pt x="3655" y="11311"/>
                      <a:pt x="3781" y="11437"/>
                    </a:cubicBezTo>
                    <a:cubicBezTo>
                      <a:pt x="3970" y="11626"/>
                      <a:pt x="4230" y="11720"/>
                      <a:pt x="4494" y="11720"/>
                    </a:cubicBezTo>
                    <a:cubicBezTo>
                      <a:pt x="4758" y="11720"/>
                      <a:pt x="5025" y="11626"/>
                      <a:pt x="5230" y="11437"/>
                    </a:cubicBezTo>
                    <a:lnTo>
                      <a:pt x="5608" y="11027"/>
                    </a:lnTo>
                    <a:lnTo>
                      <a:pt x="7940" y="11027"/>
                    </a:lnTo>
                    <a:cubicBezTo>
                      <a:pt x="8129" y="11027"/>
                      <a:pt x="8286" y="10870"/>
                      <a:pt x="8286" y="10681"/>
                    </a:cubicBezTo>
                    <a:lnTo>
                      <a:pt x="8286" y="8349"/>
                    </a:lnTo>
                    <a:lnTo>
                      <a:pt x="8538" y="8129"/>
                    </a:lnTo>
                    <a:cubicBezTo>
                      <a:pt x="8792" y="8220"/>
                      <a:pt x="9065" y="8269"/>
                      <a:pt x="9344" y="8269"/>
                    </a:cubicBezTo>
                    <a:cubicBezTo>
                      <a:pt x="9929" y="8269"/>
                      <a:pt x="10536" y="8053"/>
                      <a:pt x="11027" y="7562"/>
                    </a:cubicBezTo>
                    <a:cubicBezTo>
                      <a:pt x="11752" y="6806"/>
                      <a:pt x="11878" y="5735"/>
                      <a:pt x="11500" y="4852"/>
                    </a:cubicBezTo>
                    <a:cubicBezTo>
                      <a:pt x="11437" y="4726"/>
                      <a:pt x="11342" y="4695"/>
                      <a:pt x="11248" y="4663"/>
                    </a:cubicBezTo>
                    <a:cubicBezTo>
                      <a:pt x="11122" y="4663"/>
                      <a:pt x="11027" y="4663"/>
                      <a:pt x="10932" y="4726"/>
                    </a:cubicBezTo>
                    <a:lnTo>
                      <a:pt x="10082" y="5609"/>
                    </a:lnTo>
                    <a:cubicBezTo>
                      <a:pt x="10019" y="5656"/>
                      <a:pt x="9924" y="5679"/>
                      <a:pt x="9834" y="5679"/>
                    </a:cubicBezTo>
                    <a:cubicBezTo>
                      <a:pt x="9743" y="5679"/>
                      <a:pt x="9657" y="5656"/>
                      <a:pt x="9609" y="5609"/>
                    </a:cubicBezTo>
                    <a:cubicBezTo>
                      <a:pt x="9483" y="5483"/>
                      <a:pt x="9483" y="5230"/>
                      <a:pt x="9609" y="5136"/>
                    </a:cubicBezTo>
                    <a:lnTo>
                      <a:pt x="10460" y="4254"/>
                    </a:lnTo>
                    <a:cubicBezTo>
                      <a:pt x="10554" y="4191"/>
                      <a:pt x="10586" y="4065"/>
                      <a:pt x="10554" y="3939"/>
                    </a:cubicBezTo>
                    <a:cubicBezTo>
                      <a:pt x="10554" y="3813"/>
                      <a:pt x="10460" y="3750"/>
                      <a:pt x="10334" y="3718"/>
                    </a:cubicBezTo>
                    <a:cubicBezTo>
                      <a:pt x="10003" y="3561"/>
                      <a:pt x="9649" y="3482"/>
                      <a:pt x="9298" y="3482"/>
                    </a:cubicBezTo>
                    <a:cubicBezTo>
                      <a:pt x="8948" y="3482"/>
                      <a:pt x="8601" y="3561"/>
                      <a:pt x="8286" y="3718"/>
                    </a:cubicBezTo>
                    <a:lnTo>
                      <a:pt x="8286" y="2395"/>
                    </a:lnTo>
                    <a:cubicBezTo>
                      <a:pt x="8286" y="2332"/>
                      <a:pt x="8255" y="2206"/>
                      <a:pt x="8192" y="2175"/>
                    </a:cubicBezTo>
                    <a:lnTo>
                      <a:pt x="6144" y="127"/>
                    </a:lnTo>
                    <a:cubicBezTo>
                      <a:pt x="6049" y="64"/>
                      <a:pt x="5986" y="1"/>
                      <a:pt x="58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136;p69">
                <a:extLst>
                  <a:ext uri="{FF2B5EF4-FFF2-40B4-BE49-F238E27FC236}">
                    <a16:creationId xmlns:a16="http://schemas.microsoft.com/office/drawing/2014/main" id="{B5EB6975-638C-4948-86E2-236F9C468194}"/>
                  </a:ext>
                </a:extLst>
              </p:cNvPr>
              <p:cNvSpPr/>
              <p:nvPr/>
            </p:nvSpPr>
            <p:spPr>
              <a:xfrm>
                <a:off x="-34331500" y="23057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137;p69">
                <a:extLst>
                  <a:ext uri="{FF2B5EF4-FFF2-40B4-BE49-F238E27FC236}">
                    <a16:creationId xmlns:a16="http://schemas.microsoft.com/office/drawing/2014/main" id="{23F25A03-CF4C-4B60-AF79-B0A78645870B}"/>
                  </a:ext>
                </a:extLst>
              </p:cNvPr>
              <p:cNvSpPr/>
              <p:nvPr/>
            </p:nvSpPr>
            <p:spPr>
              <a:xfrm>
                <a:off x="-34331500" y="2341200"/>
                <a:ext cx="173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77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2395"/>
                    </a:lnTo>
                    <a:cubicBezTo>
                      <a:pt x="1" y="2584"/>
                      <a:pt x="158" y="2773"/>
                      <a:pt x="347" y="2773"/>
                    </a:cubicBezTo>
                    <a:cubicBezTo>
                      <a:pt x="536" y="2773"/>
                      <a:pt x="694" y="2584"/>
                      <a:pt x="694" y="2395"/>
                    </a:cubicBezTo>
                    <a:lnTo>
                      <a:pt x="694" y="347"/>
                    </a:ln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138;p69">
                <a:extLst>
                  <a:ext uri="{FF2B5EF4-FFF2-40B4-BE49-F238E27FC236}">
                    <a16:creationId xmlns:a16="http://schemas.microsoft.com/office/drawing/2014/main" id="{650323B1-5220-4C45-93F7-253143AB0411}"/>
                  </a:ext>
                </a:extLst>
              </p:cNvPr>
              <p:cNvSpPr/>
              <p:nvPr/>
            </p:nvSpPr>
            <p:spPr>
              <a:xfrm>
                <a:off x="-34384275" y="2427050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4506" y="694"/>
                    </a:lnTo>
                    <a:cubicBezTo>
                      <a:pt x="4695" y="694"/>
                      <a:pt x="4853" y="536"/>
                      <a:pt x="4853" y="347"/>
                    </a:cubicBezTo>
                    <a:cubicBezTo>
                      <a:pt x="4853" y="158"/>
                      <a:pt x="4695" y="1"/>
                      <a:pt x="45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139;p69">
                <a:extLst>
                  <a:ext uri="{FF2B5EF4-FFF2-40B4-BE49-F238E27FC236}">
                    <a16:creationId xmlns:a16="http://schemas.microsoft.com/office/drawing/2014/main" id="{08C0E152-E9CA-4BB3-A7E7-1E606059BACC}"/>
                  </a:ext>
                </a:extLst>
              </p:cNvPr>
              <p:cNvSpPr/>
              <p:nvPr/>
            </p:nvSpPr>
            <p:spPr>
              <a:xfrm>
                <a:off x="-34384275" y="2460125"/>
                <a:ext cx="882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99"/>
                      <a:pt x="158" y="725"/>
                      <a:pt x="379" y="725"/>
                    </a:cubicBezTo>
                    <a:lnTo>
                      <a:pt x="3151" y="725"/>
                    </a:lnTo>
                    <a:cubicBezTo>
                      <a:pt x="3372" y="725"/>
                      <a:pt x="3530" y="568"/>
                      <a:pt x="3530" y="379"/>
                    </a:cubicBezTo>
                    <a:cubicBezTo>
                      <a:pt x="3530" y="158"/>
                      <a:pt x="3372" y="1"/>
                      <a:pt x="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8140;p69">
              <a:extLst>
                <a:ext uri="{FF2B5EF4-FFF2-40B4-BE49-F238E27FC236}">
                  <a16:creationId xmlns:a16="http://schemas.microsoft.com/office/drawing/2014/main" id="{49CC9E99-10FF-43C9-9FF8-D8650F00F883}"/>
                </a:ext>
              </a:extLst>
            </p:cNvPr>
            <p:cNvGrpSpPr/>
            <p:nvPr/>
          </p:nvGrpSpPr>
          <p:grpSpPr>
            <a:xfrm>
              <a:off x="2730489" y="2524126"/>
              <a:ext cx="295948" cy="292016"/>
              <a:chOff x="-34421275" y="2631050"/>
              <a:chExt cx="295375" cy="291450"/>
            </a:xfrm>
            <a:grpFill/>
          </p:grpSpPr>
          <p:sp>
            <p:nvSpPr>
              <p:cNvPr id="78" name="Google Shape;8141;p69">
                <a:extLst>
                  <a:ext uri="{FF2B5EF4-FFF2-40B4-BE49-F238E27FC236}">
                    <a16:creationId xmlns:a16="http://schemas.microsoft.com/office/drawing/2014/main" id="{61F49A96-89BC-404F-A94F-1AFBCC073CC5}"/>
                  </a:ext>
                </a:extLst>
              </p:cNvPr>
              <p:cNvSpPr/>
              <p:nvPr/>
            </p:nvSpPr>
            <p:spPr>
              <a:xfrm>
                <a:off x="-34421275" y="2639125"/>
                <a:ext cx="28827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1531" h="11335" extrusionOk="0">
                    <a:moveTo>
                      <a:pt x="5592" y="717"/>
                    </a:moveTo>
                    <a:cubicBezTo>
                      <a:pt x="5679" y="717"/>
                      <a:pt x="5766" y="749"/>
                      <a:pt x="5829" y="812"/>
                    </a:cubicBezTo>
                    <a:lnTo>
                      <a:pt x="10680" y="5663"/>
                    </a:lnTo>
                    <a:cubicBezTo>
                      <a:pt x="10775" y="5758"/>
                      <a:pt x="10775" y="6010"/>
                      <a:pt x="10680" y="6136"/>
                    </a:cubicBezTo>
                    <a:cubicBezTo>
                      <a:pt x="10617" y="6183"/>
                      <a:pt x="10523" y="6207"/>
                      <a:pt x="10432" y="6207"/>
                    </a:cubicBezTo>
                    <a:cubicBezTo>
                      <a:pt x="10342" y="6207"/>
                      <a:pt x="10255" y="6183"/>
                      <a:pt x="10208" y="6136"/>
                    </a:cubicBezTo>
                    <a:lnTo>
                      <a:pt x="5356" y="1284"/>
                    </a:lnTo>
                    <a:cubicBezTo>
                      <a:pt x="5230" y="1158"/>
                      <a:pt x="5230" y="938"/>
                      <a:pt x="5356" y="812"/>
                    </a:cubicBezTo>
                    <a:cubicBezTo>
                      <a:pt x="5419" y="749"/>
                      <a:pt x="5506" y="717"/>
                      <a:pt x="5592" y="717"/>
                    </a:cubicBezTo>
                    <a:close/>
                    <a:moveTo>
                      <a:pt x="8444" y="7239"/>
                    </a:moveTo>
                    <a:lnTo>
                      <a:pt x="8538" y="7396"/>
                    </a:lnTo>
                    <a:cubicBezTo>
                      <a:pt x="8696" y="7554"/>
                      <a:pt x="8664" y="7806"/>
                      <a:pt x="8475" y="7932"/>
                    </a:cubicBezTo>
                    <a:lnTo>
                      <a:pt x="5923" y="9223"/>
                    </a:lnTo>
                    <a:cubicBezTo>
                      <a:pt x="5873" y="9261"/>
                      <a:pt x="5819" y="9278"/>
                      <a:pt x="5763" y="9278"/>
                    </a:cubicBezTo>
                    <a:cubicBezTo>
                      <a:pt x="5678" y="9278"/>
                      <a:pt x="5590" y="9237"/>
                      <a:pt x="5514" y="9160"/>
                    </a:cubicBezTo>
                    <a:lnTo>
                      <a:pt x="5230" y="8877"/>
                    </a:lnTo>
                    <a:cubicBezTo>
                      <a:pt x="6301" y="8089"/>
                      <a:pt x="7341" y="7617"/>
                      <a:pt x="8444" y="7239"/>
                    </a:cubicBezTo>
                    <a:close/>
                    <a:moveTo>
                      <a:pt x="5230" y="2198"/>
                    </a:moveTo>
                    <a:lnTo>
                      <a:pt x="9294" y="6230"/>
                    </a:lnTo>
                    <a:cubicBezTo>
                      <a:pt x="7908" y="6703"/>
                      <a:pt x="5797" y="7270"/>
                      <a:pt x="3560" y="9381"/>
                    </a:cubicBezTo>
                    <a:lnTo>
                      <a:pt x="2080" y="7932"/>
                    </a:lnTo>
                    <a:cubicBezTo>
                      <a:pt x="3340" y="6608"/>
                      <a:pt x="4285" y="5033"/>
                      <a:pt x="4852" y="3395"/>
                    </a:cubicBezTo>
                    <a:lnTo>
                      <a:pt x="5230" y="2198"/>
                    </a:lnTo>
                    <a:close/>
                    <a:moveTo>
                      <a:pt x="1138" y="8089"/>
                    </a:moveTo>
                    <a:cubicBezTo>
                      <a:pt x="1229" y="8089"/>
                      <a:pt x="1323" y="8121"/>
                      <a:pt x="1386" y="8184"/>
                    </a:cubicBezTo>
                    <a:lnTo>
                      <a:pt x="3308" y="10105"/>
                    </a:lnTo>
                    <a:cubicBezTo>
                      <a:pt x="3434" y="10231"/>
                      <a:pt x="3434" y="10452"/>
                      <a:pt x="3308" y="10578"/>
                    </a:cubicBezTo>
                    <a:cubicBezTo>
                      <a:pt x="3245" y="10641"/>
                      <a:pt x="3159" y="10673"/>
                      <a:pt x="3072" y="10673"/>
                    </a:cubicBezTo>
                    <a:cubicBezTo>
                      <a:pt x="2985" y="10673"/>
                      <a:pt x="2899" y="10641"/>
                      <a:pt x="2836" y="10578"/>
                    </a:cubicBezTo>
                    <a:lnTo>
                      <a:pt x="914" y="8656"/>
                    </a:lnTo>
                    <a:cubicBezTo>
                      <a:pt x="788" y="8530"/>
                      <a:pt x="788" y="8278"/>
                      <a:pt x="914" y="8184"/>
                    </a:cubicBezTo>
                    <a:cubicBezTo>
                      <a:pt x="961" y="8121"/>
                      <a:pt x="1048" y="8089"/>
                      <a:pt x="1138" y="8089"/>
                    </a:cubicBezTo>
                    <a:close/>
                    <a:moveTo>
                      <a:pt x="5565" y="0"/>
                    </a:moveTo>
                    <a:cubicBezTo>
                      <a:pt x="5301" y="0"/>
                      <a:pt x="5041" y="103"/>
                      <a:pt x="4852" y="307"/>
                    </a:cubicBezTo>
                    <a:cubicBezTo>
                      <a:pt x="4474" y="654"/>
                      <a:pt x="4442" y="1158"/>
                      <a:pt x="4694" y="1568"/>
                    </a:cubicBezTo>
                    <a:lnTo>
                      <a:pt x="4159" y="3143"/>
                    </a:lnTo>
                    <a:cubicBezTo>
                      <a:pt x="3655" y="4655"/>
                      <a:pt x="2710" y="6199"/>
                      <a:pt x="1575" y="7428"/>
                    </a:cubicBezTo>
                    <a:cubicBezTo>
                      <a:pt x="1422" y="7357"/>
                      <a:pt x="1259" y="7321"/>
                      <a:pt x="1100" y="7321"/>
                    </a:cubicBezTo>
                    <a:cubicBezTo>
                      <a:pt x="834" y="7321"/>
                      <a:pt x="575" y="7420"/>
                      <a:pt x="378" y="7617"/>
                    </a:cubicBezTo>
                    <a:cubicBezTo>
                      <a:pt x="0" y="8026"/>
                      <a:pt x="0" y="8688"/>
                      <a:pt x="378" y="9066"/>
                    </a:cubicBezTo>
                    <a:lnTo>
                      <a:pt x="2363" y="11051"/>
                    </a:lnTo>
                    <a:cubicBezTo>
                      <a:pt x="2552" y="11240"/>
                      <a:pt x="2820" y="11334"/>
                      <a:pt x="3088" y="11334"/>
                    </a:cubicBezTo>
                    <a:cubicBezTo>
                      <a:pt x="3356" y="11334"/>
                      <a:pt x="3623" y="11240"/>
                      <a:pt x="3812" y="11051"/>
                    </a:cubicBezTo>
                    <a:cubicBezTo>
                      <a:pt x="4127" y="10736"/>
                      <a:pt x="4222" y="10263"/>
                      <a:pt x="4001" y="9853"/>
                    </a:cubicBezTo>
                    <a:cubicBezTo>
                      <a:pt x="4222" y="9664"/>
                      <a:pt x="4442" y="9475"/>
                      <a:pt x="4694" y="9286"/>
                    </a:cubicBezTo>
                    <a:lnTo>
                      <a:pt x="5041" y="9633"/>
                    </a:lnTo>
                    <a:cubicBezTo>
                      <a:pt x="5238" y="9830"/>
                      <a:pt x="5496" y="9928"/>
                      <a:pt x="5755" y="9928"/>
                    </a:cubicBezTo>
                    <a:cubicBezTo>
                      <a:pt x="5910" y="9928"/>
                      <a:pt x="6065" y="9893"/>
                      <a:pt x="6207" y="9822"/>
                    </a:cubicBezTo>
                    <a:lnTo>
                      <a:pt x="8790" y="8530"/>
                    </a:lnTo>
                    <a:cubicBezTo>
                      <a:pt x="9357" y="8215"/>
                      <a:pt x="9515" y="7459"/>
                      <a:pt x="9137" y="6986"/>
                    </a:cubicBezTo>
                    <a:lnTo>
                      <a:pt x="9893" y="6766"/>
                    </a:lnTo>
                    <a:cubicBezTo>
                      <a:pt x="10050" y="6858"/>
                      <a:pt x="10229" y="6906"/>
                      <a:pt x="10412" y="6906"/>
                    </a:cubicBezTo>
                    <a:cubicBezTo>
                      <a:pt x="10668" y="6906"/>
                      <a:pt x="10932" y="6811"/>
                      <a:pt x="11153" y="6608"/>
                    </a:cubicBezTo>
                    <a:cubicBezTo>
                      <a:pt x="11531" y="6199"/>
                      <a:pt x="11531" y="5537"/>
                      <a:pt x="11153" y="5128"/>
                    </a:cubicBezTo>
                    <a:lnTo>
                      <a:pt x="6301" y="307"/>
                    </a:lnTo>
                    <a:cubicBezTo>
                      <a:pt x="6096" y="103"/>
                      <a:pt x="5829" y="0"/>
                      <a:pt x="55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142;p69">
                <a:extLst>
                  <a:ext uri="{FF2B5EF4-FFF2-40B4-BE49-F238E27FC236}">
                    <a16:creationId xmlns:a16="http://schemas.microsoft.com/office/drawing/2014/main" id="{E9DFBA12-06B8-4A68-88CB-7D7A0D03991D}"/>
                  </a:ext>
                </a:extLst>
              </p:cNvPr>
              <p:cNvSpPr/>
              <p:nvPr/>
            </p:nvSpPr>
            <p:spPr>
              <a:xfrm>
                <a:off x="-34181850" y="2644625"/>
                <a:ext cx="4177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63" extrusionOk="0">
                    <a:moveTo>
                      <a:pt x="1328" y="1"/>
                    </a:moveTo>
                    <a:cubicBezTo>
                      <a:pt x="1237" y="1"/>
                      <a:pt x="1151" y="40"/>
                      <a:pt x="1103" y="119"/>
                    </a:cubicBezTo>
                    <a:lnTo>
                      <a:pt x="95" y="1096"/>
                    </a:lnTo>
                    <a:cubicBezTo>
                      <a:pt x="1" y="1222"/>
                      <a:pt x="1" y="1442"/>
                      <a:pt x="95" y="1568"/>
                    </a:cubicBezTo>
                    <a:cubicBezTo>
                      <a:pt x="158" y="1631"/>
                      <a:pt x="253" y="1663"/>
                      <a:pt x="343" y="1663"/>
                    </a:cubicBezTo>
                    <a:cubicBezTo>
                      <a:pt x="434" y="1663"/>
                      <a:pt x="521" y="1631"/>
                      <a:pt x="568" y="1568"/>
                    </a:cubicBezTo>
                    <a:lnTo>
                      <a:pt x="1576" y="592"/>
                    </a:lnTo>
                    <a:cubicBezTo>
                      <a:pt x="1671" y="466"/>
                      <a:pt x="1671" y="213"/>
                      <a:pt x="1576" y="119"/>
                    </a:cubicBezTo>
                    <a:cubicBezTo>
                      <a:pt x="1513" y="40"/>
                      <a:pt x="1418" y="1"/>
                      <a:pt x="13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143;p69">
                <a:extLst>
                  <a:ext uri="{FF2B5EF4-FFF2-40B4-BE49-F238E27FC236}">
                    <a16:creationId xmlns:a16="http://schemas.microsoft.com/office/drawing/2014/main" id="{D74AAB27-5253-469A-A12E-F536C28B2BF8}"/>
                  </a:ext>
                </a:extLst>
              </p:cNvPr>
              <p:cNvSpPr/>
              <p:nvPr/>
            </p:nvSpPr>
            <p:spPr>
              <a:xfrm>
                <a:off x="-34217275" y="2631050"/>
                <a:ext cx="173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671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24"/>
                    </a:lnTo>
                    <a:cubicBezTo>
                      <a:pt x="0" y="1513"/>
                      <a:pt x="158" y="1670"/>
                      <a:pt x="347" y="1670"/>
                    </a:cubicBezTo>
                    <a:cubicBezTo>
                      <a:pt x="536" y="1670"/>
                      <a:pt x="693" y="1513"/>
                      <a:pt x="693" y="132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44;p69">
                <a:extLst>
                  <a:ext uri="{FF2B5EF4-FFF2-40B4-BE49-F238E27FC236}">
                    <a16:creationId xmlns:a16="http://schemas.microsoft.com/office/drawing/2014/main" id="{0650A112-0A95-4747-82CA-F6A6FEC6F7B4}"/>
                  </a:ext>
                </a:extLst>
              </p:cNvPr>
              <p:cNvSpPr/>
              <p:nvPr/>
            </p:nvSpPr>
            <p:spPr>
              <a:xfrm>
                <a:off x="-34168450" y="2704300"/>
                <a:ext cx="425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355" y="725"/>
                    </a:lnTo>
                    <a:cubicBezTo>
                      <a:pt x="1544" y="725"/>
                      <a:pt x="1702" y="567"/>
                      <a:pt x="1702" y="378"/>
                    </a:cubicBezTo>
                    <a:cubicBezTo>
                      <a:pt x="1670" y="158"/>
                      <a:pt x="1544" y="0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8145;p69">
              <a:extLst>
                <a:ext uri="{FF2B5EF4-FFF2-40B4-BE49-F238E27FC236}">
                  <a16:creationId xmlns:a16="http://schemas.microsoft.com/office/drawing/2014/main" id="{150D72A5-D6B7-4D51-A4A7-DCBF78C3D2C4}"/>
                </a:ext>
              </a:extLst>
            </p:cNvPr>
            <p:cNvSpPr/>
            <p:nvPr/>
          </p:nvSpPr>
          <p:spPr>
            <a:xfrm>
              <a:off x="1041956" y="2970916"/>
              <a:ext cx="292016" cy="292792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2868" y="8538"/>
                  </a:moveTo>
                  <a:cubicBezTo>
                    <a:pt x="3025" y="8948"/>
                    <a:pt x="3340" y="9263"/>
                    <a:pt x="3781" y="9452"/>
                  </a:cubicBezTo>
                  <a:cubicBezTo>
                    <a:pt x="3403" y="9389"/>
                    <a:pt x="2364" y="9231"/>
                    <a:pt x="2080" y="8916"/>
                  </a:cubicBezTo>
                  <a:cubicBezTo>
                    <a:pt x="2143" y="8885"/>
                    <a:pt x="2332" y="8727"/>
                    <a:pt x="2868" y="8538"/>
                  </a:cubicBezTo>
                  <a:close/>
                  <a:moveTo>
                    <a:pt x="8791" y="8538"/>
                  </a:moveTo>
                  <a:cubicBezTo>
                    <a:pt x="9326" y="8727"/>
                    <a:pt x="9547" y="8885"/>
                    <a:pt x="9578" y="8916"/>
                  </a:cubicBezTo>
                  <a:cubicBezTo>
                    <a:pt x="9295" y="9231"/>
                    <a:pt x="8287" y="9389"/>
                    <a:pt x="7877" y="9452"/>
                  </a:cubicBezTo>
                  <a:cubicBezTo>
                    <a:pt x="8287" y="9294"/>
                    <a:pt x="8602" y="8948"/>
                    <a:pt x="8791" y="8538"/>
                  </a:cubicBezTo>
                  <a:close/>
                  <a:moveTo>
                    <a:pt x="5829" y="725"/>
                  </a:moveTo>
                  <a:cubicBezTo>
                    <a:pt x="6018" y="725"/>
                    <a:pt x="6176" y="883"/>
                    <a:pt x="6176" y="1072"/>
                  </a:cubicBezTo>
                  <a:lnTo>
                    <a:pt x="6176" y="4537"/>
                  </a:lnTo>
                  <a:cubicBezTo>
                    <a:pt x="6176" y="4695"/>
                    <a:pt x="6302" y="4821"/>
                    <a:pt x="6428" y="4852"/>
                  </a:cubicBezTo>
                  <a:cubicBezTo>
                    <a:pt x="6455" y="4858"/>
                    <a:pt x="6482" y="4860"/>
                    <a:pt x="6508" y="4860"/>
                  </a:cubicBezTo>
                  <a:cubicBezTo>
                    <a:pt x="6637" y="4860"/>
                    <a:pt x="6754" y="4799"/>
                    <a:pt x="6806" y="4695"/>
                  </a:cubicBezTo>
                  <a:lnTo>
                    <a:pt x="8287" y="2237"/>
                  </a:lnTo>
                  <a:cubicBezTo>
                    <a:pt x="8326" y="2139"/>
                    <a:pt x="8415" y="2090"/>
                    <a:pt x="8514" y="2090"/>
                  </a:cubicBezTo>
                  <a:cubicBezTo>
                    <a:pt x="8574" y="2090"/>
                    <a:pt x="8637" y="2107"/>
                    <a:pt x="8696" y="2143"/>
                  </a:cubicBezTo>
                  <a:cubicBezTo>
                    <a:pt x="8854" y="2206"/>
                    <a:pt x="8948" y="2426"/>
                    <a:pt x="8854" y="2615"/>
                  </a:cubicBezTo>
                  <a:lnTo>
                    <a:pt x="7656" y="5041"/>
                  </a:lnTo>
                  <a:cubicBezTo>
                    <a:pt x="7562" y="5262"/>
                    <a:pt x="7656" y="5451"/>
                    <a:pt x="7814" y="5514"/>
                  </a:cubicBezTo>
                  <a:cubicBezTo>
                    <a:pt x="7851" y="5551"/>
                    <a:pt x="7898" y="5569"/>
                    <a:pt x="7949" y="5569"/>
                  </a:cubicBezTo>
                  <a:cubicBezTo>
                    <a:pt x="8028" y="5569"/>
                    <a:pt x="8116" y="5527"/>
                    <a:pt x="8192" y="5451"/>
                  </a:cubicBezTo>
                  <a:cubicBezTo>
                    <a:pt x="9630" y="4282"/>
                    <a:pt x="9701" y="4254"/>
                    <a:pt x="9704" y="4254"/>
                  </a:cubicBezTo>
                  <a:cubicBezTo>
                    <a:pt x="9704" y="4254"/>
                    <a:pt x="9704" y="4254"/>
                    <a:pt x="9704" y="4254"/>
                  </a:cubicBezTo>
                  <a:cubicBezTo>
                    <a:pt x="9752" y="4206"/>
                    <a:pt x="9838" y="4183"/>
                    <a:pt x="9929" y="4183"/>
                  </a:cubicBezTo>
                  <a:cubicBezTo>
                    <a:pt x="10019" y="4183"/>
                    <a:pt x="10114" y="4206"/>
                    <a:pt x="10177" y="4254"/>
                  </a:cubicBezTo>
                  <a:cubicBezTo>
                    <a:pt x="10271" y="4380"/>
                    <a:pt x="10271" y="4632"/>
                    <a:pt x="10177" y="4726"/>
                  </a:cubicBezTo>
                  <a:lnTo>
                    <a:pt x="8318" y="6585"/>
                  </a:lnTo>
                  <a:cubicBezTo>
                    <a:pt x="8224" y="6680"/>
                    <a:pt x="8192" y="6743"/>
                    <a:pt x="8192" y="6837"/>
                  </a:cubicBezTo>
                  <a:lnTo>
                    <a:pt x="8192" y="7940"/>
                  </a:lnTo>
                  <a:cubicBezTo>
                    <a:pt x="8192" y="8349"/>
                    <a:pt x="7908" y="8759"/>
                    <a:pt x="7499" y="8916"/>
                  </a:cubicBezTo>
                  <a:cubicBezTo>
                    <a:pt x="7184" y="9042"/>
                    <a:pt x="6932" y="9263"/>
                    <a:pt x="6869" y="9609"/>
                  </a:cubicBezTo>
                  <a:cubicBezTo>
                    <a:pt x="6491" y="9672"/>
                    <a:pt x="6144" y="9672"/>
                    <a:pt x="5798" y="9672"/>
                  </a:cubicBezTo>
                  <a:cubicBezTo>
                    <a:pt x="5451" y="9672"/>
                    <a:pt x="5073" y="9672"/>
                    <a:pt x="4726" y="9609"/>
                  </a:cubicBezTo>
                  <a:cubicBezTo>
                    <a:pt x="4663" y="9294"/>
                    <a:pt x="4411" y="9042"/>
                    <a:pt x="4096" y="8916"/>
                  </a:cubicBezTo>
                  <a:cubicBezTo>
                    <a:pt x="3655" y="8759"/>
                    <a:pt x="3403" y="8381"/>
                    <a:pt x="3403" y="7940"/>
                  </a:cubicBezTo>
                  <a:cubicBezTo>
                    <a:pt x="3403" y="7562"/>
                    <a:pt x="3277" y="7247"/>
                    <a:pt x="2994" y="6963"/>
                  </a:cubicBezTo>
                  <a:lnTo>
                    <a:pt x="1418" y="5388"/>
                  </a:lnTo>
                  <a:cubicBezTo>
                    <a:pt x="1355" y="5293"/>
                    <a:pt x="1355" y="5041"/>
                    <a:pt x="1513" y="4947"/>
                  </a:cubicBezTo>
                  <a:cubicBezTo>
                    <a:pt x="1568" y="4873"/>
                    <a:pt x="1667" y="4842"/>
                    <a:pt x="1758" y="4842"/>
                  </a:cubicBezTo>
                  <a:cubicBezTo>
                    <a:pt x="1823" y="4842"/>
                    <a:pt x="1883" y="4858"/>
                    <a:pt x="1923" y="4884"/>
                  </a:cubicBezTo>
                  <a:cubicBezTo>
                    <a:pt x="3718" y="6238"/>
                    <a:pt x="3592" y="6144"/>
                    <a:pt x="3750" y="6207"/>
                  </a:cubicBezTo>
                  <a:cubicBezTo>
                    <a:pt x="3834" y="6207"/>
                    <a:pt x="3876" y="6221"/>
                    <a:pt x="3913" y="6221"/>
                  </a:cubicBezTo>
                  <a:cubicBezTo>
                    <a:pt x="3932" y="6221"/>
                    <a:pt x="3949" y="6217"/>
                    <a:pt x="3970" y="6207"/>
                  </a:cubicBezTo>
                  <a:cubicBezTo>
                    <a:pt x="5231" y="6238"/>
                    <a:pt x="5483" y="6617"/>
                    <a:pt x="5483" y="7215"/>
                  </a:cubicBezTo>
                  <a:cubicBezTo>
                    <a:pt x="5483" y="7404"/>
                    <a:pt x="5640" y="7562"/>
                    <a:pt x="5829" y="7562"/>
                  </a:cubicBezTo>
                  <a:cubicBezTo>
                    <a:pt x="6018" y="7562"/>
                    <a:pt x="6176" y="7404"/>
                    <a:pt x="6176" y="7215"/>
                  </a:cubicBezTo>
                  <a:cubicBezTo>
                    <a:pt x="6176" y="6554"/>
                    <a:pt x="5924" y="6081"/>
                    <a:pt x="5388" y="5797"/>
                  </a:cubicBezTo>
                  <a:cubicBezTo>
                    <a:pt x="5073" y="5640"/>
                    <a:pt x="4663" y="5514"/>
                    <a:pt x="4128" y="5514"/>
                  </a:cubicBezTo>
                  <a:cubicBezTo>
                    <a:pt x="3624" y="4348"/>
                    <a:pt x="2836" y="2647"/>
                    <a:pt x="2805" y="2615"/>
                  </a:cubicBezTo>
                  <a:cubicBezTo>
                    <a:pt x="2710" y="2458"/>
                    <a:pt x="2805" y="2206"/>
                    <a:pt x="2962" y="2143"/>
                  </a:cubicBezTo>
                  <a:cubicBezTo>
                    <a:pt x="3015" y="2111"/>
                    <a:pt x="3071" y="2097"/>
                    <a:pt x="3126" y="2097"/>
                  </a:cubicBezTo>
                  <a:cubicBezTo>
                    <a:pt x="3235" y="2097"/>
                    <a:pt x="3340" y="2153"/>
                    <a:pt x="3403" y="2237"/>
                  </a:cubicBezTo>
                  <a:lnTo>
                    <a:pt x="4852" y="4695"/>
                  </a:lnTo>
                  <a:cubicBezTo>
                    <a:pt x="4905" y="4799"/>
                    <a:pt x="5022" y="4860"/>
                    <a:pt x="5150" y="4860"/>
                  </a:cubicBezTo>
                  <a:cubicBezTo>
                    <a:pt x="5176" y="4860"/>
                    <a:pt x="5204" y="4858"/>
                    <a:pt x="5231" y="4852"/>
                  </a:cubicBezTo>
                  <a:cubicBezTo>
                    <a:pt x="5388" y="4821"/>
                    <a:pt x="5483" y="4695"/>
                    <a:pt x="5483" y="4537"/>
                  </a:cubicBezTo>
                  <a:lnTo>
                    <a:pt x="5483" y="1072"/>
                  </a:lnTo>
                  <a:cubicBezTo>
                    <a:pt x="5483" y="883"/>
                    <a:pt x="5640" y="725"/>
                    <a:pt x="5829" y="725"/>
                  </a:cubicBezTo>
                  <a:close/>
                  <a:moveTo>
                    <a:pt x="8822" y="7310"/>
                  </a:moveTo>
                  <a:cubicBezTo>
                    <a:pt x="10082" y="7688"/>
                    <a:pt x="10901" y="8318"/>
                    <a:pt x="10901" y="8916"/>
                  </a:cubicBezTo>
                  <a:cubicBezTo>
                    <a:pt x="10996" y="9925"/>
                    <a:pt x="8791" y="10996"/>
                    <a:pt x="5829" y="10996"/>
                  </a:cubicBezTo>
                  <a:cubicBezTo>
                    <a:pt x="2868" y="10996"/>
                    <a:pt x="662" y="9988"/>
                    <a:pt x="662" y="8948"/>
                  </a:cubicBezTo>
                  <a:cubicBezTo>
                    <a:pt x="662" y="8412"/>
                    <a:pt x="1387" y="7814"/>
                    <a:pt x="2490" y="7404"/>
                  </a:cubicBezTo>
                  <a:lnTo>
                    <a:pt x="2553" y="7499"/>
                  </a:lnTo>
                  <a:cubicBezTo>
                    <a:pt x="2679" y="7625"/>
                    <a:pt x="2773" y="7782"/>
                    <a:pt x="2773" y="7940"/>
                  </a:cubicBezTo>
                  <a:cubicBezTo>
                    <a:pt x="2206" y="8097"/>
                    <a:pt x="1387" y="8349"/>
                    <a:pt x="1387" y="8948"/>
                  </a:cubicBezTo>
                  <a:cubicBezTo>
                    <a:pt x="1387" y="9231"/>
                    <a:pt x="1544" y="9452"/>
                    <a:pt x="1860" y="9672"/>
                  </a:cubicBezTo>
                  <a:cubicBezTo>
                    <a:pt x="2773" y="10208"/>
                    <a:pt x="4726" y="10334"/>
                    <a:pt x="5798" y="10334"/>
                  </a:cubicBezTo>
                  <a:cubicBezTo>
                    <a:pt x="6869" y="10334"/>
                    <a:pt x="8822" y="10208"/>
                    <a:pt x="9736" y="9672"/>
                  </a:cubicBezTo>
                  <a:cubicBezTo>
                    <a:pt x="10051" y="9452"/>
                    <a:pt x="10208" y="9231"/>
                    <a:pt x="10208" y="8948"/>
                  </a:cubicBezTo>
                  <a:cubicBezTo>
                    <a:pt x="10208" y="8349"/>
                    <a:pt x="9421" y="8097"/>
                    <a:pt x="8822" y="7940"/>
                  </a:cubicBezTo>
                  <a:lnTo>
                    <a:pt x="8822" y="7310"/>
                  </a:lnTo>
                  <a:close/>
                  <a:moveTo>
                    <a:pt x="5829" y="1"/>
                  </a:moveTo>
                  <a:cubicBezTo>
                    <a:pt x="5294" y="1"/>
                    <a:pt x="4821" y="473"/>
                    <a:pt x="4821" y="1072"/>
                  </a:cubicBezTo>
                  <a:lnTo>
                    <a:pt x="4821" y="3309"/>
                  </a:lnTo>
                  <a:lnTo>
                    <a:pt x="4002" y="1954"/>
                  </a:lnTo>
                  <a:cubicBezTo>
                    <a:pt x="3807" y="1608"/>
                    <a:pt x="3464" y="1440"/>
                    <a:pt x="3115" y="1440"/>
                  </a:cubicBezTo>
                  <a:cubicBezTo>
                    <a:pt x="2956" y="1440"/>
                    <a:pt x="2795" y="1475"/>
                    <a:pt x="2647" y="1544"/>
                  </a:cubicBezTo>
                  <a:cubicBezTo>
                    <a:pt x="2143" y="1765"/>
                    <a:pt x="1923" y="2426"/>
                    <a:pt x="2175" y="2930"/>
                  </a:cubicBezTo>
                  <a:cubicBezTo>
                    <a:pt x="2206" y="2993"/>
                    <a:pt x="2679" y="4033"/>
                    <a:pt x="3088" y="4915"/>
                  </a:cubicBezTo>
                  <a:lnTo>
                    <a:pt x="2332" y="4380"/>
                  </a:lnTo>
                  <a:cubicBezTo>
                    <a:pt x="2157" y="4233"/>
                    <a:pt x="1933" y="4162"/>
                    <a:pt x="1710" y="4162"/>
                  </a:cubicBezTo>
                  <a:cubicBezTo>
                    <a:pt x="1452" y="4162"/>
                    <a:pt x="1195" y="4257"/>
                    <a:pt x="1009" y="4443"/>
                  </a:cubicBezTo>
                  <a:cubicBezTo>
                    <a:pt x="599" y="4852"/>
                    <a:pt x="599" y="5514"/>
                    <a:pt x="1009" y="5923"/>
                  </a:cubicBezTo>
                  <a:lnTo>
                    <a:pt x="1986" y="6900"/>
                  </a:lnTo>
                  <a:cubicBezTo>
                    <a:pt x="725" y="7404"/>
                    <a:pt x="1" y="8160"/>
                    <a:pt x="1" y="8948"/>
                  </a:cubicBezTo>
                  <a:cubicBezTo>
                    <a:pt x="1" y="9736"/>
                    <a:pt x="631" y="10460"/>
                    <a:pt x="1828" y="10964"/>
                  </a:cubicBezTo>
                  <a:cubicBezTo>
                    <a:pt x="2868" y="11437"/>
                    <a:pt x="4348" y="11689"/>
                    <a:pt x="5829" y="11689"/>
                  </a:cubicBezTo>
                  <a:cubicBezTo>
                    <a:pt x="8948" y="11689"/>
                    <a:pt x="11658" y="10586"/>
                    <a:pt x="11658" y="8979"/>
                  </a:cubicBezTo>
                  <a:cubicBezTo>
                    <a:pt x="11658" y="8003"/>
                    <a:pt x="10744" y="7184"/>
                    <a:pt x="9169" y="6680"/>
                  </a:cubicBezTo>
                  <a:lnTo>
                    <a:pt x="10649" y="5199"/>
                  </a:lnTo>
                  <a:cubicBezTo>
                    <a:pt x="11027" y="4821"/>
                    <a:pt x="11027" y="4159"/>
                    <a:pt x="10649" y="3750"/>
                  </a:cubicBezTo>
                  <a:cubicBezTo>
                    <a:pt x="10445" y="3561"/>
                    <a:pt x="10185" y="3466"/>
                    <a:pt x="9929" y="3466"/>
                  </a:cubicBezTo>
                  <a:cubicBezTo>
                    <a:pt x="9673" y="3466"/>
                    <a:pt x="9421" y="3561"/>
                    <a:pt x="9232" y="3750"/>
                  </a:cubicBezTo>
                  <a:cubicBezTo>
                    <a:pt x="9137" y="3844"/>
                    <a:pt x="9074" y="3876"/>
                    <a:pt x="8948" y="4002"/>
                  </a:cubicBezTo>
                  <a:cubicBezTo>
                    <a:pt x="8980" y="3876"/>
                    <a:pt x="9421" y="3025"/>
                    <a:pt x="9484" y="2930"/>
                  </a:cubicBezTo>
                  <a:cubicBezTo>
                    <a:pt x="9736" y="2426"/>
                    <a:pt x="9547" y="1765"/>
                    <a:pt x="9011" y="1544"/>
                  </a:cubicBezTo>
                  <a:cubicBezTo>
                    <a:pt x="8873" y="1475"/>
                    <a:pt x="8719" y="1440"/>
                    <a:pt x="8564" y="1440"/>
                  </a:cubicBezTo>
                  <a:cubicBezTo>
                    <a:pt x="8226" y="1440"/>
                    <a:pt x="7883" y="1608"/>
                    <a:pt x="7688" y="1954"/>
                  </a:cubicBezTo>
                  <a:lnTo>
                    <a:pt x="6869" y="3309"/>
                  </a:lnTo>
                  <a:lnTo>
                    <a:pt x="6869" y="1072"/>
                  </a:lnTo>
                  <a:cubicBezTo>
                    <a:pt x="6869" y="505"/>
                    <a:pt x="6396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46;p69">
              <a:extLst>
                <a:ext uri="{FF2B5EF4-FFF2-40B4-BE49-F238E27FC236}">
                  <a16:creationId xmlns:a16="http://schemas.microsoft.com/office/drawing/2014/main" id="{7FDD9891-82E4-4C15-B6AC-E12B2FE11145}"/>
                </a:ext>
              </a:extLst>
            </p:cNvPr>
            <p:cNvSpPr/>
            <p:nvPr/>
          </p:nvSpPr>
          <p:spPr>
            <a:xfrm>
              <a:off x="4425993" y="2967148"/>
              <a:ext cx="292016" cy="291992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662"/>
                  </a:moveTo>
                  <a:cubicBezTo>
                    <a:pt x="6396" y="662"/>
                    <a:pt x="6869" y="1134"/>
                    <a:pt x="6869" y="1670"/>
                  </a:cubicBezTo>
                  <a:cubicBezTo>
                    <a:pt x="6869" y="2237"/>
                    <a:pt x="6396" y="2741"/>
                    <a:pt x="5829" y="2741"/>
                  </a:cubicBezTo>
                  <a:cubicBezTo>
                    <a:pt x="5294" y="2710"/>
                    <a:pt x="4821" y="2237"/>
                    <a:pt x="4821" y="1670"/>
                  </a:cubicBezTo>
                  <a:cubicBezTo>
                    <a:pt x="4821" y="1134"/>
                    <a:pt x="5294" y="662"/>
                    <a:pt x="5829" y="662"/>
                  </a:cubicBezTo>
                  <a:close/>
                  <a:moveTo>
                    <a:pt x="5829" y="3403"/>
                  </a:moveTo>
                  <a:cubicBezTo>
                    <a:pt x="7058" y="3403"/>
                    <a:pt x="8034" y="4316"/>
                    <a:pt x="8192" y="5451"/>
                  </a:cubicBezTo>
                  <a:lnTo>
                    <a:pt x="3466" y="5451"/>
                  </a:lnTo>
                  <a:cubicBezTo>
                    <a:pt x="3624" y="4285"/>
                    <a:pt x="4600" y="3403"/>
                    <a:pt x="5829" y="3403"/>
                  </a:cubicBezTo>
                  <a:close/>
                  <a:moveTo>
                    <a:pt x="1702" y="8885"/>
                  </a:moveTo>
                  <a:cubicBezTo>
                    <a:pt x="2269" y="8885"/>
                    <a:pt x="2710" y="9357"/>
                    <a:pt x="2710" y="9924"/>
                  </a:cubicBezTo>
                  <a:cubicBezTo>
                    <a:pt x="2710" y="10460"/>
                    <a:pt x="2269" y="10932"/>
                    <a:pt x="1702" y="10932"/>
                  </a:cubicBezTo>
                  <a:cubicBezTo>
                    <a:pt x="1135" y="10932"/>
                    <a:pt x="694" y="10460"/>
                    <a:pt x="694" y="9924"/>
                  </a:cubicBezTo>
                  <a:cubicBezTo>
                    <a:pt x="694" y="9357"/>
                    <a:pt x="1135" y="8885"/>
                    <a:pt x="1702" y="8885"/>
                  </a:cubicBezTo>
                  <a:close/>
                  <a:moveTo>
                    <a:pt x="5829" y="8885"/>
                  </a:moveTo>
                  <a:cubicBezTo>
                    <a:pt x="6396" y="8885"/>
                    <a:pt x="6869" y="9357"/>
                    <a:pt x="6869" y="9924"/>
                  </a:cubicBezTo>
                  <a:cubicBezTo>
                    <a:pt x="6869" y="10460"/>
                    <a:pt x="6396" y="10932"/>
                    <a:pt x="5829" y="10932"/>
                  </a:cubicBezTo>
                  <a:cubicBezTo>
                    <a:pt x="5294" y="10932"/>
                    <a:pt x="4821" y="10460"/>
                    <a:pt x="4821" y="9924"/>
                  </a:cubicBezTo>
                  <a:cubicBezTo>
                    <a:pt x="4821" y="9357"/>
                    <a:pt x="5294" y="8885"/>
                    <a:pt x="5829" y="8885"/>
                  </a:cubicBezTo>
                  <a:close/>
                  <a:moveTo>
                    <a:pt x="9956" y="8885"/>
                  </a:moveTo>
                  <a:cubicBezTo>
                    <a:pt x="10523" y="8885"/>
                    <a:pt x="10996" y="9357"/>
                    <a:pt x="10996" y="9924"/>
                  </a:cubicBezTo>
                  <a:cubicBezTo>
                    <a:pt x="10996" y="10460"/>
                    <a:pt x="10523" y="10932"/>
                    <a:pt x="9956" y="10932"/>
                  </a:cubicBezTo>
                  <a:cubicBezTo>
                    <a:pt x="9421" y="10932"/>
                    <a:pt x="8948" y="10460"/>
                    <a:pt x="8948" y="9924"/>
                  </a:cubicBezTo>
                  <a:cubicBezTo>
                    <a:pt x="8948" y="9357"/>
                    <a:pt x="9421" y="8885"/>
                    <a:pt x="9956" y="8885"/>
                  </a:cubicBezTo>
                  <a:close/>
                  <a:moveTo>
                    <a:pt x="5829" y="0"/>
                  </a:moveTo>
                  <a:cubicBezTo>
                    <a:pt x="4884" y="0"/>
                    <a:pt x="4128" y="725"/>
                    <a:pt x="4128" y="1670"/>
                  </a:cubicBezTo>
                  <a:cubicBezTo>
                    <a:pt x="4128" y="2143"/>
                    <a:pt x="4285" y="2584"/>
                    <a:pt x="4663" y="2899"/>
                  </a:cubicBezTo>
                  <a:lnTo>
                    <a:pt x="4695" y="2930"/>
                  </a:lnTo>
                  <a:cubicBezTo>
                    <a:pt x="3561" y="3403"/>
                    <a:pt x="2773" y="4505"/>
                    <a:pt x="2773" y="5766"/>
                  </a:cubicBezTo>
                  <a:cubicBezTo>
                    <a:pt x="2773" y="5955"/>
                    <a:pt x="2931" y="6144"/>
                    <a:pt x="3120" y="6144"/>
                  </a:cubicBezTo>
                  <a:lnTo>
                    <a:pt x="5514" y="6144"/>
                  </a:lnTo>
                  <a:lnTo>
                    <a:pt x="5514" y="6837"/>
                  </a:lnTo>
                  <a:lnTo>
                    <a:pt x="2395" y="6837"/>
                  </a:lnTo>
                  <a:cubicBezTo>
                    <a:pt x="1860" y="6837"/>
                    <a:pt x="1387" y="7309"/>
                    <a:pt x="1387" y="7876"/>
                  </a:cubicBezTo>
                  <a:lnTo>
                    <a:pt x="1387" y="8254"/>
                  </a:lnTo>
                  <a:cubicBezTo>
                    <a:pt x="599" y="8412"/>
                    <a:pt x="1" y="9137"/>
                    <a:pt x="1" y="9956"/>
                  </a:cubicBezTo>
                  <a:cubicBezTo>
                    <a:pt x="1" y="10901"/>
                    <a:pt x="757" y="11657"/>
                    <a:pt x="1702" y="11657"/>
                  </a:cubicBezTo>
                  <a:cubicBezTo>
                    <a:pt x="2647" y="11657"/>
                    <a:pt x="3403" y="10901"/>
                    <a:pt x="3403" y="9956"/>
                  </a:cubicBezTo>
                  <a:cubicBezTo>
                    <a:pt x="3403" y="9137"/>
                    <a:pt x="2805" y="8412"/>
                    <a:pt x="2017" y="8254"/>
                  </a:cubicBezTo>
                  <a:lnTo>
                    <a:pt x="2017" y="7876"/>
                  </a:lnTo>
                  <a:cubicBezTo>
                    <a:pt x="2017" y="7656"/>
                    <a:pt x="2175" y="7498"/>
                    <a:pt x="2364" y="7498"/>
                  </a:cubicBezTo>
                  <a:lnTo>
                    <a:pt x="5483" y="7498"/>
                  </a:lnTo>
                  <a:lnTo>
                    <a:pt x="5483" y="8223"/>
                  </a:lnTo>
                  <a:cubicBezTo>
                    <a:pt x="4695" y="8380"/>
                    <a:pt x="4096" y="9074"/>
                    <a:pt x="4096" y="9924"/>
                  </a:cubicBezTo>
                  <a:cubicBezTo>
                    <a:pt x="4096" y="10869"/>
                    <a:pt x="4852" y="11594"/>
                    <a:pt x="5798" y="11594"/>
                  </a:cubicBezTo>
                  <a:cubicBezTo>
                    <a:pt x="6743" y="11594"/>
                    <a:pt x="7499" y="10869"/>
                    <a:pt x="7499" y="9924"/>
                  </a:cubicBezTo>
                  <a:cubicBezTo>
                    <a:pt x="7499" y="9074"/>
                    <a:pt x="6900" y="8380"/>
                    <a:pt x="6113" y="8223"/>
                  </a:cubicBezTo>
                  <a:lnTo>
                    <a:pt x="6113" y="7498"/>
                  </a:lnTo>
                  <a:lnTo>
                    <a:pt x="9232" y="7498"/>
                  </a:lnTo>
                  <a:cubicBezTo>
                    <a:pt x="9421" y="7498"/>
                    <a:pt x="9578" y="7656"/>
                    <a:pt x="9578" y="7876"/>
                  </a:cubicBezTo>
                  <a:lnTo>
                    <a:pt x="9578" y="8254"/>
                  </a:lnTo>
                  <a:cubicBezTo>
                    <a:pt x="8791" y="8412"/>
                    <a:pt x="8192" y="9137"/>
                    <a:pt x="8192" y="9956"/>
                  </a:cubicBezTo>
                  <a:cubicBezTo>
                    <a:pt x="8192" y="10901"/>
                    <a:pt x="8948" y="11657"/>
                    <a:pt x="9893" y="11657"/>
                  </a:cubicBezTo>
                  <a:cubicBezTo>
                    <a:pt x="10838" y="11657"/>
                    <a:pt x="11595" y="10901"/>
                    <a:pt x="11595" y="9956"/>
                  </a:cubicBezTo>
                  <a:cubicBezTo>
                    <a:pt x="11658" y="9074"/>
                    <a:pt x="11059" y="8412"/>
                    <a:pt x="10271" y="8254"/>
                  </a:cubicBezTo>
                  <a:lnTo>
                    <a:pt x="10271" y="7876"/>
                  </a:lnTo>
                  <a:cubicBezTo>
                    <a:pt x="10271" y="7309"/>
                    <a:pt x="9799" y="6837"/>
                    <a:pt x="9263" y="6837"/>
                  </a:cubicBezTo>
                  <a:lnTo>
                    <a:pt x="6144" y="6837"/>
                  </a:lnTo>
                  <a:lnTo>
                    <a:pt x="6144" y="6144"/>
                  </a:lnTo>
                  <a:lnTo>
                    <a:pt x="8539" y="6144"/>
                  </a:lnTo>
                  <a:cubicBezTo>
                    <a:pt x="8759" y="6144"/>
                    <a:pt x="8917" y="5955"/>
                    <a:pt x="8917" y="5766"/>
                  </a:cubicBezTo>
                  <a:cubicBezTo>
                    <a:pt x="8917" y="4474"/>
                    <a:pt x="8129" y="3371"/>
                    <a:pt x="6963" y="2930"/>
                  </a:cubicBezTo>
                  <a:lnTo>
                    <a:pt x="7026" y="2899"/>
                  </a:lnTo>
                  <a:cubicBezTo>
                    <a:pt x="7341" y="2584"/>
                    <a:pt x="7530" y="2143"/>
                    <a:pt x="7530" y="1670"/>
                  </a:cubicBezTo>
                  <a:cubicBezTo>
                    <a:pt x="7530" y="725"/>
                    <a:pt x="6774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8148;p69">
              <a:extLst>
                <a:ext uri="{FF2B5EF4-FFF2-40B4-BE49-F238E27FC236}">
                  <a16:creationId xmlns:a16="http://schemas.microsoft.com/office/drawing/2014/main" id="{9F7DAAEC-FB4B-4E87-89F0-4A66E23B7386}"/>
                </a:ext>
              </a:extLst>
            </p:cNvPr>
            <p:cNvGrpSpPr/>
            <p:nvPr/>
          </p:nvGrpSpPr>
          <p:grpSpPr>
            <a:xfrm>
              <a:off x="3155512" y="2971616"/>
              <a:ext cx="292016" cy="291216"/>
              <a:chOff x="-30805300" y="1938725"/>
              <a:chExt cx="291450" cy="290650"/>
            </a:xfrm>
            <a:grpFill/>
          </p:grpSpPr>
          <p:sp>
            <p:nvSpPr>
              <p:cNvPr id="76" name="Google Shape;8149;p69">
                <a:extLst>
                  <a:ext uri="{FF2B5EF4-FFF2-40B4-BE49-F238E27FC236}">
                    <a16:creationId xmlns:a16="http://schemas.microsoft.com/office/drawing/2014/main" id="{D98E4D69-2362-4B9E-AA95-A3F18D274547}"/>
                  </a:ext>
                </a:extLst>
              </p:cNvPr>
              <p:cNvSpPr/>
              <p:nvPr/>
            </p:nvSpPr>
            <p:spPr>
              <a:xfrm>
                <a:off x="-30805300" y="1938725"/>
                <a:ext cx="291450" cy="2906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6" extrusionOk="0">
                    <a:moveTo>
                      <a:pt x="6806" y="694"/>
                    </a:moveTo>
                    <a:lnTo>
                      <a:pt x="6806" y="1450"/>
                    </a:lnTo>
                    <a:lnTo>
                      <a:pt x="6112" y="1450"/>
                    </a:lnTo>
                    <a:lnTo>
                      <a:pt x="6112" y="694"/>
                    </a:lnTo>
                    <a:close/>
                    <a:moveTo>
                      <a:pt x="10586" y="4821"/>
                    </a:moveTo>
                    <a:cubicBezTo>
                      <a:pt x="10807" y="4821"/>
                      <a:pt x="10964" y="5010"/>
                      <a:pt x="10964" y="5199"/>
                    </a:cubicBezTo>
                    <a:cubicBezTo>
                      <a:pt x="10964" y="5388"/>
                      <a:pt x="10807" y="5545"/>
                      <a:pt x="10586" y="5545"/>
                    </a:cubicBezTo>
                    <a:lnTo>
                      <a:pt x="8570" y="5545"/>
                    </a:lnTo>
                    <a:cubicBezTo>
                      <a:pt x="8349" y="5545"/>
                      <a:pt x="8192" y="5388"/>
                      <a:pt x="8192" y="5199"/>
                    </a:cubicBezTo>
                    <a:cubicBezTo>
                      <a:pt x="8192" y="5010"/>
                      <a:pt x="8349" y="4821"/>
                      <a:pt x="8570" y="4821"/>
                    </a:cubicBezTo>
                    <a:close/>
                    <a:moveTo>
                      <a:pt x="6459" y="3529"/>
                    </a:moveTo>
                    <a:cubicBezTo>
                      <a:pt x="7089" y="3529"/>
                      <a:pt x="7656" y="3844"/>
                      <a:pt x="7971" y="4411"/>
                    </a:cubicBezTo>
                    <a:cubicBezTo>
                      <a:pt x="7688" y="4600"/>
                      <a:pt x="7499" y="4915"/>
                      <a:pt x="7499" y="5262"/>
                    </a:cubicBezTo>
                    <a:cubicBezTo>
                      <a:pt x="7499" y="5388"/>
                      <a:pt x="7530" y="5545"/>
                      <a:pt x="7562" y="5672"/>
                    </a:cubicBezTo>
                    <a:cubicBezTo>
                      <a:pt x="7121" y="5703"/>
                      <a:pt x="6806" y="6113"/>
                      <a:pt x="6806" y="6585"/>
                    </a:cubicBezTo>
                    <a:cubicBezTo>
                      <a:pt x="6806" y="6680"/>
                      <a:pt x="6806" y="6774"/>
                      <a:pt x="6869" y="6900"/>
                    </a:cubicBezTo>
                    <a:cubicBezTo>
                      <a:pt x="6743" y="6932"/>
                      <a:pt x="6617" y="6932"/>
                      <a:pt x="6459" y="6932"/>
                    </a:cubicBezTo>
                    <a:cubicBezTo>
                      <a:pt x="5514" y="6932"/>
                      <a:pt x="4758" y="6176"/>
                      <a:pt x="4758" y="5230"/>
                    </a:cubicBezTo>
                    <a:cubicBezTo>
                      <a:pt x="4758" y="4285"/>
                      <a:pt x="5514" y="3529"/>
                      <a:pt x="6459" y="3529"/>
                    </a:cubicBezTo>
                    <a:close/>
                    <a:moveTo>
                      <a:pt x="9893" y="6207"/>
                    </a:moveTo>
                    <a:cubicBezTo>
                      <a:pt x="10082" y="6207"/>
                      <a:pt x="10240" y="6365"/>
                      <a:pt x="10240" y="6585"/>
                    </a:cubicBezTo>
                    <a:cubicBezTo>
                      <a:pt x="10240" y="6774"/>
                      <a:pt x="10082" y="6932"/>
                      <a:pt x="9893" y="6932"/>
                    </a:cubicBezTo>
                    <a:lnTo>
                      <a:pt x="7845" y="6932"/>
                    </a:lnTo>
                    <a:cubicBezTo>
                      <a:pt x="7656" y="6932"/>
                      <a:pt x="7499" y="6774"/>
                      <a:pt x="7499" y="6585"/>
                    </a:cubicBezTo>
                    <a:cubicBezTo>
                      <a:pt x="7499" y="6365"/>
                      <a:pt x="7656" y="6207"/>
                      <a:pt x="7845" y="6207"/>
                    </a:cubicBezTo>
                    <a:close/>
                    <a:moveTo>
                      <a:pt x="9231" y="7562"/>
                    </a:moveTo>
                    <a:cubicBezTo>
                      <a:pt x="9420" y="7562"/>
                      <a:pt x="9578" y="7719"/>
                      <a:pt x="9578" y="7908"/>
                    </a:cubicBezTo>
                    <a:cubicBezTo>
                      <a:pt x="9578" y="8097"/>
                      <a:pt x="9420" y="8255"/>
                      <a:pt x="9231" y="8255"/>
                    </a:cubicBezTo>
                    <a:lnTo>
                      <a:pt x="7845" y="8255"/>
                    </a:lnTo>
                    <a:cubicBezTo>
                      <a:pt x="7656" y="8255"/>
                      <a:pt x="7499" y="8097"/>
                      <a:pt x="7499" y="7908"/>
                    </a:cubicBezTo>
                    <a:cubicBezTo>
                      <a:pt x="7499" y="7719"/>
                      <a:pt x="7656" y="7562"/>
                      <a:pt x="7845" y="7562"/>
                    </a:cubicBezTo>
                    <a:close/>
                    <a:moveTo>
                      <a:pt x="6595" y="2171"/>
                    </a:moveTo>
                    <a:cubicBezTo>
                      <a:pt x="7889" y="2171"/>
                      <a:pt x="8963" y="3033"/>
                      <a:pt x="9389" y="4159"/>
                    </a:cubicBezTo>
                    <a:lnTo>
                      <a:pt x="8633" y="4159"/>
                    </a:lnTo>
                    <a:cubicBezTo>
                      <a:pt x="8223" y="3340"/>
                      <a:pt x="7404" y="2805"/>
                      <a:pt x="6459" y="2805"/>
                    </a:cubicBezTo>
                    <a:cubicBezTo>
                      <a:pt x="5136" y="2805"/>
                      <a:pt x="4065" y="3844"/>
                      <a:pt x="4065" y="5199"/>
                    </a:cubicBezTo>
                    <a:cubicBezTo>
                      <a:pt x="4065" y="6522"/>
                      <a:pt x="5136" y="7593"/>
                      <a:pt x="6459" y="7593"/>
                    </a:cubicBezTo>
                    <a:cubicBezTo>
                      <a:pt x="6617" y="7593"/>
                      <a:pt x="6743" y="7593"/>
                      <a:pt x="6900" y="7562"/>
                    </a:cubicBezTo>
                    <a:lnTo>
                      <a:pt x="6900" y="7562"/>
                    </a:lnTo>
                    <a:cubicBezTo>
                      <a:pt x="6869" y="7688"/>
                      <a:pt x="6806" y="7782"/>
                      <a:pt x="6806" y="7940"/>
                    </a:cubicBezTo>
                    <a:cubicBezTo>
                      <a:pt x="6806" y="8066"/>
                      <a:pt x="6806" y="8192"/>
                      <a:pt x="6869" y="8255"/>
                    </a:cubicBezTo>
                    <a:cubicBezTo>
                      <a:pt x="6743" y="8255"/>
                      <a:pt x="6585" y="8318"/>
                      <a:pt x="6459" y="8318"/>
                    </a:cubicBezTo>
                    <a:cubicBezTo>
                      <a:pt x="4758" y="8318"/>
                      <a:pt x="3403" y="6932"/>
                      <a:pt x="3403" y="5230"/>
                    </a:cubicBezTo>
                    <a:cubicBezTo>
                      <a:pt x="3403" y="3529"/>
                      <a:pt x="4758" y="2174"/>
                      <a:pt x="6459" y="2174"/>
                    </a:cubicBezTo>
                    <a:cubicBezTo>
                      <a:pt x="6505" y="2172"/>
                      <a:pt x="6550" y="2171"/>
                      <a:pt x="6595" y="2171"/>
                    </a:cubicBezTo>
                    <a:close/>
                    <a:moveTo>
                      <a:pt x="8538" y="8917"/>
                    </a:moveTo>
                    <a:cubicBezTo>
                      <a:pt x="8759" y="8917"/>
                      <a:pt x="8916" y="9074"/>
                      <a:pt x="8916" y="9295"/>
                    </a:cubicBezTo>
                    <a:cubicBezTo>
                      <a:pt x="8853" y="9484"/>
                      <a:pt x="8696" y="9641"/>
                      <a:pt x="8538" y="9641"/>
                    </a:cubicBezTo>
                    <a:lnTo>
                      <a:pt x="7877" y="9641"/>
                    </a:lnTo>
                    <a:cubicBezTo>
                      <a:pt x="7688" y="9641"/>
                      <a:pt x="7530" y="9484"/>
                      <a:pt x="7530" y="9295"/>
                    </a:cubicBezTo>
                    <a:cubicBezTo>
                      <a:pt x="7530" y="9074"/>
                      <a:pt x="7688" y="8917"/>
                      <a:pt x="7877" y="8917"/>
                    </a:cubicBezTo>
                    <a:close/>
                    <a:moveTo>
                      <a:pt x="3592" y="1765"/>
                    </a:moveTo>
                    <a:cubicBezTo>
                      <a:pt x="3655" y="2111"/>
                      <a:pt x="3655" y="2427"/>
                      <a:pt x="3592" y="2805"/>
                    </a:cubicBezTo>
                    <a:cubicBezTo>
                      <a:pt x="3025" y="3466"/>
                      <a:pt x="2710" y="4285"/>
                      <a:pt x="2710" y="5199"/>
                    </a:cubicBezTo>
                    <a:cubicBezTo>
                      <a:pt x="2710" y="7278"/>
                      <a:pt x="4411" y="8917"/>
                      <a:pt x="6459" y="8917"/>
                    </a:cubicBezTo>
                    <a:cubicBezTo>
                      <a:pt x="6585" y="8917"/>
                      <a:pt x="6743" y="8917"/>
                      <a:pt x="6869" y="8885"/>
                    </a:cubicBezTo>
                    <a:lnTo>
                      <a:pt x="6869" y="8885"/>
                    </a:lnTo>
                    <a:cubicBezTo>
                      <a:pt x="6806" y="9011"/>
                      <a:pt x="6774" y="9137"/>
                      <a:pt x="6774" y="9232"/>
                    </a:cubicBezTo>
                    <a:cubicBezTo>
                      <a:pt x="6774" y="9358"/>
                      <a:pt x="6806" y="9484"/>
                      <a:pt x="6806" y="9610"/>
                    </a:cubicBezTo>
                    <a:lnTo>
                      <a:pt x="4915" y="9610"/>
                    </a:lnTo>
                    <a:cubicBezTo>
                      <a:pt x="4537" y="9641"/>
                      <a:pt x="4096" y="9830"/>
                      <a:pt x="3781" y="10145"/>
                    </a:cubicBezTo>
                    <a:lnTo>
                      <a:pt x="3088" y="10870"/>
                    </a:lnTo>
                    <a:lnTo>
                      <a:pt x="788" y="8633"/>
                    </a:lnTo>
                    <a:lnTo>
                      <a:pt x="1544" y="7908"/>
                    </a:lnTo>
                    <a:cubicBezTo>
                      <a:pt x="1859" y="7593"/>
                      <a:pt x="2048" y="7152"/>
                      <a:pt x="2048" y="6680"/>
                    </a:cubicBezTo>
                    <a:lnTo>
                      <a:pt x="2048" y="3655"/>
                    </a:lnTo>
                    <a:cubicBezTo>
                      <a:pt x="2048" y="3592"/>
                      <a:pt x="2080" y="3498"/>
                      <a:pt x="2143" y="3435"/>
                    </a:cubicBezTo>
                    <a:lnTo>
                      <a:pt x="3592" y="1765"/>
                    </a:lnTo>
                    <a:close/>
                    <a:moveTo>
                      <a:pt x="5167" y="1"/>
                    </a:moveTo>
                    <a:cubicBezTo>
                      <a:pt x="4978" y="1"/>
                      <a:pt x="4821" y="158"/>
                      <a:pt x="4821" y="347"/>
                    </a:cubicBezTo>
                    <a:cubicBezTo>
                      <a:pt x="4821" y="536"/>
                      <a:pt x="4978" y="694"/>
                      <a:pt x="5167" y="694"/>
                    </a:cubicBezTo>
                    <a:lnTo>
                      <a:pt x="5514" y="694"/>
                    </a:lnTo>
                    <a:lnTo>
                      <a:pt x="5514" y="1576"/>
                    </a:lnTo>
                    <a:cubicBezTo>
                      <a:pt x="5136" y="1702"/>
                      <a:pt x="4726" y="1891"/>
                      <a:pt x="4380" y="2111"/>
                    </a:cubicBezTo>
                    <a:cubicBezTo>
                      <a:pt x="4380" y="1796"/>
                      <a:pt x="4317" y="1481"/>
                      <a:pt x="4222" y="1229"/>
                    </a:cubicBezTo>
                    <a:lnTo>
                      <a:pt x="4159" y="977"/>
                    </a:lnTo>
                    <a:cubicBezTo>
                      <a:pt x="4096" y="851"/>
                      <a:pt x="4033" y="788"/>
                      <a:pt x="3907" y="757"/>
                    </a:cubicBezTo>
                    <a:cubicBezTo>
                      <a:pt x="3872" y="739"/>
                      <a:pt x="3839" y="731"/>
                      <a:pt x="3808" y="731"/>
                    </a:cubicBezTo>
                    <a:cubicBezTo>
                      <a:pt x="3728" y="731"/>
                      <a:pt x="3660" y="783"/>
                      <a:pt x="3592" y="851"/>
                    </a:cubicBezTo>
                    <a:lnTo>
                      <a:pt x="1702" y="2962"/>
                    </a:lnTo>
                    <a:cubicBezTo>
                      <a:pt x="1544" y="3151"/>
                      <a:pt x="1418" y="3372"/>
                      <a:pt x="1418" y="3624"/>
                    </a:cubicBezTo>
                    <a:lnTo>
                      <a:pt x="1418" y="6648"/>
                    </a:lnTo>
                    <a:cubicBezTo>
                      <a:pt x="1418" y="6932"/>
                      <a:pt x="1292" y="7152"/>
                      <a:pt x="1103" y="7373"/>
                    </a:cubicBezTo>
                    <a:lnTo>
                      <a:pt x="127" y="8349"/>
                    </a:lnTo>
                    <a:cubicBezTo>
                      <a:pt x="64" y="8412"/>
                      <a:pt x="1" y="8507"/>
                      <a:pt x="1" y="8570"/>
                    </a:cubicBezTo>
                    <a:cubicBezTo>
                      <a:pt x="1" y="8664"/>
                      <a:pt x="32" y="8790"/>
                      <a:pt x="127" y="8822"/>
                    </a:cubicBezTo>
                    <a:lnTo>
                      <a:pt x="2867" y="11531"/>
                    </a:lnTo>
                    <a:cubicBezTo>
                      <a:pt x="2930" y="11594"/>
                      <a:pt x="3025" y="11626"/>
                      <a:pt x="3116" y="11626"/>
                    </a:cubicBezTo>
                    <a:cubicBezTo>
                      <a:pt x="3206" y="11626"/>
                      <a:pt x="3293" y="11594"/>
                      <a:pt x="3340" y="11531"/>
                    </a:cubicBezTo>
                    <a:lnTo>
                      <a:pt x="4348" y="10555"/>
                    </a:lnTo>
                    <a:cubicBezTo>
                      <a:pt x="4537" y="10366"/>
                      <a:pt x="4758" y="10240"/>
                      <a:pt x="5041" y="10240"/>
                    </a:cubicBezTo>
                    <a:lnTo>
                      <a:pt x="8601" y="10240"/>
                    </a:lnTo>
                    <a:cubicBezTo>
                      <a:pt x="9137" y="10240"/>
                      <a:pt x="9610" y="9767"/>
                      <a:pt x="9610" y="9200"/>
                    </a:cubicBezTo>
                    <a:cubicBezTo>
                      <a:pt x="9610" y="9106"/>
                      <a:pt x="9578" y="8948"/>
                      <a:pt x="9547" y="8822"/>
                    </a:cubicBezTo>
                    <a:cubicBezTo>
                      <a:pt x="9956" y="8696"/>
                      <a:pt x="10303" y="8318"/>
                      <a:pt x="10303" y="7845"/>
                    </a:cubicBezTo>
                    <a:cubicBezTo>
                      <a:pt x="10303" y="7719"/>
                      <a:pt x="10240" y="7562"/>
                      <a:pt x="10208" y="7436"/>
                    </a:cubicBezTo>
                    <a:cubicBezTo>
                      <a:pt x="10649" y="7310"/>
                      <a:pt x="10964" y="6932"/>
                      <a:pt x="10964" y="6459"/>
                    </a:cubicBezTo>
                    <a:cubicBezTo>
                      <a:pt x="10964" y="6333"/>
                      <a:pt x="10933" y="6176"/>
                      <a:pt x="10870" y="6050"/>
                    </a:cubicBezTo>
                    <a:cubicBezTo>
                      <a:pt x="11027" y="6018"/>
                      <a:pt x="11185" y="5955"/>
                      <a:pt x="11342" y="5798"/>
                    </a:cubicBezTo>
                    <a:cubicBezTo>
                      <a:pt x="11563" y="5577"/>
                      <a:pt x="11657" y="5325"/>
                      <a:pt x="11657" y="5041"/>
                    </a:cubicBezTo>
                    <a:cubicBezTo>
                      <a:pt x="11657" y="4758"/>
                      <a:pt x="11563" y="4474"/>
                      <a:pt x="11342" y="4285"/>
                    </a:cubicBezTo>
                    <a:cubicBezTo>
                      <a:pt x="11122" y="4285"/>
                      <a:pt x="10870" y="4159"/>
                      <a:pt x="10586" y="4159"/>
                    </a:cubicBezTo>
                    <a:lnTo>
                      <a:pt x="10145" y="4159"/>
                    </a:lnTo>
                    <a:cubicBezTo>
                      <a:pt x="9767" y="2899"/>
                      <a:pt x="8790" y="1922"/>
                      <a:pt x="7530" y="1576"/>
                    </a:cubicBezTo>
                    <a:lnTo>
                      <a:pt x="7530" y="694"/>
                    </a:lnTo>
                    <a:lnTo>
                      <a:pt x="7877" y="694"/>
                    </a:lnTo>
                    <a:cubicBezTo>
                      <a:pt x="8097" y="694"/>
                      <a:pt x="8255" y="536"/>
                      <a:pt x="8255" y="347"/>
                    </a:cubicBezTo>
                    <a:cubicBezTo>
                      <a:pt x="8255" y="158"/>
                      <a:pt x="8097" y="1"/>
                      <a:pt x="78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150;p69">
                <a:extLst>
                  <a:ext uri="{FF2B5EF4-FFF2-40B4-BE49-F238E27FC236}">
                    <a16:creationId xmlns:a16="http://schemas.microsoft.com/office/drawing/2014/main" id="{43E18A46-9858-4AEC-A179-DD33E8C06379}"/>
                  </a:ext>
                </a:extLst>
              </p:cNvPr>
              <p:cNvSpPr/>
              <p:nvPr/>
            </p:nvSpPr>
            <p:spPr>
              <a:xfrm>
                <a:off x="-30670625" y="2042700"/>
                <a:ext cx="354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8" extrusionOk="0"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25"/>
                    </a:lnTo>
                    <a:lnTo>
                      <a:pt x="379" y="725"/>
                    </a:lnTo>
                    <a:cubicBezTo>
                      <a:pt x="158" y="725"/>
                      <a:pt x="1" y="882"/>
                      <a:pt x="1" y="1071"/>
                    </a:cubicBezTo>
                    <a:cubicBezTo>
                      <a:pt x="1" y="1260"/>
                      <a:pt x="158" y="1418"/>
                      <a:pt x="379" y="1418"/>
                    </a:cubicBezTo>
                    <a:lnTo>
                      <a:pt x="1041" y="1418"/>
                    </a:lnTo>
                    <a:cubicBezTo>
                      <a:pt x="1230" y="1418"/>
                      <a:pt x="1387" y="1260"/>
                      <a:pt x="1387" y="1071"/>
                    </a:cubicBezTo>
                    <a:lnTo>
                      <a:pt x="1387" y="410"/>
                    </a:ln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8426;p69">
              <a:extLst>
                <a:ext uri="{FF2B5EF4-FFF2-40B4-BE49-F238E27FC236}">
                  <a16:creationId xmlns:a16="http://schemas.microsoft.com/office/drawing/2014/main" id="{96C83642-5598-4724-8456-74B2351B7F08}"/>
                </a:ext>
              </a:extLst>
            </p:cNvPr>
            <p:cNvGrpSpPr/>
            <p:nvPr/>
          </p:nvGrpSpPr>
          <p:grpSpPr>
            <a:xfrm>
              <a:off x="3576943" y="2966811"/>
              <a:ext cx="288088" cy="287282"/>
              <a:chOff x="2821450" y="2957850"/>
              <a:chExt cx="259275" cy="258550"/>
            </a:xfrm>
            <a:grpFill/>
          </p:grpSpPr>
          <p:sp>
            <p:nvSpPr>
              <p:cNvPr id="73" name="Google Shape;8427;p69">
                <a:extLst>
                  <a:ext uri="{FF2B5EF4-FFF2-40B4-BE49-F238E27FC236}">
                    <a16:creationId xmlns:a16="http://schemas.microsoft.com/office/drawing/2014/main" id="{8527EF55-BE3C-4352-82C4-07B393E04D2A}"/>
                  </a:ext>
                </a:extLst>
              </p:cNvPr>
              <p:cNvSpPr/>
              <p:nvPr/>
            </p:nvSpPr>
            <p:spPr>
              <a:xfrm>
                <a:off x="2821450" y="3080500"/>
                <a:ext cx="259275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5436" extrusionOk="0">
                    <a:moveTo>
                      <a:pt x="2677" y="585"/>
                    </a:moveTo>
                    <a:cubicBezTo>
                      <a:pt x="3151" y="585"/>
                      <a:pt x="3569" y="1004"/>
                      <a:pt x="3569" y="1505"/>
                    </a:cubicBezTo>
                    <a:cubicBezTo>
                      <a:pt x="3569" y="1979"/>
                      <a:pt x="3151" y="2397"/>
                      <a:pt x="2677" y="2397"/>
                    </a:cubicBezTo>
                    <a:cubicBezTo>
                      <a:pt x="2147" y="2397"/>
                      <a:pt x="1757" y="1979"/>
                      <a:pt x="1757" y="1505"/>
                    </a:cubicBezTo>
                    <a:cubicBezTo>
                      <a:pt x="1757" y="1004"/>
                      <a:pt x="2175" y="585"/>
                      <a:pt x="2677" y="585"/>
                    </a:cubicBezTo>
                    <a:close/>
                    <a:moveTo>
                      <a:pt x="7555" y="585"/>
                    </a:moveTo>
                    <a:cubicBezTo>
                      <a:pt x="8029" y="585"/>
                      <a:pt x="8447" y="1004"/>
                      <a:pt x="8447" y="1505"/>
                    </a:cubicBezTo>
                    <a:cubicBezTo>
                      <a:pt x="8447" y="1979"/>
                      <a:pt x="8029" y="2397"/>
                      <a:pt x="7555" y="2397"/>
                    </a:cubicBezTo>
                    <a:cubicBezTo>
                      <a:pt x="7025" y="2397"/>
                      <a:pt x="6635" y="1979"/>
                      <a:pt x="6635" y="1505"/>
                    </a:cubicBezTo>
                    <a:cubicBezTo>
                      <a:pt x="6635" y="1004"/>
                      <a:pt x="7053" y="585"/>
                      <a:pt x="7555" y="585"/>
                    </a:cubicBezTo>
                    <a:close/>
                    <a:moveTo>
                      <a:pt x="2677" y="2983"/>
                    </a:moveTo>
                    <a:cubicBezTo>
                      <a:pt x="3736" y="2983"/>
                      <a:pt x="4628" y="3791"/>
                      <a:pt x="4795" y="4795"/>
                    </a:cubicBezTo>
                    <a:lnTo>
                      <a:pt x="586" y="4795"/>
                    </a:lnTo>
                    <a:cubicBezTo>
                      <a:pt x="698" y="3791"/>
                      <a:pt x="1618" y="2983"/>
                      <a:pt x="2677" y="2983"/>
                    </a:cubicBezTo>
                    <a:close/>
                    <a:moveTo>
                      <a:pt x="7555" y="2983"/>
                    </a:moveTo>
                    <a:cubicBezTo>
                      <a:pt x="8614" y="2983"/>
                      <a:pt x="9506" y="3791"/>
                      <a:pt x="9646" y="4795"/>
                    </a:cubicBezTo>
                    <a:lnTo>
                      <a:pt x="5409" y="4795"/>
                    </a:lnTo>
                    <a:cubicBezTo>
                      <a:pt x="5548" y="3791"/>
                      <a:pt x="6468" y="2983"/>
                      <a:pt x="7555" y="2983"/>
                    </a:cubicBezTo>
                    <a:close/>
                    <a:moveTo>
                      <a:pt x="2733" y="0"/>
                    </a:moveTo>
                    <a:cubicBezTo>
                      <a:pt x="1896" y="0"/>
                      <a:pt x="1227" y="669"/>
                      <a:pt x="1227" y="1505"/>
                    </a:cubicBezTo>
                    <a:cubicBezTo>
                      <a:pt x="1227" y="1951"/>
                      <a:pt x="1395" y="2342"/>
                      <a:pt x="1729" y="2620"/>
                    </a:cubicBezTo>
                    <a:cubicBezTo>
                      <a:pt x="698" y="3039"/>
                      <a:pt x="1" y="4014"/>
                      <a:pt x="1" y="5129"/>
                    </a:cubicBezTo>
                    <a:cubicBezTo>
                      <a:pt x="1" y="5296"/>
                      <a:pt x="140" y="5436"/>
                      <a:pt x="335" y="5436"/>
                    </a:cubicBezTo>
                    <a:lnTo>
                      <a:pt x="10036" y="5436"/>
                    </a:lnTo>
                    <a:cubicBezTo>
                      <a:pt x="10231" y="5436"/>
                      <a:pt x="10370" y="5296"/>
                      <a:pt x="10370" y="5129"/>
                    </a:cubicBezTo>
                    <a:cubicBezTo>
                      <a:pt x="10259" y="3958"/>
                      <a:pt x="9562" y="2983"/>
                      <a:pt x="8559" y="2620"/>
                    </a:cubicBezTo>
                    <a:cubicBezTo>
                      <a:pt x="8865" y="2342"/>
                      <a:pt x="9032" y="1951"/>
                      <a:pt x="9032" y="1505"/>
                    </a:cubicBezTo>
                    <a:cubicBezTo>
                      <a:pt x="9032" y="669"/>
                      <a:pt x="8391" y="0"/>
                      <a:pt x="7555" y="0"/>
                    </a:cubicBezTo>
                    <a:cubicBezTo>
                      <a:pt x="6719" y="0"/>
                      <a:pt x="6050" y="669"/>
                      <a:pt x="6050" y="1505"/>
                    </a:cubicBezTo>
                    <a:cubicBezTo>
                      <a:pt x="6050" y="1951"/>
                      <a:pt x="6217" y="2342"/>
                      <a:pt x="6524" y="2620"/>
                    </a:cubicBezTo>
                    <a:cubicBezTo>
                      <a:pt x="5910" y="2843"/>
                      <a:pt x="5409" y="3317"/>
                      <a:pt x="5130" y="3903"/>
                    </a:cubicBezTo>
                    <a:cubicBezTo>
                      <a:pt x="4823" y="3317"/>
                      <a:pt x="4322" y="2843"/>
                      <a:pt x="3736" y="2620"/>
                    </a:cubicBezTo>
                    <a:cubicBezTo>
                      <a:pt x="4043" y="2342"/>
                      <a:pt x="4238" y="1951"/>
                      <a:pt x="4238" y="1505"/>
                    </a:cubicBezTo>
                    <a:cubicBezTo>
                      <a:pt x="4238" y="669"/>
                      <a:pt x="3569" y="0"/>
                      <a:pt x="2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428;p69">
                <a:extLst>
                  <a:ext uri="{FF2B5EF4-FFF2-40B4-BE49-F238E27FC236}">
                    <a16:creationId xmlns:a16="http://schemas.microsoft.com/office/drawing/2014/main" id="{B347A8BB-F988-4E9C-B019-F4EA083C796C}"/>
                  </a:ext>
                </a:extLst>
              </p:cNvPr>
              <p:cNvSpPr/>
              <p:nvPr/>
            </p:nvSpPr>
            <p:spPr>
              <a:xfrm>
                <a:off x="2831900" y="2957850"/>
                <a:ext cx="2286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4254" extrusionOk="0">
                    <a:moveTo>
                      <a:pt x="8336" y="585"/>
                    </a:moveTo>
                    <a:cubicBezTo>
                      <a:pt x="8531" y="585"/>
                      <a:pt x="8642" y="725"/>
                      <a:pt x="8642" y="892"/>
                    </a:cubicBezTo>
                    <a:lnTo>
                      <a:pt x="8642" y="2119"/>
                    </a:lnTo>
                    <a:cubicBezTo>
                      <a:pt x="8642" y="2286"/>
                      <a:pt x="8531" y="2425"/>
                      <a:pt x="8336" y="2425"/>
                    </a:cubicBezTo>
                    <a:lnTo>
                      <a:pt x="7137" y="2425"/>
                    </a:lnTo>
                    <a:cubicBezTo>
                      <a:pt x="6942" y="2425"/>
                      <a:pt x="6803" y="2565"/>
                      <a:pt x="6803" y="2732"/>
                    </a:cubicBezTo>
                    <a:lnTo>
                      <a:pt x="6803" y="3234"/>
                    </a:lnTo>
                    <a:lnTo>
                      <a:pt x="6106" y="2537"/>
                    </a:lnTo>
                    <a:cubicBezTo>
                      <a:pt x="6050" y="2453"/>
                      <a:pt x="5966" y="2425"/>
                      <a:pt x="5911" y="2425"/>
                    </a:cubicBezTo>
                    <a:lnTo>
                      <a:pt x="3430" y="2425"/>
                    </a:lnTo>
                    <a:cubicBezTo>
                      <a:pt x="3346" y="2425"/>
                      <a:pt x="3262" y="2453"/>
                      <a:pt x="3207" y="2537"/>
                    </a:cubicBezTo>
                    <a:lnTo>
                      <a:pt x="2510" y="3234"/>
                    </a:lnTo>
                    <a:lnTo>
                      <a:pt x="2510" y="2732"/>
                    </a:lnTo>
                    <a:cubicBezTo>
                      <a:pt x="2510" y="2565"/>
                      <a:pt x="2370" y="2425"/>
                      <a:pt x="2203" y="2425"/>
                    </a:cubicBezTo>
                    <a:lnTo>
                      <a:pt x="1032" y="2425"/>
                    </a:lnTo>
                    <a:cubicBezTo>
                      <a:pt x="865" y="2425"/>
                      <a:pt x="726" y="2286"/>
                      <a:pt x="726" y="2119"/>
                    </a:cubicBezTo>
                    <a:lnTo>
                      <a:pt x="726" y="892"/>
                    </a:lnTo>
                    <a:cubicBezTo>
                      <a:pt x="726" y="725"/>
                      <a:pt x="865" y="585"/>
                      <a:pt x="1032" y="585"/>
                    </a:cubicBezTo>
                    <a:close/>
                    <a:moveTo>
                      <a:pt x="921" y="0"/>
                    </a:moveTo>
                    <a:cubicBezTo>
                      <a:pt x="447" y="0"/>
                      <a:pt x="1" y="418"/>
                      <a:pt x="1" y="892"/>
                    </a:cubicBezTo>
                    <a:lnTo>
                      <a:pt x="1" y="2119"/>
                    </a:lnTo>
                    <a:cubicBezTo>
                      <a:pt x="1" y="2592"/>
                      <a:pt x="419" y="3011"/>
                      <a:pt x="921" y="3011"/>
                    </a:cubicBezTo>
                    <a:lnTo>
                      <a:pt x="1841" y="3011"/>
                    </a:lnTo>
                    <a:lnTo>
                      <a:pt x="1841" y="3958"/>
                    </a:lnTo>
                    <a:cubicBezTo>
                      <a:pt x="1924" y="4098"/>
                      <a:pt x="2008" y="4209"/>
                      <a:pt x="2120" y="4237"/>
                    </a:cubicBezTo>
                    <a:cubicBezTo>
                      <a:pt x="2150" y="4247"/>
                      <a:pt x="2188" y="4254"/>
                      <a:pt x="2228" y="4254"/>
                    </a:cubicBezTo>
                    <a:cubicBezTo>
                      <a:pt x="2298" y="4254"/>
                      <a:pt x="2373" y="4234"/>
                      <a:pt x="2426" y="4181"/>
                    </a:cubicBezTo>
                    <a:lnTo>
                      <a:pt x="3541" y="3011"/>
                    </a:lnTo>
                    <a:lnTo>
                      <a:pt x="5743" y="3011"/>
                    </a:lnTo>
                    <a:lnTo>
                      <a:pt x="6830" y="4181"/>
                    </a:lnTo>
                    <a:cubicBezTo>
                      <a:pt x="6883" y="4234"/>
                      <a:pt x="6959" y="4254"/>
                      <a:pt x="7035" y="4254"/>
                    </a:cubicBezTo>
                    <a:cubicBezTo>
                      <a:pt x="7080" y="4254"/>
                      <a:pt x="7124" y="4247"/>
                      <a:pt x="7165" y="4237"/>
                    </a:cubicBezTo>
                    <a:cubicBezTo>
                      <a:pt x="7249" y="4209"/>
                      <a:pt x="7332" y="4070"/>
                      <a:pt x="7332" y="3958"/>
                    </a:cubicBezTo>
                    <a:lnTo>
                      <a:pt x="7332" y="3011"/>
                    </a:lnTo>
                    <a:lnTo>
                      <a:pt x="8224" y="3011"/>
                    </a:lnTo>
                    <a:cubicBezTo>
                      <a:pt x="8726" y="3011"/>
                      <a:pt x="9144" y="2592"/>
                      <a:pt x="9144" y="2119"/>
                    </a:cubicBezTo>
                    <a:lnTo>
                      <a:pt x="9144" y="892"/>
                    </a:lnTo>
                    <a:cubicBezTo>
                      <a:pt x="9144" y="418"/>
                      <a:pt x="8726" y="0"/>
                      <a:pt x="82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429;p69">
                <a:extLst>
                  <a:ext uri="{FF2B5EF4-FFF2-40B4-BE49-F238E27FC236}">
                    <a16:creationId xmlns:a16="http://schemas.microsoft.com/office/drawing/2014/main" id="{3B98058F-7FA6-4F10-9A66-611D3559C362}"/>
                  </a:ext>
                </a:extLst>
              </p:cNvPr>
              <p:cNvSpPr/>
              <p:nvPr/>
            </p:nvSpPr>
            <p:spPr>
              <a:xfrm>
                <a:off x="3024600" y="2966925"/>
                <a:ext cx="29875" cy="5849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2376" extrusionOk="0">
                    <a:moveTo>
                      <a:pt x="159" y="2269"/>
                    </a:moveTo>
                    <a:cubicBezTo>
                      <a:pt x="131" y="2225"/>
                      <a:pt x="349" y="2178"/>
                      <a:pt x="444" y="2102"/>
                    </a:cubicBezTo>
                    <a:cubicBezTo>
                      <a:pt x="539" y="2027"/>
                      <a:pt x="682" y="2090"/>
                      <a:pt x="730" y="1816"/>
                    </a:cubicBezTo>
                    <a:cubicBezTo>
                      <a:pt x="778" y="1542"/>
                      <a:pt x="774" y="725"/>
                      <a:pt x="730" y="459"/>
                    </a:cubicBezTo>
                    <a:cubicBezTo>
                      <a:pt x="686" y="193"/>
                      <a:pt x="587" y="273"/>
                      <a:pt x="468" y="221"/>
                    </a:cubicBezTo>
                    <a:cubicBezTo>
                      <a:pt x="349" y="169"/>
                      <a:pt x="-16" y="185"/>
                      <a:pt x="16" y="149"/>
                    </a:cubicBezTo>
                    <a:cubicBezTo>
                      <a:pt x="48" y="113"/>
                      <a:pt x="473" y="-21"/>
                      <a:pt x="659" y="7"/>
                    </a:cubicBezTo>
                    <a:cubicBezTo>
                      <a:pt x="846" y="35"/>
                      <a:pt x="1048" y="54"/>
                      <a:pt x="1135" y="316"/>
                    </a:cubicBezTo>
                    <a:cubicBezTo>
                      <a:pt x="1222" y="578"/>
                      <a:pt x="1183" y="1276"/>
                      <a:pt x="1183" y="1578"/>
                    </a:cubicBezTo>
                    <a:cubicBezTo>
                      <a:pt x="1183" y="1880"/>
                      <a:pt x="1230" y="1995"/>
                      <a:pt x="1135" y="2126"/>
                    </a:cubicBezTo>
                    <a:cubicBezTo>
                      <a:pt x="1040" y="2257"/>
                      <a:pt x="774" y="2340"/>
                      <a:pt x="611" y="2364"/>
                    </a:cubicBezTo>
                    <a:cubicBezTo>
                      <a:pt x="448" y="2388"/>
                      <a:pt x="187" y="2313"/>
                      <a:pt x="159" y="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oogle Shape;5913;p64">
            <a:extLst>
              <a:ext uri="{FF2B5EF4-FFF2-40B4-BE49-F238E27FC236}">
                <a16:creationId xmlns:a16="http://schemas.microsoft.com/office/drawing/2014/main" id="{6F07D830-1454-4C04-95FC-694B9DA286B7}"/>
              </a:ext>
            </a:extLst>
          </p:cNvPr>
          <p:cNvGrpSpPr/>
          <p:nvPr/>
        </p:nvGrpSpPr>
        <p:grpSpPr>
          <a:xfrm>
            <a:off x="558035" y="532674"/>
            <a:ext cx="373005" cy="372927"/>
            <a:chOff x="5053900" y="238200"/>
            <a:chExt cx="483150" cy="483050"/>
          </a:xfrm>
          <a:solidFill>
            <a:schemeClr val="bg1"/>
          </a:solidFill>
        </p:grpSpPr>
        <p:sp>
          <p:nvSpPr>
            <p:cNvPr id="32" name="Google Shape;5914;p64">
              <a:extLst>
                <a:ext uri="{FF2B5EF4-FFF2-40B4-BE49-F238E27FC236}">
                  <a16:creationId xmlns:a16="http://schemas.microsoft.com/office/drawing/2014/main" id="{94414971-7A75-405E-BB16-13E62EF20FD8}"/>
                </a:ext>
              </a:extLst>
            </p:cNvPr>
            <p:cNvSpPr/>
            <p:nvPr/>
          </p:nvSpPr>
          <p:spPr>
            <a:xfrm>
              <a:off x="5053900" y="238200"/>
              <a:ext cx="483150" cy="483050"/>
            </a:xfrm>
            <a:custGeom>
              <a:avLst/>
              <a:gdLst/>
              <a:ahLst/>
              <a:cxnLst/>
              <a:rect l="l" t="t" r="r" b="b"/>
              <a:pathLst>
                <a:path w="19326" h="19322" extrusionOk="0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915;p64">
              <a:extLst>
                <a:ext uri="{FF2B5EF4-FFF2-40B4-BE49-F238E27FC236}">
                  <a16:creationId xmlns:a16="http://schemas.microsoft.com/office/drawing/2014/main" id="{41DF4122-6684-48D2-B394-5EC69D771F27}"/>
                </a:ext>
              </a:extLst>
            </p:cNvPr>
            <p:cNvSpPr/>
            <p:nvPr/>
          </p:nvSpPr>
          <p:spPr>
            <a:xfrm>
              <a:off x="5422900" y="46555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916;p64">
              <a:extLst>
                <a:ext uri="{FF2B5EF4-FFF2-40B4-BE49-F238E27FC236}">
                  <a16:creationId xmlns:a16="http://schemas.microsoft.com/office/drawing/2014/main" id="{2CD6352C-3BC2-4937-9B25-863997DAC192}"/>
                </a:ext>
              </a:extLst>
            </p:cNvPr>
            <p:cNvSpPr/>
            <p:nvPr/>
          </p:nvSpPr>
          <p:spPr>
            <a:xfrm>
              <a:off x="5224725" y="578775"/>
              <a:ext cx="141500" cy="28350"/>
            </a:xfrm>
            <a:custGeom>
              <a:avLst/>
              <a:gdLst/>
              <a:ahLst/>
              <a:cxnLst/>
              <a:rect l="l" t="t" r="r" b="b"/>
              <a:pathLst>
                <a:path w="5660" h="1134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917;p64">
              <a:extLst>
                <a:ext uri="{FF2B5EF4-FFF2-40B4-BE49-F238E27FC236}">
                  <a16:creationId xmlns:a16="http://schemas.microsoft.com/office/drawing/2014/main" id="{7D44A87D-B4C8-4A19-B38F-1D57ACC08227}"/>
                </a:ext>
              </a:extLst>
            </p:cNvPr>
            <p:cNvSpPr/>
            <p:nvPr/>
          </p:nvSpPr>
          <p:spPr>
            <a:xfrm>
              <a:off x="5224725" y="635400"/>
              <a:ext cx="141500" cy="28325"/>
            </a:xfrm>
            <a:custGeom>
              <a:avLst/>
              <a:gdLst/>
              <a:ahLst/>
              <a:cxnLst/>
              <a:rect l="l" t="t" r="r" b="b"/>
              <a:pathLst>
                <a:path w="5660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4" name="Google Shape;7365;p67">
            <a:extLst>
              <a:ext uri="{FF2B5EF4-FFF2-40B4-BE49-F238E27FC236}">
                <a16:creationId xmlns:a16="http://schemas.microsoft.com/office/drawing/2014/main" id="{1AA02D6C-4D24-41C7-97AC-4508A7F791E9}"/>
              </a:ext>
            </a:extLst>
          </p:cNvPr>
          <p:cNvGrpSpPr/>
          <p:nvPr/>
        </p:nvGrpSpPr>
        <p:grpSpPr>
          <a:xfrm>
            <a:off x="8859352" y="2261907"/>
            <a:ext cx="853078" cy="1104354"/>
            <a:chOff x="-50469125" y="3183175"/>
            <a:chExt cx="233150" cy="301825"/>
          </a:xfrm>
          <a:solidFill>
            <a:schemeClr val="bg1"/>
          </a:solidFill>
        </p:grpSpPr>
        <p:sp>
          <p:nvSpPr>
            <p:cNvPr id="175" name="Google Shape;7366;p67">
              <a:extLst>
                <a:ext uri="{FF2B5EF4-FFF2-40B4-BE49-F238E27FC236}">
                  <a16:creationId xmlns:a16="http://schemas.microsoft.com/office/drawing/2014/main" id="{CDE7E3EF-6519-4293-9273-C57ED4BBE48E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367;p67">
              <a:extLst>
                <a:ext uri="{FF2B5EF4-FFF2-40B4-BE49-F238E27FC236}">
                  <a16:creationId xmlns:a16="http://schemas.microsoft.com/office/drawing/2014/main" id="{B3D237B4-2C2F-447F-AB53-74BDEE5CF61C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368;p67">
              <a:extLst>
                <a:ext uri="{FF2B5EF4-FFF2-40B4-BE49-F238E27FC236}">
                  <a16:creationId xmlns:a16="http://schemas.microsoft.com/office/drawing/2014/main" id="{AC4AE85E-8F48-451F-A309-5003E66B0A38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682D510-1D80-4AC8-B291-4F864804967E}"/>
              </a:ext>
            </a:extLst>
          </p:cNvPr>
          <p:cNvSpPr/>
          <p:nvPr/>
        </p:nvSpPr>
        <p:spPr>
          <a:xfrm>
            <a:off x="7249918" y="3700950"/>
            <a:ext cx="375858" cy="269978"/>
          </a:xfrm>
          <a:custGeom>
            <a:avLst/>
            <a:gdLst>
              <a:gd name="connsiteX0" fmla="*/ 584200 w 584200"/>
              <a:gd name="connsiteY0" fmla="*/ 0 h 567267"/>
              <a:gd name="connsiteX1" fmla="*/ 0 w 584200"/>
              <a:gd name="connsiteY1" fmla="*/ 0 h 567267"/>
              <a:gd name="connsiteX2" fmla="*/ 0 w 584200"/>
              <a:gd name="connsiteY2" fmla="*/ 567267 h 567267"/>
              <a:gd name="connsiteX0" fmla="*/ 584200 w 584200"/>
              <a:gd name="connsiteY0" fmla="*/ 0 h 419630"/>
              <a:gd name="connsiteX1" fmla="*/ 0 w 584200"/>
              <a:gd name="connsiteY1" fmla="*/ 0 h 419630"/>
              <a:gd name="connsiteX2" fmla="*/ 0 w 584200"/>
              <a:gd name="connsiteY2" fmla="*/ 419630 h 41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419630">
                <a:moveTo>
                  <a:pt x="584200" y="0"/>
                </a:moveTo>
                <a:lnTo>
                  <a:pt x="0" y="0"/>
                </a:lnTo>
                <a:lnTo>
                  <a:pt x="0" y="41963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13DA53-5B29-420C-96A6-37E2D3D3F98D}"/>
              </a:ext>
            </a:extLst>
          </p:cNvPr>
          <p:cNvSpPr txBox="1"/>
          <p:nvPr/>
        </p:nvSpPr>
        <p:spPr>
          <a:xfrm>
            <a:off x="7339907" y="3815479"/>
            <a:ext cx="3617612" cy="851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Most wrong predictions are located between 0-20</a:t>
            </a: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9F286987-7027-4429-9107-19C21134DA13}"/>
              </a:ext>
            </a:extLst>
          </p:cNvPr>
          <p:cNvSpPr/>
          <p:nvPr/>
        </p:nvSpPr>
        <p:spPr>
          <a:xfrm flipH="1" flipV="1">
            <a:off x="10884052" y="4423330"/>
            <a:ext cx="375858" cy="269978"/>
          </a:xfrm>
          <a:custGeom>
            <a:avLst/>
            <a:gdLst>
              <a:gd name="connsiteX0" fmla="*/ 584200 w 584200"/>
              <a:gd name="connsiteY0" fmla="*/ 0 h 567267"/>
              <a:gd name="connsiteX1" fmla="*/ 0 w 584200"/>
              <a:gd name="connsiteY1" fmla="*/ 0 h 567267"/>
              <a:gd name="connsiteX2" fmla="*/ 0 w 584200"/>
              <a:gd name="connsiteY2" fmla="*/ 567267 h 567267"/>
              <a:gd name="connsiteX0" fmla="*/ 584200 w 584200"/>
              <a:gd name="connsiteY0" fmla="*/ 0 h 419630"/>
              <a:gd name="connsiteX1" fmla="*/ 0 w 584200"/>
              <a:gd name="connsiteY1" fmla="*/ 0 h 419630"/>
              <a:gd name="connsiteX2" fmla="*/ 0 w 584200"/>
              <a:gd name="connsiteY2" fmla="*/ 419630 h 41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419630">
                <a:moveTo>
                  <a:pt x="584200" y="0"/>
                </a:moveTo>
                <a:lnTo>
                  <a:pt x="0" y="0"/>
                </a:lnTo>
                <a:lnTo>
                  <a:pt x="0" y="41963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13">
            <a:extLst>
              <a:ext uri="{FF2B5EF4-FFF2-40B4-BE49-F238E27FC236}">
                <a16:creationId xmlns:a16="http://schemas.microsoft.com/office/drawing/2014/main" id="{50B2D4EE-4AF5-194A-9F10-4EC90B4BB50A}"/>
              </a:ext>
            </a:extLst>
          </p:cNvPr>
          <p:cNvSpPr txBox="1"/>
          <p:nvPr/>
        </p:nvSpPr>
        <p:spPr>
          <a:xfrm>
            <a:off x="1251009" y="530319"/>
            <a:ext cx="4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Error Analysis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pic>
        <p:nvPicPr>
          <p:cNvPr id="186" name="图片 7" descr="图表, 直方图&#10;&#10;描述已自动生成">
            <a:extLst>
              <a:ext uri="{FF2B5EF4-FFF2-40B4-BE49-F238E27FC236}">
                <a16:creationId xmlns:a16="http://schemas.microsoft.com/office/drawing/2014/main" id="{BAF6E30D-F1E9-1F45-86AE-A762C1AF4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7" y="2393429"/>
            <a:ext cx="5458070" cy="3351446"/>
          </a:xfrm>
          <a:prstGeom prst="rect">
            <a:avLst/>
          </a:prstGeom>
        </p:spPr>
      </p:pic>
      <p:sp>
        <p:nvSpPr>
          <p:cNvPr id="187" name="文本框 6">
            <a:extLst>
              <a:ext uri="{FF2B5EF4-FFF2-40B4-BE49-F238E27FC236}">
                <a16:creationId xmlns:a16="http://schemas.microsoft.com/office/drawing/2014/main" id="{65F24934-9D32-DA41-B549-0DCBC78B77E3}"/>
              </a:ext>
            </a:extLst>
          </p:cNvPr>
          <p:cNvSpPr txBox="1"/>
          <p:nvPr/>
        </p:nvSpPr>
        <p:spPr>
          <a:xfrm>
            <a:off x="868301" y="1928395"/>
            <a:ext cx="43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TXihei" panose="02010600040101010101" pitchFamily="2" charset="-122"/>
                <a:ea typeface="STXihei" panose="02010600040101010101" pitchFamily="2" charset="-122"/>
              </a:rPr>
              <a:t>Tenure Distribution in Error Prediction </a:t>
            </a:r>
            <a:endParaRPr kumimoji="1" lang="zh-CN" altLang="en-US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5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3260B38-F81D-49FC-AFC8-6EFCD171F497}"/>
              </a:ext>
            </a:extLst>
          </p:cNvPr>
          <p:cNvSpPr/>
          <p:nvPr/>
        </p:nvSpPr>
        <p:spPr>
          <a:xfrm>
            <a:off x="-3941343" y="-3909083"/>
            <a:ext cx="9351543" cy="9351543"/>
          </a:xfrm>
          <a:prstGeom prst="ellipse">
            <a:avLst/>
          </a:prstGeom>
          <a:solidFill>
            <a:srgbClr val="E9E9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959A66-3EBC-4158-8F66-1B828E65E8BB}"/>
              </a:ext>
            </a:extLst>
          </p:cNvPr>
          <p:cNvSpPr/>
          <p:nvPr/>
        </p:nvSpPr>
        <p:spPr>
          <a:xfrm>
            <a:off x="4867275" y="309245"/>
            <a:ext cx="1151254" cy="1151254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49303-37E1-479A-BD9D-74522A38C247}"/>
              </a:ext>
            </a:extLst>
          </p:cNvPr>
          <p:cNvSpPr/>
          <p:nvPr/>
        </p:nvSpPr>
        <p:spPr>
          <a:xfrm>
            <a:off x="847586" y="5104060"/>
            <a:ext cx="676800" cy="676800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F999A04-63C1-4430-BBCD-A0B97C97FD81}"/>
              </a:ext>
            </a:extLst>
          </p:cNvPr>
          <p:cNvSpPr txBox="1"/>
          <p:nvPr/>
        </p:nvSpPr>
        <p:spPr>
          <a:xfrm>
            <a:off x="705678" y="1415540"/>
            <a:ext cx="69650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Inference</a:t>
            </a:r>
            <a:endParaRPr lang="zh-CN" altLang="en-US" sz="10500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F206BA1-D2D0-4EC1-8B4D-580DBFD6DF47}"/>
              </a:ext>
            </a:extLst>
          </p:cNvPr>
          <p:cNvSpPr txBox="1"/>
          <p:nvPr/>
        </p:nvSpPr>
        <p:spPr>
          <a:xfrm>
            <a:off x="1772558" y="2493615"/>
            <a:ext cx="63852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Analysis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grpSp>
        <p:nvGrpSpPr>
          <p:cNvPr id="7525" name="组合 7524">
            <a:extLst>
              <a:ext uri="{FF2B5EF4-FFF2-40B4-BE49-F238E27FC236}">
                <a16:creationId xmlns:a16="http://schemas.microsoft.com/office/drawing/2014/main" id="{56DD8242-27B3-49CC-A68A-34E7DF842EF9}"/>
              </a:ext>
            </a:extLst>
          </p:cNvPr>
          <p:cNvGrpSpPr/>
          <p:nvPr/>
        </p:nvGrpSpPr>
        <p:grpSpPr>
          <a:xfrm>
            <a:off x="5848965" y="2760253"/>
            <a:ext cx="5415935" cy="3234134"/>
            <a:chOff x="6377208" y="1743801"/>
            <a:chExt cx="4608388" cy="2751906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17B6E5D-78CF-4C9D-B5EA-8CE947E1AD37}"/>
                </a:ext>
              </a:extLst>
            </p:cNvPr>
            <p:cNvSpPr/>
            <p:nvPr/>
          </p:nvSpPr>
          <p:spPr>
            <a:xfrm>
              <a:off x="7322043" y="2372726"/>
              <a:ext cx="2767511" cy="1596721"/>
            </a:xfrm>
            <a:custGeom>
              <a:avLst/>
              <a:gdLst>
                <a:gd name="connsiteX0" fmla="*/ 236561 w 2767511"/>
                <a:gd name="connsiteY0" fmla="*/ 493872 h 1596721"/>
                <a:gd name="connsiteX1" fmla="*/ 2157 w 2767511"/>
                <a:gd name="connsiteY1" fmla="*/ 784533 h 1596721"/>
                <a:gd name="connsiteX2" fmla="*/ 166240 w 2767511"/>
                <a:gd name="connsiteY2" fmla="*/ 1056442 h 1596721"/>
                <a:gd name="connsiteX3" fmla="*/ 935086 w 2767511"/>
                <a:gd name="connsiteY3" fmla="*/ 1499466 h 1596721"/>
                <a:gd name="connsiteX4" fmla="*/ 1408583 w 2767511"/>
                <a:gd name="connsiteY4" fmla="*/ 1595572 h 1596721"/>
                <a:gd name="connsiteX5" fmla="*/ 1910209 w 2767511"/>
                <a:gd name="connsiteY5" fmla="*/ 1459617 h 1596721"/>
                <a:gd name="connsiteX6" fmla="*/ 2529035 w 2767511"/>
                <a:gd name="connsiteY6" fmla="*/ 1103323 h 1596721"/>
                <a:gd name="connsiteX7" fmla="*/ 2765784 w 2767511"/>
                <a:gd name="connsiteY7" fmla="*/ 812662 h 1596721"/>
                <a:gd name="connsiteX8" fmla="*/ 2599356 w 2767511"/>
                <a:gd name="connsiteY8" fmla="*/ 540753 h 1596721"/>
                <a:gd name="connsiteX9" fmla="*/ 1830511 w 2767511"/>
                <a:gd name="connsiteY9" fmla="*/ 95384 h 1596721"/>
                <a:gd name="connsiteX10" fmla="*/ 1357014 w 2767511"/>
                <a:gd name="connsiteY10" fmla="*/ 1623 h 1596721"/>
                <a:gd name="connsiteX11" fmla="*/ 855389 w 2767511"/>
                <a:gd name="connsiteY11" fmla="*/ 137577 h 1596721"/>
                <a:gd name="connsiteX12" fmla="*/ 236561 w 2767511"/>
                <a:gd name="connsiteY12" fmla="*/ 493872 h 159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7511" h="1596721">
                  <a:moveTo>
                    <a:pt x="236561" y="493872"/>
                  </a:moveTo>
                  <a:cubicBezTo>
                    <a:pt x="92778" y="576696"/>
                    <a:pt x="14674" y="673580"/>
                    <a:pt x="2157" y="784533"/>
                  </a:cubicBezTo>
                  <a:cubicBezTo>
                    <a:pt x="-11907" y="893920"/>
                    <a:pt x="42803" y="984560"/>
                    <a:pt x="166240" y="1056442"/>
                  </a:cubicBezTo>
                  <a:lnTo>
                    <a:pt x="935086" y="1499466"/>
                  </a:lnTo>
                  <a:cubicBezTo>
                    <a:pt x="1058524" y="1571349"/>
                    <a:pt x="1216371" y="1603387"/>
                    <a:pt x="1408583" y="1595572"/>
                  </a:cubicBezTo>
                  <a:cubicBezTo>
                    <a:pt x="1599248" y="1587757"/>
                    <a:pt x="1766424" y="1542442"/>
                    <a:pt x="1910209" y="1459617"/>
                  </a:cubicBezTo>
                  <a:lnTo>
                    <a:pt x="2529035" y="1103323"/>
                  </a:lnTo>
                  <a:cubicBezTo>
                    <a:pt x="2672820" y="1020499"/>
                    <a:pt x="2751719" y="923615"/>
                    <a:pt x="2765784" y="812662"/>
                  </a:cubicBezTo>
                  <a:cubicBezTo>
                    <a:pt x="2778301" y="703274"/>
                    <a:pt x="2722795" y="612635"/>
                    <a:pt x="2599356" y="540753"/>
                  </a:cubicBezTo>
                  <a:lnTo>
                    <a:pt x="1830511" y="95384"/>
                  </a:lnTo>
                  <a:cubicBezTo>
                    <a:pt x="1705480" y="23502"/>
                    <a:pt x="1547679" y="-7753"/>
                    <a:pt x="1357014" y="1623"/>
                  </a:cubicBezTo>
                  <a:cubicBezTo>
                    <a:pt x="1164803" y="9438"/>
                    <a:pt x="997578" y="54753"/>
                    <a:pt x="855389" y="137577"/>
                  </a:cubicBezTo>
                  <a:lnTo>
                    <a:pt x="236561" y="493872"/>
                  </a:lnTo>
                  <a:close/>
                </a:path>
              </a:pathLst>
            </a:custGeom>
            <a:solidFill>
              <a:srgbClr val="F5F2E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A4B78A4-7C54-4F09-BFD4-A2881755AB90}"/>
                </a:ext>
              </a:extLst>
            </p:cNvPr>
            <p:cNvSpPr/>
            <p:nvPr/>
          </p:nvSpPr>
          <p:spPr>
            <a:xfrm>
              <a:off x="7411505" y="2323952"/>
              <a:ext cx="2689811" cy="1553709"/>
            </a:xfrm>
            <a:custGeom>
              <a:avLst/>
              <a:gdLst>
                <a:gd name="connsiteX0" fmla="*/ 231486 w 2689811"/>
                <a:gd name="connsiteY0" fmla="*/ 479357 h 1553709"/>
                <a:gd name="connsiteX1" fmla="*/ 1769 w 2689811"/>
                <a:gd name="connsiteY1" fmla="*/ 760642 h 1553709"/>
                <a:gd name="connsiteX2" fmla="*/ 163508 w 2689811"/>
                <a:gd name="connsiteY2" fmla="*/ 1027863 h 1553709"/>
                <a:gd name="connsiteX3" fmla="*/ 908914 w 2689811"/>
                <a:gd name="connsiteY3" fmla="*/ 1459167 h 1553709"/>
                <a:gd name="connsiteX4" fmla="*/ 1368347 w 2689811"/>
                <a:gd name="connsiteY4" fmla="*/ 1552929 h 1553709"/>
                <a:gd name="connsiteX5" fmla="*/ 1858251 w 2689811"/>
                <a:gd name="connsiteY5" fmla="*/ 1419318 h 1553709"/>
                <a:gd name="connsiteX6" fmla="*/ 2455982 w 2689811"/>
                <a:gd name="connsiteY6" fmla="*/ 1072400 h 1553709"/>
                <a:gd name="connsiteX7" fmla="*/ 2688043 w 2689811"/>
                <a:gd name="connsiteY7" fmla="*/ 791115 h 1553709"/>
                <a:gd name="connsiteX8" fmla="*/ 2526304 w 2689811"/>
                <a:gd name="connsiteY8" fmla="*/ 526238 h 1553709"/>
                <a:gd name="connsiteX9" fmla="*/ 1778555 w 2689811"/>
                <a:gd name="connsiteY9" fmla="*/ 94934 h 1553709"/>
                <a:gd name="connsiteX10" fmla="*/ 1319121 w 2689811"/>
                <a:gd name="connsiteY10" fmla="*/ 1172 h 1553709"/>
                <a:gd name="connsiteX11" fmla="*/ 831561 w 2689811"/>
                <a:gd name="connsiteY11" fmla="*/ 134783 h 1553709"/>
                <a:gd name="connsiteX12" fmla="*/ 231486 w 2689811"/>
                <a:gd name="connsiteY12" fmla="*/ 479357 h 155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9811" h="1553709">
                  <a:moveTo>
                    <a:pt x="231486" y="479357"/>
                  </a:moveTo>
                  <a:cubicBezTo>
                    <a:pt x="92390" y="560616"/>
                    <a:pt x="15834" y="654378"/>
                    <a:pt x="1769" y="760642"/>
                  </a:cubicBezTo>
                  <a:cubicBezTo>
                    <a:pt x="-10748" y="868468"/>
                    <a:pt x="43166" y="957542"/>
                    <a:pt x="163508" y="1027863"/>
                  </a:cubicBezTo>
                  <a:lnTo>
                    <a:pt x="908914" y="1459167"/>
                  </a:lnTo>
                  <a:cubicBezTo>
                    <a:pt x="1029258" y="1527927"/>
                    <a:pt x="1182370" y="1559178"/>
                    <a:pt x="1368347" y="1552929"/>
                  </a:cubicBezTo>
                  <a:cubicBezTo>
                    <a:pt x="1554323" y="1545114"/>
                    <a:pt x="1717609" y="1500577"/>
                    <a:pt x="1858251" y="1419318"/>
                  </a:cubicBezTo>
                  <a:lnTo>
                    <a:pt x="2455982" y="1072400"/>
                  </a:lnTo>
                  <a:cubicBezTo>
                    <a:pt x="2596625" y="991142"/>
                    <a:pt x="2673978" y="897380"/>
                    <a:pt x="2688043" y="791115"/>
                  </a:cubicBezTo>
                  <a:cubicBezTo>
                    <a:pt x="2700560" y="683289"/>
                    <a:pt x="2646648" y="594998"/>
                    <a:pt x="2526304" y="526238"/>
                  </a:cubicBezTo>
                  <a:lnTo>
                    <a:pt x="1778555" y="94934"/>
                  </a:lnTo>
                  <a:cubicBezTo>
                    <a:pt x="1658211" y="24613"/>
                    <a:pt x="1505098" y="-6643"/>
                    <a:pt x="1319121" y="1172"/>
                  </a:cubicBezTo>
                  <a:cubicBezTo>
                    <a:pt x="1133146" y="8987"/>
                    <a:pt x="970657" y="53524"/>
                    <a:pt x="831561" y="134783"/>
                  </a:cubicBezTo>
                  <a:lnTo>
                    <a:pt x="231486" y="479357"/>
                  </a:lnTo>
                  <a:close/>
                </a:path>
              </a:pathLst>
            </a:custGeom>
            <a:solidFill>
              <a:srgbClr val="84838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A374AFA-5986-4B4B-9AB9-02880D9AFFD9}"/>
                </a:ext>
              </a:extLst>
            </p:cNvPr>
            <p:cNvSpPr/>
            <p:nvPr/>
          </p:nvSpPr>
          <p:spPr>
            <a:xfrm>
              <a:off x="7389833" y="2255974"/>
              <a:ext cx="2755757" cy="1551757"/>
            </a:xfrm>
            <a:custGeom>
              <a:avLst/>
              <a:gdLst>
                <a:gd name="connsiteX0" fmla="*/ 203932 w 2755757"/>
                <a:gd name="connsiteY0" fmla="*/ 622344 h 1551757"/>
                <a:gd name="connsiteX1" fmla="*/ 0 w 2755757"/>
                <a:gd name="connsiteY1" fmla="*/ 833308 h 1551757"/>
                <a:gd name="connsiteX2" fmla="*/ 185180 w 2755757"/>
                <a:gd name="connsiteY2" fmla="*/ 1027863 h 1551757"/>
                <a:gd name="connsiteX3" fmla="*/ 930585 w 2755757"/>
                <a:gd name="connsiteY3" fmla="*/ 1456823 h 1551757"/>
                <a:gd name="connsiteX4" fmla="*/ 1390019 w 2755757"/>
                <a:gd name="connsiteY4" fmla="*/ 1550585 h 1551757"/>
                <a:gd name="connsiteX5" fmla="*/ 1879923 w 2755757"/>
                <a:gd name="connsiteY5" fmla="*/ 1419318 h 1551757"/>
                <a:gd name="connsiteX6" fmla="*/ 2477654 w 2755757"/>
                <a:gd name="connsiteY6" fmla="*/ 1072400 h 1551757"/>
                <a:gd name="connsiteX7" fmla="*/ 2744875 w 2755757"/>
                <a:gd name="connsiteY7" fmla="*/ 809867 h 1551757"/>
                <a:gd name="connsiteX8" fmla="*/ 2620641 w 2755757"/>
                <a:gd name="connsiteY8" fmla="*/ 566087 h 1551757"/>
                <a:gd name="connsiteX9" fmla="*/ 1800226 w 2755757"/>
                <a:gd name="connsiteY9" fmla="*/ 94934 h 1551757"/>
                <a:gd name="connsiteX10" fmla="*/ 1340793 w 2755757"/>
                <a:gd name="connsiteY10" fmla="*/ 1172 h 1551757"/>
                <a:gd name="connsiteX11" fmla="*/ 853232 w 2755757"/>
                <a:gd name="connsiteY11" fmla="*/ 134783 h 1551757"/>
                <a:gd name="connsiteX12" fmla="*/ 203932 w 2755757"/>
                <a:gd name="connsiteY12" fmla="*/ 622344 h 155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5757" h="1551757">
                  <a:moveTo>
                    <a:pt x="203932" y="622344"/>
                  </a:moveTo>
                  <a:cubicBezTo>
                    <a:pt x="67978" y="702041"/>
                    <a:pt x="0" y="772362"/>
                    <a:pt x="0" y="833308"/>
                  </a:cubicBezTo>
                  <a:cubicBezTo>
                    <a:pt x="0" y="891126"/>
                    <a:pt x="61743" y="955981"/>
                    <a:pt x="185180" y="1027863"/>
                  </a:cubicBezTo>
                  <a:lnTo>
                    <a:pt x="930585" y="1456823"/>
                  </a:lnTo>
                  <a:cubicBezTo>
                    <a:pt x="1050929" y="1527145"/>
                    <a:pt x="1204042" y="1558400"/>
                    <a:pt x="1390019" y="1550585"/>
                  </a:cubicBezTo>
                  <a:cubicBezTo>
                    <a:pt x="1575994" y="1544336"/>
                    <a:pt x="1739280" y="1500577"/>
                    <a:pt x="1879923" y="1419318"/>
                  </a:cubicBezTo>
                  <a:lnTo>
                    <a:pt x="2477654" y="1072400"/>
                  </a:lnTo>
                  <a:cubicBezTo>
                    <a:pt x="2624531" y="988015"/>
                    <a:pt x="2713606" y="900502"/>
                    <a:pt x="2744875" y="809867"/>
                  </a:cubicBezTo>
                  <a:cubicBezTo>
                    <a:pt x="2777691" y="714544"/>
                    <a:pt x="2736295" y="633281"/>
                    <a:pt x="2620641" y="566087"/>
                  </a:cubicBezTo>
                  <a:lnTo>
                    <a:pt x="1800226" y="94934"/>
                  </a:lnTo>
                  <a:cubicBezTo>
                    <a:pt x="1679882" y="24613"/>
                    <a:pt x="1526770" y="-6643"/>
                    <a:pt x="1340793" y="1172"/>
                  </a:cubicBezTo>
                  <a:cubicBezTo>
                    <a:pt x="1154817" y="8987"/>
                    <a:pt x="992328" y="53524"/>
                    <a:pt x="853232" y="134783"/>
                  </a:cubicBezTo>
                  <a:lnTo>
                    <a:pt x="203932" y="622344"/>
                  </a:lnTo>
                  <a:close/>
                </a:path>
              </a:pathLst>
            </a:custGeom>
            <a:solidFill>
              <a:srgbClr val="46454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2A5ADC3-76F4-498B-BF71-5B3422C5AE09}"/>
                </a:ext>
              </a:extLst>
            </p:cNvPr>
            <p:cNvSpPr/>
            <p:nvPr/>
          </p:nvSpPr>
          <p:spPr>
            <a:xfrm>
              <a:off x="7357652" y="2176300"/>
              <a:ext cx="2795574" cy="1612656"/>
            </a:xfrm>
            <a:custGeom>
              <a:avLst/>
              <a:gdLst>
                <a:gd name="connsiteX0" fmla="*/ 240801 w 2795574"/>
                <a:gd name="connsiteY0" fmla="*/ 498087 h 1612656"/>
                <a:gd name="connsiteX1" fmla="*/ 1709 w 2795574"/>
                <a:gd name="connsiteY1" fmla="*/ 791092 h 1612656"/>
                <a:gd name="connsiteX2" fmla="*/ 170480 w 2795574"/>
                <a:gd name="connsiteY2" fmla="*/ 1067689 h 1612656"/>
                <a:gd name="connsiteX3" fmla="*/ 946358 w 2795574"/>
                <a:gd name="connsiteY3" fmla="*/ 1515401 h 1612656"/>
                <a:gd name="connsiteX4" fmla="*/ 1424543 w 2795574"/>
                <a:gd name="connsiteY4" fmla="*/ 1611507 h 1612656"/>
                <a:gd name="connsiteX5" fmla="*/ 1930856 w 2795574"/>
                <a:gd name="connsiteY5" fmla="*/ 1475552 h 1612656"/>
                <a:gd name="connsiteX6" fmla="*/ 2554372 w 2795574"/>
                <a:gd name="connsiteY6" fmla="*/ 1114570 h 1612656"/>
                <a:gd name="connsiteX7" fmla="*/ 2793465 w 2795574"/>
                <a:gd name="connsiteY7" fmla="*/ 821565 h 1612656"/>
                <a:gd name="connsiteX8" fmla="*/ 2624693 w 2795574"/>
                <a:gd name="connsiteY8" fmla="*/ 544967 h 1612656"/>
                <a:gd name="connsiteX9" fmla="*/ 1851159 w 2795574"/>
                <a:gd name="connsiteY9" fmla="*/ 97255 h 1612656"/>
                <a:gd name="connsiteX10" fmla="*/ 1372974 w 2795574"/>
                <a:gd name="connsiteY10" fmla="*/ 1149 h 1612656"/>
                <a:gd name="connsiteX11" fmla="*/ 864316 w 2795574"/>
                <a:gd name="connsiteY11" fmla="*/ 139448 h 1612656"/>
                <a:gd name="connsiteX12" fmla="*/ 240801 w 2795574"/>
                <a:gd name="connsiteY12" fmla="*/ 498087 h 16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5574" h="1612656">
                  <a:moveTo>
                    <a:pt x="240801" y="498087"/>
                  </a:moveTo>
                  <a:cubicBezTo>
                    <a:pt x="95470" y="582472"/>
                    <a:pt x="15774" y="680139"/>
                    <a:pt x="1709" y="791092"/>
                  </a:cubicBezTo>
                  <a:cubicBezTo>
                    <a:pt x="-10809" y="902045"/>
                    <a:pt x="45449" y="994241"/>
                    <a:pt x="170480" y="1067689"/>
                  </a:cubicBezTo>
                  <a:lnTo>
                    <a:pt x="946358" y="1515401"/>
                  </a:lnTo>
                  <a:cubicBezTo>
                    <a:pt x="1071390" y="1587284"/>
                    <a:pt x="1230785" y="1619322"/>
                    <a:pt x="1424543" y="1611507"/>
                  </a:cubicBezTo>
                  <a:cubicBezTo>
                    <a:pt x="1616755" y="1603692"/>
                    <a:pt x="1785526" y="1558377"/>
                    <a:pt x="1930856" y="1475552"/>
                  </a:cubicBezTo>
                  <a:lnTo>
                    <a:pt x="2554372" y="1114570"/>
                  </a:lnTo>
                  <a:cubicBezTo>
                    <a:pt x="2699703" y="1031746"/>
                    <a:pt x="2779400" y="934078"/>
                    <a:pt x="2793465" y="821565"/>
                  </a:cubicBezTo>
                  <a:cubicBezTo>
                    <a:pt x="2807528" y="709050"/>
                    <a:pt x="2751271" y="616850"/>
                    <a:pt x="2624693" y="544967"/>
                  </a:cubicBezTo>
                  <a:lnTo>
                    <a:pt x="1851159" y="97255"/>
                  </a:lnTo>
                  <a:cubicBezTo>
                    <a:pt x="1724580" y="25373"/>
                    <a:pt x="1565186" y="-6666"/>
                    <a:pt x="1372974" y="1149"/>
                  </a:cubicBezTo>
                  <a:cubicBezTo>
                    <a:pt x="1179215" y="8965"/>
                    <a:pt x="1009647" y="55062"/>
                    <a:pt x="864316" y="139448"/>
                  </a:cubicBezTo>
                  <a:lnTo>
                    <a:pt x="240801" y="498087"/>
                  </a:lnTo>
                  <a:close/>
                </a:path>
              </a:pathLst>
            </a:custGeom>
            <a:solidFill>
              <a:srgbClr val="3A42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B9B791E-7ACE-4948-9E02-890161CA2EE9}"/>
                </a:ext>
              </a:extLst>
            </p:cNvPr>
            <p:cNvSpPr/>
            <p:nvPr/>
          </p:nvSpPr>
          <p:spPr>
            <a:xfrm>
              <a:off x="7371292" y="2150042"/>
              <a:ext cx="2767893" cy="1596721"/>
            </a:xfrm>
            <a:custGeom>
              <a:avLst/>
              <a:gdLst>
                <a:gd name="connsiteX0" fmla="*/ 238882 w 2767893"/>
                <a:gd name="connsiteY0" fmla="*/ 493872 h 1596721"/>
                <a:gd name="connsiteX1" fmla="*/ 2134 w 2767893"/>
                <a:gd name="connsiteY1" fmla="*/ 782189 h 1596721"/>
                <a:gd name="connsiteX2" fmla="*/ 168560 w 2767893"/>
                <a:gd name="connsiteY2" fmla="*/ 1056442 h 1596721"/>
                <a:gd name="connsiteX3" fmla="*/ 937406 w 2767893"/>
                <a:gd name="connsiteY3" fmla="*/ 1499466 h 1596721"/>
                <a:gd name="connsiteX4" fmla="*/ 1410903 w 2767893"/>
                <a:gd name="connsiteY4" fmla="*/ 1595572 h 1596721"/>
                <a:gd name="connsiteX5" fmla="*/ 1912529 w 2767893"/>
                <a:gd name="connsiteY5" fmla="*/ 1459617 h 1596721"/>
                <a:gd name="connsiteX6" fmla="*/ 2529012 w 2767893"/>
                <a:gd name="connsiteY6" fmla="*/ 1103323 h 1596721"/>
                <a:gd name="connsiteX7" fmla="*/ 2765760 w 2767893"/>
                <a:gd name="connsiteY7" fmla="*/ 812662 h 1596721"/>
                <a:gd name="connsiteX8" fmla="*/ 2599333 w 2767893"/>
                <a:gd name="connsiteY8" fmla="*/ 538408 h 1596721"/>
                <a:gd name="connsiteX9" fmla="*/ 1832831 w 2767893"/>
                <a:gd name="connsiteY9" fmla="*/ 95384 h 1596721"/>
                <a:gd name="connsiteX10" fmla="*/ 1359334 w 2767893"/>
                <a:gd name="connsiteY10" fmla="*/ 1623 h 1596721"/>
                <a:gd name="connsiteX11" fmla="*/ 855365 w 2767893"/>
                <a:gd name="connsiteY11" fmla="*/ 137577 h 1596721"/>
                <a:gd name="connsiteX12" fmla="*/ 238882 w 2767893"/>
                <a:gd name="connsiteY12" fmla="*/ 493872 h 159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7893" h="1596721">
                  <a:moveTo>
                    <a:pt x="238882" y="493872"/>
                  </a:moveTo>
                  <a:cubicBezTo>
                    <a:pt x="95099" y="575130"/>
                    <a:pt x="16198" y="671236"/>
                    <a:pt x="2134" y="782189"/>
                  </a:cubicBezTo>
                  <a:cubicBezTo>
                    <a:pt x="-11931" y="893142"/>
                    <a:pt x="43530" y="984560"/>
                    <a:pt x="168560" y="1056442"/>
                  </a:cubicBezTo>
                  <a:lnTo>
                    <a:pt x="937406" y="1499466"/>
                  </a:lnTo>
                  <a:cubicBezTo>
                    <a:pt x="1062437" y="1571349"/>
                    <a:pt x="1220240" y="1603387"/>
                    <a:pt x="1410903" y="1595572"/>
                  </a:cubicBezTo>
                  <a:cubicBezTo>
                    <a:pt x="1601567" y="1587757"/>
                    <a:pt x="1768745" y="1542442"/>
                    <a:pt x="1912529" y="1459617"/>
                  </a:cubicBezTo>
                  <a:lnTo>
                    <a:pt x="2529012" y="1103323"/>
                  </a:lnTo>
                  <a:cubicBezTo>
                    <a:pt x="2672795" y="1020499"/>
                    <a:pt x="2751696" y="923615"/>
                    <a:pt x="2765760" y="812662"/>
                  </a:cubicBezTo>
                  <a:cubicBezTo>
                    <a:pt x="2779825" y="701709"/>
                    <a:pt x="2724364" y="610291"/>
                    <a:pt x="2599333" y="538408"/>
                  </a:cubicBezTo>
                  <a:lnTo>
                    <a:pt x="1832831" y="95384"/>
                  </a:lnTo>
                  <a:cubicBezTo>
                    <a:pt x="1707800" y="23502"/>
                    <a:pt x="1549999" y="-7753"/>
                    <a:pt x="1359334" y="1623"/>
                  </a:cubicBezTo>
                  <a:cubicBezTo>
                    <a:pt x="1167122" y="9438"/>
                    <a:pt x="999149" y="54753"/>
                    <a:pt x="855365" y="137577"/>
                  </a:cubicBezTo>
                  <a:lnTo>
                    <a:pt x="238882" y="493872"/>
                  </a:lnTo>
                  <a:close/>
                </a:path>
              </a:pathLst>
            </a:custGeom>
            <a:solidFill>
              <a:srgbClr val="444C5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622BB0A-1C58-41E5-8914-9E9002597FA2}"/>
                </a:ext>
              </a:extLst>
            </p:cNvPr>
            <p:cNvSpPr/>
            <p:nvPr/>
          </p:nvSpPr>
          <p:spPr>
            <a:xfrm>
              <a:off x="7474275" y="2176228"/>
              <a:ext cx="2563816" cy="1479215"/>
            </a:xfrm>
            <a:custGeom>
              <a:avLst/>
              <a:gdLst>
                <a:gd name="connsiteX0" fmla="*/ 220284 w 2563816"/>
                <a:gd name="connsiteY0" fmla="*/ 458310 h 1479215"/>
                <a:gd name="connsiteX1" fmla="*/ 2288 w 2563816"/>
                <a:gd name="connsiteY1" fmla="*/ 725531 h 1479215"/>
                <a:gd name="connsiteX2" fmla="*/ 154651 w 2563816"/>
                <a:gd name="connsiteY2" fmla="*/ 978687 h 1479215"/>
                <a:gd name="connsiteX3" fmla="*/ 867240 w 2563816"/>
                <a:gd name="connsiteY3" fmla="*/ 1391239 h 1479215"/>
                <a:gd name="connsiteX4" fmla="*/ 1305577 w 2563816"/>
                <a:gd name="connsiteY4" fmla="*/ 1477968 h 1479215"/>
                <a:gd name="connsiteX5" fmla="*/ 1769697 w 2563816"/>
                <a:gd name="connsiteY5" fmla="*/ 1353734 h 1479215"/>
                <a:gd name="connsiteX6" fmla="*/ 2341643 w 2563816"/>
                <a:gd name="connsiteY6" fmla="*/ 1023224 h 1479215"/>
                <a:gd name="connsiteX7" fmla="*/ 2561983 w 2563816"/>
                <a:gd name="connsiteY7" fmla="*/ 753659 h 1479215"/>
                <a:gd name="connsiteX8" fmla="*/ 2407277 w 2563816"/>
                <a:gd name="connsiteY8" fmla="*/ 500502 h 1479215"/>
                <a:gd name="connsiteX9" fmla="*/ 1697031 w 2563816"/>
                <a:gd name="connsiteY9" fmla="*/ 90295 h 1479215"/>
                <a:gd name="connsiteX10" fmla="*/ 1258696 w 2563816"/>
                <a:gd name="connsiteY10" fmla="*/ 1221 h 1479215"/>
                <a:gd name="connsiteX11" fmla="*/ 792231 w 2563816"/>
                <a:gd name="connsiteY11" fmla="*/ 127800 h 1479215"/>
                <a:gd name="connsiteX12" fmla="*/ 220284 w 2563816"/>
                <a:gd name="connsiteY12" fmla="*/ 458310 h 147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63816" h="1479215">
                  <a:moveTo>
                    <a:pt x="220284" y="458310"/>
                  </a:moveTo>
                  <a:cubicBezTo>
                    <a:pt x="87471" y="534880"/>
                    <a:pt x="14805" y="623954"/>
                    <a:pt x="2288" y="725531"/>
                  </a:cubicBezTo>
                  <a:cubicBezTo>
                    <a:pt x="-11776" y="828668"/>
                    <a:pt x="38997" y="913054"/>
                    <a:pt x="154651" y="978687"/>
                  </a:cubicBezTo>
                  <a:lnTo>
                    <a:pt x="867240" y="1391239"/>
                  </a:lnTo>
                  <a:cubicBezTo>
                    <a:pt x="982894" y="1456872"/>
                    <a:pt x="1128977" y="1485783"/>
                    <a:pt x="1305577" y="1477968"/>
                  </a:cubicBezTo>
                  <a:cubicBezTo>
                    <a:pt x="1482177" y="1471719"/>
                    <a:pt x="1636883" y="1430305"/>
                    <a:pt x="1769697" y="1353734"/>
                  </a:cubicBezTo>
                  <a:lnTo>
                    <a:pt x="2341643" y="1023224"/>
                  </a:lnTo>
                  <a:cubicBezTo>
                    <a:pt x="2476050" y="945087"/>
                    <a:pt x="2549466" y="855236"/>
                    <a:pt x="2561983" y="753659"/>
                  </a:cubicBezTo>
                  <a:cubicBezTo>
                    <a:pt x="2574500" y="652082"/>
                    <a:pt x="2522931" y="567697"/>
                    <a:pt x="2407277" y="500502"/>
                  </a:cubicBezTo>
                  <a:lnTo>
                    <a:pt x="1697031" y="90295"/>
                  </a:lnTo>
                  <a:cubicBezTo>
                    <a:pt x="1581377" y="23101"/>
                    <a:pt x="1435296" y="-6594"/>
                    <a:pt x="1258696" y="1221"/>
                  </a:cubicBezTo>
                  <a:cubicBezTo>
                    <a:pt x="1080548" y="9036"/>
                    <a:pt x="925045" y="51229"/>
                    <a:pt x="792231" y="127800"/>
                  </a:cubicBezTo>
                  <a:lnTo>
                    <a:pt x="220284" y="458310"/>
                  </a:ln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E1AB07-51CF-4750-A79D-6D6E8499DDBD}"/>
                </a:ext>
              </a:extLst>
            </p:cNvPr>
            <p:cNvSpPr/>
            <p:nvPr/>
          </p:nvSpPr>
          <p:spPr>
            <a:xfrm>
              <a:off x="8704842" y="2840813"/>
              <a:ext cx="260188" cy="168771"/>
            </a:xfrm>
            <a:custGeom>
              <a:avLst/>
              <a:gdLst>
                <a:gd name="connsiteX0" fmla="*/ 0 w 260188"/>
                <a:gd name="connsiteY0" fmla="*/ 49225 h 168771"/>
                <a:gd name="connsiteX1" fmla="*/ 260188 w 260188"/>
                <a:gd name="connsiteY1" fmla="*/ 168771 h 168771"/>
                <a:gd name="connsiteX2" fmla="*/ 82042 w 260188"/>
                <a:gd name="connsiteY2" fmla="*/ 0 h 168771"/>
                <a:gd name="connsiteX3" fmla="*/ 0 w 260188"/>
                <a:gd name="connsiteY3" fmla="*/ 49225 h 16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88" h="168771">
                  <a:moveTo>
                    <a:pt x="0" y="49225"/>
                  </a:moveTo>
                  <a:lnTo>
                    <a:pt x="260188" y="168771"/>
                  </a:lnTo>
                  <a:lnTo>
                    <a:pt x="82042" y="0"/>
                  </a:lnTo>
                  <a:lnTo>
                    <a:pt x="0" y="49225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EB89A5A-AE4A-4BC8-8469-7BC408C25B33}"/>
                </a:ext>
              </a:extLst>
            </p:cNvPr>
            <p:cNvSpPr/>
            <p:nvPr/>
          </p:nvSpPr>
          <p:spPr>
            <a:xfrm>
              <a:off x="8545448" y="2803309"/>
              <a:ext cx="260188" cy="166426"/>
            </a:xfrm>
            <a:custGeom>
              <a:avLst/>
              <a:gdLst>
                <a:gd name="connsiteX0" fmla="*/ 0 w 260188"/>
                <a:gd name="connsiteY0" fmla="*/ 0 h 166426"/>
                <a:gd name="connsiteX1" fmla="*/ 178147 w 260188"/>
                <a:gd name="connsiteY1" fmla="*/ 166427 h 166426"/>
                <a:gd name="connsiteX2" fmla="*/ 260188 w 260188"/>
                <a:gd name="connsiteY2" fmla="*/ 119546 h 166426"/>
                <a:gd name="connsiteX3" fmla="*/ 0 w 260188"/>
                <a:gd name="connsiteY3" fmla="*/ 0 h 1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88" h="166426">
                  <a:moveTo>
                    <a:pt x="0" y="0"/>
                  </a:moveTo>
                  <a:lnTo>
                    <a:pt x="178147" y="166427"/>
                  </a:lnTo>
                  <a:lnTo>
                    <a:pt x="260188" y="119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E4E5BF4-83DB-409F-934A-55FE7FFB502D}"/>
                </a:ext>
              </a:extLst>
            </p:cNvPr>
            <p:cNvSpPr/>
            <p:nvPr/>
          </p:nvSpPr>
          <p:spPr>
            <a:xfrm>
              <a:off x="8118831" y="3222892"/>
              <a:ext cx="84384" cy="50395"/>
            </a:xfrm>
            <a:custGeom>
              <a:avLst/>
              <a:gdLst>
                <a:gd name="connsiteX0" fmla="*/ 11720 w 84384"/>
                <a:gd name="connsiteY0" fmla="*/ 7032 h 50395"/>
                <a:gd name="connsiteX1" fmla="*/ 0 w 84384"/>
                <a:gd name="connsiteY1" fmla="*/ 25785 h 50395"/>
                <a:gd name="connsiteX2" fmla="*/ 11720 w 84384"/>
                <a:gd name="connsiteY2" fmla="*/ 42193 h 50395"/>
                <a:gd name="connsiteX3" fmla="*/ 72665 w 84384"/>
                <a:gd name="connsiteY3" fmla="*/ 42193 h 50395"/>
                <a:gd name="connsiteX4" fmla="*/ 84385 w 84384"/>
                <a:gd name="connsiteY4" fmla="*/ 25785 h 50395"/>
                <a:gd name="connsiteX5" fmla="*/ 72665 w 84384"/>
                <a:gd name="connsiteY5" fmla="*/ 7032 h 50395"/>
                <a:gd name="connsiteX6" fmla="*/ 42192 w 84384"/>
                <a:gd name="connsiteY6" fmla="*/ 0 h 50395"/>
                <a:gd name="connsiteX7" fmla="*/ 11720 w 84384"/>
                <a:gd name="connsiteY7" fmla="*/ 7032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84" h="50395">
                  <a:moveTo>
                    <a:pt x="11720" y="7032"/>
                  </a:moveTo>
                  <a:cubicBezTo>
                    <a:pt x="3891" y="11720"/>
                    <a:pt x="0" y="17969"/>
                    <a:pt x="0" y="25785"/>
                  </a:cubicBezTo>
                  <a:cubicBezTo>
                    <a:pt x="0" y="32034"/>
                    <a:pt x="3891" y="37505"/>
                    <a:pt x="11720" y="42193"/>
                  </a:cubicBezTo>
                  <a:cubicBezTo>
                    <a:pt x="32019" y="53130"/>
                    <a:pt x="52366" y="53130"/>
                    <a:pt x="72665" y="42193"/>
                  </a:cubicBezTo>
                  <a:cubicBezTo>
                    <a:pt x="80494" y="37505"/>
                    <a:pt x="84385" y="32034"/>
                    <a:pt x="84385" y="25785"/>
                  </a:cubicBezTo>
                  <a:cubicBezTo>
                    <a:pt x="84385" y="17969"/>
                    <a:pt x="80494" y="11720"/>
                    <a:pt x="72665" y="7032"/>
                  </a:cubicBezTo>
                  <a:cubicBezTo>
                    <a:pt x="64836" y="2344"/>
                    <a:pt x="54710" y="0"/>
                    <a:pt x="42192" y="0"/>
                  </a:cubicBezTo>
                  <a:cubicBezTo>
                    <a:pt x="29675" y="0"/>
                    <a:pt x="19549" y="2344"/>
                    <a:pt x="11720" y="703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3773A8F-6C12-4294-AF7B-D1A0DD273FD9}"/>
                </a:ext>
              </a:extLst>
            </p:cNvPr>
            <p:cNvSpPr/>
            <p:nvPr/>
          </p:nvSpPr>
          <p:spPr>
            <a:xfrm>
              <a:off x="9307262" y="2536088"/>
              <a:ext cx="86728" cy="50395"/>
            </a:xfrm>
            <a:custGeom>
              <a:avLst/>
              <a:gdLst>
                <a:gd name="connsiteX0" fmla="*/ 72665 w 86728"/>
                <a:gd name="connsiteY0" fmla="*/ 42193 h 50395"/>
                <a:gd name="connsiteX1" fmla="*/ 72665 w 86728"/>
                <a:gd name="connsiteY1" fmla="*/ 7032 h 50395"/>
                <a:gd name="connsiteX2" fmla="*/ 42192 w 86728"/>
                <a:gd name="connsiteY2" fmla="*/ 0 h 50395"/>
                <a:gd name="connsiteX3" fmla="*/ 11720 w 86728"/>
                <a:gd name="connsiteY3" fmla="*/ 7032 h 50395"/>
                <a:gd name="connsiteX4" fmla="*/ 0 w 86728"/>
                <a:gd name="connsiteY4" fmla="*/ 25785 h 50395"/>
                <a:gd name="connsiteX5" fmla="*/ 14064 w 86728"/>
                <a:gd name="connsiteY5" fmla="*/ 42193 h 50395"/>
                <a:gd name="connsiteX6" fmla="*/ 72665 w 86728"/>
                <a:gd name="connsiteY6" fmla="*/ 42193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28" h="50395">
                  <a:moveTo>
                    <a:pt x="72665" y="42193"/>
                  </a:moveTo>
                  <a:cubicBezTo>
                    <a:pt x="91417" y="31256"/>
                    <a:pt x="91417" y="19535"/>
                    <a:pt x="72665" y="7032"/>
                  </a:cubicBezTo>
                  <a:cubicBezTo>
                    <a:pt x="64836" y="2344"/>
                    <a:pt x="54710" y="0"/>
                    <a:pt x="42192" y="0"/>
                  </a:cubicBezTo>
                  <a:cubicBezTo>
                    <a:pt x="29675" y="0"/>
                    <a:pt x="19549" y="2344"/>
                    <a:pt x="11720" y="7032"/>
                  </a:cubicBezTo>
                  <a:cubicBezTo>
                    <a:pt x="3890" y="11720"/>
                    <a:pt x="0" y="17969"/>
                    <a:pt x="0" y="25785"/>
                  </a:cubicBezTo>
                  <a:cubicBezTo>
                    <a:pt x="0" y="32034"/>
                    <a:pt x="4687" y="37505"/>
                    <a:pt x="14064" y="42193"/>
                  </a:cubicBezTo>
                  <a:cubicBezTo>
                    <a:pt x="34364" y="53130"/>
                    <a:pt x="53913" y="53130"/>
                    <a:pt x="72665" y="4219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ABBFAC9-EB69-4A9B-AECA-234EA0BA3AF3}"/>
                </a:ext>
              </a:extLst>
            </p:cNvPr>
            <p:cNvSpPr/>
            <p:nvPr/>
          </p:nvSpPr>
          <p:spPr>
            <a:xfrm>
              <a:off x="9440313" y="2637383"/>
              <a:ext cx="88167" cy="50565"/>
            </a:xfrm>
            <a:custGeom>
              <a:avLst/>
              <a:gdLst>
                <a:gd name="connsiteX0" fmla="*/ 66192 w 88167"/>
                <a:gd name="connsiteY0" fmla="*/ 46379 h 50565"/>
                <a:gd name="connsiteX1" fmla="*/ 80256 w 88167"/>
                <a:gd name="connsiteY1" fmla="*/ 13563 h 50565"/>
                <a:gd name="connsiteX2" fmla="*/ 23999 w 88167"/>
                <a:gd name="connsiteY2" fmla="*/ 4186 h 50565"/>
                <a:gd name="connsiteX3" fmla="*/ 7591 w 88167"/>
                <a:gd name="connsiteY3" fmla="*/ 37003 h 50565"/>
                <a:gd name="connsiteX4" fmla="*/ 66192 w 88167"/>
                <a:gd name="connsiteY4" fmla="*/ 46379 h 5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50565">
                  <a:moveTo>
                    <a:pt x="66192" y="46379"/>
                  </a:moveTo>
                  <a:cubicBezTo>
                    <a:pt x="89633" y="38564"/>
                    <a:pt x="94320" y="27627"/>
                    <a:pt x="80256" y="13563"/>
                  </a:cubicBezTo>
                  <a:cubicBezTo>
                    <a:pt x="66192" y="-502"/>
                    <a:pt x="47439" y="-3628"/>
                    <a:pt x="23999" y="4186"/>
                  </a:cubicBezTo>
                  <a:cubicBezTo>
                    <a:pt x="-988" y="12001"/>
                    <a:pt x="-6474" y="22939"/>
                    <a:pt x="7591" y="37003"/>
                  </a:cubicBezTo>
                  <a:cubicBezTo>
                    <a:pt x="21655" y="51067"/>
                    <a:pt x="41204" y="54194"/>
                    <a:pt x="66192" y="46379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02F2EAE-5E66-4F46-AAA0-CDD46EC5DE7B}"/>
                </a:ext>
              </a:extLst>
            </p:cNvPr>
            <p:cNvSpPr/>
            <p:nvPr/>
          </p:nvSpPr>
          <p:spPr>
            <a:xfrm>
              <a:off x="9526491" y="2755575"/>
              <a:ext cx="85033" cy="49356"/>
            </a:xfrm>
            <a:custGeom>
              <a:avLst/>
              <a:gdLst>
                <a:gd name="connsiteX0" fmla="*/ 55022 w 85033"/>
                <a:gd name="connsiteY0" fmla="*/ 47734 h 49356"/>
                <a:gd name="connsiteX1" fmla="*/ 80807 w 85033"/>
                <a:gd name="connsiteY1" fmla="*/ 36014 h 49356"/>
                <a:gd name="connsiteX2" fmla="*/ 83151 w 85033"/>
                <a:gd name="connsiteY2" fmla="*/ 17261 h 49356"/>
                <a:gd name="connsiteX3" fmla="*/ 31582 w 85033"/>
                <a:gd name="connsiteY3" fmla="*/ 853 h 49356"/>
                <a:gd name="connsiteX4" fmla="*/ 1109 w 85033"/>
                <a:gd name="connsiteY4" fmla="*/ 31326 h 49356"/>
                <a:gd name="connsiteX5" fmla="*/ 55022 w 85033"/>
                <a:gd name="connsiteY5" fmla="*/ 47734 h 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33" h="49356">
                  <a:moveTo>
                    <a:pt x="55022" y="47734"/>
                  </a:moveTo>
                  <a:cubicBezTo>
                    <a:pt x="65945" y="46173"/>
                    <a:pt x="74573" y="42263"/>
                    <a:pt x="80807" y="36014"/>
                  </a:cubicBezTo>
                  <a:cubicBezTo>
                    <a:pt x="85496" y="29764"/>
                    <a:pt x="86293" y="23511"/>
                    <a:pt x="83151" y="17261"/>
                  </a:cubicBezTo>
                  <a:cubicBezTo>
                    <a:pt x="76916" y="3197"/>
                    <a:pt x="59711" y="-2274"/>
                    <a:pt x="31582" y="853"/>
                  </a:cubicBezTo>
                  <a:cubicBezTo>
                    <a:pt x="6595" y="7102"/>
                    <a:pt x="-3579" y="17261"/>
                    <a:pt x="1109" y="31326"/>
                  </a:cubicBezTo>
                  <a:cubicBezTo>
                    <a:pt x="10486" y="46951"/>
                    <a:pt x="28441" y="52422"/>
                    <a:pt x="55022" y="4773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5E68EF5-01FD-406B-B018-15DE32C6A9C4}"/>
                </a:ext>
              </a:extLst>
            </p:cNvPr>
            <p:cNvSpPr/>
            <p:nvPr/>
          </p:nvSpPr>
          <p:spPr>
            <a:xfrm>
              <a:off x="9555730" y="2880662"/>
              <a:ext cx="84384" cy="49224"/>
            </a:xfrm>
            <a:custGeom>
              <a:avLst/>
              <a:gdLst>
                <a:gd name="connsiteX0" fmla="*/ 42192 w 84384"/>
                <a:gd name="connsiteY0" fmla="*/ 49225 h 49224"/>
                <a:gd name="connsiteX1" fmla="*/ 84385 w 84384"/>
                <a:gd name="connsiteY1" fmla="*/ 25784 h 49224"/>
                <a:gd name="connsiteX2" fmla="*/ 42192 w 84384"/>
                <a:gd name="connsiteY2" fmla="*/ 0 h 49224"/>
                <a:gd name="connsiteX3" fmla="*/ 0 w 84384"/>
                <a:gd name="connsiteY3" fmla="*/ 25784 h 49224"/>
                <a:gd name="connsiteX4" fmla="*/ 42192 w 84384"/>
                <a:gd name="connsiteY4" fmla="*/ 49225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4" h="49224">
                  <a:moveTo>
                    <a:pt x="42192" y="49225"/>
                  </a:moveTo>
                  <a:cubicBezTo>
                    <a:pt x="70321" y="49225"/>
                    <a:pt x="84385" y="41410"/>
                    <a:pt x="84385" y="25784"/>
                  </a:cubicBezTo>
                  <a:cubicBezTo>
                    <a:pt x="84385" y="8593"/>
                    <a:pt x="70321" y="0"/>
                    <a:pt x="42192" y="0"/>
                  </a:cubicBezTo>
                  <a:cubicBezTo>
                    <a:pt x="14064" y="0"/>
                    <a:pt x="0" y="8593"/>
                    <a:pt x="0" y="25784"/>
                  </a:cubicBezTo>
                  <a:cubicBezTo>
                    <a:pt x="0" y="41410"/>
                    <a:pt x="14064" y="49225"/>
                    <a:pt x="42192" y="49225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8" name="任意多边形: 形状 7167">
              <a:extLst>
                <a:ext uri="{FF2B5EF4-FFF2-40B4-BE49-F238E27FC236}">
                  <a16:creationId xmlns:a16="http://schemas.microsoft.com/office/drawing/2014/main" id="{A93EFB5F-910D-4FCC-8AD3-C31268E45D4A}"/>
                </a:ext>
              </a:extLst>
            </p:cNvPr>
            <p:cNvSpPr/>
            <p:nvPr/>
          </p:nvSpPr>
          <p:spPr>
            <a:xfrm>
              <a:off x="9526572" y="3007962"/>
              <a:ext cx="86980" cy="49285"/>
            </a:xfrm>
            <a:custGeom>
              <a:avLst/>
              <a:gdLst>
                <a:gd name="connsiteX0" fmla="*/ 33846 w 86980"/>
                <a:gd name="connsiteY0" fmla="*/ 48504 h 49285"/>
                <a:gd name="connsiteX1" fmla="*/ 85415 w 86980"/>
                <a:gd name="connsiteY1" fmla="*/ 29751 h 49285"/>
                <a:gd name="connsiteX2" fmla="*/ 80727 w 86980"/>
                <a:gd name="connsiteY2" fmla="*/ 13343 h 49285"/>
                <a:gd name="connsiteX3" fmla="*/ 54941 w 86980"/>
                <a:gd name="connsiteY3" fmla="*/ 1623 h 49285"/>
                <a:gd name="connsiteX4" fmla="*/ 3374 w 86980"/>
                <a:gd name="connsiteY4" fmla="*/ 18031 h 49285"/>
                <a:gd name="connsiteX5" fmla="*/ 33846 w 86980"/>
                <a:gd name="connsiteY5" fmla="*/ 48504 h 4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80" h="49285">
                  <a:moveTo>
                    <a:pt x="33846" y="48504"/>
                  </a:moveTo>
                  <a:cubicBezTo>
                    <a:pt x="60427" y="51630"/>
                    <a:pt x="77585" y="45376"/>
                    <a:pt x="85415" y="29751"/>
                  </a:cubicBezTo>
                  <a:cubicBezTo>
                    <a:pt x="88555" y="23502"/>
                    <a:pt x="86962" y="18031"/>
                    <a:pt x="80727" y="13343"/>
                  </a:cubicBezTo>
                  <a:cubicBezTo>
                    <a:pt x="74492" y="7094"/>
                    <a:pt x="65865" y="3184"/>
                    <a:pt x="54941" y="1623"/>
                  </a:cubicBezTo>
                  <a:cubicBezTo>
                    <a:pt x="28361" y="-3066"/>
                    <a:pt x="11202" y="2406"/>
                    <a:pt x="3374" y="18031"/>
                  </a:cubicBezTo>
                  <a:cubicBezTo>
                    <a:pt x="-6003" y="32095"/>
                    <a:pt x="4171" y="42254"/>
                    <a:pt x="33846" y="4850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9" name="任意多边形: 形状 7168">
              <a:extLst>
                <a:ext uri="{FF2B5EF4-FFF2-40B4-BE49-F238E27FC236}">
                  <a16:creationId xmlns:a16="http://schemas.microsoft.com/office/drawing/2014/main" id="{D81109D1-B98C-4A11-ABE0-CFDF1E498999}"/>
                </a:ext>
              </a:extLst>
            </p:cNvPr>
            <p:cNvSpPr/>
            <p:nvPr/>
          </p:nvSpPr>
          <p:spPr>
            <a:xfrm>
              <a:off x="9443993" y="3124622"/>
              <a:ext cx="86830" cy="50888"/>
            </a:xfrm>
            <a:custGeom>
              <a:avLst/>
              <a:gdLst>
                <a:gd name="connsiteX0" fmla="*/ 22663 w 86830"/>
                <a:gd name="connsiteY0" fmla="*/ 46702 h 50888"/>
                <a:gd name="connsiteX1" fmla="*/ 78919 w 86830"/>
                <a:gd name="connsiteY1" fmla="*/ 37326 h 50888"/>
                <a:gd name="connsiteX2" fmla="*/ 64855 w 86830"/>
                <a:gd name="connsiteY2" fmla="*/ 4509 h 50888"/>
                <a:gd name="connsiteX3" fmla="*/ 6254 w 86830"/>
                <a:gd name="connsiteY3" fmla="*/ 11541 h 50888"/>
                <a:gd name="connsiteX4" fmla="*/ 1566 w 86830"/>
                <a:gd name="connsiteY4" fmla="*/ 30294 h 50888"/>
                <a:gd name="connsiteX5" fmla="*/ 22663 w 86830"/>
                <a:gd name="connsiteY5" fmla="*/ 46702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830" h="50888">
                  <a:moveTo>
                    <a:pt x="22663" y="46702"/>
                  </a:moveTo>
                  <a:cubicBezTo>
                    <a:pt x="46103" y="54517"/>
                    <a:pt x="64855" y="51390"/>
                    <a:pt x="78919" y="37326"/>
                  </a:cubicBezTo>
                  <a:cubicBezTo>
                    <a:pt x="92984" y="23261"/>
                    <a:pt x="88296" y="12324"/>
                    <a:pt x="64855" y="4509"/>
                  </a:cubicBezTo>
                  <a:cubicBezTo>
                    <a:pt x="39868" y="-3306"/>
                    <a:pt x="20318" y="-962"/>
                    <a:pt x="6254" y="11541"/>
                  </a:cubicBezTo>
                  <a:cubicBezTo>
                    <a:pt x="19" y="17790"/>
                    <a:pt x="-1575" y="24044"/>
                    <a:pt x="1566" y="30294"/>
                  </a:cubicBezTo>
                  <a:cubicBezTo>
                    <a:pt x="4708" y="38109"/>
                    <a:pt x="11739" y="43575"/>
                    <a:pt x="22663" y="4670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1" name="任意多边形: 形状 7170">
              <a:extLst>
                <a:ext uri="{FF2B5EF4-FFF2-40B4-BE49-F238E27FC236}">
                  <a16:creationId xmlns:a16="http://schemas.microsoft.com/office/drawing/2014/main" id="{11513511-F2DF-4538-9B48-58E93C7E90F9}"/>
                </a:ext>
              </a:extLst>
            </p:cNvPr>
            <p:cNvSpPr/>
            <p:nvPr/>
          </p:nvSpPr>
          <p:spPr>
            <a:xfrm>
              <a:off x="9330702" y="3225237"/>
              <a:ext cx="84384" cy="50395"/>
            </a:xfrm>
            <a:custGeom>
              <a:avLst/>
              <a:gdLst>
                <a:gd name="connsiteX0" fmla="*/ 11720 w 84384"/>
                <a:gd name="connsiteY0" fmla="*/ 42193 h 50395"/>
                <a:gd name="connsiteX1" fmla="*/ 72665 w 84384"/>
                <a:gd name="connsiteY1" fmla="*/ 42193 h 50395"/>
                <a:gd name="connsiteX2" fmla="*/ 84385 w 84384"/>
                <a:gd name="connsiteY2" fmla="*/ 25784 h 50395"/>
                <a:gd name="connsiteX3" fmla="*/ 72665 w 84384"/>
                <a:gd name="connsiteY3" fmla="*/ 7032 h 50395"/>
                <a:gd name="connsiteX4" fmla="*/ 42192 w 84384"/>
                <a:gd name="connsiteY4" fmla="*/ 0 h 50395"/>
                <a:gd name="connsiteX5" fmla="*/ 11720 w 84384"/>
                <a:gd name="connsiteY5" fmla="*/ 7032 h 50395"/>
                <a:gd name="connsiteX6" fmla="*/ 0 w 84384"/>
                <a:gd name="connsiteY6" fmla="*/ 25784 h 50395"/>
                <a:gd name="connsiteX7" fmla="*/ 11720 w 84384"/>
                <a:gd name="connsiteY7" fmla="*/ 42193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84" h="50395">
                  <a:moveTo>
                    <a:pt x="11720" y="42193"/>
                  </a:moveTo>
                  <a:cubicBezTo>
                    <a:pt x="32019" y="53130"/>
                    <a:pt x="52365" y="53130"/>
                    <a:pt x="72665" y="42193"/>
                  </a:cubicBezTo>
                  <a:cubicBezTo>
                    <a:pt x="80494" y="37504"/>
                    <a:pt x="84385" y="32034"/>
                    <a:pt x="84385" y="25784"/>
                  </a:cubicBezTo>
                  <a:cubicBezTo>
                    <a:pt x="84385" y="17969"/>
                    <a:pt x="80494" y="11720"/>
                    <a:pt x="72665" y="7032"/>
                  </a:cubicBezTo>
                  <a:cubicBezTo>
                    <a:pt x="64836" y="2344"/>
                    <a:pt x="54710" y="0"/>
                    <a:pt x="42192" y="0"/>
                  </a:cubicBezTo>
                  <a:cubicBezTo>
                    <a:pt x="29675" y="0"/>
                    <a:pt x="19549" y="2344"/>
                    <a:pt x="11720" y="7032"/>
                  </a:cubicBezTo>
                  <a:cubicBezTo>
                    <a:pt x="3890" y="11720"/>
                    <a:pt x="0" y="17969"/>
                    <a:pt x="0" y="25784"/>
                  </a:cubicBezTo>
                  <a:cubicBezTo>
                    <a:pt x="0" y="32034"/>
                    <a:pt x="3890" y="37504"/>
                    <a:pt x="11720" y="4219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2" name="任意多边形: 形状 7171">
              <a:extLst>
                <a:ext uri="{FF2B5EF4-FFF2-40B4-BE49-F238E27FC236}">
                  <a16:creationId xmlns:a16="http://schemas.microsoft.com/office/drawing/2014/main" id="{DD080DAE-5955-42E6-9027-1F7932B20FEA}"/>
                </a:ext>
              </a:extLst>
            </p:cNvPr>
            <p:cNvSpPr/>
            <p:nvPr/>
          </p:nvSpPr>
          <p:spPr>
            <a:xfrm>
              <a:off x="9136923" y="3301809"/>
              <a:ext cx="85173" cy="50943"/>
            </a:xfrm>
            <a:custGeom>
              <a:avLst/>
              <a:gdLst>
                <a:gd name="connsiteX0" fmla="*/ 6255 w 85173"/>
                <a:gd name="connsiteY0" fmla="*/ 38286 h 50943"/>
                <a:gd name="connsiteX1" fmla="*/ 64856 w 85173"/>
                <a:gd name="connsiteY1" fmla="*/ 45318 h 50943"/>
                <a:gd name="connsiteX2" fmla="*/ 83608 w 85173"/>
                <a:gd name="connsiteY2" fmla="*/ 31253 h 50943"/>
                <a:gd name="connsiteX3" fmla="*/ 78920 w 85173"/>
                <a:gd name="connsiteY3" fmla="*/ 12501 h 50943"/>
                <a:gd name="connsiteX4" fmla="*/ 20319 w 85173"/>
                <a:gd name="connsiteY4" fmla="*/ 3125 h 50943"/>
                <a:gd name="connsiteX5" fmla="*/ 1567 w 85173"/>
                <a:gd name="connsiteY5" fmla="*/ 19533 h 50943"/>
                <a:gd name="connsiteX6" fmla="*/ 6255 w 85173"/>
                <a:gd name="connsiteY6" fmla="*/ 38286 h 5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173" h="50943">
                  <a:moveTo>
                    <a:pt x="6255" y="38286"/>
                  </a:moveTo>
                  <a:cubicBezTo>
                    <a:pt x="20319" y="52350"/>
                    <a:pt x="39868" y="54694"/>
                    <a:pt x="64856" y="45318"/>
                  </a:cubicBezTo>
                  <a:cubicBezTo>
                    <a:pt x="74231" y="43757"/>
                    <a:pt x="80466" y="39069"/>
                    <a:pt x="83608" y="31253"/>
                  </a:cubicBezTo>
                  <a:cubicBezTo>
                    <a:pt x="86749" y="25005"/>
                    <a:pt x="85155" y="18750"/>
                    <a:pt x="78920" y="12501"/>
                  </a:cubicBezTo>
                  <a:cubicBezTo>
                    <a:pt x="66403" y="-2"/>
                    <a:pt x="46900" y="-3124"/>
                    <a:pt x="20319" y="3125"/>
                  </a:cubicBezTo>
                  <a:cubicBezTo>
                    <a:pt x="10942" y="6252"/>
                    <a:pt x="4707" y="11718"/>
                    <a:pt x="1567" y="19533"/>
                  </a:cubicBezTo>
                  <a:cubicBezTo>
                    <a:pt x="-1575" y="25782"/>
                    <a:pt x="19" y="32036"/>
                    <a:pt x="6255" y="38286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3" name="任意多边形: 形状 7172">
              <a:extLst>
                <a:ext uri="{FF2B5EF4-FFF2-40B4-BE49-F238E27FC236}">
                  <a16:creationId xmlns:a16="http://schemas.microsoft.com/office/drawing/2014/main" id="{F95B3187-5C53-4AE2-BDE6-2C0E1BABAC3C}"/>
                </a:ext>
              </a:extLst>
            </p:cNvPr>
            <p:cNvSpPr/>
            <p:nvPr/>
          </p:nvSpPr>
          <p:spPr>
            <a:xfrm>
              <a:off x="8932777" y="3351034"/>
              <a:ext cx="85704" cy="49284"/>
            </a:xfrm>
            <a:custGeom>
              <a:avLst/>
              <a:gdLst>
                <a:gd name="connsiteX0" fmla="*/ 1781 w 85704"/>
                <a:gd name="connsiteY0" fmla="*/ 31254 h 49284"/>
                <a:gd name="connsiteX1" fmla="*/ 55694 w 85704"/>
                <a:gd name="connsiteY1" fmla="*/ 47662 h 49284"/>
                <a:gd name="connsiteX2" fmla="*/ 81479 w 85704"/>
                <a:gd name="connsiteY2" fmla="*/ 35942 h 49284"/>
                <a:gd name="connsiteX3" fmla="*/ 83823 w 85704"/>
                <a:gd name="connsiteY3" fmla="*/ 17189 h 49284"/>
                <a:gd name="connsiteX4" fmla="*/ 65071 w 85704"/>
                <a:gd name="connsiteY4" fmla="*/ 3125 h 49284"/>
                <a:gd name="connsiteX5" fmla="*/ 32254 w 85704"/>
                <a:gd name="connsiteY5" fmla="*/ 781 h 49284"/>
                <a:gd name="connsiteX6" fmla="*/ 1781 w 85704"/>
                <a:gd name="connsiteY6" fmla="*/ 31254 h 4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04" h="49284">
                  <a:moveTo>
                    <a:pt x="1781" y="31254"/>
                  </a:moveTo>
                  <a:cubicBezTo>
                    <a:pt x="11158" y="46879"/>
                    <a:pt x="29113" y="52350"/>
                    <a:pt x="55694" y="47662"/>
                  </a:cubicBezTo>
                  <a:cubicBezTo>
                    <a:pt x="66617" y="46101"/>
                    <a:pt x="75243" y="42191"/>
                    <a:pt x="81479" y="35942"/>
                  </a:cubicBezTo>
                  <a:cubicBezTo>
                    <a:pt x="86166" y="29692"/>
                    <a:pt x="86963" y="23438"/>
                    <a:pt x="83823" y="17189"/>
                  </a:cubicBezTo>
                  <a:cubicBezTo>
                    <a:pt x="80682" y="10940"/>
                    <a:pt x="74446" y="6252"/>
                    <a:pt x="65071" y="3125"/>
                  </a:cubicBezTo>
                  <a:cubicBezTo>
                    <a:pt x="54147" y="-2"/>
                    <a:pt x="43177" y="-780"/>
                    <a:pt x="32254" y="781"/>
                  </a:cubicBezTo>
                  <a:cubicBezTo>
                    <a:pt x="5673" y="3908"/>
                    <a:pt x="-4454" y="14062"/>
                    <a:pt x="1781" y="3125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4" name="任意多边形: 形状 7173">
              <a:extLst>
                <a:ext uri="{FF2B5EF4-FFF2-40B4-BE49-F238E27FC236}">
                  <a16:creationId xmlns:a16="http://schemas.microsoft.com/office/drawing/2014/main" id="{814E9AAD-7D7C-47A7-8BD6-BF460C21A405}"/>
                </a:ext>
              </a:extLst>
            </p:cNvPr>
            <p:cNvSpPr/>
            <p:nvPr/>
          </p:nvSpPr>
          <p:spPr>
            <a:xfrm>
              <a:off x="8716562" y="3365879"/>
              <a:ext cx="84384" cy="49224"/>
            </a:xfrm>
            <a:custGeom>
              <a:avLst/>
              <a:gdLst>
                <a:gd name="connsiteX0" fmla="*/ 0 w 84384"/>
                <a:gd name="connsiteY0" fmla="*/ 25784 h 49224"/>
                <a:gd name="connsiteX1" fmla="*/ 42192 w 84384"/>
                <a:gd name="connsiteY1" fmla="*/ 49225 h 49224"/>
                <a:gd name="connsiteX2" fmla="*/ 84385 w 84384"/>
                <a:gd name="connsiteY2" fmla="*/ 25784 h 49224"/>
                <a:gd name="connsiteX3" fmla="*/ 42192 w 84384"/>
                <a:gd name="connsiteY3" fmla="*/ 0 h 49224"/>
                <a:gd name="connsiteX4" fmla="*/ 0 w 84384"/>
                <a:gd name="connsiteY4" fmla="*/ 25784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4" h="49224">
                  <a:moveTo>
                    <a:pt x="0" y="25784"/>
                  </a:moveTo>
                  <a:cubicBezTo>
                    <a:pt x="0" y="41410"/>
                    <a:pt x="14064" y="49225"/>
                    <a:pt x="42192" y="49225"/>
                  </a:cubicBezTo>
                  <a:cubicBezTo>
                    <a:pt x="70321" y="49225"/>
                    <a:pt x="84385" y="41410"/>
                    <a:pt x="84385" y="25784"/>
                  </a:cubicBezTo>
                  <a:cubicBezTo>
                    <a:pt x="84385" y="8593"/>
                    <a:pt x="70321" y="0"/>
                    <a:pt x="42192" y="0"/>
                  </a:cubicBezTo>
                  <a:cubicBezTo>
                    <a:pt x="14064" y="0"/>
                    <a:pt x="0" y="8593"/>
                    <a:pt x="0" y="2578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5" name="任意多边形: 形状 7174">
              <a:extLst>
                <a:ext uri="{FF2B5EF4-FFF2-40B4-BE49-F238E27FC236}">
                  <a16:creationId xmlns:a16="http://schemas.microsoft.com/office/drawing/2014/main" id="{B220FED0-FFD2-467D-87AA-BDEF17B399ED}"/>
                </a:ext>
              </a:extLst>
            </p:cNvPr>
            <p:cNvSpPr/>
            <p:nvPr/>
          </p:nvSpPr>
          <p:spPr>
            <a:xfrm>
              <a:off x="8496785" y="3349315"/>
              <a:ext cx="85389" cy="50162"/>
            </a:xfrm>
            <a:custGeom>
              <a:avLst/>
              <a:gdLst>
                <a:gd name="connsiteX0" fmla="*/ 1782 w 85389"/>
                <a:gd name="connsiteY0" fmla="*/ 18908 h 50162"/>
                <a:gd name="connsiteX1" fmla="*/ 32254 w 85389"/>
                <a:gd name="connsiteY1" fmla="*/ 49381 h 50162"/>
                <a:gd name="connsiteX2" fmla="*/ 83824 w 85389"/>
                <a:gd name="connsiteY2" fmla="*/ 30628 h 50162"/>
                <a:gd name="connsiteX3" fmla="*/ 79135 w 85389"/>
                <a:gd name="connsiteY3" fmla="*/ 14220 h 50162"/>
                <a:gd name="connsiteX4" fmla="*/ 53350 w 85389"/>
                <a:gd name="connsiteY4" fmla="*/ 2500 h 50162"/>
                <a:gd name="connsiteX5" fmla="*/ 1782 w 85389"/>
                <a:gd name="connsiteY5" fmla="*/ 18908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89" h="50162">
                  <a:moveTo>
                    <a:pt x="1782" y="18908"/>
                  </a:moveTo>
                  <a:cubicBezTo>
                    <a:pt x="-4454" y="34534"/>
                    <a:pt x="5672" y="44693"/>
                    <a:pt x="32254" y="49381"/>
                  </a:cubicBezTo>
                  <a:cubicBezTo>
                    <a:pt x="58835" y="52508"/>
                    <a:pt x="75993" y="46254"/>
                    <a:pt x="83824" y="30628"/>
                  </a:cubicBezTo>
                  <a:cubicBezTo>
                    <a:pt x="86964" y="24379"/>
                    <a:pt x="85370" y="18908"/>
                    <a:pt x="79135" y="14220"/>
                  </a:cubicBezTo>
                  <a:cubicBezTo>
                    <a:pt x="72900" y="7971"/>
                    <a:pt x="64273" y="4061"/>
                    <a:pt x="53350" y="2500"/>
                  </a:cubicBezTo>
                  <a:cubicBezTo>
                    <a:pt x="26769" y="-3749"/>
                    <a:pt x="9611" y="1717"/>
                    <a:pt x="1782" y="18908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6" name="任意多边形: 形状 7175">
              <a:extLst>
                <a:ext uri="{FF2B5EF4-FFF2-40B4-BE49-F238E27FC236}">
                  <a16:creationId xmlns:a16="http://schemas.microsoft.com/office/drawing/2014/main" id="{8868CBED-C82F-46BC-B26C-A9775215A83C}"/>
                </a:ext>
              </a:extLst>
            </p:cNvPr>
            <p:cNvSpPr/>
            <p:nvPr/>
          </p:nvSpPr>
          <p:spPr>
            <a:xfrm>
              <a:off x="8293068" y="3300425"/>
              <a:ext cx="86830" cy="50888"/>
            </a:xfrm>
            <a:custGeom>
              <a:avLst/>
              <a:gdLst>
                <a:gd name="connsiteX0" fmla="*/ 6255 w 86830"/>
                <a:gd name="connsiteY0" fmla="*/ 11541 h 50888"/>
                <a:gd name="connsiteX1" fmla="*/ 1567 w 86830"/>
                <a:gd name="connsiteY1" fmla="*/ 30294 h 50888"/>
                <a:gd name="connsiteX2" fmla="*/ 22662 w 86830"/>
                <a:gd name="connsiteY2" fmla="*/ 46702 h 50888"/>
                <a:gd name="connsiteX3" fmla="*/ 78920 w 86830"/>
                <a:gd name="connsiteY3" fmla="*/ 37326 h 50888"/>
                <a:gd name="connsiteX4" fmla="*/ 64856 w 86830"/>
                <a:gd name="connsiteY4" fmla="*/ 4509 h 50888"/>
                <a:gd name="connsiteX5" fmla="*/ 6255 w 86830"/>
                <a:gd name="connsiteY5" fmla="*/ 11541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830" h="50888">
                  <a:moveTo>
                    <a:pt x="6255" y="11541"/>
                  </a:moveTo>
                  <a:cubicBezTo>
                    <a:pt x="19" y="17790"/>
                    <a:pt x="-1575" y="24044"/>
                    <a:pt x="1567" y="30294"/>
                  </a:cubicBezTo>
                  <a:cubicBezTo>
                    <a:pt x="4707" y="38109"/>
                    <a:pt x="11739" y="43575"/>
                    <a:pt x="22662" y="46702"/>
                  </a:cubicBezTo>
                  <a:cubicBezTo>
                    <a:pt x="46103" y="54517"/>
                    <a:pt x="64856" y="51390"/>
                    <a:pt x="78920" y="37326"/>
                  </a:cubicBezTo>
                  <a:cubicBezTo>
                    <a:pt x="92984" y="23261"/>
                    <a:pt x="88297" y="12324"/>
                    <a:pt x="64856" y="4509"/>
                  </a:cubicBezTo>
                  <a:cubicBezTo>
                    <a:pt x="39868" y="-3306"/>
                    <a:pt x="20319" y="-962"/>
                    <a:pt x="6255" y="11541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7" name="任意多边形: 形状 7176">
              <a:extLst>
                <a:ext uri="{FF2B5EF4-FFF2-40B4-BE49-F238E27FC236}">
                  <a16:creationId xmlns:a16="http://schemas.microsoft.com/office/drawing/2014/main" id="{5B236A40-3D4C-4614-9535-65F145DACF5E}"/>
                </a:ext>
              </a:extLst>
            </p:cNvPr>
            <p:cNvSpPr/>
            <p:nvPr/>
          </p:nvSpPr>
          <p:spPr>
            <a:xfrm>
              <a:off x="7983655" y="3121317"/>
              <a:ext cx="85173" cy="50943"/>
            </a:xfrm>
            <a:custGeom>
              <a:avLst/>
              <a:gdLst>
                <a:gd name="connsiteX0" fmla="*/ 22663 w 85173"/>
                <a:gd name="connsiteY0" fmla="*/ 3125 h 50943"/>
                <a:gd name="connsiteX1" fmla="*/ 1566 w 85173"/>
                <a:gd name="connsiteY1" fmla="*/ 19533 h 50943"/>
                <a:gd name="connsiteX2" fmla="*/ 6254 w 85173"/>
                <a:gd name="connsiteY2" fmla="*/ 38286 h 50943"/>
                <a:gd name="connsiteX3" fmla="*/ 64855 w 85173"/>
                <a:gd name="connsiteY3" fmla="*/ 45318 h 50943"/>
                <a:gd name="connsiteX4" fmla="*/ 83607 w 85173"/>
                <a:gd name="connsiteY4" fmla="*/ 31254 h 50943"/>
                <a:gd name="connsiteX5" fmla="*/ 78919 w 85173"/>
                <a:gd name="connsiteY5" fmla="*/ 12501 h 50943"/>
                <a:gd name="connsiteX6" fmla="*/ 22663 w 85173"/>
                <a:gd name="connsiteY6" fmla="*/ 3125 h 5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173" h="50943">
                  <a:moveTo>
                    <a:pt x="22663" y="3125"/>
                  </a:moveTo>
                  <a:cubicBezTo>
                    <a:pt x="11739" y="6252"/>
                    <a:pt x="4706" y="11718"/>
                    <a:pt x="1566" y="19533"/>
                  </a:cubicBezTo>
                  <a:cubicBezTo>
                    <a:pt x="-1575" y="25783"/>
                    <a:pt x="19" y="32036"/>
                    <a:pt x="6254" y="38286"/>
                  </a:cubicBezTo>
                  <a:cubicBezTo>
                    <a:pt x="20318" y="52350"/>
                    <a:pt x="39867" y="54694"/>
                    <a:pt x="64855" y="45318"/>
                  </a:cubicBezTo>
                  <a:cubicBezTo>
                    <a:pt x="74231" y="43757"/>
                    <a:pt x="80467" y="39069"/>
                    <a:pt x="83607" y="31254"/>
                  </a:cubicBezTo>
                  <a:cubicBezTo>
                    <a:pt x="86748" y="25004"/>
                    <a:pt x="85154" y="18750"/>
                    <a:pt x="78919" y="12501"/>
                  </a:cubicBezTo>
                  <a:cubicBezTo>
                    <a:pt x="66402" y="-2"/>
                    <a:pt x="47650" y="-3124"/>
                    <a:pt x="22663" y="3125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8" name="任意多边形: 形状 7177">
              <a:extLst>
                <a:ext uri="{FF2B5EF4-FFF2-40B4-BE49-F238E27FC236}">
                  <a16:creationId xmlns:a16="http://schemas.microsoft.com/office/drawing/2014/main" id="{1B8109E2-8075-4B5D-94F3-391AF0C83BED}"/>
                </a:ext>
              </a:extLst>
            </p:cNvPr>
            <p:cNvSpPr/>
            <p:nvPr/>
          </p:nvSpPr>
          <p:spPr>
            <a:xfrm>
              <a:off x="7899726" y="3004115"/>
              <a:ext cx="84716" cy="50162"/>
            </a:xfrm>
            <a:custGeom>
              <a:avLst/>
              <a:gdLst>
                <a:gd name="connsiteX0" fmla="*/ 31582 w 84716"/>
                <a:gd name="connsiteY0" fmla="*/ 782 h 50162"/>
                <a:gd name="connsiteX1" fmla="*/ 1110 w 84716"/>
                <a:gd name="connsiteY1" fmla="*/ 31254 h 50162"/>
                <a:gd name="connsiteX2" fmla="*/ 52677 w 84716"/>
                <a:gd name="connsiteY2" fmla="*/ 47663 h 50162"/>
                <a:gd name="connsiteX3" fmla="*/ 78463 w 84716"/>
                <a:gd name="connsiteY3" fmla="*/ 38287 h 50162"/>
                <a:gd name="connsiteX4" fmla="*/ 83151 w 84716"/>
                <a:gd name="connsiteY4" fmla="*/ 19534 h 50162"/>
                <a:gd name="connsiteX5" fmla="*/ 31582 w 84716"/>
                <a:gd name="connsiteY5" fmla="*/ 782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716" h="50162">
                  <a:moveTo>
                    <a:pt x="31582" y="782"/>
                  </a:moveTo>
                  <a:cubicBezTo>
                    <a:pt x="6593" y="5470"/>
                    <a:pt x="-3579" y="15629"/>
                    <a:pt x="1110" y="31254"/>
                  </a:cubicBezTo>
                  <a:cubicBezTo>
                    <a:pt x="10485" y="48446"/>
                    <a:pt x="27690" y="53912"/>
                    <a:pt x="52677" y="47663"/>
                  </a:cubicBezTo>
                  <a:cubicBezTo>
                    <a:pt x="63601" y="46102"/>
                    <a:pt x="72228" y="42975"/>
                    <a:pt x="78463" y="38287"/>
                  </a:cubicBezTo>
                  <a:cubicBezTo>
                    <a:pt x="84698" y="32037"/>
                    <a:pt x="86291" y="25783"/>
                    <a:pt x="83151" y="19534"/>
                  </a:cubicBezTo>
                  <a:cubicBezTo>
                    <a:pt x="75321" y="3909"/>
                    <a:pt x="58163" y="-2345"/>
                    <a:pt x="31582" y="78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9" name="任意多边形: 形状 7178">
              <a:extLst>
                <a:ext uri="{FF2B5EF4-FFF2-40B4-BE49-F238E27FC236}">
                  <a16:creationId xmlns:a16="http://schemas.microsoft.com/office/drawing/2014/main" id="{0607F8AA-DBC7-4D2D-BD0D-9FC17C672C69}"/>
                </a:ext>
              </a:extLst>
            </p:cNvPr>
            <p:cNvSpPr/>
            <p:nvPr/>
          </p:nvSpPr>
          <p:spPr>
            <a:xfrm>
              <a:off x="7870362" y="2878318"/>
              <a:ext cx="84386" cy="49225"/>
            </a:xfrm>
            <a:custGeom>
              <a:avLst/>
              <a:gdLst>
                <a:gd name="connsiteX0" fmla="*/ 42194 w 84386"/>
                <a:gd name="connsiteY0" fmla="*/ 0 h 49225"/>
                <a:gd name="connsiteX1" fmla="*/ 0 w 84386"/>
                <a:gd name="connsiteY1" fmla="*/ 23440 h 49225"/>
                <a:gd name="connsiteX2" fmla="*/ 42194 w 84386"/>
                <a:gd name="connsiteY2" fmla="*/ 49225 h 49225"/>
                <a:gd name="connsiteX3" fmla="*/ 84386 w 84386"/>
                <a:gd name="connsiteY3" fmla="*/ 23440 h 49225"/>
                <a:gd name="connsiteX4" fmla="*/ 42194 w 84386"/>
                <a:gd name="connsiteY4" fmla="*/ 0 h 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6" h="49225">
                  <a:moveTo>
                    <a:pt x="42194" y="0"/>
                  </a:moveTo>
                  <a:cubicBezTo>
                    <a:pt x="14065" y="0"/>
                    <a:pt x="0" y="7815"/>
                    <a:pt x="0" y="23440"/>
                  </a:cubicBezTo>
                  <a:cubicBezTo>
                    <a:pt x="0" y="40632"/>
                    <a:pt x="14065" y="49225"/>
                    <a:pt x="42194" y="49225"/>
                  </a:cubicBezTo>
                  <a:cubicBezTo>
                    <a:pt x="70321" y="49225"/>
                    <a:pt x="84386" y="40632"/>
                    <a:pt x="84386" y="23440"/>
                  </a:cubicBezTo>
                  <a:cubicBezTo>
                    <a:pt x="84386" y="7815"/>
                    <a:pt x="70321" y="0"/>
                    <a:pt x="42194" y="0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0" name="任意多边形: 形状 7179">
              <a:extLst>
                <a:ext uri="{FF2B5EF4-FFF2-40B4-BE49-F238E27FC236}">
                  <a16:creationId xmlns:a16="http://schemas.microsoft.com/office/drawing/2014/main" id="{4835B269-4B6F-475E-A8D9-B4FDB66F984E}"/>
                </a:ext>
              </a:extLst>
            </p:cNvPr>
            <p:cNvSpPr/>
            <p:nvPr/>
          </p:nvSpPr>
          <p:spPr>
            <a:xfrm>
              <a:off x="7898163" y="2751584"/>
              <a:ext cx="84251" cy="50162"/>
            </a:xfrm>
            <a:custGeom>
              <a:avLst/>
              <a:gdLst>
                <a:gd name="connsiteX0" fmla="*/ 54240 w 84251"/>
                <a:gd name="connsiteY0" fmla="*/ 2500 h 50162"/>
                <a:gd name="connsiteX1" fmla="*/ 2672 w 84251"/>
                <a:gd name="connsiteY1" fmla="*/ 18908 h 50162"/>
                <a:gd name="connsiteX2" fmla="*/ 30800 w 84251"/>
                <a:gd name="connsiteY2" fmla="*/ 49381 h 50162"/>
                <a:gd name="connsiteX3" fmla="*/ 82369 w 84251"/>
                <a:gd name="connsiteY3" fmla="*/ 30628 h 50162"/>
                <a:gd name="connsiteX4" fmla="*/ 80026 w 84251"/>
                <a:gd name="connsiteY4" fmla="*/ 14220 h 50162"/>
                <a:gd name="connsiteX5" fmla="*/ 54240 w 84251"/>
                <a:gd name="connsiteY5" fmla="*/ 2500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51" h="50162">
                  <a:moveTo>
                    <a:pt x="54240" y="2500"/>
                  </a:moveTo>
                  <a:cubicBezTo>
                    <a:pt x="26113" y="-3749"/>
                    <a:pt x="8907" y="1717"/>
                    <a:pt x="2672" y="18908"/>
                  </a:cubicBezTo>
                  <a:cubicBezTo>
                    <a:pt x="-5158" y="32973"/>
                    <a:pt x="4219" y="43132"/>
                    <a:pt x="30800" y="49381"/>
                  </a:cubicBezTo>
                  <a:cubicBezTo>
                    <a:pt x="60477" y="52508"/>
                    <a:pt x="77681" y="46254"/>
                    <a:pt x="82369" y="30628"/>
                  </a:cubicBezTo>
                  <a:cubicBezTo>
                    <a:pt x="85511" y="24379"/>
                    <a:pt x="84714" y="18908"/>
                    <a:pt x="80026" y="14220"/>
                  </a:cubicBezTo>
                  <a:cubicBezTo>
                    <a:pt x="73791" y="7971"/>
                    <a:pt x="65164" y="4061"/>
                    <a:pt x="54240" y="2500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1" name="任意多边形: 形状 7180">
              <a:extLst>
                <a:ext uri="{FF2B5EF4-FFF2-40B4-BE49-F238E27FC236}">
                  <a16:creationId xmlns:a16="http://schemas.microsoft.com/office/drawing/2014/main" id="{05044844-0BBC-49A1-8AC6-C1377DB4E81E}"/>
                </a:ext>
              </a:extLst>
            </p:cNvPr>
            <p:cNvSpPr/>
            <p:nvPr/>
          </p:nvSpPr>
          <p:spPr>
            <a:xfrm>
              <a:off x="7981310" y="2634717"/>
              <a:ext cx="86830" cy="50888"/>
            </a:xfrm>
            <a:custGeom>
              <a:avLst/>
              <a:gdLst>
                <a:gd name="connsiteX0" fmla="*/ 64855 w 86830"/>
                <a:gd name="connsiteY0" fmla="*/ 4509 h 50888"/>
                <a:gd name="connsiteX1" fmla="*/ 6254 w 86830"/>
                <a:gd name="connsiteY1" fmla="*/ 11541 h 50888"/>
                <a:gd name="connsiteX2" fmla="*/ 1567 w 86830"/>
                <a:gd name="connsiteY2" fmla="*/ 30293 h 50888"/>
                <a:gd name="connsiteX3" fmla="*/ 22662 w 86830"/>
                <a:gd name="connsiteY3" fmla="*/ 46702 h 50888"/>
                <a:gd name="connsiteX4" fmla="*/ 78920 w 86830"/>
                <a:gd name="connsiteY4" fmla="*/ 37325 h 50888"/>
                <a:gd name="connsiteX5" fmla="*/ 64855 w 86830"/>
                <a:gd name="connsiteY5" fmla="*/ 4509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830" h="50888">
                  <a:moveTo>
                    <a:pt x="64855" y="4509"/>
                  </a:moveTo>
                  <a:cubicBezTo>
                    <a:pt x="39868" y="-3306"/>
                    <a:pt x="20319" y="-962"/>
                    <a:pt x="6254" y="11541"/>
                  </a:cubicBezTo>
                  <a:cubicBezTo>
                    <a:pt x="19" y="17790"/>
                    <a:pt x="-1575" y="24044"/>
                    <a:pt x="1567" y="30293"/>
                  </a:cubicBezTo>
                  <a:cubicBezTo>
                    <a:pt x="4707" y="38108"/>
                    <a:pt x="11739" y="43575"/>
                    <a:pt x="22662" y="46702"/>
                  </a:cubicBezTo>
                  <a:cubicBezTo>
                    <a:pt x="46103" y="54517"/>
                    <a:pt x="64855" y="51390"/>
                    <a:pt x="78920" y="37325"/>
                  </a:cubicBezTo>
                  <a:cubicBezTo>
                    <a:pt x="92984" y="23261"/>
                    <a:pt x="88295" y="12324"/>
                    <a:pt x="64855" y="4509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2" name="任意多边形: 形状 7181">
              <a:extLst>
                <a:ext uri="{FF2B5EF4-FFF2-40B4-BE49-F238E27FC236}">
                  <a16:creationId xmlns:a16="http://schemas.microsoft.com/office/drawing/2014/main" id="{2F9180F1-9796-4466-AABB-E30B3F8EA884}"/>
                </a:ext>
              </a:extLst>
            </p:cNvPr>
            <p:cNvSpPr/>
            <p:nvPr/>
          </p:nvSpPr>
          <p:spPr>
            <a:xfrm>
              <a:off x="8116487" y="2533744"/>
              <a:ext cx="86161" cy="50395"/>
            </a:xfrm>
            <a:custGeom>
              <a:avLst/>
              <a:gdLst>
                <a:gd name="connsiteX0" fmla="*/ 70321 w 86161"/>
                <a:gd name="connsiteY0" fmla="*/ 7032 h 50395"/>
                <a:gd name="connsiteX1" fmla="*/ 42194 w 86161"/>
                <a:gd name="connsiteY1" fmla="*/ 0 h 50395"/>
                <a:gd name="connsiteX2" fmla="*/ 11720 w 86161"/>
                <a:gd name="connsiteY2" fmla="*/ 7032 h 50395"/>
                <a:gd name="connsiteX3" fmla="*/ 0 w 86161"/>
                <a:gd name="connsiteY3" fmla="*/ 25784 h 50395"/>
                <a:gd name="connsiteX4" fmla="*/ 11720 w 86161"/>
                <a:gd name="connsiteY4" fmla="*/ 42193 h 50395"/>
                <a:gd name="connsiteX5" fmla="*/ 72666 w 86161"/>
                <a:gd name="connsiteY5" fmla="*/ 42193 h 50395"/>
                <a:gd name="connsiteX6" fmla="*/ 70321 w 86161"/>
                <a:gd name="connsiteY6" fmla="*/ 7032 h 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161" h="50395">
                  <a:moveTo>
                    <a:pt x="70321" y="7032"/>
                  </a:moveTo>
                  <a:cubicBezTo>
                    <a:pt x="62493" y="2344"/>
                    <a:pt x="53117" y="0"/>
                    <a:pt x="42194" y="0"/>
                  </a:cubicBezTo>
                  <a:cubicBezTo>
                    <a:pt x="29677" y="0"/>
                    <a:pt x="19550" y="2344"/>
                    <a:pt x="11720" y="7032"/>
                  </a:cubicBezTo>
                  <a:cubicBezTo>
                    <a:pt x="3891" y="11720"/>
                    <a:pt x="0" y="17969"/>
                    <a:pt x="0" y="25784"/>
                  </a:cubicBezTo>
                  <a:cubicBezTo>
                    <a:pt x="0" y="32034"/>
                    <a:pt x="3891" y="37504"/>
                    <a:pt x="11720" y="42193"/>
                  </a:cubicBezTo>
                  <a:cubicBezTo>
                    <a:pt x="32020" y="53130"/>
                    <a:pt x="52366" y="53130"/>
                    <a:pt x="72666" y="42193"/>
                  </a:cubicBezTo>
                  <a:cubicBezTo>
                    <a:pt x="91418" y="31256"/>
                    <a:pt x="90621" y="19535"/>
                    <a:pt x="70321" y="7032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3" name="任意多边形: 形状 7182">
              <a:extLst>
                <a:ext uri="{FF2B5EF4-FFF2-40B4-BE49-F238E27FC236}">
                  <a16:creationId xmlns:a16="http://schemas.microsoft.com/office/drawing/2014/main" id="{E4A1918C-8E69-4576-B9AA-603C5181CFF6}"/>
                </a:ext>
              </a:extLst>
            </p:cNvPr>
            <p:cNvSpPr/>
            <p:nvPr/>
          </p:nvSpPr>
          <p:spPr>
            <a:xfrm>
              <a:off x="8289068" y="2456892"/>
              <a:ext cx="88167" cy="50565"/>
            </a:xfrm>
            <a:custGeom>
              <a:avLst/>
              <a:gdLst>
                <a:gd name="connsiteX0" fmla="*/ 80577 w 88167"/>
                <a:gd name="connsiteY0" fmla="*/ 13563 h 50565"/>
                <a:gd name="connsiteX1" fmla="*/ 21976 w 88167"/>
                <a:gd name="connsiteY1" fmla="*/ 4186 h 50565"/>
                <a:gd name="connsiteX2" fmla="*/ 7911 w 88167"/>
                <a:gd name="connsiteY2" fmla="*/ 37003 h 50565"/>
                <a:gd name="connsiteX3" fmla="*/ 64168 w 88167"/>
                <a:gd name="connsiteY3" fmla="*/ 46379 h 50565"/>
                <a:gd name="connsiteX4" fmla="*/ 80577 w 88167"/>
                <a:gd name="connsiteY4" fmla="*/ 13563 h 5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50565">
                  <a:moveTo>
                    <a:pt x="80577" y="13563"/>
                  </a:moveTo>
                  <a:cubicBezTo>
                    <a:pt x="66512" y="-502"/>
                    <a:pt x="46963" y="-3629"/>
                    <a:pt x="21976" y="4186"/>
                  </a:cubicBezTo>
                  <a:cubicBezTo>
                    <a:pt x="-1465" y="12002"/>
                    <a:pt x="-6153" y="22939"/>
                    <a:pt x="7911" y="37003"/>
                  </a:cubicBezTo>
                  <a:cubicBezTo>
                    <a:pt x="21976" y="51067"/>
                    <a:pt x="40728" y="54194"/>
                    <a:pt x="64168" y="46379"/>
                  </a:cubicBezTo>
                  <a:cubicBezTo>
                    <a:pt x="89155" y="38564"/>
                    <a:pt x="94641" y="27627"/>
                    <a:pt x="80577" y="1356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4" name="任意多边形: 形状 7183">
              <a:extLst>
                <a:ext uri="{FF2B5EF4-FFF2-40B4-BE49-F238E27FC236}">
                  <a16:creationId xmlns:a16="http://schemas.microsoft.com/office/drawing/2014/main" id="{B4418E5B-67FD-4F89-B28D-94F037279D26}"/>
                </a:ext>
              </a:extLst>
            </p:cNvPr>
            <p:cNvSpPr/>
            <p:nvPr/>
          </p:nvSpPr>
          <p:spPr>
            <a:xfrm>
              <a:off x="8492097" y="2408728"/>
              <a:ext cx="85388" cy="50162"/>
            </a:xfrm>
            <a:custGeom>
              <a:avLst/>
              <a:gdLst>
                <a:gd name="connsiteX0" fmla="*/ 83823 w 85388"/>
                <a:gd name="connsiteY0" fmla="*/ 19534 h 50162"/>
                <a:gd name="connsiteX1" fmla="*/ 32254 w 85388"/>
                <a:gd name="connsiteY1" fmla="*/ 782 h 50162"/>
                <a:gd name="connsiteX2" fmla="*/ 1781 w 85388"/>
                <a:gd name="connsiteY2" fmla="*/ 31254 h 50162"/>
                <a:gd name="connsiteX3" fmla="*/ 53351 w 85388"/>
                <a:gd name="connsiteY3" fmla="*/ 47663 h 50162"/>
                <a:gd name="connsiteX4" fmla="*/ 79134 w 85388"/>
                <a:gd name="connsiteY4" fmla="*/ 38286 h 50162"/>
                <a:gd name="connsiteX5" fmla="*/ 83823 w 85388"/>
                <a:gd name="connsiteY5" fmla="*/ 19534 h 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88" h="50162">
                  <a:moveTo>
                    <a:pt x="83823" y="19534"/>
                  </a:moveTo>
                  <a:cubicBezTo>
                    <a:pt x="79134" y="3909"/>
                    <a:pt x="61929" y="-2345"/>
                    <a:pt x="32254" y="782"/>
                  </a:cubicBezTo>
                  <a:cubicBezTo>
                    <a:pt x="5673" y="5470"/>
                    <a:pt x="-4454" y="15629"/>
                    <a:pt x="1781" y="31254"/>
                  </a:cubicBezTo>
                  <a:cubicBezTo>
                    <a:pt x="9610" y="48446"/>
                    <a:pt x="26768" y="53912"/>
                    <a:pt x="53351" y="47663"/>
                  </a:cubicBezTo>
                  <a:cubicBezTo>
                    <a:pt x="64274" y="46102"/>
                    <a:pt x="72900" y="42975"/>
                    <a:pt x="79134" y="38286"/>
                  </a:cubicBezTo>
                  <a:cubicBezTo>
                    <a:pt x="85369" y="32037"/>
                    <a:pt x="86963" y="25783"/>
                    <a:pt x="83823" y="1953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5" name="任意多边形: 形状 7184">
              <a:extLst>
                <a:ext uri="{FF2B5EF4-FFF2-40B4-BE49-F238E27FC236}">
                  <a16:creationId xmlns:a16="http://schemas.microsoft.com/office/drawing/2014/main" id="{0F72C22D-E707-4B61-9F11-9214AA7D2D27}"/>
                </a:ext>
              </a:extLst>
            </p:cNvPr>
            <p:cNvSpPr/>
            <p:nvPr/>
          </p:nvSpPr>
          <p:spPr>
            <a:xfrm>
              <a:off x="8711874" y="2393101"/>
              <a:ext cx="84384" cy="49224"/>
            </a:xfrm>
            <a:custGeom>
              <a:avLst/>
              <a:gdLst>
                <a:gd name="connsiteX0" fmla="*/ 84385 w 84384"/>
                <a:gd name="connsiteY0" fmla="*/ 25784 h 49224"/>
                <a:gd name="connsiteX1" fmla="*/ 42192 w 84384"/>
                <a:gd name="connsiteY1" fmla="*/ 0 h 49224"/>
                <a:gd name="connsiteX2" fmla="*/ 0 w 84384"/>
                <a:gd name="connsiteY2" fmla="*/ 25784 h 49224"/>
                <a:gd name="connsiteX3" fmla="*/ 42192 w 84384"/>
                <a:gd name="connsiteY3" fmla="*/ 49225 h 49224"/>
                <a:gd name="connsiteX4" fmla="*/ 84385 w 84384"/>
                <a:gd name="connsiteY4" fmla="*/ 25784 h 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84" h="49224">
                  <a:moveTo>
                    <a:pt x="84385" y="25784"/>
                  </a:moveTo>
                  <a:cubicBezTo>
                    <a:pt x="84385" y="8593"/>
                    <a:pt x="70321" y="0"/>
                    <a:pt x="42192" y="0"/>
                  </a:cubicBezTo>
                  <a:cubicBezTo>
                    <a:pt x="14064" y="0"/>
                    <a:pt x="0" y="8593"/>
                    <a:pt x="0" y="25784"/>
                  </a:cubicBezTo>
                  <a:cubicBezTo>
                    <a:pt x="0" y="41410"/>
                    <a:pt x="14064" y="49225"/>
                    <a:pt x="42192" y="49225"/>
                  </a:cubicBezTo>
                  <a:cubicBezTo>
                    <a:pt x="70321" y="49225"/>
                    <a:pt x="84385" y="41410"/>
                    <a:pt x="84385" y="2578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6" name="任意多边形: 形状 7185">
              <a:extLst>
                <a:ext uri="{FF2B5EF4-FFF2-40B4-BE49-F238E27FC236}">
                  <a16:creationId xmlns:a16="http://schemas.microsoft.com/office/drawing/2014/main" id="{7FC02660-0F95-4652-ABB7-2DAEF21E654E}"/>
                </a:ext>
              </a:extLst>
            </p:cNvPr>
            <p:cNvSpPr/>
            <p:nvPr/>
          </p:nvSpPr>
          <p:spPr>
            <a:xfrm>
              <a:off x="8929542" y="2411073"/>
              <a:ext cx="84251" cy="48514"/>
            </a:xfrm>
            <a:custGeom>
              <a:avLst/>
              <a:gdLst>
                <a:gd name="connsiteX0" fmla="*/ 82369 w 84251"/>
                <a:gd name="connsiteY0" fmla="*/ 31254 h 48514"/>
                <a:gd name="connsiteX1" fmla="*/ 80026 w 84251"/>
                <a:gd name="connsiteY1" fmla="*/ 12501 h 48514"/>
                <a:gd name="connsiteX2" fmla="*/ 54240 w 84251"/>
                <a:gd name="connsiteY2" fmla="*/ 781 h 48514"/>
                <a:gd name="connsiteX3" fmla="*/ 21424 w 84251"/>
                <a:gd name="connsiteY3" fmla="*/ 3125 h 48514"/>
                <a:gd name="connsiteX4" fmla="*/ 2672 w 84251"/>
                <a:gd name="connsiteY4" fmla="*/ 17189 h 48514"/>
                <a:gd name="connsiteX5" fmla="*/ 30800 w 84251"/>
                <a:gd name="connsiteY5" fmla="*/ 47662 h 48514"/>
                <a:gd name="connsiteX6" fmla="*/ 82369 w 84251"/>
                <a:gd name="connsiteY6" fmla="*/ 31254 h 4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51" h="48514">
                  <a:moveTo>
                    <a:pt x="82369" y="31254"/>
                  </a:moveTo>
                  <a:cubicBezTo>
                    <a:pt x="85511" y="25004"/>
                    <a:pt x="84714" y="18750"/>
                    <a:pt x="80026" y="12501"/>
                  </a:cubicBezTo>
                  <a:cubicBezTo>
                    <a:pt x="73791" y="6252"/>
                    <a:pt x="65164" y="2342"/>
                    <a:pt x="54240" y="781"/>
                  </a:cubicBezTo>
                  <a:cubicBezTo>
                    <a:pt x="43317" y="-780"/>
                    <a:pt x="32348" y="-2"/>
                    <a:pt x="21424" y="3125"/>
                  </a:cubicBezTo>
                  <a:cubicBezTo>
                    <a:pt x="12048" y="6252"/>
                    <a:pt x="5813" y="10940"/>
                    <a:pt x="2672" y="17189"/>
                  </a:cubicBezTo>
                  <a:cubicBezTo>
                    <a:pt x="-5158" y="31254"/>
                    <a:pt x="4219" y="41413"/>
                    <a:pt x="30800" y="47662"/>
                  </a:cubicBezTo>
                  <a:cubicBezTo>
                    <a:pt x="58929" y="50789"/>
                    <a:pt x="76134" y="45318"/>
                    <a:pt x="82369" y="31254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7" name="任意多边形: 形状 7186">
              <a:extLst>
                <a:ext uri="{FF2B5EF4-FFF2-40B4-BE49-F238E27FC236}">
                  <a16:creationId xmlns:a16="http://schemas.microsoft.com/office/drawing/2014/main" id="{A6D8AFC9-79F8-4866-8E2C-AFCA76260EA4}"/>
                </a:ext>
              </a:extLst>
            </p:cNvPr>
            <p:cNvSpPr/>
            <p:nvPr/>
          </p:nvSpPr>
          <p:spPr>
            <a:xfrm>
              <a:off x="9130899" y="2459236"/>
              <a:ext cx="88167" cy="51652"/>
            </a:xfrm>
            <a:custGeom>
              <a:avLst/>
              <a:gdLst>
                <a:gd name="connsiteX0" fmla="*/ 80256 w 88167"/>
                <a:gd name="connsiteY0" fmla="*/ 37003 h 51652"/>
                <a:gd name="connsiteX1" fmla="*/ 66192 w 88167"/>
                <a:gd name="connsiteY1" fmla="*/ 4187 h 51652"/>
                <a:gd name="connsiteX2" fmla="*/ 7591 w 88167"/>
                <a:gd name="connsiteY2" fmla="*/ 13563 h 51652"/>
                <a:gd name="connsiteX3" fmla="*/ 24000 w 88167"/>
                <a:gd name="connsiteY3" fmla="*/ 46379 h 51652"/>
                <a:gd name="connsiteX4" fmla="*/ 80256 w 88167"/>
                <a:gd name="connsiteY4" fmla="*/ 37003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51652">
                  <a:moveTo>
                    <a:pt x="80256" y="37003"/>
                  </a:moveTo>
                  <a:cubicBezTo>
                    <a:pt x="94321" y="22939"/>
                    <a:pt x="89633" y="12002"/>
                    <a:pt x="66192" y="4187"/>
                  </a:cubicBezTo>
                  <a:cubicBezTo>
                    <a:pt x="41204" y="-3629"/>
                    <a:pt x="21655" y="-502"/>
                    <a:pt x="7591" y="13563"/>
                  </a:cubicBezTo>
                  <a:cubicBezTo>
                    <a:pt x="-6474" y="27627"/>
                    <a:pt x="-989" y="38564"/>
                    <a:pt x="24000" y="46379"/>
                  </a:cubicBezTo>
                  <a:cubicBezTo>
                    <a:pt x="48987" y="55755"/>
                    <a:pt x="67739" y="52628"/>
                    <a:pt x="80256" y="37003"/>
                  </a:cubicBezTo>
                  <a:close/>
                </a:path>
              </a:pathLst>
            </a:custGeom>
            <a:solidFill>
              <a:srgbClr val="71819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8" name="任意多边形: 形状 7187">
              <a:extLst>
                <a:ext uri="{FF2B5EF4-FFF2-40B4-BE49-F238E27FC236}">
                  <a16:creationId xmlns:a16="http://schemas.microsoft.com/office/drawing/2014/main" id="{DD2C769A-EF5E-4FBB-ABF5-E6B8B8F86966}"/>
                </a:ext>
              </a:extLst>
            </p:cNvPr>
            <p:cNvSpPr/>
            <p:nvPr/>
          </p:nvSpPr>
          <p:spPr>
            <a:xfrm>
              <a:off x="8683745" y="2866598"/>
              <a:ext cx="1363350" cy="795411"/>
            </a:xfrm>
            <a:custGeom>
              <a:avLst/>
              <a:gdLst>
                <a:gd name="connsiteX0" fmla="*/ 1350170 w 1363350"/>
                <a:gd name="connsiteY0" fmla="*/ 0 h 795411"/>
                <a:gd name="connsiteX1" fmla="*/ 1336105 w 1363350"/>
                <a:gd name="connsiteY1" fmla="*/ 103138 h 795411"/>
                <a:gd name="connsiteX2" fmla="*/ 1186087 w 1363350"/>
                <a:gd name="connsiteY2" fmla="*/ 290661 h 795411"/>
                <a:gd name="connsiteX3" fmla="*/ 780566 w 1363350"/>
                <a:gd name="connsiteY3" fmla="*/ 529754 h 795411"/>
                <a:gd name="connsiteX4" fmla="*/ 513346 w 1363350"/>
                <a:gd name="connsiteY4" fmla="*/ 682117 h 795411"/>
                <a:gd name="connsiteX5" fmla="*/ 339886 w 1363350"/>
                <a:gd name="connsiteY5" fmla="*/ 738374 h 795411"/>
                <a:gd name="connsiteX6" fmla="*/ 0 w 1363350"/>
                <a:gd name="connsiteY6" fmla="*/ 787599 h 795411"/>
                <a:gd name="connsiteX7" fmla="*/ 49226 w 1363350"/>
                <a:gd name="connsiteY7" fmla="*/ 792287 h 795411"/>
                <a:gd name="connsiteX8" fmla="*/ 173460 w 1363350"/>
                <a:gd name="connsiteY8" fmla="*/ 794630 h 795411"/>
                <a:gd name="connsiteX9" fmla="*/ 689149 w 1363350"/>
                <a:gd name="connsiteY9" fmla="*/ 635236 h 795411"/>
                <a:gd name="connsiteX10" fmla="*/ 1214214 w 1363350"/>
                <a:gd name="connsiteY10" fmla="*/ 328166 h 795411"/>
                <a:gd name="connsiteX11" fmla="*/ 1326729 w 1363350"/>
                <a:gd name="connsiteY11" fmla="*/ 213308 h 795411"/>
                <a:gd name="connsiteX12" fmla="*/ 1350170 w 1363350"/>
                <a:gd name="connsiteY12" fmla="*/ 0 h 79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3350" h="795411">
                  <a:moveTo>
                    <a:pt x="1350170" y="0"/>
                  </a:moveTo>
                  <a:lnTo>
                    <a:pt x="1336105" y="103138"/>
                  </a:lnTo>
                  <a:cubicBezTo>
                    <a:pt x="1312664" y="181274"/>
                    <a:pt x="1262643" y="243780"/>
                    <a:pt x="1186087" y="290661"/>
                  </a:cubicBezTo>
                  <a:cubicBezTo>
                    <a:pt x="1109529" y="339103"/>
                    <a:pt x="974326" y="418801"/>
                    <a:pt x="780566" y="529754"/>
                  </a:cubicBezTo>
                  <a:lnTo>
                    <a:pt x="513346" y="682117"/>
                  </a:lnTo>
                  <a:cubicBezTo>
                    <a:pt x="464917" y="700869"/>
                    <a:pt x="407067" y="719621"/>
                    <a:pt x="339886" y="738374"/>
                  </a:cubicBezTo>
                  <a:cubicBezTo>
                    <a:pt x="205479" y="775878"/>
                    <a:pt x="92215" y="792287"/>
                    <a:pt x="0" y="787599"/>
                  </a:cubicBezTo>
                  <a:lnTo>
                    <a:pt x="49226" y="792287"/>
                  </a:lnTo>
                  <a:cubicBezTo>
                    <a:pt x="91418" y="795413"/>
                    <a:pt x="132814" y="796192"/>
                    <a:pt x="173460" y="794630"/>
                  </a:cubicBezTo>
                  <a:cubicBezTo>
                    <a:pt x="354748" y="789942"/>
                    <a:pt x="526613" y="736812"/>
                    <a:pt x="689149" y="635236"/>
                  </a:cubicBezTo>
                  <a:cubicBezTo>
                    <a:pt x="734482" y="607107"/>
                    <a:pt x="909488" y="504752"/>
                    <a:pt x="1214214" y="328166"/>
                  </a:cubicBezTo>
                  <a:cubicBezTo>
                    <a:pt x="1262643" y="296910"/>
                    <a:pt x="1300147" y="258628"/>
                    <a:pt x="1326729" y="213308"/>
                  </a:cubicBezTo>
                  <a:cubicBezTo>
                    <a:pt x="1365780" y="147675"/>
                    <a:pt x="1373610" y="76571"/>
                    <a:pt x="1350170" y="0"/>
                  </a:cubicBezTo>
                  <a:close/>
                </a:path>
              </a:pathLst>
            </a:custGeom>
            <a:solidFill>
              <a:srgbClr val="6C727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9" name="任意多边形: 形状 7188">
              <a:extLst>
                <a:ext uri="{FF2B5EF4-FFF2-40B4-BE49-F238E27FC236}">
                  <a16:creationId xmlns:a16="http://schemas.microsoft.com/office/drawing/2014/main" id="{048F28A3-53EF-467F-8586-B23D23EE101C}"/>
                </a:ext>
              </a:extLst>
            </p:cNvPr>
            <p:cNvSpPr/>
            <p:nvPr/>
          </p:nvSpPr>
          <p:spPr>
            <a:xfrm>
              <a:off x="9279133" y="2554580"/>
              <a:ext cx="646955" cy="286233"/>
            </a:xfrm>
            <a:custGeom>
              <a:avLst/>
              <a:gdLst>
                <a:gd name="connsiteX0" fmla="*/ 180492 w 646955"/>
                <a:gd name="connsiteY0" fmla="*/ 89334 h 286233"/>
                <a:gd name="connsiteX1" fmla="*/ 28129 w 646955"/>
                <a:gd name="connsiteY1" fmla="*/ 176063 h 286233"/>
                <a:gd name="connsiteX2" fmla="*/ 0 w 646955"/>
                <a:gd name="connsiteY2" fmla="*/ 286233 h 286233"/>
                <a:gd name="connsiteX3" fmla="*/ 201587 w 646955"/>
                <a:gd name="connsiteY3" fmla="*/ 169031 h 286233"/>
                <a:gd name="connsiteX4" fmla="*/ 433648 w 646955"/>
                <a:gd name="connsiteY4" fmla="*/ 49485 h 286233"/>
                <a:gd name="connsiteX5" fmla="*/ 503969 w 646955"/>
                <a:gd name="connsiteY5" fmla="*/ 75269 h 286233"/>
                <a:gd name="connsiteX6" fmla="*/ 564914 w 646955"/>
                <a:gd name="connsiteY6" fmla="*/ 108086 h 286233"/>
                <a:gd name="connsiteX7" fmla="*/ 646955 w 646955"/>
                <a:gd name="connsiteY7" fmla="*/ 108086 h 286233"/>
                <a:gd name="connsiteX8" fmla="*/ 482872 w 646955"/>
                <a:gd name="connsiteY8" fmla="*/ 16668 h 286233"/>
                <a:gd name="connsiteX9" fmla="*/ 391455 w 646955"/>
                <a:gd name="connsiteY9" fmla="*/ 260 h 286233"/>
                <a:gd name="connsiteX10" fmla="*/ 180492 w 646955"/>
                <a:gd name="connsiteY10" fmla="*/ 89334 h 28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5" h="286233">
                  <a:moveTo>
                    <a:pt x="180492" y="89334"/>
                  </a:moveTo>
                  <a:lnTo>
                    <a:pt x="28129" y="176063"/>
                  </a:lnTo>
                  <a:lnTo>
                    <a:pt x="0" y="286233"/>
                  </a:lnTo>
                  <a:lnTo>
                    <a:pt x="201587" y="169031"/>
                  </a:lnTo>
                  <a:cubicBezTo>
                    <a:pt x="339089" y="90895"/>
                    <a:pt x="416442" y="51046"/>
                    <a:pt x="433648" y="49485"/>
                  </a:cubicBezTo>
                  <a:cubicBezTo>
                    <a:pt x="449260" y="47924"/>
                    <a:pt x="472700" y="56517"/>
                    <a:pt x="503969" y="75269"/>
                  </a:cubicBezTo>
                  <a:cubicBezTo>
                    <a:pt x="536785" y="95583"/>
                    <a:pt x="557085" y="106525"/>
                    <a:pt x="564914" y="108086"/>
                  </a:cubicBezTo>
                  <a:cubicBezTo>
                    <a:pt x="585214" y="112774"/>
                    <a:pt x="612592" y="112774"/>
                    <a:pt x="646955" y="108086"/>
                  </a:cubicBezTo>
                  <a:lnTo>
                    <a:pt x="482872" y="16668"/>
                  </a:lnTo>
                  <a:cubicBezTo>
                    <a:pt x="475044" y="4165"/>
                    <a:pt x="444571" y="-1301"/>
                    <a:pt x="391455" y="260"/>
                  </a:cubicBezTo>
                  <a:cubicBezTo>
                    <a:pt x="358638" y="1821"/>
                    <a:pt x="288317" y="31516"/>
                    <a:pt x="180492" y="89334"/>
                  </a:cubicBezTo>
                  <a:close/>
                </a:path>
              </a:pathLst>
            </a:custGeom>
            <a:solidFill>
              <a:srgbClr val="404C6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0" name="任意多边形: 形状 7189">
              <a:extLst>
                <a:ext uri="{FF2B5EF4-FFF2-40B4-BE49-F238E27FC236}">
                  <a16:creationId xmlns:a16="http://schemas.microsoft.com/office/drawing/2014/main" id="{83B1C4B7-C02F-4C4D-AC1F-FC2B2E08DD85}"/>
                </a:ext>
              </a:extLst>
            </p:cNvPr>
            <p:cNvSpPr/>
            <p:nvPr/>
          </p:nvSpPr>
          <p:spPr>
            <a:xfrm>
              <a:off x="8165326" y="2571248"/>
              <a:ext cx="1241002" cy="707901"/>
            </a:xfrm>
            <a:custGeom>
              <a:avLst/>
              <a:gdLst>
                <a:gd name="connsiteX0" fmla="*/ 387 w 1241002"/>
                <a:gd name="connsiteY0" fmla="*/ 283629 h 707901"/>
                <a:gd name="connsiteX1" fmla="*/ 9762 w 1241002"/>
                <a:gd name="connsiteY1" fmla="*/ 375047 h 707901"/>
                <a:gd name="connsiteX2" fmla="*/ 42579 w 1241002"/>
                <a:gd name="connsiteY2" fmla="*/ 405520 h 707901"/>
                <a:gd name="connsiteX3" fmla="*/ 527796 w 1241002"/>
                <a:gd name="connsiteY3" fmla="*/ 686805 h 707901"/>
                <a:gd name="connsiteX4" fmla="*/ 619213 w 1241002"/>
                <a:gd name="connsiteY4" fmla="*/ 707901 h 707901"/>
                <a:gd name="connsiteX5" fmla="*/ 710631 w 1241002"/>
                <a:gd name="connsiteY5" fmla="*/ 686805 h 707901"/>
                <a:gd name="connsiteX6" fmla="*/ 1193504 w 1241002"/>
                <a:gd name="connsiteY6" fmla="*/ 407864 h 707901"/>
                <a:gd name="connsiteX7" fmla="*/ 1226321 w 1241002"/>
                <a:gd name="connsiteY7" fmla="*/ 372703 h 707901"/>
                <a:gd name="connsiteX8" fmla="*/ 1228664 w 1241002"/>
                <a:gd name="connsiteY8" fmla="*/ 215652 h 707901"/>
                <a:gd name="connsiteX9" fmla="*/ 1034109 w 1241002"/>
                <a:gd name="connsiteY9" fmla="*/ 210964 h 707901"/>
                <a:gd name="connsiteX10" fmla="*/ 708288 w 1241002"/>
                <a:gd name="connsiteY10" fmla="*/ 21097 h 707901"/>
                <a:gd name="connsiteX11" fmla="*/ 616870 w 1241002"/>
                <a:gd name="connsiteY11" fmla="*/ 0 h 707901"/>
                <a:gd name="connsiteX12" fmla="*/ 525451 w 1241002"/>
                <a:gd name="connsiteY12" fmla="*/ 21097 h 707901"/>
                <a:gd name="connsiteX13" fmla="*/ 185565 w 1241002"/>
                <a:gd name="connsiteY13" fmla="*/ 217996 h 707901"/>
                <a:gd name="connsiteX14" fmla="*/ 5075 w 1241002"/>
                <a:gd name="connsiteY14" fmla="*/ 220340 h 707901"/>
                <a:gd name="connsiteX15" fmla="*/ 387 w 1241002"/>
                <a:gd name="connsiteY15" fmla="*/ 283629 h 70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1002" h="707901">
                  <a:moveTo>
                    <a:pt x="387" y="283629"/>
                  </a:moveTo>
                  <a:cubicBezTo>
                    <a:pt x="-1161" y="328949"/>
                    <a:pt x="1933" y="359422"/>
                    <a:pt x="9762" y="375047"/>
                  </a:cubicBezTo>
                  <a:cubicBezTo>
                    <a:pt x="20685" y="389111"/>
                    <a:pt x="31656" y="399270"/>
                    <a:pt x="42579" y="405520"/>
                  </a:cubicBezTo>
                  <a:lnTo>
                    <a:pt x="527796" y="686805"/>
                  </a:lnTo>
                  <a:cubicBezTo>
                    <a:pt x="554377" y="700869"/>
                    <a:pt x="584849" y="707901"/>
                    <a:pt x="619213" y="707901"/>
                  </a:cubicBezTo>
                  <a:cubicBezTo>
                    <a:pt x="655171" y="707901"/>
                    <a:pt x="685644" y="700869"/>
                    <a:pt x="710631" y="686805"/>
                  </a:cubicBezTo>
                  <a:lnTo>
                    <a:pt x="1193504" y="407864"/>
                  </a:lnTo>
                  <a:cubicBezTo>
                    <a:pt x="1210709" y="398487"/>
                    <a:pt x="1221633" y="386767"/>
                    <a:pt x="1226321" y="372703"/>
                  </a:cubicBezTo>
                  <a:cubicBezTo>
                    <a:pt x="1245073" y="341447"/>
                    <a:pt x="1245870" y="289100"/>
                    <a:pt x="1228664" y="215652"/>
                  </a:cubicBezTo>
                  <a:cubicBezTo>
                    <a:pt x="1219289" y="212525"/>
                    <a:pt x="1154453" y="210964"/>
                    <a:pt x="1034109" y="210964"/>
                  </a:cubicBezTo>
                  <a:lnTo>
                    <a:pt x="708288" y="21097"/>
                  </a:lnTo>
                  <a:cubicBezTo>
                    <a:pt x="683300" y="7032"/>
                    <a:pt x="652827" y="0"/>
                    <a:pt x="616870" y="0"/>
                  </a:cubicBezTo>
                  <a:cubicBezTo>
                    <a:pt x="580912" y="0"/>
                    <a:pt x="550440" y="7032"/>
                    <a:pt x="525451" y="21097"/>
                  </a:cubicBezTo>
                  <a:lnTo>
                    <a:pt x="185565" y="217996"/>
                  </a:lnTo>
                  <a:lnTo>
                    <a:pt x="5075" y="220340"/>
                  </a:lnTo>
                  <a:lnTo>
                    <a:pt x="387" y="283629"/>
                  </a:lnTo>
                  <a:close/>
                </a:path>
              </a:pathLst>
            </a:custGeom>
            <a:solidFill>
              <a:srgbClr val="6C798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1" name="任意多边形: 形状 7190">
              <a:extLst>
                <a:ext uri="{FF2B5EF4-FFF2-40B4-BE49-F238E27FC236}">
                  <a16:creationId xmlns:a16="http://schemas.microsoft.com/office/drawing/2014/main" id="{6345F80D-0153-454A-8E3E-58CF99CCDC1D}"/>
                </a:ext>
              </a:extLst>
            </p:cNvPr>
            <p:cNvSpPr/>
            <p:nvPr/>
          </p:nvSpPr>
          <p:spPr>
            <a:xfrm>
              <a:off x="8118831" y="3124443"/>
              <a:ext cx="543818" cy="478184"/>
            </a:xfrm>
            <a:custGeom>
              <a:avLst/>
              <a:gdLst>
                <a:gd name="connsiteX0" fmla="*/ 543818 w 543818"/>
                <a:gd name="connsiteY0" fmla="*/ 0 h 478184"/>
                <a:gd name="connsiteX1" fmla="*/ 187523 w 543818"/>
                <a:gd name="connsiteY1" fmla="*/ 75009 h 478184"/>
                <a:gd name="connsiteX2" fmla="*/ 0 w 543818"/>
                <a:gd name="connsiteY2" fmla="*/ 417240 h 478184"/>
                <a:gd name="connsiteX3" fmla="*/ 107825 w 543818"/>
                <a:gd name="connsiteY3" fmla="*/ 478185 h 478184"/>
                <a:gd name="connsiteX4" fmla="*/ 138298 w 543818"/>
                <a:gd name="connsiteY4" fmla="*/ 393799 h 478184"/>
                <a:gd name="connsiteX5" fmla="*/ 164083 w 543818"/>
                <a:gd name="connsiteY5" fmla="*/ 325822 h 478184"/>
                <a:gd name="connsiteX6" fmla="*/ 208619 w 543818"/>
                <a:gd name="connsiteY6" fmla="*/ 267221 h 478184"/>
                <a:gd name="connsiteX7" fmla="*/ 543818 w 543818"/>
                <a:gd name="connsiteY7" fmla="*/ 75009 h 478184"/>
                <a:gd name="connsiteX8" fmla="*/ 543818 w 543818"/>
                <a:gd name="connsiteY8" fmla="*/ 0 h 47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818" h="478184">
                  <a:moveTo>
                    <a:pt x="543818" y="0"/>
                  </a:moveTo>
                  <a:lnTo>
                    <a:pt x="187523" y="75009"/>
                  </a:lnTo>
                  <a:lnTo>
                    <a:pt x="0" y="417240"/>
                  </a:lnTo>
                  <a:lnTo>
                    <a:pt x="107825" y="478185"/>
                  </a:lnTo>
                  <a:lnTo>
                    <a:pt x="138298" y="393799"/>
                  </a:lnTo>
                  <a:cubicBezTo>
                    <a:pt x="153909" y="353168"/>
                    <a:pt x="162535" y="330510"/>
                    <a:pt x="164083" y="325822"/>
                  </a:cubicBezTo>
                  <a:cubicBezTo>
                    <a:pt x="175006" y="302381"/>
                    <a:pt x="189867" y="282846"/>
                    <a:pt x="208619" y="267221"/>
                  </a:cubicBezTo>
                  <a:cubicBezTo>
                    <a:pt x="238296" y="242219"/>
                    <a:pt x="350058" y="178147"/>
                    <a:pt x="543818" y="75009"/>
                  </a:cubicBezTo>
                  <a:lnTo>
                    <a:pt x="543818" y="0"/>
                  </a:lnTo>
                  <a:close/>
                </a:path>
              </a:pathLst>
            </a:custGeom>
            <a:solidFill>
              <a:srgbClr val="404C6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2" name="任意多边形: 形状 7191">
              <a:extLst>
                <a:ext uri="{FF2B5EF4-FFF2-40B4-BE49-F238E27FC236}">
                  <a16:creationId xmlns:a16="http://schemas.microsoft.com/office/drawing/2014/main" id="{DC5B2714-8FB3-4A58-8EC3-EEED86CEDF88}"/>
                </a:ext>
              </a:extLst>
            </p:cNvPr>
            <p:cNvSpPr/>
            <p:nvPr/>
          </p:nvSpPr>
          <p:spPr>
            <a:xfrm>
              <a:off x="9370550" y="2369661"/>
              <a:ext cx="478185" cy="248468"/>
            </a:xfrm>
            <a:custGeom>
              <a:avLst/>
              <a:gdLst>
                <a:gd name="connsiteX0" fmla="*/ 39849 w 478185"/>
                <a:gd name="connsiteY0" fmla="*/ 0 h 248468"/>
                <a:gd name="connsiteX1" fmla="*/ 32817 w 478185"/>
                <a:gd name="connsiteY1" fmla="*/ 4688 h 248468"/>
                <a:gd name="connsiteX2" fmla="*/ 0 w 478185"/>
                <a:gd name="connsiteY2" fmla="*/ 39849 h 248468"/>
                <a:gd name="connsiteX3" fmla="*/ 309414 w 478185"/>
                <a:gd name="connsiteY3" fmla="*/ 194556 h 248468"/>
                <a:gd name="connsiteX4" fmla="*/ 311759 w 478185"/>
                <a:gd name="connsiteY4" fmla="*/ 194556 h 248468"/>
                <a:gd name="connsiteX5" fmla="*/ 321134 w 478185"/>
                <a:gd name="connsiteY5" fmla="*/ 192211 h 248468"/>
                <a:gd name="connsiteX6" fmla="*/ 365672 w 478185"/>
                <a:gd name="connsiteY6" fmla="*/ 194556 h 248468"/>
                <a:gd name="connsiteX7" fmla="*/ 377392 w 478185"/>
                <a:gd name="connsiteY7" fmla="*/ 196899 h 248468"/>
                <a:gd name="connsiteX8" fmla="*/ 379735 w 478185"/>
                <a:gd name="connsiteY8" fmla="*/ 196899 h 248468"/>
                <a:gd name="connsiteX9" fmla="*/ 417241 w 478185"/>
                <a:gd name="connsiteY9" fmla="*/ 213308 h 248468"/>
                <a:gd name="connsiteX10" fmla="*/ 478185 w 478185"/>
                <a:gd name="connsiteY10" fmla="*/ 248468 h 248468"/>
                <a:gd name="connsiteX11" fmla="*/ 473497 w 478185"/>
                <a:gd name="connsiteY11" fmla="*/ 225028 h 248468"/>
                <a:gd name="connsiteX12" fmla="*/ 473497 w 478185"/>
                <a:gd name="connsiteY12" fmla="*/ 217996 h 248468"/>
                <a:gd name="connsiteX13" fmla="*/ 464122 w 478185"/>
                <a:gd name="connsiteY13" fmla="*/ 173459 h 248468"/>
                <a:gd name="connsiteX14" fmla="*/ 39849 w 478185"/>
                <a:gd name="connsiteY14" fmla="*/ 0 h 24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8185" h="248468">
                  <a:moveTo>
                    <a:pt x="39849" y="0"/>
                  </a:moveTo>
                  <a:lnTo>
                    <a:pt x="32817" y="4688"/>
                  </a:lnTo>
                  <a:lnTo>
                    <a:pt x="0" y="39849"/>
                  </a:lnTo>
                  <a:lnTo>
                    <a:pt x="309414" y="194556"/>
                  </a:lnTo>
                  <a:lnTo>
                    <a:pt x="311759" y="194556"/>
                  </a:lnTo>
                  <a:lnTo>
                    <a:pt x="321134" y="192211"/>
                  </a:lnTo>
                  <a:lnTo>
                    <a:pt x="365672" y="194556"/>
                  </a:lnTo>
                  <a:lnTo>
                    <a:pt x="377392" y="196899"/>
                  </a:lnTo>
                  <a:lnTo>
                    <a:pt x="379735" y="196899"/>
                  </a:lnTo>
                  <a:lnTo>
                    <a:pt x="417241" y="213308"/>
                  </a:lnTo>
                  <a:lnTo>
                    <a:pt x="478185" y="248468"/>
                  </a:lnTo>
                  <a:lnTo>
                    <a:pt x="473497" y="225028"/>
                  </a:lnTo>
                  <a:lnTo>
                    <a:pt x="473497" y="217996"/>
                  </a:lnTo>
                  <a:lnTo>
                    <a:pt x="464122" y="173459"/>
                  </a:lnTo>
                  <a:lnTo>
                    <a:pt x="39849" y="0"/>
                  </a:lnTo>
                  <a:close/>
                </a:path>
              </a:pathLst>
            </a:custGeom>
            <a:solidFill>
              <a:srgbClr val="7473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3" name="任意多边形: 形状 7192">
              <a:extLst>
                <a:ext uri="{FF2B5EF4-FFF2-40B4-BE49-F238E27FC236}">
                  <a16:creationId xmlns:a16="http://schemas.microsoft.com/office/drawing/2014/main" id="{DB784584-E3A5-4E94-BC5A-201C60ADCD26}"/>
                </a:ext>
              </a:extLst>
            </p:cNvPr>
            <p:cNvSpPr/>
            <p:nvPr/>
          </p:nvSpPr>
          <p:spPr>
            <a:xfrm>
              <a:off x="8894709" y="1804746"/>
              <a:ext cx="2090089" cy="932929"/>
            </a:xfrm>
            <a:custGeom>
              <a:avLst/>
              <a:gdLst>
                <a:gd name="connsiteX0" fmla="*/ 2088543 w 2090089"/>
                <a:gd name="connsiteY0" fmla="*/ 217996 h 932929"/>
                <a:gd name="connsiteX1" fmla="*/ 2022909 w 2090089"/>
                <a:gd name="connsiteY1" fmla="*/ 82042 h 932929"/>
                <a:gd name="connsiteX2" fmla="*/ 1978373 w 2090089"/>
                <a:gd name="connsiteY2" fmla="*/ 56257 h 932929"/>
                <a:gd name="connsiteX3" fmla="*/ 1772097 w 2090089"/>
                <a:gd name="connsiteY3" fmla="*/ 0 h 932929"/>
                <a:gd name="connsiteX4" fmla="*/ 1565820 w 2090089"/>
                <a:gd name="connsiteY4" fmla="*/ 56257 h 932929"/>
                <a:gd name="connsiteX5" fmla="*/ 752439 w 2090089"/>
                <a:gd name="connsiteY5" fmla="*/ 525066 h 932929"/>
                <a:gd name="connsiteX6" fmla="*/ 618828 w 2090089"/>
                <a:gd name="connsiteY6" fmla="*/ 621171 h 932929"/>
                <a:gd name="connsiteX7" fmla="*/ 417239 w 2090089"/>
                <a:gd name="connsiteY7" fmla="*/ 503969 h 932929"/>
                <a:gd name="connsiteX8" fmla="*/ 311757 w 2090089"/>
                <a:gd name="connsiteY8" fmla="*/ 518034 h 932929"/>
                <a:gd name="connsiteX9" fmla="*/ 321134 w 2090089"/>
                <a:gd name="connsiteY9" fmla="*/ 527410 h 932929"/>
                <a:gd name="connsiteX10" fmla="*/ 145331 w 2090089"/>
                <a:gd name="connsiteY10" fmla="*/ 618827 h 932929"/>
                <a:gd name="connsiteX11" fmla="*/ 0 w 2090089"/>
                <a:gd name="connsiteY11" fmla="*/ 698525 h 932929"/>
                <a:gd name="connsiteX12" fmla="*/ 403176 w 2090089"/>
                <a:gd name="connsiteY12" fmla="*/ 932929 h 932929"/>
                <a:gd name="connsiteX13" fmla="*/ 745405 w 2090089"/>
                <a:gd name="connsiteY13" fmla="*/ 743062 h 932929"/>
                <a:gd name="connsiteX14" fmla="*/ 804006 w 2090089"/>
                <a:gd name="connsiteY14" fmla="*/ 726653 h 932929"/>
                <a:gd name="connsiteX15" fmla="*/ 932929 w 2090089"/>
                <a:gd name="connsiteY15" fmla="*/ 789942 h 932929"/>
                <a:gd name="connsiteX16" fmla="*/ 1113420 w 2090089"/>
                <a:gd name="connsiteY16" fmla="*/ 811039 h 932929"/>
                <a:gd name="connsiteX17" fmla="*/ 1307976 w 2090089"/>
                <a:gd name="connsiteY17" fmla="*/ 728998 h 932929"/>
                <a:gd name="connsiteX18" fmla="*/ 2022909 w 2090089"/>
                <a:gd name="connsiteY18" fmla="*/ 316446 h 932929"/>
                <a:gd name="connsiteX19" fmla="*/ 2088543 w 2090089"/>
                <a:gd name="connsiteY19" fmla="*/ 217996 h 93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0089" h="932929">
                  <a:moveTo>
                    <a:pt x="2088543" y="217996"/>
                  </a:moveTo>
                  <a:cubicBezTo>
                    <a:pt x="2096372" y="158612"/>
                    <a:pt x="2074478" y="113297"/>
                    <a:pt x="2022909" y="82042"/>
                  </a:cubicBezTo>
                  <a:lnTo>
                    <a:pt x="1978373" y="56257"/>
                  </a:lnTo>
                  <a:cubicBezTo>
                    <a:pt x="1915880" y="18752"/>
                    <a:pt x="1847106" y="0"/>
                    <a:pt x="1772097" y="0"/>
                  </a:cubicBezTo>
                  <a:cubicBezTo>
                    <a:pt x="1698634" y="0"/>
                    <a:pt x="1629907" y="18752"/>
                    <a:pt x="1565820" y="56257"/>
                  </a:cubicBezTo>
                  <a:lnTo>
                    <a:pt x="752439" y="525066"/>
                  </a:lnTo>
                  <a:cubicBezTo>
                    <a:pt x="693041" y="582884"/>
                    <a:pt x="648503" y="614922"/>
                    <a:pt x="618828" y="621171"/>
                  </a:cubicBezTo>
                  <a:lnTo>
                    <a:pt x="417239" y="503969"/>
                  </a:lnTo>
                  <a:lnTo>
                    <a:pt x="311757" y="518034"/>
                  </a:lnTo>
                  <a:lnTo>
                    <a:pt x="321134" y="527410"/>
                  </a:lnTo>
                  <a:cubicBezTo>
                    <a:pt x="303929" y="533659"/>
                    <a:pt x="245328" y="564132"/>
                    <a:pt x="145331" y="618827"/>
                  </a:cubicBezTo>
                  <a:lnTo>
                    <a:pt x="0" y="698525"/>
                  </a:lnTo>
                  <a:lnTo>
                    <a:pt x="403176" y="932929"/>
                  </a:lnTo>
                  <a:lnTo>
                    <a:pt x="745405" y="743062"/>
                  </a:lnTo>
                  <a:lnTo>
                    <a:pt x="804006" y="726653"/>
                  </a:lnTo>
                  <a:lnTo>
                    <a:pt x="932929" y="789942"/>
                  </a:lnTo>
                  <a:lnTo>
                    <a:pt x="1113420" y="811039"/>
                  </a:lnTo>
                  <a:lnTo>
                    <a:pt x="1307976" y="728998"/>
                  </a:lnTo>
                  <a:lnTo>
                    <a:pt x="2022909" y="316446"/>
                  </a:lnTo>
                  <a:cubicBezTo>
                    <a:pt x="2061961" y="294567"/>
                    <a:pt x="2083855" y="261750"/>
                    <a:pt x="2088543" y="217996"/>
                  </a:cubicBez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4" name="任意多边形: 形状 7193">
              <a:extLst>
                <a:ext uri="{FF2B5EF4-FFF2-40B4-BE49-F238E27FC236}">
                  <a16:creationId xmlns:a16="http://schemas.microsoft.com/office/drawing/2014/main" id="{18EE7990-EE94-4C63-B00D-EF1C05B66ECB}"/>
                </a:ext>
              </a:extLst>
            </p:cNvPr>
            <p:cNvSpPr/>
            <p:nvPr/>
          </p:nvSpPr>
          <p:spPr>
            <a:xfrm>
              <a:off x="10859017" y="1936013"/>
              <a:ext cx="126578" cy="124234"/>
            </a:xfrm>
            <a:custGeom>
              <a:avLst/>
              <a:gdLst>
                <a:gd name="connsiteX0" fmla="*/ 28129 w 126578"/>
                <a:gd name="connsiteY0" fmla="*/ 124234 h 124234"/>
                <a:gd name="connsiteX1" fmla="*/ 126579 w 126578"/>
                <a:gd name="connsiteY1" fmla="*/ 67977 h 124234"/>
                <a:gd name="connsiteX2" fmla="*/ 126579 w 126578"/>
                <a:gd name="connsiteY2" fmla="*/ 0 h 124234"/>
                <a:gd name="connsiteX3" fmla="*/ 0 w 126578"/>
                <a:gd name="connsiteY3" fmla="*/ 0 h 124234"/>
                <a:gd name="connsiteX4" fmla="*/ 28129 w 126578"/>
                <a:gd name="connsiteY4" fmla="*/ 124234 h 12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8" h="124234">
                  <a:moveTo>
                    <a:pt x="28129" y="124234"/>
                  </a:moveTo>
                  <a:lnTo>
                    <a:pt x="126579" y="67977"/>
                  </a:lnTo>
                  <a:lnTo>
                    <a:pt x="126579" y="0"/>
                  </a:lnTo>
                  <a:lnTo>
                    <a:pt x="0" y="0"/>
                  </a:lnTo>
                  <a:lnTo>
                    <a:pt x="28129" y="124234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5" name="任意多边形: 形状 7194">
              <a:extLst>
                <a:ext uri="{FF2B5EF4-FFF2-40B4-BE49-F238E27FC236}">
                  <a16:creationId xmlns:a16="http://schemas.microsoft.com/office/drawing/2014/main" id="{96F47774-73DC-4FA8-B26D-3342A911EFC3}"/>
                </a:ext>
              </a:extLst>
            </p:cNvPr>
            <p:cNvSpPr/>
            <p:nvPr/>
          </p:nvSpPr>
          <p:spPr>
            <a:xfrm>
              <a:off x="8754067" y="1743801"/>
              <a:ext cx="2231529" cy="993874"/>
            </a:xfrm>
            <a:custGeom>
              <a:avLst/>
              <a:gdLst>
                <a:gd name="connsiteX0" fmla="*/ 1908052 w 2231529"/>
                <a:gd name="connsiteY0" fmla="*/ 0 h 993874"/>
                <a:gd name="connsiteX1" fmla="*/ 1774441 w 2231529"/>
                <a:gd name="connsiteY1" fmla="*/ 23440 h 993874"/>
                <a:gd name="connsiteX2" fmla="*/ 1200150 w 2231529"/>
                <a:gd name="connsiteY2" fmla="*/ 346918 h 993874"/>
                <a:gd name="connsiteX3" fmla="*/ 822760 w 2231529"/>
                <a:gd name="connsiteY3" fmla="*/ 564914 h 993874"/>
                <a:gd name="connsiteX4" fmla="*/ 757126 w 2231529"/>
                <a:gd name="connsiteY4" fmla="*/ 586011 h 993874"/>
                <a:gd name="connsiteX5" fmla="*/ 745405 w 2231529"/>
                <a:gd name="connsiteY5" fmla="*/ 588355 h 993874"/>
                <a:gd name="connsiteX6" fmla="*/ 738374 w 2231529"/>
                <a:gd name="connsiteY6" fmla="*/ 586011 h 993874"/>
                <a:gd name="connsiteX7" fmla="*/ 609451 w 2231529"/>
                <a:gd name="connsiteY7" fmla="*/ 508657 h 993874"/>
                <a:gd name="connsiteX8" fmla="*/ 607108 w 2231529"/>
                <a:gd name="connsiteY8" fmla="*/ 508657 h 993874"/>
                <a:gd name="connsiteX9" fmla="*/ 393799 w 2231529"/>
                <a:gd name="connsiteY9" fmla="*/ 525066 h 993874"/>
                <a:gd name="connsiteX10" fmla="*/ 0 w 2231529"/>
                <a:gd name="connsiteY10" fmla="*/ 752438 h 993874"/>
                <a:gd name="connsiteX11" fmla="*/ 0 w 2231529"/>
                <a:gd name="connsiteY11" fmla="*/ 813383 h 993874"/>
                <a:gd name="connsiteX12" fmla="*/ 166428 w 2231529"/>
                <a:gd name="connsiteY12" fmla="*/ 717277 h 993874"/>
                <a:gd name="connsiteX13" fmla="*/ 543818 w 2231529"/>
                <a:gd name="connsiteY13" fmla="*/ 993874 h 993874"/>
                <a:gd name="connsiteX14" fmla="*/ 946994 w 2231529"/>
                <a:gd name="connsiteY14" fmla="*/ 789943 h 993874"/>
                <a:gd name="connsiteX15" fmla="*/ 961058 w 2231529"/>
                <a:gd name="connsiteY15" fmla="*/ 785255 h 993874"/>
                <a:gd name="connsiteX16" fmla="*/ 1089980 w 2231529"/>
                <a:gd name="connsiteY16" fmla="*/ 846200 h 993874"/>
                <a:gd name="connsiteX17" fmla="*/ 1228279 w 2231529"/>
                <a:gd name="connsiteY17" fmla="*/ 890737 h 993874"/>
                <a:gd name="connsiteX18" fmla="*/ 1448618 w 2231529"/>
                <a:gd name="connsiteY18" fmla="*/ 731342 h 993874"/>
                <a:gd name="connsiteX19" fmla="*/ 2163551 w 2231529"/>
                <a:gd name="connsiteY19" fmla="*/ 316446 h 993874"/>
                <a:gd name="connsiteX20" fmla="*/ 2231529 w 2231529"/>
                <a:gd name="connsiteY20" fmla="*/ 199244 h 993874"/>
                <a:gd name="connsiteX21" fmla="*/ 2163551 w 2231529"/>
                <a:gd name="connsiteY21" fmla="*/ 82042 h 993874"/>
                <a:gd name="connsiteX22" fmla="*/ 2119016 w 2231529"/>
                <a:gd name="connsiteY22" fmla="*/ 56257 h 993874"/>
                <a:gd name="connsiteX23" fmla="*/ 1908052 w 2231529"/>
                <a:gd name="connsiteY23" fmla="*/ 0 h 9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31529" h="993874">
                  <a:moveTo>
                    <a:pt x="1908052" y="0"/>
                  </a:moveTo>
                  <a:cubicBezTo>
                    <a:pt x="1865859" y="0"/>
                    <a:pt x="1821322" y="7815"/>
                    <a:pt x="1774441" y="23440"/>
                  </a:cubicBezTo>
                  <a:cubicBezTo>
                    <a:pt x="1774441" y="21879"/>
                    <a:pt x="1583026" y="129705"/>
                    <a:pt x="1200150" y="346918"/>
                  </a:cubicBezTo>
                  <a:lnTo>
                    <a:pt x="822760" y="564914"/>
                  </a:lnTo>
                  <a:cubicBezTo>
                    <a:pt x="797772" y="578979"/>
                    <a:pt x="775879" y="586011"/>
                    <a:pt x="757126" y="586011"/>
                  </a:cubicBezTo>
                  <a:lnTo>
                    <a:pt x="745405" y="588355"/>
                  </a:lnTo>
                  <a:lnTo>
                    <a:pt x="738374" y="586011"/>
                  </a:lnTo>
                  <a:lnTo>
                    <a:pt x="609451" y="508657"/>
                  </a:lnTo>
                  <a:lnTo>
                    <a:pt x="607108" y="508657"/>
                  </a:lnTo>
                  <a:cubicBezTo>
                    <a:pt x="543021" y="475841"/>
                    <a:pt x="471950" y="481312"/>
                    <a:pt x="393799" y="525066"/>
                  </a:cubicBezTo>
                  <a:lnTo>
                    <a:pt x="0" y="752438"/>
                  </a:lnTo>
                  <a:lnTo>
                    <a:pt x="0" y="813383"/>
                  </a:lnTo>
                  <a:lnTo>
                    <a:pt x="166428" y="717277"/>
                  </a:lnTo>
                  <a:lnTo>
                    <a:pt x="543818" y="993874"/>
                  </a:lnTo>
                  <a:lnTo>
                    <a:pt x="946994" y="789943"/>
                  </a:lnTo>
                  <a:lnTo>
                    <a:pt x="961058" y="785255"/>
                  </a:lnTo>
                  <a:lnTo>
                    <a:pt x="1089980" y="846200"/>
                  </a:lnTo>
                  <a:lnTo>
                    <a:pt x="1228279" y="890737"/>
                  </a:lnTo>
                  <a:lnTo>
                    <a:pt x="1448618" y="731342"/>
                  </a:lnTo>
                  <a:lnTo>
                    <a:pt x="2163551" y="316446"/>
                  </a:lnTo>
                  <a:cubicBezTo>
                    <a:pt x="2208886" y="291444"/>
                    <a:pt x="2231529" y="252374"/>
                    <a:pt x="2231529" y="199244"/>
                  </a:cubicBezTo>
                  <a:cubicBezTo>
                    <a:pt x="2231529" y="147675"/>
                    <a:pt x="2208886" y="108609"/>
                    <a:pt x="2163551" y="82042"/>
                  </a:cubicBezTo>
                  <a:lnTo>
                    <a:pt x="2119016" y="56257"/>
                  </a:lnTo>
                  <a:cubicBezTo>
                    <a:pt x="2053383" y="18752"/>
                    <a:pt x="1983061" y="0"/>
                    <a:pt x="1908052" y="0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6" name="任意多边形: 形状 7195">
              <a:extLst>
                <a:ext uri="{FF2B5EF4-FFF2-40B4-BE49-F238E27FC236}">
                  <a16:creationId xmlns:a16="http://schemas.microsoft.com/office/drawing/2014/main" id="{01289842-249E-4E72-870F-32BC30AEC122}"/>
                </a:ext>
              </a:extLst>
            </p:cNvPr>
            <p:cNvSpPr/>
            <p:nvPr/>
          </p:nvSpPr>
          <p:spPr>
            <a:xfrm>
              <a:off x="9206467" y="2022742"/>
              <a:ext cx="1776785" cy="799318"/>
            </a:xfrm>
            <a:custGeom>
              <a:avLst/>
              <a:gdLst>
                <a:gd name="connsiteX0" fmla="*/ 1711151 w 1776785"/>
                <a:gd name="connsiteY0" fmla="*/ 98450 h 799318"/>
                <a:gd name="connsiteX1" fmla="*/ 1776786 w 1776785"/>
                <a:gd name="connsiteY1" fmla="*/ 0 h 799318"/>
                <a:gd name="connsiteX2" fmla="*/ 822760 w 1776785"/>
                <a:gd name="connsiteY2" fmla="*/ 550850 h 799318"/>
                <a:gd name="connsiteX3" fmla="*/ 651645 w 1776785"/>
                <a:gd name="connsiteY3" fmla="*/ 525066 h 799318"/>
                <a:gd name="connsiteX4" fmla="*/ 511003 w 1776785"/>
                <a:gd name="connsiteY4" fmla="*/ 473497 h 799318"/>
                <a:gd name="connsiteX5" fmla="*/ 403176 w 1776785"/>
                <a:gd name="connsiteY5" fmla="*/ 506313 h 799318"/>
                <a:gd name="connsiteX6" fmla="*/ 396144 w 1776785"/>
                <a:gd name="connsiteY6" fmla="*/ 511001 h 799318"/>
                <a:gd name="connsiteX7" fmla="*/ 114859 w 1776785"/>
                <a:gd name="connsiteY7" fmla="*/ 670396 h 799318"/>
                <a:gd name="connsiteX8" fmla="*/ 0 w 1776785"/>
                <a:gd name="connsiteY8" fmla="*/ 738374 h 799318"/>
                <a:gd name="connsiteX9" fmla="*/ 0 w 1776785"/>
                <a:gd name="connsiteY9" fmla="*/ 799319 h 799318"/>
                <a:gd name="connsiteX10" fmla="*/ 189868 w 1776785"/>
                <a:gd name="connsiteY10" fmla="*/ 689149 h 799318"/>
                <a:gd name="connsiteX11" fmla="*/ 192212 w 1776785"/>
                <a:gd name="connsiteY11" fmla="*/ 689149 h 799318"/>
                <a:gd name="connsiteX12" fmla="*/ 396144 w 1776785"/>
                <a:gd name="connsiteY12" fmla="*/ 571946 h 799318"/>
                <a:gd name="connsiteX13" fmla="*/ 457088 w 1776785"/>
                <a:gd name="connsiteY13" fmla="*/ 546162 h 799318"/>
                <a:gd name="connsiteX14" fmla="*/ 471154 w 1776785"/>
                <a:gd name="connsiteY14" fmla="*/ 541474 h 799318"/>
                <a:gd name="connsiteX15" fmla="*/ 475842 w 1776785"/>
                <a:gd name="connsiteY15" fmla="*/ 541474 h 799318"/>
                <a:gd name="connsiteX16" fmla="*/ 485217 w 1776785"/>
                <a:gd name="connsiteY16" fmla="*/ 539130 h 799318"/>
                <a:gd name="connsiteX17" fmla="*/ 529755 w 1776785"/>
                <a:gd name="connsiteY17" fmla="*/ 541474 h 799318"/>
                <a:gd name="connsiteX18" fmla="*/ 541475 w 1776785"/>
                <a:gd name="connsiteY18" fmla="*/ 543818 h 799318"/>
                <a:gd name="connsiteX19" fmla="*/ 543818 w 1776785"/>
                <a:gd name="connsiteY19" fmla="*/ 543818 h 799318"/>
                <a:gd name="connsiteX20" fmla="*/ 581324 w 1776785"/>
                <a:gd name="connsiteY20" fmla="*/ 560226 h 799318"/>
                <a:gd name="connsiteX21" fmla="*/ 719622 w 1776785"/>
                <a:gd name="connsiteY21" fmla="*/ 639924 h 799318"/>
                <a:gd name="connsiteX22" fmla="*/ 822760 w 1776785"/>
                <a:gd name="connsiteY22" fmla="*/ 611795 h 799318"/>
                <a:gd name="connsiteX23" fmla="*/ 1711151 w 1776785"/>
                <a:gd name="connsiteY23" fmla="*/ 98450 h 79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76785" h="799318">
                  <a:moveTo>
                    <a:pt x="1711151" y="98450"/>
                  </a:moveTo>
                  <a:cubicBezTo>
                    <a:pt x="1750204" y="76571"/>
                    <a:pt x="1772097" y="43754"/>
                    <a:pt x="1776786" y="0"/>
                  </a:cubicBezTo>
                  <a:lnTo>
                    <a:pt x="822760" y="550850"/>
                  </a:lnTo>
                  <a:cubicBezTo>
                    <a:pt x="764956" y="585228"/>
                    <a:pt x="707901" y="576635"/>
                    <a:pt x="651645" y="525066"/>
                  </a:cubicBezTo>
                  <a:cubicBezTo>
                    <a:pt x="607905" y="486000"/>
                    <a:pt x="561024" y="468809"/>
                    <a:pt x="511003" y="473497"/>
                  </a:cubicBezTo>
                  <a:cubicBezTo>
                    <a:pt x="478185" y="473497"/>
                    <a:pt x="442228" y="484434"/>
                    <a:pt x="403176" y="506313"/>
                  </a:cubicBezTo>
                  <a:lnTo>
                    <a:pt x="396144" y="511001"/>
                  </a:lnTo>
                  <a:lnTo>
                    <a:pt x="114859" y="670396"/>
                  </a:lnTo>
                  <a:lnTo>
                    <a:pt x="0" y="738374"/>
                  </a:lnTo>
                  <a:lnTo>
                    <a:pt x="0" y="799319"/>
                  </a:lnTo>
                  <a:lnTo>
                    <a:pt x="189868" y="689149"/>
                  </a:lnTo>
                  <a:lnTo>
                    <a:pt x="192212" y="689149"/>
                  </a:lnTo>
                  <a:lnTo>
                    <a:pt x="396144" y="571946"/>
                  </a:lnTo>
                  <a:cubicBezTo>
                    <a:pt x="416444" y="559443"/>
                    <a:pt x="436790" y="550850"/>
                    <a:pt x="457088" y="546162"/>
                  </a:cubicBezTo>
                  <a:lnTo>
                    <a:pt x="471154" y="541474"/>
                  </a:lnTo>
                  <a:lnTo>
                    <a:pt x="475842" y="541474"/>
                  </a:lnTo>
                  <a:lnTo>
                    <a:pt x="485217" y="539130"/>
                  </a:lnTo>
                  <a:lnTo>
                    <a:pt x="529755" y="541474"/>
                  </a:lnTo>
                  <a:lnTo>
                    <a:pt x="541475" y="543818"/>
                  </a:lnTo>
                  <a:lnTo>
                    <a:pt x="543818" y="543818"/>
                  </a:lnTo>
                  <a:lnTo>
                    <a:pt x="581324" y="560226"/>
                  </a:lnTo>
                  <a:lnTo>
                    <a:pt x="719622" y="639924"/>
                  </a:lnTo>
                  <a:cubicBezTo>
                    <a:pt x="752439" y="643051"/>
                    <a:pt x="786802" y="633675"/>
                    <a:pt x="822760" y="611795"/>
                  </a:cubicBezTo>
                  <a:lnTo>
                    <a:pt x="1711151" y="98450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7" name="任意多边形: 形状 7196">
              <a:extLst>
                <a:ext uri="{FF2B5EF4-FFF2-40B4-BE49-F238E27FC236}">
                  <a16:creationId xmlns:a16="http://schemas.microsoft.com/office/drawing/2014/main" id="{E7460AC0-A856-4413-8132-B8FCB2E44584}"/>
                </a:ext>
              </a:extLst>
            </p:cNvPr>
            <p:cNvSpPr/>
            <p:nvPr/>
          </p:nvSpPr>
          <p:spPr>
            <a:xfrm>
              <a:off x="8175088" y="2854878"/>
              <a:ext cx="1211870" cy="343672"/>
            </a:xfrm>
            <a:custGeom>
              <a:avLst/>
              <a:gdLst>
                <a:gd name="connsiteX0" fmla="*/ 1211871 w 1211870"/>
                <a:gd name="connsiteY0" fmla="*/ 9376 h 343672"/>
                <a:gd name="connsiteX1" fmla="*/ 782911 w 1211870"/>
                <a:gd name="connsiteY1" fmla="*/ 178147 h 343672"/>
                <a:gd name="connsiteX2" fmla="*/ 675086 w 1211870"/>
                <a:gd name="connsiteY2" fmla="*/ 220340 h 343672"/>
                <a:gd name="connsiteX3" fmla="*/ 541475 w 1211870"/>
                <a:gd name="connsiteY3" fmla="*/ 295350 h 343672"/>
                <a:gd name="connsiteX4" fmla="*/ 0 w 1211870"/>
                <a:gd name="connsiteY4" fmla="*/ 0 h 343672"/>
                <a:gd name="connsiteX5" fmla="*/ 201589 w 1211870"/>
                <a:gd name="connsiteY5" fmla="*/ 159395 h 343672"/>
                <a:gd name="connsiteX6" fmla="*/ 459433 w 1211870"/>
                <a:gd name="connsiteY6" fmla="*/ 300038 h 343672"/>
                <a:gd name="connsiteX7" fmla="*/ 614140 w 1211870"/>
                <a:gd name="connsiteY7" fmla="*/ 342230 h 343672"/>
                <a:gd name="connsiteX8" fmla="*/ 731342 w 1211870"/>
                <a:gd name="connsiteY8" fmla="*/ 311758 h 343672"/>
                <a:gd name="connsiteX9" fmla="*/ 949337 w 1211870"/>
                <a:gd name="connsiteY9" fmla="*/ 192211 h 343672"/>
                <a:gd name="connsiteX10" fmla="*/ 1211871 w 1211870"/>
                <a:gd name="connsiteY10" fmla="*/ 9376 h 34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1870" h="343672">
                  <a:moveTo>
                    <a:pt x="1211871" y="9376"/>
                  </a:moveTo>
                  <a:lnTo>
                    <a:pt x="782911" y="178147"/>
                  </a:lnTo>
                  <a:cubicBezTo>
                    <a:pt x="748547" y="190651"/>
                    <a:pt x="712590" y="204715"/>
                    <a:pt x="675086" y="220340"/>
                  </a:cubicBezTo>
                  <a:cubicBezTo>
                    <a:pt x="600076" y="251595"/>
                    <a:pt x="555539" y="276597"/>
                    <a:pt x="541475" y="295350"/>
                  </a:cubicBezTo>
                  <a:cubicBezTo>
                    <a:pt x="253955" y="112514"/>
                    <a:pt x="73463" y="14064"/>
                    <a:pt x="0" y="0"/>
                  </a:cubicBezTo>
                  <a:cubicBezTo>
                    <a:pt x="20300" y="34378"/>
                    <a:pt x="87527" y="87512"/>
                    <a:pt x="201589" y="159395"/>
                  </a:cubicBezTo>
                  <a:cubicBezTo>
                    <a:pt x="306274" y="225028"/>
                    <a:pt x="392252" y="271909"/>
                    <a:pt x="459433" y="300038"/>
                  </a:cubicBezTo>
                  <a:cubicBezTo>
                    <a:pt x="539130" y="334415"/>
                    <a:pt x="590699" y="348479"/>
                    <a:pt x="614140" y="342230"/>
                  </a:cubicBezTo>
                  <a:cubicBezTo>
                    <a:pt x="645034" y="343248"/>
                    <a:pt x="684086" y="333093"/>
                    <a:pt x="731342" y="311758"/>
                  </a:cubicBezTo>
                  <a:cubicBezTo>
                    <a:pt x="770394" y="293005"/>
                    <a:pt x="843059" y="253157"/>
                    <a:pt x="949337" y="192211"/>
                  </a:cubicBezTo>
                  <a:cubicBezTo>
                    <a:pt x="1121251" y="93762"/>
                    <a:pt x="1208730" y="32816"/>
                    <a:pt x="1211871" y="9376"/>
                  </a:cubicBez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8" name="任意多边形: 形状 7197">
              <a:extLst>
                <a:ext uri="{FF2B5EF4-FFF2-40B4-BE49-F238E27FC236}">
                  <a16:creationId xmlns:a16="http://schemas.microsoft.com/office/drawing/2014/main" id="{4E4D84F2-170E-4208-B310-EFEB935AE964}"/>
                </a:ext>
              </a:extLst>
            </p:cNvPr>
            <p:cNvSpPr/>
            <p:nvPr/>
          </p:nvSpPr>
          <p:spPr>
            <a:xfrm>
              <a:off x="8165326" y="2479831"/>
              <a:ext cx="1241002" cy="707900"/>
            </a:xfrm>
            <a:custGeom>
              <a:avLst/>
              <a:gdLst>
                <a:gd name="connsiteX0" fmla="*/ 387 w 1241002"/>
                <a:gd name="connsiteY0" fmla="*/ 283629 h 707900"/>
                <a:gd name="connsiteX1" fmla="*/ 9762 w 1241002"/>
                <a:gd name="connsiteY1" fmla="*/ 375047 h 707900"/>
                <a:gd name="connsiteX2" fmla="*/ 42579 w 1241002"/>
                <a:gd name="connsiteY2" fmla="*/ 405520 h 707900"/>
                <a:gd name="connsiteX3" fmla="*/ 527796 w 1241002"/>
                <a:gd name="connsiteY3" fmla="*/ 686805 h 707900"/>
                <a:gd name="connsiteX4" fmla="*/ 619213 w 1241002"/>
                <a:gd name="connsiteY4" fmla="*/ 707901 h 707900"/>
                <a:gd name="connsiteX5" fmla="*/ 710631 w 1241002"/>
                <a:gd name="connsiteY5" fmla="*/ 686805 h 707900"/>
                <a:gd name="connsiteX6" fmla="*/ 1193504 w 1241002"/>
                <a:gd name="connsiteY6" fmla="*/ 407863 h 707900"/>
                <a:gd name="connsiteX7" fmla="*/ 1226321 w 1241002"/>
                <a:gd name="connsiteY7" fmla="*/ 372703 h 707900"/>
                <a:gd name="connsiteX8" fmla="*/ 1228664 w 1241002"/>
                <a:gd name="connsiteY8" fmla="*/ 215652 h 707900"/>
                <a:gd name="connsiteX9" fmla="*/ 1034109 w 1241002"/>
                <a:gd name="connsiteY9" fmla="*/ 210964 h 707900"/>
                <a:gd name="connsiteX10" fmla="*/ 708288 w 1241002"/>
                <a:gd name="connsiteY10" fmla="*/ 21096 h 707900"/>
                <a:gd name="connsiteX11" fmla="*/ 616870 w 1241002"/>
                <a:gd name="connsiteY11" fmla="*/ 0 h 707900"/>
                <a:gd name="connsiteX12" fmla="*/ 525451 w 1241002"/>
                <a:gd name="connsiteY12" fmla="*/ 21096 h 707900"/>
                <a:gd name="connsiteX13" fmla="*/ 185565 w 1241002"/>
                <a:gd name="connsiteY13" fmla="*/ 217996 h 707900"/>
                <a:gd name="connsiteX14" fmla="*/ 5075 w 1241002"/>
                <a:gd name="connsiteY14" fmla="*/ 220340 h 707900"/>
                <a:gd name="connsiteX15" fmla="*/ 387 w 1241002"/>
                <a:gd name="connsiteY15" fmla="*/ 283629 h 7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1002" h="707900">
                  <a:moveTo>
                    <a:pt x="387" y="283629"/>
                  </a:moveTo>
                  <a:cubicBezTo>
                    <a:pt x="-1161" y="328949"/>
                    <a:pt x="1933" y="359422"/>
                    <a:pt x="9762" y="375047"/>
                  </a:cubicBezTo>
                  <a:cubicBezTo>
                    <a:pt x="17592" y="387550"/>
                    <a:pt x="28516" y="397704"/>
                    <a:pt x="42579" y="405520"/>
                  </a:cubicBezTo>
                  <a:lnTo>
                    <a:pt x="527796" y="686805"/>
                  </a:lnTo>
                  <a:cubicBezTo>
                    <a:pt x="554377" y="700869"/>
                    <a:pt x="584849" y="707901"/>
                    <a:pt x="619213" y="707901"/>
                  </a:cubicBezTo>
                  <a:cubicBezTo>
                    <a:pt x="655171" y="707901"/>
                    <a:pt x="685644" y="700869"/>
                    <a:pt x="710631" y="686805"/>
                  </a:cubicBezTo>
                  <a:lnTo>
                    <a:pt x="1193504" y="407863"/>
                  </a:lnTo>
                  <a:cubicBezTo>
                    <a:pt x="1210709" y="398487"/>
                    <a:pt x="1221633" y="386767"/>
                    <a:pt x="1226321" y="372703"/>
                  </a:cubicBezTo>
                  <a:cubicBezTo>
                    <a:pt x="1245073" y="341447"/>
                    <a:pt x="1245870" y="289100"/>
                    <a:pt x="1228664" y="215652"/>
                  </a:cubicBezTo>
                  <a:cubicBezTo>
                    <a:pt x="1209912" y="212525"/>
                    <a:pt x="1145076" y="210964"/>
                    <a:pt x="1034109" y="210964"/>
                  </a:cubicBezTo>
                  <a:lnTo>
                    <a:pt x="708288" y="21096"/>
                  </a:lnTo>
                  <a:cubicBezTo>
                    <a:pt x="683300" y="7032"/>
                    <a:pt x="652827" y="0"/>
                    <a:pt x="616870" y="0"/>
                  </a:cubicBezTo>
                  <a:cubicBezTo>
                    <a:pt x="580912" y="0"/>
                    <a:pt x="550440" y="7032"/>
                    <a:pt x="525451" y="21096"/>
                  </a:cubicBezTo>
                  <a:lnTo>
                    <a:pt x="185565" y="217996"/>
                  </a:lnTo>
                  <a:lnTo>
                    <a:pt x="5075" y="220340"/>
                  </a:lnTo>
                  <a:lnTo>
                    <a:pt x="387" y="283629"/>
                  </a:lnTo>
                  <a:close/>
                </a:path>
              </a:pathLst>
            </a:custGeom>
            <a:solidFill>
              <a:srgbClr val="BFC1D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9" name="任意多边形: 形状 7198">
              <a:extLst>
                <a:ext uri="{FF2B5EF4-FFF2-40B4-BE49-F238E27FC236}">
                  <a16:creationId xmlns:a16="http://schemas.microsoft.com/office/drawing/2014/main" id="{92DDAC1D-D2AA-4700-B102-DE102E792DBA}"/>
                </a:ext>
              </a:extLst>
            </p:cNvPr>
            <p:cNvSpPr/>
            <p:nvPr/>
          </p:nvSpPr>
          <p:spPr>
            <a:xfrm>
              <a:off x="9075201" y="2869444"/>
              <a:ext cx="201587" cy="144327"/>
            </a:xfrm>
            <a:custGeom>
              <a:avLst/>
              <a:gdLst>
                <a:gd name="connsiteX0" fmla="*/ 0 w 201587"/>
                <a:gd name="connsiteY0" fmla="*/ 130765 h 144327"/>
                <a:gd name="connsiteX1" fmla="*/ 21097 w 201587"/>
                <a:gd name="connsiteY1" fmla="*/ 140141 h 144327"/>
                <a:gd name="connsiteX2" fmla="*/ 180492 w 201587"/>
                <a:gd name="connsiteY2" fmla="*/ 51067 h 144327"/>
                <a:gd name="connsiteX3" fmla="*/ 201587 w 201587"/>
                <a:gd name="connsiteY3" fmla="*/ 13563 h 144327"/>
                <a:gd name="connsiteX4" fmla="*/ 180492 w 201587"/>
                <a:gd name="connsiteY4" fmla="*/ 4187 h 144327"/>
                <a:gd name="connsiteX5" fmla="*/ 21097 w 201587"/>
                <a:gd name="connsiteY5" fmla="*/ 95604 h 144327"/>
                <a:gd name="connsiteX6" fmla="*/ 0 w 201587"/>
                <a:gd name="connsiteY6" fmla="*/ 130765 h 14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587" h="144327">
                  <a:moveTo>
                    <a:pt x="0" y="130765"/>
                  </a:moveTo>
                  <a:cubicBezTo>
                    <a:pt x="0" y="144829"/>
                    <a:pt x="7032" y="147956"/>
                    <a:pt x="21097" y="140141"/>
                  </a:cubicBezTo>
                  <a:lnTo>
                    <a:pt x="180492" y="51067"/>
                  </a:lnTo>
                  <a:cubicBezTo>
                    <a:pt x="194555" y="40130"/>
                    <a:pt x="201587" y="27627"/>
                    <a:pt x="201587" y="13563"/>
                  </a:cubicBezTo>
                  <a:cubicBezTo>
                    <a:pt x="201587" y="-501"/>
                    <a:pt x="194555" y="-3629"/>
                    <a:pt x="180492" y="4187"/>
                  </a:cubicBezTo>
                  <a:lnTo>
                    <a:pt x="21097" y="95604"/>
                  </a:lnTo>
                  <a:cubicBezTo>
                    <a:pt x="7032" y="103419"/>
                    <a:pt x="0" y="115139"/>
                    <a:pt x="0" y="130765"/>
                  </a:cubicBez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0" name="任意多边形: 形状 7199">
              <a:extLst>
                <a:ext uri="{FF2B5EF4-FFF2-40B4-BE49-F238E27FC236}">
                  <a16:creationId xmlns:a16="http://schemas.microsoft.com/office/drawing/2014/main" id="{B817BDFD-8D43-48E3-95F0-BA893E22C571}"/>
                </a:ext>
              </a:extLst>
            </p:cNvPr>
            <p:cNvSpPr/>
            <p:nvPr/>
          </p:nvSpPr>
          <p:spPr>
            <a:xfrm>
              <a:off x="9082233" y="2874132"/>
              <a:ext cx="203932" cy="143265"/>
            </a:xfrm>
            <a:custGeom>
              <a:avLst/>
              <a:gdLst>
                <a:gd name="connsiteX0" fmla="*/ 0 w 203932"/>
                <a:gd name="connsiteY0" fmla="*/ 130765 h 143265"/>
                <a:gd name="connsiteX1" fmla="*/ 7032 w 203932"/>
                <a:gd name="connsiteY1" fmla="*/ 142485 h 143265"/>
                <a:gd name="connsiteX2" fmla="*/ 23440 w 203932"/>
                <a:gd name="connsiteY2" fmla="*/ 140141 h 143265"/>
                <a:gd name="connsiteX3" fmla="*/ 180492 w 203932"/>
                <a:gd name="connsiteY3" fmla="*/ 48723 h 143265"/>
                <a:gd name="connsiteX4" fmla="*/ 203932 w 203932"/>
                <a:gd name="connsiteY4" fmla="*/ 13563 h 143265"/>
                <a:gd name="connsiteX5" fmla="*/ 180492 w 203932"/>
                <a:gd name="connsiteY5" fmla="*/ 4187 h 143265"/>
                <a:gd name="connsiteX6" fmla="*/ 23440 w 203932"/>
                <a:gd name="connsiteY6" fmla="*/ 95604 h 143265"/>
                <a:gd name="connsiteX7" fmla="*/ 0 w 203932"/>
                <a:gd name="connsiteY7" fmla="*/ 130765 h 1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932" h="143265">
                  <a:moveTo>
                    <a:pt x="0" y="130765"/>
                  </a:moveTo>
                  <a:cubicBezTo>
                    <a:pt x="0" y="137014"/>
                    <a:pt x="2345" y="140924"/>
                    <a:pt x="7032" y="142485"/>
                  </a:cubicBezTo>
                  <a:cubicBezTo>
                    <a:pt x="11720" y="144046"/>
                    <a:pt x="17205" y="143268"/>
                    <a:pt x="23440" y="140141"/>
                  </a:cubicBezTo>
                  <a:lnTo>
                    <a:pt x="180492" y="48723"/>
                  </a:lnTo>
                  <a:cubicBezTo>
                    <a:pt x="196103" y="40908"/>
                    <a:pt x="203932" y="29188"/>
                    <a:pt x="203932" y="13563"/>
                  </a:cubicBezTo>
                  <a:cubicBezTo>
                    <a:pt x="203932" y="-501"/>
                    <a:pt x="196103" y="-3629"/>
                    <a:pt x="180492" y="4187"/>
                  </a:cubicBezTo>
                  <a:lnTo>
                    <a:pt x="23440" y="95604"/>
                  </a:lnTo>
                  <a:cubicBezTo>
                    <a:pt x="7829" y="104980"/>
                    <a:pt x="0" y="116701"/>
                    <a:pt x="0" y="130765"/>
                  </a:cubicBezTo>
                  <a:close/>
                </a:path>
              </a:pathLst>
            </a:custGeom>
            <a:solidFill>
              <a:srgbClr val="C4C8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1" name="任意多边形: 形状 7200">
              <a:extLst>
                <a:ext uri="{FF2B5EF4-FFF2-40B4-BE49-F238E27FC236}">
                  <a16:creationId xmlns:a16="http://schemas.microsoft.com/office/drawing/2014/main" id="{EAFF3B00-46C7-41B1-9FB3-574174E9307E}"/>
                </a:ext>
              </a:extLst>
            </p:cNvPr>
            <p:cNvSpPr/>
            <p:nvPr/>
          </p:nvSpPr>
          <p:spPr>
            <a:xfrm>
              <a:off x="9004879" y="3043182"/>
              <a:ext cx="11720" cy="19534"/>
            </a:xfrm>
            <a:custGeom>
              <a:avLst/>
              <a:gdLst>
                <a:gd name="connsiteX0" fmla="*/ 7032 w 11720"/>
                <a:gd name="connsiteY0" fmla="*/ 17971 h 19534"/>
                <a:gd name="connsiteX1" fmla="*/ 11720 w 11720"/>
                <a:gd name="connsiteY1" fmla="*/ 6251 h 19534"/>
                <a:gd name="connsiteX2" fmla="*/ 7032 w 11720"/>
                <a:gd name="connsiteY2" fmla="*/ 1563 h 19534"/>
                <a:gd name="connsiteX3" fmla="*/ 0 w 11720"/>
                <a:gd name="connsiteY3" fmla="*/ 13283 h 19534"/>
                <a:gd name="connsiteX4" fmla="*/ 7032 w 11720"/>
                <a:gd name="connsiteY4" fmla="*/ 17971 h 1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0" h="19534">
                  <a:moveTo>
                    <a:pt x="7032" y="17971"/>
                  </a:moveTo>
                  <a:lnTo>
                    <a:pt x="11720" y="6251"/>
                  </a:lnTo>
                  <a:cubicBezTo>
                    <a:pt x="11720" y="2"/>
                    <a:pt x="10174" y="-1564"/>
                    <a:pt x="7032" y="1563"/>
                  </a:cubicBezTo>
                  <a:cubicBezTo>
                    <a:pt x="2343" y="4690"/>
                    <a:pt x="0" y="8595"/>
                    <a:pt x="0" y="13283"/>
                  </a:cubicBezTo>
                  <a:cubicBezTo>
                    <a:pt x="0" y="19532"/>
                    <a:pt x="2343" y="21098"/>
                    <a:pt x="7032" y="17971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2" name="任意多边形: 形状 7201">
              <a:extLst>
                <a:ext uri="{FF2B5EF4-FFF2-40B4-BE49-F238E27FC236}">
                  <a16:creationId xmlns:a16="http://schemas.microsoft.com/office/drawing/2014/main" id="{AFA86400-640D-44AB-92FD-7A1A5682BFCA}"/>
                </a:ext>
              </a:extLst>
            </p:cNvPr>
            <p:cNvSpPr/>
            <p:nvPr/>
          </p:nvSpPr>
          <p:spPr>
            <a:xfrm>
              <a:off x="8979096" y="3056172"/>
              <a:ext cx="14063" cy="20608"/>
            </a:xfrm>
            <a:custGeom>
              <a:avLst/>
              <a:gdLst>
                <a:gd name="connsiteX0" fmla="*/ 7032 w 14063"/>
                <a:gd name="connsiteY0" fmla="*/ 19046 h 20608"/>
                <a:gd name="connsiteX1" fmla="*/ 14064 w 14063"/>
                <a:gd name="connsiteY1" fmla="*/ 7325 h 20608"/>
                <a:gd name="connsiteX2" fmla="*/ 7032 w 14063"/>
                <a:gd name="connsiteY2" fmla="*/ 2637 h 20608"/>
                <a:gd name="connsiteX3" fmla="*/ 0 w 14063"/>
                <a:gd name="connsiteY3" fmla="*/ 14358 h 20608"/>
                <a:gd name="connsiteX4" fmla="*/ 7032 w 14063"/>
                <a:gd name="connsiteY4" fmla="*/ 19046 h 2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3" h="20608">
                  <a:moveTo>
                    <a:pt x="7032" y="19046"/>
                  </a:moveTo>
                  <a:cubicBezTo>
                    <a:pt x="11720" y="14358"/>
                    <a:pt x="14064" y="10453"/>
                    <a:pt x="14064" y="7325"/>
                  </a:cubicBezTo>
                  <a:cubicBezTo>
                    <a:pt x="14064" y="-489"/>
                    <a:pt x="11720" y="-2051"/>
                    <a:pt x="7032" y="2637"/>
                  </a:cubicBezTo>
                  <a:cubicBezTo>
                    <a:pt x="2343" y="5765"/>
                    <a:pt x="0" y="9670"/>
                    <a:pt x="0" y="14358"/>
                  </a:cubicBezTo>
                  <a:cubicBezTo>
                    <a:pt x="0" y="20607"/>
                    <a:pt x="2343" y="22173"/>
                    <a:pt x="7032" y="19046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3" name="任意多边形: 形状 7202">
              <a:extLst>
                <a:ext uri="{FF2B5EF4-FFF2-40B4-BE49-F238E27FC236}">
                  <a16:creationId xmlns:a16="http://schemas.microsoft.com/office/drawing/2014/main" id="{048D1476-0212-41EF-AB9E-B21AD0BDF5BA}"/>
                </a:ext>
              </a:extLst>
            </p:cNvPr>
            <p:cNvSpPr/>
            <p:nvPr/>
          </p:nvSpPr>
          <p:spPr>
            <a:xfrm>
              <a:off x="8953310" y="3072288"/>
              <a:ext cx="14065" cy="18556"/>
            </a:xfrm>
            <a:custGeom>
              <a:avLst/>
              <a:gdLst>
                <a:gd name="connsiteX0" fmla="*/ 7032 w 14065"/>
                <a:gd name="connsiteY0" fmla="*/ 16994 h 18556"/>
                <a:gd name="connsiteX1" fmla="*/ 14065 w 14065"/>
                <a:gd name="connsiteY1" fmla="*/ 5273 h 18556"/>
                <a:gd name="connsiteX2" fmla="*/ 7032 w 14065"/>
                <a:gd name="connsiteY2" fmla="*/ 585 h 18556"/>
                <a:gd name="connsiteX3" fmla="*/ 0 w 14065"/>
                <a:gd name="connsiteY3" fmla="*/ 12306 h 18556"/>
                <a:gd name="connsiteX4" fmla="*/ 7032 w 14065"/>
                <a:gd name="connsiteY4" fmla="*/ 16994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" h="18556">
                  <a:moveTo>
                    <a:pt x="7032" y="16994"/>
                  </a:moveTo>
                  <a:cubicBezTo>
                    <a:pt x="11720" y="15432"/>
                    <a:pt x="14065" y="11523"/>
                    <a:pt x="14065" y="5273"/>
                  </a:cubicBezTo>
                  <a:cubicBezTo>
                    <a:pt x="14065" y="585"/>
                    <a:pt x="11720" y="-976"/>
                    <a:pt x="7032" y="585"/>
                  </a:cubicBezTo>
                  <a:cubicBezTo>
                    <a:pt x="2345" y="3712"/>
                    <a:pt x="0" y="7618"/>
                    <a:pt x="0" y="12306"/>
                  </a:cubicBezTo>
                  <a:cubicBezTo>
                    <a:pt x="0" y="18555"/>
                    <a:pt x="2345" y="20121"/>
                    <a:pt x="7032" y="16994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4" name="任意多边形: 形状 7203">
              <a:extLst>
                <a:ext uri="{FF2B5EF4-FFF2-40B4-BE49-F238E27FC236}">
                  <a16:creationId xmlns:a16="http://schemas.microsoft.com/office/drawing/2014/main" id="{3A61E1DE-FF53-4426-B1B8-72E4E69175F9}"/>
                </a:ext>
              </a:extLst>
            </p:cNvPr>
            <p:cNvSpPr/>
            <p:nvPr/>
          </p:nvSpPr>
          <p:spPr>
            <a:xfrm>
              <a:off x="8170401" y="2350908"/>
              <a:ext cx="1225934" cy="710245"/>
            </a:xfrm>
            <a:custGeom>
              <a:avLst/>
              <a:gdLst>
                <a:gd name="connsiteX0" fmla="*/ 1225934 w 1225934"/>
                <a:gd name="connsiteY0" fmla="*/ 356294 h 710245"/>
                <a:gd name="connsiteX1" fmla="*/ 1188429 w 1225934"/>
                <a:gd name="connsiteY1" fmla="*/ 302381 h 710245"/>
                <a:gd name="connsiteX2" fmla="*/ 703213 w 1225934"/>
                <a:gd name="connsiteY2" fmla="*/ 23440 h 710245"/>
                <a:gd name="connsiteX3" fmla="*/ 611795 w 1225934"/>
                <a:gd name="connsiteY3" fmla="*/ 0 h 710245"/>
                <a:gd name="connsiteX4" fmla="*/ 520376 w 1225934"/>
                <a:gd name="connsiteY4" fmla="*/ 23440 h 710245"/>
                <a:gd name="connsiteX5" fmla="*/ 37504 w 1225934"/>
                <a:gd name="connsiteY5" fmla="*/ 302381 h 710245"/>
                <a:gd name="connsiteX6" fmla="*/ 0 w 1225934"/>
                <a:gd name="connsiteY6" fmla="*/ 353951 h 710245"/>
                <a:gd name="connsiteX7" fmla="*/ 37504 w 1225934"/>
                <a:gd name="connsiteY7" fmla="*/ 405520 h 710245"/>
                <a:gd name="connsiteX8" fmla="*/ 522721 w 1225934"/>
                <a:gd name="connsiteY8" fmla="*/ 686805 h 710245"/>
                <a:gd name="connsiteX9" fmla="*/ 614138 w 1225934"/>
                <a:gd name="connsiteY9" fmla="*/ 710245 h 710245"/>
                <a:gd name="connsiteX10" fmla="*/ 705556 w 1225934"/>
                <a:gd name="connsiteY10" fmla="*/ 686805 h 710245"/>
                <a:gd name="connsiteX11" fmla="*/ 1188429 w 1225934"/>
                <a:gd name="connsiteY11" fmla="*/ 407863 h 710245"/>
                <a:gd name="connsiteX12" fmla="*/ 1225934 w 1225934"/>
                <a:gd name="connsiteY12" fmla="*/ 356294 h 71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934" h="710245">
                  <a:moveTo>
                    <a:pt x="1225934" y="356294"/>
                  </a:moveTo>
                  <a:cubicBezTo>
                    <a:pt x="1225934" y="335981"/>
                    <a:pt x="1213417" y="318007"/>
                    <a:pt x="1188429" y="302381"/>
                  </a:cubicBezTo>
                  <a:lnTo>
                    <a:pt x="703213" y="23440"/>
                  </a:lnTo>
                  <a:cubicBezTo>
                    <a:pt x="678224" y="7815"/>
                    <a:pt x="647752" y="0"/>
                    <a:pt x="611795" y="0"/>
                  </a:cubicBezTo>
                  <a:cubicBezTo>
                    <a:pt x="575837" y="0"/>
                    <a:pt x="545365" y="7815"/>
                    <a:pt x="520376" y="23440"/>
                  </a:cubicBezTo>
                  <a:lnTo>
                    <a:pt x="37504" y="302381"/>
                  </a:lnTo>
                  <a:cubicBezTo>
                    <a:pt x="12517" y="316446"/>
                    <a:pt x="0" y="333637"/>
                    <a:pt x="0" y="353951"/>
                  </a:cubicBezTo>
                  <a:cubicBezTo>
                    <a:pt x="0" y="374264"/>
                    <a:pt x="12517" y="391455"/>
                    <a:pt x="37504" y="405520"/>
                  </a:cubicBezTo>
                  <a:lnTo>
                    <a:pt x="522721" y="686805"/>
                  </a:lnTo>
                  <a:cubicBezTo>
                    <a:pt x="549302" y="702430"/>
                    <a:pt x="579774" y="710245"/>
                    <a:pt x="614138" y="710245"/>
                  </a:cubicBezTo>
                  <a:cubicBezTo>
                    <a:pt x="650096" y="710245"/>
                    <a:pt x="680569" y="702430"/>
                    <a:pt x="705556" y="686805"/>
                  </a:cubicBezTo>
                  <a:lnTo>
                    <a:pt x="1188429" y="407863"/>
                  </a:lnTo>
                  <a:cubicBezTo>
                    <a:pt x="1213417" y="393799"/>
                    <a:pt x="1225934" y="376608"/>
                    <a:pt x="1225934" y="356294"/>
                  </a:cubicBez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5" name="任意多边形: 形状 7204">
              <a:extLst>
                <a:ext uri="{FF2B5EF4-FFF2-40B4-BE49-F238E27FC236}">
                  <a16:creationId xmlns:a16="http://schemas.microsoft.com/office/drawing/2014/main" id="{9DF933FA-36A0-4574-9734-A7DA75678134}"/>
                </a:ext>
              </a:extLst>
            </p:cNvPr>
            <p:cNvSpPr/>
            <p:nvPr/>
          </p:nvSpPr>
          <p:spPr>
            <a:xfrm>
              <a:off x="8210248" y="2374349"/>
              <a:ext cx="1146237" cy="663364"/>
            </a:xfrm>
            <a:custGeom>
              <a:avLst/>
              <a:gdLst>
                <a:gd name="connsiteX0" fmla="*/ 1146238 w 1146237"/>
                <a:gd name="connsiteY0" fmla="*/ 332854 h 663364"/>
                <a:gd name="connsiteX1" fmla="*/ 1118109 w 1146237"/>
                <a:gd name="connsiteY1" fmla="*/ 293005 h 663364"/>
                <a:gd name="connsiteX2" fmla="*/ 637580 w 1146237"/>
                <a:gd name="connsiteY2" fmla="*/ 16408 h 663364"/>
                <a:gd name="connsiteX3" fmla="*/ 571947 w 1146237"/>
                <a:gd name="connsiteY3" fmla="*/ 0 h 663364"/>
                <a:gd name="connsiteX4" fmla="*/ 503969 w 1146237"/>
                <a:gd name="connsiteY4" fmla="*/ 16408 h 663364"/>
                <a:gd name="connsiteX5" fmla="*/ 25785 w 1146237"/>
                <a:gd name="connsiteY5" fmla="*/ 290661 h 663364"/>
                <a:gd name="connsiteX6" fmla="*/ 0 w 1146237"/>
                <a:gd name="connsiteY6" fmla="*/ 330510 h 663364"/>
                <a:gd name="connsiteX7" fmla="*/ 28129 w 1146237"/>
                <a:gd name="connsiteY7" fmla="*/ 370359 h 663364"/>
                <a:gd name="connsiteX8" fmla="*/ 506314 w 1146237"/>
                <a:gd name="connsiteY8" fmla="*/ 646956 h 663364"/>
                <a:gd name="connsiteX9" fmla="*/ 574291 w 1146237"/>
                <a:gd name="connsiteY9" fmla="*/ 663364 h 663364"/>
                <a:gd name="connsiteX10" fmla="*/ 642268 w 1146237"/>
                <a:gd name="connsiteY10" fmla="*/ 646956 h 663364"/>
                <a:gd name="connsiteX11" fmla="*/ 1118109 w 1146237"/>
                <a:gd name="connsiteY11" fmla="*/ 370359 h 663364"/>
                <a:gd name="connsiteX12" fmla="*/ 1146238 w 1146237"/>
                <a:gd name="connsiteY12" fmla="*/ 332854 h 66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6237" h="663364">
                  <a:moveTo>
                    <a:pt x="1146238" y="332854"/>
                  </a:moveTo>
                  <a:cubicBezTo>
                    <a:pt x="1146238" y="317229"/>
                    <a:pt x="1136861" y="303943"/>
                    <a:pt x="1118109" y="293005"/>
                  </a:cubicBezTo>
                  <a:lnTo>
                    <a:pt x="637580" y="16408"/>
                  </a:lnTo>
                  <a:cubicBezTo>
                    <a:pt x="620375" y="5471"/>
                    <a:pt x="598528" y="0"/>
                    <a:pt x="571947" y="0"/>
                  </a:cubicBezTo>
                  <a:cubicBezTo>
                    <a:pt x="545366" y="0"/>
                    <a:pt x="522723" y="5471"/>
                    <a:pt x="503969" y="16408"/>
                  </a:cubicBezTo>
                  <a:lnTo>
                    <a:pt x="25785" y="290661"/>
                  </a:lnTo>
                  <a:cubicBezTo>
                    <a:pt x="8580" y="303164"/>
                    <a:pt x="0" y="316446"/>
                    <a:pt x="0" y="330510"/>
                  </a:cubicBezTo>
                  <a:cubicBezTo>
                    <a:pt x="0" y="346136"/>
                    <a:pt x="9377" y="359422"/>
                    <a:pt x="28129" y="370359"/>
                  </a:cubicBezTo>
                  <a:lnTo>
                    <a:pt x="506314" y="646956"/>
                  </a:lnTo>
                  <a:cubicBezTo>
                    <a:pt x="525066" y="657893"/>
                    <a:pt x="547710" y="663364"/>
                    <a:pt x="574291" y="663364"/>
                  </a:cubicBezTo>
                  <a:cubicBezTo>
                    <a:pt x="600873" y="663364"/>
                    <a:pt x="623516" y="657893"/>
                    <a:pt x="642268" y="646956"/>
                  </a:cubicBezTo>
                  <a:lnTo>
                    <a:pt x="1118109" y="370359"/>
                  </a:lnTo>
                  <a:cubicBezTo>
                    <a:pt x="1136861" y="359422"/>
                    <a:pt x="1146238" y="346918"/>
                    <a:pt x="1146238" y="332854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6" name="任意多边形: 形状 7205">
              <a:extLst>
                <a:ext uri="{FF2B5EF4-FFF2-40B4-BE49-F238E27FC236}">
                  <a16:creationId xmlns:a16="http://schemas.microsoft.com/office/drawing/2014/main" id="{36E9D77F-3C13-45EB-800D-13D818C38795}"/>
                </a:ext>
              </a:extLst>
            </p:cNvPr>
            <p:cNvSpPr/>
            <p:nvPr/>
          </p:nvSpPr>
          <p:spPr>
            <a:xfrm>
              <a:off x="8252442" y="2386068"/>
              <a:ext cx="1082946" cy="628204"/>
            </a:xfrm>
            <a:custGeom>
              <a:avLst/>
              <a:gdLst>
                <a:gd name="connsiteX0" fmla="*/ 1082947 w 1082946"/>
                <a:gd name="connsiteY0" fmla="*/ 316447 h 628204"/>
                <a:gd name="connsiteX1" fmla="*/ 1057163 w 1082946"/>
                <a:gd name="connsiteY1" fmla="*/ 278942 h 628204"/>
                <a:gd name="connsiteX2" fmla="*/ 602418 w 1082946"/>
                <a:gd name="connsiteY2" fmla="*/ 16409 h 628204"/>
                <a:gd name="connsiteX3" fmla="*/ 475840 w 1082946"/>
                <a:gd name="connsiteY3" fmla="*/ 16409 h 628204"/>
                <a:gd name="connsiteX4" fmla="*/ 25784 w 1082946"/>
                <a:gd name="connsiteY4" fmla="*/ 276598 h 628204"/>
                <a:gd name="connsiteX5" fmla="*/ 0 w 1082946"/>
                <a:gd name="connsiteY5" fmla="*/ 314103 h 628204"/>
                <a:gd name="connsiteX6" fmla="*/ 25784 w 1082946"/>
                <a:gd name="connsiteY6" fmla="*/ 351608 h 628204"/>
                <a:gd name="connsiteX7" fmla="*/ 478184 w 1082946"/>
                <a:gd name="connsiteY7" fmla="*/ 611797 h 628204"/>
                <a:gd name="connsiteX8" fmla="*/ 541473 w 1082946"/>
                <a:gd name="connsiteY8" fmla="*/ 628205 h 628204"/>
                <a:gd name="connsiteX9" fmla="*/ 604763 w 1082946"/>
                <a:gd name="connsiteY9" fmla="*/ 611797 h 628204"/>
                <a:gd name="connsiteX10" fmla="*/ 1057163 w 1082946"/>
                <a:gd name="connsiteY10" fmla="*/ 351608 h 628204"/>
                <a:gd name="connsiteX11" fmla="*/ 1082947 w 1082946"/>
                <a:gd name="connsiteY11" fmla="*/ 316447 h 62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2946" h="628204">
                  <a:moveTo>
                    <a:pt x="1082947" y="316447"/>
                  </a:moveTo>
                  <a:cubicBezTo>
                    <a:pt x="1082947" y="302383"/>
                    <a:pt x="1074368" y="289879"/>
                    <a:pt x="1057163" y="278942"/>
                  </a:cubicBezTo>
                  <a:lnTo>
                    <a:pt x="602418" y="16409"/>
                  </a:lnTo>
                  <a:cubicBezTo>
                    <a:pt x="560225" y="-5470"/>
                    <a:pt x="518033" y="-5470"/>
                    <a:pt x="475840" y="16409"/>
                  </a:cubicBezTo>
                  <a:lnTo>
                    <a:pt x="25784" y="276598"/>
                  </a:lnTo>
                  <a:cubicBezTo>
                    <a:pt x="8578" y="287536"/>
                    <a:pt x="0" y="300039"/>
                    <a:pt x="0" y="314103"/>
                  </a:cubicBezTo>
                  <a:cubicBezTo>
                    <a:pt x="0" y="328167"/>
                    <a:pt x="8578" y="340670"/>
                    <a:pt x="25784" y="351608"/>
                  </a:cubicBezTo>
                  <a:lnTo>
                    <a:pt x="478184" y="611797"/>
                  </a:lnTo>
                  <a:cubicBezTo>
                    <a:pt x="495389" y="622734"/>
                    <a:pt x="516486" y="628205"/>
                    <a:pt x="541473" y="628205"/>
                  </a:cubicBezTo>
                  <a:cubicBezTo>
                    <a:pt x="568054" y="628205"/>
                    <a:pt x="589151" y="622734"/>
                    <a:pt x="604763" y="611797"/>
                  </a:cubicBezTo>
                  <a:lnTo>
                    <a:pt x="1057163" y="351608"/>
                  </a:lnTo>
                  <a:cubicBezTo>
                    <a:pt x="1074368" y="342232"/>
                    <a:pt x="1082947" y="330511"/>
                    <a:pt x="1082947" y="316447"/>
                  </a:cubicBez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7" name="任意多边形: 形状 7206">
              <a:extLst>
                <a:ext uri="{FF2B5EF4-FFF2-40B4-BE49-F238E27FC236}">
                  <a16:creationId xmlns:a16="http://schemas.microsoft.com/office/drawing/2014/main" id="{DCF8398E-9AFD-4ED4-8290-98319DF7988A}"/>
                </a:ext>
              </a:extLst>
            </p:cNvPr>
            <p:cNvSpPr/>
            <p:nvPr/>
          </p:nvSpPr>
          <p:spPr>
            <a:xfrm>
              <a:off x="8646787" y="2790416"/>
              <a:ext cx="113151" cy="66804"/>
            </a:xfrm>
            <a:custGeom>
              <a:avLst/>
              <a:gdLst>
                <a:gd name="connsiteX0" fmla="*/ 72119 w 113151"/>
                <a:gd name="connsiteY0" fmla="*/ 3516 h 66804"/>
                <a:gd name="connsiteX1" fmla="*/ 43990 w 113151"/>
                <a:gd name="connsiteY1" fmla="*/ 3516 h 66804"/>
                <a:gd name="connsiteX2" fmla="*/ 6486 w 113151"/>
                <a:gd name="connsiteY2" fmla="*/ 24613 h 66804"/>
                <a:gd name="connsiteX3" fmla="*/ 8830 w 113151"/>
                <a:gd name="connsiteY3" fmla="*/ 41021 h 66804"/>
                <a:gd name="connsiteX4" fmla="*/ 43990 w 113151"/>
                <a:gd name="connsiteY4" fmla="*/ 62117 h 66804"/>
                <a:gd name="connsiteX5" fmla="*/ 72119 w 113151"/>
                <a:gd name="connsiteY5" fmla="*/ 62117 h 66804"/>
                <a:gd name="connsiteX6" fmla="*/ 107280 w 113151"/>
                <a:gd name="connsiteY6" fmla="*/ 41021 h 66804"/>
                <a:gd name="connsiteX7" fmla="*/ 107280 w 113151"/>
                <a:gd name="connsiteY7" fmla="*/ 24613 h 66804"/>
                <a:gd name="connsiteX8" fmla="*/ 72119 w 113151"/>
                <a:gd name="connsiteY8" fmla="*/ 3516 h 6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151" h="66804">
                  <a:moveTo>
                    <a:pt x="72119" y="3516"/>
                  </a:moveTo>
                  <a:cubicBezTo>
                    <a:pt x="61196" y="-1172"/>
                    <a:pt x="51821" y="-1172"/>
                    <a:pt x="43990" y="3516"/>
                  </a:cubicBezTo>
                  <a:lnTo>
                    <a:pt x="6486" y="24613"/>
                  </a:lnTo>
                  <a:cubicBezTo>
                    <a:pt x="-2890" y="30862"/>
                    <a:pt x="-2094" y="36333"/>
                    <a:pt x="8830" y="41021"/>
                  </a:cubicBezTo>
                  <a:lnTo>
                    <a:pt x="43990" y="62117"/>
                  </a:lnTo>
                  <a:cubicBezTo>
                    <a:pt x="53367" y="68366"/>
                    <a:pt x="62744" y="68366"/>
                    <a:pt x="72119" y="62117"/>
                  </a:cubicBezTo>
                  <a:lnTo>
                    <a:pt x="107280" y="41021"/>
                  </a:lnTo>
                  <a:cubicBezTo>
                    <a:pt x="115109" y="36333"/>
                    <a:pt x="115109" y="30862"/>
                    <a:pt x="107280" y="24613"/>
                  </a:cubicBezTo>
                  <a:lnTo>
                    <a:pt x="72119" y="3516"/>
                  </a:lnTo>
                  <a:close/>
                </a:path>
              </a:pathLst>
            </a:custGeom>
            <a:solidFill>
              <a:srgbClr val="FEC2E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8" name="任意多边形: 形状 7207">
              <a:extLst>
                <a:ext uri="{FF2B5EF4-FFF2-40B4-BE49-F238E27FC236}">
                  <a16:creationId xmlns:a16="http://schemas.microsoft.com/office/drawing/2014/main" id="{45F4D6CF-7CF4-44F4-B811-B467E47A2C0D}"/>
                </a:ext>
              </a:extLst>
            </p:cNvPr>
            <p:cNvSpPr/>
            <p:nvPr/>
          </p:nvSpPr>
          <p:spPr>
            <a:xfrm>
              <a:off x="8676713" y="2803308"/>
              <a:ext cx="62129" cy="35161"/>
            </a:xfrm>
            <a:custGeom>
              <a:avLst/>
              <a:gdLst>
                <a:gd name="connsiteX0" fmla="*/ 0 w 62129"/>
                <a:gd name="connsiteY0" fmla="*/ 23442 h 35161"/>
                <a:gd name="connsiteX1" fmla="*/ 2343 w 62129"/>
                <a:gd name="connsiteY1" fmla="*/ 35162 h 35161"/>
                <a:gd name="connsiteX2" fmla="*/ 53913 w 62129"/>
                <a:gd name="connsiteY2" fmla="*/ 30474 h 35161"/>
                <a:gd name="connsiteX3" fmla="*/ 56258 w 62129"/>
                <a:gd name="connsiteY3" fmla="*/ 30474 h 35161"/>
                <a:gd name="connsiteX4" fmla="*/ 56258 w 62129"/>
                <a:gd name="connsiteY4" fmla="*/ 14065 h 35161"/>
                <a:gd name="connsiteX5" fmla="*/ 42192 w 62129"/>
                <a:gd name="connsiteY5" fmla="*/ 11721 h 35161"/>
                <a:gd name="connsiteX6" fmla="*/ 35161 w 62129"/>
                <a:gd name="connsiteY6" fmla="*/ 2345 h 35161"/>
                <a:gd name="connsiteX7" fmla="*/ 9377 w 62129"/>
                <a:gd name="connsiteY7" fmla="*/ 2345 h 35161"/>
                <a:gd name="connsiteX8" fmla="*/ 9377 w 62129"/>
                <a:gd name="connsiteY8" fmla="*/ 4689 h 35161"/>
                <a:gd name="connsiteX9" fmla="*/ 7032 w 62129"/>
                <a:gd name="connsiteY9" fmla="*/ 4689 h 35161"/>
                <a:gd name="connsiteX10" fmla="*/ 0 w 62129"/>
                <a:gd name="connsiteY10" fmla="*/ 23442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29" h="35161">
                  <a:moveTo>
                    <a:pt x="0" y="23442"/>
                  </a:moveTo>
                  <a:cubicBezTo>
                    <a:pt x="0" y="28130"/>
                    <a:pt x="797" y="32035"/>
                    <a:pt x="2343" y="35162"/>
                  </a:cubicBezTo>
                  <a:lnTo>
                    <a:pt x="53913" y="30474"/>
                  </a:lnTo>
                  <a:lnTo>
                    <a:pt x="56258" y="30474"/>
                  </a:lnTo>
                  <a:cubicBezTo>
                    <a:pt x="64086" y="25786"/>
                    <a:pt x="64086" y="20315"/>
                    <a:pt x="56258" y="14065"/>
                  </a:cubicBezTo>
                  <a:lnTo>
                    <a:pt x="42192" y="11721"/>
                  </a:lnTo>
                  <a:cubicBezTo>
                    <a:pt x="42192" y="8594"/>
                    <a:pt x="39849" y="5472"/>
                    <a:pt x="35161" y="2345"/>
                  </a:cubicBezTo>
                  <a:cubicBezTo>
                    <a:pt x="27332" y="-782"/>
                    <a:pt x="18752" y="-782"/>
                    <a:pt x="9377" y="2345"/>
                  </a:cubicBezTo>
                  <a:lnTo>
                    <a:pt x="9377" y="4689"/>
                  </a:lnTo>
                  <a:lnTo>
                    <a:pt x="7032" y="4689"/>
                  </a:lnTo>
                  <a:cubicBezTo>
                    <a:pt x="2343" y="7816"/>
                    <a:pt x="0" y="14065"/>
                    <a:pt x="0" y="23442"/>
                  </a:cubicBez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9" name="任意多边形: 形状 7208">
              <a:extLst>
                <a:ext uri="{FF2B5EF4-FFF2-40B4-BE49-F238E27FC236}">
                  <a16:creationId xmlns:a16="http://schemas.microsoft.com/office/drawing/2014/main" id="{FEAB3A0C-962B-4343-BB4C-A7EFA1579B9B}"/>
                </a:ext>
              </a:extLst>
            </p:cNvPr>
            <p:cNvSpPr/>
            <p:nvPr/>
          </p:nvSpPr>
          <p:spPr>
            <a:xfrm>
              <a:off x="8909814" y="2733529"/>
              <a:ext cx="177568" cy="104398"/>
            </a:xfrm>
            <a:custGeom>
              <a:avLst/>
              <a:gdLst>
                <a:gd name="connsiteX0" fmla="*/ 62248 w 177568"/>
                <a:gd name="connsiteY0" fmla="*/ 8835 h 104398"/>
                <a:gd name="connsiteX1" fmla="*/ 13024 w 177568"/>
                <a:gd name="connsiteY1" fmla="*/ 36963 h 104398"/>
                <a:gd name="connsiteX2" fmla="*/ 8336 w 177568"/>
                <a:gd name="connsiteY2" fmla="*/ 65092 h 104398"/>
                <a:gd name="connsiteX3" fmla="*/ 66937 w 177568"/>
                <a:gd name="connsiteY3" fmla="*/ 97908 h 104398"/>
                <a:gd name="connsiteX4" fmla="*/ 116162 w 177568"/>
                <a:gd name="connsiteY4" fmla="*/ 95564 h 104398"/>
                <a:gd name="connsiteX5" fmla="*/ 165387 w 177568"/>
                <a:gd name="connsiteY5" fmla="*/ 67436 h 104398"/>
                <a:gd name="connsiteX6" fmla="*/ 177107 w 177568"/>
                <a:gd name="connsiteY6" fmla="*/ 53372 h 104398"/>
                <a:gd name="connsiteX7" fmla="*/ 170075 w 177568"/>
                <a:gd name="connsiteY7" fmla="*/ 39307 h 104398"/>
                <a:gd name="connsiteX8" fmla="*/ 111474 w 177568"/>
                <a:gd name="connsiteY8" fmla="*/ 6491 h 104398"/>
                <a:gd name="connsiteX9" fmla="*/ 62248 w 177568"/>
                <a:gd name="connsiteY9" fmla="*/ 8835 h 1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568" h="104398">
                  <a:moveTo>
                    <a:pt x="62248" y="8835"/>
                  </a:moveTo>
                  <a:lnTo>
                    <a:pt x="13024" y="36963"/>
                  </a:lnTo>
                  <a:cubicBezTo>
                    <a:pt x="-2588" y="47900"/>
                    <a:pt x="-4181" y="57277"/>
                    <a:pt x="8336" y="65092"/>
                  </a:cubicBezTo>
                  <a:lnTo>
                    <a:pt x="66937" y="97908"/>
                  </a:lnTo>
                  <a:cubicBezTo>
                    <a:pt x="82548" y="107284"/>
                    <a:pt x="98957" y="106501"/>
                    <a:pt x="116162" y="95564"/>
                  </a:cubicBezTo>
                  <a:lnTo>
                    <a:pt x="165387" y="67436"/>
                  </a:lnTo>
                  <a:cubicBezTo>
                    <a:pt x="173216" y="64309"/>
                    <a:pt x="177107" y="59621"/>
                    <a:pt x="177107" y="53372"/>
                  </a:cubicBezTo>
                  <a:cubicBezTo>
                    <a:pt x="178654" y="47122"/>
                    <a:pt x="176310" y="42434"/>
                    <a:pt x="170075" y="39307"/>
                  </a:cubicBezTo>
                  <a:lnTo>
                    <a:pt x="111474" y="6491"/>
                  </a:lnTo>
                  <a:cubicBezTo>
                    <a:pt x="95862" y="-2886"/>
                    <a:pt x="79454" y="-2103"/>
                    <a:pt x="62248" y="8835"/>
                  </a:cubicBezTo>
                  <a:close/>
                </a:path>
              </a:pathLst>
            </a:custGeom>
            <a:solidFill>
              <a:srgbClr val="23DC9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0" name="任意多边形: 形状 7209">
              <a:extLst>
                <a:ext uri="{FF2B5EF4-FFF2-40B4-BE49-F238E27FC236}">
                  <a16:creationId xmlns:a16="http://schemas.microsoft.com/office/drawing/2014/main" id="{DBAAD964-0822-491E-BD45-020882CC6C77}"/>
                </a:ext>
              </a:extLst>
            </p:cNvPr>
            <p:cNvSpPr/>
            <p:nvPr/>
          </p:nvSpPr>
          <p:spPr>
            <a:xfrm>
              <a:off x="8990816" y="2800965"/>
              <a:ext cx="16407" cy="11720"/>
            </a:xfrm>
            <a:custGeom>
              <a:avLst/>
              <a:gdLst>
                <a:gd name="connsiteX0" fmla="*/ 16407 w 16407"/>
                <a:gd name="connsiteY0" fmla="*/ 11720 h 11720"/>
                <a:gd name="connsiteX1" fmla="*/ 16407 w 16407"/>
                <a:gd name="connsiteY1" fmla="*/ 0 h 11720"/>
                <a:gd name="connsiteX2" fmla="*/ 0 w 16407"/>
                <a:gd name="connsiteY2" fmla="*/ 0 h 11720"/>
                <a:gd name="connsiteX3" fmla="*/ 0 w 16407"/>
                <a:gd name="connsiteY3" fmla="*/ 11720 h 11720"/>
                <a:gd name="connsiteX4" fmla="*/ 16407 w 16407"/>
                <a:gd name="connsiteY4" fmla="*/ 11720 h 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7" h="11720">
                  <a:moveTo>
                    <a:pt x="16407" y="11720"/>
                  </a:moveTo>
                  <a:lnTo>
                    <a:pt x="16407" y="0"/>
                  </a:lnTo>
                  <a:lnTo>
                    <a:pt x="0" y="0"/>
                  </a:lnTo>
                  <a:lnTo>
                    <a:pt x="0" y="11720"/>
                  </a:lnTo>
                  <a:lnTo>
                    <a:pt x="16407" y="11720"/>
                  </a:lnTo>
                  <a:close/>
                </a:path>
              </a:pathLst>
            </a:custGeom>
            <a:solidFill>
              <a:srgbClr val="C1C5D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1" name="任意多边形: 形状 7210">
              <a:extLst>
                <a:ext uri="{FF2B5EF4-FFF2-40B4-BE49-F238E27FC236}">
                  <a16:creationId xmlns:a16="http://schemas.microsoft.com/office/drawing/2014/main" id="{17D901E3-2E08-42F4-B5C1-2F2863EC3185}"/>
                </a:ext>
              </a:extLst>
            </p:cNvPr>
            <p:cNvSpPr/>
            <p:nvPr/>
          </p:nvSpPr>
          <p:spPr>
            <a:xfrm>
              <a:off x="8990816" y="2812685"/>
              <a:ext cx="18752" cy="18752"/>
            </a:xfrm>
            <a:custGeom>
              <a:avLst/>
              <a:gdLst>
                <a:gd name="connsiteX0" fmla="*/ 18752 w 18752"/>
                <a:gd name="connsiteY0" fmla="*/ 14064 h 18752"/>
                <a:gd name="connsiteX1" fmla="*/ 16407 w 18752"/>
                <a:gd name="connsiteY1" fmla="*/ 0 h 18752"/>
                <a:gd name="connsiteX2" fmla="*/ 0 w 18752"/>
                <a:gd name="connsiteY2" fmla="*/ 0 h 18752"/>
                <a:gd name="connsiteX3" fmla="*/ 0 w 18752"/>
                <a:gd name="connsiteY3" fmla="*/ 14064 h 18752"/>
                <a:gd name="connsiteX4" fmla="*/ 9375 w 18752"/>
                <a:gd name="connsiteY4" fmla="*/ 18752 h 18752"/>
                <a:gd name="connsiteX5" fmla="*/ 18752 w 18752"/>
                <a:gd name="connsiteY5" fmla="*/ 14064 h 1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" h="18752">
                  <a:moveTo>
                    <a:pt x="18752" y="14064"/>
                  </a:moveTo>
                  <a:lnTo>
                    <a:pt x="16407" y="0"/>
                  </a:lnTo>
                  <a:lnTo>
                    <a:pt x="0" y="0"/>
                  </a:lnTo>
                  <a:lnTo>
                    <a:pt x="0" y="14064"/>
                  </a:lnTo>
                  <a:lnTo>
                    <a:pt x="9375" y="18752"/>
                  </a:lnTo>
                  <a:lnTo>
                    <a:pt x="18752" y="14064"/>
                  </a:lnTo>
                  <a:close/>
                </a:path>
              </a:pathLst>
            </a:custGeom>
            <a:solidFill>
              <a:srgbClr val="FDB24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2" name="任意多边形: 形状 7211">
              <a:extLst>
                <a:ext uri="{FF2B5EF4-FFF2-40B4-BE49-F238E27FC236}">
                  <a16:creationId xmlns:a16="http://schemas.microsoft.com/office/drawing/2014/main" id="{0767CB0D-8DF5-42A7-AB83-FFC47BFDF6A4}"/>
                </a:ext>
              </a:extLst>
            </p:cNvPr>
            <p:cNvSpPr/>
            <p:nvPr/>
          </p:nvSpPr>
          <p:spPr>
            <a:xfrm>
              <a:off x="8955655" y="2751740"/>
              <a:ext cx="89073" cy="51568"/>
            </a:xfrm>
            <a:custGeom>
              <a:avLst/>
              <a:gdLst>
                <a:gd name="connsiteX0" fmla="*/ 89073 w 89073"/>
                <a:gd name="connsiteY0" fmla="*/ 25784 h 51568"/>
                <a:gd name="connsiteX1" fmla="*/ 44536 w 89073"/>
                <a:gd name="connsiteY1" fmla="*/ 0 h 51568"/>
                <a:gd name="connsiteX2" fmla="*/ 0 w 89073"/>
                <a:gd name="connsiteY2" fmla="*/ 25784 h 51568"/>
                <a:gd name="connsiteX3" fmla="*/ 44536 w 89073"/>
                <a:gd name="connsiteY3" fmla="*/ 51569 h 51568"/>
                <a:gd name="connsiteX4" fmla="*/ 89073 w 89073"/>
                <a:gd name="connsiteY4" fmla="*/ 2578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73" h="51568">
                  <a:moveTo>
                    <a:pt x="89073" y="25784"/>
                  </a:moveTo>
                  <a:cubicBezTo>
                    <a:pt x="89073" y="8593"/>
                    <a:pt x="74211" y="0"/>
                    <a:pt x="44536" y="0"/>
                  </a:cubicBezTo>
                  <a:cubicBezTo>
                    <a:pt x="14861" y="0"/>
                    <a:pt x="0" y="8593"/>
                    <a:pt x="0" y="25784"/>
                  </a:cubicBezTo>
                  <a:cubicBezTo>
                    <a:pt x="0" y="42975"/>
                    <a:pt x="14861" y="51569"/>
                    <a:pt x="44536" y="51569"/>
                  </a:cubicBezTo>
                  <a:cubicBezTo>
                    <a:pt x="74211" y="51569"/>
                    <a:pt x="89073" y="42975"/>
                    <a:pt x="89073" y="25784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3" name="任意多边形: 形状 7212">
              <a:extLst>
                <a:ext uri="{FF2B5EF4-FFF2-40B4-BE49-F238E27FC236}">
                  <a16:creationId xmlns:a16="http://schemas.microsoft.com/office/drawing/2014/main" id="{6E9CFA27-7973-46E0-9AD1-C460A113099A}"/>
                </a:ext>
              </a:extLst>
            </p:cNvPr>
            <p:cNvSpPr/>
            <p:nvPr/>
          </p:nvSpPr>
          <p:spPr>
            <a:xfrm>
              <a:off x="8962687" y="2756428"/>
              <a:ext cx="72664" cy="42192"/>
            </a:xfrm>
            <a:custGeom>
              <a:avLst/>
              <a:gdLst>
                <a:gd name="connsiteX0" fmla="*/ 72665 w 72664"/>
                <a:gd name="connsiteY0" fmla="*/ 21096 h 42192"/>
                <a:gd name="connsiteX1" fmla="*/ 37504 w 72664"/>
                <a:gd name="connsiteY1" fmla="*/ 0 h 42192"/>
                <a:gd name="connsiteX2" fmla="*/ 0 w 72664"/>
                <a:gd name="connsiteY2" fmla="*/ 21096 h 42192"/>
                <a:gd name="connsiteX3" fmla="*/ 37504 w 72664"/>
                <a:gd name="connsiteY3" fmla="*/ 42193 h 42192"/>
                <a:gd name="connsiteX4" fmla="*/ 72665 w 72664"/>
                <a:gd name="connsiteY4" fmla="*/ 21096 h 4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64" h="42192">
                  <a:moveTo>
                    <a:pt x="72665" y="21096"/>
                  </a:moveTo>
                  <a:cubicBezTo>
                    <a:pt x="72665" y="7032"/>
                    <a:pt x="60945" y="0"/>
                    <a:pt x="37504" y="0"/>
                  </a:cubicBezTo>
                  <a:cubicBezTo>
                    <a:pt x="12517" y="0"/>
                    <a:pt x="0" y="7032"/>
                    <a:pt x="0" y="21096"/>
                  </a:cubicBezTo>
                  <a:cubicBezTo>
                    <a:pt x="0" y="35161"/>
                    <a:pt x="12517" y="42193"/>
                    <a:pt x="37504" y="42193"/>
                  </a:cubicBezTo>
                  <a:cubicBezTo>
                    <a:pt x="60945" y="42193"/>
                    <a:pt x="72665" y="35161"/>
                    <a:pt x="72665" y="21096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4" name="任意多边形: 形状 7213">
              <a:extLst>
                <a:ext uri="{FF2B5EF4-FFF2-40B4-BE49-F238E27FC236}">
                  <a16:creationId xmlns:a16="http://schemas.microsoft.com/office/drawing/2014/main" id="{A4066EDF-B8B9-4805-85D8-0F5BFD2E3775}"/>
                </a:ext>
              </a:extLst>
            </p:cNvPr>
            <p:cNvSpPr/>
            <p:nvPr/>
          </p:nvSpPr>
          <p:spPr>
            <a:xfrm>
              <a:off x="8988895" y="2759240"/>
              <a:ext cx="31968" cy="13128"/>
            </a:xfrm>
            <a:custGeom>
              <a:avLst/>
              <a:gdLst>
                <a:gd name="connsiteX0" fmla="*/ 30048 w 31968"/>
                <a:gd name="connsiteY0" fmla="*/ 8908 h 13128"/>
                <a:gd name="connsiteX1" fmla="*/ 18328 w 31968"/>
                <a:gd name="connsiteY1" fmla="*/ 1876 h 13128"/>
                <a:gd name="connsiteX2" fmla="*/ 1921 w 31968"/>
                <a:gd name="connsiteY2" fmla="*/ 4220 h 13128"/>
                <a:gd name="connsiteX3" fmla="*/ 13641 w 31968"/>
                <a:gd name="connsiteY3" fmla="*/ 11252 h 13128"/>
                <a:gd name="connsiteX4" fmla="*/ 30048 w 31968"/>
                <a:gd name="connsiteY4" fmla="*/ 8908 h 1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8" h="13128">
                  <a:moveTo>
                    <a:pt x="30048" y="8908"/>
                  </a:moveTo>
                  <a:cubicBezTo>
                    <a:pt x="34736" y="4220"/>
                    <a:pt x="30845" y="1876"/>
                    <a:pt x="18328" y="1876"/>
                  </a:cubicBezTo>
                  <a:cubicBezTo>
                    <a:pt x="8952" y="-1251"/>
                    <a:pt x="3467" y="-468"/>
                    <a:pt x="1921" y="4220"/>
                  </a:cubicBezTo>
                  <a:cubicBezTo>
                    <a:pt x="-2768" y="8908"/>
                    <a:pt x="1124" y="11252"/>
                    <a:pt x="13641" y="11252"/>
                  </a:cubicBezTo>
                  <a:cubicBezTo>
                    <a:pt x="21469" y="14379"/>
                    <a:pt x="26908" y="13596"/>
                    <a:pt x="30048" y="8908"/>
                  </a:cubicBezTo>
                  <a:close/>
                </a:path>
              </a:pathLst>
            </a:custGeom>
            <a:solidFill>
              <a:srgbClr val="B9E5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5" name="任意多边形: 形状 7214">
              <a:extLst>
                <a:ext uri="{FF2B5EF4-FFF2-40B4-BE49-F238E27FC236}">
                  <a16:creationId xmlns:a16="http://schemas.microsoft.com/office/drawing/2014/main" id="{B99FBA74-B0E8-4D45-A57E-E9E567B10344}"/>
                </a:ext>
              </a:extLst>
            </p:cNvPr>
            <p:cNvSpPr/>
            <p:nvPr/>
          </p:nvSpPr>
          <p:spPr>
            <a:xfrm>
              <a:off x="8852517" y="2515533"/>
              <a:ext cx="174762" cy="103236"/>
            </a:xfrm>
            <a:custGeom>
              <a:avLst/>
              <a:gdLst>
                <a:gd name="connsiteX0" fmla="*/ 166426 w 174762"/>
                <a:gd name="connsiteY0" fmla="*/ 39307 h 103236"/>
                <a:gd name="connsiteX1" fmla="*/ 110170 w 174762"/>
                <a:gd name="connsiteY1" fmla="*/ 6491 h 103236"/>
                <a:gd name="connsiteX2" fmla="*/ 60945 w 174762"/>
                <a:gd name="connsiteY2" fmla="*/ 8835 h 103236"/>
                <a:gd name="connsiteX3" fmla="*/ 11720 w 174762"/>
                <a:gd name="connsiteY3" fmla="*/ 36963 h 103236"/>
                <a:gd name="connsiteX4" fmla="*/ 0 w 174762"/>
                <a:gd name="connsiteY4" fmla="*/ 51027 h 103236"/>
                <a:gd name="connsiteX5" fmla="*/ 9377 w 174762"/>
                <a:gd name="connsiteY5" fmla="*/ 65092 h 103236"/>
                <a:gd name="connsiteX6" fmla="*/ 65633 w 174762"/>
                <a:gd name="connsiteY6" fmla="*/ 97908 h 103236"/>
                <a:gd name="connsiteX7" fmla="*/ 112514 w 174762"/>
                <a:gd name="connsiteY7" fmla="*/ 95564 h 103236"/>
                <a:gd name="connsiteX8" fmla="*/ 161740 w 174762"/>
                <a:gd name="connsiteY8" fmla="*/ 67436 h 103236"/>
                <a:gd name="connsiteX9" fmla="*/ 166426 w 174762"/>
                <a:gd name="connsiteY9" fmla="*/ 39307 h 10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62" h="103236">
                  <a:moveTo>
                    <a:pt x="166426" y="39307"/>
                  </a:moveTo>
                  <a:lnTo>
                    <a:pt x="110170" y="6491"/>
                  </a:lnTo>
                  <a:cubicBezTo>
                    <a:pt x="92965" y="-2886"/>
                    <a:pt x="76556" y="-2103"/>
                    <a:pt x="60945" y="8835"/>
                  </a:cubicBezTo>
                  <a:lnTo>
                    <a:pt x="11720" y="36963"/>
                  </a:lnTo>
                  <a:cubicBezTo>
                    <a:pt x="3891" y="40090"/>
                    <a:pt x="0" y="44778"/>
                    <a:pt x="0" y="51027"/>
                  </a:cubicBezTo>
                  <a:cubicBezTo>
                    <a:pt x="0" y="57277"/>
                    <a:pt x="3140" y="61965"/>
                    <a:pt x="9377" y="65092"/>
                  </a:cubicBezTo>
                  <a:lnTo>
                    <a:pt x="65633" y="97908"/>
                  </a:lnTo>
                  <a:cubicBezTo>
                    <a:pt x="78150" y="105723"/>
                    <a:pt x="93762" y="104940"/>
                    <a:pt x="112514" y="95564"/>
                  </a:cubicBezTo>
                  <a:lnTo>
                    <a:pt x="161740" y="67436"/>
                  </a:lnTo>
                  <a:cubicBezTo>
                    <a:pt x="177350" y="56498"/>
                    <a:pt x="178944" y="47122"/>
                    <a:pt x="166426" y="39307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6" name="任意多边形: 形状 7215">
              <a:extLst>
                <a:ext uri="{FF2B5EF4-FFF2-40B4-BE49-F238E27FC236}">
                  <a16:creationId xmlns:a16="http://schemas.microsoft.com/office/drawing/2014/main" id="{5F12A7CE-94A1-4905-B4DA-A1E5284C9FDB}"/>
                </a:ext>
              </a:extLst>
            </p:cNvPr>
            <p:cNvSpPr/>
            <p:nvPr/>
          </p:nvSpPr>
          <p:spPr>
            <a:xfrm>
              <a:off x="8936902" y="2559528"/>
              <a:ext cx="70321" cy="14064"/>
            </a:xfrm>
            <a:custGeom>
              <a:avLst/>
              <a:gdLst>
                <a:gd name="connsiteX0" fmla="*/ 4688 w 70321"/>
                <a:gd name="connsiteY0" fmla="*/ 14064 h 14064"/>
                <a:gd name="connsiteX1" fmla="*/ 70321 w 70321"/>
                <a:gd name="connsiteY1" fmla="*/ 0 h 14064"/>
                <a:gd name="connsiteX2" fmla="*/ 0 w 70321"/>
                <a:gd name="connsiteY2" fmla="*/ 2344 h 14064"/>
                <a:gd name="connsiteX3" fmla="*/ 4688 w 70321"/>
                <a:gd name="connsiteY3" fmla="*/ 14064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21" h="14064">
                  <a:moveTo>
                    <a:pt x="4688" y="14064"/>
                  </a:moveTo>
                  <a:lnTo>
                    <a:pt x="70321" y="0"/>
                  </a:lnTo>
                  <a:lnTo>
                    <a:pt x="0" y="2344"/>
                  </a:lnTo>
                  <a:lnTo>
                    <a:pt x="4688" y="14064"/>
                  </a:ln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7" name="任意多边形: 形状 7216">
              <a:extLst>
                <a:ext uri="{FF2B5EF4-FFF2-40B4-BE49-F238E27FC236}">
                  <a16:creationId xmlns:a16="http://schemas.microsoft.com/office/drawing/2014/main" id="{CBE4DFD9-8F82-40CB-9C31-D7976C72D6B8}"/>
                </a:ext>
              </a:extLst>
            </p:cNvPr>
            <p:cNvSpPr/>
            <p:nvPr/>
          </p:nvSpPr>
          <p:spPr>
            <a:xfrm>
              <a:off x="8868925" y="2561872"/>
              <a:ext cx="72664" cy="14064"/>
            </a:xfrm>
            <a:custGeom>
              <a:avLst/>
              <a:gdLst>
                <a:gd name="connsiteX0" fmla="*/ 67976 w 72664"/>
                <a:gd name="connsiteY0" fmla="*/ 0 h 14064"/>
                <a:gd name="connsiteX1" fmla="*/ 0 w 72664"/>
                <a:gd name="connsiteY1" fmla="*/ 14064 h 14064"/>
                <a:gd name="connsiteX2" fmla="*/ 72665 w 72664"/>
                <a:gd name="connsiteY2" fmla="*/ 11720 h 14064"/>
                <a:gd name="connsiteX3" fmla="*/ 67976 w 72664"/>
                <a:gd name="connsiteY3" fmla="*/ 0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64" h="14064">
                  <a:moveTo>
                    <a:pt x="67976" y="0"/>
                  </a:moveTo>
                  <a:lnTo>
                    <a:pt x="0" y="14064"/>
                  </a:lnTo>
                  <a:lnTo>
                    <a:pt x="72665" y="11720"/>
                  </a:lnTo>
                  <a:lnTo>
                    <a:pt x="67976" y="0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8" name="任意多边形: 形状 7217">
              <a:extLst>
                <a:ext uri="{FF2B5EF4-FFF2-40B4-BE49-F238E27FC236}">
                  <a16:creationId xmlns:a16="http://schemas.microsoft.com/office/drawing/2014/main" id="{1E111331-83DA-4D84-A36C-21C26723B363}"/>
                </a:ext>
              </a:extLst>
            </p:cNvPr>
            <p:cNvSpPr/>
            <p:nvPr/>
          </p:nvSpPr>
          <p:spPr>
            <a:xfrm>
              <a:off x="8925960" y="2559528"/>
              <a:ext cx="27648" cy="15940"/>
            </a:xfrm>
            <a:custGeom>
              <a:avLst/>
              <a:gdLst>
                <a:gd name="connsiteX0" fmla="*/ 25007 w 27648"/>
                <a:gd name="connsiteY0" fmla="*/ 11720 h 15940"/>
                <a:gd name="connsiteX1" fmla="*/ 20319 w 27648"/>
                <a:gd name="connsiteY1" fmla="*/ 0 h 15940"/>
                <a:gd name="connsiteX2" fmla="*/ 1567 w 27648"/>
                <a:gd name="connsiteY2" fmla="*/ 2344 h 15940"/>
                <a:gd name="connsiteX3" fmla="*/ 6255 w 27648"/>
                <a:gd name="connsiteY3" fmla="*/ 14064 h 15940"/>
                <a:gd name="connsiteX4" fmla="*/ 25007 w 27648"/>
                <a:gd name="connsiteY4" fmla="*/ 11720 h 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8" h="15940">
                  <a:moveTo>
                    <a:pt x="25007" y="11720"/>
                  </a:moveTo>
                  <a:cubicBezTo>
                    <a:pt x="29696" y="7032"/>
                    <a:pt x="28148" y="3127"/>
                    <a:pt x="20319" y="0"/>
                  </a:cubicBezTo>
                  <a:lnTo>
                    <a:pt x="1567" y="2344"/>
                  </a:lnTo>
                  <a:cubicBezTo>
                    <a:pt x="-1575" y="8593"/>
                    <a:pt x="19" y="12503"/>
                    <a:pt x="6255" y="14064"/>
                  </a:cubicBezTo>
                  <a:cubicBezTo>
                    <a:pt x="14084" y="17192"/>
                    <a:pt x="20319" y="16409"/>
                    <a:pt x="25007" y="11720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9" name="任意多边形: 形状 7218">
              <a:extLst>
                <a:ext uri="{FF2B5EF4-FFF2-40B4-BE49-F238E27FC236}">
                  <a16:creationId xmlns:a16="http://schemas.microsoft.com/office/drawing/2014/main" id="{276BCAF6-F0DA-462A-BDE1-D5642A797332}"/>
                </a:ext>
              </a:extLst>
            </p:cNvPr>
            <p:cNvSpPr/>
            <p:nvPr/>
          </p:nvSpPr>
          <p:spPr>
            <a:xfrm>
              <a:off x="8933398" y="2564216"/>
              <a:ext cx="12891" cy="7031"/>
            </a:xfrm>
            <a:custGeom>
              <a:avLst/>
              <a:gdLst>
                <a:gd name="connsiteX0" fmla="*/ 10537 w 12891"/>
                <a:gd name="connsiteY0" fmla="*/ 4688 h 7031"/>
                <a:gd name="connsiteX1" fmla="*/ 10537 w 12891"/>
                <a:gd name="connsiteY1" fmla="*/ 0 h 7031"/>
                <a:gd name="connsiteX2" fmla="*/ 1160 w 12891"/>
                <a:gd name="connsiteY2" fmla="*/ 0 h 7031"/>
                <a:gd name="connsiteX3" fmla="*/ 1160 w 12891"/>
                <a:gd name="connsiteY3" fmla="*/ 7032 h 7031"/>
                <a:gd name="connsiteX4" fmla="*/ 10537 w 12891"/>
                <a:gd name="connsiteY4" fmla="*/ 4688 h 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1" h="7031">
                  <a:moveTo>
                    <a:pt x="10537" y="4688"/>
                  </a:moveTo>
                  <a:cubicBezTo>
                    <a:pt x="13677" y="1561"/>
                    <a:pt x="13677" y="0"/>
                    <a:pt x="10537" y="0"/>
                  </a:cubicBezTo>
                  <a:lnTo>
                    <a:pt x="1160" y="0"/>
                  </a:lnTo>
                  <a:cubicBezTo>
                    <a:pt x="-387" y="3127"/>
                    <a:pt x="-387" y="5471"/>
                    <a:pt x="1160" y="7032"/>
                  </a:cubicBezTo>
                  <a:cubicBezTo>
                    <a:pt x="7395" y="7032"/>
                    <a:pt x="10537" y="6249"/>
                    <a:pt x="10537" y="4688"/>
                  </a:cubicBez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0" name="任意多边形: 形状 7219">
              <a:extLst>
                <a:ext uri="{FF2B5EF4-FFF2-40B4-BE49-F238E27FC236}">
                  <a16:creationId xmlns:a16="http://schemas.microsoft.com/office/drawing/2014/main" id="{A4DAF3B8-BA39-44B2-8A23-98C2628674E3}"/>
                </a:ext>
              </a:extLst>
            </p:cNvPr>
            <p:cNvSpPr/>
            <p:nvPr/>
          </p:nvSpPr>
          <p:spPr>
            <a:xfrm>
              <a:off x="8473823" y="2603425"/>
              <a:ext cx="165997" cy="97385"/>
            </a:xfrm>
            <a:custGeom>
              <a:avLst/>
              <a:gdLst>
                <a:gd name="connsiteX0" fmla="*/ 62248 w 165997"/>
                <a:gd name="connsiteY0" fmla="*/ 92058 h 97385"/>
                <a:gd name="connsiteX1" fmla="*/ 106786 w 165997"/>
                <a:gd name="connsiteY1" fmla="*/ 89714 h 97385"/>
                <a:gd name="connsiteX2" fmla="*/ 153667 w 165997"/>
                <a:gd name="connsiteY2" fmla="*/ 63929 h 97385"/>
                <a:gd name="connsiteX3" fmla="*/ 156010 w 165997"/>
                <a:gd name="connsiteY3" fmla="*/ 35801 h 97385"/>
                <a:gd name="connsiteX4" fmla="*/ 104441 w 165997"/>
                <a:gd name="connsiteY4" fmla="*/ 5328 h 97385"/>
                <a:gd name="connsiteX5" fmla="*/ 57560 w 165997"/>
                <a:gd name="connsiteY5" fmla="*/ 7672 h 97385"/>
                <a:gd name="connsiteX6" fmla="*/ 13024 w 165997"/>
                <a:gd name="connsiteY6" fmla="*/ 33457 h 97385"/>
                <a:gd name="connsiteX7" fmla="*/ 8336 w 165997"/>
                <a:gd name="connsiteY7" fmla="*/ 61585 h 97385"/>
                <a:gd name="connsiteX8" fmla="*/ 62248 w 165997"/>
                <a:gd name="connsiteY8" fmla="*/ 92058 h 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997" h="97385">
                  <a:moveTo>
                    <a:pt x="62248" y="92058"/>
                  </a:moveTo>
                  <a:cubicBezTo>
                    <a:pt x="76312" y="99873"/>
                    <a:pt x="91174" y="99090"/>
                    <a:pt x="106786" y="89714"/>
                  </a:cubicBezTo>
                  <a:lnTo>
                    <a:pt x="153667" y="63929"/>
                  </a:lnTo>
                  <a:cubicBezTo>
                    <a:pt x="169277" y="52992"/>
                    <a:pt x="170074" y="43616"/>
                    <a:pt x="156010" y="35801"/>
                  </a:cubicBezTo>
                  <a:lnTo>
                    <a:pt x="104441" y="5328"/>
                  </a:lnTo>
                  <a:cubicBezTo>
                    <a:pt x="91924" y="-2487"/>
                    <a:pt x="76312" y="-1704"/>
                    <a:pt x="57560" y="7672"/>
                  </a:cubicBezTo>
                  <a:lnTo>
                    <a:pt x="13024" y="33457"/>
                  </a:lnTo>
                  <a:cubicBezTo>
                    <a:pt x="-2588" y="44394"/>
                    <a:pt x="-4181" y="53770"/>
                    <a:pt x="8336" y="61585"/>
                  </a:cubicBezTo>
                  <a:lnTo>
                    <a:pt x="62248" y="92058"/>
                  </a:lnTo>
                  <a:close/>
                </a:path>
              </a:pathLst>
            </a:custGeom>
            <a:solidFill>
              <a:srgbClr val="CC783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1" name="任意多边形: 形状 7220">
              <a:extLst>
                <a:ext uri="{FF2B5EF4-FFF2-40B4-BE49-F238E27FC236}">
                  <a16:creationId xmlns:a16="http://schemas.microsoft.com/office/drawing/2014/main" id="{75332C6B-AC62-4494-9003-33B53F7EEEF0}"/>
                </a:ext>
              </a:extLst>
            </p:cNvPr>
            <p:cNvSpPr/>
            <p:nvPr/>
          </p:nvSpPr>
          <p:spPr>
            <a:xfrm>
              <a:off x="8578252" y="2641570"/>
              <a:ext cx="39860" cy="21096"/>
            </a:xfrm>
            <a:custGeom>
              <a:avLst/>
              <a:gdLst>
                <a:gd name="connsiteX0" fmla="*/ 35172 w 39860"/>
                <a:gd name="connsiteY0" fmla="*/ 4688 h 21096"/>
                <a:gd name="connsiteX1" fmla="*/ 32829 w 39860"/>
                <a:gd name="connsiteY1" fmla="*/ 2344 h 21096"/>
                <a:gd name="connsiteX2" fmla="*/ 21108 w 39860"/>
                <a:gd name="connsiteY2" fmla="*/ 2344 h 21096"/>
                <a:gd name="connsiteX3" fmla="*/ 14077 w 39860"/>
                <a:gd name="connsiteY3" fmla="*/ 0 h 21096"/>
                <a:gd name="connsiteX4" fmla="*/ 9388 w 39860"/>
                <a:gd name="connsiteY4" fmla="*/ 2344 h 21096"/>
                <a:gd name="connsiteX5" fmla="*/ 9388 w 39860"/>
                <a:gd name="connsiteY5" fmla="*/ 7032 h 21096"/>
                <a:gd name="connsiteX6" fmla="*/ 2356 w 39860"/>
                <a:gd name="connsiteY6" fmla="*/ 9376 h 21096"/>
                <a:gd name="connsiteX7" fmla="*/ 2356 w 39860"/>
                <a:gd name="connsiteY7" fmla="*/ 14064 h 21096"/>
                <a:gd name="connsiteX8" fmla="*/ 11732 w 39860"/>
                <a:gd name="connsiteY8" fmla="*/ 14064 h 21096"/>
                <a:gd name="connsiteX9" fmla="*/ 11732 w 39860"/>
                <a:gd name="connsiteY9" fmla="*/ 16409 h 21096"/>
                <a:gd name="connsiteX10" fmla="*/ 16420 w 39860"/>
                <a:gd name="connsiteY10" fmla="*/ 21097 h 21096"/>
                <a:gd name="connsiteX11" fmla="*/ 21108 w 39860"/>
                <a:gd name="connsiteY11" fmla="*/ 21097 h 21096"/>
                <a:gd name="connsiteX12" fmla="*/ 25797 w 39860"/>
                <a:gd name="connsiteY12" fmla="*/ 16409 h 21096"/>
                <a:gd name="connsiteX13" fmla="*/ 35172 w 39860"/>
                <a:gd name="connsiteY13" fmla="*/ 16409 h 21096"/>
                <a:gd name="connsiteX14" fmla="*/ 39860 w 39860"/>
                <a:gd name="connsiteY14" fmla="*/ 14064 h 21096"/>
                <a:gd name="connsiteX15" fmla="*/ 32829 w 39860"/>
                <a:gd name="connsiteY15" fmla="*/ 9376 h 21096"/>
                <a:gd name="connsiteX16" fmla="*/ 35172 w 39860"/>
                <a:gd name="connsiteY16" fmla="*/ 4688 h 2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60" h="21096">
                  <a:moveTo>
                    <a:pt x="35172" y="4688"/>
                  </a:moveTo>
                  <a:cubicBezTo>
                    <a:pt x="36720" y="3127"/>
                    <a:pt x="35969" y="2344"/>
                    <a:pt x="32829" y="2344"/>
                  </a:cubicBezTo>
                  <a:lnTo>
                    <a:pt x="21108" y="2344"/>
                  </a:lnTo>
                  <a:lnTo>
                    <a:pt x="14077" y="0"/>
                  </a:lnTo>
                  <a:lnTo>
                    <a:pt x="9388" y="2344"/>
                  </a:lnTo>
                  <a:lnTo>
                    <a:pt x="9388" y="7032"/>
                  </a:lnTo>
                  <a:lnTo>
                    <a:pt x="2356" y="9376"/>
                  </a:lnTo>
                  <a:cubicBezTo>
                    <a:pt x="-785" y="12503"/>
                    <a:pt x="-785" y="14064"/>
                    <a:pt x="2356" y="14064"/>
                  </a:cubicBezTo>
                  <a:lnTo>
                    <a:pt x="11732" y="14064"/>
                  </a:lnTo>
                  <a:lnTo>
                    <a:pt x="11732" y="16409"/>
                  </a:lnTo>
                  <a:lnTo>
                    <a:pt x="16420" y="21097"/>
                  </a:lnTo>
                  <a:lnTo>
                    <a:pt x="21108" y="21097"/>
                  </a:lnTo>
                  <a:lnTo>
                    <a:pt x="25797" y="16409"/>
                  </a:lnTo>
                  <a:lnTo>
                    <a:pt x="35172" y="16409"/>
                  </a:lnTo>
                  <a:lnTo>
                    <a:pt x="39860" y="14064"/>
                  </a:lnTo>
                  <a:lnTo>
                    <a:pt x="32829" y="9376"/>
                  </a:lnTo>
                  <a:lnTo>
                    <a:pt x="35172" y="4688"/>
                  </a:lnTo>
                  <a:close/>
                </a:path>
              </a:pathLst>
            </a:custGeom>
            <a:solidFill>
              <a:srgbClr val="FEE2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2" name="任意多边形: 形状 7221">
              <a:extLst>
                <a:ext uri="{FF2B5EF4-FFF2-40B4-BE49-F238E27FC236}">
                  <a16:creationId xmlns:a16="http://schemas.microsoft.com/office/drawing/2014/main" id="{EA59BCE0-9CA4-4727-BCA8-C9410697D908}"/>
                </a:ext>
              </a:extLst>
            </p:cNvPr>
            <p:cNvSpPr/>
            <p:nvPr/>
          </p:nvSpPr>
          <p:spPr>
            <a:xfrm>
              <a:off x="8504438" y="2632662"/>
              <a:ext cx="68359" cy="41725"/>
            </a:xfrm>
            <a:custGeom>
              <a:avLst/>
              <a:gdLst>
                <a:gd name="connsiteX0" fmla="*/ 55074 w 68359"/>
                <a:gd name="connsiteY0" fmla="*/ 4220 h 41725"/>
                <a:gd name="connsiteX1" fmla="*/ 41010 w 68359"/>
                <a:gd name="connsiteY1" fmla="*/ 6564 h 41725"/>
                <a:gd name="connsiteX2" fmla="*/ 36322 w 68359"/>
                <a:gd name="connsiteY2" fmla="*/ 6564 h 41725"/>
                <a:gd name="connsiteX3" fmla="*/ 24601 w 68359"/>
                <a:gd name="connsiteY3" fmla="*/ 1876 h 41725"/>
                <a:gd name="connsiteX4" fmla="*/ 15225 w 68359"/>
                <a:gd name="connsiteY4" fmla="*/ 4220 h 41725"/>
                <a:gd name="connsiteX5" fmla="*/ 15225 w 68359"/>
                <a:gd name="connsiteY5" fmla="*/ 11252 h 41725"/>
                <a:gd name="connsiteX6" fmla="*/ 12881 w 68359"/>
                <a:gd name="connsiteY6" fmla="*/ 13596 h 41725"/>
                <a:gd name="connsiteX7" fmla="*/ 1161 w 68359"/>
                <a:gd name="connsiteY7" fmla="*/ 20628 h 41725"/>
                <a:gd name="connsiteX8" fmla="*/ 1161 w 68359"/>
                <a:gd name="connsiteY8" fmla="*/ 25316 h 41725"/>
                <a:gd name="connsiteX9" fmla="*/ 17570 w 68359"/>
                <a:gd name="connsiteY9" fmla="*/ 27660 h 41725"/>
                <a:gd name="connsiteX10" fmla="*/ 19913 w 68359"/>
                <a:gd name="connsiteY10" fmla="*/ 30004 h 41725"/>
                <a:gd name="connsiteX11" fmla="*/ 24601 w 68359"/>
                <a:gd name="connsiteY11" fmla="*/ 39381 h 41725"/>
                <a:gd name="connsiteX12" fmla="*/ 33977 w 68359"/>
                <a:gd name="connsiteY12" fmla="*/ 39381 h 41725"/>
                <a:gd name="connsiteX13" fmla="*/ 43353 w 68359"/>
                <a:gd name="connsiteY13" fmla="*/ 32348 h 41725"/>
                <a:gd name="connsiteX14" fmla="*/ 48042 w 68359"/>
                <a:gd name="connsiteY14" fmla="*/ 30004 h 41725"/>
                <a:gd name="connsiteX15" fmla="*/ 62106 w 68359"/>
                <a:gd name="connsiteY15" fmla="*/ 30004 h 41725"/>
                <a:gd name="connsiteX16" fmla="*/ 66794 w 68359"/>
                <a:gd name="connsiteY16" fmla="*/ 25316 h 41725"/>
                <a:gd name="connsiteX17" fmla="*/ 57417 w 68359"/>
                <a:gd name="connsiteY17" fmla="*/ 18284 h 41725"/>
                <a:gd name="connsiteX18" fmla="*/ 57417 w 68359"/>
                <a:gd name="connsiteY18" fmla="*/ 15940 h 41725"/>
                <a:gd name="connsiteX19" fmla="*/ 62106 w 68359"/>
                <a:gd name="connsiteY19" fmla="*/ 8908 h 41725"/>
                <a:gd name="connsiteX20" fmla="*/ 55074 w 68359"/>
                <a:gd name="connsiteY20" fmla="*/ 4220 h 4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359" h="41725">
                  <a:moveTo>
                    <a:pt x="55074" y="4220"/>
                  </a:moveTo>
                  <a:lnTo>
                    <a:pt x="41010" y="6564"/>
                  </a:lnTo>
                  <a:lnTo>
                    <a:pt x="36322" y="6564"/>
                  </a:lnTo>
                  <a:lnTo>
                    <a:pt x="24601" y="1876"/>
                  </a:lnTo>
                  <a:cubicBezTo>
                    <a:pt x="18366" y="-1251"/>
                    <a:pt x="15225" y="-468"/>
                    <a:pt x="15225" y="4220"/>
                  </a:cubicBezTo>
                  <a:lnTo>
                    <a:pt x="15225" y="11252"/>
                  </a:lnTo>
                  <a:lnTo>
                    <a:pt x="12881" y="13596"/>
                  </a:lnTo>
                  <a:lnTo>
                    <a:pt x="1161" y="20628"/>
                  </a:lnTo>
                  <a:cubicBezTo>
                    <a:pt x="-387" y="23755"/>
                    <a:pt x="-387" y="25316"/>
                    <a:pt x="1161" y="25316"/>
                  </a:cubicBezTo>
                  <a:lnTo>
                    <a:pt x="17570" y="27660"/>
                  </a:lnTo>
                  <a:lnTo>
                    <a:pt x="19913" y="30004"/>
                  </a:lnTo>
                  <a:lnTo>
                    <a:pt x="24601" y="39381"/>
                  </a:lnTo>
                  <a:cubicBezTo>
                    <a:pt x="27742" y="42508"/>
                    <a:pt x="30836" y="42508"/>
                    <a:pt x="33977" y="39381"/>
                  </a:cubicBezTo>
                  <a:lnTo>
                    <a:pt x="43353" y="32348"/>
                  </a:lnTo>
                  <a:lnTo>
                    <a:pt x="48042" y="30004"/>
                  </a:lnTo>
                  <a:lnTo>
                    <a:pt x="62106" y="30004"/>
                  </a:lnTo>
                  <a:cubicBezTo>
                    <a:pt x="68341" y="30004"/>
                    <a:pt x="69934" y="28443"/>
                    <a:pt x="66794" y="25316"/>
                  </a:cubicBezTo>
                  <a:lnTo>
                    <a:pt x="57417" y="18284"/>
                  </a:lnTo>
                  <a:lnTo>
                    <a:pt x="57417" y="15940"/>
                  </a:lnTo>
                  <a:lnTo>
                    <a:pt x="62106" y="8908"/>
                  </a:lnTo>
                  <a:cubicBezTo>
                    <a:pt x="65247" y="1093"/>
                    <a:pt x="62902" y="-468"/>
                    <a:pt x="55074" y="4220"/>
                  </a:cubicBezTo>
                  <a:close/>
                </a:path>
              </a:pathLst>
            </a:custGeom>
            <a:solidFill>
              <a:srgbClr val="FEE2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3" name="任意多边形: 形状 7222">
              <a:extLst>
                <a:ext uri="{FF2B5EF4-FFF2-40B4-BE49-F238E27FC236}">
                  <a16:creationId xmlns:a16="http://schemas.microsoft.com/office/drawing/2014/main" id="{9DC9903D-05EE-4DEE-A3F1-B2D66C535D29}"/>
                </a:ext>
              </a:extLst>
            </p:cNvPr>
            <p:cNvSpPr/>
            <p:nvPr/>
          </p:nvSpPr>
          <p:spPr>
            <a:xfrm>
              <a:off x="8391287" y="2572923"/>
              <a:ext cx="112591" cy="63957"/>
            </a:xfrm>
            <a:custGeom>
              <a:avLst/>
              <a:gdLst>
                <a:gd name="connsiteX0" fmla="*/ 41646 w 112591"/>
                <a:gd name="connsiteY0" fmla="*/ 59270 h 63957"/>
                <a:gd name="connsiteX1" fmla="*/ 72119 w 112591"/>
                <a:gd name="connsiteY1" fmla="*/ 59270 h 63957"/>
                <a:gd name="connsiteX2" fmla="*/ 102592 w 112591"/>
                <a:gd name="connsiteY2" fmla="*/ 40518 h 63957"/>
                <a:gd name="connsiteX3" fmla="*/ 104935 w 112591"/>
                <a:gd name="connsiteY3" fmla="*/ 24110 h 63957"/>
                <a:gd name="connsiteX4" fmla="*/ 69775 w 112591"/>
                <a:gd name="connsiteY4" fmla="*/ 3013 h 63957"/>
                <a:gd name="connsiteX5" fmla="*/ 39302 w 112591"/>
                <a:gd name="connsiteY5" fmla="*/ 5357 h 63957"/>
                <a:gd name="connsiteX6" fmla="*/ 8830 w 112591"/>
                <a:gd name="connsiteY6" fmla="*/ 21766 h 63957"/>
                <a:gd name="connsiteX7" fmla="*/ 6485 w 112591"/>
                <a:gd name="connsiteY7" fmla="*/ 40518 h 63957"/>
                <a:gd name="connsiteX8" fmla="*/ 41646 w 112591"/>
                <a:gd name="connsiteY8" fmla="*/ 59270 h 6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91" h="63957">
                  <a:moveTo>
                    <a:pt x="41646" y="59270"/>
                  </a:moveTo>
                  <a:cubicBezTo>
                    <a:pt x="52569" y="65520"/>
                    <a:pt x="62743" y="65520"/>
                    <a:pt x="72119" y="59270"/>
                  </a:cubicBezTo>
                  <a:lnTo>
                    <a:pt x="102592" y="40518"/>
                  </a:lnTo>
                  <a:cubicBezTo>
                    <a:pt x="115109" y="34269"/>
                    <a:pt x="115859" y="28798"/>
                    <a:pt x="104935" y="24110"/>
                  </a:cubicBezTo>
                  <a:lnTo>
                    <a:pt x="69775" y="3013"/>
                  </a:lnTo>
                  <a:cubicBezTo>
                    <a:pt x="61946" y="-1675"/>
                    <a:pt x="51819" y="-892"/>
                    <a:pt x="39302" y="5357"/>
                  </a:cubicBezTo>
                  <a:lnTo>
                    <a:pt x="8830" y="21766"/>
                  </a:lnTo>
                  <a:cubicBezTo>
                    <a:pt x="-2093" y="28015"/>
                    <a:pt x="-2890" y="34269"/>
                    <a:pt x="6485" y="40518"/>
                  </a:cubicBezTo>
                  <a:lnTo>
                    <a:pt x="41646" y="59270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4" name="任意多边形: 形状 7223">
              <a:extLst>
                <a:ext uri="{FF2B5EF4-FFF2-40B4-BE49-F238E27FC236}">
                  <a16:creationId xmlns:a16="http://schemas.microsoft.com/office/drawing/2014/main" id="{3F8F9D26-EC07-44FB-B9B7-505F09D46D3B}"/>
                </a:ext>
              </a:extLst>
            </p:cNvPr>
            <p:cNvSpPr/>
            <p:nvPr/>
          </p:nvSpPr>
          <p:spPr>
            <a:xfrm>
              <a:off x="8411837" y="2581798"/>
              <a:ext cx="73848" cy="45707"/>
            </a:xfrm>
            <a:custGeom>
              <a:avLst/>
              <a:gdLst>
                <a:gd name="connsiteX0" fmla="*/ 60945 w 73848"/>
                <a:gd name="connsiteY0" fmla="*/ 38676 h 45707"/>
                <a:gd name="connsiteX1" fmla="*/ 60945 w 73848"/>
                <a:gd name="connsiteY1" fmla="*/ 8203 h 45707"/>
                <a:gd name="connsiteX2" fmla="*/ 9375 w 73848"/>
                <a:gd name="connsiteY2" fmla="*/ 8203 h 45707"/>
                <a:gd name="connsiteX3" fmla="*/ 0 w 73848"/>
                <a:gd name="connsiteY3" fmla="*/ 22267 h 45707"/>
                <a:gd name="connsiteX4" fmla="*/ 9375 w 73848"/>
                <a:gd name="connsiteY4" fmla="*/ 38676 h 45707"/>
                <a:gd name="connsiteX5" fmla="*/ 60945 w 73848"/>
                <a:gd name="connsiteY5" fmla="*/ 38676 h 4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48" h="45707">
                  <a:moveTo>
                    <a:pt x="60945" y="38676"/>
                  </a:moveTo>
                  <a:cubicBezTo>
                    <a:pt x="78150" y="29300"/>
                    <a:pt x="78150" y="19140"/>
                    <a:pt x="60945" y="8203"/>
                  </a:cubicBezTo>
                  <a:cubicBezTo>
                    <a:pt x="43739" y="-2734"/>
                    <a:pt x="26581" y="-2734"/>
                    <a:pt x="9375" y="8203"/>
                  </a:cubicBezTo>
                  <a:cubicBezTo>
                    <a:pt x="3140" y="11330"/>
                    <a:pt x="0" y="16018"/>
                    <a:pt x="0" y="22267"/>
                  </a:cubicBezTo>
                  <a:cubicBezTo>
                    <a:pt x="0" y="28517"/>
                    <a:pt x="3140" y="33988"/>
                    <a:pt x="9375" y="38676"/>
                  </a:cubicBezTo>
                  <a:cubicBezTo>
                    <a:pt x="26581" y="48052"/>
                    <a:pt x="43739" y="48052"/>
                    <a:pt x="60945" y="38676"/>
                  </a:cubicBez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5" name="任意多边形: 形状 7224">
              <a:extLst>
                <a:ext uri="{FF2B5EF4-FFF2-40B4-BE49-F238E27FC236}">
                  <a16:creationId xmlns:a16="http://schemas.microsoft.com/office/drawing/2014/main" id="{6CB6FB56-0B5A-4C5D-B4C2-0965AA17AF90}"/>
                </a:ext>
              </a:extLst>
            </p:cNvPr>
            <p:cNvSpPr/>
            <p:nvPr/>
          </p:nvSpPr>
          <p:spPr>
            <a:xfrm>
              <a:off x="8423557" y="2597033"/>
              <a:ext cx="56256" cy="23440"/>
            </a:xfrm>
            <a:custGeom>
              <a:avLst/>
              <a:gdLst>
                <a:gd name="connsiteX0" fmla="*/ 16409 w 56256"/>
                <a:gd name="connsiteY0" fmla="*/ 23440 h 23440"/>
                <a:gd name="connsiteX1" fmla="*/ 56256 w 56256"/>
                <a:gd name="connsiteY1" fmla="*/ 4688 h 23440"/>
                <a:gd name="connsiteX2" fmla="*/ 0 w 56256"/>
                <a:gd name="connsiteY2" fmla="*/ 0 h 23440"/>
                <a:gd name="connsiteX3" fmla="*/ 11720 w 56256"/>
                <a:gd name="connsiteY3" fmla="*/ 11720 h 23440"/>
                <a:gd name="connsiteX4" fmla="*/ 16409 w 56256"/>
                <a:gd name="connsiteY4" fmla="*/ 23440 h 2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56" h="23440">
                  <a:moveTo>
                    <a:pt x="16409" y="23440"/>
                  </a:moveTo>
                  <a:lnTo>
                    <a:pt x="56256" y="4688"/>
                  </a:lnTo>
                  <a:lnTo>
                    <a:pt x="0" y="0"/>
                  </a:lnTo>
                  <a:lnTo>
                    <a:pt x="11720" y="11720"/>
                  </a:lnTo>
                  <a:lnTo>
                    <a:pt x="16409" y="23440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6" name="任意多边形: 形状 7225">
              <a:extLst>
                <a:ext uri="{FF2B5EF4-FFF2-40B4-BE49-F238E27FC236}">
                  <a16:creationId xmlns:a16="http://schemas.microsoft.com/office/drawing/2014/main" id="{1347087C-DF10-41C7-A16E-25CCD111CC04}"/>
                </a:ext>
              </a:extLst>
            </p:cNvPr>
            <p:cNvSpPr/>
            <p:nvPr/>
          </p:nvSpPr>
          <p:spPr>
            <a:xfrm>
              <a:off x="8425901" y="2604065"/>
              <a:ext cx="35160" cy="9376"/>
            </a:xfrm>
            <a:custGeom>
              <a:avLst/>
              <a:gdLst>
                <a:gd name="connsiteX0" fmla="*/ 9377 w 35160"/>
                <a:gd name="connsiteY0" fmla="*/ 4688 h 9376"/>
                <a:gd name="connsiteX1" fmla="*/ 35161 w 35160"/>
                <a:gd name="connsiteY1" fmla="*/ 0 h 9376"/>
                <a:gd name="connsiteX2" fmla="*/ 7032 w 35160"/>
                <a:gd name="connsiteY2" fmla="*/ 2344 h 9376"/>
                <a:gd name="connsiteX3" fmla="*/ 0 w 35160"/>
                <a:gd name="connsiteY3" fmla="*/ 9376 h 9376"/>
                <a:gd name="connsiteX4" fmla="*/ 9377 w 35160"/>
                <a:gd name="connsiteY4" fmla="*/ 7032 h 9376"/>
                <a:gd name="connsiteX5" fmla="*/ 9377 w 35160"/>
                <a:gd name="connsiteY5" fmla="*/ 4688 h 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0" h="9376">
                  <a:moveTo>
                    <a:pt x="9377" y="4688"/>
                  </a:moveTo>
                  <a:lnTo>
                    <a:pt x="35161" y="0"/>
                  </a:lnTo>
                  <a:lnTo>
                    <a:pt x="7032" y="2344"/>
                  </a:lnTo>
                  <a:lnTo>
                    <a:pt x="0" y="9376"/>
                  </a:lnTo>
                  <a:lnTo>
                    <a:pt x="9377" y="7032"/>
                  </a:lnTo>
                  <a:lnTo>
                    <a:pt x="9377" y="4688"/>
                  </a:lnTo>
                  <a:close/>
                </a:path>
              </a:pathLst>
            </a:custGeom>
            <a:solidFill>
              <a:srgbClr val="C4C8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7" name="任意多边形: 形状 7226">
              <a:extLst>
                <a:ext uri="{FF2B5EF4-FFF2-40B4-BE49-F238E27FC236}">
                  <a16:creationId xmlns:a16="http://schemas.microsoft.com/office/drawing/2014/main" id="{5937607F-A811-44B7-933D-B2EF1E4F0D4E}"/>
                </a:ext>
              </a:extLst>
            </p:cNvPr>
            <p:cNvSpPr/>
            <p:nvPr/>
          </p:nvSpPr>
          <p:spPr>
            <a:xfrm>
              <a:off x="8831420" y="2823765"/>
              <a:ext cx="142441" cy="82680"/>
            </a:xfrm>
            <a:custGeom>
              <a:avLst/>
              <a:gdLst>
                <a:gd name="connsiteX0" fmla="*/ 7033 w 142441"/>
                <a:gd name="connsiteY0" fmla="*/ 52209 h 82680"/>
                <a:gd name="connsiteX1" fmla="*/ 53914 w 142441"/>
                <a:gd name="connsiteY1" fmla="*/ 77993 h 82680"/>
                <a:gd name="connsiteX2" fmla="*/ 91418 w 142441"/>
                <a:gd name="connsiteY2" fmla="*/ 77993 h 82680"/>
                <a:gd name="connsiteX3" fmla="*/ 131267 w 142441"/>
                <a:gd name="connsiteY3" fmla="*/ 54553 h 82680"/>
                <a:gd name="connsiteX4" fmla="*/ 133611 w 142441"/>
                <a:gd name="connsiteY4" fmla="*/ 31112 h 82680"/>
                <a:gd name="connsiteX5" fmla="*/ 89075 w 142441"/>
                <a:gd name="connsiteY5" fmla="*/ 5328 h 82680"/>
                <a:gd name="connsiteX6" fmla="*/ 49226 w 142441"/>
                <a:gd name="connsiteY6" fmla="*/ 7672 h 82680"/>
                <a:gd name="connsiteX7" fmla="*/ 9377 w 142441"/>
                <a:gd name="connsiteY7" fmla="*/ 28768 h 82680"/>
                <a:gd name="connsiteX8" fmla="*/ 0 w 142441"/>
                <a:gd name="connsiteY8" fmla="*/ 40488 h 82680"/>
                <a:gd name="connsiteX9" fmla="*/ 7033 w 142441"/>
                <a:gd name="connsiteY9" fmla="*/ 52209 h 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41" h="82680">
                  <a:moveTo>
                    <a:pt x="7033" y="52209"/>
                  </a:moveTo>
                  <a:lnTo>
                    <a:pt x="53914" y="77993"/>
                  </a:lnTo>
                  <a:cubicBezTo>
                    <a:pt x="63289" y="84243"/>
                    <a:pt x="75807" y="84243"/>
                    <a:pt x="91418" y="77993"/>
                  </a:cubicBezTo>
                  <a:lnTo>
                    <a:pt x="131267" y="54553"/>
                  </a:lnTo>
                  <a:cubicBezTo>
                    <a:pt x="145331" y="46738"/>
                    <a:pt x="146128" y="38928"/>
                    <a:pt x="133611" y="31112"/>
                  </a:cubicBezTo>
                  <a:lnTo>
                    <a:pt x="89075" y="5328"/>
                  </a:lnTo>
                  <a:cubicBezTo>
                    <a:pt x="78151" y="-2487"/>
                    <a:pt x="64837" y="-1704"/>
                    <a:pt x="49226" y="7672"/>
                  </a:cubicBezTo>
                  <a:lnTo>
                    <a:pt x="9377" y="28768"/>
                  </a:lnTo>
                  <a:cubicBezTo>
                    <a:pt x="3142" y="31895"/>
                    <a:pt x="0" y="35800"/>
                    <a:pt x="0" y="40488"/>
                  </a:cubicBezTo>
                  <a:cubicBezTo>
                    <a:pt x="0" y="45177"/>
                    <a:pt x="2345" y="49082"/>
                    <a:pt x="7033" y="52209"/>
                  </a:cubicBez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8" name="任意多边形: 形状 7227">
              <a:extLst>
                <a:ext uri="{FF2B5EF4-FFF2-40B4-BE49-F238E27FC236}">
                  <a16:creationId xmlns:a16="http://schemas.microsoft.com/office/drawing/2014/main" id="{6006C7B3-AF5B-4648-93F1-903DAEB62F6C}"/>
                </a:ext>
              </a:extLst>
            </p:cNvPr>
            <p:cNvSpPr/>
            <p:nvPr/>
          </p:nvSpPr>
          <p:spPr>
            <a:xfrm>
              <a:off x="8873614" y="2847845"/>
              <a:ext cx="77353" cy="37504"/>
            </a:xfrm>
            <a:custGeom>
              <a:avLst/>
              <a:gdLst>
                <a:gd name="connsiteX0" fmla="*/ 35161 w 77353"/>
                <a:gd name="connsiteY0" fmla="*/ 37505 h 37504"/>
                <a:gd name="connsiteX1" fmla="*/ 77353 w 77353"/>
                <a:gd name="connsiteY1" fmla="*/ 14064 h 37504"/>
                <a:gd name="connsiteX2" fmla="*/ 39848 w 77353"/>
                <a:gd name="connsiteY2" fmla="*/ 0 h 37504"/>
                <a:gd name="connsiteX3" fmla="*/ 0 w 77353"/>
                <a:gd name="connsiteY3" fmla="*/ 21097 h 37504"/>
                <a:gd name="connsiteX4" fmla="*/ 2343 w 77353"/>
                <a:gd name="connsiteY4" fmla="*/ 23440 h 37504"/>
                <a:gd name="connsiteX5" fmla="*/ 32816 w 77353"/>
                <a:gd name="connsiteY5" fmla="*/ 7032 h 37504"/>
                <a:gd name="connsiteX6" fmla="*/ 63288 w 77353"/>
                <a:gd name="connsiteY6" fmla="*/ 18752 h 37504"/>
                <a:gd name="connsiteX7" fmla="*/ 30472 w 77353"/>
                <a:gd name="connsiteY7" fmla="*/ 37505 h 37504"/>
                <a:gd name="connsiteX8" fmla="*/ 35161 w 77353"/>
                <a:gd name="connsiteY8" fmla="*/ 37505 h 3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353" h="37504">
                  <a:moveTo>
                    <a:pt x="35161" y="37505"/>
                  </a:moveTo>
                  <a:lnTo>
                    <a:pt x="77353" y="14064"/>
                  </a:lnTo>
                  <a:lnTo>
                    <a:pt x="39848" y="0"/>
                  </a:lnTo>
                  <a:lnTo>
                    <a:pt x="0" y="21097"/>
                  </a:lnTo>
                  <a:lnTo>
                    <a:pt x="2343" y="23440"/>
                  </a:lnTo>
                  <a:lnTo>
                    <a:pt x="32816" y="7032"/>
                  </a:lnTo>
                  <a:lnTo>
                    <a:pt x="63288" y="18752"/>
                  </a:lnTo>
                  <a:lnTo>
                    <a:pt x="30472" y="37505"/>
                  </a:lnTo>
                  <a:lnTo>
                    <a:pt x="35161" y="37505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9" name="任意多边形: 形状 7228">
              <a:extLst>
                <a:ext uri="{FF2B5EF4-FFF2-40B4-BE49-F238E27FC236}">
                  <a16:creationId xmlns:a16="http://schemas.microsoft.com/office/drawing/2014/main" id="{DDA02A14-23E1-4590-8652-159520E3B635}"/>
                </a:ext>
              </a:extLst>
            </p:cNvPr>
            <p:cNvSpPr/>
            <p:nvPr/>
          </p:nvSpPr>
          <p:spPr>
            <a:xfrm>
              <a:off x="8854474" y="2861129"/>
              <a:ext cx="26170" cy="12501"/>
            </a:xfrm>
            <a:custGeom>
              <a:avLst/>
              <a:gdLst>
                <a:gd name="connsiteX0" fmla="*/ 23827 w 26170"/>
                <a:gd name="connsiteY0" fmla="*/ 7813 h 12501"/>
                <a:gd name="connsiteX1" fmla="*/ 16795 w 26170"/>
                <a:gd name="connsiteY1" fmla="*/ 781 h 12501"/>
                <a:gd name="connsiteX2" fmla="*/ 386 w 26170"/>
                <a:gd name="connsiteY2" fmla="*/ 3125 h 12501"/>
                <a:gd name="connsiteX3" fmla="*/ 9763 w 26170"/>
                <a:gd name="connsiteY3" fmla="*/ 12501 h 12501"/>
                <a:gd name="connsiteX4" fmla="*/ 23827 w 26170"/>
                <a:gd name="connsiteY4" fmla="*/ 7813 h 1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" h="12501">
                  <a:moveTo>
                    <a:pt x="23827" y="7813"/>
                  </a:moveTo>
                  <a:cubicBezTo>
                    <a:pt x="28515" y="3125"/>
                    <a:pt x="26171" y="781"/>
                    <a:pt x="16795" y="781"/>
                  </a:cubicBezTo>
                  <a:cubicBezTo>
                    <a:pt x="10560" y="-780"/>
                    <a:pt x="5074" y="-2"/>
                    <a:pt x="386" y="3125"/>
                  </a:cubicBezTo>
                  <a:cubicBezTo>
                    <a:pt x="-1160" y="6252"/>
                    <a:pt x="1934" y="9374"/>
                    <a:pt x="9763" y="12501"/>
                  </a:cubicBezTo>
                  <a:cubicBezTo>
                    <a:pt x="19140" y="12501"/>
                    <a:pt x="23827" y="10940"/>
                    <a:pt x="23827" y="7813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0" name="任意多边形: 形状 7229">
              <a:extLst>
                <a:ext uri="{FF2B5EF4-FFF2-40B4-BE49-F238E27FC236}">
                  <a16:creationId xmlns:a16="http://schemas.microsoft.com/office/drawing/2014/main" id="{1CB176A4-B5DB-4B03-BF0F-B8206E9C6CF8}"/>
                </a:ext>
              </a:extLst>
            </p:cNvPr>
            <p:cNvSpPr/>
            <p:nvPr/>
          </p:nvSpPr>
          <p:spPr>
            <a:xfrm>
              <a:off x="8885334" y="2875974"/>
              <a:ext cx="25783" cy="11720"/>
            </a:xfrm>
            <a:custGeom>
              <a:avLst/>
              <a:gdLst>
                <a:gd name="connsiteX0" fmla="*/ 25784 w 25783"/>
                <a:gd name="connsiteY0" fmla="*/ 7032 h 11720"/>
                <a:gd name="connsiteX1" fmla="*/ 16407 w 25783"/>
                <a:gd name="connsiteY1" fmla="*/ 0 h 11720"/>
                <a:gd name="connsiteX2" fmla="*/ 0 w 25783"/>
                <a:gd name="connsiteY2" fmla="*/ 4688 h 11720"/>
                <a:gd name="connsiteX3" fmla="*/ 9375 w 25783"/>
                <a:gd name="connsiteY3" fmla="*/ 11720 h 11720"/>
                <a:gd name="connsiteX4" fmla="*/ 25784 w 25783"/>
                <a:gd name="connsiteY4" fmla="*/ 7032 h 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83" h="11720">
                  <a:moveTo>
                    <a:pt x="25784" y="7032"/>
                  </a:moveTo>
                  <a:cubicBezTo>
                    <a:pt x="25784" y="3905"/>
                    <a:pt x="22644" y="1561"/>
                    <a:pt x="16407" y="0"/>
                  </a:cubicBezTo>
                  <a:cubicBezTo>
                    <a:pt x="7032" y="0"/>
                    <a:pt x="1547" y="1561"/>
                    <a:pt x="0" y="4688"/>
                  </a:cubicBezTo>
                  <a:cubicBezTo>
                    <a:pt x="0" y="7815"/>
                    <a:pt x="3140" y="10159"/>
                    <a:pt x="9375" y="11720"/>
                  </a:cubicBezTo>
                  <a:cubicBezTo>
                    <a:pt x="18752" y="11720"/>
                    <a:pt x="24237" y="10159"/>
                    <a:pt x="25784" y="7032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1" name="任意多边形: 形状 7230">
              <a:extLst>
                <a:ext uri="{FF2B5EF4-FFF2-40B4-BE49-F238E27FC236}">
                  <a16:creationId xmlns:a16="http://schemas.microsoft.com/office/drawing/2014/main" id="{63E6D506-D185-40F6-9A6E-7255DE1FFBAE}"/>
                </a:ext>
              </a:extLst>
            </p:cNvPr>
            <p:cNvSpPr/>
            <p:nvPr/>
          </p:nvSpPr>
          <p:spPr>
            <a:xfrm>
              <a:off x="8660017" y="2612973"/>
              <a:ext cx="298269" cy="174044"/>
            </a:xfrm>
            <a:custGeom>
              <a:avLst/>
              <a:gdLst>
                <a:gd name="connsiteX0" fmla="*/ 19040 w 298269"/>
                <a:gd name="connsiteY0" fmla="*/ 59069 h 174044"/>
                <a:gd name="connsiteX1" fmla="*/ 288 w 298269"/>
                <a:gd name="connsiteY1" fmla="*/ 84854 h 174044"/>
                <a:gd name="connsiteX2" fmla="*/ 14353 w 298269"/>
                <a:gd name="connsiteY2" fmla="*/ 108294 h 174044"/>
                <a:gd name="connsiteX3" fmla="*/ 110458 w 298269"/>
                <a:gd name="connsiteY3" fmla="*/ 164551 h 174044"/>
                <a:gd name="connsiteX4" fmla="*/ 194843 w 298269"/>
                <a:gd name="connsiteY4" fmla="*/ 159863 h 174044"/>
                <a:gd name="connsiteX5" fmla="*/ 276885 w 298269"/>
                <a:gd name="connsiteY5" fmla="*/ 112982 h 174044"/>
                <a:gd name="connsiteX6" fmla="*/ 297981 w 298269"/>
                <a:gd name="connsiteY6" fmla="*/ 87197 h 174044"/>
                <a:gd name="connsiteX7" fmla="*/ 283918 w 298269"/>
                <a:gd name="connsiteY7" fmla="*/ 63757 h 174044"/>
                <a:gd name="connsiteX8" fmla="*/ 187811 w 298269"/>
                <a:gd name="connsiteY8" fmla="*/ 7500 h 174044"/>
                <a:gd name="connsiteX9" fmla="*/ 145619 w 298269"/>
                <a:gd name="connsiteY9" fmla="*/ 468 h 174044"/>
                <a:gd name="connsiteX10" fmla="*/ 103426 w 298269"/>
                <a:gd name="connsiteY10" fmla="*/ 12188 h 174044"/>
                <a:gd name="connsiteX11" fmla="*/ 19040 w 298269"/>
                <a:gd name="connsiteY11" fmla="*/ 59069 h 17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269" h="174044">
                  <a:moveTo>
                    <a:pt x="19040" y="59069"/>
                  </a:moveTo>
                  <a:cubicBezTo>
                    <a:pt x="6523" y="66884"/>
                    <a:pt x="288" y="75477"/>
                    <a:pt x="288" y="84854"/>
                  </a:cubicBezTo>
                  <a:cubicBezTo>
                    <a:pt x="-1259" y="94230"/>
                    <a:pt x="3430" y="102045"/>
                    <a:pt x="14353" y="108294"/>
                  </a:cubicBezTo>
                  <a:lnTo>
                    <a:pt x="110458" y="164551"/>
                  </a:lnTo>
                  <a:cubicBezTo>
                    <a:pt x="135445" y="178615"/>
                    <a:pt x="163574" y="177054"/>
                    <a:pt x="194843" y="159863"/>
                  </a:cubicBezTo>
                  <a:lnTo>
                    <a:pt x="276885" y="112982"/>
                  </a:lnTo>
                  <a:cubicBezTo>
                    <a:pt x="289402" y="106733"/>
                    <a:pt x="296435" y="98135"/>
                    <a:pt x="297981" y="87197"/>
                  </a:cubicBezTo>
                  <a:cubicBezTo>
                    <a:pt x="299528" y="77821"/>
                    <a:pt x="294841" y="70006"/>
                    <a:pt x="283918" y="63757"/>
                  </a:cubicBezTo>
                  <a:lnTo>
                    <a:pt x="187811" y="7500"/>
                  </a:lnTo>
                  <a:cubicBezTo>
                    <a:pt x="176888" y="1251"/>
                    <a:pt x="162824" y="-1093"/>
                    <a:pt x="145619" y="468"/>
                  </a:cubicBezTo>
                  <a:cubicBezTo>
                    <a:pt x="128413" y="468"/>
                    <a:pt x="114350" y="4373"/>
                    <a:pt x="103426" y="12188"/>
                  </a:cubicBezTo>
                  <a:lnTo>
                    <a:pt x="19040" y="59069"/>
                  </a:lnTo>
                  <a:close/>
                </a:path>
              </a:pathLst>
            </a:custGeom>
            <a:solidFill>
              <a:srgbClr val="F43C4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2" name="任意多边形: 形状 7231">
              <a:extLst>
                <a:ext uri="{FF2B5EF4-FFF2-40B4-BE49-F238E27FC236}">
                  <a16:creationId xmlns:a16="http://schemas.microsoft.com/office/drawing/2014/main" id="{6E6788E7-11E7-4384-A105-492F6A114188}"/>
                </a:ext>
              </a:extLst>
            </p:cNvPr>
            <p:cNvSpPr/>
            <p:nvPr/>
          </p:nvSpPr>
          <p:spPr>
            <a:xfrm>
              <a:off x="8707186" y="2641570"/>
              <a:ext cx="203932" cy="117202"/>
            </a:xfrm>
            <a:custGeom>
              <a:avLst/>
              <a:gdLst>
                <a:gd name="connsiteX0" fmla="*/ 173460 w 203932"/>
                <a:gd name="connsiteY0" fmla="*/ 98450 h 117202"/>
                <a:gd name="connsiteX1" fmla="*/ 203932 w 203932"/>
                <a:gd name="connsiteY1" fmla="*/ 58601 h 117202"/>
                <a:gd name="connsiteX2" fmla="*/ 173460 w 203932"/>
                <a:gd name="connsiteY2" fmla="*/ 16409 h 117202"/>
                <a:gd name="connsiteX3" fmla="*/ 100794 w 203932"/>
                <a:gd name="connsiteY3" fmla="*/ 0 h 117202"/>
                <a:gd name="connsiteX4" fmla="*/ 30472 w 203932"/>
                <a:gd name="connsiteY4" fmla="*/ 16409 h 117202"/>
                <a:gd name="connsiteX5" fmla="*/ 0 w 203932"/>
                <a:gd name="connsiteY5" fmla="*/ 56257 h 117202"/>
                <a:gd name="connsiteX6" fmla="*/ 30472 w 203932"/>
                <a:gd name="connsiteY6" fmla="*/ 98450 h 117202"/>
                <a:gd name="connsiteX7" fmla="*/ 103138 w 203932"/>
                <a:gd name="connsiteY7" fmla="*/ 117202 h 117202"/>
                <a:gd name="connsiteX8" fmla="*/ 173460 w 203932"/>
                <a:gd name="connsiteY8" fmla="*/ 98450 h 11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932" h="117202">
                  <a:moveTo>
                    <a:pt x="173460" y="98450"/>
                  </a:moveTo>
                  <a:cubicBezTo>
                    <a:pt x="193758" y="87513"/>
                    <a:pt x="203932" y="74227"/>
                    <a:pt x="203932" y="58601"/>
                  </a:cubicBezTo>
                  <a:cubicBezTo>
                    <a:pt x="203932" y="42976"/>
                    <a:pt x="193758" y="28912"/>
                    <a:pt x="173460" y="16409"/>
                  </a:cubicBezTo>
                  <a:cubicBezTo>
                    <a:pt x="153160" y="5471"/>
                    <a:pt x="128922" y="0"/>
                    <a:pt x="100794" y="0"/>
                  </a:cubicBezTo>
                  <a:cubicBezTo>
                    <a:pt x="72666" y="0"/>
                    <a:pt x="49226" y="5471"/>
                    <a:pt x="30472" y="16409"/>
                  </a:cubicBezTo>
                  <a:cubicBezTo>
                    <a:pt x="10174" y="27346"/>
                    <a:pt x="0" y="40632"/>
                    <a:pt x="0" y="56257"/>
                  </a:cubicBezTo>
                  <a:cubicBezTo>
                    <a:pt x="0" y="73448"/>
                    <a:pt x="10174" y="87513"/>
                    <a:pt x="30472" y="98450"/>
                  </a:cubicBezTo>
                  <a:cubicBezTo>
                    <a:pt x="50772" y="110953"/>
                    <a:pt x="75010" y="117202"/>
                    <a:pt x="103138" y="117202"/>
                  </a:cubicBezTo>
                  <a:cubicBezTo>
                    <a:pt x="129719" y="117202"/>
                    <a:pt x="153160" y="110953"/>
                    <a:pt x="173460" y="98450"/>
                  </a:cubicBez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3" name="任意多边形: 形状 7232">
              <a:extLst>
                <a:ext uri="{FF2B5EF4-FFF2-40B4-BE49-F238E27FC236}">
                  <a16:creationId xmlns:a16="http://schemas.microsoft.com/office/drawing/2014/main" id="{9A63F317-8E9D-4634-A651-F8E049B91B99}"/>
                </a:ext>
              </a:extLst>
            </p:cNvPr>
            <p:cNvSpPr/>
            <p:nvPr/>
          </p:nvSpPr>
          <p:spPr>
            <a:xfrm>
              <a:off x="8784708" y="2685437"/>
              <a:ext cx="46711" cy="27859"/>
            </a:xfrm>
            <a:custGeom>
              <a:avLst/>
              <a:gdLst>
                <a:gd name="connsiteX0" fmla="*/ 42024 w 46711"/>
                <a:gd name="connsiteY0" fmla="*/ 19422 h 27859"/>
                <a:gd name="connsiteX1" fmla="*/ 46711 w 46711"/>
                <a:gd name="connsiteY1" fmla="*/ 10045 h 27859"/>
                <a:gd name="connsiteX2" fmla="*/ 34991 w 46711"/>
                <a:gd name="connsiteY2" fmla="*/ 3013 h 27859"/>
                <a:gd name="connsiteX3" fmla="*/ 4519 w 46711"/>
                <a:gd name="connsiteY3" fmla="*/ 5357 h 27859"/>
                <a:gd name="connsiteX4" fmla="*/ 11551 w 46711"/>
                <a:gd name="connsiteY4" fmla="*/ 24110 h 27859"/>
                <a:gd name="connsiteX5" fmla="*/ 42024 w 46711"/>
                <a:gd name="connsiteY5" fmla="*/ 19422 h 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11" h="27859">
                  <a:moveTo>
                    <a:pt x="42024" y="19422"/>
                  </a:moveTo>
                  <a:cubicBezTo>
                    <a:pt x="45165" y="16295"/>
                    <a:pt x="46711" y="13173"/>
                    <a:pt x="46711" y="10045"/>
                  </a:cubicBezTo>
                  <a:cubicBezTo>
                    <a:pt x="45165" y="6919"/>
                    <a:pt x="41227" y="4574"/>
                    <a:pt x="34991" y="3013"/>
                  </a:cubicBezTo>
                  <a:cubicBezTo>
                    <a:pt x="24068" y="-1675"/>
                    <a:pt x="13896" y="-892"/>
                    <a:pt x="4519" y="5357"/>
                  </a:cubicBezTo>
                  <a:cubicBezTo>
                    <a:pt x="-3310" y="13173"/>
                    <a:pt x="-966" y="19422"/>
                    <a:pt x="11551" y="24110"/>
                  </a:cubicBezTo>
                  <a:cubicBezTo>
                    <a:pt x="22474" y="30359"/>
                    <a:pt x="32648" y="28798"/>
                    <a:pt x="42024" y="19422"/>
                  </a:cubicBezTo>
                  <a:close/>
                </a:path>
              </a:pathLst>
            </a:custGeom>
            <a:solidFill>
              <a:srgbClr val="D9CCDB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4" name="任意多边形: 形状 7233">
              <a:extLst>
                <a:ext uri="{FF2B5EF4-FFF2-40B4-BE49-F238E27FC236}">
                  <a16:creationId xmlns:a16="http://schemas.microsoft.com/office/drawing/2014/main" id="{1C115F38-F738-405F-A7AA-E6689243C68C}"/>
                </a:ext>
              </a:extLst>
            </p:cNvPr>
            <p:cNvSpPr/>
            <p:nvPr/>
          </p:nvSpPr>
          <p:spPr>
            <a:xfrm>
              <a:off x="8711874" y="2695483"/>
              <a:ext cx="96105" cy="4688"/>
            </a:xfrm>
            <a:custGeom>
              <a:avLst/>
              <a:gdLst>
                <a:gd name="connsiteX0" fmla="*/ 96105 w 96105"/>
                <a:gd name="connsiteY0" fmla="*/ 0 h 4688"/>
                <a:gd name="connsiteX1" fmla="*/ 0 w 96105"/>
                <a:gd name="connsiteY1" fmla="*/ 0 h 4688"/>
                <a:gd name="connsiteX2" fmla="*/ 0 w 96105"/>
                <a:gd name="connsiteY2" fmla="*/ 4688 h 4688"/>
                <a:gd name="connsiteX3" fmla="*/ 96105 w 96105"/>
                <a:gd name="connsiteY3" fmla="*/ 4688 h 4688"/>
                <a:gd name="connsiteX4" fmla="*/ 96105 w 96105"/>
                <a:gd name="connsiteY4" fmla="*/ 0 h 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05" h="4688">
                  <a:moveTo>
                    <a:pt x="96105" y="0"/>
                  </a:moveTo>
                  <a:lnTo>
                    <a:pt x="0" y="0"/>
                  </a:lnTo>
                  <a:lnTo>
                    <a:pt x="0" y="4688"/>
                  </a:lnTo>
                  <a:lnTo>
                    <a:pt x="96105" y="4688"/>
                  </a:lnTo>
                  <a:lnTo>
                    <a:pt x="96105" y="0"/>
                  </a:lnTo>
                  <a:close/>
                </a:path>
              </a:pathLst>
            </a:custGeom>
            <a:solidFill>
              <a:srgbClr val="38383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5" name="任意多边形: 形状 7234">
              <a:extLst>
                <a:ext uri="{FF2B5EF4-FFF2-40B4-BE49-F238E27FC236}">
                  <a16:creationId xmlns:a16="http://schemas.microsoft.com/office/drawing/2014/main" id="{2206AD49-2715-4C8F-9358-75A4558E7B7E}"/>
                </a:ext>
              </a:extLst>
            </p:cNvPr>
            <p:cNvSpPr/>
            <p:nvPr/>
          </p:nvSpPr>
          <p:spPr>
            <a:xfrm>
              <a:off x="8795595" y="2691263"/>
              <a:ext cx="25927" cy="15472"/>
            </a:xfrm>
            <a:custGeom>
              <a:avLst/>
              <a:gdLst>
                <a:gd name="connsiteX0" fmla="*/ 21761 w 25927"/>
                <a:gd name="connsiteY0" fmla="*/ 11252 h 15472"/>
                <a:gd name="connsiteX1" fmla="*/ 19418 w 25927"/>
                <a:gd name="connsiteY1" fmla="*/ 1876 h 15472"/>
                <a:gd name="connsiteX2" fmla="*/ 3009 w 25927"/>
                <a:gd name="connsiteY2" fmla="*/ 4220 h 15472"/>
                <a:gd name="connsiteX3" fmla="*/ 5353 w 25927"/>
                <a:gd name="connsiteY3" fmla="*/ 13596 h 15472"/>
                <a:gd name="connsiteX4" fmla="*/ 21761 w 25927"/>
                <a:gd name="connsiteY4" fmla="*/ 11252 h 1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7" h="15472">
                  <a:moveTo>
                    <a:pt x="21761" y="11252"/>
                  </a:moveTo>
                  <a:cubicBezTo>
                    <a:pt x="27996" y="8125"/>
                    <a:pt x="27246" y="5003"/>
                    <a:pt x="19418" y="1876"/>
                  </a:cubicBezTo>
                  <a:cubicBezTo>
                    <a:pt x="10041" y="-1251"/>
                    <a:pt x="4556" y="-468"/>
                    <a:pt x="3009" y="4220"/>
                  </a:cubicBezTo>
                  <a:cubicBezTo>
                    <a:pt x="-1679" y="7347"/>
                    <a:pt x="-882" y="10469"/>
                    <a:pt x="5353" y="13596"/>
                  </a:cubicBezTo>
                  <a:cubicBezTo>
                    <a:pt x="13181" y="16723"/>
                    <a:pt x="18621" y="15940"/>
                    <a:pt x="21761" y="11252"/>
                  </a:cubicBezTo>
                  <a:close/>
                </a:path>
              </a:pathLst>
            </a:custGeom>
            <a:solidFill>
              <a:srgbClr val="66666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6" name="任意多边形: 形状 7235">
              <a:extLst>
                <a:ext uri="{FF2B5EF4-FFF2-40B4-BE49-F238E27FC236}">
                  <a16:creationId xmlns:a16="http://schemas.microsoft.com/office/drawing/2014/main" id="{97257416-6278-4D12-9457-36EA19CF0AB5}"/>
                </a:ext>
              </a:extLst>
            </p:cNvPr>
            <p:cNvSpPr/>
            <p:nvPr/>
          </p:nvSpPr>
          <p:spPr>
            <a:xfrm>
              <a:off x="8310903" y="2686628"/>
              <a:ext cx="135548" cy="76831"/>
            </a:xfrm>
            <a:custGeom>
              <a:avLst/>
              <a:gdLst>
                <a:gd name="connsiteX0" fmla="*/ 51708 w 135548"/>
                <a:gd name="connsiteY0" fmla="*/ 72144 h 76831"/>
                <a:gd name="connsiteX1" fmla="*/ 86869 w 135548"/>
                <a:gd name="connsiteY1" fmla="*/ 72144 h 76831"/>
                <a:gd name="connsiteX2" fmla="*/ 124374 w 135548"/>
                <a:gd name="connsiteY2" fmla="*/ 48704 h 76831"/>
                <a:gd name="connsiteX3" fmla="*/ 126718 w 135548"/>
                <a:gd name="connsiteY3" fmla="*/ 27607 h 76831"/>
                <a:gd name="connsiteX4" fmla="*/ 84525 w 135548"/>
                <a:gd name="connsiteY4" fmla="*/ 4167 h 76831"/>
                <a:gd name="connsiteX5" fmla="*/ 47021 w 135548"/>
                <a:gd name="connsiteY5" fmla="*/ 6511 h 76831"/>
                <a:gd name="connsiteX6" fmla="*/ 11861 w 135548"/>
                <a:gd name="connsiteY6" fmla="*/ 27607 h 76831"/>
                <a:gd name="connsiteX7" fmla="*/ 7172 w 135548"/>
                <a:gd name="connsiteY7" fmla="*/ 48704 h 76831"/>
                <a:gd name="connsiteX8" fmla="*/ 51708 w 135548"/>
                <a:gd name="connsiteY8" fmla="*/ 72144 h 7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48" h="76831">
                  <a:moveTo>
                    <a:pt x="51708" y="72144"/>
                  </a:moveTo>
                  <a:cubicBezTo>
                    <a:pt x="64225" y="78393"/>
                    <a:pt x="75946" y="78393"/>
                    <a:pt x="86869" y="72144"/>
                  </a:cubicBezTo>
                  <a:lnTo>
                    <a:pt x="124374" y="48704"/>
                  </a:lnTo>
                  <a:cubicBezTo>
                    <a:pt x="138438" y="44016"/>
                    <a:pt x="139235" y="36984"/>
                    <a:pt x="126718" y="27607"/>
                  </a:cubicBezTo>
                  <a:lnTo>
                    <a:pt x="84525" y="4167"/>
                  </a:lnTo>
                  <a:cubicBezTo>
                    <a:pt x="72008" y="-2082"/>
                    <a:pt x="59538" y="-1304"/>
                    <a:pt x="47021" y="6511"/>
                  </a:cubicBezTo>
                  <a:lnTo>
                    <a:pt x="11861" y="27607"/>
                  </a:lnTo>
                  <a:cubicBezTo>
                    <a:pt x="-2204" y="33857"/>
                    <a:pt x="-3751" y="40889"/>
                    <a:pt x="7172" y="48704"/>
                  </a:cubicBezTo>
                  <a:lnTo>
                    <a:pt x="51708" y="72144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7" name="任意多边形: 形状 7236">
              <a:extLst>
                <a:ext uri="{FF2B5EF4-FFF2-40B4-BE49-F238E27FC236}">
                  <a16:creationId xmlns:a16="http://schemas.microsoft.com/office/drawing/2014/main" id="{3B4AA3A6-8BE9-4670-A6C6-42B29643413D}"/>
                </a:ext>
              </a:extLst>
            </p:cNvPr>
            <p:cNvSpPr/>
            <p:nvPr/>
          </p:nvSpPr>
          <p:spPr>
            <a:xfrm>
              <a:off x="8348425" y="2693138"/>
              <a:ext cx="57316" cy="18753"/>
            </a:xfrm>
            <a:custGeom>
              <a:avLst/>
              <a:gdLst>
                <a:gd name="connsiteX0" fmla="*/ 35283 w 57316"/>
                <a:gd name="connsiteY0" fmla="*/ 2345 h 18753"/>
                <a:gd name="connsiteX1" fmla="*/ 23563 w 57316"/>
                <a:gd name="connsiteY1" fmla="*/ 2345 h 18753"/>
                <a:gd name="connsiteX2" fmla="*/ 9499 w 57316"/>
                <a:gd name="connsiteY2" fmla="*/ 11721 h 18753"/>
                <a:gd name="connsiteX3" fmla="*/ 14186 w 57316"/>
                <a:gd name="connsiteY3" fmla="*/ 18753 h 18753"/>
                <a:gd name="connsiteX4" fmla="*/ 44660 w 57316"/>
                <a:gd name="connsiteY4" fmla="*/ 18753 h 18753"/>
                <a:gd name="connsiteX5" fmla="*/ 51692 w 57316"/>
                <a:gd name="connsiteY5" fmla="*/ 11721 h 18753"/>
                <a:gd name="connsiteX6" fmla="*/ 35283 w 57316"/>
                <a:gd name="connsiteY6" fmla="*/ 2345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316" h="18753">
                  <a:moveTo>
                    <a:pt x="35283" y="2345"/>
                  </a:moveTo>
                  <a:cubicBezTo>
                    <a:pt x="32143" y="-782"/>
                    <a:pt x="28251" y="-782"/>
                    <a:pt x="23563" y="2345"/>
                  </a:cubicBezTo>
                  <a:lnTo>
                    <a:pt x="9499" y="11721"/>
                  </a:lnTo>
                  <a:cubicBezTo>
                    <a:pt x="-4566" y="16409"/>
                    <a:pt x="-3018" y="18753"/>
                    <a:pt x="14186" y="18753"/>
                  </a:cubicBezTo>
                  <a:lnTo>
                    <a:pt x="44660" y="18753"/>
                  </a:lnTo>
                  <a:cubicBezTo>
                    <a:pt x="58723" y="18753"/>
                    <a:pt x="61067" y="16409"/>
                    <a:pt x="51692" y="11721"/>
                  </a:cubicBezTo>
                  <a:lnTo>
                    <a:pt x="35283" y="2345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8" name="任意多边形: 形状 7237">
              <a:extLst>
                <a:ext uri="{FF2B5EF4-FFF2-40B4-BE49-F238E27FC236}">
                  <a16:creationId xmlns:a16="http://schemas.microsoft.com/office/drawing/2014/main" id="{1CE4250F-BB3B-4F04-99EC-A37BAD709EA2}"/>
                </a:ext>
              </a:extLst>
            </p:cNvPr>
            <p:cNvSpPr/>
            <p:nvPr/>
          </p:nvSpPr>
          <p:spPr>
            <a:xfrm>
              <a:off x="8354802" y="2737675"/>
              <a:ext cx="47670" cy="18753"/>
            </a:xfrm>
            <a:custGeom>
              <a:avLst/>
              <a:gdLst>
                <a:gd name="connsiteX0" fmla="*/ 17186 w 47670"/>
                <a:gd name="connsiteY0" fmla="*/ 16408 h 18753"/>
                <a:gd name="connsiteX1" fmla="*/ 28906 w 47670"/>
                <a:gd name="connsiteY1" fmla="*/ 16408 h 18753"/>
                <a:gd name="connsiteX2" fmla="*/ 45315 w 47670"/>
                <a:gd name="connsiteY2" fmla="*/ 7032 h 18753"/>
                <a:gd name="connsiteX3" fmla="*/ 45315 w 47670"/>
                <a:gd name="connsiteY3" fmla="*/ 2344 h 18753"/>
                <a:gd name="connsiteX4" fmla="*/ 38283 w 47670"/>
                <a:gd name="connsiteY4" fmla="*/ 0 h 18753"/>
                <a:gd name="connsiteX5" fmla="*/ 7809 w 47670"/>
                <a:gd name="connsiteY5" fmla="*/ 0 h 18753"/>
                <a:gd name="connsiteX6" fmla="*/ 778 w 47670"/>
                <a:gd name="connsiteY6" fmla="*/ 2344 h 18753"/>
                <a:gd name="connsiteX7" fmla="*/ 3123 w 47670"/>
                <a:gd name="connsiteY7" fmla="*/ 7032 h 18753"/>
                <a:gd name="connsiteX8" fmla="*/ 17186 w 47670"/>
                <a:gd name="connsiteY8" fmla="*/ 16408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70" h="18753">
                  <a:moveTo>
                    <a:pt x="17186" y="16408"/>
                  </a:moveTo>
                  <a:cubicBezTo>
                    <a:pt x="21875" y="19535"/>
                    <a:pt x="25766" y="19535"/>
                    <a:pt x="28906" y="16408"/>
                  </a:cubicBezTo>
                  <a:lnTo>
                    <a:pt x="45315" y="7032"/>
                  </a:lnTo>
                  <a:cubicBezTo>
                    <a:pt x="48455" y="5471"/>
                    <a:pt x="48455" y="3905"/>
                    <a:pt x="45315" y="2344"/>
                  </a:cubicBezTo>
                  <a:cubicBezTo>
                    <a:pt x="43767" y="783"/>
                    <a:pt x="41424" y="0"/>
                    <a:pt x="38283" y="0"/>
                  </a:cubicBezTo>
                  <a:lnTo>
                    <a:pt x="7809" y="0"/>
                  </a:lnTo>
                  <a:cubicBezTo>
                    <a:pt x="4669" y="0"/>
                    <a:pt x="2326" y="783"/>
                    <a:pt x="778" y="2344"/>
                  </a:cubicBezTo>
                  <a:cubicBezTo>
                    <a:pt x="-769" y="3905"/>
                    <a:pt x="-19" y="5471"/>
                    <a:pt x="3123" y="7032"/>
                  </a:cubicBezTo>
                  <a:lnTo>
                    <a:pt x="17186" y="16408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9" name="任意多边形: 形状 7238">
              <a:extLst>
                <a:ext uri="{FF2B5EF4-FFF2-40B4-BE49-F238E27FC236}">
                  <a16:creationId xmlns:a16="http://schemas.microsoft.com/office/drawing/2014/main" id="{438668AE-15AA-4D39-A5B6-A70C1003F50C}"/>
                </a:ext>
              </a:extLst>
            </p:cNvPr>
            <p:cNvSpPr/>
            <p:nvPr/>
          </p:nvSpPr>
          <p:spPr>
            <a:xfrm>
              <a:off x="8348425" y="2693138"/>
              <a:ext cx="57316" cy="18753"/>
            </a:xfrm>
            <a:custGeom>
              <a:avLst/>
              <a:gdLst>
                <a:gd name="connsiteX0" fmla="*/ 35283 w 57316"/>
                <a:gd name="connsiteY0" fmla="*/ 2345 h 18753"/>
                <a:gd name="connsiteX1" fmla="*/ 23563 w 57316"/>
                <a:gd name="connsiteY1" fmla="*/ 2345 h 18753"/>
                <a:gd name="connsiteX2" fmla="*/ 9499 w 57316"/>
                <a:gd name="connsiteY2" fmla="*/ 11721 h 18753"/>
                <a:gd name="connsiteX3" fmla="*/ 14186 w 57316"/>
                <a:gd name="connsiteY3" fmla="*/ 18753 h 18753"/>
                <a:gd name="connsiteX4" fmla="*/ 44660 w 57316"/>
                <a:gd name="connsiteY4" fmla="*/ 18753 h 18753"/>
                <a:gd name="connsiteX5" fmla="*/ 51692 w 57316"/>
                <a:gd name="connsiteY5" fmla="*/ 11721 h 18753"/>
                <a:gd name="connsiteX6" fmla="*/ 35283 w 57316"/>
                <a:gd name="connsiteY6" fmla="*/ 2345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316" h="18753">
                  <a:moveTo>
                    <a:pt x="35283" y="2345"/>
                  </a:moveTo>
                  <a:cubicBezTo>
                    <a:pt x="32143" y="-782"/>
                    <a:pt x="28251" y="-782"/>
                    <a:pt x="23563" y="2345"/>
                  </a:cubicBezTo>
                  <a:lnTo>
                    <a:pt x="9499" y="11721"/>
                  </a:lnTo>
                  <a:cubicBezTo>
                    <a:pt x="-4566" y="16409"/>
                    <a:pt x="-3018" y="18753"/>
                    <a:pt x="14186" y="18753"/>
                  </a:cubicBezTo>
                  <a:lnTo>
                    <a:pt x="44660" y="18753"/>
                  </a:lnTo>
                  <a:cubicBezTo>
                    <a:pt x="58723" y="18753"/>
                    <a:pt x="61067" y="16409"/>
                    <a:pt x="51692" y="11721"/>
                  </a:cubicBezTo>
                  <a:lnTo>
                    <a:pt x="35283" y="2345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0" name="任意多边形: 形状 7239">
              <a:extLst>
                <a:ext uri="{FF2B5EF4-FFF2-40B4-BE49-F238E27FC236}">
                  <a16:creationId xmlns:a16="http://schemas.microsoft.com/office/drawing/2014/main" id="{3510F70F-AC6F-46BD-B871-783A5D88C756}"/>
                </a:ext>
              </a:extLst>
            </p:cNvPr>
            <p:cNvSpPr/>
            <p:nvPr/>
          </p:nvSpPr>
          <p:spPr>
            <a:xfrm>
              <a:off x="8354802" y="2737675"/>
              <a:ext cx="47670" cy="18753"/>
            </a:xfrm>
            <a:custGeom>
              <a:avLst/>
              <a:gdLst>
                <a:gd name="connsiteX0" fmla="*/ 17186 w 47670"/>
                <a:gd name="connsiteY0" fmla="*/ 16408 h 18753"/>
                <a:gd name="connsiteX1" fmla="*/ 28906 w 47670"/>
                <a:gd name="connsiteY1" fmla="*/ 16408 h 18753"/>
                <a:gd name="connsiteX2" fmla="*/ 45315 w 47670"/>
                <a:gd name="connsiteY2" fmla="*/ 7032 h 18753"/>
                <a:gd name="connsiteX3" fmla="*/ 45315 w 47670"/>
                <a:gd name="connsiteY3" fmla="*/ 2344 h 18753"/>
                <a:gd name="connsiteX4" fmla="*/ 38283 w 47670"/>
                <a:gd name="connsiteY4" fmla="*/ 0 h 18753"/>
                <a:gd name="connsiteX5" fmla="*/ 7809 w 47670"/>
                <a:gd name="connsiteY5" fmla="*/ 0 h 18753"/>
                <a:gd name="connsiteX6" fmla="*/ 778 w 47670"/>
                <a:gd name="connsiteY6" fmla="*/ 2344 h 18753"/>
                <a:gd name="connsiteX7" fmla="*/ 3123 w 47670"/>
                <a:gd name="connsiteY7" fmla="*/ 7032 h 18753"/>
                <a:gd name="connsiteX8" fmla="*/ 17186 w 47670"/>
                <a:gd name="connsiteY8" fmla="*/ 16408 h 1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70" h="18753">
                  <a:moveTo>
                    <a:pt x="17186" y="16408"/>
                  </a:moveTo>
                  <a:cubicBezTo>
                    <a:pt x="21875" y="19535"/>
                    <a:pt x="25766" y="19535"/>
                    <a:pt x="28906" y="16408"/>
                  </a:cubicBezTo>
                  <a:lnTo>
                    <a:pt x="45315" y="7032"/>
                  </a:lnTo>
                  <a:cubicBezTo>
                    <a:pt x="48455" y="5471"/>
                    <a:pt x="48455" y="3905"/>
                    <a:pt x="45315" y="2344"/>
                  </a:cubicBezTo>
                  <a:cubicBezTo>
                    <a:pt x="43767" y="783"/>
                    <a:pt x="41424" y="0"/>
                    <a:pt x="38283" y="0"/>
                  </a:cubicBezTo>
                  <a:lnTo>
                    <a:pt x="7809" y="0"/>
                  </a:lnTo>
                  <a:cubicBezTo>
                    <a:pt x="4669" y="0"/>
                    <a:pt x="2326" y="783"/>
                    <a:pt x="778" y="2344"/>
                  </a:cubicBezTo>
                  <a:cubicBezTo>
                    <a:pt x="-769" y="3905"/>
                    <a:pt x="-19" y="5471"/>
                    <a:pt x="3123" y="7032"/>
                  </a:cubicBezTo>
                  <a:lnTo>
                    <a:pt x="17186" y="16408"/>
                  </a:lnTo>
                  <a:close/>
                </a:path>
              </a:pathLst>
            </a:custGeom>
            <a:solidFill>
              <a:srgbClr val="FD8F8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1" name="任意多边形: 形状 7240">
              <a:extLst>
                <a:ext uri="{FF2B5EF4-FFF2-40B4-BE49-F238E27FC236}">
                  <a16:creationId xmlns:a16="http://schemas.microsoft.com/office/drawing/2014/main" id="{5DCFE508-BC76-4B5C-ADDE-6B9952419FC7}"/>
                </a:ext>
              </a:extLst>
            </p:cNvPr>
            <p:cNvSpPr/>
            <p:nvPr/>
          </p:nvSpPr>
          <p:spPr>
            <a:xfrm>
              <a:off x="8326291" y="2710328"/>
              <a:ext cx="31633" cy="28910"/>
            </a:xfrm>
            <a:custGeom>
              <a:avLst/>
              <a:gdLst>
                <a:gd name="connsiteX0" fmla="*/ 1160 w 31633"/>
                <a:gd name="connsiteY0" fmla="*/ 10939 h 28910"/>
                <a:gd name="connsiteX1" fmla="*/ 1160 w 31633"/>
                <a:gd name="connsiteY1" fmla="*/ 17971 h 28910"/>
                <a:gd name="connsiteX2" fmla="*/ 15225 w 31633"/>
                <a:gd name="connsiteY2" fmla="*/ 27348 h 28910"/>
                <a:gd name="connsiteX3" fmla="*/ 31634 w 31633"/>
                <a:gd name="connsiteY3" fmla="*/ 22659 h 28910"/>
                <a:gd name="connsiteX4" fmla="*/ 31634 w 31633"/>
                <a:gd name="connsiteY4" fmla="*/ 6251 h 28910"/>
                <a:gd name="connsiteX5" fmla="*/ 15225 w 31633"/>
                <a:gd name="connsiteY5" fmla="*/ 1563 h 28910"/>
                <a:gd name="connsiteX6" fmla="*/ 1160 w 31633"/>
                <a:gd name="connsiteY6" fmla="*/ 10939 h 2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33" h="28910">
                  <a:moveTo>
                    <a:pt x="1160" y="10939"/>
                  </a:moveTo>
                  <a:cubicBezTo>
                    <a:pt x="-387" y="14066"/>
                    <a:pt x="-387" y="16410"/>
                    <a:pt x="1160" y="17971"/>
                  </a:cubicBezTo>
                  <a:lnTo>
                    <a:pt x="15225" y="27348"/>
                  </a:lnTo>
                  <a:cubicBezTo>
                    <a:pt x="26148" y="30475"/>
                    <a:pt x="31634" y="28909"/>
                    <a:pt x="31634" y="22659"/>
                  </a:cubicBezTo>
                  <a:lnTo>
                    <a:pt x="31634" y="6251"/>
                  </a:lnTo>
                  <a:cubicBezTo>
                    <a:pt x="28492" y="2"/>
                    <a:pt x="23054" y="-1564"/>
                    <a:pt x="15225" y="1563"/>
                  </a:cubicBezTo>
                  <a:lnTo>
                    <a:pt x="1160" y="10939"/>
                  </a:lnTo>
                  <a:close/>
                </a:path>
              </a:pathLst>
            </a:custGeom>
            <a:solidFill>
              <a:srgbClr val="FDCA5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2" name="任意多边形: 形状 7241">
              <a:extLst>
                <a:ext uri="{FF2B5EF4-FFF2-40B4-BE49-F238E27FC236}">
                  <a16:creationId xmlns:a16="http://schemas.microsoft.com/office/drawing/2014/main" id="{A996B3A3-B593-4405-AB7A-D10CBFD20C48}"/>
                </a:ext>
              </a:extLst>
            </p:cNvPr>
            <p:cNvSpPr/>
            <p:nvPr/>
          </p:nvSpPr>
          <p:spPr>
            <a:xfrm>
              <a:off x="8400117" y="2709254"/>
              <a:ext cx="31644" cy="31059"/>
            </a:xfrm>
            <a:custGeom>
              <a:avLst/>
              <a:gdLst>
                <a:gd name="connsiteX0" fmla="*/ 28129 w 31644"/>
                <a:gd name="connsiteY0" fmla="*/ 19046 h 31059"/>
                <a:gd name="connsiteX1" fmla="*/ 28129 w 31644"/>
                <a:gd name="connsiteY1" fmla="*/ 12014 h 31059"/>
                <a:gd name="connsiteX2" fmla="*/ 14064 w 31644"/>
                <a:gd name="connsiteY2" fmla="*/ 2637 h 31059"/>
                <a:gd name="connsiteX3" fmla="*/ 0 w 31644"/>
                <a:gd name="connsiteY3" fmla="*/ 7326 h 31059"/>
                <a:gd name="connsiteX4" fmla="*/ 0 w 31644"/>
                <a:gd name="connsiteY4" fmla="*/ 23734 h 31059"/>
                <a:gd name="connsiteX5" fmla="*/ 14064 w 31644"/>
                <a:gd name="connsiteY5" fmla="*/ 28422 h 31059"/>
                <a:gd name="connsiteX6" fmla="*/ 28129 w 31644"/>
                <a:gd name="connsiteY6" fmla="*/ 19046 h 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44" h="31059">
                  <a:moveTo>
                    <a:pt x="28129" y="19046"/>
                  </a:moveTo>
                  <a:cubicBezTo>
                    <a:pt x="32816" y="17485"/>
                    <a:pt x="32816" y="15141"/>
                    <a:pt x="28129" y="12014"/>
                  </a:cubicBezTo>
                  <a:lnTo>
                    <a:pt x="14064" y="2637"/>
                  </a:lnTo>
                  <a:cubicBezTo>
                    <a:pt x="4688" y="-2051"/>
                    <a:pt x="0" y="-489"/>
                    <a:pt x="0" y="7326"/>
                  </a:cubicBezTo>
                  <a:lnTo>
                    <a:pt x="0" y="23734"/>
                  </a:lnTo>
                  <a:cubicBezTo>
                    <a:pt x="0" y="31549"/>
                    <a:pt x="4688" y="33110"/>
                    <a:pt x="14064" y="28422"/>
                  </a:cubicBezTo>
                  <a:lnTo>
                    <a:pt x="28129" y="19046"/>
                  </a:lnTo>
                  <a:close/>
                </a:path>
              </a:pathLst>
            </a:custGeom>
            <a:solidFill>
              <a:srgbClr val="FDCA5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3" name="任意多边形: 形状 7242">
              <a:extLst>
                <a:ext uri="{FF2B5EF4-FFF2-40B4-BE49-F238E27FC236}">
                  <a16:creationId xmlns:a16="http://schemas.microsoft.com/office/drawing/2014/main" id="{FC341038-EEBA-4D5F-8CFC-5140E61AF07D}"/>
                </a:ext>
              </a:extLst>
            </p:cNvPr>
            <p:cNvSpPr/>
            <p:nvPr/>
          </p:nvSpPr>
          <p:spPr>
            <a:xfrm>
              <a:off x="8566157" y="2495066"/>
              <a:ext cx="206802" cy="119546"/>
            </a:xfrm>
            <a:custGeom>
              <a:avLst/>
              <a:gdLst>
                <a:gd name="connsiteX0" fmla="*/ 75396 w 206802"/>
                <a:gd name="connsiteY0" fmla="*/ 5861 h 119546"/>
                <a:gd name="connsiteX1" fmla="*/ 9763 w 206802"/>
                <a:gd name="connsiteY1" fmla="*/ 43366 h 119546"/>
                <a:gd name="connsiteX2" fmla="*/ 386 w 206802"/>
                <a:gd name="connsiteY2" fmla="*/ 59774 h 119546"/>
                <a:gd name="connsiteX3" fmla="*/ 12106 w 206802"/>
                <a:gd name="connsiteY3" fmla="*/ 73839 h 119546"/>
                <a:gd name="connsiteX4" fmla="*/ 77739 w 206802"/>
                <a:gd name="connsiteY4" fmla="*/ 111343 h 119546"/>
                <a:gd name="connsiteX5" fmla="*/ 129308 w 206802"/>
                <a:gd name="connsiteY5" fmla="*/ 111343 h 119546"/>
                <a:gd name="connsiteX6" fmla="*/ 194941 w 206802"/>
                <a:gd name="connsiteY6" fmla="*/ 73839 h 119546"/>
                <a:gd name="connsiteX7" fmla="*/ 199630 w 206802"/>
                <a:gd name="connsiteY7" fmla="*/ 69151 h 119546"/>
                <a:gd name="connsiteX8" fmla="*/ 194941 w 206802"/>
                <a:gd name="connsiteY8" fmla="*/ 43366 h 119546"/>
                <a:gd name="connsiteX9" fmla="*/ 129308 w 206802"/>
                <a:gd name="connsiteY9" fmla="*/ 5861 h 119546"/>
                <a:gd name="connsiteX10" fmla="*/ 75396 w 206802"/>
                <a:gd name="connsiteY10" fmla="*/ 5861 h 11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802" h="119546">
                  <a:moveTo>
                    <a:pt x="75396" y="5861"/>
                  </a:moveTo>
                  <a:lnTo>
                    <a:pt x="9763" y="43366"/>
                  </a:lnTo>
                  <a:cubicBezTo>
                    <a:pt x="1934" y="48054"/>
                    <a:pt x="-1160" y="53525"/>
                    <a:pt x="386" y="59774"/>
                  </a:cubicBezTo>
                  <a:cubicBezTo>
                    <a:pt x="386" y="66023"/>
                    <a:pt x="4278" y="70712"/>
                    <a:pt x="12106" y="73839"/>
                  </a:cubicBezTo>
                  <a:lnTo>
                    <a:pt x="77739" y="111343"/>
                  </a:lnTo>
                  <a:cubicBezTo>
                    <a:pt x="94945" y="122280"/>
                    <a:pt x="112103" y="122280"/>
                    <a:pt x="129308" y="111343"/>
                  </a:cubicBezTo>
                  <a:lnTo>
                    <a:pt x="194941" y="73839"/>
                  </a:lnTo>
                  <a:lnTo>
                    <a:pt x="199630" y="69151"/>
                  </a:lnTo>
                  <a:cubicBezTo>
                    <a:pt x="210553" y="61335"/>
                    <a:pt x="209007" y="52742"/>
                    <a:pt x="194941" y="43366"/>
                  </a:cubicBezTo>
                  <a:lnTo>
                    <a:pt x="129308" y="5861"/>
                  </a:lnTo>
                  <a:cubicBezTo>
                    <a:pt x="110556" y="-1954"/>
                    <a:pt x="92601" y="-1954"/>
                    <a:pt x="75396" y="5861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4" name="任意多边形: 形状 7243">
              <a:extLst>
                <a:ext uri="{FF2B5EF4-FFF2-40B4-BE49-F238E27FC236}">
                  <a16:creationId xmlns:a16="http://schemas.microsoft.com/office/drawing/2014/main" id="{8884A18C-7872-442B-81AA-0892B73B4D44}"/>
                </a:ext>
              </a:extLst>
            </p:cNvPr>
            <p:cNvSpPr/>
            <p:nvPr/>
          </p:nvSpPr>
          <p:spPr>
            <a:xfrm>
              <a:off x="8566157" y="2533744"/>
              <a:ext cx="96492" cy="56256"/>
            </a:xfrm>
            <a:custGeom>
              <a:avLst/>
              <a:gdLst>
                <a:gd name="connsiteX0" fmla="*/ 96493 w 96492"/>
                <a:gd name="connsiteY0" fmla="*/ 46881 h 56256"/>
                <a:gd name="connsiteX1" fmla="*/ 19138 w 96492"/>
                <a:gd name="connsiteY1" fmla="*/ 0 h 56256"/>
                <a:gd name="connsiteX2" fmla="*/ 9763 w 96492"/>
                <a:gd name="connsiteY2" fmla="*/ 4688 h 56256"/>
                <a:gd name="connsiteX3" fmla="*/ 386 w 96492"/>
                <a:gd name="connsiteY3" fmla="*/ 21096 h 56256"/>
                <a:gd name="connsiteX4" fmla="*/ 12106 w 96492"/>
                <a:gd name="connsiteY4" fmla="*/ 35161 h 56256"/>
                <a:gd name="connsiteX5" fmla="*/ 44923 w 96492"/>
                <a:gd name="connsiteY5" fmla="*/ 56257 h 56256"/>
                <a:gd name="connsiteX6" fmla="*/ 96493 w 96492"/>
                <a:gd name="connsiteY6" fmla="*/ 46881 h 5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92" h="56256">
                  <a:moveTo>
                    <a:pt x="96493" y="46881"/>
                  </a:moveTo>
                  <a:lnTo>
                    <a:pt x="19138" y="0"/>
                  </a:lnTo>
                  <a:lnTo>
                    <a:pt x="9763" y="4688"/>
                  </a:lnTo>
                  <a:cubicBezTo>
                    <a:pt x="1934" y="9376"/>
                    <a:pt x="-1160" y="14847"/>
                    <a:pt x="386" y="21096"/>
                  </a:cubicBezTo>
                  <a:cubicBezTo>
                    <a:pt x="386" y="27345"/>
                    <a:pt x="4278" y="32034"/>
                    <a:pt x="12106" y="35161"/>
                  </a:cubicBezTo>
                  <a:lnTo>
                    <a:pt x="44923" y="56257"/>
                  </a:lnTo>
                  <a:lnTo>
                    <a:pt x="96493" y="46881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5" name="任意多边形: 形状 7244">
              <a:extLst>
                <a:ext uri="{FF2B5EF4-FFF2-40B4-BE49-F238E27FC236}">
                  <a16:creationId xmlns:a16="http://schemas.microsoft.com/office/drawing/2014/main" id="{6170735F-1FB3-4465-941E-8D77DB80C6DD}"/>
                </a:ext>
              </a:extLst>
            </p:cNvPr>
            <p:cNvSpPr/>
            <p:nvPr/>
          </p:nvSpPr>
          <p:spPr>
            <a:xfrm>
              <a:off x="8587640" y="2495066"/>
              <a:ext cx="185319" cy="80870"/>
            </a:xfrm>
            <a:custGeom>
              <a:avLst/>
              <a:gdLst>
                <a:gd name="connsiteX0" fmla="*/ 128922 w 185319"/>
                <a:gd name="connsiteY0" fmla="*/ 50398 h 80870"/>
                <a:gd name="connsiteX1" fmla="*/ 178147 w 185319"/>
                <a:gd name="connsiteY1" fmla="*/ 69151 h 80870"/>
                <a:gd name="connsiteX2" fmla="*/ 173458 w 185319"/>
                <a:gd name="connsiteY2" fmla="*/ 43366 h 80870"/>
                <a:gd name="connsiteX3" fmla="*/ 107825 w 185319"/>
                <a:gd name="connsiteY3" fmla="*/ 5861 h 80870"/>
                <a:gd name="connsiteX4" fmla="*/ 53913 w 185319"/>
                <a:gd name="connsiteY4" fmla="*/ 5861 h 80870"/>
                <a:gd name="connsiteX5" fmla="*/ 0 w 185319"/>
                <a:gd name="connsiteY5" fmla="*/ 38678 h 80870"/>
                <a:gd name="connsiteX6" fmla="*/ 72665 w 185319"/>
                <a:gd name="connsiteY6" fmla="*/ 80871 h 80870"/>
                <a:gd name="connsiteX7" fmla="*/ 128922 w 185319"/>
                <a:gd name="connsiteY7" fmla="*/ 50398 h 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319" h="80870">
                  <a:moveTo>
                    <a:pt x="128922" y="50398"/>
                  </a:moveTo>
                  <a:cubicBezTo>
                    <a:pt x="161738" y="64462"/>
                    <a:pt x="178147" y="70712"/>
                    <a:pt x="178147" y="69151"/>
                  </a:cubicBezTo>
                  <a:cubicBezTo>
                    <a:pt x="189070" y="61335"/>
                    <a:pt x="187523" y="52742"/>
                    <a:pt x="173458" y="43366"/>
                  </a:cubicBezTo>
                  <a:lnTo>
                    <a:pt x="107825" y="5861"/>
                  </a:lnTo>
                  <a:cubicBezTo>
                    <a:pt x="89073" y="-1954"/>
                    <a:pt x="71118" y="-1954"/>
                    <a:pt x="53913" y="5861"/>
                  </a:cubicBezTo>
                  <a:lnTo>
                    <a:pt x="0" y="38678"/>
                  </a:lnTo>
                  <a:lnTo>
                    <a:pt x="72665" y="80871"/>
                  </a:lnTo>
                  <a:lnTo>
                    <a:pt x="128922" y="50398"/>
                  </a:ln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6" name="任意多边形: 形状 7245">
              <a:extLst>
                <a:ext uri="{FF2B5EF4-FFF2-40B4-BE49-F238E27FC236}">
                  <a16:creationId xmlns:a16="http://schemas.microsoft.com/office/drawing/2014/main" id="{59C3161A-FC33-4367-90C6-E9471FBF745E}"/>
                </a:ext>
              </a:extLst>
            </p:cNvPr>
            <p:cNvSpPr/>
            <p:nvPr/>
          </p:nvSpPr>
          <p:spPr>
            <a:xfrm>
              <a:off x="8683745" y="2531400"/>
              <a:ext cx="89213" cy="58601"/>
            </a:xfrm>
            <a:custGeom>
              <a:avLst/>
              <a:gdLst>
                <a:gd name="connsiteX0" fmla="*/ 77353 w 89213"/>
                <a:gd name="connsiteY0" fmla="*/ 37505 h 58601"/>
                <a:gd name="connsiteX1" fmla="*/ 82042 w 89213"/>
                <a:gd name="connsiteY1" fmla="*/ 32817 h 58601"/>
                <a:gd name="connsiteX2" fmla="*/ 77353 w 89213"/>
                <a:gd name="connsiteY2" fmla="*/ 7032 h 58601"/>
                <a:gd name="connsiteX3" fmla="*/ 60946 w 89213"/>
                <a:gd name="connsiteY3" fmla="*/ 0 h 58601"/>
                <a:gd name="connsiteX4" fmla="*/ 0 w 89213"/>
                <a:gd name="connsiteY4" fmla="*/ 35161 h 58601"/>
                <a:gd name="connsiteX5" fmla="*/ 42192 w 89213"/>
                <a:gd name="connsiteY5" fmla="*/ 58601 h 58601"/>
                <a:gd name="connsiteX6" fmla="*/ 77353 w 89213"/>
                <a:gd name="connsiteY6" fmla="*/ 37505 h 5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13" h="58601">
                  <a:moveTo>
                    <a:pt x="77353" y="37505"/>
                  </a:moveTo>
                  <a:lnTo>
                    <a:pt x="82042" y="32817"/>
                  </a:lnTo>
                  <a:cubicBezTo>
                    <a:pt x="92965" y="25002"/>
                    <a:pt x="91418" y="16408"/>
                    <a:pt x="77353" y="7032"/>
                  </a:cubicBezTo>
                  <a:lnTo>
                    <a:pt x="60946" y="0"/>
                  </a:lnTo>
                  <a:lnTo>
                    <a:pt x="0" y="35161"/>
                  </a:lnTo>
                  <a:lnTo>
                    <a:pt x="42192" y="58601"/>
                  </a:lnTo>
                  <a:lnTo>
                    <a:pt x="77353" y="37505"/>
                  </a:ln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7" name="任意多边形: 形状 7246">
              <a:extLst>
                <a:ext uri="{FF2B5EF4-FFF2-40B4-BE49-F238E27FC236}">
                  <a16:creationId xmlns:a16="http://schemas.microsoft.com/office/drawing/2014/main" id="{FEBE18EC-37A6-4966-9C00-DE3FC2DFB40C}"/>
                </a:ext>
              </a:extLst>
            </p:cNvPr>
            <p:cNvSpPr/>
            <p:nvPr/>
          </p:nvSpPr>
          <p:spPr>
            <a:xfrm>
              <a:off x="8575920" y="2531400"/>
              <a:ext cx="91416" cy="51568"/>
            </a:xfrm>
            <a:custGeom>
              <a:avLst/>
              <a:gdLst>
                <a:gd name="connsiteX0" fmla="*/ 16409 w 91416"/>
                <a:gd name="connsiteY0" fmla="*/ 0 h 51568"/>
                <a:gd name="connsiteX1" fmla="*/ 0 w 91416"/>
                <a:gd name="connsiteY1" fmla="*/ 7032 h 51568"/>
                <a:gd name="connsiteX2" fmla="*/ 77353 w 91416"/>
                <a:gd name="connsiteY2" fmla="*/ 51569 h 51568"/>
                <a:gd name="connsiteX3" fmla="*/ 91417 w 91416"/>
                <a:gd name="connsiteY3" fmla="*/ 42193 h 51568"/>
                <a:gd name="connsiteX4" fmla="*/ 16409 w 91416"/>
                <a:gd name="connsiteY4" fmla="*/ 0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16" h="51568">
                  <a:moveTo>
                    <a:pt x="16409" y="0"/>
                  </a:moveTo>
                  <a:lnTo>
                    <a:pt x="0" y="7032"/>
                  </a:lnTo>
                  <a:lnTo>
                    <a:pt x="77353" y="51569"/>
                  </a:lnTo>
                  <a:lnTo>
                    <a:pt x="91417" y="42193"/>
                  </a:lnTo>
                  <a:lnTo>
                    <a:pt x="16409" y="0"/>
                  </a:lnTo>
                  <a:close/>
                </a:path>
              </a:pathLst>
            </a:custGeom>
            <a:solidFill>
              <a:srgbClr val="FDB24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8" name="任意多边形: 形状 7247">
              <a:extLst>
                <a:ext uri="{FF2B5EF4-FFF2-40B4-BE49-F238E27FC236}">
                  <a16:creationId xmlns:a16="http://schemas.microsoft.com/office/drawing/2014/main" id="{2E37236E-B0C2-4BE2-A697-75B46BEC78A5}"/>
                </a:ext>
              </a:extLst>
            </p:cNvPr>
            <p:cNvSpPr/>
            <p:nvPr/>
          </p:nvSpPr>
          <p:spPr>
            <a:xfrm>
              <a:off x="8620456" y="2499754"/>
              <a:ext cx="84386" cy="48053"/>
            </a:xfrm>
            <a:custGeom>
              <a:avLst/>
              <a:gdLst>
                <a:gd name="connsiteX0" fmla="*/ 84386 w 84386"/>
                <a:gd name="connsiteY0" fmla="*/ 19925 h 48053"/>
                <a:gd name="connsiteX1" fmla="*/ 75010 w 84386"/>
                <a:gd name="connsiteY1" fmla="*/ 5861 h 48053"/>
                <a:gd name="connsiteX2" fmla="*/ 25785 w 84386"/>
                <a:gd name="connsiteY2" fmla="*/ 5861 h 48053"/>
                <a:gd name="connsiteX3" fmla="*/ 7033 w 84386"/>
                <a:gd name="connsiteY3" fmla="*/ 31646 h 48053"/>
                <a:gd name="connsiteX4" fmla="*/ 0 w 84386"/>
                <a:gd name="connsiteY4" fmla="*/ 48054 h 48053"/>
                <a:gd name="connsiteX5" fmla="*/ 30474 w 84386"/>
                <a:gd name="connsiteY5" fmla="*/ 45710 h 48053"/>
                <a:gd name="connsiteX6" fmla="*/ 75010 w 84386"/>
                <a:gd name="connsiteY6" fmla="*/ 33990 h 48053"/>
                <a:gd name="connsiteX7" fmla="*/ 84386 w 84386"/>
                <a:gd name="connsiteY7" fmla="*/ 19925 h 4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86" h="48053">
                  <a:moveTo>
                    <a:pt x="84386" y="19925"/>
                  </a:moveTo>
                  <a:cubicBezTo>
                    <a:pt x="84386" y="13676"/>
                    <a:pt x="81245" y="8988"/>
                    <a:pt x="75010" y="5861"/>
                  </a:cubicBezTo>
                  <a:cubicBezTo>
                    <a:pt x="59398" y="-1954"/>
                    <a:pt x="42991" y="-1954"/>
                    <a:pt x="25785" y="5861"/>
                  </a:cubicBezTo>
                  <a:cubicBezTo>
                    <a:pt x="19550" y="10549"/>
                    <a:pt x="13268" y="19143"/>
                    <a:pt x="7033" y="31646"/>
                  </a:cubicBezTo>
                  <a:cubicBezTo>
                    <a:pt x="3891" y="37895"/>
                    <a:pt x="1548" y="43366"/>
                    <a:pt x="0" y="48054"/>
                  </a:cubicBezTo>
                  <a:lnTo>
                    <a:pt x="30474" y="45710"/>
                  </a:lnTo>
                  <a:cubicBezTo>
                    <a:pt x="52366" y="42583"/>
                    <a:pt x="67181" y="38678"/>
                    <a:pt x="75010" y="33990"/>
                  </a:cubicBezTo>
                  <a:cubicBezTo>
                    <a:pt x="81245" y="30863"/>
                    <a:pt x="84386" y="26175"/>
                    <a:pt x="84386" y="19925"/>
                  </a:cubicBez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9" name="任意多边形: 形状 7248">
              <a:extLst>
                <a:ext uri="{FF2B5EF4-FFF2-40B4-BE49-F238E27FC236}">
                  <a16:creationId xmlns:a16="http://schemas.microsoft.com/office/drawing/2014/main" id="{59577F58-C412-4D91-A164-3F1A386B26DA}"/>
                </a:ext>
              </a:extLst>
            </p:cNvPr>
            <p:cNvSpPr/>
            <p:nvPr/>
          </p:nvSpPr>
          <p:spPr>
            <a:xfrm>
              <a:off x="8650929" y="2507960"/>
              <a:ext cx="42204" cy="23438"/>
            </a:xfrm>
            <a:custGeom>
              <a:avLst/>
              <a:gdLst>
                <a:gd name="connsiteX0" fmla="*/ 32816 w 42204"/>
                <a:gd name="connsiteY0" fmla="*/ 18751 h 23438"/>
                <a:gd name="connsiteX1" fmla="*/ 32816 w 42204"/>
                <a:gd name="connsiteY1" fmla="*/ 4687 h 23438"/>
                <a:gd name="connsiteX2" fmla="*/ 7033 w 42204"/>
                <a:gd name="connsiteY2" fmla="*/ 4687 h 23438"/>
                <a:gd name="connsiteX3" fmla="*/ 7033 w 42204"/>
                <a:gd name="connsiteY3" fmla="*/ 18751 h 23438"/>
                <a:gd name="connsiteX4" fmla="*/ 32816 w 42204"/>
                <a:gd name="connsiteY4" fmla="*/ 18751 h 2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04" h="23438">
                  <a:moveTo>
                    <a:pt x="32816" y="18751"/>
                  </a:moveTo>
                  <a:cubicBezTo>
                    <a:pt x="45334" y="12502"/>
                    <a:pt x="45334" y="7814"/>
                    <a:pt x="32816" y="4687"/>
                  </a:cubicBezTo>
                  <a:cubicBezTo>
                    <a:pt x="24988" y="-1562"/>
                    <a:pt x="16408" y="-1562"/>
                    <a:pt x="7033" y="4687"/>
                  </a:cubicBezTo>
                  <a:cubicBezTo>
                    <a:pt x="-2344" y="7814"/>
                    <a:pt x="-2344" y="12502"/>
                    <a:pt x="7033" y="18751"/>
                  </a:cubicBezTo>
                  <a:cubicBezTo>
                    <a:pt x="16408" y="25000"/>
                    <a:pt x="24988" y="25000"/>
                    <a:pt x="32816" y="18751"/>
                  </a:cubicBez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0" name="任意多边形: 形状 7249">
              <a:extLst>
                <a:ext uri="{FF2B5EF4-FFF2-40B4-BE49-F238E27FC236}">
                  <a16:creationId xmlns:a16="http://schemas.microsoft.com/office/drawing/2014/main" id="{FF236902-D9B9-4C6A-A22B-48BAD7B10026}"/>
                </a:ext>
              </a:extLst>
            </p:cNvPr>
            <p:cNvSpPr/>
            <p:nvPr/>
          </p:nvSpPr>
          <p:spPr>
            <a:xfrm>
              <a:off x="8611080" y="2522024"/>
              <a:ext cx="135954" cy="77353"/>
            </a:xfrm>
            <a:custGeom>
              <a:avLst/>
              <a:gdLst>
                <a:gd name="connsiteX0" fmla="*/ 18752 w 135954"/>
                <a:gd name="connsiteY0" fmla="*/ 77353 h 77353"/>
                <a:gd name="connsiteX1" fmla="*/ 135954 w 135954"/>
                <a:gd name="connsiteY1" fmla="*/ 9376 h 77353"/>
                <a:gd name="connsiteX2" fmla="*/ 117202 w 135954"/>
                <a:gd name="connsiteY2" fmla="*/ 0 h 77353"/>
                <a:gd name="connsiteX3" fmla="*/ 0 w 135954"/>
                <a:gd name="connsiteY3" fmla="*/ 67977 h 77353"/>
                <a:gd name="connsiteX4" fmla="*/ 18752 w 135954"/>
                <a:gd name="connsiteY4" fmla="*/ 77353 h 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54" h="77353">
                  <a:moveTo>
                    <a:pt x="18752" y="77353"/>
                  </a:moveTo>
                  <a:lnTo>
                    <a:pt x="135954" y="9376"/>
                  </a:lnTo>
                  <a:lnTo>
                    <a:pt x="117202" y="0"/>
                  </a:lnTo>
                  <a:lnTo>
                    <a:pt x="0" y="67977"/>
                  </a:lnTo>
                  <a:lnTo>
                    <a:pt x="18752" y="77353"/>
                  </a:lnTo>
                  <a:close/>
                </a:path>
              </a:pathLst>
            </a:custGeom>
            <a:solidFill>
              <a:srgbClr val="FEE2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1" name="任意多边形: 形状 7250">
              <a:extLst>
                <a:ext uri="{FF2B5EF4-FFF2-40B4-BE49-F238E27FC236}">
                  <a16:creationId xmlns:a16="http://schemas.microsoft.com/office/drawing/2014/main" id="{09843245-ED2F-4BA1-AEB1-D04F3059CA2D}"/>
                </a:ext>
              </a:extLst>
            </p:cNvPr>
            <p:cNvSpPr/>
            <p:nvPr/>
          </p:nvSpPr>
          <p:spPr>
            <a:xfrm>
              <a:off x="8692497" y="2393102"/>
              <a:ext cx="126656" cy="72143"/>
            </a:xfrm>
            <a:custGeom>
              <a:avLst/>
              <a:gdLst>
                <a:gd name="connsiteX0" fmla="*/ 47506 w 126656"/>
                <a:gd name="connsiteY0" fmla="*/ 67976 h 72143"/>
                <a:gd name="connsiteX1" fmla="*/ 82666 w 126656"/>
                <a:gd name="connsiteY1" fmla="*/ 65632 h 72143"/>
                <a:gd name="connsiteX2" fmla="*/ 117827 w 126656"/>
                <a:gd name="connsiteY2" fmla="*/ 46880 h 72143"/>
                <a:gd name="connsiteX3" fmla="*/ 120170 w 126656"/>
                <a:gd name="connsiteY3" fmla="*/ 25783 h 72143"/>
                <a:gd name="connsiteX4" fmla="*/ 80321 w 126656"/>
                <a:gd name="connsiteY4" fmla="*/ 4687 h 72143"/>
                <a:gd name="connsiteX5" fmla="*/ 45161 w 126656"/>
                <a:gd name="connsiteY5" fmla="*/ 4687 h 72143"/>
                <a:gd name="connsiteX6" fmla="*/ 10000 w 126656"/>
                <a:gd name="connsiteY6" fmla="*/ 25783 h 72143"/>
                <a:gd name="connsiteX7" fmla="*/ 7657 w 126656"/>
                <a:gd name="connsiteY7" fmla="*/ 44536 h 72143"/>
                <a:gd name="connsiteX8" fmla="*/ 47506 w 126656"/>
                <a:gd name="connsiteY8" fmla="*/ 67976 h 7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656" h="72143">
                  <a:moveTo>
                    <a:pt x="47506" y="67976"/>
                  </a:moveTo>
                  <a:cubicBezTo>
                    <a:pt x="60023" y="74225"/>
                    <a:pt x="71743" y="73447"/>
                    <a:pt x="82666" y="65632"/>
                  </a:cubicBezTo>
                  <a:lnTo>
                    <a:pt x="117827" y="46880"/>
                  </a:lnTo>
                  <a:cubicBezTo>
                    <a:pt x="128750" y="39065"/>
                    <a:pt x="129547" y="32033"/>
                    <a:pt x="120170" y="25783"/>
                  </a:cubicBezTo>
                  <a:lnTo>
                    <a:pt x="80321" y="4687"/>
                  </a:lnTo>
                  <a:cubicBezTo>
                    <a:pt x="70946" y="-1562"/>
                    <a:pt x="59226" y="-1562"/>
                    <a:pt x="45161" y="4687"/>
                  </a:cubicBezTo>
                  <a:lnTo>
                    <a:pt x="10000" y="25783"/>
                  </a:lnTo>
                  <a:cubicBezTo>
                    <a:pt x="-2517" y="32033"/>
                    <a:pt x="-3267" y="38287"/>
                    <a:pt x="7657" y="44536"/>
                  </a:cubicBezTo>
                  <a:lnTo>
                    <a:pt x="47506" y="67976"/>
                  </a:lnTo>
                  <a:close/>
                </a:path>
              </a:pathLst>
            </a:custGeom>
            <a:solidFill>
              <a:srgbClr val="D5D8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2" name="任意多边形: 形状 7251">
              <a:extLst>
                <a:ext uri="{FF2B5EF4-FFF2-40B4-BE49-F238E27FC236}">
                  <a16:creationId xmlns:a16="http://schemas.microsoft.com/office/drawing/2014/main" id="{804120E8-D166-4B62-B2F3-9635ADCA2AE7}"/>
                </a:ext>
              </a:extLst>
            </p:cNvPr>
            <p:cNvSpPr/>
            <p:nvPr/>
          </p:nvSpPr>
          <p:spPr>
            <a:xfrm>
              <a:off x="8707174" y="2398961"/>
              <a:ext cx="98473" cy="58599"/>
            </a:xfrm>
            <a:custGeom>
              <a:avLst/>
              <a:gdLst>
                <a:gd name="connsiteX0" fmla="*/ 82053 w 98473"/>
                <a:gd name="connsiteY0" fmla="*/ 50397 h 58599"/>
                <a:gd name="connsiteX1" fmla="*/ 82053 w 98473"/>
                <a:gd name="connsiteY1" fmla="*/ 10548 h 58599"/>
                <a:gd name="connsiteX2" fmla="*/ 16420 w 98473"/>
                <a:gd name="connsiteY2" fmla="*/ 10548 h 58599"/>
                <a:gd name="connsiteX3" fmla="*/ 16420 w 98473"/>
                <a:gd name="connsiteY3" fmla="*/ 50397 h 58599"/>
                <a:gd name="connsiteX4" fmla="*/ 82053 w 98473"/>
                <a:gd name="connsiteY4" fmla="*/ 50397 h 5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3" h="58599">
                  <a:moveTo>
                    <a:pt x="82053" y="50397"/>
                  </a:moveTo>
                  <a:cubicBezTo>
                    <a:pt x="103947" y="37894"/>
                    <a:pt x="103947" y="24612"/>
                    <a:pt x="82053" y="10548"/>
                  </a:cubicBezTo>
                  <a:cubicBezTo>
                    <a:pt x="60161" y="-3516"/>
                    <a:pt x="38314" y="-3516"/>
                    <a:pt x="16420" y="10548"/>
                  </a:cubicBezTo>
                  <a:cubicBezTo>
                    <a:pt x="-5473" y="24612"/>
                    <a:pt x="-5473" y="37894"/>
                    <a:pt x="16420" y="50397"/>
                  </a:cubicBezTo>
                  <a:cubicBezTo>
                    <a:pt x="39861" y="61334"/>
                    <a:pt x="61755" y="61334"/>
                    <a:pt x="82053" y="50397"/>
                  </a:cubicBezTo>
                  <a:close/>
                </a:path>
              </a:pathLst>
            </a:custGeom>
            <a:solidFill>
              <a:srgbClr val="70B7F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3" name="任意多边形: 形状 7252">
              <a:extLst>
                <a:ext uri="{FF2B5EF4-FFF2-40B4-BE49-F238E27FC236}">
                  <a16:creationId xmlns:a16="http://schemas.microsoft.com/office/drawing/2014/main" id="{B3CF6CF8-FBF2-4BA1-96A8-AED24E27650A}"/>
                </a:ext>
              </a:extLst>
            </p:cNvPr>
            <p:cNvSpPr/>
            <p:nvPr/>
          </p:nvSpPr>
          <p:spPr>
            <a:xfrm>
              <a:off x="8711874" y="2401305"/>
              <a:ext cx="89073" cy="53911"/>
            </a:xfrm>
            <a:custGeom>
              <a:avLst/>
              <a:gdLst>
                <a:gd name="connsiteX0" fmla="*/ 75010 w 89073"/>
                <a:gd name="connsiteY0" fmla="*/ 45709 h 53911"/>
                <a:gd name="connsiteX1" fmla="*/ 89073 w 89073"/>
                <a:gd name="connsiteY1" fmla="*/ 29301 h 53911"/>
                <a:gd name="connsiteX2" fmla="*/ 75010 w 89073"/>
                <a:gd name="connsiteY2" fmla="*/ 10548 h 53911"/>
                <a:gd name="connsiteX3" fmla="*/ 14064 w 89073"/>
                <a:gd name="connsiteY3" fmla="*/ 10548 h 53911"/>
                <a:gd name="connsiteX4" fmla="*/ 0 w 89073"/>
                <a:gd name="connsiteY4" fmla="*/ 29301 h 53911"/>
                <a:gd name="connsiteX5" fmla="*/ 14064 w 89073"/>
                <a:gd name="connsiteY5" fmla="*/ 45709 h 53911"/>
                <a:gd name="connsiteX6" fmla="*/ 75010 w 89073"/>
                <a:gd name="connsiteY6" fmla="*/ 45709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73" h="53911">
                  <a:moveTo>
                    <a:pt x="75010" y="45709"/>
                  </a:moveTo>
                  <a:cubicBezTo>
                    <a:pt x="84385" y="41021"/>
                    <a:pt x="89073" y="35550"/>
                    <a:pt x="89073" y="29301"/>
                  </a:cubicBezTo>
                  <a:cubicBezTo>
                    <a:pt x="89073" y="21485"/>
                    <a:pt x="84385" y="15236"/>
                    <a:pt x="75010" y="10548"/>
                  </a:cubicBezTo>
                  <a:cubicBezTo>
                    <a:pt x="54710" y="-3516"/>
                    <a:pt x="34364" y="-3516"/>
                    <a:pt x="14064" y="10548"/>
                  </a:cubicBezTo>
                  <a:cubicBezTo>
                    <a:pt x="4688" y="15236"/>
                    <a:pt x="0" y="21485"/>
                    <a:pt x="0" y="29301"/>
                  </a:cubicBezTo>
                  <a:cubicBezTo>
                    <a:pt x="0" y="35550"/>
                    <a:pt x="4688" y="41021"/>
                    <a:pt x="14064" y="45709"/>
                  </a:cubicBezTo>
                  <a:cubicBezTo>
                    <a:pt x="34364" y="56646"/>
                    <a:pt x="54710" y="56646"/>
                    <a:pt x="75010" y="45709"/>
                  </a:cubicBez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4" name="任意多边形: 形状 7253">
              <a:extLst>
                <a:ext uri="{FF2B5EF4-FFF2-40B4-BE49-F238E27FC236}">
                  <a16:creationId xmlns:a16="http://schemas.microsoft.com/office/drawing/2014/main" id="{F8A2C095-56B3-4E34-BF4A-5D9391AA8284}"/>
                </a:ext>
              </a:extLst>
            </p:cNvPr>
            <p:cNvSpPr/>
            <p:nvPr/>
          </p:nvSpPr>
          <p:spPr>
            <a:xfrm>
              <a:off x="8714219" y="2403651"/>
              <a:ext cx="82040" cy="49222"/>
            </a:xfrm>
            <a:custGeom>
              <a:avLst/>
              <a:gdLst>
                <a:gd name="connsiteX0" fmla="*/ 70320 w 82040"/>
                <a:gd name="connsiteY0" fmla="*/ 41020 h 49222"/>
                <a:gd name="connsiteX1" fmla="*/ 82040 w 82040"/>
                <a:gd name="connsiteY1" fmla="*/ 24611 h 49222"/>
                <a:gd name="connsiteX2" fmla="*/ 70320 w 82040"/>
                <a:gd name="connsiteY2" fmla="*/ 8203 h 49222"/>
                <a:gd name="connsiteX3" fmla="*/ 14064 w 82040"/>
                <a:gd name="connsiteY3" fmla="*/ 8203 h 49222"/>
                <a:gd name="connsiteX4" fmla="*/ 14064 w 82040"/>
                <a:gd name="connsiteY4" fmla="*/ 41020 h 49222"/>
                <a:gd name="connsiteX5" fmla="*/ 70320 w 82040"/>
                <a:gd name="connsiteY5" fmla="*/ 41020 h 4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040" h="49222">
                  <a:moveTo>
                    <a:pt x="70320" y="41020"/>
                  </a:moveTo>
                  <a:cubicBezTo>
                    <a:pt x="78150" y="37893"/>
                    <a:pt x="82040" y="32426"/>
                    <a:pt x="82040" y="24611"/>
                  </a:cubicBezTo>
                  <a:cubicBezTo>
                    <a:pt x="82040" y="18362"/>
                    <a:pt x="78150" y="12891"/>
                    <a:pt x="70320" y="8203"/>
                  </a:cubicBezTo>
                  <a:cubicBezTo>
                    <a:pt x="51568" y="-2734"/>
                    <a:pt x="32816" y="-2734"/>
                    <a:pt x="14064" y="8203"/>
                  </a:cubicBezTo>
                  <a:cubicBezTo>
                    <a:pt x="-4688" y="19140"/>
                    <a:pt x="-4688" y="30082"/>
                    <a:pt x="14064" y="41020"/>
                  </a:cubicBezTo>
                  <a:cubicBezTo>
                    <a:pt x="34363" y="51957"/>
                    <a:pt x="53116" y="51957"/>
                    <a:pt x="70320" y="41020"/>
                  </a:cubicBezTo>
                  <a:close/>
                </a:path>
              </a:pathLst>
            </a:custGeom>
            <a:solidFill>
              <a:srgbClr val="B5E7FB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5" name="任意多边形: 形状 7254">
              <a:extLst>
                <a:ext uri="{FF2B5EF4-FFF2-40B4-BE49-F238E27FC236}">
                  <a16:creationId xmlns:a16="http://schemas.microsoft.com/office/drawing/2014/main" id="{EB0D48DE-DBFB-4CC6-8CEF-401465AF9945}"/>
                </a:ext>
              </a:extLst>
            </p:cNvPr>
            <p:cNvSpPr/>
            <p:nvPr/>
          </p:nvSpPr>
          <p:spPr>
            <a:xfrm>
              <a:off x="8730626" y="2418886"/>
              <a:ext cx="66811" cy="32816"/>
            </a:xfrm>
            <a:custGeom>
              <a:avLst/>
              <a:gdLst>
                <a:gd name="connsiteX0" fmla="*/ 60946 w 66811"/>
                <a:gd name="connsiteY0" fmla="*/ 0 h 32816"/>
                <a:gd name="connsiteX1" fmla="*/ 58601 w 66811"/>
                <a:gd name="connsiteY1" fmla="*/ 2344 h 32816"/>
                <a:gd name="connsiteX2" fmla="*/ 49226 w 66811"/>
                <a:gd name="connsiteY2" fmla="*/ 0 h 32816"/>
                <a:gd name="connsiteX3" fmla="*/ 46881 w 66811"/>
                <a:gd name="connsiteY3" fmla="*/ 2344 h 32816"/>
                <a:gd name="connsiteX4" fmla="*/ 42192 w 66811"/>
                <a:gd name="connsiteY4" fmla="*/ 0 h 32816"/>
                <a:gd name="connsiteX5" fmla="*/ 37506 w 66811"/>
                <a:gd name="connsiteY5" fmla="*/ 2344 h 32816"/>
                <a:gd name="connsiteX6" fmla="*/ 37506 w 66811"/>
                <a:gd name="connsiteY6" fmla="*/ 4688 h 32816"/>
                <a:gd name="connsiteX7" fmla="*/ 28129 w 66811"/>
                <a:gd name="connsiteY7" fmla="*/ 4688 h 32816"/>
                <a:gd name="connsiteX8" fmla="*/ 14065 w 66811"/>
                <a:gd name="connsiteY8" fmla="*/ 7032 h 32816"/>
                <a:gd name="connsiteX9" fmla="*/ 14065 w 66811"/>
                <a:gd name="connsiteY9" fmla="*/ 14064 h 32816"/>
                <a:gd name="connsiteX10" fmla="*/ 16409 w 66811"/>
                <a:gd name="connsiteY10" fmla="*/ 18752 h 32816"/>
                <a:gd name="connsiteX11" fmla="*/ 0 w 66811"/>
                <a:gd name="connsiteY11" fmla="*/ 28128 h 32816"/>
                <a:gd name="connsiteX12" fmla="*/ 18752 w 66811"/>
                <a:gd name="connsiteY12" fmla="*/ 32817 h 32816"/>
                <a:gd name="connsiteX13" fmla="*/ 30472 w 66811"/>
                <a:gd name="connsiteY13" fmla="*/ 32817 h 32816"/>
                <a:gd name="connsiteX14" fmla="*/ 42192 w 66811"/>
                <a:gd name="connsiteY14" fmla="*/ 30472 h 32816"/>
                <a:gd name="connsiteX15" fmla="*/ 37506 w 66811"/>
                <a:gd name="connsiteY15" fmla="*/ 28128 h 32816"/>
                <a:gd name="connsiteX16" fmla="*/ 39849 w 66811"/>
                <a:gd name="connsiteY16" fmla="*/ 23440 h 32816"/>
                <a:gd name="connsiteX17" fmla="*/ 44537 w 66811"/>
                <a:gd name="connsiteY17" fmla="*/ 16408 h 32816"/>
                <a:gd name="connsiteX18" fmla="*/ 49226 w 66811"/>
                <a:gd name="connsiteY18" fmla="*/ 16408 h 32816"/>
                <a:gd name="connsiteX19" fmla="*/ 46881 w 66811"/>
                <a:gd name="connsiteY19" fmla="*/ 16408 h 32816"/>
                <a:gd name="connsiteX20" fmla="*/ 42192 w 66811"/>
                <a:gd name="connsiteY20" fmla="*/ 23440 h 32816"/>
                <a:gd name="connsiteX21" fmla="*/ 42192 w 66811"/>
                <a:gd name="connsiteY21" fmla="*/ 28128 h 32816"/>
                <a:gd name="connsiteX22" fmla="*/ 46881 w 66811"/>
                <a:gd name="connsiteY22" fmla="*/ 30472 h 32816"/>
                <a:gd name="connsiteX23" fmla="*/ 53913 w 66811"/>
                <a:gd name="connsiteY23" fmla="*/ 28128 h 32816"/>
                <a:gd name="connsiteX24" fmla="*/ 51569 w 66811"/>
                <a:gd name="connsiteY24" fmla="*/ 25784 h 32816"/>
                <a:gd name="connsiteX25" fmla="*/ 56258 w 66811"/>
                <a:gd name="connsiteY25" fmla="*/ 25784 h 32816"/>
                <a:gd name="connsiteX26" fmla="*/ 65633 w 66811"/>
                <a:gd name="connsiteY26" fmla="*/ 4688 h 32816"/>
                <a:gd name="connsiteX27" fmla="*/ 60946 w 66811"/>
                <a:gd name="connsiteY27" fmla="*/ 4688 h 32816"/>
                <a:gd name="connsiteX28" fmla="*/ 60946 w 66811"/>
                <a:gd name="connsiteY28" fmla="*/ 2344 h 32816"/>
                <a:gd name="connsiteX29" fmla="*/ 60946 w 66811"/>
                <a:gd name="connsiteY29" fmla="*/ 0 h 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811" h="32816">
                  <a:moveTo>
                    <a:pt x="60946" y="0"/>
                  </a:moveTo>
                  <a:lnTo>
                    <a:pt x="58601" y="2344"/>
                  </a:lnTo>
                  <a:lnTo>
                    <a:pt x="49226" y="0"/>
                  </a:lnTo>
                  <a:lnTo>
                    <a:pt x="46881" y="2344"/>
                  </a:lnTo>
                  <a:lnTo>
                    <a:pt x="42192" y="0"/>
                  </a:lnTo>
                  <a:lnTo>
                    <a:pt x="37506" y="2344"/>
                  </a:lnTo>
                  <a:lnTo>
                    <a:pt x="37506" y="4688"/>
                  </a:lnTo>
                  <a:lnTo>
                    <a:pt x="28129" y="4688"/>
                  </a:lnTo>
                  <a:cubicBezTo>
                    <a:pt x="23440" y="1561"/>
                    <a:pt x="18752" y="2344"/>
                    <a:pt x="14065" y="7032"/>
                  </a:cubicBezTo>
                  <a:cubicBezTo>
                    <a:pt x="10923" y="10159"/>
                    <a:pt x="10923" y="12503"/>
                    <a:pt x="14065" y="14064"/>
                  </a:cubicBezTo>
                  <a:cubicBezTo>
                    <a:pt x="17205" y="17191"/>
                    <a:pt x="17955" y="18752"/>
                    <a:pt x="16409" y="18752"/>
                  </a:cubicBezTo>
                  <a:lnTo>
                    <a:pt x="0" y="28128"/>
                  </a:lnTo>
                  <a:lnTo>
                    <a:pt x="18752" y="32817"/>
                  </a:lnTo>
                  <a:lnTo>
                    <a:pt x="30472" y="32817"/>
                  </a:lnTo>
                  <a:lnTo>
                    <a:pt x="42192" y="30472"/>
                  </a:lnTo>
                  <a:lnTo>
                    <a:pt x="37506" y="28128"/>
                  </a:lnTo>
                  <a:lnTo>
                    <a:pt x="39849" y="23440"/>
                  </a:lnTo>
                  <a:lnTo>
                    <a:pt x="44537" y="16408"/>
                  </a:lnTo>
                  <a:cubicBezTo>
                    <a:pt x="46084" y="14847"/>
                    <a:pt x="47678" y="14847"/>
                    <a:pt x="49226" y="16408"/>
                  </a:cubicBezTo>
                  <a:lnTo>
                    <a:pt x="46881" y="16408"/>
                  </a:lnTo>
                  <a:lnTo>
                    <a:pt x="42192" y="23440"/>
                  </a:lnTo>
                  <a:cubicBezTo>
                    <a:pt x="40646" y="26567"/>
                    <a:pt x="40646" y="28128"/>
                    <a:pt x="42192" y="28128"/>
                  </a:cubicBezTo>
                  <a:lnTo>
                    <a:pt x="46881" y="30472"/>
                  </a:lnTo>
                  <a:lnTo>
                    <a:pt x="53913" y="28128"/>
                  </a:lnTo>
                  <a:lnTo>
                    <a:pt x="51569" y="25784"/>
                  </a:lnTo>
                  <a:cubicBezTo>
                    <a:pt x="53116" y="24223"/>
                    <a:pt x="54710" y="24223"/>
                    <a:pt x="56258" y="25784"/>
                  </a:cubicBezTo>
                  <a:cubicBezTo>
                    <a:pt x="65633" y="19535"/>
                    <a:pt x="68775" y="12503"/>
                    <a:pt x="65633" y="4688"/>
                  </a:cubicBezTo>
                  <a:lnTo>
                    <a:pt x="60946" y="4688"/>
                  </a:lnTo>
                  <a:lnTo>
                    <a:pt x="60946" y="2344"/>
                  </a:lnTo>
                  <a:cubicBezTo>
                    <a:pt x="62493" y="783"/>
                    <a:pt x="62493" y="0"/>
                    <a:pt x="60946" y="0"/>
                  </a:cubicBez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6" name="任意多边形: 形状 7255">
              <a:extLst>
                <a:ext uri="{FF2B5EF4-FFF2-40B4-BE49-F238E27FC236}">
                  <a16:creationId xmlns:a16="http://schemas.microsoft.com/office/drawing/2014/main" id="{49F196FC-D7CC-4C0A-9529-70D2A1FA91E5}"/>
                </a:ext>
              </a:extLst>
            </p:cNvPr>
            <p:cNvSpPr/>
            <p:nvPr/>
          </p:nvSpPr>
          <p:spPr>
            <a:xfrm>
              <a:off x="8732971" y="2405290"/>
              <a:ext cx="37504" cy="8907"/>
            </a:xfrm>
            <a:custGeom>
              <a:avLst/>
              <a:gdLst>
                <a:gd name="connsiteX0" fmla="*/ 2343 w 37504"/>
                <a:gd name="connsiteY0" fmla="*/ 4220 h 8907"/>
                <a:gd name="connsiteX1" fmla="*/ 4687 w 37504"/>
                <a:gd name="connsiteY1" fmla="*/ 6564 h 8907"/>
                <a:gd name="connsiteX2" fmla="*/ 0 w 37504"/>
                <a:gd name="connsiteY2" fmla="*/ 8908 h 8907"/>
                <a:gd name="connsiteX3" fmla="*/ 4687 w 37504"/>
                <a:gd name="connsiteY3" fmla="*/ 8908 h 8907"/>
                <a:gd name="connsiteX4" fmla="*/ 9375 w 37504"/>
                <a:gd name="connsiteY4" fmla="*/ 6564 h 8907"/>
                <a:gd name="connsiteX5" fmla="*/ 16407 w 37504"/>
                <a:gd name="connsiteY5" fmla="*/ 6564 h 8907"/>
                <a:gd name="connsiteX6" fmla="*/ 21096 w 37504"/>
                <a:gd name="connsiteY6" fmla="*/ 4220 h 8907"/>
                <a:gd name="connsiteX7" fmla="*/ 23440 w 37504"/>
                <a:gd name="connsiteY7" fmla="*/ 6564 h 8907"/>
                <a:gd name="connsiteX8" fmla="*/ 18752 w 37504"/>
                <a:gd name="connsiteY8" fmla="*/ 6564 h 8907"/>
                <a:gd name="connsiteX9" fmla="*/ 25784 w 37504"/>
                <a:gd name="connsiteY9" fmla="*/ 8908 h 8907"/>
                <a:gd name="connsiteX10" fmla="*/ 30472 w 37504"/>
                <a:gd name="connsiteY10" fmla="*/ 6564 h 8907"/>
                <a:gd name="connsiteX11" fmla="*/ 35161 w 37504"/>
                <a:gd name="connsiteY11" fmla="*/ 6564 h 8907"/>
                <a:gd name="connsiteX12" fmla="*/ 35161 w 37504"/>
                <a:gd name="connsiteY12" fmla="*/ 1876 h 8907"/>
                <a:gd name="connsiteX13" fmla="*/ 37504 w 37504"/>
                <a:gd name="connsiteY13" fmla="*/ 1876 h 8907"/>
                <a:gd name="connsiteX14" fmla="*/ 2343 w 37504"/>
                <a:gd name="connsiteY14" fmla="*/ 4220 h 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04" h="8907">
                  <a:moveTo>
                    <a:pt x="2343" y="4220"/>
                  </a:moveTo>
                  <a:lnTo>
                    <a:pt x="4687" y="6564"/>
                  </a:lnTo>
                  <a:lnTo>
                    <a:pt x="0" y="8908"/>
                  </a:lnTo>
                  <a:lnTo>
                    <a:pt x="4687" y="8908"/>
                  </a:lnTo>
                  <a:lnTo>
                    <a:pt x="9375" y="6564"/>
                  </a:lnTo>
                  <a:cubicBezTo>
                    <a:pt x="12517" y="5003"/>
                    <a:pt x="14861" y="5003"/>
                    <a:pt x="16407" y="6564"/>
                  </a:cubicBezTo>
                  <a:lnTo>
                    <a:pt x="21096" y="4220"/>
                  </a:lnTo>
                  <a:lnTo>
                    <a:pt x="23440" y="6564"/>
                  </a:lnTo>
                  <a:lnTo>
                    <a:pt x="18752" y="6564"/>
                  </a:lnTo>
                  <a:cubicBezTo>
                    <a:pt x="18752" y="8125"/>
                    <a:pt x="21096" y="8908"/>
                    <a:pt x="25784" y="8908"/>
                  </a:cubicBezTo>
                  <a:lnTo>
                    <a:pt x="30472" y="6564"/>
                  </a:lnTo>
                  <a:lnTo>
                    <a:pt x="35161" y="6564"/>
                  </a:lnTo>
                  <a:cubicBezTo>
                    <a:pt x="36707" y="5003"/>
                    <a:pt x="36707" y="3437"/>
                    <a:pt x="35161" y="1876"/>
                  </a:cubicBezTo>
                  <a:lnTo>
                    <a:pt x="37504" y="1876"/>
                  </a:lnTo>
                  <a:cubicBezTo>
                    <a:pt x="24987" y="-1251"/>
                    <a:pt x="13267" y="-468"/>
                    <a:pt x="2343" y="4220"/>
                  </a:cubicBezTo>
                  <a:close/>
                </a:path>
              </a:pathLst>
            </a:custGeom>
            <a:solidFill>
              <a:srgbClr val="70B84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7" name="任意多边形: 形状 7256">
              <a:extLst>
                <a:ext uri="{FF2B5EF4-FFF2-40B4-BE49-F238E27FC236}">
                  <a16:creationId xmlns:a16="http://schemas.microsoft.com/office/drawing/2014/main" id="{F8984623-A139-4DAA-8E82-5C7CE271BE4E}"/>
                </a:ext>
              </a:extLst>
            </p:cNvPr>
            <p:cNvSpPr/>
            <p:nvPr/>
          </p:nvSpPr>
          <p:spPr>
            <a:xfrm>
              <a:off x="8715390" y="2416542"/>
              <a:ext cx="22268" cy="21096"/>
            </a:xfrm>
            <a:custGeom>
              <a:avLst/>
              <a:gdLst>
                <a:gd name="connsiteX0" fmla="*/ 12893 w 22268"/>
                <a:gd name="connsiteY0" fmla="*/ 11720 h 21096"/>
                <a:gd name="connsiteX1" fmla="*/ 17581 w 22268"/>
                <a:gd name="connsiteY1" fmla="*/ 7032 h 21096"/>
                <a:gd name="connsiteX2" fmla="*/ 22268 w 22268"/>
                <a:gd name="connsiteY2" fmla="*/ 4688 h 21096"/>
                <a:gd name="connsiteX3" fmla="*/ 22268 w 22268"/>
                <a:gd name="connsiteY3" fmla="*/ 0 h 21096"/>
                <a:gd name="connsiteX4" fmla="*/ 8205 w 22268"/>
                <a:gd name="connsiteY4" fmla="*/ 0 h 21096"/>
                <a:gd name="connsiteX5" fmla="*/ 5861 w 22268"/>
                <a:gd name="connsiteY5" fmla="*/ 2344 h 21096"/>
                <a:gd name="connsiteX6" fmla="*/ 3516 w 22268"/>
                <a:gd name="connsiteY6" fmla="*/ 2344 h 21096"/>
                <a:gd name="connsiteX7" fmla="*/ 3516 w 22268"/>
                <a:gd name="connsiteY7" fmla="*/ 21096 h 21096"/>
                <a:gd name="connsiteX8" fmla="*/ 5861 w 22268"/>
                <a:gd name="connsiteY8" fmla="*/ 18752 h 21096"/>
                <a:gd name="connsiteX9" fmla="*/ 10548 w 22268"/>
                <a:gd name="connsiteY9" fmla="*/ 16408 h 21096"/>
                <a:gd name="connsiteX10" fmla="*/ 12893 w 22268"/>
                <a:gd name="connsiteY10" fmla="*/ 11720 h 2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68" h="21096">
                  <a:moveTo>
                    <a:pt x="12893" y="11720"/>
                  </a:moveTo>
                  <a:lnTo>
                    <a:pt x="17581" y="7032"/>
                  </a:lnTo>
                  <a:lnTo>
                    <a:pt x="22268" y="4688"/>
                  </a:lnTo>
                  <a:lnTo>
                    <a:pt x="22268" y="0"/>
                  </a:lnTo>
                  <a:lnTo>
                    <a:pt x="8205" y="0"/>
                  </a:lnTo>
                  <a:lnTo>
                    <a:pt x="5861" y="2344"/>
                  </a:lnTo>
                  <a:lnTo>
                    <a:pt x="3516" y="2344"/>
                  </a:lnTo>
                  <a:cubicBezTo>
                    <a:pt x="-1172" y="8593"/>
                    <a:pt x="-1172" y="14847"/>
                    <a:pt x="3516" y="21096"/>
                  </a:cubicBezTo>
                  <a:lnTo>
                    <a:pt x="5861" y="18752"/>
                  </a:lnTo>
                  <a:lnTo>
                    <a:pt x="10548" y="16408"/>
                  </a:lnTo>
                  <a:lnTo>
                    <a:pt x="12893" y="11720"/>
                  </a:lnTo>
                  <a:close/>
                </a:path>
              </a:pathLst>
            </a:custGeom>
            <a:solidFill>
              <a:srgbClr val="70B84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8" name="任意多边形: 形状 7257">
              <a:extLst>
                <a:ext uri="{FF2B5EF4-FFF2-40B4-BE49-F238E27FC236}">
                  <a16:creationId xmlns:a16="http://schemas.microsoft.com/office/drawing/2014/main" id="{88B9FE54-4A3C-404B-88A8-BA4571F5AA7E}"/>
                </a:ext>
              </a:extLst>
            </p:cNvPr>
            <p:cNvSpPr/>
            <p:nvPr/>
          </p:nvSpPr>
          <p:spPr>
            <a:xfrm>
              <a:off x="8703044" y="2871807"/>
              <a:ext cx="136032" cy="80999"/>
            </a:xfrm>
            <a:custGeom>
              <a:avLst/>
              <a:gdLst>
                <a:gd name="connsiteX0" fmla="*/ 51022 w 136032"/>
                <a:gd name="connsiteY0" fmla="*/ 76832 h 80999"/>
                <a:gd name="connsiteX1" fmla="*/ 88528 w 136032"/>
                <a:gd name="connsiteY1" fmla="*/ 74488 h 80999"/>
                <a:gd name="connsiteX2" fmla="*/ 126032 w 136032"/>
                <a:gd name="connsiteY2" fmla="*/ 53392 h 80999"/>
                <a:gd name="connsiteX3" fmla="*/ 128375 w 136032"/>
                <a:gd name="connsiteY3" fmla="*/ 29952 h 80999"/>
                <a:gd name="connsiteX4" fmla="*/ 86183 w 136032"/>
                <a:gd name="connsiteY4" fmla="*/ 4167 h 80999"/>
                <a:gd name="connsiteX5" fmla="*/ 46334 w 136032"/>
                <a:gd name="connsiteY5" fmla="*/ 6511 h 80999"/>
                <a:gd name="connsiteX6" fmla="*/ 8830 w 136032"/>
                <a:gd name="connsiteY6" fmla="*/ 27607 h 80999"/>
                <a:gd name="connsiteX7" fmla="*/ 6486 w 136032"/>
                <a:gd name="connsiteY7" fmla="*/ 51048 h 80999"/>
                <a:gd name="connsiteX8" fmla="*/ 51022 w 136032"/>
                <a:gd name="connsiteY8" fmla="*/ 76832 h 8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032" h="80999">
                  <a:moveTo>
                    <a:pt x="51022" y="76832"/>
                  </a:moveTo>
                  <a:cubicBezTo>
                    <a:pt x="63539" y="83082"/>
                    <a:pt x="76011" y="82303"/>
                    <a:pt x="88528" y="74488"/>
                  </a:cubicBezTo>
                  <a:lnTo>
                    <a:pt x="126032" y="53392"/>
                  </a:lnTo>
                  <a:cubicBezTo>
                    <a:pt x="138549" y="45577"/>
                    <a:pt x="139299" y="37767"/>
                    <a:pt x="128375" y="29952"/>
                  </a:cubicBezTo>
                  <a:lnTo>
                    <a:pt x="86183" y="4167"/>
                  </a:lnTo>
                  <a:cubicBezTo>
                    <a:pt x="72119" y="-2082"/>
                    <a:pt x="58851" y="-1304"/>
                    <a:pt x="46334" y="6511"/>
                  </a:cubicBezTo>
                  <a:lnTo>
                    <a:pt x="8830" y="27607"/>
                  </a:lnTo>
                  <a:cubicBezTo>
                    <a:pt x="-2094" y="35422"/>
                    <a:pt x="-2890" y="43233"/>
                    <a:pt x="6486" y="51048"/>
                  </a:cubicBezTo>
                  <a:lnTo>
                    <a:pt x="51022" y="76832"/>
                  </a:lnTo>
                  <a:close/>
                </a:path>
              </a:pathLst>
            </a:custGeom>
            <a:solidFill>
              <a:srgbClr val="7FCF5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9" name="任意多边形: 形状 7258">
              <a:extLst>
                <a:ext uri="{FF2B5EF4-FFF2-40B4-BE49-F238E27FC236}">
                  <a16:creationId xmlns:a16="http://schemas.microsoft.com/office/drawing/2014/main" id="{0A786083-A47C-4DE0-8176-54ED7F94138D}"/>
                </a:ext>
              </a:extLst>
            </p:cNvPr>
            <p:cNvSpPr/>
            <p:nvPr/>
          </p:nvSpPr>
          <p:spPr>
            <a:xfrm>
              <a:off x="8716562" y="2883005"/>
              <a:ext cx="104309" cy="56259"/>
            </a:xfrm>
            <a:custGeom>
              <a:avLst/>
              <a:gdLst>
                <a:gd name="connsiteX0" fmla="*/ 58601 w 104309"/>
                <a:gd name="connsiteY0" fmla="*/ 2345 h 56259"/>
                <a:gd name="connsiteX1" fmla="*/ 39849 w 104309"/>
                <a:gd name="connsiteY1" fmla="*/ 2345 h 56259"/>
                <a:gd name="connsiteX2" fmla="*/ 11720 w 104309"/>
                <a:gd name="connsiteY2" fmla="*/ 18754 h 56259"/>
                <a:gd name="connsiteX3" fmla="*/ 11720 w 104309"/>
                <a:gd name="connsiteY3" fmla="*/ 30474 h 56259"/>
                <a:gd name="connsiteX4" fmla="*/ 14064 w 104309"/>
                <a:gd name="connsiteY4" fmla="*/ 30474 h 56259"/>
                <a:gd name="connsiteX5" fmla="*/ 30472 w 104309"/>
                <a:gd name="connsiteY5" fmla="*/ 28130 h 56259"/>
                <a:gd name="connsiteX6" fmla="*/ 16409 w 104309"/>
                <a:gd name="connsiteY6" fmla="*/ 32818 h 56259"/>
                <a:gd name="connsiteX7" fmla="*/ 14064 w 104309"/>
                <a:gd name="connsiteY7" fmla="*/ 32818 h 56259"/>
                <a:gd name="connsiteX8" fmla="*/ 0 w 104309"/>
                <a:gd name="connsiteY8" fmla="*/ 37506 h 56259"/>
                <a:gd name="connsiteX9" fmla="*/ 28129 w 104309"/>
                <a:gd name="connsiteY9" fmla="*/ 37506 h 56259"/>
                <a:gd name="connsiteX10" fmla="*/ 53913 w 104309"/>
                <a:gd name="connsiteY10" fmla="*/ 53914 h 56259"/>
                <a:gd name="connsiteX11" fmla="*/ 72665 w 104309"/>
                <a:gd name="connsiteY11" fmla="*/ 53914 h 56259"/>
                <a:gd name="connsiteX12" fmla="*/ 100794 w 104309"/>
                <a:gd name="connsiteY12" fmla="*/ 37506 h 56259"/>
                <a:gd name="connsiteX13" fmla="*/ 100794 w 104309"/>
                <a:gd name="connsiteY13" fmla="*/ 25786 h 56259"/>
                <a:gd name="connsiteX14" fmla="*/ 58601 w 104309"/>
                <a:gd name="connsiteY14" fmla="*/ 2345 h 5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09" h="56259">
                  <a:moveTo>
                    <a:pt x="58601" y="2345"/>
                  </a:moveTo>
                  <a:cubicBezTo>
                    <a:pt x="52366" y="-782"/>
                    <a:pt x="46084" y="-782"/>
                    <a:pt x="39849" y="2345"/>
                  </a:cubicBezTo>
                  <a:lnTo>
                    <a:pt x="11720" y="18754"/>
                  </a:lnTo>
                  <a:cubicBezTo>
                    <a:pt x="7032" y="21881"/>
                    <a:pt x="7032" y="25786"/>
                    <a:pt x="11720" y="30474"/>
                  </a:cubicBezTo>
                  <a:lnTo>
                    <a:pt x="14064" y="30474"/>
                  </a:lnTo>
                  <a:lnTo>
                    <a:pt x="30472" y="28130"/>
                  </a:lnTo>
                  <a:lnTo>
                    <a:pt x="16409" y="32818"/>
                  </a:lnTo>
                  <a:lnTo>
                    <a:pt x="14064" y="32818"/>
                  </a:lnTo>
                  <a:lnTo>
                    <a:pt x="0" y="37506"/>
                  </a:lnTo>
                  <a:lnTo>
                    <a:pt x="28129" y="37506"/>
                  </a:lnTo>
                  <a:lnTo>
                    <a:pt x="53913" y="53914"/>
                  </a:lnTo>
                  <a:cubicBezTo>
                    <a:pt x="60148" y="57041"/>
                    <a:pt x="66430" y="57041"/>
                    <a:pt x="72665" y="53914"/>
                  </a:cubicBezTo>
                  <a:lnTo>
                    <a:pt x="100794" y="37506"/>
                  </a:lnTo>
                  <a:cubicBezTo>
                    <a:pt x="105482" y="34379"/>
                    <a:pt x="105482" y="30474"/>
                    <a:pt x="100794" y="25786"/>
                  </a:cubicBezTo>
                  <a:lnTo>
                    <a:pt x="58601" y="2345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0" name="任意多边形: 形状 7259">
              <a:extLst>
                <a:ext uri="{FF2B5EF4-FFF2-40B4-BE49-F238E27FC236}">
                  <a16:creationId xmlns:a16="http://schemas.microsoft.com/office/drawing/2014/main" id="{D57F3300-8BD4-4832-9975-8F47429F5ABE}"/>
                </a:ext>
              </a:extLst>
            </p:cNvPr>
            <p:cNvSpPr/>
            <p:nvPr/>
          </p:nvSpPr>
          <p:spPr>
            <a:xfrm>
              <a:off x="8752883" y="2465767"/>
              <a:ext cx="119545" cy="70320"/>
            </a:xfrm>
            <a:custGeom>
              <a:avLst/>
              <a:gdLst>
                <a:gd name="connsiteX0" fmla="*/ 73849 w 119545"/>
                <a:gd name="connsiteY0" fmla="*/ 7032 h 70320"/>
                <a:gd name="connsiteX1" fmla="*/ 43376 w 119545"/>
                <a:gd name="connsiteY1" fmla="*/ 7032 h 70320"/>
                <a:gd name="connsiteX2" fmla="*/ 5872 w 119545"/>
                <a:gd name="connsiteY2" fmla="*/ 28128 h 70320"/>
                <a:gd name="connsiteX3" fmla="*/ 5872 w 119545"/>
                <a:gd name="connsiteY3" fmla="*/ 44537 h 70320"/>
                <a:gd name="connsiteX4" fmla="*/ 43376 w 119545"/>
                <a:gd name="connsiteY4" fmla="*/ 65633 h 70320"/>
                <a:gd name="connsiteX5" fmla="*/ 73849 w 119545"/>
                <a:gd name="connsiteY5" fmla="*/ 65633 h 70320"/>
                <a:gd name="connsiteX6" fmla="*/ 111353 w 119545"/>
                <a:gd name="connsiteY6" fmla="*/ 44537 h 70320"/>
                <a:gd name="connsiteX7" fmla="*/ 111353 w 119545"/>
                <a:gd name="connsiteY7" fmla="*/ 28128 h 70320"/>
                <a:gd name="connsiteX8" fmla="*/ 73849 w 119545"/>
                <a:gd name="connsiteY8" fmla="*/ 7032 h 7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45" h="70320">
                  <a:moveTo>
                    <a:pt x="73849" y="7032"/>
                  </a:moveTo>
                  <a:cubicBezTo>
                    <a:pt x="64473" y="-2344"/>
                    <a:pt x="54299" y="-2344"/>
                    <a:pt x="43376" y="7032"/>
                  </a:cubicBezTo>
                  <a:lnTo>
                    <a:pt x="5872" y="28128"/>
                  </a:lnTo>
                  <a:cubicBezTo>
                    <a:pt x="-1957" y="34378"/>
                    <a:pt x="-1957" y="39849"/>
                    <a:pt x="5872" y="44537"/>
                  </a:cubicBezTo>
                  <a:lnTo>
                    <a:pt x="43376" y="65633"/>
                  </a:lnTo>
                  <a:cubicBezTo>
                    <a:pt x="54299" y="71882"/>
                    <a:pt x="64473" y="71882"/>
                    <a:pt x="73849" y="65633"/>
                  </a:cubicBezTo>
                  <a:lnTo>
                    <a:pt x="111353" y="44537"/>
                  </a:lnTo>
                  <a:cubicBezTo>
                    <a:pt x="122277" y="39849"/>
                    <a:pt x="122277" y="34378"/>
                    <a:pt x="111353" y="28128"/>
                  </a:cubicBezTo>
                  <a:lnTo>
                    <a:pt x="73849" y="7032"/>
                  </a:lnTo>
                  <a:close/>
                </a:path>
              </a:pathLst>
            </a:custGeom>
            <a:solidFill>
              <a:srgbClr val="CC783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1" name="任意多边形: 形状 7260">
              <a:extLst>
                <a:ext uri="{FF2B5EF4-FFF2-40B4-BE49-F238E27FC236}">
                  <a16:creationId xmlns:a16="http://schemas.microsoft.com/office/drawing/2014/main" id="{864128E4-EB42-4293-9BD6-69DBAB255D43}"/>
                </a:ext>
              </a:extLst>
            </p:cNvPr>
            <p:cNvSpPr/>
            <p:nvPr/>
          </p:nvSpPr>
          <p:spPr>
            <a:xfrm>
              <a:off x="8763443" y="2472799"/>
              <a:ext cx="108986" cy="63288"/>
            </a:xfrm>
            <a:custGeom>
              <a:avLst/>
              <a:gdLst>
                <a:gd name="connsiteX0" fmla="*/ 65633 w 108986"/>
                <a:gd name="connsiteY0" fmla="*/ 0 h 63288"/>
                <a:gd name="connsiteX1" fmla="*/ 0 w 108986"/>
                <a:gd name="connsiteY1" fmla="*/ 39849 h 63288"/>
                <a:gd name="connsiteX2" fmla="*/ 32816 w 108986"/>
                <a:gd name="connsiteY2" fmla="*/ 58601 h 63288"/>
                <a:gd name="connsiteX3" fmla="*/ 63289 w 108986"/>
                <a:gd name="connsiteY3" fmla="*/ 58601 h 63288"/>
                <a:gd name="connsiteX4" fmla="*/ 100794 w 108986"/>
                <a:gd name="connsiteY4" fmla="*/ 37505 h 63288"/>
                <a:gd name="connsiteX5" fmla="*/ 100794 w 108986"/>
                <a:gd name="connsiteY5" fmla="*/ 21096 h 63288"/>
                <a:gd name="connsiteX6" fmla="*/ 65633 w 108986"/>
                <a:gd name="connsiteY6" fmla="*/ 0 h 6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986" h="63288">
                  <a:moveTo>
                    <a:pt x="65633" y="0"/>
                  </a:moveTo>
                  <a:lnTo>
                    <a:pt x="0" y="39849"/>
                  </a:lnTo>
                  <a:lnTo>
                    <a:pt x="32816" y="58601"/>
                  </a:lnTo>
                  <a:cubicBezTo>
                    <a:pt x="43739" y="64850"/>
                    <a:pt x="53913" y="64850"/>
                    <a:pt x="63289" y="58601"/>
                  </a:cubicBezTo>
                  <a:lnTo>
                    <a:pt x="100794" y="37505"/>
                  </a:lnTo>
                  <a:cubicBezTo>
                    <a:pt x="111717" y="32817"/>
                    <a:pt x="111717" y="27346"/>
                    <a:pt x="100794" y="21096"/>
                  </a:cubicBezTo>
                  <a:lnTo>
                    <a:pt x="65633" y="0"/>
                  </a:lnTo>
                  <a:close/>
                </a:path>
              </a:pathLst>
            </a:custGeom>
            <a:solidFill>
              <a:srgbClr val="FEE47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2" name="任意多边形: 形状 7261">
              <a:extLst>
                <a:ext uri="{FF2B5EF4-FFF2-40B4-BE49-F238E27FC236}">
                  <a16:creationId xmlns:a16="http://schemas.microsoft.com/office/drawing/2014/main" id="{9DCAB3E8-5471-40EA-A9FC-F9F82B95C202}"/>
                </a:ext>
              </a:extLst>
            </p:cNvPr>
            <p:cNvSpPr/>
            <p:nvPr/>
          </p:nvSpPr>
          <p:spPr>
            <a:xfrm>
              <a:off x="8822044" y="2482175"/>
              <a:ext cx="35160" cy="21096"/>
            </a:xfrm>
            <a:custGeom>
              <a:avLst/>
              <a:gdLst>
                <a:gd name="connsiteX0" fmla="*/ 35161 w 35160"/>
                <a:gd name="connsiteY0" fmla="*/ 7032 h 21096"/>
                <a:gd name="connsiteX1" fmla="*/ 21096 w 35160"/>
                <a:gd name="connsiteY1" fmla="*/ 0 h 21096"/>
                <a:gd name="connsiteX2" fmla="*/ 0 w 35160"/>
                <a:gd name="connsiteY2" fmla="*/ 11720 h 21096"/>
                <a:gd name="connsiteX3" fmla="*/ 11720 w 35160"/>
                <a:gd name="connsiteY3" fmla="*/ 14064 h 21096"/>
                <a:gd name="connsiteX4" fmla="*/ 14064 w 35160"/>
                <a:gd name="connsiteY4" fmla="*/ 21096 h 21096"/>
                <a:gd name="connsiteX5" fmla="*/ 35161 w 35160"/>
                <a:gd name="connsiteY5" fmla="*/ 7032 h 2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0" h="21096">
                  <a:moveTo>
                    <a:pt x="35161" y="7032"/>
                  </a:moveTo>
                  <a:lnTo>
                    <a:pt x="21096" y="0"/>
                  </a:lnTo>
                  <a:lnTo>
                    <a:pt x="0" y="11720"/>
                  </a:lnTo>
                  <a:lnTo>
                    <a:pt x="11720" y="14064"/>
                  </a:lnTo>
                  <a:lnTo>
                    <a:pt x="14064" y="21096"/>
                  </a:lnTo>
                  <a:lnTo>
                    <a:pt x="35161" y="7032"/>
                  </a:ln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3" name="任意多边形: 形状 7262">
              <a:extLst>
                <a:ext uri="{FF2B5EF4-FFF2-40B4-BE49-F238E27FC236}">
                  <a16:creationId xmlns:a16="http://schemas.microsoft.com/office/drawing/2014/main" id="{FB8AD23A-8E41-4586-A90E-437C321ADAB1}"/>
                </a:ext>
              </a:extLst>
            </p:cNvPr>
            <p:cNvSpPr/>
            <p:nvPr/>
          </p:nvSpPr>
          <p:spPr>
            <a:xfrm>
              <a:off x="9003607" y="2622192"/>
              <a:ext cx="199443" cy="117285"/>
            </a:xfrm>
            <a:custGeom>
              <a:avLst/>
              <a:gdLst>
                <a:gd name="connsiteX0" fmla="*/ 73937 w 199443"/>
                <a:gd name="connsiteY0" fmla="*/ 110795 h 117285"/>
                <a:gd name="connsiteX1" fmla="*/ 130195 w 199443"/>
                <a:gd name="connsiteY1" fmla="*/ 108451 h 117285"/>
                <a:gd name="connsiteX2" fmla="*/ 184107 w 199443"/>
                <a:gd name="connsiteY2" fmla="*/ 75635 h 117285"/>
                <a:gd name="connsiteX3" fmla="*/ 188796 w 199443"/>
                <a:gd name="connsiteY3" fmla="*/ 42818 h 117285"/>
                <a:gd name="connsiteX4" fmla="*/ 125506 w 199443"/>
                <a:gd name="connsiteY4" fmla="*/ 7657 h 117285"/>
                <a:gd name="connsiteX5" fmla="*/ 69250 w 199443"/>
                <a:gd name="connsiteY5" fmla="*/ 10001 h 117285"/>
                <a:gd name="connsiteX6" fmla="*/ 15336 w 199443"/>
                <a:gd name="connsiteY6" fmla="*/ 40474 h 117285"/>
                <a:gd name="connsiteX7" fmla="*/ 10649 w 199443"/>
                <a:gd name="connsiteY7" fmla="*/ 73290 h 117285"/>
                <a:gd name="connsiteX8" fmla="*/ 73937 w 199443"/>
                <a:gd name="connsiteY8" fmla="*/ 110795 h 11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43" h="117285">
                  <a:moveTo>
                    <a:pt x="73937" y="110795"/>
                  </a:moveTo>
                  <a:cubicBezTo>
                    <a:pt x="92690" y="120171"/>
                    <a:pt x="111443" y="119388"/>
                    <a:pt x="130195" y="108451"/>
                  </a:cubicBezTo>
                  <a:lnTo>
                    <a:pt x="184107" y="75635"/>
                  </a:lnTo>
                  <a:cubicBezTo>
                    <a:pt x="202859" y="64697"/>
                    <a:pt x="204407" y="53755"/>
                    <a:pt x="188796" y="42818"/>
                  </a:cubicBezTo>
                  <a:lnTo>
                    <a:pt x="125506" y="7657"/>
                  </a:lnTo>
                  <a:cubicBezTo>
                    <a:pt x="109895" y="-3280"/>
                    <a:pt x="91142" y="-2502"/>
                    <a:pt x="69250" y="10001"/>
                  </a:cubicBezTo>
                  <a:lnTo>
                    <a:pt x="15336" y="40474"/>
                  </a:lnTo>
                  <a:cubicBezTo>
                    <a:pt x="-3416" y="51411"/>
                    <a:pt x="-4963" y="62353"/>
                    <a:pt x="10649" y="73290"/>
                  </a:cubicBezTo>
                  <a:lnTo>
                    <a:pt x="73937" y="110795"/>
                  </a:lnTo>
                  <a:close/>
                </a:path>
              </a:pathLst>
            </a:custGeom>
            <a:solidFill>
              <a:srgbClr val="F1F2F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4" name="任意多边形: 形状 7263">
              <a:extLst>
                <a:ext uri="{FF2B5EF4-FFF2-40B4-BE49-F238E27FC236}">
                  <a16:creationId xmlns:a16="http://schemas.microsoft.com/office/drawing/2014/main" id="{1466F450-E112-4333-8214-81E6594B183F}"/>
                </a:ext>
              </a:extLst>
            </p:cNvPr>
            <p:cNvSpPr/>
            <p:nvPr/>
          </p:nvSpPr>
          <p:spPr>
            <a:xfrm>
              <a:off x="9082233" y="2640397"/>
              <a:ext cx="110170" cy="71493"/>
            </a:xfrm>
            <a:custGeom>
              <a:avLst/>
              <a:gdLst>
                <a:gd name="connsiteX0" fmla="*/ 100794 w 110170"/>
                <a:gd name="connsiteY0" fmla="*/ 50398 h 71493"/>
                <a:gd name="connsiteX1" fmla="*/ 110170 w 110170"/>
                <a:gd name="connsiteY1" fmla="*/ 38678 h 71493"/>
                <a:gd name="connsiteX2" fmla="*/ 100794 w 110170"/>
                <a:gd name="connsiteY2" fmla="*/ 26958 h 71493"/>
                <a:gd name="connsiteX3" fmla="*/ 65633 w 110170"/>
                <a:gd name="connsiteY3" fmla="*/ 5861 h 71493"/>
                <a:gd name="connsiteX4" fmla="*/ 23440 w 110170"/>
                <a:gd name="connsiteY4" fmla="*/ 5861 h 71493"/>
                <a:gd name="connsiteX5" fmla="*/ 0 w 110170"/>
                <a:gd name="connsiteY5" fmla="*/ 19925 h 71493"/>
                <a:gd name="connsiteX6" fmla="*/ 23440 w 110170"/>
                <a:gd name="connsiteY6" fmla="*/ 31646 h 71493"/>
                <a:gd name="connsiteX7" fmla="*/ 23440 w 110170"/>
                <a:gd name="connsiteY7" fmla="*/ 57430 h 71493"/>
                <a:gd name="connsiteX8" fmla="*/ 21097 w 110170"/>
                <a:gd name="connsiteY8" fmla="*/ 57430 h 71493"/>
                <a:gd name="connsiteX9" fmla="*/ 35161 w 110170"/>
                <a:gd name="connsiteY9" fmla="*/ 66806 h 71493"/>
                <a:gd name="connsiteX10" fmla="*/ 77353 w 110170"/>
                <a:gd name="connsiteY10" fmla="*/ 66806 h 71493"/>
                <a:gd name="connsiteX11" fmla="*/ 100794 w 110170"/>
                <a:gd name="connsiteY11" fmla="*/ 50398 h 7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170" h="71493">
                  <a:moveTo>
                    <a:pt x="100794" y="50398"/>
                  </a:moveTo>
                  <a:cubicBezTo>
                    <a:pt x="107030" y="48837"/>
                    <a:pt x="110170" y="44927"/>
                    <a:pt x="110170" y="38678"/>
                  </a:cubicBezTo>
                  <a:cubicBezTo>
                    <a:pt x="110170" y="33990"/>
                    <a:pt x="107030" y="30085"/>
                    <a:pt x="100794" y="26958"/>
                  </a:cubicBezTo>
                  <a:lnTo>
                    <a:pt x="65633" y="5861"/>
                  </a:lnTo>
                  <a:cubicBezTo>
                    <a:pt x="51569" y="-1954"/>
                    <a:pt x="37506" y="-1954"/>
                    <a:pt x="23440" y="5861"/>
                  </a:cubicBezTo>
                  <a:lnTo>
                    <a:pt x="0" y="19925"/>
                  </a:lnTo>
                  <a:lnTo>
                    <a:pt x="23440" y="31646"/>
                  </a:lnTo>
                  <a:cubicBezTo>
                    <a:pt x="37506" y="41022"/>
                    <a:pt x="37506" y="49615"/>
                    <a:pt x="23440" y="57430"/>
                  </a:cubicBezTo>
                  <a:lnTo>
                    <a:pt x="21097" y="57430"/>
                  </a:lnTo>
                  <a:lnTo>
                    <a:pt x="35161" y="66806"/>
                  </a:lnTo>
                  <a:cubicBezTo>
                    <a:pt x="49226" y="73056"/>
                    <a:pt x="63289" y="73056"/>
                    <a:pt x="77353" y="66806"/>
                  </a:cubicBezTo>
                  <a:lnTo>
                    <a:pt x="100794" y="50398"/>
                  </a:lnTo>
                  <a:close/>
                </a:path>
              </a:pathLst>
            </a:custGeom>
            <a:solidFill>
              <a:srgbClr val="84D1E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5" name="任意多边形: 形状 7264">
              <a:extLst>
                <a:ext uri="{FF2B5EF4-FFF2-40B4-BE49-F238E27FC236}">
                  <a16:creationId xmlns:a16="http://schemas.microsoft.com/office/drawing/2014/main" id="{E9EF72F5-113F-4C4F-85E4-F28A1ADD75DD}"/>
                </a:ext>
              </a:extLst>
            </p:cNvPr>
            <p:cNvSpPr/>
            <p:nvPr/>
          </p:nvSpPr>
          <p:spPr>
            <a:xfrm>
              <a:off x="9105673" y="2660322"/>
              <a:ext cx="42192" cy="32816"/>
            </a:xfrm>
            <a:custGeom>
              <a:avLst/>
              <a:gdLst>
                <a:gd name="connsiteX0" fmla="*/ 30472 w 42192"/>
                <a:gd name="connsiteY0" fmla="*/ 32817 h 32816"/>
                <a:gd name="connsiteX1" fmla="*/ 39849 w 42192"/>
                <a:gd name="connsiteY1" fmla="*/ 28128 h 32816"/>
                <a:gd name="connsiteX2" fmla="*/ 32817 w 42192"/>
                <a:gd name="connsiteY2" fmla="*/ 23440 h 32816"/>
                <a:gd name="connsiteX3" fmla="*/ 30472 w 42192"/>
                <a:gd name="connsiteY3" fmla="*/ 23440 h 32816"/>
                <a:gd name="connsiteX4" fmla="*/ 28129 w 42192"/>
                <a:gd name="connsiteY4" fmla="*/ 21097 h 32816"/>
                <a:gd name="connsiteX5" fmla="*/ 18752 w 42192"/>
                <a:gd name="connsiteY5" fmla="*/ 25785 h 32816"/>
                <a:gd name="connsiteX6" fmla="*/ 30472 w 42192"/>
                <a:gd name="connsiteY6" fmla="*/ 32817 h 32816"/>
                <a:gd name="connsiteX7" fmla="*/ 28129 w 42192"/>
                <a:gd name="connsiteY7" fmla="*/ 7032 h 32816"/>
                <a:gd name="connsiteX8" fmla="*/ 23440 w 42192"/>
                <a:gd name="connsiteY8" fmla="*/ 7032 h 32816"/>
                <a:gd name="connsiteX9" fmla="*/ 23440 w 42192"/>
                <a:gd name="connsiteY9" fmla="*/ 14064 h 32816"/>
                <a:gd name="connsiteX10" fmla="*/ 30472 w 42192"/>
                <a:gd name="connsiteY10" fmla="*/ 14064 h 32816"/>
                <a:gd name="connsiteX11" fmla="*/ 28129 w 42192"/>
                <a:gd name="connsiteY11" fmla="*/ 7032 h 32816"/>
                <a:gd name="connsiteX12" fmla="*/ 28129 w 42192"/>
                <a:gd name="connsiteY12" fmla="*/ 2344 h 32816"/>
                <a:gd name="connsiteX13" fmla="*/ 23440 w 42192"/>
                <a:gd name="connsiteY13" fmla="*/ 0 h 32816"/>
                <a:gd name="connsiteX14" fmla="*/ 0 w 42192"/>
                <a:gd name="connsiteY14" fmla="*/ 14064 h 32816"/>
                <a:gd name="connsiteX15" fmla="*/ 4688 w 42192"/>
                <a:gd name="connsiteY15" fmla="*/ 16408 h 32816"/>
                <a:gd name="connsiteX16" fmla="*/ 28129 w 42192"/>
                <a:gd name="connsiteY16" fmla="*/ 2344 h 32816"/>
                <a:gd name="connsiteX17" fmla="*/ 39849 w 42192"/>
                <a:gd name="connsiteY17" fmla="*/ 2344 h 32816"/>
                <a:gd name="connsiteX18" fmla="*/ 37506 w 42192"/>
                <a:gd name="connsiteY18" fmla="*/ 2344 h 32816"/>
                <a:gd name="connsiteX19" fmla="*/ 37506 w 42192"/>
                <a:gd name="connsiteY19" fmla="*/ 7032 h 32816"/>
                <a:gd name="connsiteX20" fmla="*/ 42192 w 42192"/>
                <a:gd name="connsiteY20" fmla="*/ 7032 h 32816"/>
                <a:gd name="connsiteX21" fmla="*/ 39849 w 42192"/>
                <a:gd name="connsiteY21" fmla="*/ 2344 h 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92" h="32816">
                  <a:moveTo>
                    <a:pt x="30472" y="32817"/>
                  </a:moveTo>
                  <a:lnTo>
                    <a:pt x="39849" y="28128"/>
                  </a:lnTo>
                  <a:lnTo>
                    <a:pt x="32817" y="23440"/>
                  </a:lnTo>
                  <a:lnTo>
                    <a:pt x="30472" y="23440"/>
                  </a:lnTo>
                  <a:lnTo>
                    <a:pt x="28129" y="21097"/>
                  </a:lnTo>
                  <a:lnTo>
                    <a:pt x="18752" y="25785"/>
                  </a:lnTo>
                  <a:lnTo>
                    <a:pt x="30472" y="32817"/>
                  </a:lnTo>
                  <a:moveTo>
                    <a:pt x="28129" y="7032"/>
                  </a:moveTo>
                  <a:lnTo>
                    <a:pt x="23440" y="7032"/>
                  </a:lnTo>
                  <a:lnTo>
                    <a:pt x="23440" y="14064"/>
                  </a:lnTo>
                  <a:lnTo>
                    <a:pt x="30472" y="14064"/>
                  </a:lnTo>
                  <a:lnTo>
                    <a:pt x="28129" y="7032"/>
                  </a:lnTo>
                  <a:moveTo>
                    <a:pt x="28129" y="2344"/>
                  </a:moveTo>
                  <a:lnTo>
                    <a:pt x="23440" y="0"/>
                  </a:lnTo>
                  <a:lnTo>
                    <a:pt x="0" y="14064"/>
                  </a:lnTo>
                  <a:lnTo>
                    <a:pt x="4688" y="16408"/>
                  </a:lnTo>
                  <a:lnTo>
                    <a:pt x="28129" y="2344"/>
                  </a:lnTo>
                  <a:moveTo>
                    <a:pt x="39849" y="2344"/>
                  </a:moveTo>
                  <a:lnTo>
                    <a:pt x="37506" y="2344"/>
                  </a:lnTo>
                  <a:lnTo>
                    <a:pt x="37506" y="7032"/>
                  </a:lnTo>
                  <a:lnTo>
                    <a:pt x="42192" y="7032"/>
                  </a:lnTo>
                  <a:lnTo>
                    <a:pt x="39849" y="2344"/>
                  </a:ln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6" name="任意多边形: 形状 7265">
              <a:extLst>
                <a:ext uri="{FF2B5EF4-FFF2-40B4-BE49-F238E27FC236}">
                  <a16:creationId xmlns:a16="http://schemas.microsoft.com/office/drawing/2014/main" id="{19E700AA-7A20-48DE-A278-CF86A902ADD1}"/>
                </a:ext>
              </a:extLst>
            </p:cNvPr>
            <p:cNvSpPr/>
            <p:nvPr/>
          </p:nvSpPr>
          <p:spPr>
            <a:xfrm>
              <a:off x="9071685" y="2660322"/>
              <a:ext cx="44537" cy="37504"/>
            </a:xfrm>
            <a:custGeom>
              <a:avLst/>
              <a:gdLst>
                <a:gd name="connsiteX0" fmla="*/ 33988 w 44537"/>
                <a:gd name="connsiteY0" fmla="*/ 37505 h 37504"/>
                <a:gd name="connsiteX1" fmla="*/ 33988 w 44537"/>
                <a:gd name="connsiteY1" fmla="*/ 11720 h 37504"/>
                <a:gd name="connsiteX2" fmla="*/ 10548 w 44537"/>
                <a:gd name="connsiteY2" fmla="*/ 0 h 37504"/>
                <a:gd name="connsiteX3" fmla="*/ 10548 w 44537"/>
                <a:gd name="connsiteY3" fmla="*/ 25785 h 37504"/>
                <a:gd name="connsiteX4" fmla="*/ 31645 w 44537"/>
                <a:gd name="connsiteY4" fmla="*/ 37505 h 37504"/>
                <a:gd name="connsiteX5" fmla="*/ 33988 w 44537"/>
                <a:gd name="connsiteY5" fmla="*/ 37505 h 3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37" h="37504">
                  <a:moveTo>
                    <a:pt x="33988" y="37505"/>
                  </a:moveTo>
                  <a:cubicBezTo>
                    <a:pt x="48053" y="29690"/>
                    <a:pt x="48053" y="21097"/>
                    <a:pt x="33988" y="11720"/>
                  </a:cubicBezTo>
                  <a:lnTo>
                    <a:pt x="10548" y="0"/>
                  </a:lnTo>
                  <a:cubicBezTo>
                    <a:pt x="-3516" y="9376"/>
                    <a:pt x="-3516" y="17969"/>
                    <a:pt x="10548" y="25785"/>
                  </a:cubicBezTo>
                  <a:lnTo>
                    <a:pt x="31645" y="37505"/>
                  </a:lnTo>
                  <a:lnTo>
                    <a:pt x="33988" y="37505"/>
                  </a:lnTo>
                  <a:close/>
                </a:path>
              </a:pathLst>
            </a:custGeom>
            <a:solidFill>
              <a:srgbClr val="A186C0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7" name="任意多边形: 形状 7266">
              <a:extLst>
                <a:ext uri="{FF2B5EF4-FFF2-40B4-BE49-F238E27FC236}">
                  <a16:creationId xmlns:a16="http://schemas.microsoft.com/office/drawing/2014/main" id="{9424C8A0-9907-4EAA-8CFC-DBF513777B5B}"/>
                </a:ext>
              </a:extLst>
            </p:cNvPr>
            <p:cNvSpPr/>
            <p:nvPr/>
          </p:nvSpPr>
          <p:spPr>
            <a:xfrm>
              <a:off x="9015428" y="2654461"/>
              <a:ext cx="87901" cy="56259"/>
            </a:xfrm>
            <a:custGeom>
              <a:avLst/>
              <a:gdLst>
                <a:gd name="connsiteX0" fmla="*/ 87902 w 87901"/>
                <a:gd name="connsiteY0" fmla="*/ 43366 h 56259"/>
                <a:gd name="connsiteX1" fmla="*/ 66805 w 87901"/>
                <a:gd name="connsiteY1" fmla="*/ 31646 h 56259"/>
                <a:gd name="connsiteX2" fmla="*/ 66805 w 87901"/>
                <a:gd name="connsiteY2" fmla="*/ 5861 h 56259"/>
                <a:gd name="connsiteX3" fmla="*/ 24613 w 87901"/>
                <a:gd name="connsiteY3" fmla="*/ 5861 h 56259"/>
                <a:gd name="connsiteX4" fmla="*/ 10549 w 87901"/>
                <a:gd name="connsiteY4" fmla="*/ 12894 h 56259"/>
                <a:gd name="connsiteX5" fmla="*/ 10549 w 87901"/>
                <a:gd name="connsiteY5" fmla="*/ 38678 h 56259"/>
                <a:gd name="connsiteX6" fmla="*/ 33989 w 87901"/>
                <a:gd name="connsiteY6" fmla="*/ 50398 h 56259"/>
                <a:gd name="connsiteX7" fmla="*/ 76182 w 87901"/>
                <a:gd name="connsiteY7" fmla="*/ 50398 h 56259"/>
                <a:gd name="connsiteX8" fmla="*/ 87902 w 87901"/>
                <a:gd name="connsiteY8" fmla="*/ 43366 h 5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901" h="56259">
                  <a:moveTo>
                    <a:pt x="87902" y="43366"/>
                  </a:moveTo>
                  <a:lnTo>
                    <a:pt x="66805" y="31646"/>
                  </a:lnTo>
                  <a:cubicBezTo>
                    <a:pt x="52741" y="23831"/>
                    <a:pt x="52741" y="15238"/>
                    <a:pt x="66805" y="5861"/>
                  </a:cubicBezTo>
                  <a:cubicBezTo>
                    <a:pt x="52741" y="-1954"/>
                    <a:pt x="38676" y="-1954"/>
                    <a:pt x="24613" y="5861"/>
                  </a:cubicBezTo>
                  <a:lnTo>
                    <a:pt x="10549" y="12894"/>
                  </a:lnTo>
                  <a:cubicBezTo>
                    <a:pt x="-3516" y="22270"/>
                    <a:pt x="-3516" y="30863"/>
                    <a:pt x="10549" y="38678"/>
                  </a:cubicBezTo>
                  <a:lnTo>
                    <a:pt x="33989" y="50398"/>
                  </a:lnTo>
                  <a:cubicBezTo>
                    <a:pt x="48053" y="58213"/>
                    <a:pt x="62117" y="58213"/>
                    <a:pt x="76182" y="50398"/>
                  </a:cubicBezTo>
                  <a:lnTo>
                    <a:pt x="87902" y="43366"/>
                  </a:lnTo>
                  <a:close/>
                </a:path>
              </a:pathLst>
            </a:custGeom>
            <a:solidFill>
              <a:srgbClr val="FC4E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8" name="任意多边形: 形状 7267">
              <a:extLst>
                <a:ext uri="{FF2B5EF4-FFF2-40B4-BE49-F238E27FC236}">
                  <a16:creationId xmlns:a16="http://schemas.microsoft.com/office/drawing/2014/main" id="{421A6AC2-4D26-412B-A497-A21924C1657C}"/>
                </a:ext>
              </a:extLst>
            </p:cNvPr>
            <p:cNvSpPr/>
            <p:nvPr/>
          </p:nvSpPr>
          <p:spPr>
            <a:xfrm>
              <a:off x="9030663" y="2669698"/>
              <a:ext cx="25785" cy="14064"/>
            </a:xfrm>
            <a:custGeom>
              <a:avLst/>
              <a:gdLst>
                <a:gd name="connsiteX0" fmla="*/ 0 w 25785"/>
                <a:gd name="connsiteY0" fmla="*/ 4688 h 14064"/>
                <a:gd name="connsiteX1" fmla="*/ 4688 w 25785"/>
                <a:gd name="connsiteY1" fmla="*/ 7032 h 14064"/>
                <a:gd name="connsiteX2" fmla="*/ 7033 w 25785"/>
                <a:gd name="connsiteY2" fmla="*/ 7032 h 14064"/>
                <a:gd name="connsiteX3" fmla="*/ 14065 w 25785"/>
                <a:gd name="connsiteY3" fmla="*/ 11720 h 14064"/>
                <a:gd name="connsiteX4" fmla="*/ 16409 w 25785"/>
                <a:gd name="connsiteY4" fmla="*/ 14064 h 14064"/>
                <a:gd name="connsiteX5" fmla="*/ 25785 w 25785"/>
                <a:gd name="connsiteY5" fmla="*/ 2344 h 14064"/>
                <a:gd name="connsiteX6" fmla="*/ 23440 w 25785"/>
                <a:gd name="connsiteY6" fmla="*/ 0 h 14064"/>
                <a:gd name="connsiteX7" fmla="*/ 0 w 25785"/>
                <a:gd name="connsiteY7" fmla="*/ 4688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85" h="14064">
                  <a:moveTo>
                    <a:pt x="0" y="4688"/>
                  </a:moveTo>
                  <a:lnTo>
                    <a:pt x="4688" y="7032"/>
                  </a:lnTo>
                  <a:lnTo>
                    <a:pt x="7033" y="7032"/>
                  </a:lnTo>
                  <a:lnTo>
                    <a:pt x="14065" y="11720"/>
                  </a:lnTo>
                  <a:lnTo>
                    <a:pt x="16409" y="14064"/>
                  </a:lnTo>
                  <a:lnTo>
                    <a:pt x="25785" y="2344"/>
                  </a:lnTo>
                  <a:lnTo>
                    <a:pt x="23440" y="0"/>
                  </a:lnTo>
                  <a:lnTo>
                    <a:pt x="0" y="4688"/>
                  </a:ln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9" name="任意多边形: 形状 7268">
              <a:extLst>
                <a:ext uri="{FF2B5EF4-FFF2-40B4-BE49-F238E27FC236}">
                  <a16:creationId xmlns:a16="http://schemas.microsoft.com/office/drawing/2014/main" id="{1F39651D-C355-4E5B-B7CE-039817E3BB64}"/>
                </a:ext>
              </a:extLst>
            </p:cNvPr>
            <p:cNvSpPr/>
            <p:nvPr/>
          </p:nvSpPr>
          <p:spPr>
            <a:xfrm>
              <a:off x="9049417" y="2676730"/>
              <a:ext cx="25795" cy="14064"/>
            </a:xfrm>
            <a:custGeom>
              <a:avLst/>
              <a:gdLst>
                <a:gd name="connsiteX0" fmla="*/ 0 w 25795"/>
                <a:gd name="connsiteY0" fmla="*/ 9376 h 14064"/>
                <a:gd name="connsiteX1" fmla="*/ 9375 w 25795"/>
                <a:gd name="connsiteY1" fmla="*/ 14064 h 14064"/>
                <a:gd name="connsiteX2" fmla="*/ 16407 w 25795"/>
                <a:gd name="connsiteY2" fmla="*/ 14064 h 14064"/>
                <a:gd name="connsiteX3" fmla="*/ 18752 w 25795"/>
                <a:gd name="connsiteY3" fmla="*/ 9376 h 14064"/>
                <a:gd name="connsiteX4" fmla="*/ 23440 w 25795"/>
                <a:gd name="connsiteY4" fmla="*/ 9376 h 14064"/>
                <a:gd name="connsiteX5" fmla="*/ 23440 w 25795"/>
                <a:gd name="connsiteY5" fmla="*/ 4688 h 14064"/>
                <a:gd name="connsiteX6" fmla="*/ 16407 w 25795"/>
                <a:gd name="connsiteY6" fmla="*/ 0 h 14064"/>
                <a:gd name="connsiteX7" fmla="*/ 0 w 25795"/>
                <a:gd name="connsiteY7" fmla="*/ 9376 h 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95" h="14064">
                  <a:moveTo>
                    <a:pt x="0" y="9376"/>
                  </a:moveTo>
                  <a:lnTo>
                    <a:pt x="9375" y="14064"/>
                  </a:lnTo>
                  <a:lnTo>
                    <a:pt x="16407" y="14064"/>
                  </a:lnTo>
                  <a:lnTo>
                    <a:pt x="18752" y="9376"/>
                  </a:lnTo>
                  <a:lnTo>
                    <a:pt x="23440" y="9376"/>
                  </a:lnTo>
                  <a:cubicBezTo>
                    <a:pt x="26581" y="6249"/>
                    <a:pt x="26581" y="4688"/>
                    <a:pt x="23440" y="4688"/>
                  </a:cubicBezTo>
                  <a:lnTo>
                    <a:pt x="16407" y="0"/>
                  </a:lnTo>
                  <a:lnTo>
                    <a:pt x="0" y="9376"/>
                  </a:lnTo>
                  <a:close/>
                </a:path>
              </a:pathLst>
            </a:custGeom>
            <a:solidFill>
              <a:srgbClr val="FFFFF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0" name="任意多边形: 形状 7269">
              <a:extLst>
                <a:ext uri="{FF2B5EF4-FFF2-40B4-BE49-F238E27FC236}">
                  <a16:creationId xmlns:a16="http://schemas.microsoft.com/office/drawing/2014/main" id="{A855BFE5-F947-43E2-8DFE-5D38D88FEB5C}"/>
                </a:ext>
              </a:extLst>
            </p:cNvPr>
            <p:cNvSpPr/>
            <p:nvPr/>
          </p:nvSpPr>
          <p:spPr>
            <a:xfrm>
              <a:off x="8475126" y="2715954"/>
              <a:ext cx="192828" cy="112597"/>
            </a:xfrm>
            <a:custGeom>
              <a:avLst/>
              <a:gdLst>
                <a:gd name="connsiteX0" fmla="*/ 124234 w 192828"/>
                <a:gd name="connsiteY0" fmla="*/ 103763 h 112597"/>
                <a:gd name="connsiteX1" fmla="*/ 178147 w 192828"/>
                <a:gd name="connsiteY1" fmla="*/ 73290 h 112597"/>
                <a:gd name="connsiteX2" fmla="*/ 180490 w 192828"/>
                <a:gd name="connsiteY2" fmla="*/ 42818 h 112597"/>
                <a:gd name="connsiteX3" fmla="*/ 119546 w 192828"/>
                <a:gd name="connsiteY3" fmla="*/ 7657 h 112597"/>
                <a:gd name="connsiteX4" fmla="*/ 65633 w 192828"/>
                <a:gd name="connsiteY4" fmla="*/ 10001 h 112597"/>
                <a:gd name="connsiteX5" fmla="*/ 14064 w 192828"/>
                <a:gd name="connsiteY5" fmla="*/ 40474 h 112597"/>
                <a:gd name="connsiteX6" fmla="*/ 0 w 192828"/>
                <a:gd name="connsiteY6" fmla="*/ 56882 h 112597"/>
                <a:gd name="connsiteX7" fmla="*/ 9375 w 192828"/>
                <a:gd name="connsiteY7" fmla="*/ 70947 h 112597"/>
                <a:gd name="connsiteX8" fmla="*/ 70321 w 192828"/>
                <a:gd name="connsiteY8" fmla="*/ 106107 h 112597"/>
                <a:gd name="connsiteX9" fmla="*/ 124234 w 192828"/>
                <a:gd name="connsiteY9" fmla="*/ 103763 h 11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828" h="112597">
                  <a:moveTo>
                    <a:pt x="124234" y="103763"/>
                  </a:moveTo>
                  <a:lnTo>
                    <a:pt x="178147" y="73290"/>
                  </a:lnTo>
                  <a:cubicBezTo>
                    <a:pt x="196899" y="60787"/>
                    <a:pt x="197696" y="50633"/>
                    <a:pt x="180490" y="42818"/>
                  </a:cubicBezTo>
                  <a:lnTo>
                    <a:pt x="119546" y="7657"/>
                  </a:lnTo>
                  <a:cubicBezTo>
                    <a:pt x="103934" y="-3280"/>
                    <a:pt x="85932" y="-2502"/>
                    <a:pt x="65633" y="10001"/>
                  </a:cubicBezTo>
                  <a:lnTo>
                    <a:pt x="14064" y="40474"/>
                  </a:lnTo>
                  <a:cubicBezTo>
                    <a:pt x="6235" y="45162"/>
                    <a:pt x="1547" y="50633"/>
                    <a:pt x="0" y="56882"/>
                  </a:cubicBezTo>
                  <a:cubicBezTo>
                    <a:pt x="0" y="63131"/>
                    <a:pt x="3140" y="67819"/>
                    <a:pt x="9375" y="70947"/>
                  </a:cubicBezTo>
                  <a:lnTo>
                    <a:pt x="70321" y="106107"/>
                  </a:lnTo>
                  <a:cubicBezTo>
                    <a:pt x="87525" y="115483"/>
                    <a:pt x="105482" y="114700"/>
                    <a:pt x="124234" y="103763"/>
                  </a:cubicBezTo>
                  <a:close/>
                </a:path>
              </a:pathLst>
            </a:custGeom>
            <a:solidFill>
              <a:srgbClr val="D2D6E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1" name="任意多边形: 形状 7270">
              <a:extLst>
                <a:ext uri="{FF2B5EF4-FFF2-40B4-BE49-F238E27FC236}">
                  <a16:creationId xmlns:a16="http://schemas.microsoft.com/office/drawing/2014/main" id="{B0EFAF22-8CD2-4DBB-AD92-14811D0B5051}"/>
                </a:ext>
              </a:extLst>
            </p:cNvPr>
            <p:cNvSpPr/>
            <p:nvPr/>
          </p:nvSpPr>
          <p:spPr>
            <a:xfrm>
              <a:off x="8503254" y="2754084"/>
              <a:ext cx="77354" cy="44537"/>
            </a:xfrm>
            <a:custGeom>
              <a:avLst/>
              <a:gdLst>
                <a:gd name="connsiteX0" fmla="*/ 63289 w 77354"/>
                <a:gd name="connsiteY0" fmla="*/ 39849 h 44537"/>
                <a:gd name="connsiteX1" fmla="*/ 60946 w 77354"/>
                <a:gd name="connsiteY1" fmla="*/ 32817 h 44537"/>
                <a:gd name="connsiteX2" fmla="*/ 63289 w 77354"/>
                <a:gd name="connsiteY2" fmla="*/ 30473 h 44537"/>
                <a:gd name="connsiteX3" fmla="*/ 75010 w 77354"/>
                <a:gd name="connsiteY3" fmla="*/ 28128 h 44537"/>
                <a:gd name="connsiteX4" fmla="*/ 77355 w 77354"/>
                <a:gd name="connsiteY4" fmla="*/ 21097 h 44537"/>
                <a:gd name="connsiteX5" fmla="*/ 65634 w 77354"/>
                <a:gd name="connsiteY5" fmla="*/ 18752 h 44537"/>
                <a:gd name="connsiteX6" fmla="*/ 65634 w 77354"/>
                <a:gd name="connsiteY6" fmla="*/ 16408 h 44537"/>
                <a:gd name="connsiteX7" fmla="*/ 70321 w 77354"/>
                <a:gd name="connsiteY7" fmla="*/ 9376 h 44537"/>
                <a:gd name="connsiteX8" fmla="*/ 60946 w 77354"/>
                <a:gd name="connsiteY8" fmla="*/ 4688 h 44537"/>
                <a:gd name="connsiteX9" fmla="*/ 49226 w 77354"/>
                <a:gd name="connsiteY9" fmla="*/ 7032 h 44537"/>
                <a:gd name="connsiteX10" fmla="*/ 44537 w 77354"/>
                <a:gd name="connsiteY10" fmla="*/ 7032 h 44537"/>
                <a:gd name="connsiteX11" fmla="*/ 39849 w 77354"/>
                <a:gd name="connsiteY11" fmla="*/ 0 h 44537"/>
                <a:gd name="connsiteX12" fmla="*/ 28129 w 77354"/>
                <a:gd name="connsiteY12" fmla="*/ 0 h 44537"/>
                <a:gd name="connsiteX13" fmla="*/ 23440 w 77354"/>
                <a:gd name="connsiteY13" fmla="*/ 7032 h 44537"/>
                <a:gd name="connsiteX14" fmla="*/ 21097 w 77354"/>
                <a:gd name="connsiteY14" fmla="*/ 9376 h 44537"/>
                <a:gd name="connsiteX15" fmla="*/ 9377 w 77354"/>
                <a:gd name="connsiteY15" fmla="*/ 7032 h 44537"/>
                <a:gd name="connsiteX16" fmla="*/ 2345 w 77354"/>
                <a:gd name="connsiteY16" fmla="*/ 14064 h 44537"/>
                <a:gd name="connsiteX17" fmla="*/ 9377 w 77354"/>
                <a:gd name="connsiteY17" fmla="*/ 18752 h 44537"/>
                <a:gd name="connsiteX18" fmla="*/ 9377 w 77354"/>
                <a:gd name="connsiteY18" fmla="*/ 23440 h 44537"/>
                <a:gd name="connsiteX19" fmla="*/ 0 w 77354"/>
                <a:gd name="connsiteY19" fmla="*/ 25785 h 44537"/>
                <a:gd name="connsiteX20" fmla="*/ 2345 w 77354"/>
                <a:gd name="connsiteY20" fmla="*/ 32817 h 44537"/>
                <a:gd name="connsiteX21" fmla="*/ 16409 w 77354"/>
                <a:gd name="connsiteY21" fmla="*/ 32817 h 44537"/>
                <a:gd name="connsiteX22" fmla="*/ 18753 w 77354"/>
                <a:gd name="connsiteY22" fmla="*/ 35161 h 44537"/>
                <a:gd name="connsiteX23" fmla="*/ 18753 w 77354"/>
                <a:gd name="connsiteY23" fmla="*/ 42193 h 44537"/>
                <a:gd name="connsiteX24" fmla="*/ 30474 w 77354"/>
                <a:gd name="connsiteY24" fmla="*/ 44537 h 44537"/>
                <a:gd name="connsiteX25" fmla="*/ 39849 w 77354"/>
                <a:gd name="connsiteY25" fmla="*/ 39849 h 44537"/>
                <a:gd name="connsiteX26" fmla="*/ 44537 w 77354"/>
                <a:gd name="connsiteY26" fmla="*/ 39849 h 44537"/>
                <a:gd name="connsiteX27" fmla="*/ 53914 w 77354"/>
                <a:gd name="connsiteY27" fmla="*/ 44537 h 44537"/>
                <a:gd name="connsiteX28" fmla="*/ 63289 w 77354"/>
                <a:gd name="connsiteY28" fmla="*/ 39849 h 4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354" h="44537">
                  <a:moveTo>
                    <a:pt x="63289" y="39849"/>
                  </a:moveTo>
                  <a:lnTo>
                    <a:pt x="60946" y="32817"/>
                  </a:lnTo>
                  <a:lnTo>
                    <a:pt x="63289" y="30473"/>
                  </a:lnTo>
                  <a:lnTo>
                    <a:pt x="75010" y="28128"/>
                  </a:lnTo>
                  <a:lnTo>
                    <a:pt x="77355" y="21097"/>
                  </a:lnTo>
                  <a:lnTo>
                    <a:pt x="65634" y="18752"/>
                  </a:lnTo>
                  <a:lnTo>
                    <a:pt x="65634" y="16408"/>
                  </a:lnTo>
                  <a:lnTo>
                    <a:pt x="70321" y="9376"/>
                  </a:lnTo>
                  <a:lnTo>
                    <a:pt x="60946" y="4688"/>
                  </a:lnTo>
                  <a:lnTo>
                    <a:pt x="49226" y="7032"/>
                  </a:lnTo>
                  <a:lnTo>
                    <a:pt x="44537" y="7032"/>
                  </a:lnTo>
                  <a:lnTo>
                    <a:pt x="39849" y="0"/>
                  </a:lnTo>
                  <a:lnTo>
                    <a:pt x="28129" y="0"/>
                  </a:lnTo>
                  <a:lnTo>
                    <a:pt x="23440" y="7032"/>
                  </a:lnTo>
                  <a:lnTo>
                    <a:pt x="21097" y="9376"/>
                  </a:lnTo>
                  <a:lnTo>
                    <a:pt x="9377" y="7032"/>
                  </a:lnTo>
                  <a:lnTo>
                    <a:pt x="2345" y="14064"/>
                  </a:lnTo>
                  <a:lnTo>
                    <a:pt x="9377" y="18752"/>
                  </a:lnTo>
                  <a:lnTo>
                    <a:pt x="9377" y="23440"/>
                  </a:lnTo>
                  <a:lnTo>
                    <a:pt x="0" y="25785"/>
                  </a:lnTo>
                  <a:lnTo>
                    <a:pt x="2345" y="32817"/>
                  </a:lnTo>
                  <a:lnTo>
                    <a:pt x="16409" y="32817"/>
                  </a:lnTo>
                  <a:lnTo>
                    <a:pt x="18753" y="35161"/>
                  </a:lnTo>
                  <a:lnTo>
                    <a:pt x="18753" y="42193"/>
                  </a:lnTo>
                  <a:lnTo>
                    <a:pt x="30474" y="44537"/>
                  </a:lnTo>
                  <a:lnTo>
                    <a:pt x="39849" y="39849"/>
                  </a:lnTo>
                  <a:lnTo>
                    <a:pt x="44537" y="39849"/>
                  </a:lnTo>
                  <a:lnTo>
                    <a:pt x="53914" y="44537"/>
                  </a:lnTo>
                  <a:lnTo>
                    <a:pt x="63289" y="39849"/>
                  </a:lnTo>
                  <a:close/>
                </a:path>
              </a:pathLst>
            </a:custGeom>
            <a:solidFill>
              <a:srgbClr val="6E7B9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2" name="任意多边形: 形状 7271">
              <a:extLst>
                <a:ext uri="{FF2B5EF4-FFF2-40B4-BE49-F238E27FC236}">
                  <a16:creationId xmlns:a16="http://schemas.microsoft.com/office/drawing/2014/main" id="{190BEDDB-C540-40DD-9835-A8F81BCA97DD}"/>
                </a:ext>
              </a:extLst>
            </p:cNvPr>
            <p:cNvSpPr/>
            <p:nvPr/>
          </p:nvSpPr>
          <p:spPr>
            <a:xfrm>
              <a:off x="8573575" y="2751740"/>
              <a:ext cx="65634" cy="35160"/>
            </a:xfrm>
            <a:custGeom>
              <a:avLst/>
              <a:gdLst>
                <a:gd name="connsiteX0" fmla="*/ 53914 w 65634"/>
                <a:gd name="connsiteY0" fmla="*/ 25784 h 35160"/>
                <a:gd name="connsiteX1" fmla="*/ 58601 w 65634"/>
                <a:gd name="connsiteY1" fmla="*/ 21096 h 35160"/>
                <a:gd name="connsiteX2" fmla="*/ 65634 w 65634"/>
                <a:gd name="connsiteY2" fmla="*/ 21096 h 35160"/>
                <a:gd name="connsiteX3" fmla="*/ 65634 w 65634"/>
                <a:gd name="connsiteY3" fmla="*/ 14064 h 35160"/>
                <a:gd name="connsiteX4" fmla="*/ 58601 w 65634"/>
                <a:gd name="connsiteY4" fmla="*/ 11720 h 35160"/>
                <a:gd name="connsiteX5" fmla="*/ 53914 w 65634"/>
                <a:gd name="connsiteY5" fmla="*/ 7032 h 35160"/>
                <a:gd name="connsiteX6" fmla="*/ 53914 w 65634"/>
                <a:gd name="connsiteY6" fmla="*/ 2344 h 35160"/>
                <a:gd name="connsiteX7" fmla="*/ 42194 w 65634"/>
                <a:gd name="connsiteY7" fmla="*/ 0 h 35160"/>
                <a:gd name="connsiteX8" fmla="*/ 37506 w 65634"/>
                <a:gd name="connsiteY8" fmla="*/ 2344 h 35160"/>
                <a:gd name="connsiteX9" fmla="*/ 28129 w 65634"/>
                <a:gd name="connsiteY9" fmla="*/ 2344 h 35160"/>
                <a:gd name="connsiteX10" fmla="*/ 21097 w 65634"/>
                <a:gd name="connsiteY10" fmla="*/ 0 h 35160"/>
                <a:gd name="connsiteX11" fmla="*/ 11720 w 65634"/>
                <a:gd name="connsiteY11" fmla="*/ 2344 h 35160"/>
                <a:gd name="connsiteX12" fmla="*/ 11720 w 65634"/>
                <a:gd name="connsiteY12" fmla="*/ 7032 h 35160"/>
                <a:gd name="connsiteX13" fmla="*/ 7033 w 65634"/>
                <a:gd name="connsiteY13" fmla="*/ 11720 h 35160"/>
                <a:gd name="connsiteX14" fmla="*/ 0 w 65634"/>
                <a:gd name="connsiteY14" fmla="*/ 14064 h 35160"/>
                <a:gd name="connsiteX15" fmla="*/ 0 w 65634"/>
                <a:gd name="connsiteY15" fmla="*/ 21096 h 35160"/>
                <a:gd name="connsiteX16" fmla="*/ 9377 w 65634"/>
                <a:gd name="connsiteY16" fmla="*/ 23440 h 35160"/>
                <a:gd name="connsiteX17" fmla="*/ 14065 w 65634"/>
                <a:gd name="connsiteY17" fmla="*/ 28128 h 35160"/>
                <a:gd name="connsiteX18" fmla="*/ 11720 w 65634"/>
                <a:gd name="connsiteY18" fmla="*/ 32816 h 35160"/>
                <a:gd name="connsiteX19" fmla="*/ 23440 w 65634"/>
                <a:gd name="connsiteY19" fmla="*/ 35161 h 35160"/>
                <a:gd name="connsiteX20" fmla="*/ 30474 w 65634"/>
                <a:gd name="connsiteY20" fmla="*/ 32816 h 35160"/>
                <a:gd name="connsiteX21" fmla="*/ 37506 w 65634"/>
                <a:gd name="connsiteY21" fmla="*/ 32816 h 35160"/>
                <a:gd name="connsiteX22" fmla="*/ 44537 w 65634"/>
                <a:gd name="connsiteY22" fmla="*/ 35161 h 35160"/>
                <a:gd name="connsiteX23" fmla="*/ 56258 w 65634"/>
                <a:gd name="connsiteY23" fmla="*/ 30472 h 35160"/>
                <a:gd name="connsiteX24" fmla="*/ 53914 w 65634"/>
                <a:gd name="connsiteY24" fmla="*/ 25784 h 3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634" h="35160">
                  <a:moveTo>
                    <a:pt x="53914" y="25784"/>
                  </a:moveTo>
                  <a:lnTo>
                    <a:pt x="58601" y="21096"/>
                  </a:lnTo>
                  <a:lnTo>
                    <a:pt x="65634" y="21096"/>
                  </a:lnTo>
                  <a:lnTo>
                    <a:pt x="65634" y="14064"/>
                  </a:lnTo>
                  <a:lnTo>
                    <a:pt x="58601" y="11720"/>
                  </a:lnTo>
                  <a:cubicBezTo>
                    <a:pt x="55461" y="11720"/>
                    <a:pt x="53914" y="10159"/>
                    <a:pt x="53914" y="7032"/>
                  </a:cubicBezTo>
                  <a:lnTo>
                    <a:pt x="53914" y="2344"/>
                  </a:lnTo>
                  <a:lnTo>
                    <a:pt x="42194" y="0"/>
                  </a:lnTo>
                  <a:lnTo>
                    <a:pt x="37506" y="2344"/>
                  </a:lnTo>
                  <a:lnTo>
                    <a:pt x="28129" y="2344"/>
                  </a:lnTo>
                  <a:lnTo>
                    <a:pt x="21097" y="0"/>
                  </a:lnTo>
                  <a:lnTo>
                    <a:pt x="11720" y="2344"/>
                  </a:lnTo>
                  <a:lnTo>
                    <a:pt x="11720" y="7032"/>
                  </a:lnTo>
                  <a:cubicBezTo>
                    <a:pt x="11720" y="10159"/>
                    <a:pt x="10174" y="11720"/>
                    <a:pt x="7033" y="11720"/>
                  </a:cubicBezTo>
                  <a:lnTo>
                    <a:pt x="0" y="14064"/>
                  </a:lnTo>
                  <a:lnTo>
                    <a:pt x="0" y="21096"/>
                  </a:lnTo>
                  <a:lnTo>
                    <a:pt x="9377" y="23440"/>
                  </a:lnTo>
                  <a:lnTo>
                    <a:pt x="14065" y="28128"/>
                  </a:lnTo>
                  <a:lnTo>
                    <a:pt x="11720" y="32816"/>
                  </a:lnTo>
                  <a:lnTo>
                    <a:pt x="23440" y="35161"/>
                  </a:lnTo>
                  <a:lnTo>
                    <a:pt x="30474" y="32816"/>
                  </a:lnTo>
                  <a:cubicBezTo>
                    <a:pt x="33614" y="31255"/>
                    <a:pt x="35958" y="31255"/>
                    <a:pt x="37506" y="32816"/>
                  </a:cubicBezTo>
                  <a:lnTo>
                    <a:pt x="44537" y="35161"/>
                  </a:lnTo>
                  <a:lnTo>
                    <a:pt x="56258" y="30472"/>
                  </a:lnTo>
                  <a:lnTo>
                    <a:pt x="53914" y="25784"/>
                  </a:lnTo>
                  <a:close/>
                </a:path>
              </a:pathLst>
            </a:custGeom>
            <a:solidFill>
              <a:srgbClr val="6E7B9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3" name="任意多边形: 形状 7272">
              <a:extLst>
                <a:ext uri="{FF2B5EF4-FFF2-40B4-BE49-F238E27FC236}">
                  <a16:creationId xmlns:a16="http://schemas.microsoft.com/office/drawing/2014/main" id="{E0D08B4B-5253-4E47-910A-6920F775C342}"/>
                </a:ext>
              </a:extLst>
            </p:cNvPr>
            <p:cNvSpPr/>
            <p:nvPr/>
          </p:nvSpPr>
          <p:spPr>
            <a:xfrm>
              <a:off x="8526694" y="2768147"/>
              <a:ext cx="30473" cy="18752"/>
            </a:xfrm>
            <a:custGeom>
              <a:avLst/>
              <a:gdLst>
                <a:gd name="connsiteX0" fmla="*/ 25785 w 30473"/>
                <a:gd name="connsiteY0" fmla="*/ 14065 h 18752"/>
                <a:gd name="connsiteX1" fmla="*/ 30474 w 30473"/>
                <a:gd name="connsiteY1" fmla="*/ 9377 h 18752"/>
                <a:gd name="connsiteX2" fmla="*/ 25785 w 30473"/>
                <a:gd name="connsiteY2" fmla="*/ 2345 h 18752"/>
                <a:gd name="connsiteX3" fmla="*/ 4688 w 30473"/>
                <a:gd name="connsiteY3" fmla="*/ 2345 h 18752"/>
                <a:gd name="connsiteX4" fmla="*/ 0 w 30473"/>
                <a:gd name="connsiteY4" fmla="*/ 9377 h 18752"/>
                <a:gd name="connsiteX5" fmla="*/ 4688 w 30473"/>
                <a:gd name="connsiteY5" fmla="*/ 14065 h 18752"/>
                <a:gd name="connsiteX6" fmla="*/ 25785 w 30473"/>
                <a:gd name="connsiteY6" fmla="*/ 14065 h 1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73" h="18752">
                  <a:moveTo>
                    <a:pt x="25785" y="14065"/>
                  </a:moveTo>
                  <a:cubicBezTo>
                    <a:pt x="28926" y="12504"/>
                    <a:pt x="30474" y="10939"/>
                    <a:pt x="30474" y="9377"/>
                  </a:cubicBezTo>
                  <a:cubicBezTo>
                    <a:pt x="30474" y="6251"/>
                    <a:pt x="28926" y="3906"/>
                    <a:pt x="25785" y="2345"/>
                  </a:cubicBezTo>
                  <a:cubicBezTo>
                    <a:pt x="17957" y="-782"/>
                    <a:pt x="10923" y="-782"/>
                    <a:pt x="4688" y="2345"/>
                  </a:cubicBezTo>
                  <a:cubicBezTo>
                    <a:pt x="1548" y="3906"/>
                    <a:pt x="0" y="6251"/>
                    <a:pt x="0" y="9377"/>
                  </a:cubicBezTo>
                  <a:cubicBezTo>
                    <a:pt x="0" y="10939"/>
                    <a:pt x="1548" y="12504"/>
                    <a:pt x="4688" y="14065"/>
                  </a:cubicBezTo>
                  <a:cubicBezTo>
                    <a:pt x="10923" y="20315"/>
                    <a:pt x="17957" y="20315"/>
                    <a:pt x="25785" y="14065"/>
                  </a:cubicBezTo>
                  <a:close/>
                </a:path>
              </a:pathLst>
            </a:custGeom>
            <a:solidFill>
              <a:srgbClr val="D2D6E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4" name="任意多边形: 形状 7273">
              <a:extLst>
                <a:ext uri="{FF2B5EF4-FFF2-40B4-BE49-F238E27FC236}">
                  <a16:creationId xmlns:a16="http://schemas.microsoft.com/office/drawing/2014/main" id="{FA8EC22C-E910-41CA-A59E-60B9A5D8B413}"/>
                </a:ext>
              </a:extLst>
            </p:cNvPr>
            <p:cNvSpPr/>
            <p:nvPr/>
          </p:nvSpPr>
          <p:spPr>
            <a:xfrm>
              <a:off x="8592339" y="2761115"/>
              <a:ext cx="28105" cy="16408"/>
            </a:xfrm>
            <a:custGeom>
              <a:avLst/>
              <a:gdLst>
                <a:gd name="connsiteX0" fmla="*/ 23430 w 28105"/>
                <a:gd name="connsiteY0" fmla="*/ 11721 h 16408"/>
                <a:gd name="connsiteX1" fmla="*/ 23430 w 28105"/>
                <a:gd name="connsiteY1" fmla="*/ 2345 h 16408"/>
                <a:gd name="connsiteX2" fmla="*/ 4676 w 28105"/>
                <a:gd name="connsiteY2" fmla="*/ 2345 h 16408"/>
                <a:gd name="connsiteX3" fmla="*/ 4676 w 28105"/>
                <a:gd name="connsiteY3" fmla="*/ 11721 h 16408"/>
                <a:gd name="connsiteX4" fmla="*/ 23430 w 28105"/>
                <a:gd name="connsiteY4" fmla="*/ 11721 h 1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05" h="16408">
                  <a:moveTo>
                    <a:pt x="23430" y="11721"/>
                  </a:moveTo>
                  <a:cubicBezTo>
                    <a:pt x="29665" y="8594"/>
                    <a:pt x="29665" y="5472"/>
                    <a:pt x="23430" y="2345"/>
                  </a:cubicBezTo>
                  <a:cubicBezTo>
                    <a:pt x="17193" y="-782"/>
                    <a:pt x="10913" y="-782"/>
                    <a:pt x="4676" y="2345"/>
                  </a:cubicBezTo>
                  <a:cubicBezTo>
                    <a:pt x="-1559" y="5472"/>
                    <a:pt x="-1559" y="8594"/>
                    <a:pt x="4676" y="11721"/>
                  </a:cubicBezTo>
                  <a:cubicBezTo>
                    <a:pt x="10913" y="17971"/>
                    <a:pt x="17193" y="17971"/>
                    <a:pt x="23430" y="11721"/>
                  </a:cubicBezTo>
                  <a:close/>
                </a:path>
              </a:pathLst>
            </a:custGeom>
            <a:solidFill>
              <a:srgbClr val="D2D6E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5" name="任意多边形: 形状 7274">
              <a:extLst>
                <a:ext uri="{FF2B5EF4-FFF2-40B4-BE49-F238E27FC236}">
                  <a16:creationId xmlns:a16="http://schemas.microsoft.com/office/drawing/2014/main" id="{DB9E60F5-B197-47E4-A4D4-4075DD4C7289}"/>
                </a:ext>
              </a:extLst>
            </p:cNvPr>
            <p:cNvSpPr/>
            <p:nvPr/>
          </p:nvSpPr>
          <p:spPr>
            <a:xfrm>
              <a:off x="6377208" y="2871286"/>
              <a:ext cx="2285441" cy="1624421"/>
            </a:xfrm>
            <a:custGeom>
              <a:avLst/>
              <a:gdLst>
                <a:gd name="connsiteX0" fmla="*/ 1204837 w 2285441"/>
                <a:gd name="connsiteY0" fmla="*/ 656332 h 1624421"/>
                <a:gd name="connsiteX1" fmla="*/ 1080603 w 2285441"/>
                <a:gd name="connsiteY1" fmla="*/ 759470 h 1624421"/>
                <a:gd name="connsiteX2" fmla="*/ 67976 w 2285441"/>
                <a:gd name="connsiteY2" fmla="*/ 1305632 h 1624421"/>
                <a:gd name="connsiteX3" fmla="*/ 0 w 2285441"/>
                <a:gd name="connsiteY3" fmla="*/ 1425178 h 1624421"/>
                <a:gd name="connsiteX4" fmla="*/ 67976 w 2285441"/>
                <a:gd name="connsiteY4" fmla="*/ 1542380 h 1624421"/>
                <a:gd name="connsiteX5" fmla="*/ 110169 w 2285441"/>
                <a:gd name="connsiteY5" fmla="*/ 1568165 h 1624421"/>
                <a:gd name="connsiteX6" fmla="*/ 318789 w 2285441"/>
                <a:gd name="connsiteY6" fmla="*/ 1624422 h 1624421"/>
                <a:gd name="connsiteX7" fmla="*/ 525065 w 2285441"/>
                <a:gd name="connsiteY7" fmla="*/ 1568165 h 1624421"/>
                <a:gd name="connsiteX8" fmla="*/ 733685 w 2285441"/>
                <a:gd name="connsiteY8" fmla="*/ 1448619 h 1624421"/>
                <a:gd name="connsiteX9" fmla="*/ 1432210 w 2285441"/>
                <a:gd name="connsiteY9" fmla="*/ 867296 h 1624421"/>
                <a:gd name="connsiteX10" fmla="*/ 1535348 w 2285441"/>
                <a:gd name="connsiteY10" fmla="*/ 841512 h 1624421"/>
                <a:gd name="connsiteX11" fmla="*/ 1659582 w 2285441"/>
                <a:gd name="connsiteY11" fmla="*/ 750094 h 1624421"/>
                <a:gd name="connsiteX12" fmla="*/ 1748656 w 2285441"/>
                <a:gd name="connsiteY12" fmla="*/ 534442 h 1624421"/>
                <a:gd name="connsiteX13" fmla="*/ 1842417 w 2285441"/>
                <a:gd name="connsiteY13" fmla="*/ 356294 h 1624421"/>
                <a:gd name="connsiteX14" fmla="*/ 2079165 w 2285441"/>
                <a:gd name="connsiteY14" fmla="*/ 297693 h 1624421"/>
                <a:gd name="connsiteX15" fmla="*/ 2285442 w 2285441"/>
                <a:gd name="connsiteY15" fmla="*/ 264877 h 1624421"/>
                <a:gd name="connsiteX16" fmla="*/ 1833041 w 2285441"/>
                <a:gd name="connsiteY16" fmla="*/ 0 h 1624421"/>
                <a:gd name="connsiteX17" fmla="*/ 1659582 w 2285441"/>
                <a:gd name="connsiteY17" fmla="*/ 107826 h 1624421"/>
                <a:gd name="connsiteX18" fmla="*/ 1469714 w 2285441"/>
                <a:gd name="connsiteY18" fmla="*/ 236748 h 1624421"/>
                <a:gd name="connsiteX19" fmla="*/ 1340791 w 2285441"/>
                <a:gd name="connsiteY19" fmla="*/ 428960 h 1624421"/>
                <a:gd name="connsiteX20" fmla="*/ 1298599 w 2285441"/>
                <a:gd name="connsiteY20" fmla="*/ 550850 h 1624421"/>
                <a:gd name="connsiteX21" fmla="*/ 1204837 w 2285441"/>
                <a:gd name="connsiteY21" fmla="*/ 656332 h 162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5441" h="1624421">
                  <a:moveTo>
                    <a:pt x="1204837" y="656332"/>
                  </a:moveTo>
                  <a:lnTo>
                    <a:pt x="1080603" y="759470"/>
                  </a:lnTo>
                  <a:lnTo>
                    <a:pt x="67976" y="1305632"/>
                  </a:lnTo>
                  <a:cubicBezTo>
                    <a:pt x="22644" y="1332213"/>
                    <a:pt x="0" y="1372062"/>
                    <a:pt x="0" y="1425178"/>
                  </a:cubicBezTo>
                  <a:cubicBezTo>
                    <a:pt x="0" y="1476747"/>
                    <a:pt x="22644" y="1515799"/>
                    <a:pt x="67976" y="1542380"/>
                  </a:cubicBezTo>
                  <a:lnTo>
                    <a:pt x="110169" y="1568165"/>
                  </a:lnTo>
                  <a:cubicBezTo>
                    <a:pt x="174255" y="1605669"/>
                    <a:pt x="243780" y="1624422"/>
                    <a:pt x="318789" y="1624422"/>
                  </a:cubicBezTo>
                  <a:cubicBezTo>
                    <a:pt x="392251" y="1624422"/>
                    <a:pt x="460978" y="1605669"/>
                    <a:pt x="525065" y="1568165"/>
                  </a:cubicBezTo>
                  <a:lnTo>
                    <a:pt x="733685" y="1448619"/>
                  </a:lnTo>
                  <a:lnTo>
                    <a:pt x="1432210" y="867296"/>
                  </a:lnTo>
                  <a:lnTo>
                    <a:pt x="1535348" y="841512"/>
                  </a:lnTo>
                  <a:cubicBezTo>
                    <a:pt x="1607216" y="816510"/>
                    <a:pt x="1648659" y="786037"/>
                    <a:pt x="1659582" y="750094"/>
                  </a:cubicBezTo>
                  <a:cubicBezTo>
                    <a:pt x="1675194" y="701652"/>
                    <a:pt x="1704915" y="629765"/>
                    <a:pt x="1748656" y="534442"/>
                  </a:cubicBezTo>
                  <a:cubicBezTo>
                    <a:pt x="1795536" y="431304"/>
                    <a:pt x="1826806" y="371920"/>
                    <a:pt x="1842417" y="356294"/>
                  </a:cubicBezTo>
                  <a:cubicBezTo>
                    <a:pt x="1858029" y="342230"/>
                    <a:pt x="1936976" y="322695"/>
                    <a:pt x="2079165" y="297693"/>
                  </a:cubicBezTo>
                  <a:cubicBezTo>
                    <a:pt x="2149486" y="285190"/>
                    <a:pt x="2218261" y="274253"/>
                    <a:pt x="2285442" y="264877"/>
                  </a:cubicBezTo>
                  <a:lnTo>
                    <a:pt x="1833041" y="0"/>
                  </a:lnTo>
                  <a:cubicBezTo>
                    <a:pt x="1776784" y="35944"/>
                    <a:pt x="1718980" y="71883"/>
                    <a:pt x="1659582" y="107826"/>
                  </a:cubicBezTo>
                  <a:cubicBezTo>
                    <a:pt x="1542380" y="182835"/>
                    <a:pt x="1479091" y="225811"/>
                    <a:pt x="1469714" y="236748"/>
                  </a:cubicBezTo>
                  <a:lnTo>
                    <a:pt x="1340791" y="428960"/>
                  </a:lnTo>
                  <a:lnTo>
                    <a:pt x="1298599" y="550850"/>
                  </a:lnTo>
                  <a:lnTo>
                    <a:pt x="1204837" y="656332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276" name="任意多边形: 形状 7275">
              <a:extLst>
                <a:ext uri="{FF2B5EF4-FFF2-40B4-BE49-F238E27FC236}">
                  <a16:creationId xmlns:a16="http://schemas.microsoft.com/office/drawing/2014/main" id="{7BAB4887-85FA-4F37-9567-902D1DEEC33F}"/>
                </a:ext>
              </a:extLst>
            </p:cNvPr>
            <p:cNvSpPr/>
            <p:nvPr/>
          </p:nvSpPr>
          <p:spPr>
            <a:xfrm>
              <a:off x="6377208" y="4219111"/>
              <a:ext cx="77353" cy="98449"/>
            </a:xfrm>
            <a:custGeom>
              <a:avLst/>
              <a:gdLst>
                <a:gd name="connsiteX0" fmla="*/ 0 w 77353"/>
                <a:gd name="connsiteY0" fmla="*/ 84386 h 98449"/>
                <a:gd name="connsiteX1" fmla="*/ 65633 w 77353"/>
                <a:gd name="connsiteY1" fmla="*/ 98450 h 98449"/>
                <a:gd name="connsiteX2" fmla="*/ 77353 w 77353"/>
                <a:gd name="connsiteY2" fmla="*/ 0 h 98449"/>
                <a:gd name="connsiteX3" fmla="*/ 0 w 77353"/>
                <a:gd name="connsiteY3" fmla="*/ 14064 h 98449"/>
                <a:gd name="connsiteX4" fmla="*/ 0 w 77353"/>
                <a:gd name="connsiteY4" fmla="*/ 84386 h 9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53" h="98449">
                  <a:moveTo>
                    <a:pt x="0" y="84386"/>
                  </a:moveTo>
                  <a:lnTo>
                    <a:pt x="65633" y="98450"/>
                  </a:lnTo>
                  <a:lnTo>
                    <a:pt x="77353" y="0"/>
                  </a:lnTo>
                  <a:lnTo>
                    <a:pt x="0" y="14064"/>
                  </a:lnTo>
                  <a:lnTo>
                    <a:pt x="0" y="84386"/>
                  </a:ln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7" name="任意多边形: 形状 7276">
              <a:extLst>
                <a:ext uri="{FF2B5EF4-FFF2-40B4-BE49-F238E27FC236}">
                  <a16:creationId xmlns:a16="http://schemas.microsoft.com/office/drawing/2014/main" id="{8D13D5AD-8058-43CB-9881-B5B4D3F48A08}"/>
                </a:ext>
              </a:extLst>
            </p:cNvPr>
            <p:cNvSpPr/>
            <p:nvPr/>
          </p:nvSpPr>
          <p:spPr>
            <a:xfrm>
              <a:off x="6377208" y="2810341"/>
              <a:ext cx="2285441" cy="1624421"/>
            </a:xfrm>
            <a:custGeom>
              <a:avLst/>
              <a:gdLst>
                <a:gd name="connsiteX0" fmla="*/ 1748656 w 2285441"/>
                <a:gd name="connsiteY0" fmla="*/ 804006 h 1624421"/>
                <a:gd name="connsiteX1" fmla="*/ 1814288 w 2285441"/>
                <a:gd name="connsiteY1" fmla="*/ 658676 h 1624421"/>
                <a:gd name="connsiteX2" fmla="*/ 1884610 w 2285441"/>
                <a:gd name="connsiteY2" fmla="*/ 550850 h 1624421"/>
                <a:gd name="connsiteX3" fmla="*/ 2097919 w 2285441"/>
                <a:gd name="connsiteY3" fmla="*/ 393799 h 1624421"/>
                <a:gd name="connsiteX4" fmla="*/ 2285442 w 2285441"/>
                <a:gd name="connsiteY4" fmla="*/ 264877 h 1624421"/>
                <a:gd name="connsiteX5" fmla="*/ 1833041 w 2285441"/>
                <a:gd name="connsiteY5" fmla="*/ 0 h 1624421"/>
                <a:gd name="connsiteX6" fmla="*/ 1830697 w 2285441"/>
                <a:gd name="connsiteY6" fmla="*/ 2344 h 1624421"/>
                <a:gd name="connsiteX7" fmla="*/ 1518940 w 2285441"/>
                <a:gd name="connsiteY7" fmla="*/ 180491 h 1624421"/>
                <a:gd name="connsiteX8" fmla="*/ 1390017 w 2285441"/>
                <a:gd name="connsiteY8" fmla="*/ 300037 h 1624421"/>
                <a:gd name="connsiteX9" fmla="*/ 1300944 w 2285441"/>
                <a:gd name="connsiteY9" fmla="*/ 468809 h 1624421"/>
                <a:gd name="connsiteX10" fmla="*/ 1127484 w 2285441"/>
                <a:gd name="connsiteY10" fmla="*/ 693837 h 1624421"/>
                <a:gd name="connsiteX11" fmla="*/ 67976 w 2285441"/>
                <a:gd name="connsiteY11" fmla="*/ 1307976 h 1624421"/>
                <a:gd name="connsiteX12" fmla="*/ 0 w 2285441"/>
                <a:gd name="connsiteY12" fmla="*/ 1406426 h 1624421"/>
                <a:gd name="connsiteX13" fmla="*/ 0 w 2285441"/>
                <a:gd name="connsiteY13" fmla="*/ 1432210 h 1624421"/>
                <a:gd name="connsiteX14" fmla="*/ 21096 w 2285441"/>
                <a:gd name="connsiteY14" fmla="*/ 1497843 h 1624421"/>
                <a:gd name="connsiteX15" fmla="*/ 67976 w 2285441"/>
                <a:gd name="connsiteY15" fmla="*/ 1542380 h 1624421"/>
                <a:gd name="connsiteX16" fmla="*/ 110169 w 2285441"/>
                <a:gd name="connsiteY16" fmla="*/ 1568165 h 1624421"/>
                <a:gd name="connsiteX17" fmla="*/ 318789 w 2285441"/>
                <a:gd name="connsiteY17" fmla="*/ 1624422 h 1624421"/>
                <a:gd name="connsiteX18" fmla="*/ 525065 w 2285441"/>
                <a:gd name="connsiteY18" fmla="*/ 1568165 h 1624421"/>
                <a:gd name="connsiteX19" fmla="*/ 1626765 w 2285441"/>
                <a:gd name="connsiteY19" fmla="*/ 958713 h 1624421"/>
                <a:gd name="connsiteX20" fmla="*/ 1748656 w 2285441"/>
                <a:gd name="connsiteY20" fmla="*/ 804006 h 162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5441" h="1624421">
                  <a:moveTo>
                    <a:pt x="1748656" y="804006"/>
                  </a:moveTo>
                  <a:cubicBezTo>
                    <a:pt x="1762719" y="760253"/>
                    <a:pt x="1784613" y="711806"/>
                    <a:pt x="1814288" y="658676"/>
                  </a:cubicBezTo>
                  <a:cubicBezTo>
                    <a:pt x="1842417" y="602419"/>
                    <a:pt x="1865858" y="566475"/>
                    <a:pt x="1884610" y="550850"/>
                  </a:cubicBezTo>
                  <a:cubicBezTo>
                    <a:pt x="1898675" y="536786"/>
                    <a:pt x="1969793" y="484434"/>
                    <a:pt x="2097919" y="393799"/>
                  </a:cubicBezTo>
                  <a:cubicBezTo>
                    <a:pt x="2162003" y="350045"/>
                    <a:pt x="2224496" y="307069"/>
                    <a:pt x="2285442" y="264877"/>
                  </a:cubicBezTo>
                  <a:lnTo>
                    <a:pt x="1833041" y="0"/>
                  </a:lnTo>
                  <a:lnTo>
                    <a:pt x="1830697" y="2344"/>
                  </a:lnTo>
                  <a:lnTo>
                    <a:pt x="1518940" y="180491"/>
                  </a:lnTo>
                  <a:cubicBezTo>
                    <a:pt x="1472059" y="207058"/>
                    <a:pt x="1429069" y="246907"/>
                    <a:pt x="1390017" y="300037"/>
                  </a:cubicBezTo>
                  <a:cubicBezTo>
                    <a:pt x="1349371" y="353167"/>
                    <a:pt x="1319696" y="409425"/>
                    <a:pt x="1300944" y="468809"/>
                  </a:cubicBezTo>
                  <a:cubicBezTo>
                    <a:pt x="1263438" y="575074"/>
                    <a:pt x="1205634" y="650083"/>
                    <a:pt x="1127484" y="693837"/>
                  </a:cubicBezTo>
                  <a:lnTo>
                    <a:pt x="67976" y="1307976"/>
                  </a:lnTo>
                  <a:cubicBezTo>
                    <a:pt x="30472" y="1328289"/>
                    <a:pt x="7829" y="1361106"/>
                    <a:pt x="0" y="1406426"/>
                  </a:cubicBezTo>
                  <a:lnTo>
                    <a:pt x="0" y="1432210"/>
                  </a:lnTo>
                  <a:cubicBezTo>
                    <a:pt x="0" y="1455651"/>
                    <a:pt x="7032" y="1477544"/>
                    <a:pt x="21096" y="1497843"/>
                  </a:cubicBezTo>
                  <a:cubicBezTo>
                    <a:pt x="32019" y="1516596"/>
                    <a:pt x="47678" y="1531457"/>
                    <a:pt x="67976" y="1542380"/>
                  </a:cubicBezTo>
                  <a:lnTo>
                    <a:pt x="110169" y="1568165"/>
                  </a:lnTo>
                  <a:cubicBezTo>
                    <a:pt x="174255" y="1605669"/>
                    <a:pt x="243780" y="1624422"/>
                    <a:pt x="318789" y="1624422"/>
                  </a:cubicBezTo>
                  <a:cubicBezTo>
                    <a:pt x="392251" y="1624422"/>
                    <a:pt x="460978" y="1605669"/>
                    <a:pt x="525065" y="1568165"/>
                  </a:cubicBezTo>
                  <a:lnTo>
                    <a:pt x="1626765" y="958713"/>
                  </a:lnTo>
                  <a:cubicBezTo>
                    <a:pt x="1690851" y="911833"/>
                    <a:pt x="1731450" y="860264"/>
                    <a:pt x="1748656" y="804006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8" name="任意多边形: 形状 7277">
              <a:extLst>
                <a:ext uri="{FF2B5EF4-FFF2-40B4-BE49-F238E27FC236}">
                  <a16:creationId xmlns:a16="http://schemas.microsoft.com/office/drawing/2014/main" id="{F0181763-4F53-4BA5-A9A9-5DA21C23994F}"/>
                </a:ext>
              </a:extLst>
            </p:cNvPr>
            <p:cNvSpPr/>
            <p:nvPr/>
          </p:nvSpPr>
          <p:spPr>
            <a:xfrm>
              <a:off x="6902273" y="3075218"/>
              <a:ext cx="1760377" cy="1364233"/>
            </a:xfrm>
            <a:custGeom>
              <a:avLst/>
              <a:gdLst>
                <a:gd name="connsiteX0" fmla="*/ 1157958 w 1760377"/>
                <a:gd name="connsiteY0" fmla="*/ 600075 h 1364233"/>
                <a:gd name="connsiteX1" fmla="*/ 1057164 w 1760377"/>
                <a:gd name="connsiteY1" fmla="*/ 693837 h 1364233"/>
                <a:gd name="connsiteX2" fmla="*/ 0 w 1760377"/>
                <a:gd name="connsiteY2" fmla="*/ 1303288 h 1364233"/>
                <a:gd name="connsiteX3" fmla="*/ 0 w 1760377"/>
                <a:gd name="connsiteY3" fmla="*/ 1364233 h 1364233"/>
                <a:gd name="connsiteX4" fmla="*/ 1057164 w 1760377"/>
                <a:gd name="connsiteY4" fmla="*/ 754782 h 1364233"/>
                <a:gd name="connsiteX5" fmla="*/ 1188430 w 1760377"/>
                <a:gd name="connsiteY5" fmla="*/ 635236 h 1364233"/>
                <a:gd name="connsiteX6" fmla="*/ 1277503 w 1760377"/>
                <a:gd name="connsiteY6" fmla="*/ 466465 h 1364233"/>
                <a:gd name="connsiteX7" fmla="*/ 1345481 w 1760377"/>
                <a:gd name="connsiteY7" fmla="*/ 335198 h 1364233"/>
                <a:gd name="connsiteX8" fmla="*/ 1448618 w 1760377"/>
                <a:gd name="connsiteY8" fmla="*/ 241437 h 1364233"/>
                <a:gd name="connsiteX9" fmla="*/ 1760377 w 1760377"/>
                <a:gd name="connsiteY9" fmla="*/ 60945 h 1364233"/>
                <a:gd name="connsiteX10" fmla="*/ 1760377 w 1760377"/>
                <a:gd name="connsiteY10" fmla="*/ 0 h 1364233"/>
                <a:gd name="connsiteX11" fmla="*/ 1448618 w 1760377"/>
                <a:gd name="connsiteY11" fmla="*/ 180492 h 1364233"/>
                <a:gd name="connsiteX12" fmla="*/ 1317352 w 1760377"/>
                <a:gd name="connsiteY12" fmla="*/ 300038 h 1364233"/>
                <a:gd name="connsiteX13" fmla="*/ 1228279 w 1760377"/>
                <a:gd name="connsiteY13" fmla="*/ 468809 h 1364233"/>
                <a:gd name="connsiteX14" fmla="*/ 1157958 w 1760377"/>
                <a:gd name="connsiteY14" fmla="*/ 600075 h 136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60377" h="1364233">
                  <a:moveTo>
                    <a:pt x="1157958" y="600075"/>
                  </a:moveTo>
                  <a:cubicBezTo>
                    <a:pt x="1126689" y="642268"/>
                    <a:pt x="1093122" y="673524"/>
                    <a:pt x="1057164" y="693837"/>
                  </a:cubicBezTo>
                  <a:lnTo>
                    <a:pt x="0" y="1303288"/>
                  </a:lnTo>
                  <a:lnTo>
                    <a:pt x="0" y="1364233"/>
                  </a:lnTo>
                  <a:lnTo>
                    <a:pt x="1057164" y="754782"/>
                  </a:lnTo>
                  <a:cubicBezTo>
                    <a:pt x="1104045" y="728215"/>
                    <a:pt x="1147784" y="688366"/>
                    <a:pt x="1188430" y="635236"/>
                  </a:cubicBezTo>
                  <a:cubicBezTo>
                    <a:pt x="1227482" y="582106"/>
                    <a:pt x="1257205" y="525849"/>
                    <a:pt x="1277503" y="466465"/>
                  </a:cubicBezTo>
                  <a:cubicBezTo>
                    <a:pt x="1293115" y="419584"/>
                    <a:pt x="1315806" y="375830"/>
                    <a:pt x="1345481" y="335198"/>
                  </a:cubicBezTo>
                  <a:cubicBezTo>
                    <a:pt x="1376750" y="293005"/>
                    <a:pt x="1411114" y="261750"/>
                    <a:pt x="1448618" y="241437"/>
                  </a:cubicBezTo>
                  <a:lnTo>
                    <a:pt x="1760377" y="60945"/>
                  </a:lnTo>
                  <a:lnTo>
                    <a:pt x="1760377" y="0"/>
                  </a:lnTo>
                  <a:lnTo>
                    <a:pt x="1448618" y="180492"/>
                  </a:lnTo>
                  <a:cubicBezTo>
                    <a:pt x="1401737" y="207059"/>
                    <a:pt x="1357998" y="246907"/>
                    <a:pt x="1317352" y="300038"/>
                  </a:cubicBezTo>
                  <a:cubicBezTo>
                    <a:pt x="1278300" y="351606"/>
                    <a:pt x="1248578" y="407864"/>
                    <a:pt x="1228279" y="468809"/>
                  </a:cubicBezTo>
                  <a:cubicBezTo>
                    <a:pt x="1212667" y="515689"/>
                    <a:pt x="1189227" y="559444"/>
                    <a:pt x="1157958" y="600075"/>
                  </a:cubicBezTo>
                  <a:close/>
                </a:path>
              </a:pathLst>
            </a:custGeom>
            <a:solidFill>
              <a:srgbClr val="0F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9" name="任意多边形: 形状 7278">
              <a:extLst>
                <a:ext uri="{FF2B5EF4-FFF2-40B4-BE49-F238E27FC236}">
                  <a16:creationId xmlns:a16="http://schemas.microsoft.com/office/drawing/2014/main" id="{14FEC9EC-D578-4F90-8842-EDE55DB61D6B}"/>
                </a:ext>
              </a:extLst>
            </p:cNvPr>
            <p:cNvSpPr/>
            <p:nvPr/>
          </p:nvSpPr>
          <p:spPr>
            <a:xfrm>
              <a:off x="8761099" y="2418886"/>
              <a:ext cx="575463" cy="587181"/>
            </a:xfrm>
            <a:custGeom>
              <a:avLst/>
              <a:gdLst>
                <a:gd name="connsiteX0" fmla="*/ 562570 w 575463"/>
                <a:gd name="connsiteY0" fmla="*/ 293005 h 587181"/>
                <a:gd name="connsiteX1" fmla="*/ 562570 w 575463"/>
                <a:gd name="connsiteY1" fmla="*/ 260189 h 587181"/>
                <a:gd name="connsiteX2" fmla="*/ 110170 w 575463"/>
                <a:gd name="connsiteY2" fmla="*/ 0 h 587181"/>
                <a:gd name="connsiteX3" fmla="*/ 457088 w 575463"/>
                <a:gd name="connsiteY3" fmla="*/ 213308 h 587181"/>
                <a:gd name="connsiteX4" fmla="*/ 499281 w 575463"/>
                <a:gd name="connsiteY4" fmla="*/ 267221 h 587181"/>
                <a:gd name="connsiteX5" fmla="*/ 11720 w 575463"/>
                <a:gd name="connsiteY5" fmla="*/ 548506 h 587181"/>
                <a:gd name="connsiteX6" fmla="*/ 0 w 575463"/>
                <a:gd name="connsiteY6" fmla="*/ 564914 h 587181"/>
                <a:gd name="connsiteX7" fmla="*/ 11720 w 575463"/>
                <a:gd name="connsiteY7" fmla="*/ 578979 h 587181"/>
                <a:gd name="connsiteX8" fmla="*/ 65633 w 575463"/>
                <a:gd name="connsiteY8" fmla="*/ 578979 h 587181"/>
                <a:gd name="connsiteX9" fmla="*/ 562570 w 575463"/>
                <a:gd name="connsiteY9" fmla="*/ 293005 h 58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5463" h="587181">
                  <a:moveTo>
                    <a:pt x="562570" y="293005"/>
                  </a:moveTo>
                  <a:cubicBezTo>
                    <a:pt x="579762" y="280504"/>
                    <a:pt x="579762" y="269565"/>
                    <a:pt x="562570" y="260189"/>
                  </a:cubicBezTo>
                  <a:lnTo>
                    <a:pt x="110170" y="0"/>
                  </a:lnTo>
                  <a:lnTo>
                    <a:pt x="457088" y="213308"/>
                  </a:lnTo>
                  <a:cubicBezTo>
                    <a:pt x="496154" y="235186"/>
                    <a:pt x="510218" y="253157"/>
                    <a:pt x="499281" y="267221"/>
                  </a:cubicBezTo>
                  <a:lnTo>
                    <a:pt x="11720" y="548506"/>
                  </a:lnTo>
                  <a:cubicBezTo>
                    <a:pt x="3907" y="553194"/>
                    <a:pt x="0" y="558665"/>
                    <a:pt x="0" y="564914"/>
                  </a:cubicBezTo>
                  <a:cubicBezTo>
                    <a:pt x="0" y="571164"/>
                    <a:pt x="3907" y="575852"/>
                    <a:pt x="11720" y="578979"/>
                  </a:cubicBezTo>
                  <a:cubicBezTo>
                    <a:pt x="28910" y="589916"/>
                    <a:pt x="46881" y="589916"/>
                    <a:pt x="65633" y="578979"/>
                  </a:cubicBezTo>
                  <a:lnTo>
                    <a:pt x="562570" y="29300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9" grpId="0"/>
      <p:bldP spid="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Google Shape;6123;p64">
            <a:extLst>
              <a:ext uri="{FF2B5EF4-FFF2-40B4-BE49-F238E27FC236}">
                <a16:creationId xmlns:a16="http://schemas.microsoft.com/office/drawing/2014/main" id="{19C3A26F-2300-4443-BF55-4DF6FEC8845D}"/>
              </a:ext>
            </a:extLst>
          </p:cNvPr>
          <p:cNvGrpSpPr/>
          <p:nvPr/>
        </p:nvGrpSpPr>
        <p:grpSpPr>
          <a:xfrm>
            <a:off x="556704" y="532635"/>
            <a:ext cx="375667" cy="373005"/>
            <a:chOff x="890400" y="4399350"/>
            <a:chExt cx="486600" cy="483150"/>
          </a:xfrm>
          <a:solidFill>
            <a:schemeClr val="bg1"/>
          </a:solidFill>
        </p:grpSpPr>
        <p:sp>
          <p:nvSpPr>
            <p:cNvPr id="41" name="Google Shape;6124;p64">
              <a:extLst>
                <a:ext uri="{FF2B5EF4-FFF2-40B4-BE49-F238E27FC236}">
                  <a16:creationId xmlns:a16="http://schemas.microsoft.com/office/drawing/2014/main" id="{747A1DC2-FFA9-407E-8106-F11037DB7C03}"/>
                </a:ext>
              </a:extLst>
            </p:cNvPr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125;p64">
              <a:extLst>
                <a:ext uri="{FF2B5EF4-FFF2-40B4-BE49-F238E27FC236}">
                  <a16:creationId xmlns:a16="http://schemas.microsoft.com/office/drawing/2014/main" id="{70E4D61B-EF2A-4D5C-9C69-ED91BD4CF64E}"/>
                </a:ext>
              </a:extLst>
            </p:cNvPr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126;p64">
              <a:extLst>
                <a:ext uri="{FF2B5EF4-FFF2-40B4-BE49-F238E27FC236}">
                  <a16:creationId xmlns:a16="http://schemas.microsoft.com/office/drawing/2014/main" id="{82B45724-8493-42AC-A2B5-5AFDE1E7F9F9}"/>
                </a:ext>
              </a:extLst>
            </p:cNvPr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810915B-B6DE-4C42-9C78-A6AB8F70C4CF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Feature Importance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BA1517-57FA-0B4F-B1FC-DF84F346A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9" y="1270386"/>
            <a:ext cx="5189182" cy="522383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0B92EEC-D06C-ED4E-8124-F8CE51DE9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61" y="1270387"/>
            <a:ext cx="5215172" cy="52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86CA5CC-0171-43FD-8674-60A2E8C5BB54}"/>
              </a:ext>
            </a:extLst>
          </p:cNvPr>
          <p:cNvSpPr txBox="1"/>
          <p:nvPr/>
        </p:nvSpPr>
        <p:spPr>
          <a:xfrm>
            <a:off x="1385201" y="3996478"/>
            <a:ext cx="286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Number of service registered </a:t>
            </a:r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 churn</a:t>
            </a:r>
            <a:endParaRPr lang="en-US" altLang="zh-CN" sz="1600" b="1" spc="50" dirty="0">
              <a:solidFill>
                <a:srgbClr val="1C2E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A9C630-25C2-4078-BBD9-293F77E18296}"/>
              </a:ext>
            </a:extLst>
          </p:cNvPr>
          <p:cNvSpPr txBox="1"/>
          <p:nvPr/>
        </p:nvSpPr>
        <p:spPr>
          <a:xfrm>
            <a:off x="4846865" y="4651126"/>
            <a:ext cx="2639380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Tenure, total charges, and monthly charges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FB7319-C6EB-481F-9CB0-322AD6E64089}"/>
              </a:ext>
            </a:extLst>
          </p:cNvPr>
          <p:cNvSpPr txBox="1"/>
          <p:nvPr/>
        </p:nvSpPr>
        <p:spPr>
          <a:xfrm>
            <a:off x="4834857" y="3992931"/>
            <a:ext cx="2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Account information </a:t>
            </a:r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 churn</a:t>
            </a:r>
            <a:endParaRPr lang="en-US" altLang="zh-CN" sz="1600" b="1" spc="50" dirty="0">
              <a:solidFill>
                <a:srgbClr val="1C2E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4C8AC2-0839-4CAE-B5A0-8B6BCA5210B6}"/>
              </a:ext>
            </a:extLst>
          </p:cNvPr>
          <p:cNvSpPr txBox="1"/>
          <p:nvPr/>
        </p:nvSpPr>
        <p:spPr>
          <a:xfrm>
            <a:off x="8349804" y="4647928"/>
            <a:ext cx="2639380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Senior citizen, dependents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8BB205-BBA2-4811-8A67-F037AAE5E913}"/>
              </a:ext>
            </a:extLst>
          </p:cNvPr>
          <p:cNvSpPr txBox="1"/>
          <p:nvPr/>
        </p:nvSpPr>
        <p:spPr>
          <a:xfrm>
            <a:off x="8291001" y="3995312"/>
            <a:ext cx="277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Personal characteristics </a:t>
            </a:r>
            <a:r>
              <a:rPr lang="en-US" altLang="zh-CN" sz="16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 churn</a:t>
            </a:r>
            <a:endParaRPr lang="en-US" altLang="zh-CN" sz="1600" b="1" spc="50" dirty="0">
              <a:solidFill>
                <a:srgbClr val="1C2E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95CC88-E9DA-4426-BE5B-E14B8D1B5B55}"/>
              </a:ext>
            </a:extLst>
          </p:cNvPr>
          <p:cNvGrpSpPr/>
          <p:nvPr/>
        </p:nvGrpSpPr>
        <p:grpSpPr>
          <a:xfrm>
            <a:off x="8572911" y="1582921"/>
            <a:ext cx="2134826" cy="2134826"/>
            <a:chOff x="5028587" y="2300158"/>
            <a:chExt cx="2134826" cy="213482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43CFCD-4BC9-4A23-8C1F-E1C3EFB68C3A}"/>
                </a:ext>
              </a:extLst>
            </p:cNvPr>
            <p:cNvSpPr/>
            <p:nvPr/>
          </p:nvSpPr>
          <p:spPr>
            <a:xfrm>
              <a:off x="5028587" y="2300158"/>
              <a:ext cx="2134826" cy="21348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4C2C3"/>
              </a:solidFill>
            </a:ln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CCC7FC9-3D1F-4961-A925-57D032B488E2}"/>
                </a:ext>
              </a:extLst>
            </p:cNvPr>
            <p:cNvSpPr/>
            <p:nvPr/>
          </p:nvSpPr>
          <p:spPr>
            <a:xfrm>
              <a:off x="5268686" y="2540257"/>
              <a:ext cx="1654628" cy="165462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5" name="图形 13">
              <a:extLst>
                <a:ext uri="{FF2B5EF4-FFF2-40B4-BE49-F238E27FC236}">
                  <a16:creationId xmlns:a16="http://schemas.microsoft.com/office/drawing/2014/main" id="{A7143244-02C1-4F5E-9794-99A8BD84BA37}"/>
                </a:ext>
              </a:extLst>
            </p:cNvPr>
            <p:cNvGrpSpPr/>
            <p:nvPr/>
          </p:nvGrpSpPr>
          <p:grpSpPr>
            <a:xfrm>
              <a:off x="5648327" y="2919899"/>
              <a:ext cx="895348" cy="895346"/>
              <a:chOff x="12807353" y="1728000"/>
              <a:chExt cx="1905000" cy="1905000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A7FF7AD9-B02C-4FC0-BA6F-BDDF5DF732F6}"/>
                  </a:ext>
                </a:extLst>
              </p:cNvPr>
              <p:cNvSpPr/>
              <p:nvPr/>
            </p:nvSpPr>
            <p:spPr>
              <a:xfrm>
                <a:off x="13045478" y="1728000"/>
                <a:ext cx="793750" cy="952500"/>
              </a:xfrm>
              <a:custGeom>
                <a:avLst/>
                <a:gdLst>
                  <a:gd name="connsiteX0" fmla="*/ 396874 w 793750"/>
                  <a:gd name="connsiteY0" fmla="*/ 476250 h 952500"/>
                  <a:gd name="connsiteX1" fmla="*/ 158749 w 793750"/>
                  <a:gd name="connsiteY1" fmla="*/ 238125 h 952500"/>
                  <a:gd name="connsiteX2" fmla="*/ 396874 w 793750"/>
                  <a:gd name="connsiteY2" fmla="*/ 0 h 952500"/>
                  <a:gd name="connsiteX3" fmla="*/ 634999 w 793750"/>
                  <a:gd name="connsiteY3" fmla="*/ 238125 h 952500"/>
                  <a:gd name="connsiteX4" fmla="*/ 396874 w 793750"/>
                  <a:gd name="connsiteY4" fmla="*/ 476250 h 952500"/>
                  <a:gd name="connsiteX5" fmla="*/ 295275 w 793750"/>
                  <a:gd name="connsiteY5" fmla="*/ 328931 h 952500"/>
                  <a:gd name="connsiteX6" fmla="*/ 506888 w 793750"/>
                  <a:gd name="connsiteY6" fmla="*/ 327978 h 952500"/>
                  <a:gd name="connsiteX7" fmla="*/ 515502 w 793750"/>
                  <a:gd name="connsiteY7" fmla="*/ 283884 h 952500"/>
                  <a:gd name="connsiteX8" fmla="*/ 471408 w 793750"/>
                  <a:gd name="connsiteY8" fmla="*/ 275273 h 952500"/>
                  <a:gd name="connsiteX9" fmla="*/ 330279 w 793750"/>
                  <a:gd name="connsiteY9" fmla="*/ 275987 h 952500"/>
                  <a:gd name="connsiteX10" fmla="*/ 286265 w 793750"/>
                  <a:gd name="connsiteY10" fmla="*/ 284917 h 952500"/>
                  <a:gd name="connsiteX11" fmla="*/ 295195 w 793750"/>
                  <a:gd name="connsiteY11" fmla="*/ 328931 h 952500"/>
                  <a:gd name="connsiteX12" fmla="*/ 190500 w 793750"/>
                  <a:gd name="connsiteY12" fmla="*/ 555626 h 952500"/>
                  <a:gd name="connsiteX13" fmla="*/ 603251 w 793750"/>
                  <a:gd name="connsiteY13" fmla="*/ 555626 h 952500"/>
                  <a:gd name="connsiteX14" fmla="*/ 793751 w 793750"/>
                  <a:gd name="connsiteY14" fmla="*/ 746126 h 952500"/>
                  <a:gd name="connsiteX15" fmla="*/ 793751 w 793750"/>
                  <a:gd name="connsiteY15" fmla="*/ 952500 h 952500"/>
                  <a:gd name="connsiteX16" fmla="*/ 0 w 793750"/>
                  <a:gd name="connsiteY16" fmla="*/ 952500 h 952500"/>
                  <a:gd name="connsiteX17" fmla="*/ 0 w 793750"/>
                  <a:gd name="connsiteY17" fmla="*/ 746126 h 952500"/>
                  <a:gd name="connsiteX18" fmla="*/ 190500 w 793750"/>
                  <a:gd name="connsiteY18" fmla="*/ 555626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3750" h="952500">
                    <a:moveTo>
                      <a:pt x="396874" y="476250"/>
                    </a:moveTo>
                    <a:cubicBezTo>
                      <a:pt x="265362" y="476250"/>
                      <a:pt x="158749" y="369637"/>
                      <a:pt x="158749" y="238125"/>
                    </a:cubicBezTo>
                    <a:cubicBezTo>
                      <a:pt x="158749" y="106612"/>
                      <a:pt x="265362" y="0"/>
                      <a:pt x="396874" y="0"/>
                    </a:cubicBezTo>
                    <a:cubicBezTo>
                      <a:pt x="528388" y="0"/>
                      <a:pt x="634999" y="106612"/>
                      <a:pt x="634999" y="238125"/>
                    </a:cubicBezTo>
                    <a:cubicBezTo>
                      <a:pt x="634999" y="369637"/>
                      <a:pt x="528388" y="476250"/>
                      <a:pt x="396874" y="476250"/>
                    </a:cubicBezTo>
                    <a:close/>
                    <a:moveTo>
                      <a:pt x="295275" y="328931"/>
                    </a:moveTo>
                    <a:cubicBezTo>
                      <a:pt x="359537" y="371358"/>
                      <a:pt x="443011" y="370982"/>
                      <a:pt x="506888" y="327978"/>
                    </a:cubicBezTo>
                    <a:cubicBezTo>
                      <a:pt x="521444" y="318180"/>
                      <a:pt x="525298" y="298439"/>
                      <a:pt x="515502" y="283884"/>
                    </a:cubicBezTo>
                    <a:cubicBezTo>
                      <a:pt x="505703" y="269331"/>
                      <a:pt x="485963" y="265474"/>
                      <a:pt x="471408" y="275273"/>
                    </a:cubicBezTo>
                    <a:cubicBezTo>
                      <a:pt x="428887" y="304184"/>
                      <a:pt x="373092" y="304467"/>
                      <a:pt x="330279" y="275987"/>
                    </a:cubicBezTo>
                    <a:cubicBezTo>
                      <a:pt x="315659" y="266298"/>
                      <a:pt x="295954" y="270296"/>
                      <a:pt x="286265" y="284917"/>
                    </a:cubicBezTo>
                    <a:cubicBezTo>
                      <a:pt x="276579" y="299537"/>
                      <a:pt x="280576" y="319242"/>
                      <a:pt x="295195" y="328931"/>
                    </a:cubicBezTo>
                    <a:close/>
                    <a:moveTo>
                      <a:pt x="190500" y="555626"/>
                    </a:moveTo>
                    <a:lnTo>
                      <a:pt x="603251" y="555626"/>
                    </a:lnTo>
                    <a:cubicBezTo>
                      <a:pt x="708461" y="555626"/>
                      <a:pt x="793751" y="640915"/>
                      <a:pt x="793751" y="746126"/>
                    </a:cubicBezTo>
                    <a:lnTo>
                      <a:pt x="793751" y="952500"/>
                    </a:lnTo>
                    <a:lnTo>
                      <a:pt x="0" y="952500"/>
                    </a:lnTo>
                    <a:lnTo>
                      <a:pt x="0" y="746126"/>
                    </a:lnTo>
                    <a:cubicBezTo>
                      <a:pt x="0" y="640915"/>
                      <a:pt x="85290" y="555626"/>
                      <a:pt x="190500" y="555626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440B196F-502A-4B50-A858-8BA219EC205F}"/>
                  </a:ext>
                </a:extLst>
              </p:cNvPr>
              <p:cNvSpPr/>
              <p:nvPr/>
            </p:nvSpPr>
            <p:spPr>
              <a:xfrm>
                <a:off x="13045478" y="2918625"/>
                <a:ext cx="1428750" cy="714375"/>
              </a:xfrm>
              <a:custGeom>
                <a:avLst/>
                <a:gdLst>
                  <a:gd name="connsiteX0" fmla="*/ 1301749 w 1428750"/>
                  <a:gd name="connsiteY0" fmla="*/ 714375 h 714375"/>
                  <a:gd name="connsiteX1" fmla="*/ 127001 w 1428750"/>
                  <a:gd name="connsiteY1" fmla="*/ 714375 h 714375"/>
                  <a:gd name="connsiteX2" fmla="*/ 0 w 1428750"/>
                  <a:gd name="connsiteY2" fmla="*/ 587374 h 714375"/>
                  <a:gd name="connsiteX3" fmla="*/ 0 w 1428750"/>
                  <a:gd name="connsiteY3" fmla="*/ 0 h 714375"/>
                  <a:gd name="connsiteX4" fmla="*/ 1428750 w 1428750"/>
                  <a:gd name="connsiteY4" fmla="*/ 0 h 714375"/>
                  <a:gd name="connsiteX5" fmla="*/ 1428750 w 1428750"/>
                  <a:gd name="connsiteY5" fmla="*/ 587374 h 714375"/>
                  <a:gd name="connsiteX6" fmla="*/ 1301749 w 1428750"/>
                  <a:gd name="connsiteY6" fmla="*/ 714375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0" h="714375">
                    <a:moveTo>
                      <a:pt x="1301749" y="714375"/>
                    </a:moveTo>
                    <a:lnTo>
                      <a:pt x="127001" y="714375"/>
                    </a:lnTo>
                    <a:cubicBezTo>
                      <a:pt x="56860" y="714375"/>
                      <a:pt x="0" y="657515"/>
                      <a:pt x="0" y="587374"/>
                    </a:cubicBezTo>
                    <a:lnTo>
                      <a:pt x="0" y="0"/>
                    </a:lnTo>
                    <a:lnTo>
                      <a:pt x="1428750" y="0"/>
                    </a:lnTo>
                    <a:lnTo>
                      <a:pt x="1428750" y="587374"/>
                    </a:lnTo>
                    <a:cubicBezTo>
                      <a:pt x="1428750" y="657515"/>
                      <a:pt x="1371890" y="714375"/>
                      <a:pt x="1301749" y="714375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C3B63B6-A922-47EA-8C73-ACCECFC4AD61}"/>
                  </a:ext>
                </a:extLst>
              </p:cNvPr>
              <p:cNvSpPr/>
              <p:nvPr/>
            </p:nvSpPr>
            <p:spPr>
              <a:xfrm>
                <a:off x="13204227" y="3077374"/>
                <a:ext cx="1111251" cy="396876"/>
              </a:xfrm>
              <a:custGeom>
                <a:avLst/>
                <a:gdLst>
                  <a:gd name="connsiteX0" fmla="*/ 0 w 1111251"/>
                  <a:gd name="connsiteY0" fmla="*/ 0 h 396876"/>
                  <a:gd name="connsiteX1" fmla="*/ 1111251 w 1111251"/>
                  <a:gd name="connsiteY1" fmla="*/ 0 h 396876"/>
                  <a:gd name="connsiteX2" fmla="*/ 1111251 w 1111251"/>
                  <a:gd name="connsiteY2" fmla="*/ 333375 h 396876"/>
                  <a:gd name="connsiteX3" fmla="*/ 1047750 w 1111251"/>
                  <a:gd name="connsiteY3" fmla="*/ 396876 h 396876"/>
                  <a:gd name="connsiteX4" fmla="*/ 63501 w 1111251"/>
                  <a:gd name="connsiteY4" fmla="*/ 396876 h 396876"/>
                  <a:gd name="connsiteX5" fmla="*/ 0 w 1111251"/>
                  <a:gd name="connsiteY5" fmla="*/ 333375 h 396876"/>
                  <a:gd name="connsiteX6" fmla="*/ 0 w 1111251"/>
                  <a:gd name="connsiteY6" fmla="*/ 0 h 39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251" h="396876">
                    <a:moveTo>
                      <a:pt x="0" y="0"/>
                    </a:moveTo>
                    <a:lnTo>
                      <a:pt x="1111251" y="0"/>
                    </a:lnTo>
                    <a:lnTo>
                      <a:pt x="1111251" y="333375"/>
                    </a:lnTo>
                    <a:cubicBezTo>
                      <a:pt x="1111251" y="368446"/>
                      <a:pt x="1082821" y="396876"/>
                      <a:pt x="1047750" y="396876"/>
                    </a:cubicBezTo>
                    <a:lnTo>
                      <a:pt x="63501" y="396876"/>
                    </a:lnTo>
                    <a:cubicBezTo>
                      <a:pt x="28430" y="396876"/>
                      <a:pt x="0" y="368446"/>
                      <a:pt x="0" y="3333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658A3980-B764-4132-AE62-7412B0314922}"/>
                  </a:ext>
                </a:extLst>
              </p:cNvPr>
              <p:cNvSpPr/>
              <p:nvPr/>
            </p:nvSpPr>
            <p:spPr>
              <a:xfrm>
                <a:off x="12807352" y="2680500"/>
                <a:ext cx="1905000" cy="158749"/>
              </a:xfrm>
              <a:custGeom>
                <a:avLst/>
                <a:gdLst>
                  <a:gd name="connsiteX0" fmla="*/ 1889131 w 1905000"/>
                  <a:gd name="connsiteY0" fmla="*/ 0 h 158749"/>
                  <a:gd name="connsiteX1" fmla="*/ 15875 w 1905000"/>
                  <a:gd name="connsiteY1" fmla="*/ 0 h 158749"/>
                  <a:gd name="connsiteX2" fmla="*/ 0 w 1905000"/>
                  <a:gd name="connsiteY2" fmla="*/ 15874 h 158749"/>
                  <a:gd name="connsiteX3" fmla="*/ 0 w 1905000"/>
                  <a:gd name="connsiteY3" fmla="*/ 142875 h 158749"/>
                  <a:gd name="connsiteX4" fmla="*/ 15875 w 1905000"/>
                  <a:gd name="connsiteY4" fmla="*/ 158749 h 158749"/>
                  <a:gd name="connsiteX5" fmla="*/ 1889131 w 1905000"/>
                  <a:gd name="connsiteY5" fmla="*/ 158749 h 158749"/>
                  <a:gd name="connsiteX6" fmla="*/ 1905000 w 1905000"/>
                  <a:gd name="connsiteY6" fmla="*/ 142875 h 158749"/>
                  <a:gd name="connsiteX7" fmla="*/ 1905000 w 1905000"/>
                  <a:gd name="connsiteY7" fmla="*/ 15874 h 158749"/>
                  <a:gd name="connsiteX8" fmla="*/ 1889131 w 1905000"/>
                  <a:gd name="connsiteY8" fmla="*/ 0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0" h="158749">
                    <a:moveTo>
                      <a:pt x="1889131" y="0"/>
                    </a:moveTo>
                    <a:lnTo>
                      <a:pt x="15875" y="0"/>
                    </a:lnTo>
                    <a:cubicBezTo>
                      <a:pt x="7107" y="0"/>
                      <a:pt x="0" y="7107"/>
                      <a:pt x="0" y="15874"/>
                    </a:cubicBezTo>
                    <a:lnTo>
                      <a:pt x="0" y="142875"/>
                    </a:lnTo>
                    <a:cubicBezTo>
                      <a:pt x="0" y="151606"/>
                      <a:pt x="7144" y="158749"/>
                      <a:pt x="15875" y="158749"/>
                    </a:cubicBezTo>
                    <a:lnTo>
                      <a:pt x="1889131" y="158749"/>
                    </a:lnTo>
                    <a:cubicBezTo>
                      <a:pt x="1897894" y="158749"/>
                      <a:pt x="1905000" y="151643"/>
                      <a:pt x="1905000" y="142875"/>
                    </a:cubicBezTo>
                    <a:lnTo>
                      <a:pt x="1905000" y="15874"/>
                    </a:lnTo>
                    <a:cubicBezTo>
                      <a:pt x="1905000" y="7107"/>
                      <a:pt x="1897894" y="0"/>
                      <a:pt x="1889131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1ABD441A-20F5-4DB5-93A4-9835C7083104}"/>
                  </a:ext>
                </a:extLst>
              </p:cNvPr>
              <p:cNvSpPr/>
              <p:nvPr/>
            </p:nvSpPr>
            <p:spPr>
              <a:xfrm>
                <a:off x="14156727" y="2521750"/>
                <a:ext cx="317500" cy="158749"/>
              </a:xfrm>
              <a:custGeom>
                <a:avLst/>
                <a:gdLst>
                  <a:gd name="connsiteX0" fmla="*/ 317501 w 317500"/>
                  <a:gd name="connsiteY0" fmla="*/ 158749 h 158749"/>
                  <a:gd name="connsiteX1" fmla="*/ 158751 w 317500"/>
                  <a:gd name="connsiteY1" fmla="*/ 0 h 158749"/>
                  <a:gd name="connsiteX2" fmla="*/ 0 w 317500"/>
                  <a:gd name="connsiteY2" fmla="*/ 158749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158749">
                    <a:moveTo>
                      <a:pt x="317501" y="158749"/>
                    </a:moveTo>
                    <a:cubicBezTo>
                      <a:pt x="317501" y="71075"/>
                      <a:pt x="246426" y="0"/>
                      <a:pt x="158751" y="0"/>
                    </a:cubicBezTo>
                    <a:cubicBezTo>
                      <a:pt x="71075" y="0"/>
                      <a:pt x="0" y="71075"/>
                      <a:pt x="0" y="158749"/>
                    </a:cubicBezTo>
                  </a:path>
                </a:pathLst>
              </a:custGeom>
              <a:solidFill>
                <a:srgbClr val="E45D6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7B80665-7BA6-4980-B281-9E0E24817AB8}"/>
                  </a:ext>
                </a:extLst>
              </p:cNvPr>
              <p:cNvSpPr/>
              <p:nvPr/>
            </p:nvSpPr>
            <p:spPr>
              <a:xfrm>
                <a:off x="14275789" y="2402688"/>
                <a:ext cx="79375" cy="79373"/>
              </a:xfrm>
              <a:custGeom>
                <a:avLst/>
                <a:gdLst>
                  <a:gd name="connsiteX0" fmla="*/ 39689 w 79375"/>
                  <a:gd name="connsiteY0" fmla="*/ 0 h 79373"/>
                  <a:gd name="connsiteX1" fmla="*/ 39689 w 79375"/>
                  <a:gd name="connsiteY1" fmla="*/ 0 h 79373"/>
                  <a:gd name="connsiteX2" fmla="*/ 79376 w 79375"/>
                  <a:gd name="connsiteY2" fmla="*/ 39687 h 79373"/>
                  <a:gd name="connsiteX3" fmla="*/ 79376 w 79375"/>
                  <a:gd name="connsiteY3" fmla="*/ 39687 h 79373"/>
                  <a:gd name="connsiteX4" fmla="*/ 39689 w 79375"/>
                  <a:gd name="connsiteY4" fmla="*/ 79374 h 79373"/>
                  <a:gd name="connsiteX5" fmla="*/ 39689 w 79375"/>
                  <a:gd name="connsiteY5" fmla="*/ 79374 h 79373"/>
                  <a:gd name="connsiteX6" fmla="*/ 0 w 79375"/>
                  <a:gd name="connsiteY6" fmla="*/ 39687 h 79373"/>
                  <a:gd name="connsiteX7" fmla="*/ 0 w 79375"/>
                  <a:gd name="connsiteY7" fmla="*/ 39687 h 79373"/>
                  <a:gd name="connsiteX8" fmla="*/ 39689 w 79375"/>
                  <a:gd name="connsiteY8" fmla="*/ 0 h 7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79373">
                    <a:moveTo>
                      <a:pt x="39689" y="0"/>
                    </a:moveTo>
                    <a:lnTo>
                      <a:pt x="39689" y="0"/>
                    </a:lnTo>
                    <a:cubicBezTo>
                      <a:pt x="66147" y="0"/>
                      <a:pt x="79376" y="13229"/>
                      <a:pt x="79376" y="39687"/>
                    </a:cubicBezTo>
                    <a:lnTo>
                      <a:pt x="79376" y="39687"/>
                    </a:lnTo>
                    <a:cubicBezTo>
                      <a:pt x="79376" y="66145"/>
                      <a:pt x="66147" y="79374"/>
                      <a:pt x="39689" y="79374"/>
                    </a:cubicBezTo>
                    <a:lnTo>
                      <a:pt x="39689" y="79374"/>
                    </a:lnTo>
                    <a:cubicBezTo>
                      <a:pt x="13229" y="79374"/>
                      <a:pt x="0" y="66145"/>
                      <a:pt x="0" y="39687"/>
                    </a:cubicBezTo>
                    <a:lnTo>
                      <a:pt x="0" y="39687"/>
                    </a:lnTo>
                    <a:cubicBezTo>
                      <a:pt x="0" y="13229"/>
                      <a:pt x="13229" y="0"/>
                      <a:pt x="39689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453A7EC-6A9A-4FE6-8F4C-4802488009A8}"/>
                  </a:ext>
                </a:extLst>
              </p:cNvPr>
              <p:cNvSpPr/>
              <p:nvPr/>
            </p:nvSpPr>
            <p:spPr>
              <a:xfrm>
                <a:off x="13858846" y="1807375"/>
                <a:ext cx="536005" cy="317499"/>
              </a:xfrm>
              <a:custGeom>
                <a:avLst/>
                <a:gdLst>
                  <a:gd name="connsiteX0" fmla="*/ 123257 w 536005"/>
                  <a:gd name="connsiteY0" fmla="*/ 0 h 317499"/>
                  <a:gd name="connsiteX1" fmla="*/ 472507 w 536005"/>
                  <a:gd name="connsiteY1" fmla="*/ 0 h 317499"/>
                  <a:gd name="connsiteX2" fmla="*/ 536006 w 536005"/>
                  <a:gd name="connsiteY2" fmla="*/ 63500 h 317499"/>
                  <a:gd name="connsiteX3" fmla="*/ 536006 w 536005"/>
                  <a:gd name="connsiteY3" fmla="*/ 254000 h 317499"/>
                  <a:gd name="connsiteX4" fmla="*/ 472507 w 536005"/>
                  <a:gd name="connsiteY4" fmla="*/ 317499 h 317499"/>
                  <a:gd name="connsiteX5" fmla="*/ 74758 w 536005"/>
                  <a:gd name="connsiteY5" fmla="*/ 317499 h 317499"/>
                  <a:gd name="connsiteX6" fmla="*/ 46343 w 536005"/>
                  <a:gd name="connsiteY6" fmla="*/ 310832 h 317499"/>
                  <a:gd name="connsiteX7" fmla="*/ 8797 w 536005"/>
                  <a:gd name="connsiteY7" fmla="*/ 292020 h 317499"/>
                  <a:gd name="connsiteX8" fmla="*/ 1670 w 536005"/>
                  <a:gd name="connsiteY8" fmla="*/ 270732 h 317499"/>
                  <a:gd name="connsiteX9" fmla="*/ 8797 w 536005"/>
                  <a:gd name="connsiteY9" fmla="*/ 263605 h 317499"/>
                  <a:gd name="connsiteX10" fmla="*/ 24673 w 536005"/>
                  <a:gd name="connsiteY10" fmla="*/ 255667 h 317499"/>
                  <a:gd name="connsiteX11" fmla="*/ 59756 w 536005"/>
                  <a:gd name="connsiteY11" fmla="*/ 198913 h 317499"/>
                  <a:gd name="connsiteX12" fmla="*/ 59756 w 536005"/>
                  <a:gd name="connsiteY12" fmla="*/ 63500 h 317499"/>
                  <a:gd name="connsiteX13" fmla="*/ 123257 w 536005"/>
                  <a:gd name="connsiteY13" fmla="*/ 0 h 317499"/>
                  <a:gd name="connsiteX14" fmla="*/ 416943 w 536005"/>
                  <a:gd name="connsiteY14" fmla="*/ 238126 h 317499"/>
                  <a:gd name="connsiteX15" fmla="*/ 456632 w 536005"/>
                  <a:gd name="connsiteY15" fmla="*/ 198437 h 317499"/>
                  <a:gd name="connsiteX16" fmla="*/ 416943 w 536005"/>
                  <a:gd name="connsiteY16" fmla="*/ 158750 h 317499"/>
                  <a:gd name="connsiteX17" fmla="*/ 377257 w 536005"/>
                  <a:gd name="connsiteY17" fmla="*/ 198437 h 317499"/>
                  <a:gd name="connsiteX18" fmla="*/ 416943 w 536005"/>
                  <a:gd name="connsiteY18" fmla="*/ 238126 h 317499"/>
                  <a:gd name="connsiteX19" fmla="*/ 258194 w 536005"/>
                  <a:gd name="connsiteY19" fmla="*/ 238126 h 317499"/>
                  <a:gd name="connsiteX20" fmla="*/ 297881 w 536005"/>
                  <a:gd name="connsiteY20" fmla="*/ 198437 h 317499"/>
                  <a:gd name="connsiteX21" fmla="*/ 258194 w 536005"/>
                  <a:gd name="connsiteY21" fmla="*/ 158750 h 317499"/>
                  <a:gd name="connsiteX22" fmla="*/ 218507 w 536005"/>
                  <a:gd name="connsiteY22" fmla="*/ 198437 h 317499"/>
                  <a:gd name="connsiteX23" fmla="*/ 258194 w 536005"/>
                  <a:gd name="connsiteY23" fmla="*/ 238126 h 31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36005" h="317499">
                    <a:moveTo>
                      <a:pt x="123257" y="0"/>
                    </a:moveTo>
                    <a:lnTo>
                      <a:pt x="472507" y="0"/>
                    </a:lnTo>
                    <a:cubicBezTo>
                      <a:pt x="507576" y="0"/>
                      <a:pt x="536006" y="28430"/>
                      <a:pt x="536006" y="63500"/>
                    </a:cubicBezTo>
                    <a:lnTo>
                      <a:pt x="536006" y="254000"/>
                    </a:lnTo>
                    <a:cubicBezTo>
                      <a:pt x="536006" y="289069"/>
                      <a:pt x="507576" y="317499"/>
                      <a:pt x="472507" y="317499"/>
                    </a:cubicBezTo>
                    <a:lnTo>
                      <a:pt x="74758" y="317499"/>
                    </a:lnTo>
                    <a:cubicBezTo>
                      <a:pt x="64898" y="317514"/>
                      <a:pt x="55168" y="315232"/>
                      <a:pt x="46343" y="310832"/>
                    </a:cubicBezTo>
                    <a:lnTo>
                      <a:pt x="8797" y="292020"/>
                    </a:lnTo>
                    <a:cubicBezTo>
                      <a:pt x="950" y="288110"/>
                      <a:pt x="-2240" y="278579"/>
                      <a:pt x="1670" y="270732"/>
                    </a:cubicBezTo>
                    <a:cubicBezTo>
                      <a:pt x="3209" y="267644"/>
                      <a:pt x="5711" y="265143"/>
                      <a:pt x="8797" y="263605"/>
                    </a:cubicBezTo>
                    <a:lnTo>
                      <a:pt x="24673" y="255667"/>
                    </a:lnTo>
                    <a:cubicBezTo>
                      <a:pt x="46164" y="244912"/>
                      <a:pt x="59743" y="222947"/>
                      <a:pt x="59756" y="198913"/>
                    </a:cubicBezTo>
                    <a:lnTo>
                      <a:pt x="59756" y="63500"/>
                    </a:lnTo>
                    <a:cubicBezTo>
                      <a:pt x="59756" y="28430"/>
                      <a:pt x="88186" y="0"/>
                      <a:pt x="123257" y="0"/>
                    </a:cubicBezTo>
                    <a:close/>
                    <a:moveTo>
                      <a:pt x="416943" y="238126"/>
                    </a:moveTo>
                    <a:cubicBezTo>
                      <a:pt x="438862" y="238126"/>
                      <a:pt x="456632" y="220356"/>
                      <a:pt x="456632" y="198437"/>
                    </a:cubicBezTo>
                    <a:cubicBezTo>
                      <a:pt x="456632" y="176518"/>
                      <a:pt x="438862" y="158750"/>
                      <a:pt x="416943" y="158750"/>
                    </a:cubicBezTo>
                    <a:cubicBezTo>
                      <a:pt x="395025" y="158750"/>
                      <a:pt x="377257" y="176518"/>
                      <a:pt x="377257" y="198437"/>
                    </a:cubicBezTo>
                    <a:cubicBezTo>
                      <a:pt x="377257" y="220356"/>
                      <a:pt x="395025" y="238126"/>
                      <a:pt x="416943" y="238126"/>
                    </a:cubicBezTo>
                    <a:close/>
                    <a:moveTo>
                      <a:pt x="258194" y="238126"/>
                    </a:moveTo>
                    <a:cubicBezTo>
                      <a:pt x="280113" y="238126"/>
                      <a:pt x="297881" y="220356"/>
                      <a:pt x="297881" y="198437"/>
                    </a:cubicBezTo>
                    <a:cubicBezTo>
                      <a:pt x="297881" y="176518"/>
                      <a:pt x="280113" y="158750"/>
                      <a:pt x="258194" y="158750"/>
                    </a:cubicBezTo>
                    <a:cubicBezTo>
                      <a:pt x="236275" y="158750"/>
                      <a:pt x="218507" y="176518"/>
                      <a:pt x="218507" y="198437"/>
                    </a:cubicBezTo>
                    <a:cubicBezTo>
                      <a:pt x="218507" y="220356"/>
                      <a:pt x="236275" y="238126"/>
                      <a:pt x="258194" y="238126"/>
                    </a:cubicBezTo>
                    <a:close/>
                  </a:path>
                </a:pathLst>
              </a:custGeom>
              <a:solidFill>
                <a:srgbClr val="429B95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629F02-8B75-4BBE-87CC-5611BAE3D312}"/>
              </a:ext>
            </a:extLst>
          </p:cNvPr>
          <p:cNvGrpSpPr/>
          <p:nvPr/>
        </p:nvGrpSpPr>
        <p:grpSpPr>
          <a:xfrm>
            <a:off x="1713274" y="1582921"/>
            <a:ext cx="2134826" cy="2134826"/>
            <a:chOff x="1713274" y="2300158"/>
            <a:chExt cx="2134826" cy="213482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EF8D9E-018F-4F75-AC70-C3B0A22AD451}"/>
                </a:ext>
              </a:extLst>
            </p:cNvPr>
            <p:cNvSpPr/>
            <p:nvPr/>
          </p:nvSpPr>
          <p:spPr>
            <a:xfrm>
              <a:off x="1713274" y="2300158"/>
              <a:ext cx="2134826" cy="21348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4C2C3"/>
              </a:solidFill>
            </a:ln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8EFAFDA-79CA-415A-82DD-5FD671F262D3}"/>
                </a:ext>
              </a:extLst>
            </p:cNvPr>
            <p:cNvSpPr/>
            <p:nvPr/>
          </p:nvSpPr>
          <p:spPr>
            <a:xfrm>
              <a:off x="1953373" y="2540257"/>
              <a:ext cx="1654628" cy="165462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3" name="图形 11">
              <a:extLst>
                <a:ext uri="{FF2B5EF4-FFF2-40B4-BE49-F238E27FC236}">
                  <a16:creationId xmlns:a16="http://schemas.microsoft.com/office/drawing/2014/main" id="{0438551B-B6B9-4541-BAF7-85B7673B3821}"/>
                </a:ext>
              </a:extLst>
            </p:cNvPr>
            <p:cNvGrpSpPr/>
            <p:nvPr/>
          </p:nvGrpSpPr>
          <p:grpSpPr>
            <a:xfrm>
              <a:off x="2333014" y="2919899"/>
              <a:ext cx="895348" cy="895346"/>
              <a:chOff x="-1675460" y="571500"/>
              <a:chExt cx="1905000" cy="1905000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462BE436-4E45-498E-879A-326F15109CB2}"/>
                  </a:ext>
                </a:extLst>
              </p:cNvPr>
              <p:cNvSpPr/>
              <p:nvPr/>
            </p:nvSpPr>
            <p:spPr>
              <a:xfrm>
                <a:off x="-1675460" y="2079625"/>
                <a:ext cx="1905000" cy="396874"/>
              </a:xfrm>
              <a:custGeom>
                <a:avLst/>
                <a:gdLst>
                  <a:gd name="connsiteX0" fmla="*/ 127000 w 1905000"/>
                  <a:gd name="connsiteY0" fmla="*/ 0 h 396874"/>
                  <a:gd name="connsiteX1" fmla="*/ 1777999 w 1905000"/>
                  <a:gd name="connsiteY1" fmla="*/ 0 h 396874"/>
                  <a:gd name="connsiteX2" fmla="*/ 1905000 w 1905000"/>
                  <a:gd name="connsiteY2" fmla="*/ 126999 h 396874"/>
                  <a:gd name="connsiteX3" fmla="*/ 1905000 w 1905000"/>
                  <a:gd name="connsiteY3" fmla="*/ 396874 h 396874"/>
                  <a:gd name="connsiteX4" fmla="*/ 0 w 1905000"/>
                  <a:gd name="connsiteY4" fmla="*/ 396874 h 396874"/>
                  <a:gd name="connsiteX5" fmla="*/ 0 w 1905000"/>
                  <a:gd name="connsiteY5" fmla="*/ 126999 h 396874"/>
                  <a:gd name="connsiteX6" fmla="*/ 127000 w 1905000"/>
                  <a:gd name="connsiteY6" fmla="*/ 0 h 39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396874">
                    <a:moveTo>
                      <a:pt x="127000" y="0"/>
                    </a:moveTo>
                    <a:lnTo>
                      <a:pt x="1777999" y="0"/>
                    </a:lnTo>
                    <a:cubicBezTo>
                      <a:pt x="1848140" y="0"/>
                      <a:pt x="1905000" y="56860"/>
                      <a:pt x="1905000" y="126999"/>
                    </a:cubicBezTo>
                    <a:lnTo>
                      <a:pt x="1905000" y="396874"/>
                    </a:lnTo>
                    <a:lnTo>
                      <a:pt x="0" y="396874"/>
                    </a:lnTo>
                    <a:lnTo>
                      <a:pt x="0" y="126999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9CD12319-E33A-44AE-B546-1F3AFB6F58DF}"/>
                  </a:ext>
                </a:extLst>
              </p:cNvPr>
              <p:cNvSpPr/>
              <p:nvPr/>
            </p:nvSpPr>
            <p:spPr>
              <a:xfrm>
                <a:off x="-1596084" y="2158999"/>
                <a:ext cx="1746249" cy="238125"/>
              </a:xfrm>
              <a:custGeom>
                <a:avLst/>
                <a:gdLst>
                  <a:gd name="connsiteX0" fmla="*/ 1746249 w 1746249"/>
                  <a:gd name="connsiteY0" fmla="*/ 47625 h 238125"/>
                  <a:gd name="connsiteX1" fmla="*/ 1698624 w 1746249"/>
                  <a:gd name="connsiteY1" fmla="*/ 0 h 238125"/>
                  <a:gd name="connsiteX2" fmla="*/ 47625 w 1746249"/>
                  <a:gd name="connsiteY2" fmla="*/ 0 h 238125"/>
                  <a:gd name="connsiteX3" fmla="*/ 0 w 1746249"/>
                  <a:gd name="connsiteY3" fmla="*/ 47625 h 238125"/>
                  <a:gd name="connsiteX4" fmla="*/ 0 w 1746249"/>
                  <a:gd name="connsiteY4" fmla="*/ 238125 h 238125"/>
                  <a:gd name="connsiteX5" fmla="*/ 1746249 w 1746249"/>
                  <a:gd name="connsiteY5" fmla="*/ 238125 h 238125"/>
                  <a:gd name="connsiteX6" fmla="*/ 1746249 w 1746249"/>
                  <a:gd name="connsiteY6" fmla="*/ 476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6249" h="238125">
                    <a:moveTo>
                      <a:pt x="1746249" y="47625"/>
                    </a:moveTo>
                    <a:cubicBezTo>
                      <a:pt x="1746249" y="21323"/>
                      <a:pt x="1724928" y="0"/>
                      <a:pt x="1698624" y="0"/>
                    </a:cubicBezTo>
                    <a:lnTo>
                      <a:pt x="47625" y="0"/>
                    </a:lnTo>
                    <a:cubicBezTo>
                      <a:pt x="21322" y="0"/>
                      <a:pt x="0" y="21323"/>
                      <a:pt x="0" y="47625"/>
                    </a:cubicBezTo>
                    <a:lnTo>
                      <a:pt x="0" y="238125"/>
                    </a:lnTo>
                    <a:lnTo>
                      <a:pt x="1746249" y="238125"/>
                    </a:lnTo>
                    <a:lnTo>
                      <a:pt x="1746249" y="47625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9F61FF6A-A1D9-41E4-ADCC-4590A1AC23FA}"/>
                  </a:ext>
                </a:extLst>
              </p:cNvPr>
              <p:cNvSpPr/>
              <p:nvPr/>
            </p:nvSpPr>
            <p:spPr>
              <a:xfrm>
                <a:off x="-1437335" y="2238375"/>
                <a:ext cx="634999" cy="79375"/>
              </a:xfrm>
              <a:custGeom>
                <a:avLst/>
                <a:gdLst>
                  <a:gd name="connsiteX0" fmla="*/ 15874 w 634999"/>
                  <a:gd name="connsiteY0" fmla="*/ 0 h 79375"/>
                  <a:gd name="connsiteX1" fmla="*/ 619125 w 634999"/>
                  <a:gd name="connsiteY1" fmla="*/ 0 h 79375"/>
                  <a:gd name="connsiteX2" fmla="*/ 634999 w 634999"/>
                  <a:gd name="connsiteY2" fmla="*/ 15874 h 79375"/>
                  <a:gd name="connsiteX3" fmla="*/ 634999 w 634999"/>
                  <a:gd name="connsiteY3" fmla="*/ 63499 h 79375"/>
                  <a:gd name="connsiteX4" fmla="*/ 619125 w 634999"/>
                  <a:gd name="connsiteY4" fmla="*/ 79376 h 79375"/>
                  <a:gd name="connsiteX5" fmla="*/ 15874 w 634999"/>
                  <a:gd name="connsiteY5" fmla="*/ 79376 h 79375"/>
                  <a:gd name="connsiteX6" fmla="*/ 0 w 634999"/>
                  <a:gd name="connsiteY6" fmla="*/ 63499 h 79375"/>
                  <a:gd name="connsiteX7" fmla="*/ 0 w 634999"/>
                  <a:gd name="connsiteY7" fmla="*/ 15874 h 79375"/>
                  <a:gd name="connsiteX8" fmla="*/ 15874 w 634999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4999" h="79375">
                    <a:moveTo>
                      <a:pt x="15874" y="0"/>
                    </a:moveTo>
                    <a:lnTo>
                      <a:pt x="619125" y="0"/>
                    </a:lnTo>
                    <a:cubicBezTo>
                      <a:pt x="629709" y="0"/>
                      <a:pt x="634999" y="5291"/>
                      <a:pt x="634999" y="15874"/>
                    </a:cubicBezTo>
                    <a:lnTo>
                      <a:pt x="634999" y="63499"/>
                    </a:lnTo>
                    <a:cubicBezTo>
                      <a:pt x="634999" y="74083"/>
                      <a:pt x="629709" y="79376"/>
                      <a:pt x="619125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11227517-54B0-4517-9BD8-DAA04EE156F1}"/>
                  </a:ext>
                </a:extLst>
              </p:cNvPr>
              <p:cNvSpPr/>
              <p:nvPr/>
            </p:nvSpPr>
            <p:spPr>
              <a:xfrm>
                <a:off x="-722960" y="2238375"/>
                <a:ext cx="317500" cy="79375"/>
              </a:xfrm>
              <a:custGeom>
                <a:avLst/>
                <a:gdLst>
                  <a:gd name="connsiteX0" fmla="*/ 15874 w 317500"/>
                  <a:gd name="connsiteY0" fmla="*/ 0 h 79375"/>
                  <a:gd name="connsiteX1" fmla="*/ 301624 w 317500"/>
                  <a:gd name="connsiteY1" fmla="*/ 0 h 79375"/>
                  <a:gd name="connsiteX2" fmla="*/ 317501 w 317500"/>
                  <a:gd name="connsiteY2" fmla="*/ 15874 h 79375"/>
                  <a:gd name="connsiteX3" fmla="*/ 317501 w 317500"/>
                  <a:gd name="connsiteY3" fmla="*/ 63499 h 79375"/>
                  <a:gd name="connsiteX4" fmla="*/ 301624 w 317500"/>
                  <a:gd name="connsiteY4" fmla="*/ 79376 h 79375"/>
                  <a:gd name="connsiteX5" fmla="*/ 15874 w 317500"/>
                  <a:gd name="connsiteY5" fmla="*/ 79376 h 79375"/>
                  <a:gd name="connsiteX6" fmla="*/ 0 w 317500"/>
                  <a:gd name="connsiteY6" fmla="*/ 63499 h 79375"/>
                  <a:gd name="connsiteX7" fmla="*/ 0 w 317500"/>
                  <a:gd name="connsiteY7" fmla="*/ 15874 h 79375"/>
                  <a:gd name="connsiteX8" fmla="*/ 15874 w 317500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79375">
                    <a:moveTo>
                      <a:pt x="15874" y="0"/>
                    </a:moveTo>
                    <a:lnTo>
                      <a:pt x="301624" y="0"/>
                    </a:lnTo>
                    <a:cubicBezTo>
                      <a:pt x="312208" y="0"/>
                      <a:pt x="317501" y="5291"/>
                      <a:pt x="317501" y="15874"/>
                    </a:cubicBezTo>
                    <a:lnTo>
                      <a:pt x="317501" y="63499"/>
                    </a:lnTo>
                    <a:cubicBezTo>
                      <a:pt x="317501" y="74083"/>
                      <a:pt x="312208" y="79376"/>
                      <a:pt x="301624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D92F4E30-28B1-4FB5-9A72-06CAADA640E4}"/>
                  </a:ext>
                </a:extLst>
              </p:cNvPr>
              <p:cNvSpPr/>
              <p:nvPr/>
            </p:nvSpPr>
            <p:spPr>
              <a:xfrm>
                <a:off x="-326085" y="2238375"/>
                <a:ext cx="158751" cy="79375"/>
              </a:xfrm>
              <a:custGeom>
                <a:avLst/>
                <a:gdLst>
                  <a:gd name="connsiteX0" fmla="*/ 15876 w 158751"/>
                  <a:gd name="connsiteY0" fmla="*/ 0 h 79375"/>
                  <a:gd name="connsiteX1" fmla="*/ 142875 w 158751"/>
                  <a:gd name="connsiteY1" fmla="*/ 0 h 79375"/>
                  <a:gd name="connsiteX2" fmla="*/ 158751 w 158751"/>
                  <a:gd name="connsiteY2" fmla="*/ 15874 h 79375"/>
                  <a:gd name="connsiteX3" fmla="*/ 158751 w 158751"/>
                  <a:gd name="connsiteY3" fmla="*/ 63499 h 79375"/>
                  <a:gd name="connsiteX4" fmla="*/ 142875 w 158751"/>
                  <a:gd name="connsiteY4" fmla="*/ 79376 h 79375"/>
                  <a:gd name="connsiteX5" fmla="*/ 15876 w 158751"/>
                  <a:gd name="connsiteY5" fmla="*/ 79376 h 79375"/>
                  <a:gd name="connsiteX6" fmla="*/ 0 w 158751"/>
                  <a:gd name="connsiteY6" fmla="*/ 63499 h 79375"/>
                  <a:gd name="connsiteX7" fmla="*/ 0 w 158751"/>
                  <a:gd name="connsiteY7" fmla="*/ 15874 h 79375"/>
                  <a:gd name="connsiteX8" fmla="*/ 15876 w 158751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51" h="79375">
                    <a:moveTo>
                      <a:pt x="15876" y="0"/>
                    </a:moveTo>
                    <a:lnTo>
                      <a:pt x="142875" y="0"/>
                    </a:lnTo>
                    <a:cubicBezTo>
                      <a:pt x="153459" y="0"/>
                      <a:pt x="158751" y="5291"/>
                      <a:pt x="158751" y="15874"/>
                    </a:cubicBezTo>
                    <a:lnTo>
                      <a:pt x="158751" y="63499"/>
                    </a:lnTo>
                    <a:cubicBezTo>
                      <a:pt x="158751" y="74083"/>
                      <a:pt x="153459" y="79376"/>
                      <a:pt x="142875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874012F3-C10C-4A2D-B593-98FA3C10D118}"/>
                  </a:ext>
                </a:extLst>
              </p:cNvPr>
              <p:cNvSpPr/>
              <p:nvPr/>
            </p:nvSpPr>
            <p:spPr>
              <a:xfrm>
                <a:off x="-87960" y="2238375"/>
                <a:ext cx="79375" cy="79375"/>
              </a:xfrm>
              <a:custGeom>
                <a:avLst/>
                <a:gdLst>
                  <a:gd name="connsiteX0" fmla="*/ 15876 w 79375"/>
                  <a:gd name="connsiteY0" fmla="*/ 0 h 79375"/>
                  <a:gd name="connsiteX1" fmla="*/ 63501 w 79375"/>
                  <a:gd name="connsiteY1" fmla="*/ 0 h 79375"/>
                  <a:gd name="connsiteX2" fmla="*/ 79376 w 79375"/>
                  <a:gd name="connsiteY2" fmla="*/ 15874 h 79375"/>
                  <a:gd name="connsiteX3" fmla="*/ 79376 w 79375"/>
                  <a:gd name="connsiteY3" fmla="*/ 63499 h 79375"/>
                  <a:gd name="connsiteX4" fmla="*/ 63501 w 79375"/>
                  <a:gd name="connsiteY4" fmla="*/ 79376 h 79375"/>
                  <a:gd name="connsiteX5" fmla="*/ 15876 w 79375"/>
                  <a:gd name="connsiteY5" fmla="*/ 79376 h 79375"/>
                  <a:gd name="connsiteX6" fmla="*/ 0 w 79375"/>
                  <a:gd name="connsiteY6" fmla="*/ 63499 h 79375"/>
                  <a:gd name="connsiteX7" fmla="*/ 0 w 79375"/>
                  <a:gd name="connsiteY7" fmla="*/ 15874 h 79375"/>
                  <a:gd name="connsiteX8" fmla="*/ 15876 w 79375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79375">
                    <a:moveTo>
                      <a:pt x="15876" y="0"/>
                    </a:moveTo>
                    <a:lnTo>
                      <a:pt x="63501" y="0"/>
                    </a:lnTo>
                    <a:cubicBezTo>
                      <a:pt x="74085" y="0"/>
                      <a:pt x="79376" y="5291"/>
                      <a:pt x="79376" y="15874"/>
                    </a:cubicBezTo>
                    <a:lnTo>
                      <a:pt x="79376" y="63499"/>
                    </a:lnTo>
                    <a:cubicBezTo>
                      <a:pt x="79376" y="74083"/>
                      <a:pt x="74085" y="79376"/>
                      <a:pt x="63501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26639A52-DB5D-4228-AA60-439C4F954840}"/>
                  </a:ext>
                </a:extLst>
              </p:cNvPr>
              <p:cNvSpPr/>
              <p:nvPr/>
            </p:nvSpPr>
            <p:spPr>
              <a:xfrm>
                <a:off x="-961085" y="889000"/>
                <a:ext cx="1111249" cy="1111249"/>
              </a:xfrm>
              <a:custGeom>
                <a:avLst/>
                <a:gdLst>
                  <a:gd name="connsiteX0" fmla="*/ 984251 w 1111249"/>
                  <a:gd name="connsiteY0" fmla="*/ 0 h 1111249"/>
                  <a:gd name="connsiteX1" fmla="*/ 1111249 w 1111249"/>
                  <a:gd name="connsiteY1" fmla="*/ 126999 h 1111249"/>
                  <a:gd name="connsiteX2" fmla="*/ 1111249 w 1111249"/>
                  <a:gd name="connsiteY2" fmla="*/ 984249 h 1111249"/>
                  <a:gd name="connsiteX3" fmla="*/ 984251 w 1111249"/>
                  <a:gd name="connsiteY3" fmla="*/ 1111249 h 1111249"/>
                  <a:gd name="connsiteX4" fmla="*/ 127001 w 1111249"/>
                  <a:gd name="connsiteY4" fmla="*/ 1111249 h 1111249"/>
                  <a:gd name="connsiteX5" fmla="*/ 0 w 1111249"/>
                  <a:gd name="connsiteY5" fmla="*/ 984249 h 1111249"/>
                  <a:gd name="connsiteX6" fmla="*/ 0 w 1111249"/>
                  <a:gd name="connsiteY6" fmla="*/ 126999 h 1111249"/>
                  <a:gd name="connsiteX7" fmla="*/ 127001 w 1111249"/>
                  <a:gd name="connsiteY7" fmla="*/ 0 h 1111249"/>
                  <a:gd name="connsiteX8" fmla="*/ 984251 w 1111249"/>
                  <a:gd name="connsiteY8" fmla="*/ 0 h 111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1249" h="1111249">
                    <a:moveTo>
                      <a:pt x="984251" y="0"/>
                    </a:moveTo>
                    <a:cubicBezTo>
                      <a:pt x="1054390" y="0"/>
                      <a:pt x="1111249" y="56860"/>
                      <a:pt x="1111249" y="126999"/>
                    </a:cubicBezTo>
                    <a:lnTo>
                      <a:pt x="1111249" y="984249"/>
                    </a:lnTo>
                    <a:cubicBezTo>
                      <a:pt x="1111249" y="1054390"/>
                      <a:pt x="1054390" y="1111249"/>
                      <a:pt x="984251" y="1111249"/>
                    </a:cubicBezTo>
                    <a:lnTo>
                      <a:pt x="127001" y="1111249"/>
                    </a:lnTo>
                    <a:cubicBezTo>
                      <a:pt x="56860" y="1111249"/>
                      <a:pt x="0" y="1054390"/>
                      <a:pt x="0" y="984249"/>
                    </a:cubicBezTo>
                    <a:lnTo>
                      <a:pt x="0" y="126999"/>
                    </a:lnTo>
                    <a:cubicBezTo>
                      <a:pt x="0" y="56860"/>
                      <a:pt x="56860" y="0"/>
                      <a:pt x="127001" y="0"/>
                    </a:cubicBezTo>
                    <a:lnTo>
                      <a:pt x="984251" y="0"/>
                    </a:ln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54BA5CA2-90FC-4BFA-99B2-9E11FEF1EAC2}"/>
                  </a:ext>
                </a:extLst>
              </p:cNvPr>
              <p:cNvSpPr/>
              <p:nvPr/>
            </p:nvSpPr>
            <p:spPr>
              <a:xfrm>
                <a:off x="-722960" y="889000"/>
                <a:ext cx="634999" cy="1111249"/>
              </a:xfrm>
              <a:custGeom>
                <a:avLst/>
                <a:gdLst>
                  <a:gd name="connsiteX0" fmla="*/ 412751 w 634999"/>
                  <a:gd name="connsiteY0" fmla="*/ 634999 h 1111249"/>
                  <a:gd name="connsiteX1" fmla="*/ 460376 w 634999"/>
                  <a:gd name="connsiteY1" fmla="*/ 634999 h 1111249"/>
                  <a:gd name="connsiteX2" fmla="*/ 476250 w 634999"/>
                  <a:gd name="connsiteY2" fmla="*/ 650874 h 1111249"/>
                  <a:gd name="connsiteX3" fmla="*/ 476250 w 634999"/>
                  <a:gd name="connsiteY3" fmla="*/ 1111249 h 1111249"/>
                  <a:gd name="connsiteX4" fmla="*/ 396874 w 634999"/>
                  <a:gd name="connsiteY4" fmla="*/ 1111249 h 1111249"/>
                  <a:gd name="connsiteX5" fmla="*/ 396874 w 634999"/>
                  <a:gd name="connsiteY5" fmla="*/ 650874 h 1111249"/>
                  <a:gd name="connsiteX6" fmla="*/ 412751 w 634999"/>
                  <a:gd name="connsiteY6" fmla="*/ 634999 h 1111249"/>
                  <a:gd name="connsiteX7" fmla="*/ 634999 w 634999"/>
                  <a:gd name="connsiteY7" fmla="*/ 0 h 1111249"/>
                  <a:gd name="connsiteX8" fmla="*/ 555626 w 634999"/>
                  <a:gd name="connsiteY8" fmla="*/ 0 h 1111249"/>
                  <a:gd name="connsiteX9" fmla="*/ 555626 w 634999"/>
                  <a:gd name="connsiteY9" fmla="*/ 222249 h 1111249"/>
                  <a:gd name="connsiteX10" fmla="*/ 571500 w 634999"/>
                  <a:gd name="connsiteY10" fmla="*/ 238125 h 1111249"/>
                  <a:gd name="connsiteX11" fmla="*/ 619125 w 634999"/>
                  <a:gd name="connsiteY11" fmla="*/ 238125 h 1111249"/>
                  <a:gd name="connsiteX12" fmla="*/ 634999 w 634999"/>
                  <a:gd name="connsiteY12" fmla="*/ 222249 h 1111249"/>
                  <a:gd name="connsiteX13" fmla="*/ 634999 w 634999"/>
                  <a:gd name="connsiteY13" fmla="*/ 0 h 1111249"/>
                  <a:gd name="connsiteX14" fmla="*/ 0 w 634999"/>
                  <a:gd name="connsiteY14" fmla="*/ 0 h 1111249"/>
                  <a:gd name="connsiteX15" fmla="*/ 79376 w 634999"/>
                  <a:gd name="connsiteY15" fmla="*/ 0 h 1111249"/>
                  <a:gd name="connsiteX16" fmla="*/ 79376 w 634999"/>
                  <a:gd name="connsiteY16" fmla="*/ 381000 h 1111249"/>
                  <a:gd name="connsiteX17" fmla="*/ 63499 w 634999"/>
                  <a:gd name="connsiteY17" fmla="*/ 396874 h 1111249"/>
                  <a:gd name="connsiteX18" fmla="*/ 15874 w 634999"/>
                  <a:gd name="connsiteY18" fmla="*/ 396874 h 1111249"/>
                  <a:gd name="connsiteX19" fmla="*/ 0 w 634999"/>
                  <a:gd name="connsiteY19" fmla="*/ 381000 h 1111249"/>
                  <a:gd name="connsiteX20" fmla="*/ 0 w 634999"/>
                  <a:gd name="connsiteY20" fmla="*/ 0 h 111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4999" h="1111249">
                    <a:moveTo>
                      <a:pt x="412751" y="634999"/>
                    </a:moveTo>
                    <a:lnTo>
                      <a:pt x="460376" y="634999"/>
                    </a:lnTo>
                    <a:cubicBezTo>
                      <a:pt x="469106" y="634999"/>
                      <a:pt x="476250" y="642143"/>
                      <a:pt x="476250" y="650874"/>
                    </a:cubicBezTo>
                    <a:lnTo>
                      <a:pt x="476250" y="1111249"/>
                    </a:lnTo>
                    <a:lnTo>
                      <a:pt x="396874" y="1111249"/>
                    </a:lnTo>
                    <a:lnTo>
                      <a:pt x="396874" y="650874"/>
                    </a:lnTo>
                    <a:cubicBezTo>
                      <a:pt x="396874" y="642143"/>
                      <a:pt x="404018" y="634999"/>
                      <a:pt x="412751" y="634999"/>
                    </a:cubicBezTo>
                    <a:close/>
                    <a:moveTo>
                      <a:pt x="634999" y="0"/>
                    </a:moveTo>
                    <a:lnTo>
                      <a:pt x="555626" y="0"/>
                    </a:lnTo>
                    <a:lnTo>
                      <a:pt x="555626" y="222249"/>
                    </a:lnTo>
                    <a:cubicBezTo>
                      <a:pt x="555626" y="230981"/>
                      <a:pt x="562769" y="238125"/>
                      <a:pt x="571500" y="238125"/>
                    </a:cubicBezTo>
                    <a:lnTo>
                      <a:pt x="619125" y="238125"/>
                    </a:lnTo>
                    <a:cubicBezTo>
                      <a:pt x="627893" y="238125"/>
                      <a:pt x="634999" y="231017"/>
                      <a:pt x="634999" y="222249"/>
                    </a:cubicBezTo>
                    <a:lnTo>
                      <a:pt x="634999" y="0"/>
                    </a:lnTo>
                    <a:close/>
                    <a:moveTo>
                      <a:pt x="0" y="0"/>
                    </a:moveTo>
                    <a:lnTo>
                      <a:pt x="79376" y="0"/>
                    </a:lnTo>
                    <a:lnTo>
                      <a:pt x="79376" y="381000"/>
                    </a:lnTo>
                    <a:cubicBezTo>
                      <a:pt x="79376" y="389768"/>
                      <a:pt x="72267" y="396874"/>
                      <a:pt x="63499" y="396874"/>
                    </a:cubicBezTo>
                    <a:lnTo>
                      <a:pt x="15874" y="396874"/>
                    </a:lnTo>
                    <a:cubicBezTo>
                      <a:pt x="7107" y="396874"/>
                      <a:pt x="0" y="389768"/>
                      <a:pt x="0" y="3810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0DD6476E-31F6-45F4-AFC0-73296597FDF6}"/>
                  </a:ext>
                </a:extLst>
              </p:cNvPr>
              <p:cNvSpPr/>
              <p:nvPr/>
            </p:nvSpPr>
            <p:spPr>
              <a:xfrm>
                <a:off x="-484835" y="1285875"/>
                <a:ext cx="79375" cy="634999"/>
              </a:xfrm>
              <a:custGeom>
                <a:avLst/>
                <a:gdLst>
                  <a:gd name="connsiteX0" fmla="*/ 15874 w 79375"/>
                  <a:gd name="connsiteY0" fmla="*/ 0 h 634999"/>
                  <a:gd name="connsiteX1" fmla="*/ 63499 w 79375"/>
                  <a:gd name="connsiteY1" fmla="*/ 0 h 634999"/>
                  <a:gd name="connsiteX2" fmla="*/ 79376 w 79375"/>
                  <a:gd name="connsiteY2" fmla="*/ 15874 h 634999"/>
                  <a:gd name="connsiteX3" fmla="*/ 79376 w 79375"/>
                  <a:gd name="connsiteY3" fmla="*/ 619125 h 634999"/>
                  <a:gd name="connsiteX4" fmla="*/ 63499 w 79375"/>
                  <a:gd name="connsiteY4" fmla="*/ 634999 h 634999"/>
                  <a:gd name="connsiteX5" fmla="*/ 15874 w 79375"/>
                  <a:gd name="connsiteY5" fmla="*/ 634999 h 634999"/>
                  <a:gd name="connsiteX6" fmla="*/ 0 w 79375"/>
                  <a:gd name="connsiteY6" fmla="*/ 619125 h 634999"/>
                  <a:gd name="connsiteX7" fmla="*/ 0 w 79375"/>
                  <a:gd name="connsiteY7" fmla="*/ 15874 h 634999"/>
                  <a:gd name="connsiteX8" fmla="*/ 15874 w 79375"/>
                  <a:gd name="connsiteY8" fmla="*/ 0 h 63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634999">
                    <a:moveTo>
                      <a:pt x="15874" y="0"/>
                    </a:moveTo>
                    <a:lnTo>
                      <a:pt x="63499" y="0"/>
                    </a:lnTo>
                    <a:cubicBezTo>
                      <a:pt x="74083" y="0"/>
                      <a:pt x="79376" y="5291"/>
                      <a:pt x="79376" y="15874"/>
                    </a:cubicBezTo>
                    <a:lnTo>
                      <a:pt x="79376" y="619125"/>
                    </a:lnTo>
                    <a:cubicBezTo>
                      <a:pt x="79376" y="629709"/>
                      <a:pt x="74083" y="634999"/>
                      <a:pt x="63499" y="634999"/>
                    </a:cubicBezTo>
                    <a:lnTo>
                      <a:pt x="15874" y="634999"/>
                    </a:lnTo>
                    <a:cubicBezTo>
                      <a:pt x="5291" y="634999"/>
                      <a:pt x="0" y="629709"/>
                      <a:pt x="0" y="619125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3AA91039-E1B9-49AF-9859-31FC85368094}"/>
                  </a:ext>
                </a:extLst>
              </p:cNvPr>
              <p:cNvSpPr/>
              <p:nvPr/>
            </p:nvSpPr>
            <p:spPr>
              <a:xfrm>
                <a:off x="-722960" y="1524000"/>
                <a:ext cx="79375" cy="317500"/>
              </a:xfrm>
              <a:custGeom>
                <a:avLst/>
                <a:gdLst>
                  <a:gd name="connsiteX0" fmla="*/ 15874 w 79375"/>
                  <a:gd name="connsiteY0" fmla="*/ 0 h 317500"/>
                  <a:gd name="connsiteX1" fmla="*/ 63499 w 79375"/>
                  <a:gd name="connsiteY1" fmla="*/ 0 h 317500"/>
                  <a:gd name="connsiteX2" fmla="*/ 79376 w 79375"/>
                  <a:gd name="connsiteY2" fmla="*/ 15874 h 317500"/>
                  <a:gd name="connsiteX3" fmla="*/ 79376 w 79375"/>
                  <a:gd name="connsiteY3" fmla="*/ 301624 h 317500"/>
                  <a:gd name="connsiteX4" fmla="*/ 63499 w 79375"/>
                  <a:gd name="connsiteY4" fmla="*/ 317501 h 317500"/>
                  <a:gd name="connsiteX5" fmla="*/ 15874 w 79375"/>
                  <a:gd name="connsiteY5" fmla="*/ 317501 h 317500"/>
                  <a:gd name="connsiteX6" fmla="*/ 0 w 79375"/>
                  <a:gd name="connsiteY6" fmla="*/ 301624 h 317500"/>
                  <a:gd name="connsiteX7" fmla="*/ 0 w 79375"/>
                  <a:gd name="connsiteY7" fmla="*/ 15874 h 317500"/>
                  <a:gd name="connsiteX8" fmla="*/ 15874 w 79375"/>
                  <a:gd name="connsiteY8" fmla="*/ 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5" h="317500">
                    <a:moveTo>
                      <a:pt x="15874" y="0"/>
                    </a:moveTo>
                    <a:lnTo>
                      <a:pt x="63499" y="0"/>
                    </a:lnTo>
                    <a:cubicBezTo>
                      <a:pt x="74083" y="0"/>
                      <a:pt x="79376" y="5291"/>
                      <a:pt x="79376" y="15874"/>
                    </a:cubicBezTo>
                    <a:lnTo>
                      <a:pt x="79376" y="301624"/>
                    </a:lnTo>
                    <a:cubicBezTo>
                      <a:pt x="79376" y="312208"/>
                      <a:pt x="74083" y="317501"/>
                      <a:pt x="63499" y="317501"/>
                    </a:cubicBezTo>
                    <a:lnTo>
                      <a:pt x="15874" y="317501"/>
                    </a:lnTo>
                    <a:cubicBezTo>
                      <a:pt x="5291" y="317501"/>
                      <a:pt x="0" y="312208"/>
                      <a:pt x="0" y="301624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5D700084-6852-4F58-8F22-D701B7D9E21C}"/>
                  </a:ext>
                </a:extLst>
              </p:cNvPr>
              <p:cNvSpPr/>
              <p:nvPr/>
            </p:nvSpPr>
            <p:spPr>
              <a:xfrm>
                <a:off x="-802335" y="1762125"/>
                <a:ext cx="79375" cy="238125"/>
              </a:xfrm>
              <a:custGeom>
                <a:avLst/>
                <a:gdLst>
                  <a:gd name="connsiteX0" fmla="*/ 63501 w 79375"/>
                  <a:gd name="connsiteY0" fmla="*/ 0 h 238125"/>
                  <a:gd name="connsiteX1" fmla="*/ 15876 w 79375"/>
                  <a:gd name="connsiteY1" fmla="*/ 0 h 238125"/>
                  <a:gd name="connsiteX2" fmla="*/ 0 w 79375"/>
                  <a:gd name="connsiteY2" fmla="*/ 15874 h 238125"/>
                  <a:gd name="connsiteX3" fmla="*/ 0 w 79375"/>
                  <a:gd name="connsiteY3" fmla="*/ 238125 h 238125"/>
                  <a:gd name="connsiteX4" fmla="*/ 79376 w 79375"/>
                  <a:gd name="connsiteY4" fmla="*/ 238125 h 238125"/>
                  <a:gd name="connsiteX5" fmla="*/ 79376 w 79375"/>
                  <a:gd name="connsiteY5" fmla="*/ 15874 h 238125"/>
                  <a:gd name="connsiteX6" fmla="*/ 63501 w 79375"/>
                  <a:gd name="connsiteY6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5" h="238125">
                    <a:moveTo>
                      <a:pt x="63501" y="0"/>
                    </a:moveTo>
                    <a:lnTo>
                      <a:pt x="15876" y="0"/>
                    </a:lnTo>
                    <a:cubicBezTo>
                      <a:pt x="7108" y="0"/>
                      <a:pt x="0" y="7107"/>
                      <a:pt x="0" y="15874"/>
                    </a:cubicBezTo>
                    <a:lnTo>
                      <a:pt x="0" y="238125"/>
                    </a:lnTo>
                    <a:lnTo>
                      <a:pt x="79376" y="238125"/>
                    </a:lnTo>
                    <a:lnTo>
                      <a:pt x="79376" y="15874"/>
                    </a:lnTo>
                    <a:cubicBezTo>
                      <a:pt x="79376" y="7107"/>
                      <a:pt x="72269" y="0"/>
                      <a:pt x="63501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62C53E21-C46B-4E24-8BC6-26368BC2D935}"/>
                  </a:ext>
                </a:extLst>
              </p:cNvPr>
              <p:cNvSpPr/>
              <p:nvPr/>
            </p:nvSpPr>
            <p:spPr>
              <a:xfrm>
                <a:off x="-802335" y="1762125"/>
                <a:ext cx="158751" cy="79375"/>
              </a:xfrm>
              <a:custGeom>
                <a:avLst/>
                <a:gdLst>
                  <a:gd name="connsiteX0" fmla="*/ 15876 w 158751"/>
                  <a:gd name="connsiteY0" fmla="*/ 0 h 79375"/>
                  <a:gd name="connsiteX1" fmla="*/ 142875 w 158751"/>
                  <a:gd name="connsiteY1" fmla="*/ 0 h 79375"/>
                  <a:gd name="connsiteX2" fmla="*/ 158751 w 158751"/>
                  <a:gd name="connsiteY2" fmla="*/ 15874 h 79375"/>
                  <a:gd name="connsiteX3" fmla="*/ 158751 w 158751"/>
                  <a:gd name="connsiteY3" fmla="*/ 63499 h 79375"/>
                  <a:gd name="connsiteX4" fmla="*/ 142875 w 158751"/>
                  <a:gd name="connsiteY4" fmla="*/ 79376 h 79375"/>
                  <a:gd name="connsiteX5" fmla="*/ 15876 w 158751"/>
                  <a:gd name="connsiteY5" fmla="*/ 79376 h 79375"/>
                  <a:gd name="connsiteX6" fmla="*/ 0 w 158751"/>
                  <a:gd name="connsiteY6" fmla="*/ 63499 h 79375"/>
                  <a:gd name="connsiteX7" fmla="*/ 0 w 158751"/>
                  <a:gd name="connsiteY7" fmla="*/ 15874 h 79375"/>
                  <a:gd name="connsiteX8" fmla="*/ 15876 w 158751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51" h="79375">
                    <a:moveTo>
                      <a:pt x="15876" y="0"/>
                    </a:moveTo>
                    <a:lnTo>
                      <a:pt x="142875" y="0"/>
                    </a:lnTo>
                    <a:cubicBezTo>
                      <a:pt x="153459" y="0"/>
                      <a:pt x="158751" y="5291"/>
                      <a:pt x="158751" y="15874"/>
                    </a:cubicBezTo>
                    <a:lnTo>
                      <a:pt x="158751" y="63499"/>
                    </a:lnTo>
                    <a:cubicBezTo>
                      <a:pt x="158751" y="74083"/>
                      <a:pt x="153459" y="79376"/>
                      <a:pt x="142875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D959151-864C-4734-86FA-3BD2650B8060}"/>
                  </a:ext>
                </a:extLst>
              </p:cNvPr>
              <p:cNvSpPr/>
              <p:nvPr/>
            </p:nvSpPr>
            <p:spPr>
              <a:xfrm>
                <a:off x="-326085" y="1524000"/>
                <a:ext cx="238125" cy="79375"/>
              </a:xfrm>
              <a:custGeom>
                <a:avLst/>
                <a:gdLst>
                  <a:gd name="connsiteX0" fmla="*/ 15876 w 238125"/>
                  <a:gd name="connsiteY0" fmla="*/ 0 h 79375"/>
                  <a:gd name="connsiteX1" fmla="*/ 222251 w 238125"/>
                  <a:gd name="connsiteY1" fmla="*/ 0 h 79375"/>
                  <a:gd name="connsiteX2" fmla="*/ 238125 w 238125"/>
                  <a:gd name="connsiteY2" fmla="*/ 15874 h 79375"/>
                  <a:gd name="connsiteX3" fmla="*/ 238125 w 238125"/>
                  <a:gd name="connsiteY3" fmla="*/ 63499 h 79375"/>
                  <a:gd name="connsiteX4" fmla="*/ 222251 w 238125"/>
                  <a:gd name="connsiteY4" fmla="*/ 79376 h 79375"/>
                  <a:gd name="connsiteX5" fmla="*/ 15876 w 238125"/>
                  <a:gd name="connsiteY5" fmla="*/ 79376 h 79375"/>
                  <a:gd name="connsiteX6" fmla="*/ 0 w 238125"/>
                  <a:gd name="connsiteY6" fmla="*/ 63499 h 79375"/>
                  <a:gd name="connsiteX7" fmla="*/ 0 w 238125"/>
                  <a:gd name="connsiteY7" fmla="*/ 15874 h 79375"/>
                  <a:gd name="connsiteX8" fmla="*/ 15876 w 238125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125" h="79375">
                    <a:moveTo>
                      <a:pt x="15876" y="0"/>
                    </a:moveTo>
                    <a:lnTo>
                      <a:pt x="222251" y="0"/>
                    </a:lnTo>
                    <a:cubicBezTo>
                      <a:pt x="232834" y="0"/>
                      <a:pt x="238125" y="5291"/>
                      <a:pt x="238125" y="15874"/>
                    </a:cubicBezTo>
                    <a:lnTo>
                      <a:pt x="238125" y="63499"/>
                    </a:lnTo>
                    <a:cubicBezTo>
                      <a:pt x="238125" y="74083"/>
                      <a:pt x="232834" y="79376"/>
                      <a:pt x="222251" y="79376"/>
                    </a:cubicBezTo>
                    <a:lnTo>
                      <a:pt x="15876" y="79376"/>
                    </a:lnTo>
                    <a:cubicBezTo>
                      <a:pt x="5293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3" y="0"/>
                      <a:pt x="15876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78B77F8-BE0D-4490-8FA1-682AB88F472C}"/>
                  </a:ext>
                </a:extLst>
              </p:cNvPr>
              <p:cNvSpPr/>
              <p:nvPr/>
            </p:nvSpPr>
            <p:spPr>
              <a:xfrm>
                <a:off x="-961085" y="1206499"/>
                <a:ext cx="1111249" cy="158751"/>
              </a:xfrm>
              <a:custGeom>
                <a:avLst/>
                <a:gdLst>
                  <a:gd name="connsiteX0" fmla="*/ 0 w 1111249"/>
                  <a:gd name="connsiteY0" fmla="*/ 0 h 158751"/>
                  <a:gd name="connsiteX1" fmla="*/ 301624 w 1111249"/>
                  <a:gd name="connsiteY1" fmla="*/ 0 h 158751"/>
                  <a:gd name="connsiteX2" fmla="*/ 317501 w 1111249"/>
                  <a:gd name="connsiteY2" fmla="*/ 15876 h 158751"/>
                  <a:gd name="connsiteX3" fmla="*/ 317501 w 1111249"/>
                  <a:gd name="connsiteY3" fmla="*/ 63501 h 158751"/>
                  <a:gd name="connsiteX4" fmla="*/ 301624 w 1111249"/>
                  <a:gd name="connsiteY4" fmla="*/ 79376 h 158751"/>
                  <a:gd name="connsiteX5" fmla="*/ 0 w 1111249"/>
                  <a:gd name="connsiteY5" fmla="*/ 79376 h 158751"/>
                  <a:gd name="connsiteX6" fmla="*/ 0 w 1111249"/>
                  <a:gd name="connsiteY6" fmla="*/ 0 h 158751"/>
                  <a:gd name="connsiteX7" fmla="*/ 492124 w 1111249"/>
                  <a:gd name="connsiteY7" fmla="*/ 79376 h 158751"/>
                  <a:gd name="connsiteX8" fmla="*/ 1111249 w 1111249"/>
                  <a:gd name="connsiteY8" fmla="*/ 79376 h 158751"/>
                  <a:gd name="connsiteX9" fmla="*/ 1111249 w 1111249"/>
                  <a:gd name="connsiteY9" fmla="*/ 158751 h 158751"/>
                  <a:gd name="connsiteX10" fmla="*/ 492124 w 1111249"/>
                  <a:gd name="connsiteY10" fmla="*/ 158751 h 158751"/>
                  <a:gd name="connsiteX11" fmla="*/ 476250 w 1111249"/>
                  <a:gd name="connsiteY11" fmla="*/ 142875 h 158751"/>
                  <a:gd name="connsiteX12" fmla="*/ 476250 w 1111249"/>
                  <a:gd name="connsiteY12" fmla="*/ 95250 h 158751"/>
                  <a:gd name="connsiteX13" fmla="*/ 492124 w 1111249"/>
                  <a:gd name="connsiteY13" fmla="*/ 79376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1249" h="158751">
                    <a:moveTo>
                      <a:pt x="0" y="0"/>
                    </a:moveTo>
                    <a:lnTo>
                      <a:pt x="301624" y="0"/>
                    </a:lnTo>
                    <a:cubicBezTo>
                      <a:pt x="310357" y="0"/>
                      <a:pt x="317501" y="7144"/>
                      <a:pt x="317501" y="15876"/>
                    </a:cubicBezTo>
                    <a:lnTo>
                      <a:pt x="317501" y="63501"/>
                    </a:lnTo>
                    <a:cubicBezTo>
                      <a:pt x="317501" y="72269"/>
                      <a:pt x="310392" y="79376"/>
                      <a:pt x="301624" y="79376"/>
                    </a:cubicBezTo>
                    <a:lnTo>
                      <a:pt x="0" y="79376"/>
                    </a:lnTo>
                    <a:lnTo>
                      <a:pt x="0" y="0"/>
                    </a:lnTo>
                    <a:close/>
                    <a:moveTo>
                      <a:pt x="492124" y="79376"/>
                    </a:moveTo>
                    <a:lnTo>
                      <a:pt x="1111249" y="79376"/>
                    </a:lnTo>
                    <a:lnTo>
                      <a:pt x="1111249" y="158751"/>
                    </a:lnTo>
                    <a:lnTo>
                      <a:pt x="492124" y="158751"/>
                    </a:lnTo>
                    <a:cubicBezTo>
                      <a:pt x="483357" y="158751"/>
                      <a:pt x="476250" y="151643"/>
                      <a:pt x="476250" y="142875"/>
                    </a:cubicBezTo>
                    <a:lnTo>
                      <a:pt x="476250" y="95250"/>
                    </a:lnTo>
                    <a:cubicBezTo>
                      <a:pt x="476250" y="86519"/>
                      <a:pt x="483394" y="79376"/>
                      <a:pt x="492124" y="79376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114A68BD-8D1E-4DD8-98EB-01E6620979BF}"/>
                  </a:ext>
                </a:extLst>
              </p:cNvPr>
              <p:cNvSpPr/>
              <p:nvPr/>
            </p:nvSpPr>
            <p:spPr>
              <a:xfrm>
                <a:off x="-167334" y="1444624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5" y="238125"/>
                      <a:pt x="119063" y="238125"/>
                    </a:cubicBezTo>
                    <a:cubicBezTo>
                      <a:pt x="184819" y="238125"/>
                      <a:pt x="238125" y="184820"/>
                      <a:pt x="238125" y="119063"/>
                    </a:cubicBezTo>
                    <a:cubicBezTo>
                      <a:pt x="238125" y="53307"/>
                      <a:pt x="184819" y="0"/>
                      <a:pt x="119063" y="0"/>
                    </a:cubicBezTo>
                    <a:cubicBezTo>
                      <a:pt x="53305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429B95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285FFA13-D126-4CAF-8B6F-4D8CE94D9A60}"/>
                  </a:ext>
                </a:extLst>
              </p:cNvPr>
              <p:cNvSpPr/>
              <p:nvPr/>
            </p:nvSpPr>
            <p:spPr>
              <a:xfrm>
                <a:off x="-802335" y="1444624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7" y="238125"/>
                      <a:pt x="119063" y="238125"/>
                    </a:cubicBezTo>
                    <a:cubicBezTo>
                      <a:pt x="184820" y="238125"/>
                      <a:pt x="238125" y="184820"/>
                      <a:pt x="238125" y="119063"/>
                    </a:cubicBezTo>
                    <a:cubicBezTo>
                      <a:pt x="238125" y="53307"/>
                      <a:pt x="184820" y="0"/>
                      <a:pt x="119063" y="0"/>
                    </a:cubicBezTo>
                    <a:cubicBezTo>
                      <a:pt x="53307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A767C8-AD25-46F0-9A41-3688AFB6BBF7}"/>
                  </a:ext>
                </a:extLst>
              </p:cNvPr>
              <p:cNvSpPr/>
              <p:nvPr/>
            </p:nvSpPr>
            <p:spPr>
              <a:xfrm>
                <a:off x="-246710" y="968374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7" y="238125"/>
                      <a:pt x="119063" y="238125"/>
                    </a:cubicBezTo>
                    <a:cubicBezTo>
                      <a:pt x="184819" y="238125"/>
                      <a:pt x="238125" y="184820"/>
                      <a:pt x="238125" y="119063"/>
                    </a:cubicBezTo>
                    <a:cubicBezTo>
                      <a:pt x="238125" y="53307"/>
                      <a:pt x="184819" y="0"/>
                      <a:pt x="119063" y="0"/>
                    </a:cubicBezTo>
                    <a:cubicBezTo>
                      <a:pt x="53307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A2D06AEE-DE5B-424F-BA0B-787F4E46B390}"/>
                  </a:ext>
                </a:extLst>
              </p:cNvPr>
              <p:cNvSpPr/>
              <p:nvPr/>
            </p:nvSpPr>
            <p:spPr>
              <a:xfrm>
                <a:off x="-1578622" y="705167"/>
                <a:ext cx="501650" cy="560386"/>
              </a:xfrm>
              <a:custGeom>
                <a:avLst/>
                <a:gdLst>
                  <a:gd name="connsiteX0" fmla="*/ 501651 w 501650"/>
                  <a:gd name="connsiteY0" fmla="*/ 46672 h 560386"/>
                  <a:gd name="connsiteX1" fmla="*/ 437357 w 501650"/>
                  <a:gd name="connsiteY1" fmla="*/ 0 h 560386"/>
                  <a:gd name="connsiteX2" fmla="*/ 0 w 501650"/>
                  <a:gd name="connsiteY2" fmla="*/ 467042 h 560386"/>
                  <a:gd name="connsiteX3" fmla="*/ 128429 w 501650"/>
                  <a:gd name="connsiteY3" fmla="*/ 560387 h 56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650" h="560386">
                    <a:moveTo>
                      <a:pt x="501651" y="46672"/>
                    </a:moveTo>
                    <a:lnTo>
                      <a:pt x="437357" y="0"/>
                    </a:lnTo>
                    <a:lnTo>
                      <a:pt x="0" y="467042"/>
                    </a:lnTo>
                    <a:lnTo>
                      <a:pt x="128429" y="560387"/>
                    </a:ln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C8C12528-9C44-454E-9A32-16D6B18EAED0}"/>
                  </a:ext>
                </a:extLst>
              </p:cNvPr>
              <p:cNvSpPr/>
              <p:nvPr/>
            </p:nvSpPr>
            <p:spPr>
              <a:xfrm>
                <a:off x="-1528060" y="1200468"/>
                <a:ext cx="422591" cy="538162"/>
              </a:xfrm>
              <a:custGeom>
                <a:avLst/>
                <a:gdLst>
                  <a:gd name="connsiteX0" fmla="*/ 152638 w 422591"/>
                  <a:gd name="connsiteY0" fmla="*/ 0 h 538162"/>
                  <a:gd name="connsiteX1" fmla="*/ 0 w 422591"/>
                  <a:gd name="connsiteY1" fmla="*/ 43735 h 538162"/>
                  <a:gd name="connsiteX2" fmla="*/ 141764 w 422591"/>
                  <a:gd name="connsiteY2" fmla="*/ 538162 h 538162"/>
                  <a:gd name="connsiteX3" fmla="*/ 422592 w 422591"/>
                  <a:gd name="connsiteY3" fmla="*/ 500617 h 53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591" h="538162">
                    <a:moveTo>
                      <a:pt x="152638" y="0"/>
                    </a:moveTo>
                    <a:lnTo>
                      <a:pt x="0" y="43735"/>
                    </a:lnTo>
                    <a:lnTo>
                      <a:pt x="141764" y="538162"/>
                    </a:lnTo>
                    <a:lnTo>
                      <a:pt x="422592" y="500617"/>
                    </a:ln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63723F1C-B665-4193-B120-D23288F920D3}"/>
                  </a:ext>
                </a:extLst>
              </p:cNvPr>
              <p:cNvSpPr/>
              <p:nvPr/>
            </p:nvSpPr>
            <p:spPr>
              <a:xfrm>
                <a:off x="-1477021" y="1246188"/>
                <a:ext cx="311545" cy="450294"/>
              </a:xfrm>
              <a:custGeom>
                <a:avLst/>
                <a:gdLst>
                  <a:gd name="connsiteX0" fmla="*/ 311546 w 311545"/>
                  <a:gd name="connsiteY0" fmla="*/ 450294 h 450294"/>
                  <a:gd name="connsiteX1" fmla="*/ 130571 w 311545"/>
                  <a:gd name="connsiteY1" fmla="*/ 450294 h 450294"/>
                  <a:gd name="connsiteX2" fmla="*/ 0 w 311545"/>
                  <a:gd name="connsiteY2" fmla="*/ 26986 h 450294"/>
                  <a:gd name="connsiteX3" fmla="*/ 79374 w 311545"/>
                  <a:gd name="connsiteY3" fmla="*/ 0 h 4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545" h="450294">
                    <a:moveTo>
                      <a:pt x="311546" y="450294"/>
                    </a:moveTo>
                    <a:lnTo>
                      <a:pt x="130571" y="450294"/>
                    </a:lnTo>
                    <a:lnTo>
                      <a:pt x="0" y="26986"/>
                    </a:lnTo>
                    <a:lnTo>
                      <a:pt x="793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B87F275-CC16-4823-B2C1-FF035E0C5DD4}"/>
                  </a:ext>
                </a:extLst>
              </p:cNvPr>
              <p:cNvSpPr/>
              <p:nvPr/>
            </p:nvSpPr>
            <p:spPr>
              <a:xfrm>
                <a:off x="-1183335" y="690562"/>
                <a:ext cx="158751" cy="158749"/>
              </a:xfrm>
              <a:custGeom>
                <a:avLst/>
                <a:gdLst>
                  <a:gd name="connsiteX0" fmla="*/ 0 w 158751"/>
                  <a:gd name="connsiteY0" fmla="*/ 79376 h 158749"/>
                  <a:gd name="connsiteX1" fmla="*/ 79376 w 158751"/>
                  <a:gd name="connsiteY1" fmla="*/ 158749 h 158749"/>
                  <a:gd name="connsiteX2" fmla="*/ 158751 w 158751"/>
                  <a:gd name="connsiteY2" fmla="*/ 79376 h 158749"/>
                  <a:gd name="connsiteX3" fmla="*/ 79376 w 158751"/>
                  <a:gd name="connsiteY3" fmla="*/ 0 h 158749"/>
                  <a:gd name="connsiteX4" fmla="*/ 0 w 158751"/>
                  <a:gd name="connsiteY4" fmla="*/ 79376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1" h="158749">
                    <a:moveTo>
                      <a:pt x="0" y="79376"/>
                    </a:moveTo>
                    <a:cubicBezTo>
                      <a:pt x="0" y="123213"/>
                      <a:pt x="35538" y="158749"/>
                      <a:pt x="79376" y="158749"/>
                    </a:cubicBezTo>
                    <a:cubicBezTo>
                      <a:pt x="123213" y="158749"/>
                      <a:pt x="158751" y="123213"/>
                      <a:pt x="158751" y="79376"/>
                    </a:cubicBezTo>
                    <a:cubicBezTo>
                      <a:pt x="158751" y="35537"/>
                      <a:pt x="123213" y="0"/>
                      <a:pt x="79376" y="0"/>
                    </a:cubicBezTo>
                    <a:cubicBezTo>
                      <a:pt x="35538" y="0"/>
                      <a:pt x="0" y="35537"/>
                      <a:pt x="0" y="79376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CC90E8BA-FA88-4A52-A933-8F140E86E172}"/>
                  </a:ext>
                </a:extLst>
              </p:cNvPr>
              <p:cNvSpPr/>
              <p:nvPr/>
            </p:nvSpPr>
            <p:spPr>
              <a:xfrm>
                <a:off x="-1596084" y="1047750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6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19"/>
                      <a:pt x="53306" y="238125"/>
                      <a:pt x="119063" y="238125"/>
                    </a:cubicBezTo>
                    <a:cubicBezTo>
                      <a:pt x="184819" y="238125"/>
                      <a:pt x="238126" y="184819"/>
                      <a:pt x="238126" y="119063"/>
                    </a:cubicBezTo>
                    <a:cubicBezTo>
                      <a:pt x="238126" y="53307"/>
                      <a:pt x="184819" y="0"/>
                      <a:pt x="119063" y="0"/>
                    </a:cubicBezTo>
                    <a:cubicBezTo>
                      <a:pt x="53306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6C90A780-1E38-4AA0-957A-BD161374C364}"/>
                  </a:ext>
                </a:extLst>
              </p:cNvPr>
              <p:cNvSpPr/>
              <p:nvPr/>
            </p:nvSpPr>
            <p:spPr>
              <a:xfrm>
                <a:off x="-1556397" y="1087425"/>
                <a:ext cx="158749" cy="158773"/>
              </a:xfrm>
              <a:custGeom>
                <a:avLst/>
                <a:gdLst>
                  <a:gd name="connsiteX0" fmla="*/ 0 w 158749"/>
                  <a:gd name="connsiteY0" fmla="*/ 79387 h 158773"/>
                  <a:gd name="connsiteX1" fmla="*/ 79363 w 158749"/>
                  <a:gd name="connsiteY1" fmla="*/ 158774 h 158773"/>
                  <a:gd name="connsiteX2" fmla="*/ 158749 w 158749"/>
                  <a:gd name="connsiteY2" fmla="*/ 79411 h 158773"/>
                  <a:gd name="connsiteX3" fmla="*/ 158749 w 158749"/>
                  <a:gd name="connsiteY3" fmla="*/ 79387 h 158773"/>
                  <a:gd name="connsiteX4" fmla="*/ 79387 w 158749"/>
                  <a:gd name="connsiteY4" fmla="*/ 0 h 158773"/>
                  <a:gd name="connsiteX5" fmla="*/ 0 w 158749"/>
                  <a:gd name="connsiteY5" fmla="*/ 79363 h 158773"/>
                  <a:gd name="connsiteX6" fmla="*/ 0 w 158749"/>
                  <a:gd name="connsiteY6" fmla="*/ 79387 h 15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749" h="158773">
                    <a:moveTo>
                      <a:pt x="0" y="79387"/>
                    </a:moveTo>
                    <a:cubicBezTo>
                      <a:pt x="-7" y="123224"/>
                      <a:pt x="35525" y="158768"/>
                      <a:pt x="79363" y="158774"/>
                    </a:cubicBezTo>
                    <a:cubicBezTo>
                      <a:pt x="123200" y="158781"/>
                      <a:pt x="158744" y="123248"/>
                      <a:pt x="158749" y="79411"/>
                    </a:cubicBezTo>
                    <a:cubicBezTo>
                      <a:pt x="158749" y="79404"/>
                      <a:pt x="158749" y="79394"/>
                      <a:pt x="158749" y="79387"/>
                    </a:cubicBezTo>
                    <a:cubicBezTo>
                      <a:pt x="158757" y="35549"/>
                      <a:pt x="123224" y="6"/>
                      <a:pt x="79387" y="0"/>
                    </a:cubicBezTo>
                    <a:cubicBezTo>
                      <a:pt x="35549" y="-7"/>
                      <a:pt x="7" y="35525"/>
                      <a:pt x="0" y="79363"/>
                    </a:cubicBezTo>
                    <a:cubicBezTo>
                      <a:pt x="0" y="79370"/>
                      <a:pt x="0" y="79379"/>
                      <a:pt x="0" y="79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66F750E-9901-4A5F-856D-D2E8F9C3BC51}"/>
                  </a:ext>
                </a:extLst>
              </p:cNvPr>
              <p:cNvSpPr/>
              <p:nvPr/>
            </p:nvSpPr>
            <p:spPr>
              <a:xfrm>
                <a:off x="-1142323" y="709430"/>
                <a:ext cx="555307" cy="555638"/>
              </a:xfrm>
              <a:custGeom>
                <a:avLst/>
                <a:gdLst>
                  <a:gd name="connsiteX0" fmla="*/ 292363 w 555307"/>
                  <a:gd name="connsiteY0" fmla="*/ 555251 h 555638"/>
                  <a:gd name="connsiteX1" fmla="*/ 329908 w 555307"/>
                  <a:gd name="connsiteY1" fmla="*/ 513499 h 555638"/>
                  <a:gd name="connsiteX2" fmla="*/ 288156 w 555307"/>
                  <a:gd name="connsiteY2" fmla="*/ 475955 h 555638"/>
                  <a:gd name="connsiteX3" fmla="*/ 79624 w 555307"/>
                  <a:gd name="connsiteY3" fmla="*/ 288155 h 555638"/>
                  <a:gd name="connsiteX4" fmla="*/ 267425 w 555307"/>
                  <a:gd name="connsiteY4" fmla="*/ 79622 h 555638"/>
                  <a:gd name="connsiteX5" fmla="*/ 475957 w 555307"/>
                  <a:gd name="connsiteY5" fmla="*/ 267423 h 555638"/>
                  <a:gd name="connsiteX6" fmla="*/ 475957 w 555307"/>
                  <a:gd name="connsiteY6" fmla="*/ 267438 h 555638"/>
                  <a:gd name="connsiteX7" fmla="*/ 517670 w 555307"/>
                  <a:gd name="connsiteY7" fmla="*/ 305021 h 555638"/>
                  <a:gd name="connsiteX8" fmla="*/ 555253 w 555307"/>
                  <a:gd name="connsiteY8" fmla="*/ 263310 h 555638"/>
                  <a:gd name="connsiteX9" fmla="*/ 263309 w 555307"/>
                  <a:gd name="connsiteY9" fmla="*/ 386 h 555638"/>
                  <a:gd name="connsiteX10" fmla="*/ 386 w 555307"/>
                  <a:gd name="connsiteY10" fmla="*/ 292329 h 555638"/>
                  <a:gd name="connsiteX11" fmla="*/ 292329 w 555307"/>
                  <a:gd name="connsiteY11" fmla="*/ 555253 h 555638"/>
                  <a:gd name="connsiteX12" fmla="*/ 292363 w 555307"/>
                  <a:gd name="connsiteY12" fmla="*/ 555251 h 55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5307" h="555638">
                    <a:moveTo>
                      <a:pt x="292363" y="555251"/>
                    </a:moveTo>
                    <a:cubicBezTo>
                      <a:pt x="314261" y="554090"/>
                      <a:pt x="331069" y="535397"/>
                      <a:pt x="329908" y="513499"/>
                    </a:cubicBezTo>
                    <a:cubicBezTo>
                      <a:pt x="328745" y="491603"/>
                      <a:pt x="310053" y="474794"/>
                      <a:pt x="288156" y="475955"/>
                    </a:cubicBezTo>
                    <a:cubicBezTo>
                      <a:pt x="178712" y="481680"/>
                      <a:pt x="85348" y="397599"/>
                      <a:pt x="79624" y="288155"/>
                    </a:cubicBezTo>
                    <a:cubicBezTo>
                      <a:pt x="73898" y="178710"/>
                      <a:pt x="157980" y="85347"/>
                      <a:pt x="267425" y="79622"/>
                    </a:cubicBezTo>
                    <a:cubicBezTo>
                      <a:pt x="376869" y="73898"/>
                      <a:pt x="470233" y="157978"/>
                      <a:pt x="475957" y="267423"/>
                    </a:cubicBezTo>
                    <a:cubicBezTo>
                      <a:pt x="475957" y="267427"/>
                      <a:pt x="475957" y="267432"/>
                      <a:pt x="475957" y="267438"/>
                    </a:cubicBezTo>
                    <a:cubicBezTo>
                      <a:pt x="477097" y="289334"/>
                      <a:pt x="495772" y="306161"/>
                      <a:pt x="517670" y="305021"/>
                    </a:cubicBezTo>
                    <a:cubicBezTo>
                      <a:pt x="539566" y="303882"/>
                      <a:pt x="556393" y="285206"/>
                      <a:pt x="555253" y="263310"/>
                    </a:cubicBezTo>
                    <a:cubicBezTo>
                      <a:pt x="547240" y="110087"/>
                      <a:pt x="416532" y="-7627"/>
                      <a:pt x="263309" y="386"/>
                    </a:cubicBezTo>
                    <a:cubicBezTo>
                      <a:pt x="110087" y="8400"/>
                      <a:pt x="-7627" y="139107"/>
                      <a:pt x="386" y="292329"/>
                    </a:cubicBezTo>
                    <a:cubicBezTo>
                      <a:pt x="8400" y="445552"/>
                      <a:pt x="139107" y="563265"/>
                      <a:pt x="292329" y="555253"/>
                    </a:cubicBezTo>
                    <a:cubicBezTo>
                      <a:pt x="292340" y="555253"/>
                      <a:pt x="292351" y="555251"/>
                      <a:pt x="292363" y="555251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6DB2FB54-E00A-4A9B-8D19-DFA2EFF64459}"/>
                  </a:ext>
                </a:extLst>
              </p:cNvPr>
              <p:cNvSpPr/>
              <p:nvPr/>
            </p:nvSpPr>
            <p:spPr>
              <a:xfrm>
                <a:off x="-864168" y="975756"/>
                <a:ext cx="238125" cy="238125"/>
              </a:xfrm>
              <a:custGeom>
                <a:avLst/>
                <a:gdLst>
                  <a:gd name="connsiteX0" fmla="*/ 0 w 238125"/>
                  <a:gd name="connsiteY0" fmla="*/ 119063 h 238125"/>
                  <a:gd name="connsiteX1" fmla="*/ 119063 w 238125"/>
                  <a:gd name="connsiteY1" fmla="*/ 238125 h 238125"/>
                  <a:gd name="connsiteX2" fmla="*/ 238125 w 238125"/>
                  <a:gd name="connsiteY2" fmla="*/ 119063 h 238125"/>
                  <a:gd name="connsiteX3" fmla="*/ 119063 w 238125"/>
                  <a:gd name="connsiteY3" fmla="*/ 0 h 238125"/>
                  <a:gd name="connsiteX4" fmla="*/ 0 w 238125"/>
                  <a:gd name="connsiteY4" fmla="*/ 11906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5" h="238125">
                    <a:moveTo>
                      <a:pt x="0" y="119063"/>
                    </a:moveTo>
                    <a:cubicBezTo>
                      <a:pt x="0" y="184820"/>
                      <a:pt x="53307" y="238125"/>
                      <a:pt x="119063" y="238125"/>
                    </a:cubicBezTo>
                    <a:cubicBezTo>
                      <a:pt x="184819" y="238125"/>
                      <a:pt x="238125" y="184820"/>
                      <a:pt x="238125" y="119063"/>
                    </a:cubicBezTo>
                    <a:cubicBezTo>
                      <a:pt x="238125" y="53307"/>
                      <a:pt x="184819" y="0"/>
                      <a:pt x="119063" y="0"/>
                    </a:cubicBezTo>
                    <a:cubicBezTo>
                      <a:pt x="53307" y="0"/>
                      <a:pt x="0" y="53307"/>
                      <a:pt x="0" y="119063"/>
                    </a:cubicBezTo>
                    <a:close/>
                  </a:path>
                </a:pathLst>
              </a:custGeom>
              <a:solidFill>
                <a:srgbClr val="E45D6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B6722327-816B-43BD-96F1-DE7CAB815C85}"/>
                  </a:ext>
                </a:extLst>
              </p:cNvPr>
              <p:cNvSpPr/>
              <p:nvPr/>
            </p:nvSpPr>
            <p:spPr>
              <a:xfrm>
                <a:off x="-1516710" y="1682749"/>
                <a:ext cx="476249" cy="396876"/>
              </a:xfrm>
              <a:custGeom>
                <a:avLst/>
                <a:gdLst>
                  <a:gd name="connsiteX0" fmla="*/ 63501 w 476249"/>
                  <a:gd name="connsiteY0" fmla="*/ 0 h 396876"/>
                  <a:gd name="connsiteX1" fmla="*/ 412750 w 476249"/>
                  <a:gd name="connsiteY1" fmla="*/ 0 h 396876"/>
                  <a:gd name="connsiteX2" fmla="*/ 476249 w 476249"/>
                  <a:gd name="connsiteY2" fmla="*/ 63501 h 396876"/>
                  <a:gd name="connsiteX3" fmla="*/ 476249 w 476249"/>
                  <a:gd name="connsiteY3" fmla="*/ 396876 h 396876"/>
                  <a:gd name="connsiteX4" fmla="*/ 0 w 476249"/>
                  <a:gd name="connsiteY4" fmla="*/ 396876 h 396876"/>
                  <a:gd name="connsiteX5" fmla="*/ 0 w 476249"/>
                  <a:gd name="connsiteY5" fmla="*/ 63501 h 396876"/>
                  <a:gd name="connsiteX6" fmla="*/ 63501 w 476249"/>
                  <a:gd name="connsiteY6" fmla="*/ 0 h 39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249" h="396876">
                    <a:moveTo>
                      <a:pt x="63501" y="0"/>
                    </a:moveTo>
                    <a:lnTo>
                      <a:pt x="412750" y="0"/>
                    </a:lnTo>
                    <a:cubicBezTo>
                      <a:pt x="447820" y="0"/>
                      <a:pt x="476249" y="28430"/>
                      <a:pt x="476249" y="63501"/>
                    </a:cubicBezTo>
                    <a:lnTo>
                      <a:pt x="476249" y="396876"/>
                    </a:lnTo>
                    <a:lnTo>
                      <a:pt x="0" y="396876"/>
                    </a:lnTo>
                    <a:lnTo>
                      <a:pt x="0" y="63501"/>
                    </a:lnTo>
                    <a:cubicBezTo>
                      <a:pt x="0" y="28430"/>
                      <a:pt x="28429" y="0"/>
                      <a:pt x="63501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D0A4E716-DC27-4C1E-AF5A-289C58239288}"/>
                  </a:ext>
                </a:extLst>
              </p:cNvPr>
              <p:cNvSpPr/>
              <p:nvPr/>
            </p:nvSpPr>
            <p:spPr>
              <a:xfrm>
                <a:off x="-1437335" y="1920874"/>
                <a:ext cx="158749" cy="79375"/>
              </a:xfrm>
              <a:custGeom>
                <a:avLst/>
                <a:gdLst>
                  <a:gd name="connsiteX0" fmla="*/ 31751 w 158749"/>
                  <a:gd name="connsiteY0" fmla="*/ 0 h 79375"/>
                  <a:gd name="connsiteX1" fmla="*/ 127001 w 158749"/>
                  <a:gd name="connsiteY1" fmla="*/ 0 h 79375"/>
                  <a:gd name="connsiteX2" fmla="*/ 158749 w 158749"/>
                  <a:gd name="connsiteY2" fmla="*/ 31751 h 79375"/>
                  <a:gd name="connsiteX3" fmla="*/ 158749 w 158749"/>
                  <a:gd name="connsiteY3" fmla="*/ 47625 h 79375"/>
                  <a:gd name="connsiteX4" fmla="*/ 127001 w 158749"/>
                  <a:gd name="connsiteY4" fmla="*/ 79376 h 79375"/>
                  <a:gd name="connsiteX5" fmla="*/ 31751 w 158749"/>
                  <a:gd name="connsiteY5" fmla="*/ 79376 h 79375"/>
                  <a:gd name="connsiteX6" fmla="*/ 0 w 158749"/>
                  <a:gd name="connsiteY6" fmla="*/ 47625 h 79375"/>
                  <a:gd name="connsiteX7" fmla="*/ 0 w 158749"/>
                  <a:gd name="connsiteY7" fmla="*/ 31751 h 79375"/>
                  <a:gd name="connsiteX8" fmla="*/ 31751 w 158749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49" h="79375">
                    <a:moveTo>
                      <a:pt x="31751" y="0"/>
                    </a:moveTo>
                    <a:lnTo>
                      <a:pt x="127001" y="0"/>
                    </a:lnTo>
                    <a:cubicBezTo>
                      <a:pt x="148166" y="0"/>
                      <a:pt x="158749" y="10583"/>
                      <a:pt x="158749" y="31751"/>
                    </a:cubicBezTo>
                    <a:lnTo>
                      <a:pt x="158749" y="47625"/>
                    </a:lnTo>
                    <a:cubicBezTo>
                      <a:pt x="158749" y="68792"/>
                      <a:pt x="148166" y="79376"/>
                      <a:pt x="127001" y="79376"/>
                    </a:cubicBezTo>
                    <a:lnTo>
                      <a:pt x="31751" y="79376"/>
                    </a:lnTo>
                    <a:cubicBezTo>
                      <a:pt x="10584" y="79376"/>
                      <a:pt x="0" y="68792"/>
                      <a:pt x="0" y="47625"/>
                    </a:cubicBezTo>
                    <a:lnTo>
                      <a:pt x="0" y="31751"/>
                    </a:lnTo>
                    <a:cubicBezTo>
                      <a:pt x="0" y="10583"/>
                      <a:pt x="10584" y="0"/>
                      <a:pt x="3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607A6A00-B983-4FC3-B604-760D17B42BBA}"/>
                  </a:ext>
                </a:extLst>
              </p:cNvPr>
              <p:cNvSpPr/>
              <p:nvPr/>
            </p:nvSpPr>
            <p:spPr>
              <a:xfrm>
                <a:off x="-1437335" y="1762125"/>
                <a:ext cx="158749" cy="79375"/>
              </a:xfrm>
              <a:custGeom>
                <a:avLst/>
                <a:gdLst>
                  <a:gd name="connsiteX0" fmla="*/ 31751 w 158749"/>
                  <a:gd name="connsiteY0" fmla="*/ 0 h 79375"/>
                  <a:gd name="connsiteX1" fmla="*/ 127001 w 158749"/>
                  <a:gd name="connsiteY1" fmla="*/ 0 h 79375"/>
                  <a:gd name="connsiteX2" fmla="*/ 158749 w 158749"/>
                  <a:gd name="connsiteY2" fmla="*/ 31751 h 79375"/>
                  <a:gd name="connsiteX3" fmla="*/ 158749 w 158749"/>
                  <a:gd name="connsiteY3" fmla="*/ 47625 h 79375"/>
                  <a:gd name="connsiteX4" fmla="*/ 127001 w 158749"/>
                  <a:gd name="connsiteY4" fmla="*/ 79376 h 79375"/>
                  <a:gd name="connsiteX5" fmla="*/ 31751 w 158749"/>
                  <a:gd name="connsiteY5" fmla="*/ 79376 h 79375"/>
                  <a:gd name="connsiteX6" fmla="*/ 0 w 158749"/>
                  <a:gd name="connsiteY6" fmla="*/ 47625 h 79375"/>
                  <a:gd name="connsiteX7" fmla="*/ 0 w 158749"/>
                  <a:gd name="connsiteY7" fmla="*/ 31751 h 79375"/>
                  <a:gd name="connsiteX8" fmla="*/ 31751 w 158749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49" h="79375">
                    <a:moveTo>
                      <a:pt x="31751" y="0"/>
                    </a:moveTo>
                    <a:lnTo>
                      <a:pt x="127001" y="0"/>
                    </a:lnTo>
                    <a:cubicBezTo>
                      <a:pt x="148166" y="0"/>
                      <a:pt x="158749" y="10584"/>
                      <a:pt x="158749" y="31751"/>
                    </a:cubicBezTo>
                    <a:lnTo>
                      <a:pt x="158749" y="47625"/>
                    </a:lnTo>
                    <a:cubicBezTo>
                      <a:pt x="158749" y="68792"/>
                      <a:pt x="148166" y="79376"/>
                      <a:pt x="127001" y="79376"/>
                    </a:cubicBezTo>
                    <a:lnTo>
                      <a:pt x="31751" y="79376"/>
                    </a:lnTo>
                    <a:cubicBezTo>
                      <a:pt x="10584" y="79376"/>
                      <a:pt x="0" y="68792"/>
                      <a:pt x="0" y="47625"/>
                    </a:cubicBezTo>
                    <a:lnTo>
                      <a:pt x="0" y="31751"/>
                    </a:lnTo>
                    <a:cubicBezTo>
                      <a:pt x="0" y="10584"/>
                      <a:pt x="10584" y="0"/>
                      <a:pt x="3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62ED8C-9D07-43DA-A7B5-3A6366204EFD}"/>
              </a:ext>
            </a:extLst>
          </p:cNvPr>
          <p:cNvGrpSpPr/>
          <p:nvPr/>
        </p:nvGrpSpPr>
        <p:grpSpPr>
          <a:xfrm>
            <a:off x="5143092" y="1582921"/>
            <a:ext cx="2134826" cy="2134826"/>
            <a:chOff x="8369008" y="2300158"/>
            <a:chExt cx="2134826" cy="213482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C65AEC9-E01A-43D9-A2C0-86ED90938694}"/>
                </a:ext>
              </a:extLst>
            </p:cNvPr>
            <p:cNvSpPr/>
            <p:nvPr/>
          </p:nvSpPr>
          <p:spPr>
            <a:xfrm>
              <a:off x="8369008" y="2300158"/>
              <a:ext cx="2134826" cy="21348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4C2C3"/>
              </a:solidFill>
            </a:ln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04FC51-5682-4322-9959-AF01D2222E87}"/>
                </a:ext>
              </a:extLst>
            </p:cNvPr>
            <p:cNvSpPr/>
            <p:nvPr/>
          </p:nvSpPr>
          <p:spPr>
            <a:xfrm>
              <a:off x="8609107" y="2540257"/>
              <a:ext cx="1654628" cy="165462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2" name="图形 15">
              <a:extLst>
                <a:ext uri="{FF2B5EF4-FFF2-40B4-BE49-F238E27FC236}">
                  <a16:creationId xmlns:a16="http://schemas.microsoft.com/office/drawing/2014/main" id="{F94607E5-45CD-4A78-AF89-B744FF561603}"/>
                </a:ext>
              </a:extLst>
            </p:cNvPr>
            <p:cNvGrpSpPr/>
            <p:nvPr/>
          </p:nvGrpSpPr>
          <p:grpSpPr>
            <a:xfrm>
              <a:off x="8988748" y="2919899"/>
              <a:ext cx="895348" cy="895346"/>
              <a:chOff x="-2076450" y="3008844"/>
              <a:chExt cx="1905000" cy="1905000"/>
            </a:xfrm>
          </p:grpSpPr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21FFF4F2-AA0B-4EA6-9349-B99B3AEA1584}"/>
                  </a:ext>
                </a:extLst>
              </p:cNvPr>
              <p:cNvSpPr/>
              <p:nvPr/>
            </p:nvSpPr>
            <p:spPr>
              <a:xfrm>
                <a:off x="-1600200" y="3008844"/>
                <a:ext cx="952500" cy="714375"/>
              </a:xfrm>
              <a:custGeom>
                <a:avLst/>
                <a:gdLst>
                  <a:gd name="connsiteX0" fmla="*/ 31751 w 952500"/>
                  <a:gd name="connsiteY0" fmla="*/ 0 h 714375"/>
                  <a:gd name="connsiteX1" fmla="*/ 701198 w 952500"/>
                  <a:gd name="connsiteY1" fmla="*/ 0 h 714375"/>
                  <a:gd name="connsiteX2" fmla="*/ 723662 w 952500"/>
                  <a:gd name="connsiteY2" fmla="*/ 9366 h 714375"/>
                  <a:gd name="connsiteX3" fmla="*/ 943293 w 952500"/>
                  <a:gd name="connsiteY3" fmla="*/ 230029 h 714375"/>
                  <a:gd name="connsiteX4" fmla="*/ 952500 w 952500"/>
                  <a:gd name="connsiteY4" fmla="*/ 252333 h 714375"/>
                  <a:gd name="connsiteX5" fmla="*/ 952500 w 952500"/>
                  <a:gd name="connsiteY5" fmla="*/ 714375 h 714375"/>
                  <a:gd name="connsiteX6" fmla="*/ 0 w 952500"/>
                  <a:gd name="connsiteY6" fmla="*/ 714375 h 714375"/>
                  <a:gd name="connsiteX7" fmla="*/ 0 w 952500"/>
                  <a:gd name="connsiteY7" fmla="*/ 31750 h 714375"/>
                  <a:gd name="connsiteX8" fmla="*/ 31751 w 952500"/>
                  <a:gd name="connsiteY8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0" h="714375">
                    <a:moveTo>
                      <a:pt x="31751" y="0"/>
                    </a:moveTo>
                    <a:lnTo>
                      <a:pt x="701198" y="0"/>
                    </a:lnTo>
                    <a:cubicBezTo>
                      <a:pt x="709633" y="14"/>
                      <a:pt x="717716" y="3384"/>
                      <a:pt x="723662" y="9366"/>
                    </a:cubicBezTo>
                    <a:lnTo>
                      <a:pt x="943293" y="230029"/>
                    </a:lnTo>
                    <a:cubicBezTo>
                      <a:pt x="949177" y="235961"/>
                      <a:pt x="952485" y="243976"/>
                      <a:pt x="952500" y="252333"/>
                    </a:cubicBezTo>
                    <a:lnTo>
                      <a:pt x="952500" y="714375"/>
                    </a:lnTo>
                    <a:lnTo>
                      <a:pt x="0" y="714375"/>
                    </a:lnTo>
                    <a:lnTo>
                      <a:pt x="0" y="31750"/>
                    </a:lnTo>
                    <a:cubicBezTo>
                      <a:pt x="0" y="14288"/>
                      <a:pt x="14287" y="0"/>
                      <a:pt x="31751" y="0"/>
                    </a:cubicBezTo>
                    <a:close/>
                  </a:path>
                </a:pathLst>
              </a:custGeom>
              <a:solidFill>
                <a:srgbClr val="535456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15491B5A-DAD0-4C7A-808D-8CD98C06F329}"/>
                  </a:ext>
                </a:extLst>
              </p:cNvPr>
              <p:cNvSpPr/>
              <p:nvPr/>
            </p:nvSpPr>
            <p:spPr>
              <a:xfrm>
                <a:off x="-1520824" y="3088219"/>
                <a:ext cx="793748" cy="634999"/>
              </a:xfrm>
              <a:custGeom>
                <a:avLst/>
                <a:gdLst>
                  <a:gd name="connsiteX0" fmla="*/ 634999 w 793748"/>
                  <a:gd name="connsiteY0" fmla="*/ 0 h 634999"/>
                  <a:gd name="connsiteX1" fmla="*/ 634999 w 793748"/>
                  <a:gd name="connsiteY1" fmla="*/ 142876 h 634999"/>
                  <a:gd name="connsiteX2" fmla="*/ 650874 w 793748"/>
                  <a:gd name="connsiteY2" fmla="*/ 158750 h 634999"/>
                  <a:gd name="connsiteX3" fmla="*/ 793749 w 793748"/>
                  <a:gd name="connsiteY3" fmla="*/ 158750 h 634999"/>
                  <a:gd name="connsiteX4" fmla="*/ 793749 w 793748"/>
                  <a:gd name="connsiteY4" fmla="*/ 619126 h 634999"/>
                  <a:gd name="connsiteX5" fmla="*/ 777874 w 793748"/>
                  <a:gd name="connsiteY5" fmla="*/ 635000 h 634999"/>
                  <a:gd name="connsiteX6" fmla="*/ 15874 w 793748"/>
                  <a:gd name="connsiteY6" fmla="*/ 635000 h 634999"/>
                  <a:gd name="connsiteX7" fmla="*/ 0 w 793748"/>
                  <a:gd name="connsiteY7" fmla="*/ 619126 h 634999"/>
                  <a:gd name="connsiteX8" fmla="*/ 0 w 793748"/>
                  <a:gd name="connsiteY8" fmla="*/ 15875 h 634999"/>
                  <a:gd name="connsiteX9" fmla="*/ 15874 w 793748"/>
                  <a:gd name="connsiteY9" fmla="*/ 0 h 634999"/>
                  <a:gd name="connsiteX10" fmla="*/ 634999 w 793748"/>
                  <a:gd name="connsiteY10" fmla="*/ 0 h 63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3748" h="634999">
                    <a:moveTo>
                      <a:pt x="634999" y="0"/>
                    </a:moveTo>
                    <a:lnTo>
                      <a:pt x="634999" y="142876"/>
                    </a:lnTo>
                    <a:cubicBezTo>
                      <a:pt x="634999" y="151606"/>
                      <a:pt x="642143" y="158750"/>
                      <a:pt x="650874" y="158750"/>
                    </a:cubicBezTo>
                    <a:lnTo>
                      <a:pt x="793749" y="158750"/>
                    </a:lnTo>
                    <a:lnTo>
                      <a:pt x="793749" y="619126"/>
                    </a:lnTo>
                    <a:cubicBezTo>
                      <a:pt x="793749" y="627893"/>
                      <a:pt x="786642" y="635000"/>
                      <a:pt x="777874" y="635000"/>
                    </a:cubicBezTo>
                    <a:lnTo>
                      <a:pt x="15874" y="635000"/>
                    </a:lnTo>
                    <a:cubicBezTo>
                      <a:pt x="7107" y="635000"/>
                      <a:pt x="0" y="627893"/>
                      <a:pt x="0" y="619126"/>
                    </a:cubicBezTo>
                    <a:lnTo>
                      <a:pt x="0" y="15875"/>
                    </a:lnTo>
                    <a:cubicBezTo>
                      <a:pt x="0" y="7144"/>
                      <a:pt x="7144" y="0"/>
                      <a:pt x="15874" y="0"/>
                    </a:cubicBezTo>
                    <a:lnTo>
                      <a:pt x="6349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6B55BEFF-A6CC-42F7-9D7E-6E754B1C3210}"/>
                  </a:ext>
                </a:extLst>
              </p:cNvPr>
              <p:cNvSpPr/>
              <p:nvPr/>
            </p:nvSpPr>
            <p:spPr>
              <a:xfrm>
                <a:off x="-2076450" y="3723219"/>
                <a:ext cx="1905000" cy="952500"/>
              </a:xfrm>
              <a:custGeom>
                <a:avLst/>
                <a:gdLst>
                  <a:gd name="connsiteX0" fmla="*/ 127000 w 1905000"/>
                  <a:gd name="connsiteY0" fmla="*/ 0 h 952500"/>
                  <a:gd name="connsiteX1" fmla="*/ 1777999 w 1905000"/>
                  <a:gd name="connsiteY1" fmla="*/ 0 h 952500"/>
                  <a:gd name="connsiteX2" fmla="*/ 1905000 w 1905000"/>
                  <a:gd name="connsiteY2" fmla="*/ 127001 h 952500"/>
                  <a:gd name="connsiteX3" fmla="*/ 1905000 w 1905000"/>
                  <a:gd name="connsiteY3" fmla="*/ 825499 h 952500"/>
                  <a:gd name="connsiteX4" fmla="*/ 1777999 w 1905000"/>
                  <a:gd name="connsiteY4" fmla="*/ 952500 h 952500"/>
                  <a:gd name="connsiteX5" fmla="*/ 127000 w 1905000"/>
                  <a:gd name="connsiteY5" fmla="*/ 952500 h 952500"/>
                  <a:gd name="connsiteX6" fmla="*/ 0 w 1905000"/>
                  <a:gd name="connsiteY6" fmla="*/ 825499 h 952500"/>
                  <a:gd name="connsiteX7" fmla="*/ 0 w 1905000"/>
                  <a:gd name="connsiteY7" fmla="*/ 127001 h 952500"/>
                  <a:gd name="connsiteX8" fmla="*/ 127000 w 1905000"/>
                  <a:gd name="connsiteY8" fmla="*/ 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0" h="952500">
                    <a:moveTo>
                      <a:pt x="127000" y="0"/>
                    </a:moveTo>
                    <a:lnTo>
                      <a:pt x="1777999" y="0"/>
                    </a:lnTo>
                    <a:cubicBezTo>
                      <a:pt x="1848140" y="0"/>
                      <a:pt x="1905000" y="56860"/>
                      <a:pt x="1905000" y="127001"/>
                    </a:cubicBezTo>
                    <a:lnTo>
                      <a:pt x="1905000" y="825499"/>
                    </a:lnTo>
                    <a:cubicBezTo>
                      <a:pt x="1905000" y="895640"/>
                      <a:pt x="1848140" y="952500"/>
                      <a:pt x="1777999" y="952500"/>
                    </a:cubicBezTo>
                    <a:lnTo>
                      <a:pt x="127000" y="952500"/>
                    </a:lnTo>
                    <a:cubicBezTo>
                      <a:pt x="56860" y="952500"/>
                      <a:pt x="0" y="895640"/>
                      <a:pt x="0" y="825499"/>
                    </a:cubicBezTo>
                    <a:lnTo>
                      <a:pt x="0" y="127001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1C2E43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A01BCEF9-C007-42E8-A190-AC522DCF38A7}"/>
                  </a:ext>
                </a:extLst>
              </p:cNvPr>
              <p:cNvSpPr/>
              <p:nvPr/>
            </p:nvSpPr>
            <p:spPr>
              <a:xfrm>
                <a:off x="-568324" y="3961344"/>
                <a:ext cx="158749" cy="158749"/>
              </a:xfrm>
              <a:custGeom>
                <a:avLst/>
                <a:gdLst>
                  <a:gd name="connsiteX0" fmla="*/ 31749 w 158749"/>
                  <a:gd name="connsiteY0" fmla="*/ 0 h 158749"/>
                  <a:gd name="connsiteX1" fmla="*/ 126999 w 158749"/>
                  <a:gd name="connsiteY1" fmla="*/ 0 h 158749"/>
                  <a:gd name="connsiteX2" fmla="*/ 158749 w 158749"/>
                  <a:gd name="connsiteY2" fmla="*/ 31751 h 158749"/>
                  <a:gd name="connsiteX3" fmla="*/ 158749 w 158749"/>
                  <a:gd name="connsiteY3" fmla="*/ 127001 h 158749"/>
                  <a:gd name="connsiteX4" fmla="*/ 126999 w 158749"/>
                  <a:gd name="connsiteY4" fmla="*/ 158749 h 158749"/>
                  <a:gd name="connsiteX5" fmla="*/ 31749 w 158749"/>
                  <a:gd name="connsiteY5" fmla="*/ 158749 h 158749"/>
                  <a:gd name="connsiteX6" fmla="*/ 0 w 158749"/>
                  <a:gd name="connsiteY6" fmla="*/ 127001 h 158749"/>
                  <a:gd name="connsiteX7" fmla="*/ 0 w 158749"/>
                  <a:gd name="connsiteY7" fmla="*/ 31751 h 158749"/>
                  <a:gd name="connsiteX8" fmla="*/ 31749 w 158749"/>
                  <a:gd name="connsiteY8" fmla="*/ 0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49" h="158749">
                    <a:moveTo>
                      <a:pt x="31749" y="0"/>
                    </a:moveTo>
                    <a:lnTo>
                      <a:pt x="126999" y="0"/>
                    </a:lnTo>
                    <a:cubicBezTo>
                      <a:pt x="148166" y="0"/>
                      <a:pt x="158749" y="10584"/>
                      <a:pt x="158749" y="31751"/>
                    </a:cubicBezTo>
                    <a:lnTo>
                      <a:pt x="158749" y="127001"/>
                    </a:lnTo>
                    <a:cubicBezTo>
                      <a:pt x="158749" y="148166"/>
                      <a:pt x="148166" y="158749"/>
                      <a:pt x="126999" y="158749"/>
                    </a:cubicBezTo>
                    <a:lnTo>
                      <a:pt x="31749" y="158749"/>
                    </a:lnTo>
                    <a:cubicBezTo>
                      <a:pt x="10584" y="158749"/>
                      <a:pt x="0" y="148166"/>
                      <a:pt x="0" y="127001"/>
                    </a:cubicBezTo>
                    <a:lnTo>
                      <a:pt x="0" y="31751"/>
                    </a:lnTo>
                    <a:cubicBezTo>
                      <a:pt x="0" y="10584"/>
                      <a:pt x="10584" y="0"/>
                      <a:pt x="31749" y="0"/>
                    </a:cubicBezTo>
                    <a:close/>
                  </a:path>
                </a:pathLst>
              </a:custGeom>
              <a:solidFill>
                <a:srgbClr val="429B95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54FCD3E-D084-4B9B-98A8-92FB05B729CE}"/>
                  </a:ext>
                </a:extLst>
              </p:cNvPr>
              <p:cNvSpPr/>
              <p:nvPr/>
            </p:nvSpPr>
            <p:spPr>
              <a:xfrm>
                <a:off x="-1203325" y="3961344"/>
                <a:ext cx="555625" cy="158749"/>
              </a:xfrm>
              <a:custGeom>
                <a:avLst/>
                <a:gdLst>
                  <a:gd name="connsiteX0" fmla="*/ 31751 w 555625"/>
                  <a:gd name="connsiteY0" fmla="*/ 0 h 158749"/>
                  <a:gd name="connsiteX1" fmla="*/ 523875 w 555625"/>
                  <a:gd name="connsiteY1" fmla="*/ 0 h 158749"/>
                  <a:gd name="connsiteX2" fmla="*/ 555626 w 555625"/>
                  <a:gd name="connsiteY2" fmla="*/ 31751 h 158749"/>
                  <a:gd name="connsiteX3" fmla="*/ 555626 w 555625"/>
                  <a:gd name="connsiteY3" fmla="*/ 127001 h 158749"/>
                  <a:gd name="connsiteX4" fmla="*/ 523875 w 555625"/>
                  <a:gd name="connsiteY4" fmla="*/ 158749 h 158749"/>
                  <a:gd name="connsiteX5" fmla="*/ 31751 w 555625"/>
                  <a:gd name="connsiteY5" fmla="*/ 158749 h 158749"/>
                  <a:gd name="connsiteX6" fmla="*/ 0 w 555625"/>
                  <a:gd name="connsiteY6" fmla="*/ 127001 h 158749"/>
                  <a:gd name="connsiteX7" fmla="*/ 0 w 555625"/>
                  <a:gd name="connsiteY7" fmla="*/ 31751 h 158749"/>
                  <a:gd name="connsiteX8" fmla="*/ 31751 w 555625"/>
                  <a:gd name="connsiteY8" fmla="*/ 0 h 15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625" h="158749">
                    <a:moveTo>
                      <a:pt x="31751" y="0"/>
                    </a:moveTo>
                    <a:lnTo>
                      <a:pt x="523875" y="0"/>
                    </a:lnTo>
                    <a:cubicBezTo>
                      <a:pt x="545042" y="0"/>
                      <a:pt x="555626" y="10584"/>
                      <a:pt x="555626" y="31751"/>
                    </a:cubicBezTo>
                    <a:lnTo>
                      <a:pt x="555626" y="127001"/>
                    </a:lnTo>
                    <a:cubicBezTo>
                      <a:pt x="555626" y="148166"/>
                      <a:pt x="545042" y="158749"/>
                      <a:pt x="523875" y="158749"/>
                    </a:cubicBezTo>
                    <a:lnTo>
                      <a:pt x="31751" y="158749"/>
                    </a:lnTo>
                    <a:cubicBezTo>
                      <a:pt x="10584" y="158749"/>
                      <a:pt x="0" y="148166"/>
                      <a:pt x="0" y="127001"/>
                    </a:cubicBezTo>
                    <a:lnTo>
                      <a:pt x="0" y="31751"/>
                    </a:lnTo>
                    <a:cubicBezTo>
                      <a:pt x="0" y="10584"/>
                      <a:pt x="10584" y="0"/>
                      <a:pt x="3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0D38D3DB-FBAD-4AEC-BB15-A2F2C3767730}"/>
                  </a:ext>
                </a:extLst>
              </p:cNvPr>
              <p:cNvSpPr/>
              <p:nvPr/>
            </p:nvSpPr>
            <p:spPr>
              <a:xfrm>
                <a:off x="-1838325" y="4278844"/>
                <a:ext cx="1428750" cy="79373"/>
              </a:xfrm>
              <a:custGeom>
                <a:avLst/>
                <a:gdLst>
                  <a:gd name="connsiteX0" fmla="*/ 0 w 1428750"/>
                  <a:gd name="connsiteY0" fmla="*/ 0 h 79373"/>
                  <a:gd name="connsiteX1" fmla="*/ 1428750 w 1428750"/>
                  <a:gd name="connsiteY1" fmla="*/ 0 h 79373"/>
                  <a:gd name="connsiteX2" fmla="*/ 1428750 w 1428750"/>
                  <a:gd name="connsiteY2" fmla="*/ 79374 h 79373"/>
                  <a:gd name="connsiteX3" fmla="*/ 0 w 1428750"/>
                  <a:gd name="connsiteY3" fmla="*/ 79374 h 7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0" h="79373">
                    <a:moveTo>
                      <a:pt x="0" y="0"/>
                    </a:moveTo>
                    <a:lnTo>
                      <a:pt x="1428750" y="0"/>
                    </a:lnTo>
                    <a:lnTo>
                      <a:pt x="1428750" y="79374"/>
                    </a:lnTo>
                    <a:lnTo>
                      <a:pt x="0" y="79374"/>
                    </a:ln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51E573BE-CBB8-44BB-A05B-EDB2A10CFC7B}"/>
                  </a:ext>
                </a:extLst>
              </p:cNvPr>
              <p:cNvSpPr/>
              <p:nvPr/>
            </p:nvSpPr>
            <p:spPr>
              <a:xfrm>
                <a:off x="-1758949" y="4278844"/>
                <a:ext cx="1269998" cy="634999"/>
              </a:xfrm>
              <a:custGeom>
                <a:avLst/>
                <a:gdLst>
                  <a:gd name="connsiteX0" fmla="*/ 0 w 1269998"/>
                  <a:gd name="connsiteY0" fmla="*/ 0 h 634999"/>
                  <a:gd name="connsiteX1" fmla="*/ 1269999 w 1269998"/>
                  <a:gd name="connsiteY1" fmla="*/ 0 h 634999"/>
                  <a:gd name="connsiteX2" fmla="*/ 1269999 w 1269998"/>
                  <a:gd name="connsiteY2" fmla="*/ 603243 h 634999"/>
                  <a:gd name="connsiteX3" fmla="*/ 1238250 w 1269998"/>
                  <a:gd name="connsiteY3" fmla="*/ 634999 h 634999"/>
                  <a:gd name="connsiteX4" fmla="*/ 31749 w 1269998"/>
                  <a:gd name="connsiteY4" fmla="*/ 634999 h 634999"/>
                  <a:gd name="connsiteX5" fmla="*/ 0 w 1269998"/>
                  <a:gd name="connsiteY5" fmla="*/ 603243 h 634999"/>
                  <a:gd name="connsiteX6" fmla="*/ 0 w 1269998"/>
                  <a:gd name="connsiteY6" fmla="*/ 0 h 63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9998" h="634999">
                    <a:moveTo>
                      <a:pt x="0" y="0"/>
                    </a:moveTo>
                    <a:lnTo>
                      <a:pt x="1269999" y="0"/>
                    </a:lnTo>
                    <a:lnTo>
                      <a:pt x="1269999" y="603243"/>
                    </a:lnTo>
                    <a:cubicBezTo>
                      <a:pt x="1269999" y="620786"/>
                      <a:pt x="1255784" y="634999"/>
                      <a:pt x="1238250" y="634999"/>
                    </a:cubicBezTo>
                    <a:lnTo>
                      <a:pt x="31749" y="634999"/>
                    </a:lnTo>
                    <a:cubicBezTo>
                      <a:pt x="14215" y="634999"/>
                      <a:pt x="0" y="620786"/>
                      <a:pt x="0" y="6032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A5295D6-3684-4E3B-8EEE-E2B940A12EA4}"/>
                  </a:ext>
                </a:extLst>
              </p:cNvPr>
              <p:cNvSpPr/>
              <p:nvPr/>
            </p:nvSpPr>
            <p:spPr>
              <a:xfrm>
                <a:off x="-1520824" y="4437594"/>
                <a:ext cx="793748" cy="79375"/>
              </a:xfrm>
              <a:custGeom>
                <a:avLst/>
                <a:gdLst>
                  <a:gd name="connsiteX0" fmla="*/ 15874 w 793748"/>
                  <a:gd name="connsiteY0" fmla="*/ 0 h 79375"/>
                  <a:gd name="connsiteX1" fmla="*/ 777874 w 793748"/>
                  <a:gd name="connsiteY1" fmla="*/ 0 h 79375"/>
                  <a:gd name="connsiteX2" fmla="*/ 793749 w 793748"/>
                  <a:gd name="connsiteY2" fmla="*/ 15874 h 79375"/>
                  <a:gd name="connsiteX3" fmla="*/ 793749 w 793748"/>
                  <a:gd name="connsiteY3" fmla="*/ 63499 h 79375"/>
                  <a:gd name="connsiteX4" fmla="*/ 777874 w 793748"/>
                  <a:gd name="connsiteY4" fmla="*/ 79376 h 79375"/>
                  <a:gd name="connsiteX5" fmla="*/ 15874 w 793748"/>
                  <a:gd name="connsiteY5" fmla="*/ 79376 h 79375"/>
                  <a:gd name="connsiteX6" fmla="*/ 0 w 793748"/>
                  <a:gd name="connsiteY6" fmla="*/ 63499 h 79375"/>
                  <a:gd name="connsiteX7" fmla="*/ 0 w 793748"/>
                  <a:gd name="connsiteY7" fmla="*/ 15874 h 79375"/>
                  <a:gd name="connsiteX8" fmla="*/ 15874 w 793748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748" h="79375">
                    <a:moveTo>
                      <a:pt x="15874" y="0"/>
                    </a:moveTo>
                    <a:lnTo>
                      <a:pt x="777874" y="0"/>
                    </a:lnTo>
                    <a:cubicBezTo>
                      <a:pt x="788458" y="0"/>
                      <a:pt x="793749" y="5291"/>
                      <a:pt x="793749" y="15874"/>
                    </a:cubicBezTo>
                    <a:lnTo>
                      <a:pt x="793749" y="63499"/>
                    </a:lnTo>
                    <a:cubicBezTo>
                      <a:pt x="793749" y="74083"/>
                      <a:pt x="788458" y="79376"/>
                      <a:pt x="777874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3"/>
                      <a:pt x="0" y="63499"/>
                    </a:cubicBezTo>
                    <a:lnTo>
                      <a:pt x="0" y="15874"/>
                    </a:lnTo>
                    <a:cubicBezTo>
                      <a:pt x="0" y="5291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78AD6B9C-CD5A-4A43-9BCA-C149F9826DF5}"/>
                  </a:ext>
                </a:extLst>
              </p:cNvPr>
              <p:cNvSpPr/>
              <p:nvPr/>
            </p:nvSpPr>
            <p:spPr>
              <a:xfrm>
                <a:off x="-1520824" y="4596343"/>
                <a:ext cx="555623" cy="79375"/>
              </a:xfrm>
              <a:custGeom>
                <a:avLst/>
                <a:gdLst>
                  <a:gd name="connsiteX0" fmla="*/ 15874 w 555623"/>
                  <a:gd name="connsiteY0" fmla="*/ 0 h 79375"/>
                  <a:gd name="connsiteX1" fmla="*/ 539749 w 555623"/>
                  <a:gd name="connsiteY1" fmla="*/ 0 h 79375"/>
                  <a:gd name="connsiteX2" fmla="*/ 555624 w 555623"/>
                  <a:gd name="connsiteY2" fmla="*/ 15876 h 79375"/>
                  <a:gd name="connsiteX3" fmla="*/ 555624 w 555623"/>
                  <a:gd name="connsiteY3" fmla="*/ 63501 h 79375"/>
                  <a:gd name="connsiteX4" fmla="*/ 539749 w 555623"/>
                  <a:gd name="connsiteY4" fmla="*/ 79376 h 79375"/>
                  <a:gd name="connsiteX5" fmla="*/ 15874 w 555623"/>
                  <a:gd name="connsiteY5" fmla="*/ 79376 h 79375"/>
                  <a:gd name="connsiteX6" fmla="*/ 0 w 555623"/>
                  <a:gd name="connsiteY6" fmla="*/ 63501 h 79375"/>
                  <a:gd name="connsiteX7" fmla="*/ 0 w 555623"/>
                  <a:gd name="connsiteY7" fmla="*/ 15876 h 79375"/>
                  <a:gd name="connsiteX8" fmla="*/ 15874 w 555623"/>
                  <a:gd name="connsiteY8" fmla="*/ 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623" h="79375">
                    <a:moveTo>
                      <a:pt x="15874" y="0"/>
                    </a:moveTo>
                    <a:lnTo>
                      <a:pt x="539749" y="0"/>
                    </a:lnTo>
                    <a:cubicBezTo>
                      <a:pt x="550333" y="0"/>
                      <a:pt x="555624" y="5293"/>
                      <a:pt x="555624" y="15876"/>
                    </a:cubicBezTo>
                    <a:lnTo>
                      <a:pt x="555624" y="63501"/>
                    </a:lnTo>
                    <a:cubicBezTo>
                      <a:pt x="555624" y="74085"/>
                      <a:pt x="550333" y="79376"/>
                      <a:pt x="539749" y="79376"/>
                    </a:cubicBezTo>
                    <a:lnTo>
                      <a:pt x="15874" y="79376"/>
                    </a:lnTo>
                    <a:cubicBezTo>
                      <a:pt x="5291" y="79376"/>
                      <a:pt x="0" y="74085"/>
                      <a:pt x="0" y="63501"/>
                    </a:cubicBezTo>
                    <a:lnTo>
                      <a:pt x="0" y="15876"/>
                    </a:lnTo>
                    <a:cubicBezTo>
                      <a:pt x="0" y="5293"/>
                      <a:pt x="5291" y="0"/>
                      <a:pt x="15874" y="0"/>
                    </a:cubicBezTo>
                    <a:close/>
                  </a:path>
                </a:pathLst>
              </a:custGeom>
              <a:solidFill>
                <a:srgbClr val="CACBC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9FB3C0CE-BBE7-44F1-A6FF-C1606B9AA6FB}"/>
                  </a:ext>
                </a:extLst>
              </p:cNvPr>
              <p:cNvSpPr/>
              <p:nvPr/>
            </p:nvSpPr>
            <p:spPr>
              <a:xfrm>
                <a:off x="-1325323" y="3308029"/>
                <a:ext cx="301446" cy="341451"/>
              </a:xfrm>
              <a:custGeom>
                <a:avLst/>
                <a:gdLst>
                  <a:gd name="connsiteX0" fmla="*/ 137080 w 301446"/>
                  <a:gd name="connsiteY0" fmla="*/ 207545 h 341451"/>
                  <a:gd name="connsiteX1" fmla="*/ 172561 w 301446"/>
                  <a:gd name="connsiteY1" fmla="*/ 185875 h 341451"/>
                  <a:gd name="connsiteX2" fmla="*/ 159226 w 301446"/>
                  <a:gd name="connsiteY2" fmla="*/ 129520 h 341451"/>
                  <a:gd name="connsiteX3" fmla="*/ 103822 w 301446"/>
                  <a:gd name="connsiteY3" fmla="*/ 146189 h 341451"/>
                  <a:gd name="connsiteX4" fmla="*/ 102710 w 301446"/>
                  <a:gd name="connsiteY4" fmla="*/ 187700 h 341451"/>
                  <a:gd name="connsiteX5" fmla="*/ 25399 w 301446"/>
                  <a:gd name="connsiteY5" fmla="*/ 321607 h 341451"/>
                  <a:gd name="connsiteX6" fmla="*/ 0 w 301446"/>
                  <a:gd name="connsiteY6" fmla="*/ 167302 h 341451"/>
                  <a:gd name="connsiteX7" fmla="*/ 94059 w 301446"/>
                  <a:gd name="connsiteY7" fmla="*/ 4344 h 341451"/>
                  <a:gd name="connsiteX8" fmla="*/ 105171 w 301446"/>
                  <a:gd name="connsiteY8" fmla="*/ 1010 h 341451"/>
                  <a:gd name="connsiteX9" fmla="*/ 297576 w 301446"/>
                  <a:gd name="connsiteY9" fmla="*/ 112137 h 341451"/>
                  <a:gd name="connsiteX10" fmla="*/ 300276 w 301446"/>
                  <a:gd name="connsiteY10" fmla="*/ 123407 h 341451"/>
                  <a:gd name="connsiteX11" fmla="*/ 206136 w 301446"/>
                  <a:gd name="connsiteY11" fmla="*/ 286364 h 341451"/>
                  <a:gd name="connsiteX12" fmla="*/ 59847 w 301446"/>
                  <a:gd name="connsiteY12" fmla="*/ 341451 h 341451"/>
                  <a:gd name="connsiteX13" fmla="*/ 137080 w 301446"/>
                  <a:gd name="connsiteY13" fmla="*/ 207545 h 34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1446" h="341451">
                    <a:moveTo>
                      <a:pt x="137080" y="207545"/>
                    </a:moveTo>
                    <a:cubicBezTo>
                      <a:pt x="151866" y="206970"/>
                      <a:pt x="165298" y="198768"/>
                      <a:pt x="172561" y="185875"/>
                    </a:cubicBezTo>
                    <a:cubicBezTo>
                      <a:pt x="184149" y="165715"/>
                      <a:pt x="178196" y="140552"/>
                      <a:pt x="159226" y="129520"/>
                    </a:cubicBezTo>
                    <a:cubicBezTo>
                      <a:pt x="140256" y="118566"/>
                      <a:pt x="115411" y="126026"/>
                      <a:pt x="103822" y="146189"/>
                    </a:cubicBezTo>
                    <a:cubicBezTo>
                      <a:pt x="96281" y="158897"/>
                      <a:pt x="95860" y="174607"/>
                      <a:pt x="102710" y="187700"/>
                    </a:cubicBezTo>
                    <a:lnTo>
                      <a:pt x="25399" y="321607"/>
                    </a:lnTo>
                    <a:cubicBezTo>
                      <a:pt x="29448" y="264457"/>
                      <a:pt x="20955" y="213022"/>
                      <a:pt x="0" y="167302"/>
                    </a:cubicBezTo>
                    <a:lnTo>
                      <a:pt x="94059" y="4344"/>
                    </a:lnTo>
                    <a:cubicBezTo>
                      <a:pt x="96441" y="376"/>
                      <a:pt x="101361" y="-1211"/>
                      <a:pt x="105171" y="1010"/>
                    </a:cubicBezTo>
                    <a:lnTo>
                      <a:pt x="297576" y="112137"/>
                    </a:lnTo>
                    <a:cubicBezTo>
                      <a:pt x="301386" y="114358"/>
                      <a:pt x="302577" y="119359"/>
                      <a:pt x="300276" y="123407"/>
                    </a:cubicBezTo>
                    <a:lnTo>
                      <a:pt x="206136" y="286364"/>
                    </a:lnTo>
                    <a:cubicBezTo>
                      <a:pt x="156130" y="291047"/>
                      <a:pt x="107314" y="309382"/>
                      <a:pt x="59847" y="341451"/>
                    </a:cubicBezTo>
                    <a:lnTo>
                      <a:pt x="137080" y="207545"/>
                    </a:lnTo>
                    <a:close/>
                  </a:path>
                </a:pathLst>
              </a:custGeom>
              <a:solidFill>
                <a:srgbClr val="E45D6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55E56158-ABA1-4F68-B5C0-1B85865325DB}"/>
                  </a:ext>
                </a:extLst>
              </p:cNvPr>
              <p:cNvSpPr/>
              <p:nvPr/>
            </p:nvSpPr>
            <p:spPr>
              <a:xfrm>
                <a:off x="-1181559" y="3173405"/>
                <a:ext cx="234281" cy="176179"/>
              </a:xfrm>
              <a:custGeom>
                <a:avLst/>
                <a:gdLst>
                  <a:gd name="connsiteX0" fmla="*/ 47608 w 234281"/>
                  <a:gd name="connsiteY0" fmla="*/ 2126 h 176179"/>
                  <a:gd name="connsiteX1" fmla="*/ 226360 w 234281"/>
                  <a:gd name="connsiteY1" fmla="*/ 105315 h 176179"/>
                  <a:gd name="connsiteX2" fmla="*/ 232155 w 234281"/>
                  <a:gd name="connsiteY2" fmla="*/ 126984 h 176179"/>
                  <a:gd name="connsiteX3" fmla="*/ 208343 w 234281"/>
                  <a:gd name="connsiteY3" fmla="*/ 168258 h 176179"/>
                  <a:gd name="connsiteX4" fmla="*/ 186673 w 234281"/>
                  <a:gd name="connsiteY4" fmla="*/ 174053 h 176179"/>
                  <a:gd name="connsiteX5" fmla="*/ 7921 w 234281"/>
                  <a:gd name="connsiteY5" fmla="*/ 70865 h 176179"/>
                  <a:gd name="connsiteX6" fmla="*/ 2126 w 234281"/>
                  <a:gd name="connsiteY6" fmla="*/ 49195 h 176179"/>
                  <a:gd name="connsiteX7" fmla="*/ 25939 w 234281"/>
                  <a:gd name="connsiteY7" fmla="*/ 7921 h 176179"/>
                  <a:gd name="connsiteX8" fmla="*/ 47608 w 234281"/>
                  <a:gd name="connsiteY8" fmla="*/ 2126 h 17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281" h="176179">
                    <a:moveTo>
                      <a:pt x="47608" y="2126"/>
                    </a:moveTo>
                    <a:lnTo>
                      <a:pt x="226360" y="105315"/>
                    </a:lnTo>
                    <a:cubicBezTo>
                      <a:pt x="233937" y="109703"/>
                      <a:pt x="236531" y="119397"/>
                      <a:pt x="232155" y="126984"/>
                    </a:cubicBezTo>
                    <a:lnTo>
                      <a:pt x="208343" y="168258"/>
                    </a:lnTo>
                    <a:cubicBezTo>
                      <a:pt x="203954" y="175835"/>
                      <a:pt x="194258" y="178428"/>
                      <a:pt x="186673" y="174053"/>
                    </a:cubicBezTo>
                    <a:lnTo>
                      <a:pt x="7921" y="70865"/>
                    </a:lnTo>
                    <a:cubicBezTo>
                      <a:pt x="344" y="66476"/>
                      <a:pt x="-2249" y="56782"/>
                      <a:pt x="2126" y="49195"/>
                    </a:cubicBezTo>
                    <a:lnTo>
                      <a:pt x="25939" y="7921"/>
                    </a:lnTo>
                    <a:cubicBezTo>
                      <a:pt x="30327" y="344"/>
                      <a:pt x="40024" y="-2249"/>
                      <a:pt x="47608" y="2126"/>
                    </a:cubicBezTo>
                    <a:close/>
                  </a:path>
                </a:pathLst>
              </a:custGeom>
              <a:solidFill>
                <a:srgbClr val="EDEEF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" name="文本框 59">
            <a:extLst>
              <a:ext uri="{FF2B5EF4-FFF2-40B4-BE49-F238E27FC236}">
                <a16:creationId xmlns:a16="http://schemas.microsoft.com/office/drawing/2014/main" id="{96CA2C7D-77A5-DB43-8F67-0773EEEF9F0A}"/>
              </a:ext>
            </a:extLst>
          </p:cNvPr>
          <p:cNvSpPr txBox="1"/>
          <p:nvPr/>
        </p:nvSpPr>
        <p:spPr>
          <a:xfrm>
            <a:off x="1450589" y="4647928"/>
            <a:ext cx="2639380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Influenced by specific services</a:t>
            </a:r>
          </a:p>
        </p:txBody>
      </p:sp>
      <p:sp>
        <p:nvSpPr>
          <p:cNvPr id="115" name="文本框 53">
            <a:extLst>
              <a:ext uri="{FF2B5EF4-FFF2-40B4-BE49-F238E27FC236}">
                <a16:creationId xmlns:a16="http://schemas.microsoft.com/office/drawing/2014/main" id="{2AD79DC5-5225-3442-AF2E-8A6D6DC170AD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Feature Importance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6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842982-3EDB-4933-A741-50C25E6119CC}"/>
              </a:ext>
            </a:extLst>
          </p:cNvPr>
          <p:cNvSpPr/>
          <p:nvPr/>
        </p:nvSpPr>
        <p:spPr>
          <a:xfrm>
            <a:off x="10835834" y="431422"/>
            <a:ext cx="1356166" cy="6858000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Google Shape;5944;p64">
            <a:extLst>
              <a:ext uri="{FF2B5EF4-FFF2-40B4-BE49-F238E27FC236}">
                <a16:creationId xmlns:a16="http://schemas.microsoft.com/office/drawing/2014/main" id="{3DB83089-2886-452E-911A-EC1525B52524}"/>
              </a:ext>
            </a:extLst>
          </p:cNvPr>
          <p:cNvGrpSpPr/>
          <p:nvPr/>
        </p:nvGrpSpPr>
        <p:grpSpPr>
          <a:xfrm>
            <a:off x="547295" y="528314"/>
            <a:ext cx="394484" cy="381647"/>
            <a:chOff x="3270550" y="832575"/>
            <a:chExt cx="499375" cy="483125"/>
          </a:xfrm>
          <a:solidFill>
            <a:schemeClr val="bg1"/>
          </a:solidFill>
        </p:grpSpPr>
        <p:sp>
          <p:nvSpPr>
            <p:cNvPr id="19" name="Google Shape;5945;p64">
              <a:extLst>
                <a:ext uri="{FF2B5EF4-FFF2-40B4-BE49-F238E27FC236}">
                  <a16:creationId xmlns:a16="http://schemas.microsoft.com/office/drawing/2014/main" id="{609D6B5F-8B65-4FAA-9F01-09E17EDF7E45}"/>
                </a:ext>
              </a:extLst>
            </p:cNvPr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46;p64">
              <a:extLst>
                <a:ext uri="{FF2B5EF4-FFF2-40B4-BE49-F238E27FC236}">
                  <a16:creationId xmlns:a16="http://schemas.microsoft.com/office/drawing/2014/main" id="{23C6F253-0F30-4C1E-8CE5-3E09A3D5B783}"/>
                </a:ext>
              </a:extLst>
            </p:cNvPr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947;p64">
              <a:extLst>
                <a:ext uri="{FF2B5EF4-FFF2-40B4-BE49-F238E27FC236}">
                  <a16:creationId xmlns:a16="http://schemas.microsoft.com/office/drawing/2014/main" id="{0A668CE5-C2BD-4D16-8580-FB418E1D7EBF}"/>
                </a:ext>
              </a:extLst>
            </p:cNvPr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7A80F9-8979-4507-A5A0-A3D9B83B53B4}"/>
              </a:ext>
            </a:extLst>
          </p:cNvPr>
          <p:cNvGrpSpPr/>
          <p:nvPr/>
        </p:nvGrpSpPr>
        <p:grpSpPr>
          <a:xfrm>
            <a:off x="6649613" y="1108677"/>
            <a:ext cx="1428779" cy="1428778"/>
            <a:chOff x="5138865" y="1223167"/>
            <a:chExt cx="1428779" cy="14287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B060C65-FBA4-4D35-A9E5-C2BE2E1F054C}"/>
                </a:ext>
              </a:extLst>
            </p:cNvPr>
            <p:cNvSpPr/>
            <p:nvPr/>
          </p:nvSpPr>
          <p:spPr>
            <a:xfrm>
              <a:off x="5138865" y="1223167"/>
              <a:ext cx="1428779" cy="1428778"/>
            </a:xfrm>
            <a:prstGeom prst="ellipse">
              <a:avLst/>
            </a:prstGeom>
            <a:solidFill>
              <a:srgbClr val="459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63" name="Google Shape;6679;p66">
              <a:extLst>
                <a:ext uri="{FF2B5EF4-FFF2-40B4-BE49-F238E27FC236}">
                  <a16:creationId xmlns:a16="http://schemas.microsoft.com/office/drawing/2014/main" id="{A298E69F-4AB3-4E37-B4E2-B1E7B614D0F1}"/>
                </a:ext>
              </a:extLst>
            </p:cNvPr>
            <p:cNvGrpSpPr/>
            <p:nvPr/>
          </p:nvGrpSpPr>
          <p:grpSpPr>
            <a:xfrm>
              <a:off x="5577893" y="1420308"/>
              <a:ext cx="550723" cy="481409"/>
              <a:chOff x="-57187550" y="2314425"/>
              <a:chExt cx="319000" cy="278850"/>
            </a:xfrm>
            <a:solidFill>
              <a:schemeClr val="bg1"/>
            </a:solidFill>
          </p:grpSpPr>
          <p:sp>
            <p:nvSpPr>
              <p:cNvPr id="64" name="Google Shape;6680;p66">
                <a:extLst>
                  <a:ext uri="{FF2B5EF4-FFF2-40B4-BE49-F238E27FC236}">
                    <a16:creationId xmlns:a16="http://schemas.microsoft.com/office/drawing/2014/main" id="{E6384F90-5337-4ABE-AE6E-9359B154BC11}"/>
                  </a:ext>
                </a:extLst>
              </p:cNvPr>
              <p:cNvSpPr/>
              <p:nvPr/>
            </p:nvSpPr>
            <p:spPr>
              <a:xfrm>
                <a:off x="-57073350" y="24459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725" y="536"/>
                      <a:pt x="725" y="347"/>
                    </a:cubicBezTo>
                    <a:cubicBezTo>
                      <a:pt x="725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5" name="Google Shape;6681;p66">
                <a:extLst>
                  <a:ext uri="{FF2B5EF4-FFF2-40B4-BE49-F238E27FC236}">
                    <a16:creationId xmlns:a16="http://schemas.microsoft.com/office/drawing/2014/main" id="{C1CEA899-3D5E-48D4-BA63-FA846FC74EAA}"/>
                  </a:ext>
                </a:extLst>
              </p:cNvPr>
              <p:cNvSpPr/>
              <p:nvPr/>
            </p:nvSpPr>
            <p:spPr>
              <a:xfrm>
                <a:off x="-56998525" y="244517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6" name="Google Shape;6682;p66">
                <a:extLst>
                  <a:ext uri="{FF2B5EF4-FFF2-40B4-BE49-F238E27FC236}">
                    <a16:creationId xmlns:a16="http://schemas.microsoft.com/office/drawing/2014/main" id="{D18AF42C-71B1-4153-BA50-984020B7C8B7}"/>
                  </a:ext>
                </a:extLst>
              </p:cNvPr>
              <p:cNvSpPr/>
              <p:nvPr/>
            </p:nvSpPr>
            <p:spPr>
              <a:xfrm>
                <a:off x="-57063900" y="25083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414" y="0"/>
                    </a:moveTo>
                    <a:cubicBezTo>
                      <a:pt x="316" y="0"/>
                      <a:pt x="221" y="40"/>
                      <a:pt x="158" y="119"/>
                    </a:cubicBezTo>
                    <a:cubicBezTo>
                      <a:pt x="1" y="276"/>
                      <a:pt x="1" y="528"/>
                      <a:pt x="158" y="654"/>
                    </a:cubicBezTo>
                    <a:cubicBezTo>
                      <a:pt x="536" y="1001"/>
                      <a:pt x="1009" y="1190"/>
                      <a:pt x="1481" y="1190"/>
                    </a:cubicBezTo>
                    <a:cubicBezTo>
                      <a:pt x="1954" y="1190"/>
                      <a:pt x="2458" y="1001"/>
                      <a:pt x="2773" y="654"/>
                    </a:cubicBezTo>
                    <a:cubicBezTo>
                      <a:pt x="2931" y="497"/>
                      <a:pt x="2931" y="245"/>
                      <a:pt x="2773" y="119"/>
                    </a:cubicBezTo>
                    <a:cubicBezTo>
                      <a:pt x="2710" y="40"/>
                      <a:pt x="2623" y="0"/>
                      <a:pt x="2533" y="0"/>
                    </a:cubicBezTo>
                    <a:cubicBezTo>
                      <a:pt x="2442" y="0"/>
                      <a:pt x="2348" y="40"/>
                      <a:pt x="2269" y="119"/>
                    </a:cubicBezTo>
                    <a:cubicBezTo>
                      <a:pt x="2048" y="339"/>
                      <a:pt x="1733" y="434"/>
                      <a:pt x="1481" y="434"/>
                    </a:cubicBezTo>
                    <a:cubicBezTo>
                      <a:pt x="1166" y="434"/>
                      <a:pt x="883" y="339"/>
                      <a:pt x="694" y="119"/>
                    </a:cubicBezTo>
                    <a:cubicBezTo>
                      <a:pt x="615" y="40"/>
                      <a:pt x="513" y="0"/>
                      <a:pt x="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7" name="Google Shape;6683;p66">
                <a:extLst>
                  <a:ext uri="{FF2B5EF4-FFF2-40B4-BE49-F238E27FC236}">
                    <a16:creationId xmlns:a16="http://schemas.microsoft.com/office/drawing/2014/main" id="{C4146282-5491-4BEA-A908-978C0681186E}"/>
                  </a:ext>
                </a:extLst>
              </p:cNvPr>
              <p:cNvSpPr/>
              <p:nvPr/>
            </p:nvSpPr>
            <p:spPr>
              <a:xfrm>
                <a:off x="-57187550" y="2314425"/>
                <a:ext cx="319000" cy="2788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154" extrusionOk="0">
                    <a:moveTo>
                      <a:pt x="6427" y="757"/>
                    </a:moveTo>
                    <a:cubicBezTo>
                      <a:pt x="7593" y="757"/>
                      <a:pt x="8633" y="1355"/>
                      <a:pt x="9200" y="2269"/>
                    </a:cubicBezTo>
                    <a:lnTo>
                      <a:pt x="3592" y="2269"/>
                    </a:lnTo>
                    <a:cubicBezTo>
                      <a:pt x="4222" y="1355"/>
                      <a:pt x="5230" y="757"/>
                      <a:pt x="6427" y="757"/>
                    </a:cubicBezTo>
                    <a:close/>
                    <a:moveTo>
                      <a:pt x="5829" y="2993"/>
                    </a:moveTo>
                    <a:cubicBezTo>
                      <a:pt x="5325" y="3907"/>
                      <a:pt x="4317" y="4506"/>
                      <a:pt x="3277" y="4506"/>
                    </a:cubicBezTo>
                    <a:lnTo>
                      <a:pt x="3025" y="4506"/>
                    </a:lnTo>
                    <a:lnTo>
                      <a:pt x="3025" y="4159"/>
                    </a:lnTo>
                    <a:cubicBezTo>
                      <a:pt x="3025" y="3750"/>
                      <a:pt x="3119" y="3371"/>
                      <a:pt x="3214" y="2993"/>
                    </a:cubicBezTo>
                    <a:close/>
                    <a:moveTo>
                      <a:pt x="10555" y="5230"/>
                    </a:moveTo>
                    <a:cubicBezTo>
                      <a:pt x="10933" y="5230"/>
                      <a:pt x="11311" y="5577"/>
                      <a:pt x="11311" y="5986"/>
                    </a:cubicBezTo>
                    <a:cubicBezTo>
                      <a:pt x="11311" y="6396"/>
                      <a:pt x="10996" y="6742"/>
                      <a:pt x="10555" y="6742"/>
                    </a:cubicBezTo>
                    <a:lnTo>
                      <a:pt x="10555" y="5230"/>
                    </a:lnTo>
                    <a:close/>
                    <a:moveTo>
                      <a:pt x="1859" y="5419"/>
                    </a:moveTo>
                    <a:lnTo>
                      <a:pt x="1859" y="5419"/>
                    </a:lnTo>
                    <a:cubicBezTo>
                      <a:pt x="1702" y="5766"/>
                      <a:pt x="1544" y="6238"/>
                      <a:pt x="1544" y="6711"/>
                    </a:cubicBezTo>
                    <a:cubicBezTo>
                      <a:pt x="1544" y="6837"/>
                      <a:pt x="1544" y="6931"/>
                      <a:pt x="1576" y="7058"/>
                    </a:cubicBezTo>
                    <a:cubicBezTo>
                      <a:pt x="1324" y="7247"/>
                      <a:pt x="1072" y="7373"/>
                      <a:pt x="788" y="7467"/>
                    </a:cubicBezTo>
                    <a:lnTo>
                      <a:pt x="788" y="7089"/>
                    </a:lnTo>
                    <a:cubicBezTo>
                      <a:pt x="788" y="6364"/>
                      <a:pt x="1229" y="5734"/>
                      <a:pt x="1859" y="5419"/>
                    </a:cubicBezTo>
                    <a:close/>
                    <a:moveTo>
                      <a:pt x="2647" y="5514"/>
                    </a:moveTo>
                    <a:cubicBezTo>
                      <a:pt x="2804" y="5829"/>
                      <a:pt x="2993" y="6270"/>
                      <a:pt x="2993" y="6742"/>
                    </a:cubicBezTo>
                    <a:cubicBezTo>
                      <a:pt x="2993" y="7215"/>
                      <a:pt x="2804" y="7656"/>
                      <a:pt x="2647" y="7971"/>
                    </a:cubicBezTo>
                    <a:cubicBezTo>
                      <a:pt x="2489" y="7656"/>
                      <a:pt x="2269" y="7215"/>
                      <a:pt x="2269" y="6742"/>
                    </a:cubicBezTo>
                    <a:cubicBezTo>
                      <a:pt x="2269" y="6270"/>
                      <a:pt x="2489" y="5829"/>
                      <a:pt x="2647" y="5514"/>
                    </a:cubicBezTo>
                    <a:close/>
                    <a:moveTo>
                      <a:pt x="11720" y="6868"/>
                    </a:moveTo>
                    <a:cubicBezTo>
                      <a:pt x="11941" y="7026"/>
                      <a:pt x="12035" y="7215"/>
                      <a:pt x="12035" y="7467"/>
                    </a:cubicBezTo>
                    <a:cubicBezTo>
                      <a:pt x="12035" y="7877"/>
                      <a:pt x="11689" y="8192"/>
                      <a:pt x="11311" y="8192"/>
                    </a:cubicBezTo>
                    <a:cubicBezTo>
                      <a:pt x="10901" y="8192"/>
                      <a:pt x="10555" y="7845"/>
                      <a:pt x="10555" y="7467"/>
                    </a:cubicBezTo>
                    <a:cubicBezTo>
                      <a:pt x="11027" y="7467"/>
                      <a:pt x="11468" y="7215"/>
                      <a:pt x="11720" y="6868"/>
                    </a:cubicBezTo>
                    <a:close/>
                    <a:moveTo>
                      <a:pt x="9578" y="2962"/>
                    </a:moveTo>
                    <a:cubicBezTo>
                      <a:pt x="9672" y="3308"/>
                      <a:pt x="9767" y="3687"/>
                      <a:pt x="9767" y="4065"/>
                    </a:cubicBezTo>
                    <a:lnTo>
                      <a:pt x="9767" y="7058"/>
                    </a:lnTo>
                    <a:cubicBezTo>
                      <a:pt x="9798" y="8948"/>
                      <a:pt x="8255" y="10460"/>
                      <a:pt x="6427" y="10460"/>
                    </a:cubicBezTo>
                    <a:cubicBezTo>
                      <a:pt x="5041" y="10460"/>
                      <a:pt x="3781" y="9609"/>
                      <a:pt x="3277" y="8349"/>
                    </a:cubicBezTo>
                    <a:cubicBezTo>
                      <a:pt x="3497" y="7971"/>
                      <a:pt x="3781" y="7373"/>
                      <a:pt x="3781" y="6711"/>
                    </a:cubicBezTo>
                    <a:cubicBezTo>
                      <a:pt x="3781" y="6112"/>
                      <a:pt x="3592" y="5608"/>
                      <a:pt x="3340" y="5199"/>
                    </a:cubicBezTo>
                    <a:cubicBezTo>
                      <a:pt x="4789" y="5167"/>
                      <a:pt x="6112" y="4254"/>
                      <a:pt x="6648" y="2962"/>
                    </a:cubicBezTo>
                    <a:close/>
                    <a:moveTo>
                      <a:pt x="6364" y="0"/>
                    </a:moveTo>
                    <a:cubicBezTo>
                      <a:pt x="4096" y="0"/>
                      <a:pt x="2237" y="1859"/>
                      <a:pt x="2237" y="4096"/>
                    </a:cubicBezTo>
                    <a:lnTo>
                      <a:pt x="2237" y="4506"/>
                    </a:lnTo>
                    <a:cubicBezTo>
                      <a:pt x="977" y="4695"/>
                      <a:pt x="0" y="5766"/>
                      <a:pt x="0" y="7089"/>
                    </a:cubicBezTo>
                    <a:lnTo>
                      <a:pt x="0" y="7845"/>
                    </a:lnTo>
                    <a:cubicBezTo>
                      <a:pt x="0" y="8034"/>
                      <a:pt x="158" y="8192"/>
                      <a:pt x="347" y="8192"/>
                    </a:cubicBezTo>
                    <a:cubicBezTo>
                      <a:pt x="820" y="8192"/>
                      <a:pt x="1292" y="8066"/>
                      <a:pt x="1702" y="7814"/>
                    </a:cubicBezTo>
                    <a:cubicBezTo>
                      <a:pt x="1922" y="8412"/>
                      <a:pt x="2269" y="8790"/>
                      <a:pt x="2269" y="8790"/>
                    </a:cubicBezTo>
                    <a:cubicBezTo>
                      <a:pt x="2350" y="8845"/>
                      <a:pt x="2455" y="8923"/>
                      <a:pt x="2584" y="8923"/>
                    </a:cubicBezTo>
                    <a:cubicBezTo>
                      <a:pt x="2604" y="8923"/>
                      <a:pt x="2625" y="8921"/>
                      <a:pt x="2647" y="8916"/>
                    </a:cubicBezTo>
                    <a:cubicBezTo>
                      <a:pt x="2899" y="9515"/>
                      <a:pt x="3340" y="9987"/>
                      <a:pt x="3907" y="10366"/>
                    </a:cubicBezTo>
                    <a:cubicBezTo>
                      <a:pt x="4600" y="10870"/>
                      <a:pt x="5419" y="11153"/>
                      <a:pt x="6301" y="11153"/>
                    </a:cubicBezTo>
                    <a:cubicBezTo>
                      <a:pt x="8066" y="11153"/>
                      <a:pt x="9578" y="10050"/>
                      <a:pt x="10145" y="8507"/>
                    </a:cubicBezTo>
                    <a:cubicBezTo>
                      <a:pt x="10429" y="8759"/>
                      <a:pt x="10775" y="8916"/>
                      <a:pt x="11185" y="8916"/>
                    </a:cubicBezTo>
                    <a:cubicBezTo>
                      <a:pt x="12004" y="8916"/>
                      <a:pt x="12665" y="8255"/>
                      <a:pt x="12665" y="7404"/>
                    </a:cubicBezTo>
                    <a:cubicBezTo>
                      <a:pt x="12760" y="6931"/>
                      <a:pt x="12476" y="6427"/>
                      <a:pt x="12004" y="6144"/>
                    </a:cubicBezTo>
                    <a:cubicBezTo>
                      <a:pt x="12130" y="5230"/>
                      <a:pt x="11405" y="4443"/>
                      <a:pt x="10523" y="4443"/>
                    </a:cubicBezTo>
                    <a:lnTo>
                      <a:pt x="10523" y="4096"/>
                    </a:lnTo>
                    <a:cubicBezTo>
                      <a:pt x="10523" y="1859"/>
                      <a:pt x="8664" y="0"/>
                      <a:pt x="6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472AB83-90FB-4ADF-8844-243BE8727078}"/>
                </a:ext>
              </a:extLst>
            </p:cNvPr>
            <p:cNvSpPr txBox="1"/>
            <p:nvPr/>
          </p:nvSpPr>
          <p:spPr>
            <a:xfrm>
              <a:off x="5146661" y="203269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Online Security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A7B6F7-DEAF-45E8-A5BD-B3BFC5088A7B}"/>
              </a:ext>
            </a:extLst>
          </p:cNvPr>
          <p:cNvGrpSpPr/>
          <p:nvPr/>
        </p:nvGrpSpPr>
        <p:grpSpPr>
          <a:xfrm>
            <a:off x="8387332" y="1108677"/>
            <a:ext cx="1428779" cy="1428778"/>
            <a:chOff x="6876584" y="1223167"/>
            <a:chExt cx="1428779" cy="142877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2837C01-0C27-4684-938A-AB5E7EC6BF6C}"/>
                </a:ext>
              </a:extLst>
            </p:cNvPr>
            <p:cNvSpPr/>
            <p:nvPr/>
          </p:nvSpPr>
          <p:spPr>
            <a:xfrm>
              <a:off x="6876584" y="1223167"/>
              <a:ext cx="1428779" cy="142877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50" name="Google Shape;6631;p66">
              <a:extLst>
                <a:ext uri="{FF2B5EF4-FFF2-40B4-BE49-F238E27FC236}">
                  <a16:creationId xmlns:a16="http://schemas.microsoft.com/office/drawing/2014/main" id="{6E8A1ADC-A5E5-4C25-88C2-767A9C5DE7AD}"/>
                </a:ext>
              </a:extLst>
            </p:cNvPr>
            <p:cNvGrpSpPr/>
            <p:nvPr/>
          </p:nvGrpSpPr>
          <p:grpSpPr>
            <a:xfrm>
              <a:off x="7349599" y="1420308"/>
              <a:ext cx="482747" cy="549386"/>
              <a:chOff x="-57558525" y="2294725"/>
              <a:chExt cx="279625" cy="318225"/>
            </a:xfrm>
            <a:solidFill>
              <a:schemeClr val="bg1"/>
            </a:solidFill>
          </p:grpSpPr>
          <p:sp>
            <p:nvSpPr>
              <p:cNvPr id="51" name="Google Shape;6632;p66">
                <a:extLst>
                  <a:ext uri="{FF2B5EF4-FFF2-40B4-BE49-F238E27FC236}">
                    <a16:creationId xmlns:a16="http://schemas.microsoft.com/office/drawing/2014/main" id="{D59DC95D-7FF7-4602-8D18-C88755204F2E}"/>
                  </a:ext>
                </a:extLst>
              </p:cNvPr>
              <p:cNvSpPr/>
              <p:nvPr/>
            </p:nvSpPr>
            <p:spPr>
              <a:xfrm>
                <a:off x="-57455350" y="2498925"/>
                <a:ext cx="724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190" extrusionOk="0">
                    <a:moveTo>
                      <a:pt x="398" y="0"/>
                    </a:moveTo>
                    <a:cubicBezTo>
                      <a:pt x="308" y="0"/>
                      <a:pt x="221" y="40"/>
                      <a:pt x="158" y="119"/>
                    </a:cubicBezTo>
                    <a:cubicBezTo>
                      <a:pt x="1" y="276"/>
                      <a:pt x="1" y="497"/>
                      <a:pt x="158" y="623"/>
                    </a:cubicBezTo>
                    <a:cubicBezTo>
                      <a:pt x="505" y="969"/>
                      <a:pt x="977" y="1190"/>
                      <a:pt x="1450" y="1190"/>
                    </a:cubicBezTo>
                    <a:cubicBezTo>
                      <a:pt x="1923" y="1190"/>
                      <a:pt x="2427" y="969"/>
                      <a:pt x="2742" y="623"/>
                    </a:cubicBezTo>
                    <a:cubicBezTo>
                      <a:pt x="2899" y="465"/>
                      <a:pt x="2899" y="245"/>
                      <a:pt x="2742" y="119"/>
                    </a:cubicBezTo>
                    <a:cubicBezTo>
                      <a:pt x="2694" y="40"/>
                      <a:pt x="2608" y="0"/>
                      <a:pt x="2513" y="0"/>
                    </a:cubicBezTo>
                    <a:cubicBezTo>
                      <a:pt x="2419" y="0"/>
                      <a:pt x="2316" y="40"/>
                      <a:pt x="2238" y="119"/>
                    </a:cubicBezTo>
                    <a:cubicBezTo>
                      <a:pt x="2049" y="308"/>
                      <a:pt x="1733" y="434"/>
                      <a:pt x="1450" y="434"/>
                    </a:cubicBezTo>
                    <a:cubicBezTo>
                      <a:pt x="1135" y="434"/>
                      <a:pt x="851" y="308"/>
                      <a:pt x="662" y="119"/>
                    </a:cubicBezTo>
                    <a:cubicBezTo>
                      <a:pt x="584" y="40"/>
                      <a:pt x="489" y="0"/>
                      <a:pt x="3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2" name="Google Shape;6633;p66">
                <a:extLst>
                  <a:ext uri="{FF2B5EF4-FFF2-40B4-BE49-F238E27FC236}">
                    <a16:creationId xmlns:a16="http://schemas.microsoft.com/office/drawing/2014/main" id="{DF3C9649-BA56-44D0-AA33-A9218BC58113}"/>
                  </a:ext>
                </a:extLst>
              </p:cNvPr>
              <p:cNvSpPr/>
              <p:nvPr/>
            </p:nvSpPr>
            <p:spPr>
              <a:xfrm>
                <a:off x="-57465575" y="24270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78" y="1"/>
                    </a:moveTo>
                    <a:cubicBezTo>
                      <a:pt x="189" y="1"/>
                      <a:pt x="0" y="158"/>
                      <a:pt x="0" y="347"/>
                    </a:cubicBezTo>
                    <a:cubicBezTo>
                      <a:pt x="0" y="536"/>
                      <a:pt x="189" y="694"/>
                      <a:pt x="378" y="694"/>
                    </a:cubicBezTo>
                    <a:cubicBezTo>
                      <a:pt x="567" y="694"/>
                      <a:pt x="725" y="536"/>
                      <a:pt x="725" y="347"/>
                    </a:cubicBez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3" name="Google Shape;6634;p66">
                <a:extLst>
                  <a:ext uri="{FF2B5EF4-FFF2-40B4-BE49-F238E27FC236}">
                    <a16:creationId xmlns:a16="http://schemas.microsoft.com/office/drawing/2014/main" id="{D25CD195-2E1E-4A87-A7CE-0B89C7E59A74}"/>
                  </a:ext>
                </a:extLst>
              </p:cNvPr>
              <p:cNvSpPr/>
              <p:nvPr/>
            </p:nvSpPr>
            <p:spPr>
              <a:xfrm>
                <a:off x="-57389975" y="24270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4" name="Google Shape;6635;p66">
                <a:extLst>
                  <a:ext uri="{FF2B5EF4-FFF2-40B4-BE49-F238E27FC236}">
                    <a16:creationId xmlns:a16="http://schemas.microsoft.com/office/drawing/2014/main" id="{C87662C5-4AAC-4CFE-AEAC-7024C6E87ADC}"/>
                  </a:ext>
                </a:extLst>
              </p:cNvPr>
              <p:cNvSpPr/>
              <p:nvPr/>
            </p:nvSpPr>
            <p:spPr>
              <a:xfrm>
                <a:off x="-57558525" y="229472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77" y="788"/>
                    </a:moveTo>
                    <a:cubicBezTo>
                      <a:pt x="8255" y="788"/>
                      <a:pt x="10429" y="2962"/>
                      <a:pt x="10429" y="5640"/>
                    </a:cubicBezTo>
                    <a:lnTo>
                      <a:pt x="10429" y="12036"/>
                    </a:lnTo>
                    <a:lnTo>
                      <a:pt x="725" y="12036"/>
                    </a:lnTo>
                    <a:lnTo>
                      <a:pt x="725" y="5640"/>
                    </a:lnTo>
                    <a:cubicBezTo>
                      <a:pt x="725" y="2962"/>
                      <a:pt x="2899" y="788"/>
                      <a:pt x="5577" y="788"/>
                    </a:cubicBezTo>
                    <a:close/>
                    <a:moveTo>
                      <a:pt x="5577" y="1"/>
                    </a:moveTo>
                    <a:cubicBezTo>
                      <a:pt x="2458" y="1"/>
                      <a:pt x="1" y="2521"/>
                      <a:pt x="1" y="5609"/>
                    </a:cubicBezTo>
                    <a:lnTo>
                      <a:pt x="1" y="12382"/>
                    </a:lnTo>
                    <a:cubicBezTo>
                      <a:pt x="1" y="12571"/>
                      <a:pt x="158" y="12729"/>
                      <a:pt x="347" y="12729"/>
                    </a:cubicBezTo>
                    <a:lnTo>
                      <a:pt x="10775" y="12729"/>
                    </a:lnTo>
                    <a:cubicBezTo>
                      <a:pt x="10964" y="12729"/>
                      <a:pt x="11122" y="12571"/>
                      <a:pt x="11122" y="12382"/>
                    </a:cubicBezTo>
                    <a:lnTo>
                      <a:pt x="11122" y="5609"/>
                    </a:lnTo>
                    <a:cubicBezTo>
                      <a:pt x="11185" y="2521"/>
                      <a:pt x="8696" y="1"/>
                      <a:pt x="5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5" name="Google Shape;6636;p66">
                <a:extLst>
                  <a:ext uri="{FF2B5EF4-FFF2-40B4-BE49-F238E27FC236}">
                    <a16:creationId xmlns:a16="http://schemas.microsoft.com/office/drawing/2014/main" id="{885D5B7D-6D21-4EBF-944E-1A578A4F55D9}"/>
                  </a:ext>
                </a:extLst>
              </p:cNvPr>
              <p:cNvSpPr/>
              <p:nvPr/>
            </p:nvSpPr>
            <p:spPr>
              <a:xfrm>
                <a:off x="-57521500" y="2332550"/>
                <a:ext cx="204800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9673" extrusionOk="0">
                    <a:moveTo>
                      <a:pt x="4096" y="756"/>
                    </a:moveTo>
                    <a:cubicBezTo>
                      <a:pt x="5230" y="756"/>
                      <a:pt x="6301" y="1323"/>
                      <a:pt x="6900" y="2237"/>
                    </a:cubicBezTo>
                    <a:lnTo>
                      <a:pt x="1292" y="2237"/>
                    </a:lnTo>
                    <a:cubicBezTo>
                      <a:pt x="1891" y="1323"/>
                      <a:pt x="2930" y="756"/>
                      <a:pt x="4096" y="756"/>
                    </a:cubicBezTo>
                    <a:close/>
                    <a:moveTo>
                      <a:pt x="7278" y="3025"/>
                    </a:moveTo>
                    <a:cubicBezTo>
                      <a:pt x="7404" y="3371"/>
                      <a:pt x="7498" y="3718"/>
                      <a:pt x="7498" y="4127"/>
                    </a:cubicBezTo>
                    <a:lnTo>
                      <a:pt x="7498" y="5230"/>
                    </a:lnTo>
                    <a:lnTo>
                      <a:pt x="756" y="5230"/>
                    </a:lnTo>
                    <a:lnTo>
                      <a:pt x="756" y="4127"/>
                    </a:lnTo>
                    <a:cubicBezTo>
                      <a:pt x="756" y="3718"/>
                      <a:pt x="819" y="3340"/>
                      <a:pt x="945" y="3025"/>
                    </a:cubicBezTo>
                    <a:close/>
                    <a:moveTo>
                      <a:pt x="7404" y="5986"/>
                    </a:moveTo>
                    <a:cubicBezTo>
                      <a:pt x="7246" y="7624"/>
                      <a:pt x="5829" y="8979"/>
                      <a:pt x="4096" y="8979"/>
                    </a:cubicBezTo>
                    <a:cubicBezTo>
                      <a:pt x="2363" y="8979"/>
                      <a:pt x="945" y="7687"/>
                      <a:pt x="756" y="5986"/>
                    </a:cubicBezTo>
                    <a:close/>
                    <a:moveTo>
                      <a:pt x="4096" y="0"/>
                    </a:moveTo>
                    <a:cubicBezTo>
                      <a:pt x="1859" y="0"/>
                      <a:pt x="0" y="1827"/>
                      <a:pt x="0" y="4096"/>
                    </a:cubicBezTo>
                    <a:lnTo>
                      <a:pt x="0" y="5576"/>
                    </a:lnTo>
                    <a:cubicBezTo>
                      <a:pt x="0" y="7845"/>
                      <a:pt x="1859" y="9672"/>
                      <a:pt x="4096" y="9672"/>
                    </a:cubicBezTo>
                    <a:cubicBezTo>
                      <a:pt x="6333" y="9672"/>
                      <a:pt x="8192" y="7845"/>
                      <a:pt x="8192" y="5576"/>
                    </a:cubicBezTo>
                    <a:lnTo>
                      <a:pt x="8192" y="4096"/>
                    </a:lnTo>
                    <a:cubicBezTo>
                      <a:pt x="8192" y="1859"/>
                      <a:pt x="6333" y="0"/>
                      <a:pt x="40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DEFE6EF-0779-411B-B2A8-4602D13A91CA}"/>
                </a:ext>
              </a:extLst>
            </p:cNvPr>
            <p:cNvSpPr txBox="1"/>
            <p:nvPr/>
          </p:nvSpPr>
          <p:spPr>
            <a:xfrm>
              <a:off x="6897975" y="203269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Bank Transfer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5BBC8D-29C6-4D8C-AE3A-FD0943DAA28E}"/>
              </a:ext>
            </a:extLst>
          </p:cNvPr>
          <p:cNvGrpSpPr/>
          <p:nvPr/>
        </p:nvGrpSpPr>
        <p:grpSpPr>
          <a:xfrm>
            <a:off x="10125050" y="1108677"/>
            <a:ext cx="1428779" cy="1428778"/>
            <a:chOff x="8614302" y="1223167"/>
            <a:chExt cx="1428779" cy="142877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FDA882-57D6-47B7-A402-95E50B9971B9}"/>
                </a:ext>
              </a:extLst>
            </p:cNvPr>
            <p:cNvSpPr/>
            <p:nvPr/>
          </p:nvSpPr>
          <p:spPr>
            <a:xfrm>
              <a:off x="8614302" y="1223167"/>
              <a:ext cx="1428779" cy="1428778"/>
            </a:xfrm>
            <a:prstGeom prst="ellipse">
              <a:avLst/>
            </a:prstGeom>
            <a:solidFill>
              <a:srgbClr val="429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0" name="Google Shape;6585;p66">
              <a:extLst>
                <a:ext uri="{FF2B5EF4-FFF2-40B4-BE49-F238E27FC236}">
                  <a16:creationId xmlns:a16="http://schemas.microsoft.com/office/drawing/2014/main" id="{1B3736C0-263F-4285-93F9-04882E2AB6FF}"/>
                </a:ext>
              </a:extLst>
            </p:cNvPr>
            <p:cNvGrpSpPr/>
            <p:nvPr/>
          </p:nvGrpSpPr>
          <p:grpSpPr>
            <a:xfrm>
              <a:off x="9087318" y="1420308"/>
              <a:ext cx="482747" cy="546666"/>
              <a:chOff x="-57950750" y="2296300"/>
              <a:chExt cx="279625" cy="316650"/>
            </a:xfrm>
            <a:solidFill>
              <a:schemeClr val="bg1"/>
            </a:solidFill>
          </p:grpSpPr>
          <p:sp>
            <p:nvSpPr>
              <p:cNvPr id="41" name="Google Shape;6586;p66">
                <a:extLst>
                  <a:ext uri="{FF2B5EF4-FFF2-40B4-BE49-F238E27FC236}">
                    <a16:creationId xmlns:a16="http://schemas.microsoft.com/office/drawing/2014/main" id="{0D6E40E3-EA78-4655-930C-D3A1832AEDB2}"/>
                  </a:ext>
                </a:extLst>
              </p:cNvPr>
              <p:cNvSpPr/>
              <p:nvPr/>
            </p:nvSpPr>
            <p:spPr>
              <a:xfrm>
                <a:off x="-57847575" y="2528075"/>
                <a:ext cx="7325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190" extrusionOk="0">
                    <a:moveTo>
                      <a:pt x="414" y="0"/>
                    </a:moveTo>
                    <a:cubicBezTo>
                      <a:pt x="315" y="0"/>
                      <a:pt x="221" y="40"/>
                      <a:pt x="158" y="118"/>
                    </a:cubicBezTo>
                    <a:cubicBezTo>
                      <a:pt x="0" y="276"/>
                      <a:pt x="0" y="528"/>
                      <a:pt x="158" y="654"/>
                    </a:cubicBezTo>
                    <a:cubicBezTo>
                      <a:pt x="536" y="1000"/>
                      <a:pt x="1008" y="1189"/>
                      <a:pt x="1481" y="1189"/>
                    </a:cubicBezTo>
                    <a:cubicBezTo>
                      <a:pt x="1954" y="1189"/>
                      <a:pt x="2458" y="1000"/>
                      <a:pt x="2773" y="654"/>
                    </a:cubicBezTo>
                    <a:cubicBezTo>
                      <a:pt x="2930" y="496"/>
                      <a:pt x="2930" y="244"/>
                      <a:pt x="2773" y="118"/>
                    </a:cubicBezTo>
                    <a:cubicBezTo>
                      <a:pt x="2710" y="40"/>
                      <a:pt x="2623" y="0"/>
                      <a:pt x="2532" y="0"/>
                    </a:cubicBezTo>
                    <a:cubicBezTo>
                      <a:pt x="2442" y="0"/>
                      <a:pt x="2347" y="40"/>
                      <a:pt x="2269" y="118"/>
                    </a:cubicBezTo>
                    <a:cubicBezTo>
                      <a:pt x="2048" y="339"/>
                      <a:pt x="1733" y="433"/>
                      <a:pt x="1481" y="433"/>
                    </a:cubicBezTo>
                    <a:cubicBezTo>
                      <a:pt x="1197" y="433"/>
                      <a:pt x="882" y="339"/>
                      <a:pt x="693" y="118"/>
                    </a:cubicBezTo>
                    <a:cubicBezTo>
                      <a:pt x="615" y="40"/>
                      <a:pt x="512" y="0"/>
                      <a:pt x="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87;p66">
                <a:extLst>
                  <a:ext uri="{FF2B5EF4-FFF2-40B4-BE49-F238E27FC236}">
                    <a16:creationId xmlns:a16="http://schemas.microsoft.com/office/drawing/2014/main" id="{1F52CCDA-1C9A-4DFF-AF1D-6B0F81AA68E9}"/>
                  </a:ext>
                </a:extLst>
              </p:cNvPr>
              <p:cNvSpPr/>
              <p:nvPr/>
            </p:nvSpPr>
            <p:spPr>
              <a:xfrm>
                <a:off x="-57857025" y="24467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88;p66">
                <a:extLst>
                  <a:ext uri="{FF2B5EF4-FFF2-40B4-BE49-F238E27FC236}">
                    <a16:creationId xmlns:a16="http://schemas.microsoft.com/office/drawing/2014/main" id="{E7352473-4530-4CEF-8B35-A23E0567E29C}"/>
                  </a:ext>
                </a:extLst>
              </p:cNvPr>
              <p:cNvSpPr/>
              <p:nvPr/>
            </p:nvSpPr>
            <p:spPr>
              <a:xfrm>
                <a:off x="-57782200" y="24467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589;p66">
                <a:extLst>
                  <a:ext uri="{FF2B5EF4-FFF2-40B4-BE49-F238E27FC236}">
                    <a16:creationId xmlns:a16="http://schemas.microsoft.com/office/drawing/2014/main" id="{2BE7DD4F-787A-491C-906C-452E9B74B46A}"/>
                  </a:ext>
                </a:extLst>
              </p:cNvPr>
              <p:cNvSpPr/>
              <p:nvPr/>
            </p:nvSpPr>
            <p:spPr>
              <a:xfrm>
                <a:off x="-57950750" y="2296300"/>
                <a:ext cx="2796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666" extrusionOk="0">
                    <a:moveTo>
                      <a:pt x="5639" y="694"/>
                    </a:moveTo>
                    <a:cubicBezTo>
                      <a:pt x="5955" y="694"/>
                      <a:pt x="6270" y="914"/>
                      <a:pt x="6333" y="1230"/>
                    </a:cubicBezTo>
                    <a:cubicBezTo>
                      <a:pt x="6381" y="1399"/>
                      <a:pt x="6523" y="1513"/>
                      <a:pt x="6701" y="1513"/>
                    </a:cubicBezTo>
                    <a:cubicBezTo>
                      <a:pt x="6754" y="1513"/>
                      <a:pt x="6810" y="1503"/>
                      <a:pt x="6868" y="1482"/>
                    </a:cubicBezTo>
                    <a:cubicBezTo>
                      <a:pt x="6931" y="1450"/>
                      <a:pt x="7057" y="1450"/>
                      <a:pt x="7120" y="1450"/>
                    </a:cubicBezTo>
                    <a:cubicBezTo>
                      <a:pt x="7435" y="1450"/>
                      <a:pt x="7719" y="1639"/>
                      <a:pt x="7845" y="1954"/>
                    </a:cubicBezTo>
                    <a:cubicBezTo>
                      <a:pt x="7876" y="2112"/>
                      <a:pt x="8034" y="2206"/>
                      <a:pt x="8191" y="2206"/>
                    </a:cubicBezTo>
                    <a:cubicBezTo>
                      <a:pt x="8632" y="2206"/>
                      <a:pt x="9010" y="2553"/>
                      <a:pt x="9010" y="3025"/>
                    </a:cubicBezTo>
                    <a:lnTo>
                      <a:pt x="9010" y="3970"/>
                    </a:lnTo>
                    <a:lnTo>
                      <a:pt x="8160" y="3088"/>
                    </a:lnTo>
                    <a:cubicBezTo>
                      <a:pt x="8084" y="3032"/>
                      <a:pt x="7986" y="2986"/>
                      <a:pt x="7885" y="2986"/>
                    </a:cubicBezTo>
                    <a:cubicBezTo>
                      <a:pt x="7818" y="2986"/>
                      <a:pt x="7750" y="3006"/>
                      <a:pt x="7687" y="3057"/>
                    </a:cubicBezTo>
                    <a:cubicBezTo>
                      <a:pt x="7073" y="3466"/>
                      <a:pt x="6364" y="3671"/>
                      <a:pt x="5655" y="3671"/>
                    </a:cubicBezTo>
                    <a:cubicBezTo>
                      <a:pt x="4946" y="3671"/>
                      <a:pt x="4237" y="3466"/>
                      <a:pt x="3623" y="3057"/>
                    </a:cubicBezTo>
                    <a:cubicBezTo>
                      <a:pt x="3560" y="3006"/>
                      <a:pt x="3492" y="2986"/>
                      <a:pt x="3425" y="2986"/>
                    </a:cubicBezTo>
                    <a:cubicBezTo>
                      <a:pt x="3324" y="2986"/>
                      <a:pt x="3226" y="3032"/>
                      <a:pt x="3151" y="3088"/>
                    </a:cubicBezTo>
                    <a:lnTo>
                      <a:pt x="2300" y="3970"/>
                    </a:lnTo>
                    <a:cubicBezTo>
                      <a:pt x="2268" y="3293"/>
                      <a:pt x="2253" y="3191"/>
                      <a:pt x="2245" y="3191"/>
                    </a:cubicBezTo>
                    <a:cubicBezTo>
                      <a:pt x="2241" y="3191"/>
                      <a:pt x="2239" y="3210"/>
                      <a:pt x="2238" y="3210"/>
                    </a:cubicBezTo>
                    <a:cubicBezTo>
                      <a:pt x="2237" y="3210"/>
                      <a:pt x="2237" y="3177"/>
                      <a:pt x="2237" y="3025"/>
                    </a:cubicBezTo>
                    <a:cubicBezTo>
                      <a:pt x="2237" y="2584"/>
                      <a:pt x="2615" y="2206"/>
                      <a:pt x="3088" y="2206"/>
                    </a:cubicBezTo>
                    <a:cubicBezTo>
                      <a:pt x="3245" y="2206"/>
                      <a:pt x="3403" y="2080"/>
                      <a:pt x="3434" y="1954"/>
                    </a:cubicBezTo>
                    <a:cubicBezTo>
                      <a:pt x="3560" y="1639"/>
                      <a:pt x="3812" y="1450"/>
                      <a:pt x="4127" y="1450"/>
                    </a:cubicBezTo>
                    <a:cubicBezTo>
                      <a:pt x="4222" y="1450"/>
                      <a:pt x="4348" y="1450"/>
                      <a:pt x="4411" y="1482"/>
                    </a:cubicBezTo>
                    <a:cubicBezTo>
                      <a:pt x="4449" y="1494"/>
                      <a:pt x="4491" y="1501"/>
                      <a:pt x="4532" y="1501"/>
                    </a:cubicBezTo>
                    <a:cubicBezTo>
                      <a:pt x="4695" y="1501"/>
                      <a:pt x="4865" y="1405"/>
                      <a:pt x="4915" y="1230"/>
                    </a:cubicBezTo>
                    <a:cubicBezTo>
                      <a:pt x="5009" y="914"/>
                      <a:pt x="5324" y="694"/>
                      <a:pt x="5639" y="694"/>
                    </a:cubicBezTo>
                    <a:close/>
                    <a:moveTo>
                      <a:pt x="1512" y="5955"/>
                    </a:moveTo>
                    <a:lnTo>
                      <a:pt x="1512" y="7467"/>
                    </a:lnTo>
                    <a:cubicBezTo>
                      <a:pt x="1071" y="7467"/>
                      <a:pt x="756" y="7152"/>
                      <a:pt x="756" y="6711"/>
                    </a:cubicBezTo>
                    <a:cubicBezTo>
                      <a:pt x="756" y="6333"/>
                      <a:pt x="1103" y="5955"/>
                      <a:pt x="1512" y="5955"/>
                    </a:cubicBezTo>
                    <a:close/>
                    <a:moveTo>
                      <a:pt x="9704" y="5955"/>
                    </a:moveTo>
                    <a:cubicBezTo>
                      <a:pt x="10082" y="5955"/>
                      <a:pt x="10428" y="6302"/>
                      <a:pt x="10428" y="6711"/>
                    </a:cubicBezTo>
                    <a:cubicBezTo>
                      <a:pt x="10428" y="7152"/>
                      <a:pt x="10113" y="7467"/>
                      <a:pt x="9704" y="7467"/>
                    </a:cubicBezTo>
                    <a:lnTo>
                      <a:pt x="9704" y="5955"/>
                    </a:lnTo>
                    <a:close/>
                    <a:moveTo>
                      <a:pt x="7813" y="3813"/>
                    </a:moveTo>
                    <a:lnTo>
                      <a:pt x="8979" y="5042"/>
                    </a:lnTo>
                    <a:lnTo>
                      <a:pt x="8979" y="8224"/>
                    </a:lnTo>
                    <a:lnTo>
                      <a:pt x="7971" y="8224"/>
                    </a:lnTo>
                    <a:cubicBezTo>
                      <a:pt x="7230" y="7767"/>
                      <a:pt x="6411" y="7538"/>
                      <a:pt x="5600" y="7538"/>
                    </a:cubicBezTo>
                    <a:cubicBezTo>
                      <a:pt x="4789" y="7538"/>
                      <a:pt x="3985" y="7767"/>
                      <a:pt x="3277" y="8224"/>
                    </a:cubicBezTo>
                    <a:lnTo>
                      <a:pt x="2237" y="8224"/>
                    </a:lnTo>
                    <a:lnTo>
                      <a:pt x="2237" y="5042"/>
                    </a:lnTo>
                    <a:lnTo>
                      <a:pt x="3434" y="3813"/>
                    </a:lnTo>
                    <a:cubicBezTo>
                      <a:pt x="4096" y="4207"/>
                      <a:pt x="4844" y="4404"/>
                      <a:pt x="5600" y="4404"/>
                    </a:cubicBezTo>
                    <a:cubicBezTo>
                      <a:pt x="6356" y="4404"/>
                      <a:pt x="7120" y="4207"/>
                      <a:pt x="7813" y="3813"/>
                    </a:cubicBezTo>
                    <a:close/>
                    <a:moveTo>
                      <a:pt x="5576" y="8302"/>
                    </a:moveTo>
                    <a:cubicBezTo>
                      <a:pt x="6285" y="8302"/>
                      <a:pt x="6994" y="8507"/>
                      <a:pt x="7593" y="8917"/>
                    </a:cubicBezTo>
                    <a:cubicBezTo>
                      <a:pt x="7687" y="8980"/>
                      <a:pt x="7719" y="8980"/>
                      <a:pt x="7813" y="8980"/>
                    </a:cubicBezTo>
                    <a:lnTo>
                      <a:pt x="8916" y="8980"/>
                    </a:lnTo>
                    <a:cubicBezTo>
                      <a:pt x="8758" y="10649"/>
                      <a:pt x="7341" y="11973"/>
                      <a:pt x="5608" y="11973"/>
                    </a:cubicBezTo>
                    <a:cubicBezTo>
                      <a:pt x="3875" y="11973"/>
                      <a:pt x="2457" y="10649"/>
                      <a:pt x="2237" y="8980"/>
                    </a:cubicBezTo>
                    <a:lnTo>
                      <a:pt x="3340" y="8980"/>
                    </a:lnTo>
                    <a:cubicBezTo>
                      <a:pt x="3434" y="8980"/>
                      <a:pt x="3466" y="8980"/>
                      <a:pt x="3560" y="8917"/>
                    </a:cubicBezTo>
                    <a:cubicBezTo>
                      <a:pt x="4159" y="8507"/>
                      <a:pt x="4868" y="8302"/>
                      <a:pt x="5576" y="8302"/>
                    </a:cubicBezTo>
                    <a:close/>
                    <a:moveTo>
                      <a:pt x="5608" y="1"/>
                    </a:moveTo>
                    <a:cubicBezTo>
                      <a:pt x="5041" y="1"/>
                      <a:pt x="4568" y="316"/>
                      <a:pt x="4285" y="725"/>
                    </a:cubicBezTo>
                    <a:cubicBezTo>
                      <a:pt x="4231" y="720"/>
                      <a:pt x="4178" y="717"/>
                      <a:pt x="4125" y="717"/>
                    </a:cubicBezTo>
                    <a:cubicBezTo>
                      <a:pt x="3560" y="717"/>
                      <a:pt x="3063" y="1020"/>
                      <a:pt x="2804" y="1482"/>
                    </a:cubicBezTo>
                    <a:cubicBezTo>
                      <a:pt x="2048" y="1608"/>
                      <a:pt x="1512" y="2238"/>
                      <a:pt x="1512" y="3025"/>
                    </a:cubicBezTo>
                    <a:lnTo>
                      <a:pt x="1512" y="5231"/>
                    </a:lnTo>
                    <a:cubicBezTo>
                      <a:pt x="662" y="5231"/>
                      <a:pt x="0" y="5892"/>
                      <a:pt x="0" y="6711"/>
                    </a:cubicBezTo>
                    <a:cubicBezTo>
                      <a:pt x="0" y="7562"/>
                      <a:pt x="662" y="8224"/>
                      <a:pt x="1512" y="8224"/>
                    </a:cubicBezTo>
                    <a:lnTo>
                      <a:pt x="1512" y="8570"/>
                    </a:lnTo>
                    <a:cubicBezTo>
                      <a:pt x="1512" y="10807"/>
                      <a:pt x="3340" y="12666"/>
                      <a:pt x="5608" y="12666"/>
                    </a:cubicBezTo>
                    <a:cubicBezTo>
                      <a:pt x="7845" y="12666"/>
                      <a:pt x="9704" y="10807"/>
                      <a:pt x="9704" y="8570"/>
                    </a:cubicBezTo>
                    <a:lnTo>
                      <a:pt x="9704" y="8224"/>
                    </a:lnTo>
                    <a:cubicBezTo>
                      <a:pt x="10523" y="8224"/>
                      <a:pt x="11184" y="7562"/>
                      <a:pt x="11184" y="6711"/>
                    </a:cubicBezTo>
                    <a:cubicBezTo>
                      <a:pt x="11184" y="5892"/>
                      <a:pt x="10523" y="5231"/>
                      <a:pt x="9704" y="5231"/>
                    </a:cubicBezTo>
                    <a:lnTo>
                      <a:pt x="9704" y="3025"/>
                    </a:lnTo>
                    <a:cubicBezTo>
                      <a:pt x="9704" y="2238"/>
                      <a:pt x="9137" y="1608"/>
                      <a:pt x="8380" y="1482"/>
                    </a:cubicBezTo>
                    <a:cubicBezTo>
                      <a:pt x="8150" y="1020"/>
                      <a:pt x="7629" y="717"/>
                      <a:pt x="7060" y="717"/>
                    </a:cubicBezTo>
                    <a:cubicBezTo>
                      <a:pt x="7007" y="717"/>
                      <a:pt x="6953" y="720"/>
                      <a:pt x="6900" y="725"/>
                    </a:cubicBezTo>
                    <a:cubicBezTo>
                      <a:pt x="6616" y="253"/>
                      <a:pt x="6144" y="1"/>
                      <a:pt x="56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9A1BB70-3CF2-4309-9507-6CB126B61992}"/>
                </a:ext>
              </a:extLst>
            </p:cNvPr>
            <p:cNvSpPr txBox="1"/>
            <p:nvPr/>
          </p:nvSpPr>
          <p:spPr>
            <a:xfrm>
              <a:off x="8634316" y="203269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Streaming TV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D8D48F-6164-40AF-AAFC-BC1B998A99FB}"/>
              </a:ext>
            </a:extLst>
          </p:cNvPr>
          <p:cNvGrpSpPr/>
          <p:nvPr/>
        </p:nvGrpSpPr>
        <p:grpSpPr>
          <a:xfrm>
            <a:off x="6649613" y="2762158"/>
            <a:ext cx="1428779" cy="1428778"/>
            <a:chOff x="5138865" y="2876648"/>
            <a:chExt cx="1428779" cy="142877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2FFCD60-E4D2-44D4-8630-8CD8370BF103}"/>
                </a:ext>
              </a:extLst>
            </p:cNvPr>
            <p:cNvSpPr/>
            <p:nvPr/>
          </p:nvSpPr>
          <p:spPr>
            <a:xfrm>
              <a:off x="5138865" y="2876648"/>
              <a:ext cx="1428779" cy="1428778"/>
            </a:xfrm>
            <a:prstGeom prst="ellipse">
              <a:avLst/>
            </a:prstGeom>
            <a:solidFill>
              <a:srgbClr val="459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45" name="Google Shape;6598;p66">
              <a:extLst>
                <a:ext uri="{FF2B5EF4-FFF2-40B4-BE49-F238E27FC236}">
                  <a16:creationId xmlns:a16="http://schemas.microsoft.com/office/drawing/2014/main" id="{D8BA3A9A-8304-4C29-A5A7-89713201A4E3}"/>
                </a:ext>
              </a:extLst>
            </p:cNvPr>
            <p:cNvGrpSpPr/>
            <p:nvPr/>
          </p:nvGrpSpPr>
          <p:grpSpPr>
            <a:xfrm>
              <a:off x="5577870" y="3073789"/>
              <a:ext cx="550767" cy="550767"/>
              <a:chOff x="-56010850" y="2294725"/>
              <a:chExt cx="319025" cy="319025"/>
            </a:xfrm>
            <a:solidFill>
              <a:schemeClr val="bg1"/>
            </a:solidFill>
          </p:grpSpPr>
          <p:sp>
            <p:nvSpPr>
              <p:cNvPr id="46" name="Google Shape;6599;p66">
                <a:extLst>
                  <a:ext uri="{FF2B5EF4-FFF2-40B4-BE49-F238E27FC236}">
                    <a16:creationId xmlns:a16="http://schemas.microsoft.com/office/drawing/2014/main" id="{2C0B3187-D954-4284-BB70-06215A3DDE41}"/>
                  </a:ext>
                </a:extLst>
              </p:cNvPr>
              <p:cNvSpPr/>
              <p:nvPr/>
            </p:nvSpPr>
            <p:spPr>
              <a:xfrm>
                <a:off x="-55906875" y="25272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398" y="1"/>
                    </a:moveTo>
                    <a:cubicBezTo>
                      <a:pt x="308" y="1"/>
                      <a:pt x="221" y="40"/>
                      <a:pt x="158" y="119"/>
                    </a:cubicBezTo>
                    <a:cubicBezTo>
                      <a:pt x="0" y="276"/>
                      <a:pt x="0" y="528"/>
                      <a:pt x="158" y="623"/>
                    </a:cubicBezTo>
                    <a:cubicBezTo>
                      <a:pt x="505" y="1001"/>
                      <a:pt x="977" y="1190"/>
                      <a:pt x="1450" y="1190"/>
                    </a:cubicBezTo>
                    <a:cubicBezTo>
                      <a:pt x="1922" y="1190"/>
                      <a:pt x="2458" y="1001"/>
                      <a:pt x="2773" y="623"/>
                    </a:cubicBezTo>
                    <a:cubicBezTo>
                      <a:pt x="2930" y="465"/>
                      <a:pt x="2930" y="245"/>
                      <a:pt x="2773" y="119"/>
                    </a:cubicBezTo>
                    <a:cubicBezTo>
                      <a:pt x="2694" y="40"/>
                      <a:pt x="2592" y="1"/>
                      <a:pt x="2493" y="1"/>
                    </a:cubicBezTo>
                    <a:cubicBezTo>
                      <a:pt x="2395" y="1"/>
                      <a:pt x="2300" y="40"/>
                      <a:pt x="2237" y="119"/>
                    </a:cubicBezTo>
                    <a:cubicBezTo>
                      <a:pt x="2048" y="308"/>
                      <a:pt x="1733" y="434"/>
                      <a:pt x="1450" y="434"/>
                    </a:cubicBezTo>
                    <a:cubicBezTo>
                      <a:pt x="1135" y="434"/>
                      <a:pt x="883" y="308"/>
                      <a:pt x="662" y="119"/>
                    </a:cubicBezTo>
                    <a:cubicBezTo>
                      <a:pt x="583" y="40"/>
                      <a:pt x="489" y="1"/>
                      <a:pt x="3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47" name="Google Shape;6600;p66">
                <a:extLst>
                  <a:ext uri="{FF2B5EF4-FFF2-40B4-BE49-F238E27FC236}">
                    <a16:creationId xmlns:a16="http://schemas.microsoft.com/office/drawing/2014/main" id="{FCD3FBBF-31B3-4B1E-A778-AA1F18089F41}"/>
                  </a:ext>
                </a:extLst>
              </p:cNvPr>
              <p:cNvSpPr/>
              <p:nvPr/>
            </p:nvSpPr>
            <p:spPr>
              <a:xfrm>
                <a:off x="-55916325" y="2463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48" name="Google Shape;6601;p66">
                <a:extLst>
                  <a:ext uri="{FF2B5EF4-FFF2-40B4-BE49-F238E27FC236}">
                    <a16:creationId xmlns:a16="http://schemas.microsoft.com/office/drawing/2014/main" id="{21E73D8C-2856-4BAB-8378-E661F916B565}"/>
                  </a:ext>
                </a:extLst>
              </p:cNvPr>
              <p:cNvSpPr/>
              <p:nvPr/>
            </p:nvSpPr>
            <p:spPr>
              <a:xfrm>
                <a:off x="-55842300" y="2463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49" name="Google Shape;6602;p66">
                <a:extLst>
                  <a:ext uri="{FF2B5EF4-FFF2-40B4-BE49-F238E27FC236}">
                    <a16:creationId xmlns:a16="http://schemas.microsoft.com/office/drawing/2014/main" id="{E57669AC-09C1-4D95-9368-BBEBEC9C675B}"/>
                  </a:ext>
                </a:extLst>
              </p:cNvPr>
              <p:cNvSpPr/>
              <p:nvPr/>
            </p:nvSpPr>
            <p:spPr>
              <a:xfrm>
                <a:off x="-56010850" y="2294725"/>
                <a:ext cx="319025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761" extrusionOk="0">
                    <a:moveTo>
                      <a:pt x="6333" y="4506"/>
                    </a:moveTo>
                    <a:cubicBezTo>
                      <a:pt x="6522" y="4506"/>
                      <a:pt x="6680" y="4664"/>
                      <a:pt x="6680" y="4853"/>
                    </a:cubicBezTo>
                    <a:lnTo>
                      <a:pt x="6680" y="5199"/>
                    </a:lnTo>
                    <a:lnTo>
                      <a:pt x="4475" y="5199"/>
                    </a:lnTo>
                    <a:lnTo>
                      <a:pt x="4475" y="4853"/>
                    </a:lnTo>
                    <a:cubicBezTo>
                      <a:pt x="4475" y="4664"/>
                      <a:pt x="4632" y="4506"/>
                      <a:pt x="4821" y="4506"/>
                    </a:cubicBezTo>
                    <a:close/>
                    <a:moveTo>
                      <a:pt x="5577" y="757"/>
                    </a:moveTo>
                    <a:cubicBezTo>
                      <a:pt x="7814" y="757"/>
                      <a:pt x="9673" y="2616"/>
                      <a:pt x="9673" y="4853"/>
                    </a:cubicBezTo>
                    <a:lnTo>
                      <a:pt x="9673" y="5199"/>
                    </a:lnTo>
                    <a:lnTo>
                      <a:pt x="7436" y="5199"/>
                    </a:lnTo>
                    <a:lnTo>
                      <a:pt x="7436" y="4853"/>
                    </a:lnTo>
                    <a:cubicBezTo>
                      <a:pt x="7436" y="4222"/>
                      <a:pt x="6932" y="3750"/>
                      <a:pt x="6333" y="3750"/>
                    </a:cubicBezTo>
                    <a:lnTo>
                      <a:pt x="4821" y="3750"/>
                    </a:lnTo>
                    <a:cubicBezTo>
                      <a:pt x="4191" y="3750"/>
                      <a:pt x="3718" y="4254"/>
                      <a:pt x="3718" y="4853"/>
                    </a:cubicBezTo>
                    <a:lnTo>
                      <a:pt x="3718" y="5199"/>
                    </a:lnTo>
                    <a:lnTo>
                      <a:pt x="1482" y="5199"/>
                    </a:lnTo>
                    <a:lnTo>
                      <a:pt x="1482" y="4853"/>
                    </a:lnTo>
                    <a:cubicBezTo>
                      <a:pt x="1482" y="2616"/>
                      <a:pt x="3340" y="757"/>
                      <a:pt x="5577" y="757"/>
                    </a:cubicBezTo>
                    <a:close/>
                    <a:moveTo>
                      <a:pt x="1482" y="5955"/>
                    </a:moveTo>
                    <a:lnTo>
                      <a:pt x="1482" y="7467"/>
                    </a:lnTo>
                    <a:cubicBezTo>
                      <a:pt x="1103" y="7467"/>
                      <a:pt x="725" y="7152"/>
                      <a:pt x="725" y="6711"/>
                    </a:cubicBezTo>
                    <a:cubicBezTo>
                      <a:pt x="725" y="6302"/>
                      <a:pt x="1103" y="5955"/>
                      <a:pt x="1482" y="5955"/>
                    </a:cubicBezTo>
                    <a:close/>
                    <a:moveTo>
                      <a:pt x="9704" y="5955"/>
                    </a:moveTo>
                    <a:cubicBezTo>
                      <a:pt x="10114" y="5955"/>
                      <a:pt x="10460" y="6302"/>
                      <a:pt x="10460" y="6711"/>
                    </a:cubicBezTo>
                    <a:cubicBezTo>
                      <a:pt x="10460" y="7089"/>
                      <a:pt x="10145" y="7467"/>
                      <a:pt x="9704" y="7467"/>
                    </a:cubicBezTo>
                    <a:lnTo>
                      <a:pt x="9704" y="5955"/>
                    </a:lnTo>
                    <a:close/>
                    <a:moveTo>
                      <a:pt x="9011" y="5955"/>
                    </a:moveTo>
                    <a:cubicBezTo>
                      <a:pt x="8980" y="6270"/>
                      <a:pt x="8980" y="8318"/>
                      <a:pt x="8980" y="8633"/>
                    </a:cubicBezTo>
                    <a:cubicBezTo>
                      <a:pt x="8980" y="10492"/>
                      <a:pt x="7467" y="11973"/>
                      <a:pt x="5609" y="11973"/>
                    </a:cubicBezTo>
                    <a:cubicBezTo>
                      <a:pt x="3781" y="11973"/>
                      <a:pt x="2269" y="10492"/>
                      <a:pt x="2269" y="8633"/>
                    </a:cubicBezTo>
                    <a:lnTo>
                      <a:pt x="2269" y="5955"/>
                    </a:lnTo>
                    <a:close/>
                    <a:moveTo>
                      <a:pt x="5577" y="1"/>
                    </a:moveTo>
                    <a:cubicBezTo>
                      <a:pt x="2899" y="1"/>
                      <a:pt x="725" y="2175"/>
                      <a:pt x="725" y="4853"/>
                    </a:cubicBezTo>
                    <a:lnTo>
                      <a:pt x="725" y="5451"/>
                    </a:lnTo>
                    <a:cubicBezTo>
                      <a:pt x="316" y="5703"/>
                      <a:pt x="1" y="6207"/>
                      <a:pt x="1" y="6743"/>
                    </a:cubicBezTo>
                    <a:cubicBezTo>
                      <a:pt x="1" y="7562"/>
                      <a:pt x="662" y="8255"/>
                      <a:pt x="1482" y="8255"/>
                    </a:cubicBezTo>
                    <a:lnTo>
                      <a:pt x="1482" y="8665"/>
                    </a:lnTo>
                    <a:cubicBezTo>
                      <a:pt x="1482" y="10933"/>
                      <a:pt x="3340" y="12760"/>
                      <a:pt x="5577" y="12760"/>
                    </a:cubicBezTo>
                    <a:cubicBezTo>
                      <a:pt x="7814" y="12760"/>
                      <a:pt x="9673" y="10933"/>
                      <a:pt x="9673" y="8665"/>
                    </a:cubicBezTo>
                    <a:lnTo>
                      <a:pt x="9673" y="8255"/>
                    </a:lnTo>
                    <a:cubicBezTo>
                      <a:pt x="10492" y="8255"/>
                      <a:pt x="11185" y="7562"/>
                      <a:pt x="11185" y="6743"/>
                    </a:cubicBezTo>
                    <a:cubicBezTo>
                      <a:pt x="11185" y="6459"/>
                      <a:pt x="11091" y="6239"/>
                      <a:pt x="10965" y="5987"/>
                    </a:cubicBezTo>
                    <a:lnTo>
                      <a:pt x="12351" y="5987"/>
                    </a:lnTo>
                    <a:cubicBezTo>
                      <a:pt x="12540" y="5987"/>
                      <a:pt x="12697" y="5829"/>
                      <a:pt x="12697" y="5640"/>
                    </a:cubicBezTo>
                    <a:cubicBezTo>
                      <a:pt x="12760" y="5420"/>
                      <a:pt x="12540" y="5199"/>
                      <a:pt x="12351" y="5199"/>
                    </a:cubicBezTo>
                    <a:lnTo>
                      <a:pt x="10429" y="5199"/>
                    </a:lnTo>
                    <a:lnTo>
                      <a:pt x="10429" y="4853"/>
                    </a:lnTo>
                    <a:cubicBezTo>
                      <a:pt x="10429" y="2175"/>
                      <a:pt x="8255" y="1"/>
                      <a:pt x="5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5FCD4F4-A15A-49EB-A2C6-05497BDE6561}"/>
                </a:ext>
              </a:extLst>
            </p:cNvPr>
            <p:cNvSpPr txBox="1"/>
            <p:nvPr/>
          </p:nvSpPr>
          <p:spPr>
            <a:xfrm>
              <a:off x="5146661" y="3686177"/>
              <a:ext cx="138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Monthly Charges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B63B0A-5CFE-4A52-853B-ACB86E9ABF2C}"/>
              </a:ext>
            </a:extLst>
          </p:cNvPr>
          <p:cNvGrpSpPr/>
          <p:nvPr/>
        </p:nvGrpSpPr>
        <p:grpSpPr>
          <a:xfrm>
            <a:off x="8387332" y="2762158"/>
            <a:ext cx="1428779" cy="1428778"/>
            <a:chOff x="6876584" y="2876648"/>
            <a:chExt cx="1428779" cy="142877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FA0FF0E-C1F1-4FD4-890A-54DF7D9B34A3}"/>
                </a:ext>
              </a:extLst>
            </p:cNvPr>
            <p:cNvSpPr/>
            <p:nvPr/>
          </p:nvSpPr>
          <p:spPr>
            <a:xfrm>
              <a:off x="6876584" y="2876648"/>
              <a:ext cx="1428779" cy="1428778"/>
            </a:xfrm>
            <a:prstGeom prst="ellipse">
              <a:avLst/>
            </a:prstGeom>
            <a:solidFill>
              <a:srgbClr val="459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82" name="Google Shape;6766;p66">
              <a:extLst>
                <a:ext uri="{FF2B5EF4-FFF2-40B4-BE49-F238E27FC236}">
                  <a16:creationId xmlns:a16="http://schemas.microsoft.com/office/drawing/2014/main" id="{E1DBEB4E-EB9B-48FA-915D-2F8CD4129D37}"/>
                </a:ext>
              </a:extLst>
            </p:cNvPr>
            <p:cNvGrpSpPr/>
            <p:nvPr/>
          </p:nvGrpSpPr>
          <p:grpSpPr>
            <a:xfrm>
              <a:off x="7317640" y="3073789"/>
              <a:ext cx="546665" cy="515375"/>
              <a:chOff x="-56401500" y="2304975"/>
              <a:chExt cx="316650" cy="298525"/>
            </a:xfrm>
            <a:solidFill>
              <a:schemeClr val="bg1"/>
            </a:solidFill>
          </p:grpSpPr>
          <p:sp>
            <p:nvSpPr>
              <p:cNvPr id="83" name="Google Shape;6767;p66">
                <a:extLst>
                  <a:ext uri="{FF2B5EF4-FFF2-40B4-BE49-F238E27FC236}">
                    <a16:creationId xmlns:a16="http://schemas.microsoft.com/office/drawing/2014/main" id="{E6401F61-86EC-4023-A7EB-FF9E667018C8}"/>
                  </a:ext>
                </a:extLst>
              </p:cNvPr>
              <p:cNvSpPr/>
              <p:nvPr/>
            </p:nvSpPr>
            <p:spPr>
              <a:xfrm>
                <a:off x="-56289650" y="2436500"/>
                <a:ext cx="173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4" name="Google Shape;6768;p66">
                <a:extLst>
                  <a:ext uri="{FF2B5EF4-FFF2-40B4-BE49-F238E27FC236}">
                    <a16:creationId xmlns:a16="http://schemas.microsoft.com/office/drawing/2014/main" id="{8474ED9E-DB31-433E-873E-26A7B4B13C1C}"/>
                  </a:ext>
                </a:extLst>
              </p:cNvPr>
              <p:cNvSpPr/>
              <p:nvPr/>
            </p:nvSpPr>
            <p:spPr>
              <a:xfrm>
                <a:off x="-56215625" y="243650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5" name="Google Shape;6769;p66">
                <a:extLst>
                  <a:ext uri="{FF2B5EF4-FFF2-40B4-BE49-F238E27FC236}">
                    <a16:creationId xmlns:a16="http://schemas.microsoft.com/office/drawing/2014/main" id="{71B09A25-AB37-4826-8121-211E4BE0F11A}"/>
                  </a:ext>
                </a:extLst>
              </p:cNvPr>
              <p:cNvSpPr/>
              <p:nvPr/>
            </p:nvSpPr>
            <p:spPr>
              <a:xfrm>
                <a:off x="-56280200" y="2499700"/>
                <a:ext cx="732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191" extrusionOk="0">
                    <a:moveTo>
                      <a:pt x="414" y="1"/>
                    </a:moveTo>
                    <a:cubicBezTo>
                      <a:pt x="315" y="1"/>
                      <a:pt x="221" y="40"/>
                      <a:pt x="158" y="119"/>
                    </a:cubicBezTo>
                    <a:cubicBezTo>
                      <a:pt x="0" y="277"/>
                      <a:pt x="0" y="529"/>
                      <a:pt x="158" y="623"/>
                    </a:cubicBezTo>
                    <a:cubicBezTo>
                      <a:pt x="536" y="1001"/>
                      <a:pt x="1008" y="1190"/>
                      <a:pt x="1481" y="1190"/>
                    </a:cubicBezTo>
                    <a:cubicBezTo>
                      <a:pt x="1953" y="1190"/>
                      <a:pt x="2457" y="1001"/>
                      <a:pt x="2773" y="623"/>
                    </a:cubicBezTo>
                    <a:cubicBezTo>
                      <a:pt x="2930" y="466"/>
                      <a:pt x="2930" y="245"/>
                      <a:pt x="2773" y="119"/>
                    </a:cubicBezTo>
                    <a:cubicBezTo>
                      <a:pt x="2694" y="40"/>
                      <a:pt x="2591" y="1"/>
                      <a:pt x="2497" y="1"/>
                    </a:cubicBezTo>
                    <a:cubicBezTo>
                      <a:pt x="2402" y="1"/>
                      <a:pt x="2316" y="40"/>
                      <a:pt x="2268" y="119"/>
                    </a:cubicBezTo>
                    <a:cubicBezTo>
                      <a:pt x="2048" y="308"/>
                      <a:pt x="1733" y="434"/>
                      <a:pt x="1481" y="434"/>
                    </a:cubicBezTo>
                    <a:cubicBezTo>
                      <a:pt x="1166" y="434"/>
                      <a:pt x="882" y="308"/>
                      <a:pt x="693" y="119"/>
                    </a:cubicBezTo>
                    <a:cubicBezTo>
                      <a:pt x="614" y="40"/>
                      <a:pt x="512" y="1"/>
                      <a:pt x="4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6" name="Google Shape;6770;p66">
                <a:extLst>
                  <a:ext uri="{FF2B5EF4-FFF2-40B4-BE49-F238E27FC236}">
                    <a16:creationId xmlns:a16="http://schemas.microsoft.com/office/drawing/2014/main" id="{ABACD5B1-5C7E-4CB8-806B-1C58B1E3C10D}"/>
                  </a:ext>
                </a:extLst>
              </p:cNvPr>
              <p:cNvSpPr/>
              <p:nvPr/>
            </p:nvSpPr>
            <p:spPr>
              <a:xfrm>
                <a:off x="-56401500" y="2304975"/>
                <a:ext cx="3166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1941" extrusionOk="0">
                    <a:moveTo>
                      <a:pt x="6411" y="785"/>
                    </a:moveTo>
                    <a:cubicBezTo>
                      <a:pt x="7105" y="785"/>
                      <a:pt x="7692" y="1003"/>
                      <a:pt x="8223" y="1387"/>
                    </a:cubicBezTo>
                    <a:lnTo>
                      <a:pt x="6270" y="2899"/>
                    </a:lnTo>
                    <a:lnTo>
                      <a:pt x="4348" y="1387"/>
                    </a:lnTo>
                    <a:cubicBezTo>
                      <a:pt x="4915" y="977"/>
                      <a:pt x="5577" y="788"/>
                      <a:pt x="6270" y="788"/>
                    </a:cubicBezTo>
                    <a:cubicBezTo>
                      <a:pt x="6317" y="786"/>
                      <a:pt x="6365" y="785"/>
                      <a:pt x="6411" y="785"/>
                    </a:cubicBezTo>
                    <a:close/>
                    <a:moveTo>
                      <a:pt x="2174" y="4474"/>
                    </a:moveTo>
                    <a:lnTo>
                      <a:pt x="2174" y="5986"/>
                    </a:lnTo>
                    <a:cubicBezTo>
                      <a:pt x="1796" y="5986"/>
                      <a:pt x="1450" y="5640"/>
                      <a:pt x="1450" y="5230"/>
                    </a:cubicBezTo>
                    <a:cubicBezTo>
                      <a:pt x="1450" y="4821"/>
                      <a:pt x="1765" y="4474"/>
                      <a:pt x="2174" y="4474"/>
                    </a:cubicBezTo>
                    <a:close/>
                    <a:moveTo>
                      <a:pt x="10428" y="4474"/>
                    </a:moveTo>
                    <a:cubicBezTo>
                      <a:pt x="10838" y="4474"/>
                      <a:pt x="11153" y="4821"/>
                      <a:pt x="11153" y="5230"/>
                    </a:cubicBezTo>
                    <a:cubicBezTo>
                      <a:pt x="11153" y="5608"/>
                      <a:pt x="10807" y="5986"/>
                      <a:pt x="10428" y="5986"/>
                    </a:cubicBezTo>
                    <a:lnTo>
                      <a:pt x="10428" y="4474"/>
                    </a:lnTo>
                    <a:close/>
                    <a:moveTo>
                      <a:pt x="1008" y="6144"/>
                    </a:moveTo>
                    <a:cubicBezTo>
                      <a:pt x="1292" y="6490"/>
                      <a:pt x="1702" y="6742"/>
                      <a:pt x="2174" y="6742"/>
                    </a:cubicBezTo>
                    <a:cubicBezTo>
                      <a:pt x="2174" y="7152"/>
                      <a:pt x="1828" y="7467"/>
                      <a:pt x="1450" y="7467"/>
                    </a:cubicBezTo>
                    <a:cubicBezTo>
                      <a:pt x="1040" y="7467"/>
                      <a:pt x="693" y="7120"/>
                      <a:pt x="693" y="6742"/>
                    </a:cubicBezTo>
                    <a:cubicBezTo>
                      <a:pt x="693" y="6490"/>
                      <a:pt x="819" y="6270"/>
                      <a:pt x="1008" y="6144"/>
                    </a:cubicBezTo>
                    <a:close/>
                    <a:moveTo>
                      <a:pt x="11594" y="6144"/>
                    </a:moveTo>
                    <a:cubicBezTo>
                      <a:pt x="11783" y="6301"/>
                      <a:pt x="11909" y="6490"/>
                      <a:pt x="11909" y="6742"/>
                    </a:cubicBezTo>
                    <a:cubicBezTo>
                      <a:pt x="11909" y="7152"/>
                      <a:pt x="11594" y="7467"/>
                      <a:pt x="11153" y="7467"/>
                    </a:cubicBezTo>
                    <a:cubicBezTo>
                      <a:pt x="10775" y="7467"/>
                      <a:pt x="10428" y="7120"/>
                      <a:pt x="10428" y="6742"/>
                    </a:cubicBezTo>
                    <a:cubicBezTo>
                      <a:pt x="10901" y="6742"/>
                      <a:pt x="11311" y="6490"/>
                      <a:pt x="11594" y="6144"/>
                    </a:cubicBezTo>
                    <a:close/>
                    <a:moveTo>
                      <a:pt x="8759" y="1859"/>
                    </a:moveTo>
                    <a:cubicBezTo>
                      <a:pt x="9326" y="2426"/>
                      <a:pt x="9672" y="3214"/>
                      <a:pt x="9672" y="4128"/>
                    </a:cubicBezTo>
                    <a:lnTo>
                      <a:pt x="9672" y="7120"/>
                    </a:lnTo>
                    <a:cubicBezTo>
                      <a:pt x="9672" y="8507"/>
                      <a:pt x="8853" y="9735"/>
                      <a:pt x="7562" y="10239"/>
                    </a:cubicBezTo>
                    <a:cubicBezTo>
                      <a:pt x="7215" y="9924"/>
                      <a:pt x="6774" y="9735"/>
                      <a:pt x="6301" y="9735"/>
                    </a:cubicBezTo>
                    <a:cubicBezTo>
                      <a:pt x="5829" y="9735"/>
                      <a:pt x="5356" y="9924"/>
                      <a:pt x="5041" y="10239"/>
                    </a:cubicBezTo>
                    <a:cubicBezTo>
                      <a:pt x="3781" y="9735"/>
                      <a:pt x="2899" y="8507"/>
                      <a:pt x="2899" y="7120"/>
                    </a:cubicBezTo>
                    <a:lnTo>
                      <a:pt x="2899" y="4128"/>
                    </a:lnTo>
                    <a:cubicBezTo>
                      <a:pt x="2899" y="3277"/>
                      <a:pt x="3245" y="2489"/>
                      <a:pt x="3812" y="1859"/>
                    </a:cubicBezTo>
                    <a:lnTo>
                      <a:pt x="6049" y="3655"/>
                    </a:lnTo>
                    <a:cubicBezTo>
                      <a:pt x="6112" y="3718"/>
                      <a:pt x="6191" y="3749"/>
                      <a:pt x="6274" y="3749"/>
                    </a:cubicBezTo>
                    <a:cubicBezTo>
                      <a:pt x="6356" y="3749"/>
                      <a:pt x="6443" y="3718"/>
                      <a:pt x="6522" y="3655"/>
                    </a:cubicBezTo>
                    <a:lnTo>
                      <a:pt x="8759" y="1859"/>
                    </a:lnTo>
                    <a:close/>
                    <a:moveTo>
                      <a:pt x="6333" y="10460"/>
                    </a:moveTo>
                    <a:cubicBezTo>
                      <a:pt x="6805" y="10460"/>
                      <a:pt x="7215" y="10775"/>
                      <a:pt x="7373" y="11216"/>
                    </a:cubicBezTo>
                    <a:lnTo>
                      <a:pt x="5262" y="11216"/>
                    </a:lnTo>
                    <a:cubicBezTo>
                      <a:pt x="5419" y="10775"/>
                      <a:pt x="5797" y="10460"/>
                      <a:pt x="6333" y="10460"/>
                    </a:cubicBezTo>
                    <a:close/>
                    <a:moveTo>
                      <a:pt x="6333" y="0"/>
                    </a:moveTo>
                    <a:cubicBezTo>
                      <a:pt x="4159" y="0"/>
                      <a:pt x="2395" y="1639"/>
                      <a:pt x="2237" y="3718"/>
                    </a:cubicBezTo>
                    <a:cubicBezTo>
                      <a:pt x="1324" y="3718"/>
                      <a:pt x="599" y="4506"/>
                      <a:pt x="725" y="5419"/>
                    </a:cubicBezTo>
                    <a:cubicBezTo>
                      <a:pt x="252" y="5703"/>
                      <a:pt x="0" y="6175"/>
                      <a:pt x="0" y="6742"/>
                    </a:cubicBezTo>
                    <a:cubicBezTo>
                      <a:pt x="0" y="7562"/>
                      <a:pt x="662" y="8223"/>
                      <a:pt x="1481" y="8223"/>
                    </a:cubicBezTo>
                    <a:cubicBezTo>
                      <a:pt x="1796" y="8223"/>
                      <a:pt x="2080" y="8160"/>
                      <a:pt x="2300" y="7940"/>
                    </a:cubicBezTo>
                    <a:cubicBezTo>
                      <a:pt x="2584" y="9263"/>
                      <a:pt x="3497" y="10271"/>
                      <a:pt x="4632" y="10838"/>
                    </a:cubicBezTo>
                    <a:cubicBezTo>
                      <a:pt x="4506" y="11059"/>
                      <a:pt x="4474" y="11311"/>
                      <a:pt x="4474" y="11563"/>
                    </a:cubicBezTo>
                    <a:cubicBezTo>
                      <a:pt x="4474" y="11783"/>
                      <a:pt x="4632" y="11941"/>
                      <a:pt x="4821" y="11941"/>
                    </a:cubicBezTo>
                    <a:lnTo>
                      <a:pt x="7814" y="11941"/>
                    </a:lnTo>
                    <a:cubicBezTo>
                      <a:pt x="8034" y="11941"/>
                      <a:pt x="8192" y="11783"/>
                      <a:pt x="8192" y="11563"/>
                    </a:cubicBezTo>
                    <a:cubicBezTo>
                      <a:pt x="8192" y="11311"/>
                      <a:pt x="8129" y="11059"/>
                      <a:pt x="8034" y="10838"/>
                    </a:cubicBezTo>
                    <a:cubicBezTo>
                      <a:pt x="9168" y="10302"/>
                      <a:pt x="10082" y="9263"/>
                      <a:pt x="10334" y="7940"/>
                    </a:cubicBezTo>
                    <a:cubicBezTo>
                      <a:pt x="10586" y="8097"/>
                      <a:pt x="10870" y="8223"/>
                      <a:pt x="11185" y="8223"/>
                    </a:cubicBezTo>
                    <a:cubicBezTo>
                      <a:pt x="12004" y="8223"/>
                      <a:pt x="12665" y="7562"/>
                      <a:pt x="12665" y="6742"/>
                    </a:cubicBezTo>
                    <a:cubicBezTo>
                      <a:pt x="12665" y="6175"/>
                      <a:pt x="12382" y="5703"/>
                      <a:pt x="11909" y="5419"/>
                    </a:cubicBezTo>
                    <a:cubicBezTo>
                      <a:pt x="12035" y="4506"/>
                      <a:pt x="11311" y="3718"/>
                      <a:pt x="10428" y="3718"/>
                    </a:cubicBezTo>
                    <a:cubicBezTo>
                      <a:pt x="10208" y="1639"/>
                      <a:pt x="8444" y="0"/>
                      <a:pt x="63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E2A78B5-E4FD-464B-ACD6-A85A0E30E6C7}"/>
                </a:ext>
              </a:extLst>
            </p:cNvPr>
            <p:cNvSpPr txBox="1"/>
            <p:nvPr/>
          </p:nvSpPr>
          <p:spPr>
            <a:xfrm>
              <a:off x="6897975" y="3686177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Total Charges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F6B296-570D-477B-911B-970ABC8C8925}"/>
              </a:ext>
            </a:extLst>
          </p:cNvPr>
          <p:cNvGrpSpPr/>
          <p:nvPr/>
        </p:nvGrpSpPr>
        <p:grpSpPr>
          <a:xfrm>
            <a:off x="10125050" y="2762158"/>
            <a:ext cx="1428779" cy="1428778"/>
            <a:chOff x="8614302" y="2876648"/>
            <a:chExt cx="1428779" cy="142877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E85EB5-6B6C-49CF-93B1-B1E2E744A57B}"/>
                </a:ext>
              </a:extLst>
            </p:cNvPr>
            <p:cNvSpPr/>
            <p:nvPr/>
          </p:nvSpPr>
          <p:spPr>
            <a:xfrm>
              <a:off x="8614302" y="2876648"/>
              <a:ext cx="1428779" cy="1428778"/>
            </a:xfrm>
            <a:prstGeom prst="ellipse">
              <a:avLst/>
            </a:prstGeom>
            <a:solidFill>
              <a:srgbClr val="489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73" name="Google Shape;6723;p66">
              <a:extLst>
                <a:ext uri="{FF2B5EF4-FFF2-40B4-BE49-F238E27FC236}">
                  <a16:creationId xmlns:a16="http://schemas.microsoft.com/office/drawing/2014/main" id="{D5C15DAD-945A-4998-B42D-DA869E949A59}"/>
                </a:ext>
              </a:extLst>
            </p:cNvPr>
            <p:cNvGrpSpPr/>
            <p:nvPr/>
          </p:nvGrpSpPr>
          <p:grpSpPr>
            <a:xfrm>
              <a:off x="9087318" y="3073789"/>
              <a:ext cx="482747" cy="549386"/>
              <a:chOff x="-56774850" y="2294725"/>
              <a:chExt cx="279625" cy="318225"/>
            </a:xfrm>
            <a:solidFill>
              <a:schemeClr val="bg1"/>
            </a:solidFill>
          </p:grpSpPr>
          <p:sp>
            <p:nvSpPr>
              <p:cNvPr id="74" name="Google Shape;6724;p66">
                <a:extLst>
                  <a:ext uri="{FF2B5EF4-FFF2-40B4-BE49-F238E27FC236}">
                    <a16:creationId xmlns:a16="http://schemas.microsoft.com/office/drawing/2014/main" id="{C9C242D3-962D-4135-BC25-99636B67D1BF}"/>
                  </a:ext>
                </a:extLst>
              </p:cNvPr>
              <p:cNvSpPr/>
              <p:nvPr/>
            </p:nvSpPr>
            <p:spPr>
              <a:xfrm>
                <a:off x="-56681100" y="2464075"/>
                <a:ext cx="173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78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5" name="Google Shape;6725;p66">
                <a:extLst>
                  <a:ext uri="{FF2B5EF4-FFF2-40B4-BE49-F238E27FC236}">
                    <a16:creationId xmlns:a16="http://schemas.microsoft.com/office/drawing/2014/main" id="{9C7FFA10-F4B6-4F53-B877-2873679C4CF5}"/>
                  </a:ext>
                </a:extLst>
              </p:cNvPr>
              <p:cNvSpPr/>
              <p:nvPr/>
            </p:nvSpPr>
            <p:spPr>
              <a:xfrm>
                <a:off x="-56606275" y="2464075"/>
                <a:ext cx="173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78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6" name="Google Shape;6726;p66">
                <a:extLst>
                  <a:ext uri="{FF2B5EF4-FFF2-40B4-BE49-F238E27FC236}">
                    <a16:creationId xmlns:a16="http://schemas.microsoft.com/office/drawing/2014/main" id="{A18A21A3-B760-46D1-B0E7-7C003E638C13}"/>
                  </a:ext>
                </a:extLst>
              </p:cNvPr>
              <p:cNvSpPr/>
              <p:nvPr/>
            </p:nvSpPr>
            <p:spPr>
              <a:xfrm>
                <a:off x="-56774850" y="229472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77" y="788"/>
                    </a:moveTo>
                    <a:cubicBezTo>
                      <a:pt x="6775" y="788"/>
                      <a:pt x="7783" y="1198"/>
                      <a:pt x="8665" y="1891"/>
                    </a:cubicBezTo>
                    <a:cubicBezTo>
                      <a:pt x="8098" y="2553"/>
                      <a:pt x="6932" y="3057"/>
                      <a:pt x="5577" y="3057"/>
                    </a:cubicBezTo>
                    <a:cubicBezTo>
                      <a:pt x="4254" y="3057"/>
                      <a:pt x="3057" y="2584"/>
                      <a:pt x="2521" y="1891"/>
                    </a:cubicBezTo>
                    <a:cubicBezTo>
                      <a:pt x="3341" y="1198"/>
                      <a:pt x="4412" y="788"/>
                      <a:pt x="5577" y="788"/>
                    </a:cubicBezTo>
                    <a:close/>
                    <a:moveTo>
                      <a:pt x="5577" y="5325"/>
                    </a:moveTo>
                    <a:lnTo>
                      <a:pt x="8917" y="7341"/>
                    </a:lnTo>
                    <a:lnTo>
                      <a:pt x="8917" y="8633"/>
                    </a:lnTo>
                    <a:cubicBezTo>
                      <a:pt x="8917" y="9830"/>
                      <a:pt x="8350" y="10838"/>
                      <a:pt x="7436" y="11437"/>
                    </a:cubicBezTo>
                    <a:lnTo>
                      <a:pt x="7436" y="9673"/>
                    </a:lnTo>
                    <a:cubicBezTo>
                      <a:pt x="7436" y="9547"/>
                      <a:pt x="7342" y="9421"/>
                      <a:pt x="7247" y="9358"/>
                    </a:cubicBezTo>
                    <a:cubicBezTo>
                      <a:pt x="6727" y="9090"/>
                      <a:pt x="6152" y="8956"/>
                      <a:pt x="5581" y="8956"/>
                    </a:cubicBezTo>
                    <a:cubicBezTo>
                      <a:pt x="5010" y="8956"/>
                      <a:pt x="4443" y="9090"/>
                      <a:pt x="3939" y="9358"/>
                    </a:cubicBezTo>
                    <a:cubicBezTo>
                      <a:pt x="3813" y="9421"/>
                      <a:pt x="3719" y="9547"/>
                      <a:pt x="3719" y="9673"/>
                    </a:cubicBezTo>
                    <a:lnTo>
                      <a:pt x="3719" y="11437"/>
                    </a:lnTo>
                    <a:cubicBezTo>
                      <a:pt x="2836" y="10838"/>
                      <a:pt x="2238" y="9767"/>
                      <a:pt x="2238" y="8633"/>
                    </a:cubicBezTo>
                    <a:lnTo>
                      <a:pt x="2238" y="7341"/>
                    </a:lnTo>
                    <a:lnTo>
                      <a:pt x="5577" y="5325"/>
                    </a:lnTo>
                    <a:close/>
                    <a:moveTo>
                      <a:pt x="5562" y="9736"/>
                    </a:moveTo>
                    <a:cubicBezTo>
                      <a:pt x="5948" y="9736"/>
                      <a:pt x="6333" y="9799"/>
                      <a:pt x="6680" y="9925"/>
                    </a:cubicBezTo>
                    <a:lnTo>
                      <a:pt x="6680" y="11815"/>
                    </a:lnTo>
                    <a:cubicBezTo>
                      <a:pt x="6333" y="11941"/>
                      <a:pt x="5987" y="12036"/>
                      <a:pt x="5577" y="12036"/>
                    </a:cubicBezTo>
                    <a:cubicBezTo>
                      <a:pt x="5199" y="12036"/>
                      <a:pt x="4790" y="11941"/>
                      <a:pt x="4443" y="11815"/>
                    </a:cubicBezTo>
                    <a:lnTo>
                      <a:pt x="4443" y="9925"/>
                    </a:lnTo>
                    <a:cubicBezTo>
                      <a:pt x="4790" y="9799"/>
                      <a:pt x="5176" y="9736"/>
                      <a:pt x="5562" y="9736"/>
                    </a:cubicBezTo>
                    <a:close/>
                    <a:moveTo>
                      <a:pt x="9200" y="2427"/>
                    </a:moveTo>
                    <a:cubicBezTo>
                      <a:pt x="9988" y="3277"/>
                      <a:pt x="10429" y="4411"/>
                      <a:pt x="10429" y="5640"/>
                    </a:cubicBezTo>
                    <a:lnTo>
                      <a:pt x="10429" y="12036"/>
                    </a:lnTo>
                    <a:lnTo>
                      <a:pt x="7940" y="12036"/>
                    </a:lnTo>
                    <a:cubicBezTo>
                      <a:pt x="9011" y="11280"/>
                      <a:pt x="9705" y="10051"/>
                      <a:pt x="9705" y="8633"/>
                    </a:cubicBezTo>
                    <a:lnTo>
                      <a:pt x="9705" y="7152"/>
                    </a:lnTo>
                    <a:cubicBezTo>
                      <a:pt x="9705" y="7026"/>
                      <a:pt x="9642" y="6900"/>
                      <a:pt x="9515" y="6837"/>
                    </a:cubicBezTo>
                    <a:lnTo>
                      <a:pt x="5766" y="4569"/>
                    </a:lnTo>
                    <a:cubicBezTo>
                      <a:pt x="5719" y="4538"/>
                      <a:pt x="5656" y="4522"/>
                      <a:pt x="5589" y="4522"/>
                    </a:cubicBezTo>
                    <a:cubicBezTo>
                      <a:pt x="5522" y="4522"/>
                      <a:pt x="5451" y="4538"/>
                      <a:pt x="5388" y="4569"/>
                    </a:cubicBezTo>
                    <a:lnTo>
                      <a:pt x="1639" y="6837"/>
                    </a:lnTo>
                    <a:cubicBezTo>
                      <a:pt x="1513" y="6900"/>
                      <a:pt x="1450" y="7026"/>
                      <a:pt x="1450" y="7152"/>
                    </a:cubicBezTo>
                    <a:lnTo>
                      <a:pt x="1450" y="8633"/>
                    </a:lnTo>
                    <a:cubicBezTo>
                      <a:pt x="1450" y="10019"/>
                      <a:pt x="2143" y="11280"/>
                      <a:pt x="3214" y="12036"/>
                    </a:cubicBezTo>
                    <a:lnTo>
                      <a:pt x="726" y="12036"/>
                    </a:lnTo>
                    <a:lnTo>
                      <a:pt x="726" y="5640"/>
                    </a:lnTo>
                    <a:cubicBezTo>
                      <a:pt x="726" y="4380"/>
                      <a:pt x="1198" y="3246"/>
                      <a:pt x="1954" y="2427"/>
                    </a:cubicBezTo>
                    <a:cubicBezTo>
                      <a:pt x="2679" y="3246"/>
                      <a:pt x="4034" y="3750"/>
                      <a:pt x="5577" y="3750"/>
                    </a:cubicBezTo>
                    <a:cubicBezTo>
                      <a:pt x="7121" y="3750"/>
                      <a:pt x="8507" y="3246"/>
                      <a:pt x="9200" y="2427"/>
                    </a:cubicBezTo>
                    <a:close/>
                    <a:moveTo>
                      <a:pt x="5577" y="1"/>
                    </a:moveTo>
                    <a:cubicBezTo>
                      <a:pt x="2521" y="1"/>
                      <a:pt x="1" y="2521"/>
                      <a:pt x="1" y="5640"/>
                    </a:cubicBezTo>
                    <a:lnTo>
                      <a:pt x="1" y="12382"/>
                    </a:lnTo>
                    <a:cubicBezTo>
                      <a:pt x="1" y="12571"/>
                      <a:pt x="159" y="12729"/>
                      <a:pt x="348" y="12729"/>
                    </a:cubicBezTo>
                    <a:lnTo>
                      <a:pt x="10776" y="12729"/>
                    </a:lnTo>
                    <a:cubicBezTo>
                      <a:pt x="10965" y="12729"/>
                      <a:pt x="11122" y="12571"/>
                      <a:pt x="11122" y="12382"/>
                    </a:cubicBezTo>
                    <a:lnTo>
                      <a:pt x="11122" y="5640"/>
                    </a:lnTo>
                    <a:cubicBezTo>
                      <a:pt x="11185" y="2584"/>
                      <a:pt x="8665" y="1"/>
                      <a:pt x="5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5939FFB-EC72-40B2-A259-E4BB75B03ADE}"/>
                </a:ext>
              </a:extLst>
            </p:cNvPr>
            <p:cNvSpPr txBox="1"/>
            <p:nvPr/>
          </p:nvSpPr>
          <p:spPr>
            <a:xfrm>
              <a:off x="8634316" y="3686177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Online Backup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509376-4988-4E34-9ABA-38810715C895}"/>
              </a:ext>
            </a:extLst>
          </p:cNvPr>
          <p:cNvGrpSpPr/>
          <p:nvPr/>
        </p:nvGrpSpPr>
        <p:grpSpPr>
          <a:xfrm>
            <a:off x="6649613" y="4409917"/>
            <a:ext cx="1428779" cy="1428778"/>
            <a:chOff x="5138865" y="4524407"/>
            <a:chExt cx="1428779" cy="142877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BBDB413-418D-491E-A1E3-25A3463D8E29}"/>
                </a:ext>
              </a:extLst>
            </p:cNvPr>
            <p:cNvSpPr/>
            <p:nvPr/>
          </p:nvSpPr>
          <p:spPr>
            <a:xfrm>
              <a:off x="5138865" y="4524407"/>
              <a:ext cx="1428779" cy="1428778"/>
            </a:xfrm>
            <a:prstGeom prst="ellipse">
              <a:avLst/>
            </a:prstGeom>
            <a:solidFill>
              <a:srgbClr val="429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56" name="Google Shape;6640;p66">
              <a:extLst>
                <a:ext uri="{FF2B5EF4-FFF2-40B4-BE49-F238E27FC236}">
                  <a16:creationId xmlns:a16="http://schemas.microsoft.com/office/drawing/2014/main" id="{EB445EE6-6B57-4506-9537-91B6911290E8}"/>
                </a:ext>
              </a:extLst>
            </p:cNvPr>
            <p:cNvGrpSpPr/>
            <p:nvPr/>
          </p:nvGrpSpPr>
          <p:grpSpPr>
            <a:xfrm>
              <a:off x="5573793" y="4721548"/>
              <a:ext cx="558923" cy="549385"/>
              <a:chOff x="-55620975" y="2294725"/>
              <a:chExt cx="323750" cy="318225"/>
            </a:xfrm>
            <a:solidFill>
              <a:schemeClr val="bg1"/>
            </a:solidFill>
          </p:grpSpPr>
          <p:sp>
            <p:nvSpPr>
              <p:cNvPr id="57" name="Google Shape;6641;p66">
                <a:extLst>
                  <a:ext uri="{FF2B5EF4-FFF2-40B4-BE49-F238E27FC236}">
                    <a16:creationId xmlns:a16="http://schemas.microsoft.com/office/drawing/2014/main" id="{3F874782-50BF-4371-B7CF-AE96DBBF2AA4}"/>
                  </a:ext>
                </a:extLst>
              </p:cNvPr>
              <p:cNvSpPr/>
              <p:nvPr/>
            </p:nvSpPr>
            <p:spPr>
              <a:xfrm>
                <a:off x="-55496525" y="25272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414" y="1"/>
                    </a:moveTo>
                    <a:cubicBezTo>
                      <a:pt x="316" y="1"/>
                      <a:pt x="221" y="40"/>
                      <a:pt x="158" y="119"/>
                    </a:cubicBezTo>
                    <a:cubicBezTo>
                      <a:pt x="1" y="276"/>
                      <a:pt x="1" y="528"/>
                      <a:pt x="158" y="623"/>
                    </a:cubicBezTo>
                    <a:cubicBezTo>
                      <a:pt x="536" y="1001"/>
                      <a:pt x="1009" y="1190"/>
                      <a:pt x="1481" y="1190"/>
                    </a:cubicBezTo>
                    <a:cubicBezTo>
                      <a:pt x="1954" y="1190"/>
                      <a:pt x="2458" y="1001"/>
                      <a:pt x="2773" y="623"/>
                    </a:cubicBezTo>
                    <a:cubicBezTo>
                      <a:pt x="2931" y="465"/>
                      <a:pt x="2931" y="245"/>
                      <a:pt x="2773" y="119"/>
                    </a:cubicBezTo>
                    <a:cubicBezTo>
                      <a:pt x="2710" y="40"/>
                      <a:pt x="2623" y="1"/>
                      <a:pt x="2533" y="1"/>
                    </a:cubicBezTo>
                    <a:cubicBezTo>
                      <a:pt x="2442" y="1"/>
                      <a:pt x="2348" y="40"/>
                      <a:pt x="2269" y="119"/>
                    </a:cubicBezTo>
                    <a:cubicBezTo>
                      <a:pt x="2048" y="308"/>
                      <a:pt x="1733" y="434"/>
                      <a:pt x="1481" y="434"/>
                    </a:cubicBezTo>
                    <a:cubicBezTo>
                      <a:pt x="1166" y="434"/>
                      <a:pt x="883" y="308"/>
                      <a:pt x="694" y="119"/>
                    </a:cubicBezTo>
                    <a:cubicBezTo>
                      <a:pt x="615" y="40"/>
                      <a:pt x="512" y="1"/>
                      <a:pt x="4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8" name="Google Shape;6642;p66">
                <a:extLst>
                  <a:ext uri="{FF2B5EF4-FFF2-40B4-BE49-F238E27FC236}">
                    <a16:creationId xmlns:a16="http://schemas.microsoft.com/office/drawing/2014/main" id="{AAF8C8B8-7350-4D64-90F6-C6FED9856770}"/>
                  </a:ext>
                </a:extLst>
              </p:cNvPr>
              <p:cNvSpPr/>
              <p:nvPr/>
            </p:nvSpPr>
            <p:spPr>
              <a:xfrm>
                <a:off x="-55505975" y="244437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59" name="Google Shape;6643;p66">
                <a:extLst>
                  <a:ext uri="{FF2B5EF4-FFF2-40B4-BE49-F238E27FC236}">
                    <a16:creationId xmlns:a16="http://schemas.microsoft.com/office/drawing/2014/main" id="{BD8E7112-798F-4F22-A44E-CA4D02AF4927}"/>
                  </a:ext>
                </a:extLst>
              </p:cNvPr>
              <p:cNvSpPr/>
              <p:nvPr/>
            </p:nvSpPr>
            <p:spPr>
              <a:xfrm>
                <a:off x="-55431150" y="244437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0" name="Google Shape;6644;p66">
                <a:extLst>
                  <a:ext uri="{FF2B5EF4-FFF2-40B4-BE49-F238E27FC236}">
                    <a16:creationId xmlns:a16="http://schemas.microsoft.com/office/drawing/2014/main" id="{9678D031-DEA5-48DF-BE29-5C7C69145091}"/>
                  </a:ext>
                </a:extLst>
              </p:cNvPr>
              <p:cNvSpPr/>
              <p:nvPr/>
            </p:nvSpPr>
            <p:spPr>
              <a:xfrm>
                <a:off x="-55620975" y="2294725"/>
                <a:ext cx="323750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729" extrusionOk="0">
                    <a:moveTo>
                      <a:pt x="6459" y="851"/>
                    </a:moveTo>
                    <a:lnTo>
                      <a:pt x="11343" y="4506"/>
                    </a:lnTo>
                    <a:lnTo>
                      <a:pt x="1576" y="4506"/>
                    </a:lnTo>
                    <a:lnTo>
                      <a:pt x="6459" y="851"/>
                    </a:lnTo>
                    <a:close/>
                    <a:moveTo>
                      <a:pt x="2364" y="5987"/>
                    </a:moveTo>
                    <a:lnTo>
                      <a:pt x="2364" y="7499"/>
                    </a:lnTo>
                    <a:cubicBezTo>
                      <a:pt x="1923" y="7499"/>
                      <a:pt x="1608" y="7152"/>
                      <a:pt x="1608" y="6743"/>
                    </a:cubicBezTo>
                    <a:cubicBezTo>
                      <a:pt x="1608" y="6365"/>
                      <a:pt x="1923" y="5987"/>
                      <a:pt x="2364" y="5987"/>
                    </a:cubicBezTo>
                    <a:close/>
                    <a:moveTo>
                      <a:pt x="10555" y="5987"/>
                    </a:moveTo>
                    <a:cubicBezTo>
                      <a:pt x="10964" y="5987"/>
                      <a:pt x="11280" y="6365"/>
                      <a:pt x="11280" y="6743"/>
                    </a:cubicBezTo>
                    <a:cubicBezTo>
                      <a:pt x="11280" y="7152"/>
                      <a:pt x="10964" y="7499"/>
                      <a:pt x="10555" y="7499"/>
                    </a:cubicBezTo>
                    <a:lnTo>
                      <a:pt x="10555" y="5987"/>
                    </a:lnTo>
                    <a:close/>
                    <a:moveTo>
                      <a:pt x="9830" y="5262"/>
                    </a:moveTo>
                    <a:cubicBezTo>
                      <a:pt x="9799" y="5798"/>
                      <a:pt x="9799" y="8287"/>
                      <a:pt x="9799" y="8633"/>
                    </a:cubicBezTo>
                    <a:cubicBezTo>
                      <a:pt x="9799" y="10492"/>
                      <a:pt x="8287" y="11973"/>
                      <a:pt x="6459" y="11973"/>
                    </a:cubicBezTo>
                    <a:cubicBezTo>
                      <a:pt x="4600" y="11973"/>
                      <a:pt x="3088" y="10492"/>
                      <a:pt x="3088" y="8633"/>
                    </a:cubicBezTo>
                    <a:lnTo>
                      <a:pt x="3088" y="5262"/>
                    </a:lnTo>
                    <a:close/>
                    <a:moveTo>
                      <a:pt x="6459" y="1"/>
                    </a:moveTo>
                    <a:cubicBezTo>
                      <a:pt x="6381" y="1"/>
                      <a:pt x="6302" y="32"/>
                      <a:pt x="6239" y="95"/>
                    </a:cubicBezTo>
                    <a:lnTo>
                      <a:pt x="253" y="4569"/>
                    </a:lnTo>
                    <a:cubicBezTo>
                      <a:pt x="1" y="4790"/>
                      <a:pt x="158" y="5231"/>
                      <a:pt x="505" y="5231"/>
                    </a:cubicBezTo>
                    <a:lnTo>
                      <a:pt x="2395" y="5231"/>
                    </a:lnTo>
                    <a:cubicBezTo>
                      <a:pt x="1576" y="5231"/>
                      <a:pt x="883" y="5924"/>
                      <a:pt x="883" y="6743"/>
                    </a:cubicBezTo>
                    <a:cubicBezTo>
                      <a:pt x="883" y="7562"/>
                      <a:pt x="1576" y="8255"/>
                      <a:pt x="2395" y="8255"/>
                    </a:cubicBezTo>
                    <a:lnTo>
                      <a:pt x="2395" y="8633"/>
                    </a:lnTo>
                    <a:cubicBezTo>
                      <a:pt x="2395" y="10870"/>
                      <a:pt x="4254" y="12729"/>
                      <a:pt x="6491" y="12729"/>
                    </a:cubicBezTo>
                    <a:cubicBezTo>
                      <a:pt x="8728" y="12729"/>
                      <a:pt x="10586" y="10870"/>
                      <a:pt x="10586" y="8633"/>
                    </a:cubicBezTo>
                    <a:lnTo>
                      <a:pt x="10586" y="8255"/>
                    </a:lnTo>
                    <a:cubicBezTo>
                      <a:pt x="11406" y="8255"/>
                      <a:pt x="12067" y="7562"/>
                      <a:pt x="12067" y="6743"/>
                    </a:cubicBezTo>
                    <a:cubicBezTo>
                      <a:pt x="12067" y="5924"/>
                      <a:pt x="11406" y="5231"/>
                      <a:pt x="10586" y="5231"/>
                    </a:cubicBezTo>
                    <a:lnTo>
                      <a:pt x="12477" y="5231"/>
                    </a:lnTo>
                    <a:cubicBezTo>
                      <a:pt x="12792" y="5231"/>
                      <a:pt x="12949" y="4790"/>
                      <a:pt x="12666" y="4569"/>
                    </a:cubicBezTo>
                    <a:lnTo>
                      <a:pt x="6680" y="95"/>
                    </a:lnTo>
                    <a:cubicBezTo>
                      <a:pt x="6617" y="32"/>
                      <a:pt x="6538" y="1"/>
                      <a:pt x="64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1" name="Google Shape;6645;p66">
                <a:extLst>
                  <a:ext uri="{FF2B5EF4-FFF2-40B4-BE49-F238E27FC236}">
                    <a16:creationId xmlns:a16="http://schemas.microsoft.com/office/drawing/2014/main" id="{201738BA-4FFC-43F4-8205-9BBADA6E0950}"/>
                  </a:ext>
                </a:extLst>
              </p:cNvPr>
              <p:cNvSpPr/>
              <p:nvPr/>
            </p:nvSpPr>
            <p:spPr>
              <a:xfrm>
                <a:off x="-55450850" y="2482375"/>
                <a:ext cx="39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29" extrusionOk="0">
                    <a:moveTo>
                      <a:pt x="399" y="1"/>
                    </a:moveTo>
                    <a:cubicBezTo>
                      <a:pt x="308" y="1"/>
                      <a:pt x="221" y="40"/>
                      <a:pt x="158" y="119"/>
                    </a:cubicBezTo>
                    <a:cubicBezTo>
                      <a:pt x="1" y="277"/>
                      <a:pt x="1" y="497"/>
                      <a:pt x="158" y="623"/>
                    </a:cubicBezTo>
                    <a:lnTo>
                      <a:pt x="914" y="1411"/>
                    </a:lnTo>
                    <a:cubicBezTo>
                      <a:pt x="993" y="1489"/>
                      <a:pt x="1088" y="1529"/>
                      <a:pt x="1178" y="1529"/>
                    </a:cubicBezTo>
                    <a:cubicBezTo>
                      <a:pt x="1269" y="1529"/>
                      <a:pt x="1356" y="1489"/>
                      <a:pt x="1419" y="1411"/>
                    </a:cubicBezTo>
                    <a:cubicBezTo>
                      <a:pt x="1576" y="1253"/>
                      <a:pt x="1576" y="1001"/>
                      <a:pt x="1419" y="907"/>
                    </a:cubicBezTo>
                    <a:lnTo>
                      <a:pt x="662" y="119"/>
                    </a:lnTo>
                    <a:cubicBezTo>
                      <a:pt x="584" y="40"/>
                      <a:pt x="489" y="1"/>
                      <a:pt x="39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62" name="Google Shape;6646;p66">
                <a:extLst>
                  <a:ext uri="{FF2B5EF4-FFF2-40B4-BE49-F238E27FC236}">
                    <a16:creationId xmlns:a16="http://schemas.microsoft.com/office/drawing/2014/main" id="{597C13E9-D5ED-4AD7-B091-14BD62D782AB}"/>
                  </a:ext>
                </a:extLst>
              </p:cNvPr>
              <p:cNvSpPr/>
              <p:nvPr/>
            </p:nvSpPr>
            <p:spPr>
              <a:xfrm>
                <a:off x="-55506775" y="2482375"/>
                <a:ext cx="39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29" extrusionOk="0">
                    <a:moveTo>
                      <a:pt x="1139" y="1"/>
                    </a:moveTo>
                    <a:cubicBezTo>
                      <a:pt x="1041" y="1"/>
                      <a:pt x="946" y="40"/>
                      <a:pt x="883" y="119"/>
                    </a:cubicBezTo>
                    <a:lnTo>
                      <a:pt x="159" y="907"/>
                    </a:lnTo>
                    <a:cubicBezTo>
                      <a:pt x="1" y="1064"/>
                      <a:pt x="1" y="1285"/>
                      <a:pt x="159" y="1411"/>
                    </a:cubicBezTo>
                    <a:cubicBezTo>
                      <a:pt x="237" y="1489"/>
                      <a:pt x="332" y="1529"/>
                      <a:pt x="422" y="1529"/>
                    </a:cubicBezTo>
                    <a:cubicBezTo>
                      <a:pt x="513" y="1529"/>
                      <a:pt x="600" y="1489"/>
                      <a:pt x="663" y="1411"/>
                    </a:cubicBezTo>
                    <a:lnTo>
                      <a:pt x="1419" y="623"/>
                    </a:lnTo>
                    <a:cubicBezTo>
                      <a:pt x="1576" y="466"/>
                      <a:pt x="1576" y="213"/>
                      <a:pt x="1419" y="119"/>
                    </a:cubicBezTo>
                    <a:cubicBezTo>
                      <a:pt x="1340" y="40"/>
                      <a:pt x="1238" y="1"/>
                      <a:pt x="11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7D0C0AE-DBFD-47C6-AF5E-F261E54B67C5}"/>
                </a:ext>
              </a:extLst>
            </p:cNvPr>
            <p:cNvSpPr txBox="1"/>
            <p:nvPr/>
          </p:nvSpPr>
          <p:spPr>
            <a:xfrm>
              <a:off x="5146661" y="5333935"/>
              <a:ext cx="1384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2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Credit Card Payment (auto)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A6E3FE-160E-4895-AA55-5DB0EDFB38D7}"/>
              </a:ext>
            </a:extLst>
          </p:cNvPr>
          <p:cNvGrpSpPr/>
          <p:nvPr/>
        </p:nvGrpSpPr>
        <p:grpSpPr>
          <a:xfrm>
            <a:off x="8387332" y="4409917"/>
            <a:ext cx="1428779" cy="1428778"/>
            <a:chOff x="6876584" y="4524407"/>
            <a:chExt cx="1428779" cy="142877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66A2AA9-BCDE-4077-A971-CE1F1F9AA049}"/>
                </a:ext>
              </a:extLst>
            </p:cNvPr>
            <p:cNvSpPr/>
            <p:nvPr/>
          </p:nvSpPr>
          <p:spPr>
            <a:xfrm>
              <a:off x="6876584" y="4524407"/>
              <a:ext cx="1428779" cy="1428778"/>
            </a:xfrm>
            <a:prstGeom prst="ellipse">
              <a:avLst/>
            </a:prstGeom>
            <a:solidFill>
              <a:srgbClr val="123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68" name="Google Shape;6693;p66">
              <a:extLst>
                <a:ext uri="{FF2B5EF4-FFF2-40B4-BE49-F238E27FC236}">
                  <a16:creationId xmlns:a16="http://schemas.microsoft.com/office/drawing/2014/main" id="{194EADC5-38F5-4FAA-8EB9-E2D6A5E205BC}"/>
                </a:ext>
              </a:extLst>
            </p:cNvPr>
            <p:cNvGrpSpPr/>
            <p:nvPr/>
          </p:nvGrpSpPr>
          <p:grpSpPr>
            <a:xfrm>
              <a:off x="7333285" y="4721548"/>
              <a:ext cx="515375" cy="546665"/>
              <a:chOff x="-55217700" y="2296300"/>
              <a:chExt cx="298525" cy="316650"/>
            </a:xfrm>
            <a:solidFill>
              <a:schemeClr val="bg1"/>
            </a:solidFill>
          </p:grpSpPr>
          <p:sp>
            <p:nvSpPr>
              <p:cNvPr id="69" name="Google Shape;6694;p66">
                <a:extLst>
                  <a:ext uri="{FF2B5EF4-FFF2-40B4-BE49-F238E27FC236}">
                    <a16:creationId xmlns:a16="http://schemas.microsoft.com/office/drawing/2014/main" id="{DEEB1F0B-28AE-4F0A-BA64-A102522E4ADA}"/>
                  </a:ext>
                </a:extLst>
              </p:cNvPr>
              <p:cNvSpPr/>
              <p:nvPr/>
            </p:nvSpPr>
            <p:spPr>
              <a:xfrm>
                <a:off x="-55105075" y="2426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0" name="Google Shape;6695;p66">
                <a:extLst>
                  <a:ext uri="{FF2B5EF4-FFF2-40B4-BE49-F238E27FC236}">
                    <a16:creationId xmlns:a16="http://schemas.microsoft.com/office/drawing/2014/main" id="{95FD251D-4806-4ABE-A961-D68B3BAFFF3C}"/>
                  </a:ext>
                </a:extLst>
              </p:cNvPr>
              <p:cNvSpPr/>
              <p:nvPr/>
            </p:nvSpPr>
            <p:spPr>
              <a:xfrm>
                <a:off x="-55030250" y="2426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1" name="Google Shape;6696;p66">
                <a:extLst>
                  <a:ext uri="{FF2B5EF4-FFF2-40B4-BE49-F238E27FC236}">
                    <a16:creationId xmlns:a16="http://schemas.microsoft.com/office/drawing/2014/main" id="{0CD7BD70-C01F-40D5-8029-48FBEFCA47C8}"/>
                  </a:ext>
                </a:extLst>
              </p:cNvPr>
              <p:cNvSpPr/>
              <p:nvPr/>
            </p:nvSpPr>
            <p:spPr>
              <a:xfrm>
                <a:off x="-55095625" y="2488675"/>
                <a:ext cx="732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1" extrusionOk="0">
                    <a:moveTo>
                      <a:pt x="398" y="1"/>
                    </a:moveTo>
                    <a:cubicBezTo>
                      <a:pt x="308" y="1"/>
                      <a:pt x="221" y="40"/>
                      <a:pt x="158" y="119"/>
                    </a:cubicBezTo>
                    <a:cubicBezTo>
                      <a:pt x="1" y="277"/>
                      <a:pt x="1" y="529"/>
                      <a:pt x="158" y="655"/>
                    </a:cubicBezTo>
                    <a:cubicBezTo>
                      <a:pt x="505" y="1001"/>
                      <a:pt x="977" y="1190"/>
                      <a:pt x="1450" y="1190"/>
                    </a:cubicBezTo>
                    <a:cubicBezTo>
                      <a:pt x="1985" y="1190"/>
                      <a:pt x="2458" y="1001"/>
                      <a:pt x="2773" y="655"/>
                    </a:cubicBezTo>
                    <a:cubicBezTo>
                      <a:pt x="2931" y="497"/>
                      <a:pt x="2931" y="245"/>
                      <a:pt x="2773" y="119"/>
                    </a:cubicBezTo>
                    <a:cubicBezTo>
                      <a:pt x="2685" y="66"/>
                      <a:pt x="2577" y="23"/>
                      <a:pt x="2471" y="23"/>
                    </a:cubicBezTo>
                    <a:cubicBezTo>
                      <a:pt x="2388" y="23"/>
                      <a:pt x="2307" y="50"/>
                      <a:pt x="2237" y="119"/>
                    </a:cubicBezTo>
                    <a:cubicBezTo>
                      <a:pt x="2048" y="340"/>
                      <a:pt x="1733" y="434"/>
                      <a:pt x="1450" y="434"/>
                    </a:cubicBezTo>
                    <a:cubicBezTo>
                      <a:pt x="1135" y="434"/>
                      <a:pt x="883" y="340"/>
                      <a:pt x="662" y="119"/>
                    </a:cubicBezTo>
                    <a:cubicBezTo>
                      <a:pt x="583" y="40"/>
                      <a:pt x="489" y="1"/>
                      <a:pt x="3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2" name="Google Shape;6697;p66">
                <a:extLst>
                  <a:ext uri="{FF2B5EF4-FFF2-40B4-BE49-F238E27FC236}">
                    <a16:creationId xmlns:a16="http://schemas.microsoft.com/office/drawing/2014/main" id="{A6B9A7AD-74A1-420C-9C6B-C2BEC320EB6D}"/>
                  </a:ext>
                </a:extLst>
              </p:cNvPr>
              <p:cNvSpPr/>
              <p:nvPr/>
            </p:nvSpPr>
            <p:spPr>
              <a:xfrm>
                <a:off x="-55217700" y="2296300"/>
                <a:ext cx="2985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12666" extrusionOk="0">
                    <a:moveTo>
                      <a:pt x="8601" y="694"/>
                    </a:moveTo>
                    <a:cubicBezTo>
                      <a:pt x="9105" y="694"/>
                      <a:pt x="9578" y="1040"/>
                      <a:pt x="9704" y="1545"/>
                    </a:cubicBezTo>
                    <a:lnTo>
                      <a:pt x="2993" y="3561"/>
                    </a:lnTo>
                    <a:lnTo>
                      <a:pt x="2993" y="1797"/>
                    </a:lnTo>
                    <a:cubicBezTo>
                      <a:pt x="2993" y="1167"/>
                      <a:pt x="3497" y="694"/>
                      <a:pt x="4096" y="694"/>
                    </a:cubicBezTo>
                    <a:close/>
                    <a:moveTo>
                      <a:pt x="9735" y="2301"/>
                    </a:moveTo>
                    <a:lnTo>
                      <a:pt x="9735" y="3687"/>
                    </a:lnTo>
                    <a:lnTo>
                      <a:pt x="5199" y="3687"/>
                    </a:lnTo>
                    <a:lnTo>
                      <a:pt x="9735" y="2301"/>
                    </a:lnTo>
                    <a:close/>
                    <a:moveTo>
                      <a:pt x="10428" y="4380"/>
                    </a:moveTo>
                    <a:cubicBezTo>
                      <a:pt x="10838" y="4380"/>
                      <a:pt x="11185" y="4727"/>
                      <a:pt x="11185" y="5136"/>
                    </a:cubicBezTo>
                    <a:cubicBezTo>
                      <a:pt x="11185" y="5577"/>
                      <a:pt x="10870" y="5892"/>
                      <a:pt x="10428" y="5892"/>
                    </a:cubicBezTo>
                    <a:lnTo>
                      <a:pt x="10428" y="4380"/>
                    </a:lnTo>
                    <a:close/>
                    <a:moveTo>
                      <a:pt x="9767" y="4443"/>
                    </a:moveTo>
                    <a:cubicBezTo>
                      <a:pt x="9735" y="4664"/>
                      <a:pt x="9735" y="6774"/>
                      <a:pt x="9735" y="7026"/>
                    </a:cubicBezTo>
                    <a:cubicBezTo>
                      <a:pt x="9735" y="8885"/>
                      <a:pt x="8223" y="10397"/>
                      <a:pt x="6396" y="10397"/>
                    </a:cubicBezTo>
                    <a:cubicBezTo>
                      <a:pt x="4537" y="10397"/>
                      <a:pt x="3025" y="8885"/>
                      <a:pt x="3025" y="7026"/>
                    </a:cubicBezTo>
                    <a:lnTo>
                      <a:pt x="3025" y="4443"/>
                    </a:lnTo>
                    <a:close/>
                    <a:moveTo>
                      <a:pt x="2237" y="3309"/>
                    </a:moveTo>
                    <a:lnTo>
                      <a:pt x="2237" y="6995"/>
                    </a:lnTo>
                    <a:lnTo>
                      <a:pt x="2237" y="11910"/>
                    </a:lnTo>
                    <a:lnTo>
                      <a:pt x="756" y="11910"/>
                    </a:lnTo>
                    <a:lnTo>
                      <a:pt x="756" y="6711"/>
                    </a:lnTo>
                    <a:cubicBezTo>
                      <a:pt x="756" y="5420"/>
                      <a:pt x="1292" y="4159"/>
                      <a:pt x="2237" y="3309"/>
                    </a:cubicBezTo>
                    <a:close/>
                    <a:moveTo>
                      <a:pt x="4096" y="1"/>
                    </a:moveTo>
                    <a:cubicBezTo>
                      <a:pt x="3088" y="1"/>
                      <a:pt x="2269" y="820"/>
                      <a:pt x="2269" y="1828"/>
                    </a:cubicBezTo>
                    <a:lnTo>
                      <a:pt x="2269" y="2395"/>
                    </a:lnTo>
                    <a:cubicBezTo>
                      <a:pt x="819" y="3403"/>
                      <a:pt x="0" y="5042"/>
                      <a:pt x="0" y="6774"/>
                    </a:cubicBezTo>
                    <a:lnTo>
                      <a:pt x="0" y="12319"/>
                    </a:lnTo>
                    <a:cubicBezTo>
                      <a:pt x="0" y="12508"/>
                      <a:pt x="158" y="12666"/>
                      <a:pt x="378" y="12666"/>
                    </a:cubicBezTo>
                    <a:lnTo>
                      <a:pt x="2615" y="12666"/>
                    </a:lnTo>
                    <a:cubicBezTo>
                      <a:pt x="2804" y="12666"/>
                      <a:pt x="2962" y="12508"/>
                      <a:pt x="2962" y="12319"/>
                    </a:cubicBezTo>
                    <a:lnTo>
                      <a:pt x="2962" y="9389"/>
                    </a:lnTo>
                    <a:cubicBezTo>
                      <a:pt x="3718" y="10460"/>
                      <a:pt x="4915" y="11122"/>
                      <a:pt x="6301" y="11122"/>
                    </a:cubicBezTo>
                    <a:cubicBezTo>
                      <a:pt x="8538" y="11122"/>
                      <a:pt x="10397" y="9295"/>
                      <a:pt x="10397" y="7026"/>
                    </a:cubicBezTo>
                    <a:lnTo>
                      <a:pt x="10397" y="6680"/>
                    </a:lnTo>
                    <a:cubicBezTo>
                      <a:pt x="11216" y="6680"/>
                      <a:pt x="11909" y="6018"/>
                      <a:pt x="11909" y="5168"/>
                    </a:cubicBezTo>
                    <a:cubicBezTo>
                      <a:pt x="11941" y="4348"/>
                      <a:pt x="11279" y="3687"/>
                      <a:pt x="10428" y="3687"/>
                    </a:cubicBezTo>
                    <a:lnTo>
                      <a:pt x="10428" y="1828"/>
                    </a:lnTo>
                    <a:cubicBezTo>
                      <a:pt x="10428" y="820"/>
                      <a:pt x="9609" y="1"/>
                      <a:pt x="86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4692010-DC7C-4629-B30A-B651BA44F3DB}"/>
                </a:ext>
              </a:extLst>
            </p:cNvPr>
            <p:cNvSpPr txBox="1"/>
            <p:nvPr/>
          </p:nvSpPr>
          <p:spPr>
            <a:xfrm>
              <a:off x="6897975" y="533393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Tech Support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8C41EC-3C00-43CA-B681-C4B86384A34B}"/>
              </a:ext>
            </a:extLst>
          </p:cNvPr>
          <p:cNvGrpSpPr/>
          <p:nvPr/>
        </p:nvGrpSpPr>
        <p:grpSpPr>
          <a:xfrm>
            <a:off x="10125050" y="4409917"/>
            <a:ext cx="1428779" cy="1428778"/>
            <a:chOff x="8614302" y="4524407"/>
            <a:chExt cx="1428779" cy="142877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BFE96C9-885E-4293-AA56-A6F4812AA1D6}"/>
                </a:ext>
              </a:extLst>
            </p:cNvPr>
            <p:cNvSpPr/>
            <p:nvPr/>
          </p:nvSpPr>
          <p:spPr>
            <a:xfrm>
              <a:off x="8614302" y="4524407"/>
              <a:ext cx="1428779" cy="1428778"/>
            </a:xfrm>
            <a:prstGeom prst="ellipse">
              <a:avLst/>
            </a:prstGeom>
            <a:solidFill>
              <a:srgbClr val="489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STXihei" panose="02010600040101010101" pitchFamily="2" charset="-122"/>
                <a:ea typeface="STXihei" panose="02010600040101010101" pitchFamily="2" charset="-122"/>
              </a:endParaRPr>
            </a:p>
          </p:txBody>
        </p:sp>
        <p:grpSp>
          <p:nvGrpSpPr>
            <p:cNvPr id="77" name="Google Shape;6735;p66">
              <a:extLst>
                <a:ext uri="{FF2B5EF4-FFF2-40B4-BE49-F238E27FC236}">
                  <a16:creationId xmlns:a16="http://schemas.microsoft.com/office/drawing/2014/main" id="{4CAA8500-698E-4C07-A5C5-D1CF66837BB0}"/>
                </a:ext>
              </a:extLst>
            </p:cNvPr>
            <p:cNvGrpSpPr/>
            <p:nvPr/>
          </p:nvGrpSpPr>
          <p:grpSpPr>
            <a:xfrm>
              <a:off x="9053330" y="4721548"/>
              <a:ext cx="550723" cy="546623"/>
              <a:chOff x="-54836500" y="2296300"/>
              <a:chExt cx="319000" cy="316625"/>
            </a:xfrm>
            <a:solidFill>
              <a:schemeClr val="bg1"/>
            </a:solidFill>
          </p:grpSpPr>
          <p:sp>
            <p:nvSpPr>
              <p:cNvPr id="78" name="Google Shape;6736;p66">
                <a:extLst>
                  <a:ext uri="{FF2B5EF4-FFF2-40B4-BE49-F238E27FC236}">
                    <a16:creationId xmlns:a16="http://schemas.microsoft.com/office/drawing/2014/main" id="{D3116A07-6F49-4BF6-ADD0-F00D302A707A}"/>
                  </a:ext>
                </a:extLst>
              </p:cNvPr>
              <p:cNvSpPr/>
              <p:nvPr/>
            </p:nvSpPr>
            <p:spPr>
              <a:xfrm>
                <a:off x="-54722300" y="24459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7" y="694"/>
                      <a:pt x="694" y="536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79" name="Google Shape;6737;p66">
                <a:extLst>
                  <a:ext uri="{FF2B5EF4-FFF2-40B4-BE49-F238E27FC236}">
                    <a16:creationId xmlns:a16="http://schemas.microsoft.com/office/drawing/2014/main" id="{016B0FFE-F0A5-4277-BCB7-F86420DDCE8A}"/>
                  </a:ext>
                </a:extLst>
              </p:cNvPr>
              <p:cNvSpPr/>
              <p:nvPr/>
            </p:nvSpPr>
            <p:spPr>
              <a:xfrm>
                <a:off x="-54647475" y="244595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726" y="536"/>
                      <a:pt x="726" y="347"/>
                    </a:cubicBezTo>
                    <a:cubicBezTo>
                      <a:pt x="726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0" name="Google Shape;6738;p66">
                <a:extLst>
                  <a:ext uri="{FF2B5EF4-FFF2-40B4-BE49-F238E27FC236}">
                    <a16:creationId xmlns:a16="http://schemas.microsoft.com/office/drawing/2014/main" id="{030C06B3-8E45-451E-816D-71D89E1F3D25}"/>
                  </a:ext>
                </a:extLst>
              </p:cNvPr>
              <p:cNvSpPr/>
              <p:nvPr/>
            </p:nvSpPr>
            <p:spPr>
              <a:xfrm>
                <a:off x="-54712850" y="2508375"/>
                <a:ext cx="7327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90" extrusionOk="0">
                    <a:moveTo>
                      <a:pt x="414" y="0"/>
                    </a:moveTo>
                    <a:cubicBezTo>
                      <a:pt x="316" y="0"/>
                      <a:pt x="222" y="40"/>
                      <a:pt x="159" y="119"/>
                    </a:cubicBezTo>
                    <a:cubicBezTo>
                      <a:pt x="1" y="276"/>
                      <a:pt x="1" y="528"/>
                      <a:pt x="159" y="654"/>
                    </a:cubicBezTo>
                    <a:cubicBezTo>
                      <a:pt x="537" y="1001"/>
                      <a:pt x="1009" y="1190"/>
                      <a:pt x="1482" y="1190"/>
                    </a:cubicBezTo>
                    <a:cubicBezTo>
                      <a:pt x="1986" y="1190"/>
                      <a:pt x="2458" y="1001"/>
                      <a:pt x="2773" y="654"/>
                    </a:cubicBezTo>
                    <a:cubicBezTo>
                      <a:pt x="2931" y="497"/>
                      <a:pt x="2931" y="245"/>
                      <a:pt x="2773" y="119"/>
                    </a:cubicBezTo>
                    <a:cubicBezTo>
                      <a:pt x="2695" y="40"/>
                      <a:pt x="2592" y="0"/>
                      <a:pt x="2498" y="0"/>
                    </a:cubicBezTo>
                    <a:cubicBezTo>
                      <a:pt x="2403" y="0"/>
                      <a:pt x="2317" y="40"/>
                      <a:pt x="2269" y="119"/>
                    </a:cubicBezTo>
                    <a:cubicBezTo>
                      <a:pt x="2049" y="339"/>
                      <a:pt x="1734" y="434"/>
                      <a:pt x="1482" y="434"/>
                    </a:cubicBezTo>
                    <a:cubicBezTo>
                      <a:pt x="1167" y="434"/>
                      <a:pt x="883" y="339"/>
                      <a:pt x="694" y="119"/>
                    </a:cubicBezTo>
                    <a:cubicBezTo>
                      <a:pt x="615" y="40"/>
                      <a:pt x="513" y="0"/>
                      <a:pt x="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  <p:sp>
            <p:nvSpPr>
              <p:cNvPr id="81" name="Google Shape;6739;p66">
                <a:extLst>
                  <a:ext uri="{FF2B5EF4-FFF2-40B4-BE49-F238E27FC236}">
                    <a16:creationId xmlns:a16="http://schemas.microsoft.com/office/drawing/2014/main" id="{1A82CC04-6F60-4CF8-8CF0-78F64268CBBC}"/>
                  </a:ext>
                </a:extLst>
              </p:cNvPr>
              <p:cNvSpPr/>
              <p:nvPr/>
            </p:nvSpPr>
            <p:spPr>
              <a:xfrm>
                <a:off x="-54836500" y="2296300"/>
                <a:ext cx="319000" cy="3166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665" extrusionOk="0">
                    <a:moveTo>
                      <a:pt x="5672" y="694"/>
                    </a:moveTo>
                    <a:cubicBezTo>
                      <a:pt x="5577" y="883"/>
                      <a:pt x="5483" y="1167"/>
                      <a:pt x="5388" y="1450"/>
                    </a:cubicBezTo>
                    <a:lnTo>
                      <a:pt x="2742" y="1450"/>
                    </a:lnTo>
                    <a:lnTo>
                      <a:pt x="2427" y="694"/>
                    </a:lnTo>
                    <a:close/>
                    <a:moveTo>
                      <a:pt x="10303" y="694"/>
                    </a:moveTo>
                    <a:lnTo>
                      <a:pt x="10051" y="1450"/>
                    </a:lnTo>
                    <a:lnTo>
                      <a:pt x="7404" y="1450"/>
                    </a:lnTo>
                    <a:cubicBezTo>
                      <a:pt x="7310" y="1167"/>
                      <a:pt x="7215" y="883"/>
                      <a:pt x="7089" y="694"/>
                    </a:cubicBezTo>
                    <a:close/>
                    <a:moveTo>
                      <a:pt x="6428" y="977"/>
                    </a:moveTo>
                    <a:cubicBezTo>
                      <a:pt x="6585" y="1293"/>
                      <a:pt x="6774" y="1734"/>
                      <a:pt x="6774" y="2206"/>
                    </a:cubicBezTo>
                    <a:cubicBezTo>
                      <a:pt x="6774" y="2647"/>
                      <a:pt x="6585" y="3088"/>
                      <a:pt x="6428" y="3403"/>
                    </a:cubicBezTo>
                    <a:cubicBezTo>
                      <a:pt x="6270" y="3088"/>
                      <a:pt x="6050" y="2647"/>
                      <a:pt x="6050" y="2206"/>
                    </a:cubicBezTo>
                    <a:cubicBezTo>
                      <a:pt x="6018" y="1671"/>
                      <a:pt x="6207" y="1230"/>
                      <a:pt x="6428" y="977"/>
                    </a:cubicBezTo>
                    <a:close/>
                    <a:moveTo>
                      <a:pt x="5325" y="2206"/>
                    </a:moveTo>
                    <a:cubicBezTo>
                      <a:pt x="5325" y="2773"/>
                      <a:pt x="5514" y="3309"/>
                      <a:pt x="5735" y="3687"/>
                    </a:cubicBezTo>
                    <a:lnTo>
                      <a:pt x="3655" y="3687"/>
                    </a:lnTo>
                    <a:lnTo>
                      <a:pt x="3057" y="2206"/>
                    </a:lnTo>
                    <a:close/>
                    <a:moveTo>
                      <a:pt x="9799" y="2206"/>
                    </a:moveTo>
                    <a:lnTo>
                      <a:pt x="9169" y="3687"/>
                    </a:lnTo>
                    <a:lnTo>
                      <a:pt x="7121" y="3687"/>
                    </a:lnTo>
                    <a:cubicBezTo>
                      <a:pt x="7310" y="3309"/>
                      <a:pt x="7562" y="2773"/>
                      <a:pt x="7562" y="2206"/>
                    </a:cubicBezTo>
                    <a:close/>
                    <a:moveTo>
                      <a:pt x="9043" y="4380"/>
                    </a:moveTo>
                    <a:lnTo>
                      <a:pt x="9043" y="5136"/>
                    </a:lnTo>
                    <a:cubicBezTo>
                      <a:pt x="9043" y="6837"/>
                      <a:pt x="9515" y="7436"/>
                      <a:pt x="9736" y="8602"/>
                    </a:cubicBezTo>
                    <a:cubicBezTo>
                      <a:pt x="9326" y="10114"/>
                      <a:pt x="7940" y="11185"/>
                      <a:pt x="6428" y="11185"/>
                    </a:cubicBezTo>
                    <a:cubicBezTo>
                      <a:pt x="4852" y="11185"/>
                      <a:pt x="3498" y="10114"/>
                      <a:pt x="3120" y="8602"/>
                    </a:cubicBezTo>
                    <a:cubicBezTo>
                      <a:pt x="3309" y="7436"/>
                      <a:pt x="3781" y="6837"/>
                      <a:pt x="3781" y="5136"/>
                    </a:cubicBezTo>
                    <a:lnTo>
                      <a:pt x="3781" y="4380"/>
                    </a:lnTo>
                    <a:close/>
                    <a:moveTo>
                      <a:pt x="2301" y="2238"/>
                    </a:moveTo>
                    <a:lnTo>
                      <a:pt x="3025" y="4096"/>
                    </a:lnTo>
                    <a:lnTo>
                      <a:pt x="3025" y="5105"/>
                    </a:lnTo>
                    <a:cubicBezTo>
                      <a:pt x="3025" y="6711"/>
                      <a:pt x="2584" y="7184"/>
                      <a:pt x="2364" y="8539"/>
                    </a:cubicBezTo>
                    <a:cubicBezTo>
                      <a:pt x="2301" y="8917"/>
                      <a:pt x="2301" y="9326"/>
                      <a:pt x="2301" y="9704"/>
                    </a:cubicBezTo>
                    <a:lnTo>
                      <a:pt x="2301" y="11595"/>
                    </a:lnTo>
                    <a:lnTo>
                      <a:pt x="2269" y="11595"/>
                    </a:lnTo>
                    <a:lnTo>
                      <a:pt x="1733" y="11217"/>
                    </a:lnTo>
                    <a:cubicBezTo>
                      <a:pt x="1135" y="10807"/>
                      <a:pt x="788" y="10177"/>
                      <a:pt x="788" y="9484"/>
                    </a:cubicBezTo>
                    <a:cubicBezTo>
                      <a:pt x="788" y="8444"/>
                      <a:pt x="1040" y="7404"/>
                      <a:pt x="1513" y="6491"/>
                    </a:cubicBezTo>
                    <a:cubicBezTo>
                      <a:pt x="2017" y="5451"/>
                      <a:pt x="2301" y="4285"/>
                      <a:pt x="2301" y="3088"/>
                    </a:cubicBezTo>
                    <a:lnTo>
                      <a:pt x="2301" y="2238"/>
                    </a:lnTo>
                    <a:close/>
                    <a:moveTo>
                      <a:pt x="10555" y="2269"/>
                    </a:moveTo>
                    <a:lnTo>
                      <a:pt x="10555" y="3151"/>
                    </a:lnTo>
                    <a:cubicBezTo>
                      <a:pt x="10555" y="4317"/>
                      <a:pt x="10838" y="5514"/>
                      <a:pt x="11342" y="6522"/>
                    </a:cubicBezTo>
                    <a:cubicBezTo>
                      <a:pt x="11815" y="7436"/>
                      <a:pt x="12036" y="8507"/>
                      <a:pt x="12036" y="9515"/>
                    </a:cubicBezTo>
                    <a:cubicBezTo>
                      <a:pt x="12004" y="10177"/>
                      <a:pt x="11689" y="10870"/>
                      <a:pt x="11090" y="11217"/>
                    </a:cubicBezTo>
                    <a:lnTo>
                      <a:pt x="10555" y="11595"/>
                    </a:lnTo>
                    <a:lnTo>
                      <a:pt x="10555" y="9767"/>
                    </a:lnTo>
                    <a:cubicBezTo>
                      <a:pt x="10555" y="9358"/>
                      <a:pt x="10523" y="8980"/>
                      <a:pt x="10460" y="8570"/>
                    </a:cubicBezTo>
                    <a:cubicBezTo>
                      <a:pt x="10271" y="7247"/>
                      <a:pt x="9799" y="6774"/>
                      <a:pt x="9799" y="5136"/>
                    </a:cubicBezTo>
                    <a:lnTo>
                      <a:pt x="9799" y="4128"/>
                    </a:lnTo>
                    <a:lnTo>
                      <a:pt x="10555" y="2269"/>
                    </a:lnTo>
                    <a:close/>
                    <a:moveTo>
                      <a:pt x="1859" y="1"/>
                    </a:moveTo>
                    <a:cubicBezTo>
                      <a:pt x="1639" y="1"/>
                      <a:pt x="1481" y="158"/>
                      <a:pt x="1481" y="347"/>
                    </a:cubicBezTo>
                    <a:lnTo>
                      <a:pt x="1481" y="3151"/>
                    </a:lnTo>
                    <a:cubicBezTo>
                      <a:pt x="1481" y="4191"/>
                      <a:pt x="1261" y="5262"/>
                      <a:pt x="788" y="6176"/>
                    </a:cubicBezTo>
                    <a:cubicBezTo>
                      <a:pt x="284" y="7184"/>
                      <a:pt x="1" y="8350"/>
                      <a:pt x="1" y="9484"/>
                    </a:cubicBezTo>
                    <a:cubicBezTo>
                      <a:pt x="1" y="10429"/>
                      <a:pt x="473" y="11280"/>
                      <a:pt x="1261" y="11847"/>
                    </a:cubicBezTo>
                    <a:lnTo>
                      <a:pt x="2395" y="12603"/>
                    </a:lnTo>
                    <a:cubicBezTo>
                      <a:pt x="2463" y="12645"/>
                      <a:pt x="2537" y="12665"/>
                      <a:pt x="2610" y="12665"/>
                    </a:cubicBezTo>
                    <a:cubicBezTo>
                      <a:pt x="2808" y="12665"/>
                      <a:pt x="2994" y="12518"/>
                      <a:pt x="2994" y="12288"/>
                    </a:cubicBezTo>
                    <a:lnTo>
                      <a:pt x="2994" y="10145"/>
                    </a:lnTo>
                    <a:cubicBezTo>
                      <a:pt x="3781" y="11248"/>
                      <a:pt x="5041" y="11878"/>
                      <a:pt x="6365" y="11878"/>
                    </a:cubicBezTo>
                    <a:cubicBezTo>
                      <a:pt x="7719" y="11878"/>
                      <a:pt x="8980" y="11248"/>
                      <a:pt x="9767" y="10145"/>
                    </a:cubicBezTo>
                    <a:lnTo>
                      <a:pt x="9767" y="12288"/>
                    </a:lnTo>
                    <a:cubicBezTo>
                      <a:pt x="9767" y="12521"/>
                      <a:pt x="9941" y="12651"/>
                      <a:pt x="10146" y="12651"/>
                    </a:cubicBezTo>
                    <a:cubicBezTo>
                      <a:pt x="10217" y="12651"/>
                      <a:pt x="10293" y="12635"/>
                      <a:pt x="10366" y="12603"/>
                    </a:cubicBezTo>
                    <a:lnTo>
                      <a:pt x="11500" y="11847"/>
                    </a:lnTo>
                    <a:cubicBezTo>
                      <a:pt x="12288" y="11343"/>
                      <a:pt x="12760" y="10429"/>
                      <a:pt x="12760" y="9484"/>
                    </a:cubicBezTo>
                    <a:cubicBezTo>
                      <a:pt x="12760" y="8350"/>
                      <a:pt x="12477" y="7184"/>
                      <a:pt x="11973" y="6176"/>
                    </a:cubicBezTo>
                    <a:cubicBezTo>
                      <a:pt x="11500" y="5262"/>
                      <a:pt x="11248" y="4159"/>
                      <a:pt x="11248" y="3151"/>
                    </a:cubicBezTo>
                    <a:lnTo>
                      <a:pt x="11248" y="347"/>
                    </a:lnTo>
                    <a:cubicBezTo>
                      <a:pt x="11248" y="158"/>
                      <a:pt x="11090" y="1"/>
                      <a:pt x="109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TXihei" panose="02010600040101010101" pitchFamily="2" charset="-122"/>
                  <a:ea typeface="STXihei" panose="02010600040101010101" pitchFamily="2" charset="-122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A9C02A9-E754-4138-B8BB-5F68BD0CE12A}"/>
                </a:ext>
              </a:extLst>
            </p:cNvPr>
            <p:cNvSpPr txBox="1"/>
            <p:nvPr/>
          </p:nvSpPr>
          <p:spPr>
            <a:xfrm>
              <a:off x="8634316" y="5333935"/>
              <a:ext cx="138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spc="-150">
                  <a:solidFill>
                    <a:srgbClr val="282828"/>
                  </a:solidFill>
                  <a:latin typeface="Bahnschrift" panose="020B0502040204020203" pitchFamily="34" charset="0"/>
                </a:defRPr>
              </a:lvl1pPr>
            </a:lstStyle>
            <a:p>
              <a:pPr algn="ctr"/>
              <a:r>
                <a:rPr lang="en-US" altLang="zh-CN" sz="1400" spc="-100" dirty="0">
                  <a:solidFill>
                    <a:schemeClr val="bg1"/>
                  </a:solidFill>
                  <a:latin typeface="STXihei" panose="02010600040101010101" pitchFamily="2" charset="-122"/>
                  <a:ea typeface="STXihei" panose="02010600040101010101" pitchFamily="2" charset="-122"/>
                </a:rPr>
                <a:t>Paperless Billing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313D9FB8-24FD-4BAB-B4F7-BA53E8A3A8A6}"/>
              </a:ext>
            </a:extLst>
          </p:cNvPr>
          <p:cNvSpPr txBox="1"/>
          <p:nvPr/>
        </p:nvSpPr>
        <p:spPr>
          <a:xfrm>
            <a:off x="918261" y="2243421"/>
            <a:ext cx="3335649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Tenure, monthly charges, total charges, and payment method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E593057-373D-4506-8BBF-4FF404E1231A}"/>
              </a:ext>
            </a:extLst>
          </p:cNvPr>
          <p:cNvSpPr txBox="1"/>
          <p:nvPr/>
        </p:nvSpPr>
        <p:spPr>
          <a:xfrm>
            <a:off x="907577" y="1823066"/>
            <a:ext cx="2988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spc="-150">
                <a:solidFill>
                  <a:srgbClr val="282828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2400" spc="0" dirty="0">
                <a:solidFill>
                  <a:srgbClr val="12375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Leaving Customer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2D3A743-D546-4CC9-984B-1AA26EF06493}"/>
              </a:ext>
            </a:extLst>
          </p:cNvPr>
          <p:cNvSpPr txBox="1"/>
          <p:nvPr/>
        </p:nvSpPr>
        <p:spPr>
          <a:xfrm>
            <a:off x="907577" y="3771742"/>
            <a:ext cx="3335649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Tech Support = yes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Online Backup = no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A3627FB-4879-434F-A9C9-C6F68531D063}"/>
              </a:ext>
            </a:extLst>
          </p:cNvPr>
          <p:cNvSpPr txBox="1"/>
          <p:nvPr/>
        </p:nvSpPr>
        <p:spPr>
          <a:xfrm>
            <a:off x="918261" y="3287729"/>
            <a:ext cx="31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spc="-150">
                <a:solidFill>
                  <a:srgbClr val="282828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2400" spc="0" dirty="0">
                <a:solidFill>
                  <a:srgbClr val="12375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Loyal Customer</a:t>
            </a:r>
          </a:p>
        </p:txBody>
      </p:sp>
      <p:sp>
        <p:nvSpPr>
          <p:cNvPr id="98" name="文本框 100">
            <a:extLst>
              <a:ext uri="{FF2B5EF4-FFF2-40B4-BE49-F238E27FC236}">
                <a16:creationId xmlns:a16="http://schemas.microsoft.com/office/drawing/2014/main" id="{A09DC5A4-61F6-0A43-89B1-C1AEFBE3CCB9}"/>
              </a:ext>
            </a:extLst>
          </p:cNvPr>
          <p:cNvSpPr txBox="1"/>
          <p:nvPr/>
        </p:nvSpPr>
        <p:spPr>
          <a:xfrm>
            <a:off x="941779" y="4700185"/>
            <a:ext cx="350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spc="-150">
                <a:solidFill>
                  <a:srgbClr val="282828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1800" spc="0" dirty="0">
                <a:solidFill>
                  <a:srgbClr val="12375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Is a linear model enough to capture the relationship? </a:t>
            </a:r>
          </a:p>
        </p:txBody>
      </p:sp>
      <p:sp>
        <p:nvSpPr>
          <p:cNvPr id="102" name="文本框 53">
            <a:extLst>
              <a:ext uri="{FF2B5EF4-FFF2-40B4-BE49-F238E27FC236}">
                <a16:creationId xmlns:a16="http://schemas.microsoft.com/office/drawing/2014/main" id="{2D8949F2-45E3-7F49-8ACF-20F3FC40F47D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Feature Importance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5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9" grpId="0"/>
      <p:bldP spid="100" grpId="0"/>
      <p:bldP spid="101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4564;p63">
            <a:extLst>
              <a:ext uri="{FF2B5EF4-FFF2-40B4-BE49-F238E27FC236}">
                <a16:creationId xmlns:a16="http://schemas.microsoft.com/office/drawing/2014/main" id="{BBC35551-C465-4910-BD85-C4560F608E08}"/>
              </a:ext>
            </a:extLst>
          </p:cNvPr>
          <p:cNvGrpSpPr/>
          <p:nvPr/>
        </p:nvGrpSpPr>
        <p:grpSpPr>
          <a:xfrm>
            <a:off x="1023344" y="2054131"/>
            <a:ext cx="10145312" cy="4707700"/>
            <a:chOff x="1397225" y="1410350"/>
            <a:chExt cx="4786300" cy="2774500"/>
          </a:xfrm>
        </p:grpSpPr>
        <p:grpSp>
          <p:nvGrpSpPr>
            <p:cNvPr id="1381" name="Google Shape;4565;p63">
              <a:extLst>
                <a:ext uri="{FF2B5EF4-FFF2-40B4-BE49-F238E27FC236}">
                  <a16:creationId xmlns:a16="http://schemas.microsoft.com/office/drawing/2014/main" id="{C3891817-F5C8-463C-B1A5-0270C4887A90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636" name="Google Shape;4566;p63">
                <a:extLst>
                  <a:ext uri="{FF2B5EF4-FFF2-40B4-BE49-F238E27FC236}">
                    <a16:creationId xmlns:a16="http://schemas.microsoft.com/office/drawing/2014/main" id="{E72E683F-DC14-4E05-822E-434C3AF7C528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37" name="Google Shape;4567;p63">
                <a:extLst>
                  <a:ext uri="{FF2B5EF4-FFF2-40B4-BE49-F238E27FC236}">
                    <a16:creationId xmlns:a16="http://schemas.microsoft.com/office/drawing/2014/main" id="{7ED775B3-9F3A-4B29-A94F-03AC62788155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4568;p63">
              <a:extLst>
                <a:ext uri="{FF2B5EF4-FFF2-40B4-BE49-F238E27FC236}">
                  <a16:creationId xmlns:a16="http://schemas.microsoft.com/office/drawing/2014/main" id="{606AEB4C-0339-43AA-AD25-28F9EA554AEE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628" name="Google Shape;4569;p63">
                <a:extLst>
                  <a:ext uri="{FF2B5EF4-FFF2-40B4-BE49-F238E27FC236}">
                    <a16:creationId xmlns:a16="http://schemas.microsoft.com/office/drawing/2014/main" id="{21B2CB1D-5EBF-44D7-ADA0-EBBA879AEDA6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1629" name="Google Shape;4570;p63">
                <a:extLst>
                  <a:ext uri="{FF2B5EF4-FFF2-40B4-BE49-F238E27FC236}">
                    <a16:creationId xmlns:a16="http://schemas.microsoft.com/office/drawing/2014/main" id="{F392B96E-CB0A-4E28-8EE0-9A649FF9748E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630" name="Google Shape;4571;p63">
                  <a:extLst>
                    <a:ext uri="{FF2B5EF4-FFF2-40B4-BE49-F238E27FC236}">
                      <a16:creationId xmlns:a16="http://schemas.microsoft.com/office/drawing/2014/main" id="{554F1D48-6071-4DCF-B255-F451329B58A6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</p:sp>
            <p:sp>
              <p:nvSpPr>
                <p:cNvPr id="1631" name="Google Shape;4572;p63">
                  <a:extLst>
                    <a:ext uri="{FF2B5EF4-FFF2-40B4-BE49-F238E27FC236}">
                      <a16:creationId xmlns:a16="http://schemas.microsoft.com/office/drawing/2014/main" id="{06B0C3CE-347A-4D83-8265-C75EA04876EA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4573;p63">
                  <a:extLst>
                    <a:ext uri="{FF2B5EF4-FFF2-40B4-BE49-F238E27FC236}">
                      <a16:creationId xmlns:a16="http://schemas.microsoft.com/office/drawing/2014/main" id="{501A3834-33E6-4BC7-8100-7F252933CEB0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4574;p63">
                  <a:extLst>
                    <a:ext uri="{FF2B5EF4-FFF2-40B4-BE49-F238E27FC236}">
                      <a16:creationId xmlns:a16="http://schemas.microsoft.com/office/drawing/2014/main" id="{7EAB7F17-8B04-45A9-8528-02BFB2F9CA6E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4575;p63">
                  <a:extLst>
                    <a:ext uri="{FF2B5EF4-FFF2-40B4-BE49-F238E27FC236}">
                      <a16:creationId xmlns:a16="http://schemas.microsoft.com/office/drawing/2014/main" id="{0980A8A9-9E4D-4D51-B124-971CFE11121A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4576;p63">
                  <a:extLst>
                    <a:ext uri="{FF2B5EF4-FFF2-40B4-BE49-F238E27FC236}">
                      <a16:creationId xmlns:a16="http://schemas.microsoft.com/office/drawing/2014/main" id="{C0BE6371-8A1A-465B-8E3D-3C13FCC0A0FA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3" name="Google Shape;4577;p63">
              <a:extLst>
                <a:ext uri="{FF2B5EF4-FFF2-40B4-BE49-F238E27FC236}">
                  <a16:creationId xmlns:a16="http://schemas.microsoft.com/office/drawing/2014/main" id="{010D4849-C5C8-411C-A086-EBA8D9535E43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626" name="Google Shape;4578;p63">
                <a:extLst>
                  <a:ext uri="{FF2B5EF4-FFF2-40B4-BE49-F238E27FC236}">
                    <a16:creationId xmlns:a16="http://schemas.microsoft.com/office/drawing/2014/main" id="{D50CE90D-2FEE-4EF5-A5B5-D00AF7909EA3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27" name="Google Shape;4579;p63">
                <a:extLst>
                  <a:ext uri="{FF2B5EF4-FFF2-40B4-BE49-F238E27FC236}">
                    <a16:creationId xmlns:a16="http://schemas.microsoft.com/office/drawing/2014/main" id="{14085B04-F737-47BB-BA77-5AE16DF0A593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" name="Google Shape;4580;p63">
              <a:extLst>
                <a:ext uri="{FF2B5EF4-FFF2-40B4-BE49-F238E27FC236}">
                  <a16:creationId xmlns:a16="http://schemas.microsoft.com/office/drawing/2014/main" id="{696580F1-F3EA-4527-BEE3-E3E049032B4D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620" name="Google Shape;4581;p63">
                <a:extLst>
                  <a:ext uri="{FF2B5EF4-FFF2-40B4-BE49-F238E27FC236}">
                    <a16:creationId xmlns:a16="http://schemas.microsoft.com/office/drawing/2014/main" id="{DC7FDDBE-697B-471D-8496-D9A8D984AD28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21" name="Google Shape;4582;p63">
                <a:extLst>
                  <a:ext uri="{FF2B5EF4-FFF2-40B4-BE49-F238E27FC236}">
                    <a16:creationId xmlns:a16="http://schemas.microsoft.com/office/drawing/2014/main" id="{0CD39538-0DB0-458D-9F92-4BDE9598E748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4583;p63">
                <a:extLst>
                  <a:ext uri="{FF2B5EF4-FFF2-40B4-BE49-F238E27FC236}">
                    <a16:creationId xmlns:a16="http://schemas.microsoft.com/office/drawing/2014/main" id="{AE1DEF99-41E1-402F-AED8-91EEF42DEC97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4584;p63">
                <a:extLst>
                  <a:ext uri="{FF2B5EF4-FFF2-40B4-BE49-F238E27FC236}">
                    <a16:creationId xmlns:a16="http://schemas.microsoft.com/office/drawing/2014/main" id="{EB64BC21-4EB3-4B29-B1CB-D5D746D1AEB0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4585;p63">
                <a:extLst>
                  <a:ext uri="{FF2B5EF4-FFF2-40B4-BE49-F238E27FC236}">
                    <a16:creationId xmlns:a16="http://schemas.microsoft.com/office/drawing/2014/main" id="{E2C14F98-B126-4165-970D-0802FCDE1CEA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4586;p63">
                <a:extLst>
                  <a:ext uri="{FF2B5EF4-FFF2-40B4-BE49-F238E27FC236}">
                    <a16:creationId xmlns:a16="http://schemas.microsoft.com/office/drawing/2014/main" id="{97BA6DA3-D67E-4901-848D-31BDDDAFEA32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4587;p63">
              <a:extLst>
                <a:ext uri="{FF2B5EF4-FFF2-40B4-BE49-F238E27FC236}">
                  <a16:creationId xmlns:a16="http://schemas.microsoft.com/office/drawing/2014/main" id="{0FECD35F-6C0E-48ED-B90A-EE052AEB2C1B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618" name="Google Shape;4588;p63">
                <a:extLst>
                  <a:ext uri="{FF2B5EF4-FFF2-40B4-BE49-F238E27FC236}">
                    <a16:creationId xmlns:a16="http://schemas.microsoft.com/office/drawing/2014/main" id="{389B8DF8-4680-4563-A713-1D1F18AE8B0E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4589;p63">
                <a:extLst>
                  <a:ext uri="{FF2B5EF4-FFF2-40B4-BE49-F238E27FC236}">
                    <a16:creationId xmlns:a16="http://schemas.microsoft.com/office/drawing/2014/main" id="{FA09C47A-BA5A-415D-93AF-41030DF7961B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386" name="Google Shape;4590;p63">
              <a:extLst>
                <a:ext uri="{FF2B5EF4-FFF2-40B4-BE49-F238E27FC236}">
                  <a16:creationId xmlns:a16="http://schemas.microsoft.com/office/drawing/2014/main" id="{E27944E0-046E-4824-9EB3-107AC9E7FD68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615" name="Google Shape;4591;p63">
                <a:extLst>
                  <a:ext uri="{FF2B5EF4-FFF2-40B4-BE49-F238E27FC236}">
                    <a16:creationId xmlns:a16="http://schemas.microsoft.com/office/drawing/2014/main" id="{2063A1E8-D3F7-476A-9958-C70DBFCACDEC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4592;p63">
                <a:extLst>
                  <a:ext uri="{FF2B5EF4-FFF2-40B4-BE49-F238E27FC236}">
                    <a16:creationId xmlns:a16="http://schemas.microsoft.com/office/drawing/2014/main" id="{EA6D7A4D-5095-4920-BD0B-76FA11068DCD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17" name="Google Shape;4593;p63">
                <a:extLst>
                  <a:ext uri="{FF2B5EF4-FFF2-40B4-BE49-F238E27FC236}">
                    <a16:creationId xmlns:a16="http://schemas.microsoft.com/office/drawing/2014/main" id="{7D2B0CFA-F26B-4517-90CA-6684B52EC7B6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387" name="Google Shape;4594;p63">
              <a:extLst>
                <a:ext uri="{FF2B5EF4-FFF2-40B4-BE49-F238E27FC236}">
                  <a16:creationId xmlns:a16="http://schemas.microsoft.com/office/drawing/2014/main" id="{2688531F-71B7-45A4-B877-5D1D1C89B664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613" name="Google Shape;4595;p63">
                <a:extLst>
                  <a:ext uri="{FF2B5EF4-FFF2-40B4-BE49-F238E27FC236}">
                    <a16:creationId xmlns:a16="http://schemas.microsoft.com/office/drawing/2014/main" id="{23D0C382-3E5A-4565-A438-F373DEE9D726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4596;p63">
                <a:extLst>
                  <a:ext uri="{FF2B5EF4-FFF2-40B4-BE49-F238E27FC236}">
                    <a16:creationId xmlns:a16="http://schemas.microsoft.com/office/drawing/2014/main" id="{370AE0CE-A28A-491A-8F74-6447D15CF33C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</p:grpSp>
        <p:grpSp>
          <p:nvGrpSpPr>
            <p:cNvPr id="1388" name="Google Shape;4597;p63">
              <a:extLst>
                <a:ext uri="{FF2B5EF4-FFF2-40B4-BE49-F238E27FC236}">
                  <a16:creationId xmlns:a16="http://schemas.microsoft.com/office/drawing/2014/main" id="{E38C69D9-20FB-4E81-93C7-D97E9DBF7FB6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611" name="Google Shape;4598;p63">
                <a:extLst>
                  <a:ext uri="{FF2B5EF4-FFF2-40B4-BE49-F238E27FC236}">
                    <a16:creationId xmlns:a16="http://schemas.microsoft.com/office/drawing/2014/main" id="{CAEEC743-A563-4415-977E-4F7DD9EC416D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12" name="Google Shape;4599;p63">
                <a:extLst>
                  <a:ext uri="{FF2B5EF4-FFF2-40B4-BE49-F238E27FC236}">
                    <a16:creationId xmlns:a16="http://schemas.microsoft.com/office/drawing/2014/main" id="{97536BB0-0541-4100-8C8B-DD87D29CE73C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4600;p63">
              <a:extLst>
                <a:ext uri="{FF2B5EF4-FFF2-40B4-BE49-F238E27FC236}">
                  <a16:creationId xmlns:a16="http://schemas.microsoft.com/office/drawing/2014/main" id="{85475969-11E2-4796-A997-C3408E74DDFF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607" name="Google Shape;4601;p63">
                <a:extLst>
                  <a:ext uri="{FF2B5EF4-FFF2-40B4-BE49-F238E27FC236}">
                    <a16:creationId xmlns:a16="http://schemas.microsoft.com/office/drawing/2014/main" id="{51D65C9E-32E3-4DB6-B56C-B37FCB610665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grpSp>
            <p:nvGrpSpPr>
              <p:cNvPr id="1608" name="Google Shape;4602;p63">
                <a:extLst>
                  <a:ext uri="{FF2B5EF4-FFF2-40B4-BE49-F238E27FC236}">
                    <a16:creationId xmlns:a16="http://schemas.microsoft.com/office/drawing/2014/main" id="{BBE269C4-F263-4F8B-A27A-0496F68BB683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609" name="Google Shape;4603;p63">
                  <a:extLst>
                    <a:ext uri="{FF2B5EF4-FFF2-40B4-BE49-F238E27FC236}">
                      <a16:creationId xmlns:a16="http://schemas.microsoft.com/office/drawing/2014/main" id="{BB515653-D0D4-4D2A-B9D3-74C03041160F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4604;p63">
                  <a:extLst>
                    <a:ext uri="{FF2B5EF4-FFF2-40B4-BE49-F238E27FC236}">
                      <a16:creationId xmlns:a16="http://schemas.microsoft.com/office/drawing/2014/main" id="{39B1EE74-E363-47C8-9490-371B0B20EBF3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0" name="Google Shape;4605;p63">
              <a:extLst>
                <a:ext uri="{FF2B5EF4-FFF2-40B4-BE49-F238E27FC236}">
                  <a16:creationId xmlns:a16="http://schemas.microsoft.com/office/drawing/2014/main" id="{E8D76AA5-0401-4F5C-B5D8-623A441C15BD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605" name="Google Shape;4606;p63">
                <a:extLst>
                  <a:ext uri="{FF2B5EF4-FFF2-40B4-BE49-F238E27FC236}">
                    <a16:creationId xmlns:a16="http://schemas.microsoft.com/office/drawing/2014/main" id="{524D476F-B44B-4F0F-B9EB-A63CD0FE47EC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06" name="Google Shape;4607;p63">
                <a:extLst>
                  <a:ext uri="{FF2B5EF4-FFF2-40B4-BE49-F238E27FC236}">
                    <a16:creationId xmlns:a16="http://schemas.microsoft.com/office/drawing/2014/main" id="{6DE04895-BB84-42BE-86BB-F22B388792C9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4608;p63">
              <a:extLst>
                <a:ext uri="{FF2B5EF4-FFF2-40B4-BE49-F238E27FC236}">
                  <a16:creationId xmlns:a16="http://schemas.microsoft.com/office/drawing/2014/main" id="{5837DD02-5F75-45DE-A7E1-148891FFC8ED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603" name="Google Shape;4609;p63">
                <a:extLst>
                  <a:ext uri="{FF2B5EF4-FFF2-40B4-BE49-F238E27FC236}">
                    <a16:creationId xmlns:a16="http://schemas.microsoft.com/office/drawing/2014/main" id="{44A7930A-DA6D-4D19-857C-5EBF8EE391E9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04" name="Google Shape;4610;p63">
                <a:extLst>
                  <a:ext uri="{FF2B5EF4-FFF2-40B4-BE49-F238E27FC236}">
                    <a16:creationId xmlns:a16="http://schemas.microsoft.com/office/drawing/2014/main" id="{1EF61EC5-0846-4DD4-9B2A-192DEA77B46E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2" name="Google Shape;4611;p63">
              <a:extLst>
                <a:ext uri="{FF2B5EF4-FFF2-40B4-BE49-F238E27FC236}">
                  <a16:creationId xmlns:a16="http://schemas.microsoft.com/office/drawing/2014/main" id="{3D035FFC-87E8-4E35-BDBD-94CD7FFDC641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601" name="Google Shape;4612;p63">
                <a:extLst>
                  <a:ext uri="{FF2B5EF4-FFF2-40B4-BE49-F238E27FC236}">
                    <a16:creationId xmlns:a16="http://schemas.microsoft.com/office/drawing/2014/main" id="{EFAD40E2-8593-42E0-A844-69D387CE16AA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</p:sp>
          <p:sp>
            <p:nvSpPr>
              <p:cNvPr id="1602" name="Google Shape;4613;p63">
                <a:extLst>
                  <a:ext uri="{FF2B5EF4-FFF2-40B4-BE49-F238E27FC236}">
                    <a16:creationId xmlns:a16="http://schemas.microsoft.com/office/drawing/2014/main" id="{4C3A2BE8-CFA0-40A0-86DB-4D9F0FCC4C38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4614;p63">
              <a:extLst>
                <a:ext uri="{FF2B5EF4-FFF2-40B4-BE49-F238E27FC236}">
                  <a16:creationId xmlns:a16="http://schemas.microsoft.com/office/drawing/2014/main" id="{B6083E98-F6EC-47D5-8E77-929A58440F06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615;p63">
              <a:extLst>
                <a:ext uri="{FF2B5EF4-FFF2-40B4-BE49-F238E27FC236}">
                  <a16:creationId xmlns:a16="http://schemas.microsoft.com/office/drawing/2014/main" id="{D3CA3C91-1964-458D-B391-CE5BED118A78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616;p63">
              <a:extLst>
                <a:ext uri="{FF2B5EF4-FFF2-40B4-BE49-F238E27FC236}">
                  <a16:creationId xmlns:a16="http://schemas.microsoft.com/office/drawing/2014/main" id="{FE1F30EC-6B24-4F3A-8525-1F0DCBCD08A0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6" name="Google Shape;4617;p63">
              <a:extLst>
                <a:ext uri="{FF2B5EF4-FFF2-40B4-BE49-F238E27FC236}">
                  <a16:creationId xmlns:a16="http://schemas.microsoft.com/office/drawing/2014/main" id="{A65A8274-EBD2-40EB-84F8-E8B2CC1D92DD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585" name="Google Shape;4618;p63">
                <a:extLst>
                  <a:ext uri="{FF2B5EF4-FFF2-40B4-BE49-F238E27FC236}">
                    <a16:creationId xmlns:a16="http://schemas.microsoft.com/office/drawing/2014/main" id="{ADF08FFE-0AEE-4172-B1C3-EBD3B53E146E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4619;p63">
                <a:extLst>
                  <a:ext uri="{FF2B5EF4-FFF2-40B4-BE49-F238E27FC236}">
                    <a16:creationId xmlns:a16="http://schemas.microsoft.com/office/drawing/2014/main" id="{9167D9D8-A233-4A1D-8BD6-9681590B1ABE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4620;p63">
                <a:extLst>
                  <a:ext uri="{FF2B5EF4-FFF2-40B4-BE49-F238E27FC236}">
                    <a16:creationId xmlns:a16="http://schemas.microsoft.com/office/drawing/2014/main" id="{A3AE29F7-BB03-4784-86D2-85E39F655F45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4621;p63">
                <a:extLst>
                  <a:ext uri="{FF2B5EF4-FFF2-40B4-BE49-F238E27FC236}">
                    <a16:creationId xmlns:a16="http://schemas.microsoft.com/office/drawing/2014/main" id="{B4CF6DFF-90FA-49D9-8816-FC60F8F3F555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4622;p63">
                <a:extLst>
                  <a:ext uri="{FF2B5EF4-FFF2-40B4-BE49-F238E27FC236}">
                    <a16:creationId xmlns:a16="http://schemas.microsoft.com/office/drawing/2014/main" id="{76B6843C-AAF7-426D-9B23-2F33041C9C71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4623;p63">
                <a:extLst>
                  <a:ext uri="{FF2B5EF4-FFF2-40B4-BE49-F238E27FC236}">
                    <a16:creationId xmlns:a16="http://schemas.microsoft.com/office/drawing/2014/main" id="{EB774FB3-DAC2-4ABF-9E7D-DF0A5E046FE3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4624;p63">
                <a:extLst>
                  <a:ext uri="{FF2B5EF4-FFF2-40B4-BE49-F238E27FC236}">
                    <a16:creationId xmlns:a16="http://schemas.microsoft.com/office/drawing/2014/main" id="{6AAAB657-EB97-4A5A-A5EF-2B36A2D0EE15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4625;p63">
                <a:extLst>
                  <a:ext uri="{FF2B5EF4-FFF2-40B4-BE49-F238E27FC236}">
                    <a16:creationId xmlns:a16="http://schemas.microsoft.com/office/drawing/2014/main" id="{696F096B-ED88-45A3-955C-C6CE2EDBE85A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4626;p63">
                <a:extLst>
                  <a:ext uri="{FF2B5EF4-FFF2-40B4-BE49-F238E27FC236}">
                    <a16:creationId xmlns:a16="http://schemas.microsoft.com/office/drawing/2014/main" id="{94D26FF4-7EC5-4021-95BE-2F6A1C00429A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4627;p63">
                <a:extLst>
                  <a:ext uri="{FF2B5EF4-FFF2-40B4-BE49-F238E27FC236}">
                    <a16:creationId xmlns:a16="http://schemas.microsoft.com/office/drawing/2014/main" id="{5DA09B75-E651-4D19-922C-D90F1117425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4628;p63">
                <a:extLst>
                  <a:ext uri="{FF2B5EF4-FFF2-40B4-BE49-F238E27FC236}">
                    <a16:creationId xmlns:a16="http://schemas.microsoft.com/office/drawing/2014/main" id="{599DF9E4-08F5-4045-9880-E201ECD623E8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4629;p63">
                <a:extLst>
                  <a:ext uri="{FF2B5EF4-FFF2-40B4-BE49-F238E27FC236}">
                    <a16:creationId xmlns:a16="http://schemas.microsoft.com/office/drawing/2014/main" id="{3705874C-22F9-43E5-92E6-83654832160F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4630;p63">
                <a:extLst>
                  <a:ext uri="{FF2B5EF4-FFF2-40B4-BE49-F238E27FC236}">
                    <a16:creationId xmlns:a16="http://schemas.microsoft.com/office/drawing/2014/main" id="{D9F66345-8C64-41EB-9E6C-8F8ECD0AD797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4631;p63">
                <a:extLst>
                  <a:ext uri="{FF2B5EF4-FFF2-40B4-BE49-F238E27FC236}">
                    <a16:creationId xmlns:a16="http://schemas.microsoft.com/office/drawing/2014/main" id="{87370ECB-39A5-4A6A-92DE-C05EBFDF971E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4632;p63">
                <a:extLst>
                  <a:ext uri="{FF2B5EF4-FFF2-40B4-BE49-F238E27FC236}">
                    <a16:creationId xmlns:a16="http://schemas.microsoft.com/office/drawing/2014/main" id="{B8B0D562-0AC8-49E2-B34F-2A97FB596C09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4633;p63">
                <a:extLst>
                  <a:ext uri="{FF2B5EF4-FFF2-40B4-BE49-F238E27FC236}">
                    <a16:creationId xmlns:a16="http://schemas.microsoft.com/office/drawing/2014/main" id="{9BCAD2AA-899E-4458-B5D4-9985265303DB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7" name="Google Shape;4634;p63">
              <a:extLst>
                <a:ext uri="{FF2B5EF4-FFF2-40B4-BE49-F238E27FC236}">
                  <a16:creationId xmlns:a16="http://schemas.microsoft.com/office/drawing/2014/main" id="{5B955D3E-B9BC-418D-9EB3-3517DC177540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635;p63">
              <a:extLst>
                <a:ext uri="{FF2B5EF4-FFF2-40B4-BE49-F238E27FC236}">
                  <a16:creationId xmlns:a16="http://schemas.microsoft.com/office/drawing/2014/main" id="{64AA24DA-51AA-4FF6-B084-99B4668DE894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636;p63">
              <a:extLst>
                <a:ext uri="{FF2B5EF4-FFF2-40B4-BE49-F238E27FC236}">
                  <a16:creationId xmlns:a16="http://schemas.microsoft.com/office/drawing/2014/main" id="{D0BE7CC9-7C9B-4894-8D1F-E0ECBE424066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637;p63">
              <a:extLst>
                <a:ext uri="{FF2B5EF4-FFF2-40B4-BE49-F238E27FC236}">
                  <a16:creationId xmlns:a16="http://schemas.microsoft.com/office/drawing/2014/main" id="{1F3C9422-9A00-4431-9DF4-F0BF3637A36A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638;p63">
              <a:extLst>
                <a:ext uri="{FF2B5EF4-FFF2-40B4-BE49-F238E27FC236}">
                  <a16:creationId xmlns:a16="http://schemas.microsoft.com/office/drawing/2014/main" id="{1B0AE73C-509D-4797-9D48-0849426204AF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639;p63">
              <a:extLst>
                <a:ext uri="{FF2B5EF4-FFF2-40B4-BE49-F238E27FC236}">
                  <a16:creationId xmlns:a16="http://schemas.microsoft.com/office/drawing/2014/main" id="{F8246C83-8BA2-4954-9D95-E4FCCBDCD62A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640;p63">
              <a:extLst>
                <a:ext uri="{FF2B5EF4-FFF2-40B4-BE49-F238E27FC236}">
                  <a16:creationId xmlns:a16="http://schemas.microsoft.com/office/drawing/2014/main" id="{63562EB4-F28E-493E-8D11-E2EE1F6D578B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641;p63">
              <a:extLst>
                <a:ext uri="{FF2B5EF4-FFF2-40B4-BE49-F238E27FC236}">
                  <a16:creationId xmlns:a16="http://schemas.microsoft.com/office/drawing/2014/main" id="{52CB121E-82C4-4584-9F8C-61D4DA72550F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642;p63">
              <a:extLst>
                <a:ext uri="{FF2B5EF4-FFF2-40B4-BE49-F238E27FC236}">
                  <a16:creationId xmlns:a16="http://schemas.microsoft.com/office/drawing/2014/main" id="{528C7B69-195A-479E-AB44-CB758A60DDF1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643;p63">
              <a:extLst>
                <a:ext uri="{FF2B5EF4-FFF2-40B4-BE49-F238E27FC236}">
                  <a16:creationId xmlns:a16="http://schemas.microsoft.com/office/drawing/2014/main" id="{867D35D6-0DED-4C3F-91C5-430712ED5641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644;p63">
              <a:extLst>
                <a:ext uri="{FF2B5EF4-FFF2-40B4-BE49-F238E27FC236}">
                  <a16:creationId xmlns:a16="http://schemas.microsoft.com/office/drawing/2014/main" id="{77AFEBB1-CECF-4CFE-9467-E83384F2AA39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4645;p63">
              <a:extLst>
                <a:ext uri="{FF2B5EF4-FFF2-40B4-BE49-F238E27FC236}">
                  <a16:creationId xmlns:a16="http://schemas.microsoft.com/office/drawing/2014/main" id="{A2766DB7-1A4B-4525-90A6-B0ADC79028D1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4646;p63">
              <a:extLst>
                <a:ext uri="{FF2B5EF4-FFF2-40B4-BE49-F238E27FC236}">
                  <a16:creationId xmlns:a16="http://schemas.microsoft.com/office/drawing/2014/main" id="{AD2A417E-4E8E-457E-A40A-B60C39FCA3BE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4647;p63">
              <a:extLst>
                <a:ext uri="{FF2B5EF4-FFF2-40B4-BE49-F238E27FC236}">
                  <a16:creationId xmlns:a16="http://schemas.microsoft.com/office/drawing/2014/main" id="{BBECA3C4-AE7B-445F-B193-3BA0B0902D99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4648;p63">
              <a:extLst>
                <a:ext uri="{FF2B5EF4-FFF2-40B4-BE49-F238E27FC236}">
                  <a16:creationId xmlns:a16="http://schemas.microsoft.com/office/drawing/2014/main" id="{3CF9E01C-B3BE-4B5C-80A4-8686016CE50A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4649;p63">
              <a:extLst>
                <a:ext uri="{FF2B5EF4-FFF2-40B4-BE49-F238E27FC236}">
                  <a16:creationId xmlns:a16="http://schemas.microsoft.com/office/drawing/2014/main" id="{9FF699DB-32D1-4DF5-855C-FBB686626E4A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4650;p63">
              <a:extLst>
                <a:ext uri="{FF2B5EF4-FFF2-40B4-BE49-F238E27FC236}">
                  <a16:creationId xmlns:a16="http://schemas.microsoft.com/office/drawing/2014/main" id="{0F0B010D-463D-46A6-8D2F-3072F0DA31C8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4651;p63">
              <a:extLst>
                <a:ext uri="{FF2B5EF4-FFF2-40B4-BE49-F238E27FC236}">
                  <a16:creationId xmlns:a16="http://schemas.microsoft.com/office/drawing/2014/main" id="{23C0C913-8B85-479B-8D24-C25BFC9F7859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4652;p63">
              <a:extLst>
                <a:ext uri="{FF2B5EF4-FFF2-40B4-BE49-F238E27FC236}">
                  <a16:creationId xmlns:a16="http://schemas.microsoft.com/office/drawing/2014/main" id="{FE682183-937F-47F9-888C-D4DCF85623D3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4653;p63">
              <a:extLst>
                <a:ext uri="{FF2B5EF4-FFF2-40B4-BE49-F238E27FC236}">
                  <a16:creationId xmlns:a16="http://schemas.microsoft.com/office/drawing/2014/main" id="{2B8BC35D-691B-42EC-B3E8-7B620107DDBF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4654;p63">
              <a:extLst>
                <a:ext uri="{FF2B5EF4-FFF2-40B4-BE49-F238E27FC236}">
                  <a16:creationId xmlns:a16="http://schemas.microsoft.com/office/drawing/2014/main" id="{22E60B46-A3C5-49D9-8A28-C64712E8E4FF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4655;p63">
              <a:extLst>
                <a:ext uri="{FF2B5EF4-FFF2-40B4-BE49-F238E27FC236}">
                  <a16:creationId xmlns:a16="http://schemas.microsoft.com/office/drawing/2014/main" id="{8F06C7F4-4D26-4ABD-BC16-CA1F94984FDE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4656;p63">
              <a:extLst>
                <a:ext uri="{FF2B5EF4-FFF2-40B4-BE49-F238E27FC236}">
                  <a16:creationId xmlns:a16="http://schemas.microsoft.com/office/drawing/2014/main" id="{B033DE7A-6C7C-4D2B-B497-3D930D93D018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583" name="Google Shape;4657;p63">
                <a:extLst>
                  <a:ext uri="{FF2B5EF4-FFF2-40B4-BE49-F238E27FC236}">
                    <a16:creationId xmlns:a16="http://schemas.microsoft.com/office/drawing/2014/main" id="{D5992006-A4C5-41E0-BA52-D77E044CFB50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4658;p63">
                <a:extLst>
                  <a:ext uri="{FF2B5EF4-FFF2-40B4-BE49-F238E27FC236}">
                    <a16:creationId xmlns:a16="http://schemas.microsoft.com/office/drawing/2014/main" id="{E58FEE98-8A71-4756-80A3-7C81B9196E11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0" name="Google Shape;4659;p63">
              <a:extLst>
                <a:ext uri="{FF2B5EF4-FFF2-40B4-BE49-F238E27FC236}">
                  <a16:creationId xmlns:a16="http://schemas.microsoft.com/office/drawing/2014/main" id="{980630FC-61A4-4043-92B6-8F37608D2EBB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4660;p63">
              <a:extLst>
                <a:ext uri="{FF2B5EF4-FFF2-40B4-BE49-F238E27FC236}">
                  <a16:creationId xmlns:a16="http://schemas.microsoft.com/office/drawing/2014/main" id="{7E90B6AE-5988-4FF1-A66E-A35F7E1007F1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579" name="Google Shape;4661;p63">
                <a:extLst>
                  <a:ext uri="{FF2B5EF4-FFF2-40B4-BE49-F238E27FC236}">
                    <a16:creationId xmlns:a16="http://schemas.microsoft.com/office/drawing/2014/main" id="{F1628638-4FD1-4332-AE30-0C9D6A7B090B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4662;p63">
                <a:extLst>
                  <a:ext uri="{FF2B5EF4-FFF2-40B4-BE49-F238E27FC236}">
                    <a16:creationId xmlns:a16="http://schemas.microsoft.com/office/drawing/2014/main" id="{C5BD0DF7-E366-4C9E-B44A-D1FF82AFB8A8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4663;p63">
                <a:extLst>
                  <a:ext uri="{FF2B5EF4-FFF2-40B4-BE49-F238E27FC236}">
                    <a16:creationId xmlns:a16="http://schemas.microsoft.com/office/drawing/2014/main" id="{84ED0280-3DE7-4FB8-9380-8E95F289DDA0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4664;p63">
                <a:extLst>
                  <a:ext uri="{FF2B5EF4-FFF2-40B4-BE49-F238E27FC236}">
                    <a16:creationId xmlns:a16="http://schemas.microsoft.com/office/drawing/2014/main" id="{E779EDA6-C724-49A0-9217-A3D970DFD4F7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2" name="Google Shape;4665;p63">
              <a:extLst>
                <a:ext uri="{FF2B5EF4-FFF2-40B4-BE49-F238E27FC236}">
                  <a16:creationId xmlns:a16="http://schemas.microsoft.com/office/drawing/2014/main" id="{663184CE-E3D0-4A7E-93E1-CC2DA132CC83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4666;p63">
              <a:extLst>
                <a:ext uri="{FF2B5EF4-FFF2-40B4-BE49-F238E27FC236}">
                  <a16:creationId xmlns:a16="http://schemas.microsoft.com/office/drawing/2014/main" id="{8599A5E7-A58A-4B11-9A4E-84E97652E1BF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4667;p63">
              <a:extLst>
                <a:ext uri="{FF2B5EF4-FFF2-40B4-BE49-F238E27FC236}">
                  <a16:creationId xmlns:a16="http://schemas.microsoft.com/office/drawing/2014/main" id="{8A619E89-6CB4-40A4-A354-5F2B1E8FD5CF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4668;p63">
              <a:extLst>
                <a:ext uri="{FF2B5EF4-FFF2-40B4-BE49-F238E27FC236}">
                  <a16:creationId xmlns:a16="http://schemas.microsoft.com/office/drawing/2014/main" id="{3BB707AD-12A5-44E0-98CA-F5AAD595548E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669;p63">
              <a:extLst>
                <a:ext uri="{FF2B5EF4-FFF2-40B4-BE49-F238E27FC236}">
                  <a16:creationId xmlns:a16="http://schemas.microsoft.com/office/drawing/2014/main" id="{2B5B666C-6C61-48C3-8223-E31E3576FB80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670;p63">
              <a:extLst>
                <a:ext uri="{FF2B5EF4-FFF2-40B4-BE49-F238E27FC236}">
                  <a16:creationId xmlns:a16="http://schemas.microsoft.com/office/drawing/2014/main" id="{CFF6D474-40E2-4200-9759-7AE33A8188F8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671;p63">
              <a:extLst>
                <a:ext uri="{FF2B5EF4-FFF2-40B4-BE49-F238E27FC236}">
                  <a16:creationId xmlns:a16="http://schemas.microsoft.com/office/drawing/2014/main" id="{CB7D570D-F9D7-4EC0-AC9E-B1EF3C730059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4672;p63">
              <a:extLst>
                <a:ext uri="{FF2B5EF4-FFF2-40B4-BE49-F238E27FC236}">
                  <a16:creationId xmlns:a16="http://schemas.microsoft.com/office/drawing/2014/main" id="{91BD2658-69EE-4205-ACA6-089622DF85EC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575" name="Google Shape;4673;p63">
                <a:extLst>
                  <a:ext uri="{FF2B5EF4-FFF2-40B4-BE49-F238E27FC236}">
                    <a16:creationId xmlns:a16="http://schemas.microsoft.com/office/drawing/2014/main" id="{2764E604-EEDF-4605-96E9-ABE66324D910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4674;p63">
                <a:extLst>
                  <a:ext uri="{FF2B5EF4-FFF2-40B4-BE49-F238E27FC236}">
                    <a16:creationId xmlns:a16="http://schemas.microsoft.com/office/drawing/2014/main" id="{C37E6AED-9504-4B00-99DC-6D9200D13D98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4675;p63">
                <a:extLst>
                  <a:ext uri="{FF2B5EF4-FFF2-40B4-BE49-F238E27FC236}">
                    <a16:creationId xmlns:a16="http://schemas.microsoft.com/office/drawing/2014/main" id="{1182C4BD-5E01-4324-8709-68FC005A09AD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4676;p63">
                <a:extLst>
                  <a:ext uri="{FF2B5EF4-FFF2-40B4-BE49-F238E27FC236}">
                    <a16:creationId xmlns:a16="http://schemas.microsoft.com/office/drawing/2014/main" id="{F0AF2EE8-30F2-4B38-90DF-FAC255D11907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0" name="Google Shape;4677;p63">
              <a:extLst>
                <a:ext uri="{FF2B5EF4-FFF2-40B4-BE49-F238E27FC236}">
                  <a16:creationId xmlns:a16="http://schemas.microsoft.com/office/drawing/2014/main" id="{7F4365F9-8F51-4183-B618-00DA843C4ABA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678;p63">
              <a:extLst>
                <a:ext uri="{FF2B5EF4-FFF2-40B4-BE49-F238E27FC236}">
                  <a16:creationId xmlns:a16="http://schemas.microsoft.com/office/drawing/2014/main" id="{63B3BC1A-064C-45F2-8600-C37A10300970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679;p63">
              <a:extLst>
                <a:ext uri="{FF2B5EF4-FFF2-40B4-BE49-F238E27FC236}">
                  <a16:creationId xmlns:a16="http://schemas.microsoft.com/office/drawing/2014/main" id="{5B2C11FB-F718-4611-9E8F-D8DB8A593BE2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680;p63">
              <a:extLst>
                <a:ext uri="{FF2B5EF4-FFF2-40B4-BE49-F238E27FC236}">
                  <a16:creationId xmlns:a16="http://schemas.microsoft.com/office/drawing/2014/main" id="{50A9C25E-F949-4E14-8871-B0F8495E51BF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681;p63">
              <a:extLst>
                <a:ext uri="{FF2B5EF4-FFF2-40B4-BE49-F238E27FC236}">
                  <a16:creationId xmlns:a16="http://schemas.microsoft.com/office/drawing/2014/main" id="{85A9481B-1CBA-418B-BEB7-EE6637E4866B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682;p63">
              <a:extLst>
                <a:ext uri="{FF2B5EF4-FFF2-40B4-BE49-F238E27FC236}">
                  <a16:creationId xmlns:a16="http://schemas.microsoft.com/office/drawing/2014/main" id="{B8285ED6-4ED0-4F62-B350-BC15A0DAA3EE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683;p63">
              <a:extLst>
                <a:ext uri="{FF2B5EF4-FFF2-40B4-BE49-F238E27FC236}">
                  <a16:creationId xmlns:a16="http://schemas.microsoft.com/office/drawing/2014/main" id="{3E2598A5-F9F1-4D57-B5C1-F70F35AED255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684;p63">
              <a:extLst>
                <a:ext uri="{FF2B5EF4-FFF2-40B4-BE49-F238E27FC236}">
                  <a16:creationId xmlns:a16="http://schemas.microsoft.com/office/drawing/2014/main" id="{22B07F49-69CD-47DF-AF38-1DDC1FC1A5A3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685;p63">
              <a:extLst>
                <a:ext uri="{FF2B5EF4-FFF2-40B4-BE49-F238E27FC236}">
                  <a16:creationId xmlns:a16="http://schemas.microsoft.com/office/drawing/2014/main" id="{E325A8CC-51CC-4706-AAE1-266AA82E4293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686;p63">
              <a:extLst>
                <a:ext uri="{FF2B5EF4-FFF2-40B4-BE49-F238E27FC236}">
                  <a16:creationId xmlns:a16="http://schemas.microsoft.com/office/drawing/2014/main" id="{B4B0A561-5690-4BB1-9DEC-E561023520A1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687;p63">
              <a:extLst>
                <a:ext uri="{FF2B5EF4-FFF2-40B4-BE49-F238E27FC236}">
                  <a16:creationId xmlns:a16="http://schemas.microsoft.com/office/drawing/2014/main" id="{40675280-6945-4B47-8AF6-64735F33F2B8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688;p63">
              <a:extLst>
                <a:ext uri="{FF2B5EF4-FFF2-40B4-BE49-F238E27FC236}">
                  <a16:creationId xmlns:a16="http://schemas.microsoft.com/office/drawing/2014/main" id="{FECD4835-A6AB-453A-B61E-B539FE04A029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689;p63">
              <a:extLst>
                <a:ext uri="{FF2B5EF4-FFF2-40B4-BE49-F238E27FC236}">
                  <a16:creationId xmlns:a16="http://schemas.microsoft.com/office/drawing/2014/main" id="{475206E8-4CD1-4A15-8C0A-8FE01AC18A87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690;p63">
              <a:extLst>
                <a:ext uri="{FF2B5EF4-FFF2-40B4-BE49-F238E27FC236}">
                  <a16:creationId xmlns:a16="http://schemas.microsoft.com/office/drawing/2014/main" id="{8C7D339E-31E5-462B-8AAE-6E2C4B59BC70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691;p63">
              <a:extLst>
                <a:ext uri="{FF2B5EF4-FFF2-40B4-BE49-F238E27FC236}">
                  <a16:creationId xmlns:a16="http://schemas.microsoft.com/office/drawing/2014/main" id="{A17D95D0-DCF2-4F1E-A992-1147D4F1D0F4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692;p63">
              <a:extLst>
                <a:ext uri="{FF2B5EF4-FFF2-40B4-BE49-F238E27FC236}">
                  <a16:creationId xmlns:a16="http://schemas.microsoft.com/office/drawing/2014/main" id="{CD0E2538-02D4-4A90-AEDE-E1630C4B8B0F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693;p63">
              <a:extLst>
                <a:ext uri="{FF2B5EF4-FFF2-40B4-BE49-F238E27FC236}">
                  <a16:creationId xmlns:a16="http://schemas.microsoft.com/office/drawing/2014/main" id="{BAAFF912-2CBA-4905-BBFA-9C7EE6743836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694;p63">
              <a:extLst>
                <a:ext uri="{FF2B5EF4-FFF2-40B4-BE49-F238E27FC236}">
                  <a16:creationId xmlns:a16="http://schemas.microsoft.com/office/drawing/2014/main" id="{E6E38D7E-3223-4B01-855B-B42E26358B90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4695;p63">
              <a:extLst>
                <a:ext uri="{FF2B5EF4-FFF2-40B4-BE49-F238E27FC236}">
                  <a16:creationId xmlns:a16="http://schemas.microsoft.com/office/drawing/2014/main" id="{2DF66E0C-DA29-4AA5-991E-9F992ECB53FD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4696;p63">
              <a:extLst>
                <a:ext uri="{FF2B5EF4-FFF2-40B4-BE49-F238E27FC236}">
                  <a16:creationId xmlns:a16="http://schemas.microsoft.com/office/drawing/2014/main" id="{AF884602-FD4B-4075-BC3F-98E464ACEB47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697;p63">
              <a:extLst>
                <a:ext uri="{FF2B5EF4-FFF2-40B4-BE49-F238E27FC236}">
                  <a16:creationId xmlns:a16="http://schemas.microsoft.com/office/drawing/2014/main" id="{404DA030-C09D-4C9C-8B42-F347A56C0D81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698;p63">
              <a:extLst>
                <a:ext uri="{FF2B5EF4-FFF2-40B4-BE49-F238E27FC236}">
                  <a16:creationId xmlns:a16="http://schemas.microsoft.com/office/drawing/2014/main" id="{7E18C36E-4E6C-4898-97FD-09A7791E5302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699;p63">
              <a:extLst>
                <a:ext uri="{FF2B5EF4-FFF2-40B4-BE49-F238E27FC236}">
                  <a16:creationId xmlns:a16="http://schemas.microsoft.com/office/drawing/2014/main" id="{E2625798-C30A-4A19-AA6F-B977B3EBD76D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700;p63">
              <a:extLst>
                <a:ext uri="{FF2B5EF4-FFF2-40B4-BE49-F238E27FC236}">
                  <a16:creationId xmlns:a16="http://schemas.microsoft.com/office/drawing/2014/main" id="{366D8B7D-5078-4B47-B115-641625FFCBD8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701;p63">
              <a:extLst>
                <a:ext uri="{FF2B5EF4-FFF2-40B4-BE49-F238E27FC236}">
                  <a16:creationId xmlns:a16="http://schemas.microsoft.com/office/drawing/2014/main" id="{230AC9AA-03AC-4B0E-B26C-EAE9921C6F69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702;p63">
              <a:extLst>
                <a:ext uri="{FF2B5EF4-FFF2-40B4-BE49-F238E27FC236}">
                  <a16:creationId xmlns:a16="http://schemas.microsoft.com/office/drawing/2014/main" id="{33734B7A-7D62-4C4E-83A8-2C1BE7ED079D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703;p63">
              <a:extLst>
                <a:ext uri="{FF2B5EF4-FFF2-40B4-BE49-F238E27FC236}">
                  <a16:creationId xmlns:a16="http://schemas.microsoft.com/office/drawing/2014/main" id="{67DCBF90-AAC1-4A4B-A357-C07E012AC82C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704;p63">
              <a:extLst>
                <a:ext uri="{FF2B5EF4-FFF2-40B4-BE49-F238E27FC236}">
                  <a16:creationId xmlns:a16="http://schemas.microsoft.com/office/drawing/2014/main" id="{BFCC4612-9A45-41A2-89AE-08D0A50A5197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705;p63">
              <a:extLst>
                <a:ext uri="{FF2B5EF4-FFF2-40B4-BE49-F238E27FC236}">
                  <a16:creationId xmlns:a16="http://schemas.microsoft.com/office/drawing/2014/main" id="{D35924D5-51D5-4869-848B-22BE513500F1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4706;p63">
              <a:extLst>
                <a:ext uri="{FF2B5EF4-FFF2-40B4-BE49-F238E27FC236}">
                  <a16:creationId xmlns:a16="http://schemas.microsoft.com/office/drawing/2014/main" id="{FC01F077-F5B5-48B7-80E8-B15EC558976D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573" name="Google Shape;4707;p63">
                <a:extLst>
                  <a:ext uri="{FF2B5EF4-FFF2-40B4-BE49-F238E27FC236}">
                    <a16:creationId xmlns:a16="http://schemas.microsoft.com/office/drawing/2014/main" id="{A400DA14-4942-4840-8780-E375C0A3C4D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4708;p63">
                <a:extLst>
                  <a:ext uri="{FF2B5EF4-FFF2-40B4-BE49-F238E27FC236}">
                    <a16:creationId xmlns:a16="http://schemas.microsoft.com/office/drawing/2014/main" id="{02689F53-2733-47C5-A350-D182D09894E1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4709;p63">
              <a:extLst>
                <a:ext uri="{FF2B5EF4-FFF2-40B4-BE49-F238E27FC236}">
                  <a16:creationId xmlns:a16="http://schemas.microsoft.com/office/drawing/2014/main" id="{C5722624-05B0-4080-8E04-C00F913A0A03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1" name="Google Shape;4710;p63">
              <a:extLst>
                <a:ext uri="{FF2B5EF4-FFF2-40B4-BE49-F238E27FC236}">
                  <a16:creationId xmlns:a16="http://schemas.microsoft.com/office/drawing/2014/main" id="{4577E6F7-9252-4061-A092-E880B1772784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571" name="Google Shape;4711;p63">
                <a:extLst>
                  <a:ext uri="{FF2B5EF4-FFF2-40B4-BE49-F238E27FC236}">
                    <a16:creationId xmlns:a16="http://schemas.microsoft.com/office/drawing/2014/main" id="{2BDB5289-341E-498C-AAFA-4C9D64CB830B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4712;p63">
                <a:extLst>
                  <a:ext uri="{FF2B5EF4-FFF2-40B4-BE49-F238E27FC236}">
                    <a16:creationId xmlns:a16="http://schemas.microsoft.com/office/drawing/2014/main" id="{FD72174A-3749-45C4-B777-3F57A5FF8A08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4713;p63">
              <a:extLst>
                <a:ext uri="{FF2B5EF4-FFF2-40B4-BE49-F238E27FC236}">
                  <a16:creationId xmlns:a16="http://schemas.microsoft.com/office/drawing/2014/main" id="{DD03B90C-9BEE-4635-8D63-5DDF449D758B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569" name="Google Shape;4714;p63">
                <a:extLst>
                  <a:ext uri="{FF2B5EF4-FFF2-40B4-BE49-F238E27FC236}">
                    <a16:creationId xmlns:a16="http://schemas.microsoft.com/office/drawing/2014/main" id="{C2A08833-2829-4025-B17B-D04DE3853DDF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4715;p63">
                <a:extLst>
                  <a:ext uri="{FF2B5EF4-FFF2-40B4-BE49-F238E27FC236}">
                    <a16:creationId xmlns:a16="http://schemas.microsoft.com/office/drawing/2014/main" id="{67FCD8D0-66AE-43D1-999D-FCC980924531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3" name="Google Shape;4716;p63">
              <a:extLst>
                <a:ext uri="{FF2B5EF4-FFF2-40B4-BE49-F238E27FC236}">
                  <a16:creationId xmlns:a16="http://schemas.microsoft.com/office/drawing/2014/main" id="{1C74C03B-2B1D-4820-9B67-83EF92239E87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717;p63">
              <a:extLst>
                <a:ext uri="{FF2B5EF4-FFF2-40B4-BE49-F238E27FC236}">
                  <a16:creationId xmlns:a16="http://schemas.microsoft.com/office/drawing/2014/main" id="{30D24A2C-9D52-4C02-986F-59A71AC2D9B6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718;p63">
              <a:extLst>
                <a:ext uri="{FF2B5EF4-FFF2-40B4-BE49-F238E27FC236}">
                  <a16:creationId xmlns:a16="http://schemas.microsoft.com/office/drawing/2014/main" id="{6F0166F8-3ABA-4DD0-9E3D-58D01D208B8B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719;p63">
              <a:extLst>
                <a:ext uri="{FF2B5EF4-FFF2-40B4-BE49-F238E27FC236}">
                  <a16:creationId xmlns:a16="http://schemas.microsoft.com/office/drawing/2014/main" id="{35F3DE4C-C81E-4AAE-8253-EFF7D3B290DF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720;p63">
              <a:extLst>
                <a:ext uri="{FF2B5EF4-FFF2-40B4-BE49-F238E27FC236}">
                  <a16:creationId xmlns:a16="http://schemas.microsoft.com/office/drawing/2014/main" id="{A6B425F5-8064-41D4-8E57-E837F541177D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721;p63">
              <a:extLst>
                <a:ext uri="{FF2B5EF4-FFF2-40B4-BE49-F238E27FC236}">
                  <a16:creationId xmlns:a16="http://schemas.microsoft.com/office/drawing/2014/main" id="{0E33EBEA-9B11-4191-8AC1-C166D1BC8C90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722;p63">
              <a:extLst>
                <a:ext uri="{FF2B5EF4-FFF2-40B4-BE49-F238E27FC236}">
                  <a16:creationId xmlns:a16="http://schemas.microsoft.com/office/drawing/2014/main" id="{0D26266B-09B2-4C87-BF90-3A002C88FC52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723;p63">
              <a:extLst>
                <a:ext uri="{FF2B5EF4-FFF2-40B4-BE49-F238E27FC236}">
                  <a16:creationId xmlns:a16="http://schemas.microsoft.com/office/drawing/2014/main" id="{ED264C3E-F501-4C2F-B8B2-77D44EAAC802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4724;p63">
              <a:extLst>
                <a:ext uri="{FF2B5EF4-FFF2-40B4-BE49-F238E27FC236}">
                  <a16:creationId xmlns:a16="http://schemas.microsoft.com/office/drawing/2014/main" id="{38A2199A-85D9-4488-9356-7A9DA185C3CA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565" name="Google Shape;4725;p63">
                <a:extLst>
                  <a:ext uri="{FF2B5EF4-FFF2-40B4-BE49-F238E27FC236}">
                    <a16:creationId xmlns:a16="http://schemas.microsoft.com/office/drawing/2014/main" id="{6D878063-120B-4663-B6E4-3BE30CBD2B3E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4726;p63">
                <a:extLst>
                  <a:ext uri="{FF2B5EF4-FFF2-40B4-BE49-F238E27FC236}">
                    <a16:creationId xmlns:a16="http://schemas.microsoft.com/office/drawing/2014/main" id="{705BC0CC-7978-4FEB-A26D-F379A754C130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4727;p63">
                <a:extLst>
                  <a:ext uri="{FF2B5EF4-FFF2-40B4-BE49-F238E27FC236}">
                    <a16:creationId xmlns:a16="http://schemas.microsoft.com/office/drawing/2014/main" id="{D6F4FDEE-055F-4E6A-9DFA-E87B7F2431AC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4728;p63">
                <a:extLst>
                  <a:ext uri="{FF2B5EF4-FFF2-40B4-BE49-F238E27FC236}">
                    <a16:creationId xmlns:a16="http://schemas.microsoft.com/office/drawing/2014/main" id="{E2B8F098-D0D5-4F59-8C1D-02F55EE58609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4729;p63">
              <a:extLst>
                <a:ext uri="{FF2B5EF4-FFF2-40B4-BE49-F238E27FC236}">
                  <a16:creationId xmlns:a16="http://schemas.microsoft.com/office/drawing/2014/main" id="{FDADC2D5-B866-4056-A7C5-C1B414A46000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730;p63">
              <a:extLst>
                <a:ext uri="{FF2B5EF4-FFF2-40B4-BE49-F238E27FC236}">
                  <a16:creationId xmlns:a16="http://schemas.microsoft.com/office/drawing/2014/main" id="{59286AA2-DF6D-4B6D-8011-02B38D4CDB26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731;p63">
              <a:extLst>
                <a:ext uri="{FF2B5EF4-FFF2-40B4-BE49-F238E27FC236}">
                  <a16:creationId xmlns:a16="http://schemas.microsoft.com/office/drawing/2014/main" id="{4F212CBC-9997-40DF-8085-DFAFD8C4C300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732;p63">
              <a:extLst>
                <a:ext uri="{FF2B5EF4-FFF2-40B4-BE49-F238E27FC236}">
                  <a16:creationId xmlns:a16="http://schemas.microsoft.com/office/drawing/2014/main" id="{FE146A5C-B52B-420E-842C-DA6CB90C2BB0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733;p63">
              <a:extLst>
                <a:ext uri="{FF2B5EF4-FFF2-40B4-BE49-F238E27FC236}">
                  <a16:creationId xmlns:a16="http://schemas.microsoft.com/office/drawing/2014/main" id="{DCA55BA4-9E28-45E8-AFF9-1DE9C4A08E91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734;p63">
              <a:extLst>
                <a:ext uri="{FF2B5EF4-FFF2-40B4-BE49-F238E27FC236}">
                  <a16:creationId xmlns:a16="http://schemas.microsoft.com/office/drawing/2014/main" id="{7DB600A2-0D2F-4132-8082-9050EF5393EB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735;p63">
              <a:extLst>
                <a:ext uri="{FF2B5EF4-FFF2-40B4-BE49-F238E27FC236}">
                  <a16:creationId xmlns:a16="http://schemas.microsoft.com/office/drawing/2014/main" id="{912D8EAD-487A-470D-BCFD-9BD9BCCFA249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736;p63">
              <a:extLst>
                <a:ext uri="{FF2B5EF4-FFF2-40B4-BE49-F238E27FC236}">
                  <a16:creationId xmlns:a16="http://schemas.microsoft.com/office/drawing/2014/main" id="{7163840E-C74C-4BB8-AF52-FEC85AD19492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4737;p63">
              <a:extLst>
                <a:ext uri="{FF2B5EF4-FFF2-40B4-BE49-F238E27FC236}">
                  <a16:creationId xmlns:a16="http://schemas.microsoft.com/office/drawing/2014/main" id="{3F0AF464-6CB0-457F-8A85-A0C3D5CECAFF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561" name="Google Shape;4738;p63">
                <a:extLst>
                  <a:ext uri="{FF2B5EF4-FFF2-40B4-BE49-F238E27FC236}">
                    <a16:creationId xmlns:a16="http://schemas.microsoft.com/office/drawing/2014/main" id="{7EC772FC-BE7C-4B41-BAA3-2ABEC523D8CB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4739;p63">
                <a:extLst>
                  <a:ext uri="{FF2B5EF4-FFF2-40B4-BE49-F238E27FC236}">
                    <a16:creationId xmlns:a16="http://schemas.microsoft.com/office/drawing/2014/main" id="{BBB54878-9E6C-44E0-AAB4-278C170D4164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4740;p63">
                <a:extLst>
                  <a:ext uri="{FF2B5EF4-FFF2-40B4-BE49-F238E27FC236}">
                    <a16:creationId xmlns:a16="http://schemas.microsoft.com/office/drawing/2014/main" id="{5B651634-1F74-4065-9F95-1B925572530A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4741;p63">
                <a:extLst>
                  <a:ext uri="{FF2B5EF4-FFF2-40B4-BE49-F238E27FC236}">
                    <a16:creationId xmlns:a16="http://schemas.microsoft.com/office/drawing/2014/main" id="{15AFA714-B8F8-4EC0-879B-099133D08063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1" name="Google Shape;4742;p63">
              <a:extLst>
                <a:ext uri="{FF2B5EF4-FFF2-40B4-BE49-F238E27FC236}">
                  <a16:creationId xmlns:a16="http://schemas.microsoft.com/office/drawing/2014/main" id="{B8FD8015-1649-48BD-ABEF-6CB089F84BEB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743;p63">
              <a:extLst>
                <a:ext uri="{FF2B5EF4-FFF2-40B4-BE49-F238E27FC236}">
                  <a16:creationId xmlns:a16="http://schemas.microsoft.com/office/drawing/2014/main" id="{4248E889-7A01-43CC-BEB8-BD2492857B21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744;p63">
              <a:extLst>
                <a:ext uri="{FF2B5EF4-FFF2-40B4-BE49-F238E27FC236}">
                  <a16:creationId xmlns:a16="http://schemas.microsoft.com/office/drawing/2014/main" id="{FC1AA83D-8653-40CD-AF28-5A681E91A7E0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745;p63">
              <a:extLst>
                <a:ext uri="{FF2B5EF4-FFF2-40B4-BE49-F238E27FC236}">
                  <a16:creationId xmlns:a16="http://schemas.microsoft.com/office/drawing/2014/main" id="{857342A7-6DF1-4F13-8B2C-E07DB333017A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746;p63">
              <a:extLst>
                <a:ext uri="{FF2B5EF4-FFF2-40B4-BE49-F238E27FC236}">
                  <a16:creationId xmlns:a16="http://schemas.microsoft.com/office/drawing/2014/main" id="{EEC5CEFD-2982-4A6E-A6CC-550F6F8CECA5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747;p63">
              <a:extLst>
                <a:ext uri="{FF2B5EF4-FFF2-40B4-BE49-F238E27FC236}">
                  <a16:creationId xmlns:a16="http://schemas.microsoft.com/office/drawing/2014/main" id="{42BF8AD0-A910-49DE-B31A-0C2C13092391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748;p63">
              <a:extLst>
                <a:ext uri="{FF2B5EF4-FFF2-40B4-BE49-F238E27FC236}">
                  <a16:creationId xmlns:a16="http://schemas.microsoft.com/office/drawing/2014/main" id="{098D11C5-D220-4E35-A4C3-06811D9D6E28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749;p63">
              <a:extLst>
                <a:ext uri="{FF2B5EF4-FFF2-40B4-BE49-F238E27FC236}">
                  <a16:creationId xmlns:a16="http://schemas.microsoft.com/office/drawing/2014/main" id="{FC799A30-B5DA-4A3D-A935-2F81563D6637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750;p63">
              <a:extLst>
                <a:ext uri="{FF2B5EF4-FFF2-40B4-BE49-F238E27FC236}">
                  <a16:creationId xmlns:a16="http://schemas.microsoft.com/office/drawing/2014/main" id="{3958184F-3CFD-4A2A-8518-E43CE2FE83BC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751;p63">
              <a:extLst>
                <a:ext uri="{FF2B5EF4-FFF2-40B4-BE49-F238E27FC236}">
                  <a16:creationId xmlns:a16="http://schemas.microsoft.com/office/drawing/2014/main" id="{298FE063-DE38-44D6-AADE-58BF8D01C93A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752;p63">
              <a:extLst>
                <a:ext uri="{FF2B5EF4-FFF2-40B4-BE49-F238E27FC236}">
                  <a16:creationId xmlns:a16="http://schemas.microsoft.com/office/drawing/2014/main" id="{F69D1A02-0924-484B-B0E5-826483A871D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753;p63">
              <a:extLst>
                <a:ext uri="{FF2B5EF4-FFF2-40B4-BE49-F238E27FC236}">
                  <a16:creationId xmlns:a16="http://schemas.microsoft.com/office/drawing/2014/main" id="{1A0F8957-BC7C-44CB-92BF-70D365E16228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754;p63">
              <a:extLst>
                <a:ext uri="{FF2B5EF4-FFF2-40B4-BE49-F238E27FC236}">
                  <a16:creationId xmlns:a16="http://schemas.microsoft.com/office/drawing/2014/main" id="{16F0C0C6-5BDA-4725-AA7B-146BE7DB0618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755;p63">
              <a:extLst>
                <a:ext uri="{FF2B5EF4-FFF2-40B4-BE49-F238E27FC236}">
                  <a16:creationId xmlns:a16="http://schemas.microsoft.com/office/drawing/2014/main" id="{18FF7064-9207-4195-8721-04BFE6349DFE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756;p63">
              <a:extLst>
                <a:ext uri="{FF2B5EF4-FFF2-40B4-BE49-F238E27FC236}">
                  <a16:creationId xmlns:a16="http://schemas.microsoft.com/office/drawing/2014/main" id="{FF0204DC-AFFE-4572-8296-A3C73BE80713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57;p63">
              <a:extLst>
                <a:ext uri="{FF2B5EF4-FFF2-40B4-BE49-F238E27FC236}">
                  <a16:creationId xmlns:a16="http://schemas.microsoft.com/office/drawing/2014/main" id="{1B5C72C3-D90C-4DAA-A505-DC8847F3DF79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58;p63">
              <a:extLst>
                <a:ext uri="{FF2B5EF4-FFF2-40B4-BE49-F238E27FC236}">
                  <a16:creationId xmlns:a16="http://schemas.microsoft.com/office/drawing/2014/main" id="{9806C4C3-7E32-4F67-81AF-A5AE7103B644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59;p63">
              <a:extLst>
                <a:ext uri="{FF2B5EF4-FFF2-40B4-BE49-F238E27FC236}">
                  <a16:creationId xmlns:a16="http://schemas.microsoft.com/office/drawing/2014/main" id="{A04244D5-5AB0-4312-8A8C-EADF8103FADF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60;p63">
              <a:extLst>
                <a:ext uri="{FF2B5EF4-FFF2-40B4-BE49-F238E27FC236}">
                  <a16:creationId xmlns:a16="http://schemas.microsoft.com/office/drawing/2014/main" id="{2B5B7585-9D13-433D-BE7E-59CA6E8EA61E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61;p63">
              <a:extLst>
                <a:ext uri="{FF2B5EF4-FFF2-40B4-BE49-F238E27FC236}">
                  <a16:creationId xmlns:a16="http://schemas.microsoft.com/office/drawing/2014/main" id="{2891A37D-8F04-4075-B926-A821F9875F63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62;p63">
              <a:extLst>
                <a:ext uri="{FF2B5EF4-FFF2-40B4-BE49-F238E27FC236}">
                  <a16:creationId xmlns:a16="http://schemas.microsoft.com/office/drawing/2014/main" id="{392F69AE-C78A-4BBE-B5FF-D6F25843AFF8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3;p63">
              <a:extLst>
                <a:ext uri="{FF2B5EF4-FFF2-40B4-BE49-F238E27FC236}">
                  <a16:creationId xmlns:a16="http://schemas.microsoft.com/office/drawing/2014/main" id="{00F081BE-6EF8-46F4-BFE2-68100192B8C2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64;p63">
              <a:extLst>
                <a:ext uri="{FF2B5EF4-FFF2-40B4-BE49-F238E27FC236}">
                  <a16:creationId xmlns:a16="http://schemas.microsoft.com/office/drawing/2014/main" id="{98D5B363-595E-4028-9125-0DC3121877AD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65;p63">
              <a:extLst>
                <a:ext uri="{FF2B5EF4-FFF2-40B4-BE49-F238E27FC236}">
                  <a16:creationId xmlns:a16="http://schemas.microsoft.com/office/drawing/2014/main" id="{1C4C2F4F-6E49-4108-8B23-81988B2CC07E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66;p63">
              <a:extLst>
                <a:ext uri="{FF2B5EF4-FFF2-40B4-BE49-F238E27FC236}">
                  <a16:creationId xmlns:a16="http://schemas.microsoft.com/office/drawing/2014/main" id="{DDDD4300-BB57-4F87-9EB8-0A85DB8E566E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767;p63">
              <a:extLst>
                <a:ext uri="{FF2B5EF4-FFF2-40B4-BE49-F238E27FC236}">
                  <a16:creationId xmlns:a16="http://schemas.microsoft.com/office/drawing/2014/main" id="{F95FFF0E-0CEE-4B76-A986-77F383BAB1FB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768;p63">
              <a:extLst>
                <a:ext uri="{FF2B5EF4-FFF2-40B4-BE49-F238E27FC236}">
                  <a16:creationId xmlns:a16="http://schemas.microsoft.com/office/drawing/2014/main" id="{A8786AF1-F367-492C-A29F-C09036482F16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769;p63">
              <a:extLst>
                <a:ext uri="{FF2B5EF4-FFF2-40B4-BE49-F238E27FC236}">
                  <a16:creationId xmlns:a16="http://schemas.microsoft.com/office/drawing/2014/main" id="{BD2CA5CC-FC7A-4854-B969-86CD24A775A4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770;p63">
              <a:extLst>
                <a:ext uri="{FF2B5EF4-FFF2-40B4-BE49-F238E27FC236}">
                  <a16:creationId xmlns:a16="http://schemas.microsoft.com/office/drawing/2014/main" id="{6A9C2E71-D9C8-42BF-BEB6-E7CF8CED25DD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771;p63">
              <a:extLst>
                <a:ext uri="{FF2B5EF4-FFF2-40B4-BE49-F238E27FC236}">
                  <a16:creationId xmlns:a16="http://schemas.microsoft.com/office/drawing/2014/main" id="{F22B347F-2580-4166-9A8B-4B528BACA0A8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772;p63">
              <a:extLst>
                <a:ext uri="{FF2B5EF4-FFF2-40B4-BE49-F238E27FC236}">
                  <a16:creationId xmlns:a16="http://schemas.microsoft.com/office/drawing/2014/main" id="{DD0F0C60-3B28-40B2-9E85-F76B5875974F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773;p63">
              <a:extLst>
                <a:ext uri="{FF2B5EF4-FFF2-40B4-BE49-F238E27FC236}">
                  <a16:creationId xmlns:a16="http://schemas.microsoft.com/office/drawing/2014/main" id="{62924578-6EF5-4009-A0EB-4E458ED99B7F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774;p63">
              <a:extLst>
                <a:ext uri="{FF2B5EF4-FFF2-40B4-BE49-F238E27FC236}">
                  <a16:creationId xmlns:a16="http://schemas.microsoft.com/office/drawing/2014/main" id="{A0E4A8D2-DB0E-4121-AD0C-2F43A1B61F6F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775;p63">
              <a:extLst>
                <a:ext uri="{FF2B5EF4-FFF2-40B4-BE49-F238E27FC236}">
                  <a16:creationId xmlns:a16="http://schemas.microsoft.com/office/drawing/2014/main" id="{5E5BC4E9-513A-45D7-8017-CD108E128C09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776;p63">
              <a:extLst>
                <a:ext uri="{FF2B5EF4-FFF2-40B4-BE49-F238E27FC236}">
                  <a16:creationId xmlns:a16="http://schemas.microsoft.com/office/drawing/2014/main" id="{0CD123B7-3CA9-41D1-A35F-EE0D56DBBABF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777;p63">
              <a:extLst>
                <a:ext uri="{FF2B5EF4-FFF2-40B4-BE49-F238E27FC236}">
                  <a16:creationId xmlns:a16="http://schemas.microsoft.com/office/drawing/2014/main" id="{D8D468D1-C595-408F-AE59-400A0531B93F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778;p63">
              <a:extLst>
                <a:ext uri="{FF2B5EF4-FFF2-40B4-BE49-F238E27FC236}">
                  <a16:creationId xmlns:a16="http://schemas.microsoft.com/office/drawing/2014/main" id="{3093240E-B8A3-4B61-B5CB-7ECBD93D4425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779;p63">
              <a:extLst>
                <a:ext uri="{FF2B5EF4-FFF2-40B4-BE49-F238E27FC236}">
                  <a16:creationId xmlns:a16="http://schemas.microsoft.com/office/drawing/2014/main" id="{3DE2B6C4-2BE4-4B7D-9444-D9FCCAE1B303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780;p63">
              <a:extLst>
                <a:ext uri="{FF2B5EF4-FFF2-40B4-BE49-F238E27FC236}">
                  <a16:creationId xmlns:a16="http://schemas.microsoft.com/office/drawing/2014/main" id="{0241F516-75FA-425A-91C8-602A5CAB4BF4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781;p63">
              <a:extLst>
                <a:ext uri="{FF2B5EF4-FFF2-40B4-BE49-F238E27FC236}">
                  <a16:creationId xmlns:a16="http://schemas.microsoft.com/office/drawing/2014/main" id="{A68A7A8C-CF79-466B-A190-B19213DCC5D9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782;p63">
              <a:extLst>
                <a:ext uri="{FF2B5EF4-FFF2-40B4-BE49-F238E27FC236}">
                  <a16:creationId xmlns:a16="http://schemas.microsoft.com/office/drawing/2014/main" id="{A50F8415-BF4F-4153-877E-0607FC8D1CF3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783;p63">
              <a:extLst>
                <a:ext uri="{FF2B5EF4-FFF2-40B4-BE49-F238E27FC236}">
                  <a16:creationId xmlns:a16="http://schemas.microsoft.com/office/drawing/2014/main" id="{F04F8FCC-4187-4CAF-A70E-4DCF8393A663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4784;p63">
              <a:extLst>
                <a:ext uri="{FF2B5EF4-FFF2-40B4-BE49-F238E27FC236}">
                  <a16:creationId xmlns:a16="http://schemas.microsoft.com/office/drawing/2014/main" id="{D0BEE3F1-D98A-48B7-B00E-004E4ADE10D8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559" name="Google Shape;4785;p63">
                <a:extLst>
                  <a:ext uri="{FF2B5EF4-FFF2-40B4-BE49-F238E27FC236}">
                    <a16:creationId xmlns:a16="http://schemas.microsoft.com/office/drawing/2014/main" id="{3B0D3B93-3BA5-49E0-82FA-2567C791B690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4786;p63">
                <a:extLst>
                  <a:ext uri="{FF2B5EF4-FFF2-40B4-BE49-F238E27FC236}">
                    <a16:creationId xmlns:a16="http://schemas.microsoft.com/office/drawing/2014/main" id="{675E1FF2-20AF-4AE9-8BCC-22FFE1B98D5B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4" name="Google Shape;4787;p63">
              <a:extLst>
                <a:ext uri="{FF2B5EF4-FFF2-40B4-BE49-F238E27FC236}">
                  <a16:creationId xmlns:a16="http://schemas.microsoft.com/office/drawing/2014/main" id="{CF74AD8F-9721-493B-871D-C095D6EBA26A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788;p63">
              <a:extLst>
                <a:ext uri="{FF2B5EF4-FFF2-40B4-BE49-F238E27FC236}">
                  <a16:creationId xmlns:a16="http://schemas.microsoft.com/office/drawing/2014/main" id="{102411E8-7312-4BCE-B699-DA75A08E194E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4789;p63">
              <a:extLst>
                <a:ext uri="{FF2B5EF4-FFF2-40B4-BE49-F238E27FC236}">
                  <a16:creationId xmlns:a16="http://schemas.microsoft.com/office/drawing/2014/main" id="{01E02095-14DA-4404-B676-BA419CEF07F7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4790;p63">
              <a:extLst>
                <a:ext uri="{FF2B5EF4-FFF2-40B4-BE49-F238E27FC236}">
                  <a16:creationId xmlns:a16="http://schemas.microsoft.com/office/drawing/2014/main" id="{FFADF5FF-91AD-4B79-B9F1-BAC4EFAC9740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4791;p63">
              <a:extLst>
                <a:ext uri="{FF2B5EF4-FFF2-40B4-BE49-F238E27FC236}">
                  <a16:creationId xmlns:a16="http://schemas.microsoft.com/office/drawing/2014/main" id="{BF259643-BB78-4941-8489-0DEE32F164B7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4792;p63">
              <a:extLst>
                <a:ext uri="{FF2B5EF4-FFF2-40B4-BE49-F238E27FC236}">
                  <a16:creationId xmlns:a16="http://schemas.microsoft.com/office/drawing/2014/main" id="{B67AF845-596D-4E0A-A7A3-9CAC662D8E2B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4793;p63">
              <a:extLst>
                <a:ext uri="{FF2B5EF4-FFF2-40B4-BE49-F238E27FC236}">
                  <a16:creationId xmlns:a16="http://schemas.microsoft.com/office/drawing/2014/main" id="{14F7B4B9-2327-4917-A178-CFCC42073206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4794;p63">
              <a:extLst>
                <a:ext uri="{FF2B5EF4-FFF2-40B4-BE49-F238E27FC236}">
                  <a16:creationId xmlns:a16="http://schemas.microsoft.com/office/drawing/2014/main" id="{C611DA37-CF06-4DF6-BA0A-A446D221772A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4795;p63">
              <a:extLst>
                <a:ext uri="{FF2B5EF4-FFF2-40B4-BE49-F238E27FC236}">
                  <a16:creationId xmlns:a16="http://schemas.microsoft.com/office/drawing/2014/main" id="{D3391B10-1F51-4DD7-9CC0-3158E9770614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796;p63">
              <a:extLst>
                <a:ext uri="{FF2B5EF4-FFF2-40B4-BE49-F238E27FC236}">
                  <a16:creationId xmlns:a16="http://schemas.microsoft.com/office/drawing/2014/main" id="{231235FE-598F-422E-B5EE-D357B9B991C4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797;p63">
              <a:extLst>
                <a:ext uri="{FF2B5EF4-FFF2-40B4-BE49-F238E27FC236}">
                  <a16:creationId xmlns:a16="http://schemas.microsoft.com/office/drawing/2014/main" id="{C1F3D02A-1D88-4ABF-A06D-05E4F7AA223C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798;p63">
              <a:extLst>
                <a:ext uri="{FF2B5EF4-FFF2-40B4-BE49-F238E27FC236}">
                  <a16:creationId xmlns:a16="http://schemas.microsoft.com/office/drawing/2014/main" id="{73A124C6-E0FA-48AD-9245-F0A977E314D9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799;p63">
              <a:extLst>
                <a:ext uri="{FF2B5EF4-FFF2-40B4-BE49-F238E27FC236}">
                  <a16:creationId xmlns:a16="http://schemas.microsoft.com/office/drawing/2014/main" id="{724563C4-CF1B-45F5-AC3E-B8B096015712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800;p63">
              <a:extLst>
                <a:ext uri="{FF2B5EF4-FFF2-40B4-BE49-F238E27FC236}">
                  <a16:creationId xmlns:a16="http://schemas.microsoft.com/office/drawing/2014/main" id="{B8153347-A3C9-471F-A5B6-3E3AC1AB913E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801;p63">
              <a:extLst>
                <a:ext uri="{FF2B5EF4-FFF2-40B4-BE49-F238E27FC236}">
                  <a16:creationId xmlns:a16="http://schemas.microsoft.com/office/drawing/2014/main" id="{D6F723B2-D4E6-4EF5-A052-73CF9EACEDB1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802;p63">
              <a:extLst>
                <a:ext uri="{FF2B5EF4-FFF2-40B4-BE49-F238E27FC236}">
                  <a16:creationId xmlns:a16="http://schemas.microsoft.com/office/drawing/2014/main" id="{6F0D8237-22CB-4FAA-AE76-173A3265D1ED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803;p63">
              <a:extLst>
                <a:ext uri="{FF2B5EF4-FFF2-40B4-BE49-F238E27FC236}">
                  <a16:creationId xmlns:a16="http://schemas.microsoft.com/office/drawing/2014/main" id="{AE2ABA7A-938F-44C4-ABCE-F58352362AA3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804;p63">
              <a:extLst>
                <a:ext uri="{FF2B5EF4-FFF2-40B4-BE49-F238E27FC236}">
                  <a16:creationId xmlns:a16="http://schemas.microsoft.com/office/drawing/2014/main" id="{D6EF7F87-F21C-4B9B-9840-1FC086AF492F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805;p63">
              <a:extLst>
                <a:ext uri="{FF2B5EF4-FFF2-40B4-BE49-F238E27FC236}">
                  <a16:creationId xmlns:a16="http://schemas.microsoft.com/office/drawing/2014/main" id="{7DB8BD56-1A1E-4BA5-B40E-CE90E3229B17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806;p63">
              <a:extLst>
                <a:ext uri="{FF2B5EF4-FFF2-40B4-BE49-F238E27FC236}">
                  <a16:creationId xmlns:a16="http://schemas.microsoft.com/office/drawing/2014/main" id="{FDB8CEC3-5F67-4CE7-866C-7435CC0C21FA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807;p63">
              <a:extLst>
                <a:ext uri="{FF2B5EF4-FFF2-40B4-BE49-F238E27FC236}">
                  <a16:creationId xmlns:a16="http://schemas.microsoft.com/office/drawing/2014/main" id="{2082A608-0A1D-47F8-B4F4-89DD2F1826FA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808;p63">
              <a:extLst>
                <a:ext uri="{FF2B5EF4-FFF2-40B4-BE49-F238E27FC236}">
                  <a16:creationId xmlns:a16="http://schemas.microsoft.com/office/drawing/2014/main" id="{72B5FD74-1E01-4C64-BA22-D5F5989FD342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809;p63">
              <a:extLst>
                <a:ext uri="{FF2B5EF4-FFF2-40B4-BE49-F238E27FC236}">
                  <a16:creationId xmlns:a16="http://schemas.microsoft.com/office/drawing/2014/main" id="{FDA04F73-66A1-4892-A0CB-C0E5EE9C8A3E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810;p63">
              <a:extLst>
                <a:ext uri="{FF2B5EF4-FFF2-40B4-BE49-F238E27FC236}">
                  <a16:creationId xmlns:a16="http://schemas.microsoft.com/office/drawing/2014/main" id="{48D8882E-0986-4C6B-BDF1-4FDD99206B4C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811;p63">
              <a:extLst>
                <a:ext uri="{FF2B5EF4-FFF2-40B4-BE49-F238E27FC236}">
                  <a16:creationId xmlns:a16="http://schemas.microsoft.com/office/drawing/2014/main" id="{71DF0855-56C8-44E5-8AA9-21D51E050A82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812;p63">
              <a:extLst>
                <a:ext uri="{FF2B5EF4-FFF2-40B4-BE49-F238E27FC236}">
                  <a16:creationId xmlns:a16="http://schemas.microsoft.com/office/drawing/2014/main" id="{8D4C9930-0481-4DF6-BCEE-1FA4F0A783CB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813;p63">
              <a:extLst>
                <a:ext uri="{FF2B5EF4-FFF2-40B4-BE49-F238E27FC236}">
                  <a16:creationId xmlns:a16="http://schemas.microsoft.com/office/drawing/2014/main" id="{240AFE6B-712C-4C96-9618-4CAD0B66B5C7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814;p63">
              <a:extLst>
                <a:ext uri="{FF2B5EF4-FFF2-40B4-BE49-F238E27FC236}">
                  <a16:creationId xmlns:a16="http://schemas.microsoft.com/office/drawing/2014/main" id="{920FC64D-B9D1-4D36-B245-41C4E1E578CA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815;p63">
              <a:extLst>
                <a:ext uri="{FF2B5EF4-FFF2-40B4-BE49-F238E27FC236}">
                  <a16:creationId xmlns:a16="http://schemas.microsoft.com/office/drawing/2014/main" id="{B8854244-FFAB-4073-8CA5-F0A8D11DB4D0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816;p63">
              <a:extLst>
                <a:ext uri="{FF2B5EF4-FFF2-40B4-BE49-F238E27FC236}">
                  <a16:creationId xmlns:a16="http://schemas.microsoft.com/office/drawing/2014/main" id="{A5813B2F-F431-4CED-A30B-7728C81D12DB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817;p63">
              <a:extLst>
                <a:ext uri="{FF2B5EF4-FFF2-40B4-BE49-F238E27FC236}">
                  <a16:creationId xmlns:a16="http://schemas.microsoft.com/office/drawing/2014/main" id="{D5F2A11E-666E-4C8D-A8DE-BF7067F7D5E5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818;p63">
              <a:extLst>
                <a:ext uri="{FF2B5EF4-FFF2-40B4-BE49-F238E27FC236}">
                  <a16:creationId xmlns:a16="http://schemas.microsoft.com/office/drawing/2014/main" id="{C44AB2F1-4FE1-4ED6-8535-DCE88E875E54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BAC8D3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819;p63">
              <a:extLst>
                <a:ext uri="{FF2B5EF4-FFF2-40B4-BE49-F238E27FC236}">
                  <a16:creationId xmlns:a16="http://schemas.microsoft.com/office/drawing/2014/main" id="{60942921-65B0-4842-95D7-2953E6DF2D50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820;p63">
              <a:extLst>
                <a:ext uri="{FF2B5EF4-FFF2-40B4-BE49-F238E27FC236}">
                  <a16:creationId xmlns:a16="http://schemas.microsoft.com/office/drawing/2014/main" id="{6CC22710-B74C-4F77-BA7E-2A905BCBC032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821;p63">
              <a:extLst>
                <a:ext uri="{FF2B5EF4-FFF2-40B4-BE49-F238E27FC236}">
                  <a16:creationId xmlns:a16="http://schemas.microsoft.com/office/drawing/2014/main" id="{087636F4-F109-4891-9F30-0767B30605DA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10F25B7-7F34-4262-871E-CC2360A7EE81}"/>
              </a:ext>
            </a:extLst>
          </p:cNvPr>
          <p:cNvSpPr/>
          <p:nvPr/>
        </p:nvSpPr>
        <p:spPr>
          <a:xfrm>
            <a:off x="0" y="1908000"/>
            <a:ext cx="12192000" cy="4950000"/>
          </a:xfrm>
          <a:prstGeom prst="rect">
            <a:avLst/>
          </a:prstGeom>
          <a:solidFill>
            <a:srgbClr val="4598A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Google Shape;6123;p64">
            <a:extLst>
              <a:ext uri="{FF2B5EF4-FFF2-40B4-BE49-F238E27FC236}">
                <a16:creationId xmlns:a16="http://schemas.microsoft.com/office/drawing/2014/main" id="{19C3A26F-2300-4443-BF55-4DF6FEC8845D}"/>
              </a:ext>
            </a:extLst>
          </p:cNvPr>
          <p:cNvGrpSpPr/>
          <p:nvPr/>
        </p:nvGrpSpPr>
        <p:grpSpPr>
          <a:xfrm>
            <a:off x="556704" y="532635"/>
            <a:ext cx="375667" cy="373005"/>
            <a:chOff x="890400" y="4399350"/>
            <a:chExt cx="486600" cy="483150"/>
          </a:xfrm>
          <a:solidFill>
            <a:schemeClr val="bg1"/>
          </a:solidFill>
        </p:grpSpPr>
        <p:sp>
          <p:nvSpPr>
            <p:cNvPr id="41" name="Google Shape;6124;p64">
              <a:extLst>
                <a:ext uri="{FF2B5EF4-FFF2-40B4-BE49-F238E27FC236}">
                  <a16:creationId xmlns:a16="http://schemas.microsoft.com/office/drawing/2014/main" id="{747A1DC2-FFA9-407E-8106-F11037DB7C03}"/>
                </a:ext>
              </a:extLst>
            </p:cNvPr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125;p64">
              <a:extLst>
                <a:ext uri="{FF2B5EF4-FFF2-40B4-BE49-F238E27FC236}">
                  <a16:creationId xmlns:a16="http://schemas.microsoft.com/office/drawing/2014/main" id="{70E4D61B-EF2A-4D5C-9C69-ED91BD4CF64E}"/>
                </a:ext>
              </a:extLst>
            </p:cNvPr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126;p64">
              <a:extLst>
                <a:ext uri="{FF2B5EF4-FFF2-40B4-BE49-F238E27FC236}">
                  <a16:creationId xmlns:a16="http://schemas.microsoft.com/office/drawing/2014/main" id="{82B45724-8493-42AC-A2B5-5AFDE1E7F9F9}"/>
                </a:ext>
              </a:extLst>
            </p:cNvPr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3C0FCA-EDDD-4B7E-8945-A5DDF4F7C24D}"/>
              </a:ext>
            </a:extLst>
          </p:cNvPr>
          <p:cNvGrpSpPr/>
          <p:nvPr/>
        </p:nvGrpSpPr>
        <p:grpSpPr>
          <a:xfrm>
            <a:off x="5502686" y="3090996"/>
            <a:ext cx="1186627" cy="1189883"/>
            <a:chOff x="8572991" y="3166216"/>
            <a:chExt cx="1220400" cy="122374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1A19D73-6860-41C0-80FE-B877B1D3C400}"/>
                </a:ext>
              </a:extLst>
            </p:cNvPr>
            <p:cNvSpPr/>
            <p:nvPr/>
          </p:nvSpPr>
          <p:spPr>
            <a:xfrm>
              <a:off x="8572991" y="3166216"/>
              <a:ext cx="1220400" cy="122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66C73D2B-A340-4467-BA48-4B21ED1B4B1A}"/>
                </a:ext>
              </a:extLst>
            </p:cNvPr>
            <p:cNvSpPr/>
            <p:nvPr/>
          </p:nvSpPr>
          <p:spPr>
            <a:xfrm>
              <a:off x="8778741" y="3482660"/>
              <a:ext cx="813449" cy="907305"/>
            </a:xfrm>
            <a:custGeom>
              <a:avLst/>
              <a:gdLst>
                <a:gd name="connsiteX0" fmla="*/ 248709 w 779069"/>
                <a:gd name="connsiteY0" fmla="*/ 542024 h 868959"/>
                <a:gd name="connsiteX1" fmla="*/ 323402 w 779069"/>
                <a:gd name="connsiteY1" fmla="*/ 711362 h 868959"/>
                <a:gd name="connsiteX2" fmla="*/ 388158 w 779069"/>
                <a:gd name="connsiteY2" fmla="*/ 861843 h 868959"/>
                <a:gd name="connsiteX3" fmla="*/ 389825 w 779069"/>
                <a:gd name="connsiteY3" fmla="*/ 860732 h 868959"/>
                <a:gd name="connsiteX4" fmla="*/ 437639 w 779069"/>
                <a:gd name="connsiteY4" fmla="*/ 749621 h 868959"/>
                <a:gd name="connsiteX5" fmla="*/ 437715 w 779069"/>
                <a:gd name="connsiteY5" fmla="*/ 749800 h 868959"/>
                <a:gd name="connsiteX6" fmla="*/ 528795 w 779069"/>
                <a:gd name="connsiteY6" fmla="*/ 542024 h 868959"/>
                <a:gd name="connsiteX7" fmla="*/ 569908 w 779069"/>
                <a:gd name="connsiteY7" fmla="*/ 560051 h 868959"/>
                <a:gd name="connsiteX8" fmla="*/ 695256 w 779069"/>
                <a:gd name="connsiteY8" fmla="*/ 620477 h 868959"/>
                <a:gd name="connsiteX9" fmla="*/ 779069 w 779069"/>
                <a:gd name="connsiteY9" fmla="*/ 719909 h 868959"/>
                <a:gd name="connsiteX10" fmla="*/ 737447 w 779069"/>
                <a:gd name="connsiteY10" fmla="*/ 750552 h 868959"/>
                <a:gd name="connsiteX11" fmla="*/ 715026 w 779069"/>
                <a:gd name="connsiteY11" fmla="*/ 769051 h 868959"/>
                <a:gd name="connsiteX12" fmla="*/ 387947 w 779069"/>
                <a:gd name="connsiteY12" fmla="*/ 868959 h 868959"/>
                <a:gd name="connsiteX13" fmla="*/ 60868 w 779069"/>
                <a:gd name="connsiteY13" fmla="*/ 769051 h 868959"/>
                <a:gd name="connsiteX14" fmla="*/ 30176 w 779069"/>
                <a:gd name="connsiteY14" fmla="*/ 743728 h 868959"/>
                <a:gd name="connsiteX15" fmla="*/ 0 w 779069"/>
                <a:gd name="connsiteY15" fmla="*/ 723301 h 868959"/>
                <a:gd name="connsiteX16" fmla="*/ 7829 w 779069"/>
                <a:gd name="connsiteY16" fmla="*/ 701018 h 868959"/>
                <a:gd name="connsiteX17" fmla="*/ 47979 w 779069"/>
                <a:gd name="connsiteY17" fmla="*/ 642740 h 868959"/>
                <a:gd name="connsiteX18" fmla="*/ 108686 w 779069"/>
                <a:gd name="connsiteY18" fmla="*/ 607749 h 868959"/>
                <a:gd name="connsiteX19" fmla="*/ 248709 w 779069"/>
                <a:gd name="connsiteY19" fmla="*/ 542024 h 868959"/>
                <a:gd name="connsiteX20" fmla="*/ 396580 w 779069"/>
                <a:gd name="connsiteY20" fmla="*/ 0 h 868959"/>
                <a:gd name="connsiteX21" fmla="*/ 386181 w 779069"/>
                <a:gd name="connsiteY21" fmla="*/ 14314 h 868959"/>
                <a:gd name="connsiteX22" fmla="*/ 387126 w 779069"/>
                <a:gd name="connsiteY22" fmla="*/ 15257 h 868959"/>
                <a:gd name="connsiteX23" fmla="*/ 401318 w 779069"/>
                <a:gd name="connsiteY23" fmla="*/ 5721 h 868959"/>
                <a:gd name="connsiteX24" fmla="*/ 411717 w 779069"/>
                <a:gd name="connsiteY24" fmla="*/ 28607 h 868959"/>
                <a:gd name="connsiteX25" fmla="*/ 461865 w 779069"/>
                <a:gd name="connsiteY25" fmla="*/ 60085 h 868959"/>
                <a:gd name="connsiteX26" fmla="*/ 532830 w 779069"/>
                <a:gd name="connsiteY26" fmla="*/ 100134 h 868959"/>
                <a:gd name="connsiteX27" fmla="*/ 567841 w 779069"/>
                <a:gd name="connsiteY27" fmla="*/ 170698 h 868959"/>
                <a:gd name="connsiteX28" fmla="*/ 557442 w 779069"/>
                <a:gd name="connsiteY28" fmla="*/ 277496 h 868959"/>
                <a:gd name="connsiteX29" fmla="*/ 567841 w 779069"/>
                <a:gd name="connsiteY29" fmla="*/ 287996 h 868959"/>
                <a:gd name="connsiteX30" fmla="*/ 567841 w 779069"/>
                <a:gd name="connsiteY30" fmla="*/ 290866 h 868959"/>
                <a:gd name="connsiteX31" fmla="*/ 556497 w 779069"/>
                <a:gd name="connsiteY31" fmla="*/ 349987 h 868959"/>
                <a:gd name="connsiteX32" fmla="*/ 556479 w 779069"/>
                <a:gd name="connsiteY32" fmla="*/ 349987 h 868959"/>
                <a:gd name="connsiteX33" fmla="*/ 539454 w 779069"/>
                <a:gd name="connsiteY33" fmla="*/ 399572 h 868959"/>
                <a:gd name="connsiteX34" fmla="*/ 458091 w 779069"/>
                <a:gd name="connsiteY34" fmla="*/ 513999 h 868959"/>
                <a:gd name="connsiteX35" fmla="*/ 389956 w 779069"/>
                <a:gd name="connsiteY35" fmla="*/ 541662 h 868959"/>
                <a:gd name="connsiteX36" fmla="*/ 330333 w 779069"/>
                <a:gd name="connsiteY36" fmla="*/ 525462 h 868959"/>
                <a:gd name="connsiteX37" fmla="*/ 229096 w 779069"/>
                <a:gd name="connsiteY37" fmla="*/ 368094 h 868959"/>
                <a:gd name="connsiteX38" fmla="*/ 225321 w 779069"/>
                <a:gd name="connsiteY38" fmla="*/ 359523 h 868959"/>
                <a:gd name="connsiteX39" fmla="*/ 213016 w 779069"/>
                <a:gd name="connsiteY39" fmla="*/ 328045 h 868959"/>
                <a:gd name="connsiteX40" fmla="*/ 208278 w 779069"/>
                <a:gd name="connsiteY40" fmla="*/ 296587 h 868959"/>
                <a:gd name="connsiteX41" fmla="*/ 221528 w 779069"/>
                <a:gd name="connsiteY41" fmla="*/ 277516 h 868959"/>
                <a:gd name="connsiteX42" fmla="*/ 215866 w 779069"/>
                <a:gd name="connsiteY42" fmla="*/ 238410 h 868959"/>
                <a:gd name="connsiteX43" fmla="*/ 214902 w 779069"/>
                <a:gd name="connsiteY43" fmla="*/ 157347 h 868959"/>
                <a:gd name="connsiteX44" fmla="*/ 245196 w 779069"/>
                <a:gd name="connsiteY44" fmla="*/ 98227 h 868959"/>
                <a:gd name="connsiteX45" fmla="*/ 322786 w 779069"/>
                <a:gd name="connsiteY45" fmla="*/ 41013 h 868959"/>
                <a:gd name="connsiteX46" fmla="*/ 356833 w 779069"/>
                <a:gd name="connsiteY46" fmla="*/ 39106 h 868959"/>
                <a:gd name="connsiteX47" fmla="*/ 396580 w 779069"/>
                <a:gd name="connsiteY47" fmla="*/ 0 h 86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79069" h="868959">
                  <a:moveTo>
                    <a:pt x="248709" y="542024"/>
                  </a:moveTo>
                  <a:lnTo>
                    <a:pt x="323402" y="711362"/>
                  </a:lnTo>
                  <a:lnTo>
                    <a:pt x="388158" y="861843"/>
                  </a:lnTo>
                  <a:lnTo>
                    <a:pt x="389825" y="860732"/>
                  </a:lnTo>
                  <a:lnTo>
                    <a:pt x="437639" y="749621"/>
                  </a:lnTo>
                  <a:lnTo>
                    <a:pt x="437715" y="749800"/>
                  </a:lnTo>
                  <a:cubicBezTo>
                    <a:pt x="468067" y="679838"/>
                    <a:pt x="498421" y="611985"/>
                    <a:pt x="528795" y="542024"/>
                  </a:cubicBezTo>
                  <a:cubicBezTo>
                    <a:pt x="542506" y="548388"/>
                    <a:pt x="556197" y="553667"/>
                    <a:pt x="569908" y="560051"/>
                  </a:cubicBezTo>
                  <a:cubicBezTo>
                    <a:pt x="612025" y="580186"/>
                    <a:pt x="653160" y="601405"/>
                    <a:pt x="695256" y="620477"/>
                  </a:cubicBezTo>
                  <a:cubicBezTo>
                    <a:pt x="737373" y="639548"/>
                    <a:pt x="766341" y="673274"/>
                    <a:pt x="779069" y="719909"/>
                  </a:cubicBezTo>
                  <a:lnTo>
                    <a:pt x="737447" y="750552"/>
                  </a:lnTo>
                  <a:lnTo>
                    <a:pt x="715026" y="769051"/>
                  </a:lnTo>
                  <a:cubicBezTo>
                    <a:pt x="621660" y="832128"/>
                    <a:pt x="509105" y="868959"/>
                    <a:pt x="387947" y="868959"/>
                  </a:cubicBezTo>
                  <a:cubicBezTo>
                    <a:pt x="266789" y="868959"/>
                    <a:pt x="154234" y="832128"/>
                    <a:pt x="60868" y="769051"/>
                  </a:cubicBezTo>
                  <a:lnTo>
                    <a:pt x="30176" y="743728"/>
                  </a:lnTo>
                  <a:lnTo>
                    <a:pt x="0" y="723301"/>
                  </a:lnTo>
                  <a:cubicBezTo>
                    <a:pt x="4878" y="701018"/>
                    <a:pt x="-1004" y="722237"/>
                    <a:pt x="7829" y="701018"/>
                  </a:cubicBezTo>
                  <a:cubicBezTo>
                    <a:pt x="16623" y="678774"/>
                    <a:pt x="27402" y="656512"/>
                    <a:pt x="47979" y="642740"/>
                  </a:cubicBezTo>
                  <a:cubicBezTo>
                    <a:pt x="67552" y="630013"/>
                    <a:pt x="88129" y="618349"/>
                    <a:pt x="108686" y="607749"/>
                  </a:cubicBezTo>
                  <a:cubicBezTo>
                    <a:pt x="154698" y="585486"/>
                    <a:pt x="201714" y="564287"/>
                    <a:pt x="248709" y="542024"/>
                  </a:cubicBezTo>
                  <a:close/>
                  <a:moveTo>
                    <a:pt x="396580" y="0"/>
                  </a:moveTo>
                  <a:cubicBezTo>
                    <a:pt x="393750" y="4778"/>
                    <a:pt x="389956" y="9536"/>
                    <a:pt x="386181" y="14314"/>
                  </a:cubicBezTo>
                  <a:lnTo>
                    <a:pt x="387126" y="15257"/>
                  </a:lnTo>
                  <a:cubicBezTo>
                    <a:pt x="391844" y="12406"/>
                    <a:pt x="396580" y="8593"/>
                    <a:pt x="401318" y="5721"/>
                  </a:cubicBezTo>
                  <a:cubicBezTo>
                    <a:pt x="404149" y="13349"/>
                    <a:pt x="407944" y="20979"/>
                    <a:pt x="411717" y="28607"/>
                  </a:cubicBezTo>
                  <a:cubicBezTo>
                    <a:pt x="423079" y="46734"/>
                    <a:pt x="441990" y="54363"/>
                    <a:pt x="461865" y="60085"/>
                  </a:cubicBezTo>
                  <a:cubicBezTo>
                    <a:pt x="488364" y="67713"/>
                    <a:pt x="512975" y="81063"/>
                    <a:pt x="532830" y="100134"/>
                  </a:cubicBezTo>
                  <a:cubicBezTo>
                    <a:pt x="551788" y="119276"/>
                    <a:pt x="564065" y="144023"/>
                    <a:pt x="567841" y="170698"/>
                  </a:cubicBezTo>
                  <a:cubicBezTo>
                    <a:pt x="571634" y="206933"/>
                    <a:pt x="568784" y="243168"/>
                    <a:pt x="557442" y="277496"/>
                  </a:cubicBezTo>
                  <a:cubicBezTo>
                    <a:pt x="563123" y="277496"/>
                    <a:pt x="567841" y="282274"/>
                    <a:pt x="567841" y="287996"/>
                  </a:cubicBezTo>
                  <a:lnTo>
                    <a:pt x="567841" y="290866"/>
                  </a:lnTo>
                  <a:cubicBezTo>
                    <a:pt x="569747" y="310881"/>
                    <a:pt x="565010" y="331860"/>
                    <a:pt x="556497" y="349987"/>
                  </a:cubicBezTo>
                  <a:lnTo>
                    <a:pt x="556479" y="349987"/>
                  </a:lnTo>
                  <a:cubicBezTo>
                    <a:pt x="547043" y="365244"/>
                    <a:pt x="545135" y="382408"/>
                    <a:pt x="539454" y="399572"/>
                  </a:cubicBezTo>
                  <a:cubicBezTo>
                    <a:pt x="524553" y="445077"/>
                    <a:pt x="496179" y="484981"/>
                    <a:pt x="458091" y="513999"/>
                  </a:cubicBezTo>
                  <a:cubicBezTo>
                    <a:pt x="438292" y="529199"/>
                    <a:pt x="414748" y="538759"/>
                    <a:pt x="389956" y="541662"/>
                  </a:cubicBezTo>
                  <a:cubicBezTo>
                    <a:pt x="369138" y="543570"/>
                    <a:pt x="348320" y="537849"/>
                    <a:pt x="330333" y="525462"/>
                  </a:cubicBezTo>
                  <a:cubicBezTo>
                    <a:pt x="273581" y="488263"/>
                    <a:pt x="241401" y="434864"/>
                    <a:pt x="229096" y="368094"/>
                  </a:cubicBezTo>
                  <a:cubicBezTo>
                    <a:pt x="228152" y="365244"/>
                    <a:pt x="227209" y="362373"/>
                    <a:pt x="225321" y="359523"/>
                  </a:cubicBezTo>
                  <a:cubicBezTo>
                    <a:pt x="218697" y="349987"/>
                    <a:pt x="213959" y="339488"/>
                    <a:pt x="213016" y="328045"/>
                  </a:cubicBezTo>
                  <a:cubicBezTo>
                    <a:pt x="211129" y="317566"/>
                    <a:pt x="209241" y="307066"/>
                    <a:pt x="208278" y="296587"/>
                  </a:cubicBezTo>
                  <a:cubicBezTo>
                    <a:pt x="207334" y="283238"/>
                    <a:pt x="209241" y="281331"/>
                    <a:pt x="221528" y="277516"/>
                  </a:cubicBezTo>
                  <a:cubicBezTo>
                    <a:pt x="219640" y="264167"/>
                    <a:pt x="217753" y="251760"/>
                    <a:pt x="215866" y="238410"/>
                  </a:cubicBezTo>
                  <a:cubicBezTo>
                    <a:pt x="212072" y="211711"/>
                    <a:pt x="211129" y="184047"/>
                    <a:pt x="214902" y="157347"/>
                  </a:cubicBezTo>
                  <a:cubicBezTo>
                    <a:pt x="219640" y="135425"/>
                    <a:pt x="229096" y="114428"/>
                    <a:pt x="245196" y="98227"/>
                  </a:cubicBezTo>
                  <a:cubicBezTo>
                    <a:pt x="266051" y="73161"/>
                    <a:pt x="292676" y="53529"/>
                    <a:pt x="322786" y="41013"/>
                  </a:cubicBezTo>
                  <a:cubicBezTo>
                    <a:pt x="333233" y="35160"/>
                    <a:pt x="345796" y="34457"/>
                    <a:pt x="356833" y="39106"/>
                  </a:cubicBezTo>
                  <a:cubicBezTo>
                    <a:pt x="364420" y="20035"/>
                    <a:pt x="382388" y="12406"/>
                    <a:pt x="396580" y="0"/>
                  </a:cubicBezTo>
                  <a:close/>
                </a:path>
              </a:pathLst>
            </a:custGeom>
            <a:solidFill>
              <a:srgbClr val="1C2E43"/>
            </a:solidFill>
            <a:ln w="7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D371065-4E0A-419F-AC57-1FFD9619563F}"/>
                </a:ext>
              </a:extLst>
            </p:cNvPr>
            <p:cNvSpPr/>
            <p:nvPr/>
          </p:nvSpPr>
          <p:spPr>
            <a:xfrm>
              <a:off x="9141718" y="4093453"/>
              <a:ext cx="87496" cy="245752"/>
            </a:xfrm>
            <a:custGeom>
              <a:avLst/>
              <a:gdLst>
                <a:gd name="connsiteX0" fmla="*/ 277839 w 543327"/>
                <a:gd name="connsiteY0" fmla="*/ 0 h 1526061"/>
                <a:gd name="connsiteX1" fmla="*/ 372003 w 543327"/>
                <a:gd name="connsiteY1" fmla="*/ 107910 h 1526061"/>
                <a:gd name="connsiteX2" fmla="*/ 516038 w 543327"/>
                <a:gd name="connsiteY2" fmla="*/ 263872 h 1526061"/>
                <a:gd name="connsiteX3" fmla="*/ 527168 w 543327"/>
                <a:gd name="connsiteY3" fmla="*/ 329756 h 1526061"/>
                <a:gd name="connsiteX4" fmla="*/ 527168 w 543327"/>
                <a:gd name="connsiteY4" fmla="*/ 335890 h 1526061"/>
                <a:gd name="connsiteX5" fmla="*/ 427439 w 543327"/>
                <a:gd name="connsiteY5" fmla="*/ 557850 h 1526061"/>
                <a:gd name="connsiteX6" fmla="*/ 421754 w 543327"/>
                <a:gd name="connsiteY6" fmla="*/ 599882 h 1526061"/>
                <a:gd name="connsiteX7" fmla="*/ 543327 w 543327"/>
                <a:gd name="connsiteY7" fmla="*/ 886707 h 1526061"/>
                <a:gd name="connsiteX8" fmla="*/ 543327 w 543327"/>
                <a:gd name="connsiteY8" fmla="*/ 886711 h 1526061"/>
                <a:gd name="connsiteX9" fmla="*/ 268287 w 543327"/>
                <a:gd name="connsiteY9" fmla="*/ 1525847 h 1526061"/>
                <a:gd name="connsiteX10" fmla="*/ 265217 w 543327"/>
                <a:gd name="connsiteY10" fmla="*/ 1526061 h 1526061"/>
                <a:gd name="connsiteX11" fmla="*/ 0 w 543327"/>
                <a:gd name="connsiteY11" fmla="*/ 909747 h 1526061"/>
                <a:gd name="connsiteX12" fmla="*/ 0 w 543327"/>
                <a:gd name="connsiteY12" fmla="*/ 903895 h 1526061"/>
                <a:gd name="connsiteX13" fmla="*/ 784 w 543327"/>
                <a:gd name="connsiteY13" fmla="*/ 905672 h 1526061"/>
                <a:gd name="connsiteX14" fmla="*/ 128125 w 543327"/>
                <a:gd name="connsiteY14" fmla="*/ 599768 h 1526061"/>
                <a:gd name="connsiteX15" fmla="*/ 122667 w 543327"/>
                <a:gd name="connsiteY15" fmla="*/ 557736 h 1526061"/>
                <a:gd name="connsiteX16" fmla="*/ 17372 w 543327"/>
                <a:gd name="connsiteY16" fmla="*/ 329870 h 1526061"/>
                <a:gd name="connsiteX17" fmla="*/ 22937 w 543327"/>
                <a:gd name="connsiteY17" fmla="*/ 281938 h 1526061"/>
                <a:gd name="connsiteX18" fmla="*/ 277839 w 543327"/>
                <a:gd name="connsiteY18" fmla="*/ 0 h 152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3327" h="1526061">
                  <a:moveTo>
                    <a:pt x="277839" y="0"/>
                  </a:moveTo>
                  <a:cubicBezTo>
                    <a:pt x="311001" y="35892"/>
                    <a:pt x="338720" y="77924"/>
                    <a:pt x="372003" y="107910"/>
                  </a:cubicBezTo>
                  <a:cubicBezTo>
                    <a:pt x="416302" y="161868"/>
                    <a:pt x="466287" y="215826"/>
                    <a:pt x="516038" y="263872"/>
                  </a:cubicBezTo>
                  <a:cubicBezTo>
                    <a:pt x="538191" y="275918"/>
                    <a:pt x="543756" y="305904"/>
                    <a:pt x="527168" y="329756"/>
                  </a:cubicBezTo>
                  <a:lnTo>
                    <a:pt x="527168" y="335890"/>
                  </a:lnTo>
                  <a:cubicBezTo>
                    <a:pt x="488320" y="407794"/>
                    <a:pt x="460602" y="485832"/>
                    <a:pt x="427439" y="557850"/>
                  </a:cubicBezTo>
                  <a:cubicBezTo>
                    <a:pt x="421754" y="569776"/>
                    <a:pt x="416302" y="587842"/>
                    <a:pt x="421754" y="599882"/>
                  </a:cubicBezTo>
                  <a:lnTo>
                    <a:pt x="543327" y="886707"/>
                  </a:lnTo>
                  <a:lnTo>
                    <a:pt x="543327" y="886711"/>
                  </a:lnTo>
                  <a:lnTo>
                    <a:pt x="268287" y="1525847"/>
                  </a:lnTo>
                  <a:lnTo>
                    <a:pt x="265217" y="1526061"/>
                  </a:lnTo>
                  <a:lnTo>
                    <a:pt x="0" y="909747"/>
                  </a:lnTo>
                  <a:lnTo>
                    <a:pt x="0" y="903895"/>
                  </a:lnTo>
                  <a:lnTo>
                    <a:pt x="784" y="905672"/>
                  </a:lnTo>
                  <a:cubicBezTo>
                    <a:pt x="45084" y="797755"/>
                    <a:pt x="89383" y="701772"/>
                    <a:pt x="128125" y="599768"/>
                  </a:cubicBezTo>
                  <a:cubicBezTo>
                    <a:pt x="133803" y="587842"/>
                    <a:pt x="128125" y="569776"/>
                    <a:pt x="122667" y="557736"/>
                  </a:cubicBezTo>
                  <a:cubicBezTo>
                    <a:pt x="89383" y="479812"/>
                    <a:pt x="50649" y="407794"/>
                    <a:pt x="17372" y="329870"/>
                  </a:cubicBezTo>
                  <a:cubicBezTo>
                    <a:pt x="11801" y="311924"/>
                    <a:pt x="11801" y="293864"/>
                    <a:pt x="22937" y="281938"/>
                  </a:cubicBezTo>
                  <a:cubicBezTo>
                    <a:pt x="100520" y="191854"/>
                    <a:pt x="183554" y="101890"/>
                    <a:pt x="277839" y="0"/>
                  </a:cubicBezTo>
                  <a:close/>
                </a:path>
              </a:pathLst>
            </a:custGeom>
            <a:solidFill>
              <a:srgbClr val="E45D6C"/>
            </a:solidFill>
            <a:ln w="7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1D61ACEC-DC9A-4424-8C49-E64267660110}"/>
              </a:ext>
            </a:extLst>
          </p:cNvPr>
          <p:cNvSpPr/>
          <p:nvPr/>
        </p:nvSpPr>
        <p:spPr>
          <a:xfrm>
            <a:off x="5824975" y="2518672"/>
            <a:ext cx="542050" cy="334554"/>
          </a:xfrm>
          <a:custGeom>
            <a:avLst/>
            <a:gdLst/>
            <a:ahLst/>
            <a:cxnLst/>
            <a:rect l="l" t="t" r="r" b="b"/>
            <a:pathLst>
              <a:path w="678061" h="418501">
                <a:moveTo>
                  <a:pt x="491240" y="0"/>
                </a:moveTo>
                <a:lnTo>
                  <a:pt x="676085" y="0"/>
                </a:lnTo>
                <a:cubicBezTo>
                  <a:pt x="647559" y="42218"/>
                  <a:pt x="630159" y="69032"/>
                  <a:pt x="623883" y="80442"/>
                </a:cubicBezTo>
                <a:lnTo>
                  <a:pt x="595643" y="130076"/>
                </a:lnTo>
                <a:cubicBezTo>
                  <a:pt x="623028" y="152897"/>
                  <a:pt x="643138" y="173435"/>
                  <a:pt x="655974" y="191691"/>
                </a:cubicBezTo>
                <a:cubicBezTo>
                  <a:pt x="668811" y="209947"/>
                  <a:pt x="676085" y="232197"/>
                  <a:pt x="677796" y="258441"/>
                </a:cubicBezTo>
                <a:cubicBezTo>
                  <a:pt x="679508" y="284684"/>
                  <a:pt x="672947" y="310642"/>
                  <a:pt x="658114" y="336315"/>
                </a:cubicBezTo>
                <a:cubicBezTo>
                  <a:pt x="642710" y="362558"/>
                  <a:pt x="622172" y="382954"/>
                  <a:pt x="596499" y="397502"/>
                </a:cubicBezTo>
                <a:cubicBezTo>
                  <a:pt x="570826" y="412050"/>
                  <a:pt x="544583" y="419038"/>
                  <a:pt x="517769" y="418468"/>
                </a:cubicBezTo>
                <a:cubicBezTo>
                  <a:pt x="490955" y="418468"/>
                  <a:pt x="464997" y="411622"/>
                  <a:pt x="439894" y="397930"/>
                </a:cubicBezTo>
                <a:cubicBezTo>
                  <a:pt x="414792" y="384238"/>
                  <a:pt x="395395" y="365981"/>
                  <a:pt x="381703" y="343161"/>
                </a:cubicBezTo>
                <a:cubicBezTo>
                  <a:pt x="368010" y="320341"/>
                  <a:pt x="360736" y="294953"/>
                  <a:pt x="359881" y="266998"/>
                </a:cubicBezTo>
                <a:cubicBezTo>
                  <a:pt x="359025" y="239043"/>
                  <a:pt x="366014" y="209377"/>
                  <a:pt x="380847" y="177999"/>
                </a:cubicBezTo>
                <a:cubicBezTo>
                  <a:pt x="388834" y="160884"/>
                  <a:pt x="402241" y="137778"/>
                  <a:pt x="421068" y="108682"/>
                </a:cubicBezTo>
                <a:lnTo>
                  <a:pt x="462144" y="46212"/>
                </a:lnTo>
                <a:close/>
                <a:moveTo>
                  <a:pt x="130109" y="0"/>
                </a:moveTo>
                <a:lnTo>
                  <a:pt x="315809" y="0"/>
                </a:lnTo>
                <a:cubicBezTo>
                  <a:pt x="287284" y="42218"/>
                  <a:pt x="269883" y="69032"/>
                  <a:pt x="263608" y="80442"/>
                </a:cubicBezTo>
                <a:lnTo>
                  <a:pt x="235367" y="130076"/>
                </a:lnTo>
                <a:cubicBezTo>
                  <a:pt x="262752" y="152897"/>
                  <a:pt x="282862" y="173435"/>
                  <a:pt x="295699" y="191691"/>
                </a:cubicBezTo>
                <a:cubicBezTo>
                  <a:pt x="308535" y="209947"/>
                  <a:pt x="315809" y="232197"/>
                  <a:pt x="317520" y="258441"/>
                </a:cubicBezTo>
                <a:cubicBezTo>
                  <a:pt x="319232" y="284684"/>
                  <a:pt x="312671" y="310642"/>
                  <a:pt x="297838" y="336315"/>
                </a:cubicBezTo>
                <a:cubicBezTo>
                  <a:pt x="282434" y="362558"/>
                  <a:pt x="261896" y="382811"/>
                  <a:pt x="236223" y="397074"/>
                </a:cubicBezTo>
                <a:cubicBezTo>
                  <a:pt x="210550" y="411337"/>
                  <a:pt x="184307" y="418468"/>
                  <a:pt x="157493" y="418468"/>
                </a:cubicBezTo>
                <a:cubicBezTo>
                  <a:pt x="130109" y="419038"/>
                  <a:pt x="104008" y="412335"/>
                  <a:pt x="79191" y="398358"/>
                </a:cubicBezTo>
                <a:cubicBezTo>
                  <a:pt x="54374" y="384380"/>
                  <a:pt x="35119" y="365839"/>
                  <a:pt x="21427" y="342733"/>
                </a:cubicBezTo>
                <a:cubicBezTo>
                  <a:pt x="7735" y="319628"/>
                  <a:pt x="603" y="294383"/>
                  <a:pt x="33" y="266998"/>
                </a:cubicBezTo>
                <a:cubicBezTo>
                  <a:pt x="-538" y="239614"/>
                  <a:pt x="6309" y="209947"/>
                  <a:pt x="20571" y="177999"/>
                </a:cubicBezTo>
                <a:cubicBezTo>
                  <a:pt x="28558" y="160313"/>
                  <a:pt x="43819" y="134355"/>
                  <a:pt x="66354" y="100125"/>
                </a:cubicBezTo>
                <a:cubicBezTo>
                  <a:pt x="88890" y="65894"/>
                  <a:pt x="100728" y="47923"/>
                  <a:pt x="101869" y="46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035AF76-2032-4104-B493-05BF56BB1F3D}"/>
              </a:ext>
            </a:extLst>
          </p:cNvPr>
          <p:cNvGrpSpPr/>
          <p:nvPr/>
        </p:nvGrpSpPr>
        <p:grpSpPr>
          <a:xfrm>
            <a:off x="5689752" y="5961791"/>
            <a:ext cx="797622" cy="81683"/>
            <a:chOff x="5116673" y="4462588"/>
            <a:chExt cx="690327" cy="7069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8BC5656-EB8F-45EA-8302-7B09BAA81799}"/>
                </a:ext>
              </a:extLst>
            </p:cNvPr>
            <p:cNvSpPr/>
            <p:nvPr/>
          </p:nvSpPr>
          <p:spPr>
            <a:xfrm flipV="1">
              <a:off x="5590665" y="4462588"/>
              <a:ext cx="70685" cy="70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6285FBB-A363-4E7F-8A45-80184DE677EF}"/>
                </a:ext>
              </a:extLst>
            </p:cNvPr>
            <p:cNvSpPr/>
            <p:nvPr/>
          </p:nvSpPr>
          <p:spPr>
            <a:xfrm flipV="1">
              <a:off x="5281273" y="4462597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DC58B82-F2E3-4217-B2D3-F176BDB81006}"/>
                </a:ext>
              </a:extLst>
            </p:cNvPr>
            <p:cNvSpPr/>
            <p:nvPr/>
          </p:nvSpPr>
          <p:spPr>
            <a:xfrm flipV="1">
              <a:off x="5432954" y="4462597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0625410-0A4F-4382-AF6E-7DC74A0F27A2}"/>
                </a:ext>
              </a:extLst>
            </p:cNvPr>
            <p:cNvSpPr/>
            <p:nvPr/>
          </p:nvSpPr>
          <p:spPr>
            <a:xfrm flipV="1">
              <a:off x="5116673" y="4462598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FEC6F7F-7607-422A-BB9B-34E7AEB0FD94}"/>
                </a:ext>
              </a:extLst>
            </p:cNvPr>
            <p:cNvSpPr/>
            <p:nvPr/>
          </p:nvSpPr>
          <p:spPr>
            <a:xfrm flipV="1">
              <a:off x="5736315" y="4462597"/>
              <a:ext cx="70685" cy="70685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F44DB73-5B62-4D45-A3CD-E33B238C653B}"/>
              </a:ext>
            </a:extLst>
          </p:cNvPr>
          <p:cNvSpPr txBox="1"/>
          <p:nvPr/>
        </p:nvSpPr>
        <p:spPr>
          <a:xfrm>
            <a:off x="774212" y="4263827"/>
            <a:ext cx="10643575" cy="15608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bg1"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What services should the telecom company consider improving to diminish customer’s willingness to leave?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Which group of customers should be targeted to enhance their loyalty?</a:t>
            </a:r>
          </a:p>
        </p:txBody>
      </p:sp>
      <p:sp>
        <p:nvSpPr>
          <p:cNvPr id="280" name="文本框 53">
            <a:extLst>
              <a:ext uri="{FF2B5EF4-FFF2-40B4-BE49-F238E27FC236}">
                <a16:creationId xmlns:a16="http://schemas.microsoft.com/office/drawing/2014/main" id="{4977102B-381B-4F41-BBAD-F374F27CB6C7}"/>
              </a:ext>
            </a:extLst>
          </p:cNvPr>
          <p:cNvSpPr txBox="1"/>
          <p:nvPr/>
        </p:nvSpPr>
        <p:spPr>
          <a:xfrm>
            <a:off x="1156779" y="529206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Business Insights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3260B38-F81D-49FC-AFC8-6EFCD171F497}"/>
              </a:ext>
            </a:extLst>
          </p:cNvPr>
          <p:cNvSpPr/>
          <p:nvPr/>
        </p:nvSpPr>
        <p:spPr>
          <a:xfrm>
            <a:off x="-3941343" y="-3909083"/>
            <a:ext cx="9351543" cy="9351543"/>
          </a:xfrm>
          <a:prstGeom prst="ellipse">
            <a:avLst/>
          </a:prstGeom>
          <a:solidFill>
            <a:srgbClr val="E9E9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959A66-3EBC-4158-8F66-1B828E65E8BB}"/>
              </a:ext>
            </a:extLst>
          </p:cNvPr>
          <p:cNvSpPr/>
          <p:nvPr/>
        </p:nvSpPr>
        <p:spPr>
          <a:xfrm>
            <a:off x="4867275" y="309245"/>
            <a:ext cx="1151254" cy="1151254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49303-37E1-479A-BD9D-74522A38C247}"/>
              </a:ext>
            </a:extLst>
          </p:cNvPr>
          <p:cNvSpPr/>
          <p:nvPr/>
        </p:nvSpPr>
        <p:spPr>
          <a:xfrm>
            <a:off x="927100" y="5104060"/>
            <a:ext cx="676800" cy="676800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F999A04-63C1-4430-BBCD-A0B97C97FD81}"/>
              </a:ext>
            </a:extLst>
          </p:cNvPr>
          <p:cNvSpPr txBox="1"/>
          <p:nvPr/>
        </p:nvSpPr>
        <p:spPr>
          <a:xfrm>
            <a:off x="1128707" y="1387780"/>
            <a:ext cx="6444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Problem Encountered</a:t>
            </a:r>
            <a:endParaRPr lang="zh-CN" altLang="en-US" sz="6000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F206BA1-D2D0-4EC1-8B4D-580DBFD6DF47}"/>
              </a:ext>
            </a:extLst>
          </p:cNvPr>
          <p:cNvSpPr txBox="1"/>
          <p:nvPr/>
        </p:nvSpPr>
        <p:spPr>
          <a:xfrm>
            <a:off x="2155860" y="3326772"/>
            <a:ext cx="504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	&amp;</a:t>
            </a:r>
          </a:p>
          <a:p>
            <a:r>
              <a:rPr lang="en-US" altLang="zh-CN" sz="60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Member Contributions</a:t>
            </a:r>
            <a:endParaRPr lang="zh-CN" altLang="en-US" sz="60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pSp>
        <p:nvGrpSpPr>
          <p:cNvPr id="7531" name="图形 5">
            <a:extLst>
              <a:ext uri="{FF2B5EF4-FFF2-40B4-BE49-F238E27FC236}">
                <a16:creationId xmlns:a16="http://schemas.microsoft.com/office/drawing/2014/main" id="{EDB166D4-5D03-49B4-A9CE-6A5166DA37D6}"/>
              </a:ext>
            </a:extLst>
          </p:cNvPr>
          <p:cNvGrpSpPr/>
          <p:nvPr/>
        </p:nvGrpSpPr>
        <p:grpSpPr>
          <a:xfrm>
            <a:off x="4753741" y="436624"/>
            <a:ext cx="6858000" cy="6858000"/>
            <a:chOff x="4753741" y="436624"/>
            <a:chExt cx="6858000" cy="6858000"/>
          </a:xfrm>
        </p:grpSpPr>
        <p:sp>
          <p:nvSpPr>
            <p:cNvPr id="7532" name="任意多边形: 形状 7531">
              <a:extLst>
                <a:ext uri="{FF2B5EF4-FFF2-40B4-BE49-F238E27FC236}">
                  <a16:creationId xmlns:a16="http://schemas.microsoft.com/office/drawing/2014/main" id="{6174E73C-4DE2-4069-A02B-B6C009069C7D}"/>
                </a:ext>
              </a:extLst>
            </p:cNvPr>
            <p:cNvSpPr/>
            <p:nvPr/>
          </p:nvSpPr>
          <p:spPr>
            <a:xfrm>
              <a:off x="7774877" y="4705461"/>
              <a:ext cx="1561132" cy="881359"/>
            </a:xfrm>
            <a:custGeom>
              <a:avLst/>
              <a:gdLst>
                <a:gd name="connsiteX0" fmla="*/ 253156 w 1561132"/>
                <a:gd name="connsiteY0" fmla="*/ 766502 h 881359"/>
                <a:gd name="connsiteX1" fmla="*/ 682116 w 1561132"/>
                <a:gd name="connsiteY1" fmla="*/ 881360 h 881359"/>
                <a:gd name="connsiteX2" fmla="*/ 1108732 w 1561132"/>
                <a:gd name="connsiteY2" fmla="*/ 766502 h 881359"/>
                <a:gd name="connsiteX3" fmla="*/ 1457995 w 1561132"/>
                <a:gd name="connsiteY3" fmla="*/ 564914 h 881359"/>
                <a:gd name="connsiteX4" fmla="*/ 1561132 w 1561132"/>
                <a:gd name="connsiteY4" fmla="*/ 386767 h 881359"/>
                <a:gd name="connsiteX5" fmla="*/ 1457995 w 1561132"/>
                <a:gd name="connsiteY5" fmla="*/ 208619 h 881359"/>
                <a:gd name="connsiteX6" fmla="*/ 1307976 w 1561132"/>
                <a:gd name="connsiteY6" fmla="*/ 114857 h 881359"/>
                <a:gd name="connsiteX7" fmla="*/ 881360 w 1561132"/>
                <a:gd name="connsiteY7" fmla="*/ 0 h 881359"/>
                <a:gd name="connsiteX8" fmla="*/ 452400 w 1561132"/>
                <a:gd name="connsiteY8" fmla="*/ 114857 h 881359"/>
                <a:gd name="connsiteX9" fmla="*/ 103138 w 1561132"/>
                <a:gd name="connsiteY9" fmla="*/ 316446 h 881359"/>
                <a:gd name="connsiteX10" fmla="*/ 0 w 1561132"/>
                <a:gd name="connsiteY10" fmla="*/ 494593 h 881359"/>
                <a:gd name="connsiteX11" fmla="*/ 103138 w 1561132"/>
                <a:gd name="connsiteY11" fmla="*/ 672741 h 881359"/>
                <a:gd name="connsiteX12" fmla="*/ 253156 w 1561132"/>
                <a:gd name="connsiteY12" fmla="*/ 766502 h 8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1132" h="881359">
                  <a:moveTo>
                    <a:pt x="253156" y="766502"/>
                  </a:moveTo>
                  <a:cubicBezTo>
                    <a:pt x="385970" y="843059"/>
                    <a:pt x="528956" y="881360"/>
                    <a:pt x="682116" y="881360"/>
                  </a:cubicBezTo>
                  <a:cubicBezTo>
                    <a:pt x="833682" y="881360"/>
                    <a:pt x="975918" y="843059"/>
                    <a:pt x="1108732" y="766502"/>
                  </a:cubicBezTo>
                  <a:lnTo>
                    <a:pt x="1457995" y="564914"/>
                  </a:lnTo>
                  <a:cubicBezTo>
                    <a:pt x="1526768" y="525862"/>
                    <a:pt x="1561132" y="466464"/>
                    <a:pt x="1561132" y="386767"/>
                  </a:cubicBezTo>
                  <a:cubicBezTo>
                    <a:pt x="1561132" y="308617"/>
                    <a:pt x="1526768" y="249265"/>
                    <a:pt x="1457995" y="208619"/>
                  </a:cubicBezTo>
                  <a:lnTo>
                    <a:pt x="1307976" y="114857"/>
                  </a:lnTo>
                  <a:cubicBezTo>
                    <a:pt x="1175162" y="38301"/>
                    <a:pt x="1032926" y="0"/>
                    <a:pt x="881360" y="0"/>
                  </a:cubicBezTo>
                  <a:cubicBezTo>
                    <a:pt x="728200" y="0"/>
                    <a:pt x="585214" y="38301"/>
                    <a:pt x="452400" y="114857"/>
                  </a:cubicBezTo>
                  <a:lnTo>
                    <a:pt x="103138" y="316446"/>
                  </a:lnTo>
                  <a:cubicBezTo>
                    <a:pt x="34364" y="357092"/>
                    <a:pt x="0" y="416442"/>
                    <a:pt x="0" y="494593"/>
                  </a:cubicBezTo>
                  <a:cubicBezTo>
                    <a:pt x="0" y="574291"/>
                    <a:pt x="34364" y="633689"/>
                    <a:pt x="103138" y="672741"/>
                  </a:cubicBezTo>
                  <a:lnTo>
                    <a:pt x="253156" y="766502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3" name="任意多边形: 形状 7532">
              <a:extLst>
                <a:ext uri="{FF2B5EF4-FFF2-40B4-BE49-F238E27FC236}">
                  <a16:creationId xmlns:a16="http://schemas.microsoft.com/office/drawing/2014/main" id="{D5609C5E-7485-488D-BA26-53F1B7BEC070}"/>
                </a:ext>
              </a:extLst>
            </p:cNvPr>
            <p:cNvSpPr/>
            <p:nvPr/>
          </p:nvSpPr>
          <p:spPr>
            <a:xfrm>
              <a:off x="5859794" y="3599072"/>
              <a:ext cx="1561133" cy="881359"/>
            </a:xfrm>
            <a:custGeom>
              <a:avLst/>
              <a:gdLst>
                <a:gd name="connsiteX0" fmla="*/ 1457995 w 1561133"/>
                <a:gd name="connsiteY0" fmla="*/ 564914 h 881359"/>
                <a:gd name="connsiteX1" fmla="*/ 1561134 w 1561133"/>
                <a:gd name="connsiteY1" fmla="*/ 386767 h 881359"/>
                <a:gd name="connsiteX2" fmla="*/ 1457995 w 1561133"/>
                <a:gd name="connsiteY2" fmla="*/ 208620 h 881359"/>
                <a:gd name="connsiteX3" fmla="*/ 1307976 w 1561133"/>
                <a:gd name="connsiteY3" fmla="*/ 114859 h 881359"/>
                <a:gd name="connsiteX4" fmla="*/ 881361 w 1561133"/>
                <a:gd name="connsiteY4" fmla="*/ 0 h 881359"/>
                <a:gd name="connsiteX5" fmla="*/ 452400 w 1561133"/>
                <a:gd name="connsiteY5" fmla="*/ 114859 h 881359"/>
                <a:gd name="connsiteX6" fmla="*/ 103138 w 1561133"/>
                <a:gd name="connsiteY6" fmla="*/ 316446 h 881359"/>
                <a:gd name="connsiteX7" fmla="*/ 0 w 1561133"/>
                <a:gd name="connsiteY7" fmla="*/ 494593 h 881359"/>
                <a:gd name="connsiteX8" fmla="*/ 103138 w 1561133"/>
                <a:gd name="connsiteY8" fmla="*/ 672741 h 881359"/>
                <a:gd name="connsiteX9" fmla="*/ 253156 w 1561133"/>
                <a:gd name="connsiteY9" fmla="*/ 766502 h 881359"/>
                <a:gd name="connsiteX10" fmla="*/ 682117 w 1561133"/>
                <a:gd name="connsiteY10" fmla="*/ 881360 h 881359"/>
                <a:gd name="connsiteX11" fmla="*/ 1108732 w 1561133"/>
                <a:gd name="connsiteY11" fmla="*/ 766502 h 881359"/>
                <a:gd name="connsiteX12" fmla="*/ 1457995 w 1561133"/>
                <a:gd name="connsiteY12" fmla="*/ 564914 h 8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1133" h="881359">
                  <a:moveTo>
                    <a:pt x="1457995" y="564914"/>
                  </a:moveTo>
                  <a:cubicBezTo>
                    <a:pt x="1526770" y="525863"/>
                    <a:pt x="1561134" y="466465"/>
                    <a:pt x="1561134" y="386767"/>
                  </a:cubicBezTo>
                  <a:cubicBezTo>
                    <a:pt x="1561134" y="308617"/>
                    <a:pt x="1526770" y="249265"/>
                    <a:pt x="1457995" y="208620"/>
                  </a:cubicBezTo>
                  <a:lnTo>
                    <a:pt x="1307976" y="114859"/>
                  </a:lnTo>
                  <a:cubicBezTo>
                    <a:pt x="1175163" y="38301"/>
                    <a:pt x="1032927" y="0"/>
                    <a:pt x="881361" y="0"/>
                  </a:cubicBezTo>
                  <a:cubicBezTo>
                    <a:pt x="728201" y="0"/>
                    <a:pt x="585214" y="38301"/>
                    <a:pt x="452400" y="114859"/>
                  </a:cubicBezTo>
                  <a:lnTo>
                    <a:pt x="103138" y="316446"/>
                  </a:lnTo>
                  <a:cubicBezTo>
                    <a:pt x="34364" y="357092"/>
                    <a:pt x="0" y="416442"/>
                    <a:pt x="0" y="494593"/>
                  </a:cubicBezTo>
                  <a:cubicBezTo>
                    <a:pt x="0" y="574291"/>
                    <a:pt x="34364" y="633689"/>
                    <a:pt x="103138" y="672741"/>
                  </a:cubicBezTo>
                  <a:lnTo>
                    <a:pt x="253156" y="766502"/>
                  </a:lnTo>
                  <a:cubicBezTo>
                    <a:pt x="385970" y="843059"/>
                    <a:pt x="528958" y="881360"/>
                    <a:pt x="682117" y="881360"/>
                  </a:cubicBezTo>
                  <a:cubicBezTo>
                    <a:pt x="833683" y="881360"/>
                    <a:pt x="975920" y="843059"/>
                    <a:pt x="1108732" y="766502"/>
                  </a:cubicBezTo>
                  <a:lnTo>
                    <a:pt x="1457995" y="564914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4" name="任意多边形: 形状 7533">
              <a:extLst>
                <a:ext uri="{FF2B5EF4-FFF2-40B4-BE49-F238E27FC236}">
                  <a16:creationId xmlns:a16="http://schemas.microsoft.com/office/drawing/2014/main" id="{097E3BB1-B1FB-48F6-BA29-91E7BCBE6137}"/>
                </a:ext>
              </a:extLst>
            </p:cNvPr>
            <p:cNvSpPr/>
            <p:nvPr/>
          </p:nvSpPr>
          <p:spPr>
            <a:xfrm>
              <a:off x="6879452" y="2601633"/>
              <a:ext cx="3350219" cy="2150709"/>
            </a:xfrm>
            <a:custGeom>
              <a:avLst/>
              <a:gdLst>
                <a:gd name="connsiteX0" fmla="*/ 60946 w 3350219"/>
                <a:gd name="connsiteY0" fmla="*/ 746627 h 2150709"/>
                <a:gd name="connsiteX1" fmla="*/ 353951 w 3350219"/>
                <a:gd name="connsiteY1" fmla="*/ 582544 h 2150709"/>
                <a:gd name="connsiteX2" fmla="*/ 1465027 w 3350219"/>
                <a:gd name="connsiteY2" fmla="*/ 277818 h 2150709"/>
                <a:gd name="connsiteX3" fmla="*/ 2477654 w 3350219"/>
                <a:gd name="connsiteY3" fmla="*/ 500502 h 2150709"/>
                <a:gd name="connsiteX4" fmla="*/ 2871453 w 3350219"/>
                <a:gd name="connsiteY4" fmla="*/ 718498 h 2150709"/>
                <a:gd name="connsiteX5" fmla="*/ 3248845 w 3350219"/>
                <a:gd name="connsiteY5" fmla="*/ 1133394 h 2150709"/>
                <a:gd name="connsiteX6" fmla="*/ 2735499 w 3350219"/>
                <a:gd name="connsiteY6" fmla="*/ 1721749 h 2150709"/>
                <a:gd name="connsiteX7" fmla="*/ 2449525 w 3350219"/>
                <a:gd name="connsiteY7" fmla="*/ 1888176 h 2150709"/>
                <a:gd name="connsiteX8" fmla="*/ 2510471 w 3350219"/>
                <a:gd name="connsiteY8" fmla="*/ 1923337 h 2150709"/>
                <a:gd name="connsiteX9" fmla="*/ 2543287 w 3350219"/>
                <a:gd name="connsiteY9" fmla="*/ 1906928 h 2150709"/>
                <a:gd name="connsiteX10" fmla="*/ 2508126 w 3350219"/>
                <a:gd name="connsiteY10" fmla="*/ 2026475 h 2150709"/>
                <a:gd name="connsiteX11" fmla="*/ 2449525 w 3350219"/>
                <a:gd name="connsiteY11" fmla="*/ 2115548 h 2150709"/>
                <a:gd name="connsiteX12" fmla="*/ 2510471 w 3350219"/>
                <a:gd name="connsiteY12" fmla="*/ 2150709 h 2150709"/>
                <a:gd name="connsiteX13" fmla="*/ 2798788 w 3350219"/>
                <a:gd name="connsiteY13" fmla="*/ 1979594 h 2150709"/>
                <a:gd name="connsiteX14" fmla="*/ 3344950 w 3350219"/>
                <a:gd name="connsiteY14" fmla="*/ 1306854 h 2150709"/>
                <a:gd name="connsiteX15" fmla="*/ 3335573 w 3350219"/>
                <a:gd name="connsiteY15" fmla="*/ 1131050 h 2150709"/>
                <a:gd name="connsiteX16" fmla="*/ 3344950 w 3350219"/>
                <a:gd name="connsiteY16" fmla="*/ 1081825 h 2150709"/>
                <a:gd name="connsiteX17" fmla="*/ 2934742 w 3350219"/>
                <a:gd name="connsiteY17" fmla="*/ 458310 h 2150709"/>
                <a:gd name="connsiteX18" fmla="*/ 2536255 w 3350219"/>
                <a:gd name="connsiteY18" fmla="*/ 240314 h 2150709"/>
                <a:gd name="connsiteX19" fmla="*/ 1455652 w 3350219"/>
                <a:gd name="connsiteY19" fmla="*/ 3565 h 2150709"/>
                <a:gd name="connsiteX20" fmla="*/ 295350 w 3350219"/>
                <a:gd name="connsiteY20" fmla="*/ 320011 h 2150709"/>
                <a:gd name="connsiteX21" fmla="*/ 0 w 3350219"/>
                <a:gd name="connsiteY21" fmla="*/ 484094 h 2150709"/>
                <a:gd name="connsiteX22" fmla="*/ 60946 w 3350219"/>
                <a:gd name="connsiteY22" fmla="*/ 519254 h 2150709"/>
                <a:gd name="connsiteX23" fmla="*/ 89073 w 3350219"/>
                <a:gd name="connsiteY23" fmla="*/ 559103 h 2150709"/>
                <a:gd name="connsiteX24" fmla="*/ 89073 w 3350219"/>
                <a:gd name="connsiteY24" fmla="*/ 657553 h 2150709"/>
                <a:gd name="connsiteX25" fmla="*/ 0 w 3350219"/>
                <a:gd name="connsiteY25" fmla="*/ 711466 h 2150709"/>
                <a:gd name="connsiteX26" fmla="*/ 60946 w 3350219"/>
                <a:gd name="connsiteY26" fmla="*/ 746627 h 2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0219" h="2150709">
                  <a:moveTo>
                    <a:pt x="60946" y="746627"/>
                  </a:moveTo>
                  <a:cubicBezTo>
                    <a:pt x="168771" y="680994"/>
                    <a:pt x="266425" y="626284"/>
                    <a:pt x="353951" y="582544"/>
                  </a:cubicBezTo>
                  <a:cubicBezTo>
                    <a:pt x="710245" y="398162"/>
                    <a:pt x="1080605" y="296570"/>
                    <a:pt x="1465027" y="277818"/>
                  </a:cubicBezTo>
                  <a:cubicBezTo>
                    <a:pt x="1832245" y="259066"/>
                    <a:pt x="2169788" y="333279"/>
                    <a:pt x="2477654" y="500502"/>
                  </a:cubicBezTo>
                  <a:lnTo>
                    <a:pt x="2871453" y="718498"/>
                  </a:lnTo>
                  <a:cubicBezTo>
                    <a:pt x="3080870" y="846623"/>
                    <a:pt x="3206651" y="984922"/>
                    <a:pt x="3248845" y="1133394"/>
                  </a:cubicBezTo>
                  <a:cubicBezTo>
                    <a:pt x="3198822" y="1333434"/>
                    <a:pt x="3027707" y="1529538"/>
                    <a:pt x="2735499" y="1721749"/>
                  </a:cubicBezTo>
                  <a:cubicBezTo>
                    <a:pt x="2640190" y="1784241"/>
                    <a:pt x="2544835" y="1839749"/>
                    <a:pt x="2449525" y="1888176"/>
                  </a:cubicBezTo>
                  <a:lnTo>
                    <a:pt x="2510471" y="1923337"/>
                  </a:lnTo>
                  <a:lnTo>
                    <a:pt x="2543287" y="1906928"/>
                  </a:lnTo>
                  <a:cubicBezTo>
                    <a:pt x="2535458" y="1920993"/>
                    <a:pt x="2523738" y="1960841"/>
                    <a:pt x="2508126" y="2026475"/>
                  </a:cubicBezTo>
                  <a:cubicBezTo>
                    <a:pt x="2495609" y="2071808"/>
                    <a:pt x="2476107" y="2101483"/>
                    <a:pt x="2449525" y="2115548"/>
                  </a:cubicBezTo>
                  <a:lnTo>
                    <a:pt x="2510471" y="2150709"/>
                  </a:lnTo>
                  <a:cubicBezTo>
                    <a:pt x="2626125" y="2088217"/>
                    <a:pt x="2722232" y="2031162"/>
                    <a:pt x="2798788" y="1979594"/>
                  </a:cubicBezTo>
                  <a:cubicBezTo>
                    <a:pt x="3128501" y="1767082"/>
                    <a:pt x="3310586" y="1542804"/>
                    <a:pt x="3344950" y="1306854"/>
                  </a:cubicBezTo>
                  <a:cubicBezTo>
                    <a:pt x="3354326" y="1252144"/>
                    <a:pt x="3351185" y="1193543"/>
                    <a:pt x="3335573" y="1131050"/>
                  </a:cubicBezTo>
                  <a:lnTo>
                    <a:pt x="3344950" y="1081825"/>
                  </a:lnTo>
                  <a:cubicBezTo>
                    <a:pt x="3377767" y="856797"/>
                    <a:pt x="3241014" y="648974"/>
                    <a:pt x="2934742" y="458310"/>
                  </a:cubicBezTo>
                  <a:lnTo>
                    <a:pt x="2536255" y="240314"/>
                  </a:lnTo>
                  <a:cubicBezTo>
                    <a:pt x="2209635" y="60619"/>
                    <a:pt x="1849451" y="-18328"/>
                    <a:pt x="1455652" y="3565"/>
                  </a:cubicBezTo>
                  <a:cubicBezTo>
                    <a:pt x="1054023" y="22318"/>
                    <a:pt x="667255" y="127800"/>
                    <a:pt x="295350" y="320011"/>
                  </a:cubicBezTo>
                  <a:cubicBezTo>
                    <a:pt x="192212" y="371580"/>
                    <a:pt x="93762" y="426289"/>
                    <a:pt x="0" y="484094"/>
                  </a:cubicBezTo>
                  <a:lnTo>
                    <a:pt x="60946" y="519254"/>
                  </a:lnTo>
                  <a:cubicBezTo>
                    <a:pt x="84386" y="505191"/>
                    <a:pt x="93762" y="518457"/>
                    <a:pt x="89073" y="559103"/>
                  </a:cubicBezTo>
                  <a:cubicBezTo>
                    <a:pt x="84386" y="615361"/>
                    <a:pt x="84386" y="648177"/>
                    <a:pt x="89073" y="657553"/>
                  </a:cubicBezTo>
                  <a:lnTo>
                    <a:pt x="0" y="711466"/>
                  </a:lnTo>
                  <a:lnTo>
                    <a:pt x="60946" y="746627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5" name="任意多边形: 形状 7534">
              <a:extLst>
                <a:ext uri="{FF2B5EF4-FFF2-40B4-BE49-F238E27FC236}">
                  <a16:creationId xmlns:a16="http://schemas.microsoft.com/office/drawing/2014/main" id="{00DBBCB5-15E9-434A-8AC7-AC2E6D9316A4}"/>
                </a:ext>
              </a:extLst>
            </p:cNvPr>
            <p:cNvSpPr/>
            <p:nvPr/>
          </p:nvSpPr>
          <p:spPr>
            <a:xfrm>
              <a:off x="6940398" y="2177304"/>
              <a:ext cx="3485590" cy="1192052"/>
            </a:xfrm>
            <a:custGeom>
              <a:avLst/>
              <a:gdLst>
                <a:gd name="connsiteX0" fmla="*/ 550850 w 3485590"/>
                <a:gd name="connsiteY0" fmla="*/ 298972 h 1192052"/>
                <a:gd name="connsiteX1" fmla="*/ 234404 w 3485590"/>
                <a:gd name="connsiteY1" fmla="*/ 495872 h 1192052"/>
                <a:gd name="connsiteX2" fmla="*/ 119546 w 3485590"/>
                <a:gd name="connsiteY2" fmla="*/ 582602 h 1192052"/>
                <a:gd name="connsiteX3" fmla="*/ 278940 w 3485590"/>
                <a:gd name="connsiteY3" fmla="*/ 488840 h 1192052"/>
                <a:gd name="connsiteX4" fmla="*/ 278940 w 3485590"/>
                <a:gd name="connsiteY4" fmla="*/ 786534 h 1192052"/>
                <a:gd name="connsiteX5" fmla="*/ 77353 w 3485590"/>
                <a:gd name="connsiteY5" fmla="*/ 915456 h 1192052"/>
                <a:gd name="connsiteX6" fmla="*/ 0 w 3485590"/>
                <a:gd name="connsiteY6" fmla="*/ 971712 h 1192052"/>
                <a:gd name="connsiteX7" fmla="*/ 70321 w 3485590"/>
                <a:gd name="connsiteY7" fmla="*/ 1002184 h 1192052"/>
                <a:gd name="connsiteX8" fmla="*/ 206276 w 3485590"/>
                <a:gd name="connsiteY8" fmla="*/ 906079 h 1192052"/>
                <a:gd name="connsiteX9" fmla="*/ 569602 w 3485590"/>
                <a:gd name="connsiteY9" fmla="*/ 695115 h 1192052"/>
                <a:gd name="connsiteX10" fmla="*/ 1680678 w 3485590"/>
                <a:gd name="connsiteY10" fmla="*/ 390390 h 1192052"/>
                <a:gd name="connsiteX11" fmla="*/ 2693305 w 3485590"/>
                <a:gd name="connsiteY11" fmla="*/ 615417 h 1192052"/>
                <a:gd name="connsiteX12" fmla="*/ 3087104 w 3485590"/>
                <a:gd name="connsiteY12" fmla="*/ 833415 h 1192052"/>
                <a:gd name="connsiteX13" fmla="*/ 3438710 w 3485590"/>
                <a:gd name="connsiteY13" fmla="*/ 1180333 h 1192052"/>
                <a:gd name="connsiteX14" fmla="*/ 3455119 w 3485590"/>
                <a:gd name="connsiteY14" fmla="*/ 1152204 h 1192052"/>
                <a:gd name="connsiteX15" fmla="*/ 3485591 w 3485590"/>
                <a:gd name="connsiteY15" fmla="*/ 1192053 h 1192052"/>
                <a:gd name="connsiteX16" fmla="*/ 3485591 w 3485590"/>
                <a:gd name="connsiteY16" fmla="*/ 866230 h 1192052"/>
                <a:gd name="connsiteX17" fmla="*/ 3391829 w 3485590"/>
                <a:gd name="connsiteY17" fmla="*/ 683395 h 1192052"/>
                <a:gd name="connsiteX18" fmla="*/ 3037879 w 3485590"/>
                <a:gd name="connsiteY18" fmla="*/ 388046 h 1192052"/>
                <a:gd name="connsiteX19" fmla="*/ 2524533 w 3485590"/>
                <a:gd name="connsiteY19" fmla="*/ 127857 h 1192052"/>
                <a:gd name="connsiteX20" fmla="*/ 1629110 w 3485590"/>
                <a:gd name="connsiteY20" fmla="*/ 1279 h 1192052"/>
                <a:gd name="connsiteX21" fmla="*/ 550850 w 3485590"/>
                <a:gd name="connsiteY21" fmla="*/ 298972 h 119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5590" h="1192052">
                  <a:moveTo>
                    <a:pt x="550850" y="298972"/>
                  </a:moveTo>
                  <a:cubicBezTo>
                    <a:pt x="438335" y="359918"/>
                    <a:pt x="332853" y="425550"/>
                    <a:pt x="234404" y="495872"/>
                  </a:cubicBezTo>
                  <a:lnTo>
                    <a:pt x="119546" y="582602"/>
                  </a:lnTo>
                  <a:lnTo>
                    <a:pt x="278940" y="488840"/>
                  </a:lnTo>
                  <a:lnTo>
                    <a:pt x="278940" y="786534"/>
                  </a:lnTo>
                  <a:cubicBezTo>
                    <a:pt x="208619" y="828726"/>
                    <a:pt x="141439" y="871716"/>
                    <a:pt x="77353" y="915456"/>
                  </a:cubicBezTo>
                  <a:cubicBezTo>
                    <a:pt x="28924" y="951414"/>
                    <a:pt x="3140" y="970166"/>
                    <a:pt x="0" y="971712"/>
                  </a:cubicBezTo>
                  <a:lnTo>
                    <a:pt x="70321" y="1002184"/>
                  </a:lnTo>
                  <a:cubicBezTo>
                    <a:pt x="71868" y="1002184"/>
                    <a:pt x="117202" y="970166"/>
                    <a:pt x="206276" y="906079"/>
                  </a:cubicBezTo>
                  <a:cubicBezTo>
                    <a:pt x="321930" y="829523"/>
                    <a:pt x="443023" y="759202"/>
                    <a:pt x="569602" y="695115"/>
                  </a:cubicBezTo>
                  <a:cubicBezTo>
                    <a:pt x="932132" y="510732"/>
                    <a:pt x="1302490" y="409142"/>
                    <a:pt x="1680678" y="390390"/>
                  </a:cubicBezTo>
                  <a:cubicBezTo>
                    <a:pt x="2047896" y="373184"/>
                    <a:pt x="2385439" y="448194"/>
                    <a:pt x="2693305" y="615417"/>
                  </a:cubicBezTo>
                  <a:lnTo>
                    <a:pt x="3087104" y="833415"/>
                  </a:lnTo>
                  <a:cubicBezTo>
                    <a:pt x="3263704" y="941240"/>
                    <a:pt x="3380906" y="1056896"/>
                    <a:pt x="3438710" y="1180333"/>
                  </a:cubicBezTo>
                  <a:lnTo>
                    <a:pt x="3455119" y="1152204"/>
                  </a:lnTo>
                  <a:lnTo>
                    <a:pt x="3485591" y="1192053"/>
                  </a:lnTo>
                  <a:lnTo>
                    <a:pt x="3485591" y="866230"/>
                  </a:lnTo>
                  <a:cubicBezTo>
                    <a:pt x="3469981" y="811521"/>
                    <a:pt x="3438710" y="750576"/>
                    <a:pt x="3391829" y="683395"/>
                  </a:cubicBezTo>
                  <a:cubicBezTo>
                    <a:pt x="3301209" y="550581"/>
                    <a:pt x="3183210" y="452131"/>
                    <a:pt x="3037879" y="388046"/>
                  </a:cubicBezTo>
                  <a:cubicBezTo>
                    <a:pt x="2828462" y="269296"/>
                    <a:pt x="2657347" y="182567"/>
                    <a:pt x="2524533" y="127857"/>
                  </a:cubicBezTo>
                  <a:cubicBezTo>
                    <a:pt x="2288582" y="34095"/>
                    <a:pt x="1990092" y="-8097"/>
                    <a:pt x="1629110" y="1279"/>
                  </a:cubicBezTo>
                  <a:cubicBezTo>
                    <a:pt x="1271267" y="10655"/>
                    <a:pt x="911832" y="109902"/>
                    <a:pt x="550850" y="298972"/>
                  </a:cubicBez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6" name="任意多边形: 形状 7535">
              <a:extLst>
                <a:ext uri="{FF2B5EF4-FFF2-40B4-BE49-F238E27FC236}">
                  <a16:creationId xmlns:a16="http://schemas.microsoft.com/office/drawing/2014/main" id="{3BC79EA4-0EFB-45D6-AD2C-D9FE1F6475FE}"/>
                </a:ext>
              </a:extLst>
            </p:cNvPr>
            <p:cNvSpPr/>
            <p:nvPr/>
          </p:nvSpPr>
          <p:spPr>
            <a:xfrm>
              <a:off x="9359449" y="3158393"/>
              <a:ext cx="1146237" cy="1406425"/>
            </a:xfrm>
            <a:custGeom>
              <a:avLst/>
              <a:gdLst>
                <a:gd name="connsiteX0" fmla="*/ 332854 w 1146237"/>
                <a:gd name="connsiteY0" fmla="*/ 879016 h 1406425"/>
                <a:gd name="connsiteX1" fmla="*/ 309414 w 1146237"/>
                <a:gd name="connsiteY1" fmla="*/ 909488 h 1406425"/>
                <a:gd name="connsiteX2" fmla="*/ 309414 w 1146237"/>
                <a:gd name="connsiteY2" fmla="*/ 1214214 h 1406425"/>
                <a:gd name="connsiteX3" fmla="*/ 91418 w 1146237"/>
                <a:gd name="connsiteY3" fmla="*/ 1326728 h 1406425"/>
                <a:gd name="connsiteX4" fmla="*/ 0 w 1146237"/>
                <a:gd name="connsiteY4" fmla="*/ 1366577 h 1406425"/>
                <a:gd name="connsiteX5" fmla="*/ 51569 w 1146237"/>
                <a:gd name="connsiteY5" fmla="*/ 1406426 h 1406425"/>
                <a:gd name="connsiteX6" fmla="*/ 225029 w 1146237"/>
                <a:gd name="connsiteY6" fmla="*/ 1324384 h 1406425"/>
                <a:gd name="connsiteX7" fmla="*/ 595388 w 1146237"/>
                <a:gd name="connsiteY7" fmla="*/ 1113420 h 1406425"/>
                <a:gd name="connsiteX8" fmla="*/ 1141549 w 1146237"/>
                <a:gd name="connsiteY8" fmla="*/ 440680 h 1406425"/>
                <a:gd name="connsiteX9" fmla="*/ 1146238 w 1146237"/>
                <a:gd name="connsiteY9" fmla="*/ 396142 h 1406425"/>
                <a:gd name="connsiteX10" fmla="*/ 1146238 w 1146237"/>
                <a:gd name="connsiteY10" fmla="*/ 0 h 1406425"/>
                <a:gd name="connsiteX11" fmla="*/ 958714 w 1146237"/>
                <a:gd name="connsiteY11" fmla="*/ 393799 h 1406425"/>
                <a:gd name="connsiteX12" fmla="*/ 332854 w 1146237"/>
                <a:gd name="connsiteY12" fmla="*/ 879016 h 140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6237" h="1406425">
                  <a:moveTo>
                    <a:pt x="332854" y="879016"/>
                  </a:moveTo>
                  <a:lnTo>
                    <a:pt x="309414" y="909488"/>
                  </a:lnTo>
                  <a:lnTo>
                    <a:pt x="309414" y="1214214"/>
                  </a:lnTo>
                  <a:cubicBezTo>
                    <a:pt x="235952" y="1254860"/>
                    <a:pt x="163286" y="1292364"/>
                    <a:pt x="91418" y="1326728"/>
                  </a:cubicBezTo>
                  <a:cubicBezTo>
                    <a:pt x="33614" y="1353310"/>
                    <a:pt x="3142" y="1366577"/>
                    <a:pt x="0" y="1366577"/>
                  </a:cubicBezTo>
                  <a:lnTo>
                    <a:pt x="51569" y="1406426"/>
                  </a:lnTo>
                  <a:cubicBezTo>
                    <a:pt x="89075" y="1390814"/>
                    <a:pt x="146879" y="1363436"/>
                    <a:pt x="225029" y="1324384"/>
                  </a:cubicBezTo>
                  <a:cubicBezTo>
                    <a:pt x="356295" y="1258751"/>
                    <a:pt x="479732" y="1188430"/>
                    <a:pt x="595388" y="1113420"/>
                  </a:cubicBezTo>
                  <a:cubicBezTo>
                    <a:pt x="925100" y="896222"/>
                    <a:pt x="1107186" y="671944"/>
                    <a:pt x="1141549" y="440680"/>
                  </a:cubicBezTo>
                  <a:lnTo>
                    <a:pt x="1146238" y="396142"/>
                  </a:lnTo>
                  <a:lnTo>
                    <a:pt x="1146238" y="0"/>
                  </a:lnTo>
                  <a:lnTo>
                    <a:pt x="958714" y="393799"/>
                  </a:lnTo>
                  <a:lnTo>
                    <a:pt x="332854" y="879016"/>
                  </a:ln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7" name="任意多边形: 形状 7536">
              <a:extLst>
                <a:ext uri="{FF2B5EF4-FFF2-40B4-BE49-F238E27FC236}">
                  <a16:creationId xmlns:a16="http://schemas.microsoft.com/office/drawing/2014/main" id="{3F0869DC-7EB9-4B0D-A61C-599CDD3CFF37}"/>
                </a:ext>
              </a:extLst>
            </p:cNvPr>
            <p:cNvSpPr/>
            <p:nvPr/>
          </p:nvSpPr>
          <p:spPr>
            <a:xfrm>
              <a:off x="6891173" y="2600511"/>
              <a:ext cx="293005" cy="562570"/>
            </a:xfrm>
            <a:custGeom>
              <a:avLst/>
              <a:gdLst>
                <a:gd name="connsiteX0" fmla="*/ 0 w 293005"/>
                <a:gd name="connsiteY0" fmla="*/ 562570 h 562570"/>
                <a:gd name="connsiteX1" fmla="*/ 117202 w 293005"/>
                <a:gd name="connsiteY1" fmla="*/ 506313 h 562570"/>
                <a:gd name="connsiteX2" fmla="*/ 293005 w 293005"/>
                <a:gd name="connsiteY2" fmla="*/ 372702 h 562570"/>
                <a:gd name="connsiteX3" fmla="*/ 293005 w 293005"/>
                <a:gd name="connsiteY3" fmla="*/ 0 h 562570"/>
                <a:gd name="connsiteX4" fmla="*/ 117202 w 293005"/>
                <a:gd name="connsiteY4" fmla="*/ 65633 h 562570"/>
                <a:gd name="connsiteX5" fmla="*/ 0 w 293005"/>
                <a:gd name="connsiteY5" fmla="*/ 145330 h 562570"/>
                <a:gd name="connsiteX6" fmla="*/ 0 w 293005"/>
                <a:gd name="connsiteY6" fmla="*/ 562570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005" h="562570">
                  <a:moveTo>
                    <a:pt x="0" y="562570"/>
                  </a:moveTo>
                  <a:lnTo>
                    <a:pt x="117202" y="506313"/>
                  </a:lnTo>
                  <a:lnTo>
                    <a:pt x="293005" y="372702"/>
                  </a:lnTo>
                  <a:lnTo>
                    <a:pt x="293005" y="0"/>
                  </a:lnTo>
                  <a:lnTo>
                    <a:pt x="117202" y="65633"/>
                  </a:lnTo>
                  <a:lnTo>
                    <a:pt x="0" y="145330"/>
                  </a:lnTo>
                  <a:lnTo>
                    <a:pt x="0" y="562570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8" name="任意多边形: 形状 7537">
              <a:extLst>
                <a:ext uri="{FF2B5EF4-FFF2-40B4-BE49-F238E27FC236}">
                  <a16:creationId xmlns:a16="http://schemas.microsoft.com/office/drawing/2014/main" id="{D14FFA45-D24A-4E83-B76B-8E983D827CC4}"/>
                </a:ext>
              </a:extLst>
            </p:cNvPr>
            <p:cNvSpPr/>
            <p:nvPr/>
          </p:nvSpPr>
          <p:spPr>
            <a:xfrm>
              <a:off x="7158394" y="2144545"/>
              <a:ext cx="3347368" cy="1923336"/>
            </a:xfrm>
            <a:custGeom>
              <a:avLst/>
              <a:gdLst>
                <a:gd name="connsiteX0" fmla="*/ 293005 w 3347368"/>
                <a:gd name="connsiteY0" fmla="*/ 320010 h 1923336"/>
                <a:gd name="connsiteX1" fmla="*/ 0 w 3347368"/>
                <a:gd name="connsiteY1" fmla="*/ 486438 h 1923336"/>
                <a:gd name="connsiteX2" fmla="*/ 60945 w 3347368"/>
                <a:gd name="connsiteY2" fmla="*/ 521599 h 1923336"/>
                <a:gd name="connsiteX3" fmla="*/ 351606 w 3347368"/>
                <a:gd name="connsiteY3" fmla="*/ 355171 h 1923336"/>
                <a:gd name="connsiteX4" fmla="*/ 1462682 w 3347368"/>
                <a:gd name="connsiteY4" fmla="*/ 52790 h 1923336"/>
                <a:gd name="connsiteX5" fmla="*/ 2475309 w 3347368"/>
                <a:gd name="connsiteY5" fmla="*/ 275474 h 1923336"/>
                <a:gd name="connsiteX6" fmla="*/ 2869108 w 3347368"/>
                <a:gd name="connsiteY6" fmla="*/ 493470 h 1923336"/>
                <a:gd name="connsiteX7" fmla="*/ 3258220 w 3347368"/>
                <a:gd name="connsiteY7" fmla="*/ 1077137 h 1923336"/>
                <a:gd name="connsiteX8" fmla="*/ 2733154 w 3347368"/>
                <a:gd name="connsiteY8" fmla="*/ 1721749 h 1923336"/>
                <a:gd name="connsiteX9" fmla="*/ 2449525 w 3347368"/>
                <a:gd name="connsiteY9" fmla="*/ 1888176 h 1923336"/>
                <a:gd name="connsiteX10" fmla="*/ 2510470 w 3347368"/>
                <a:gd name="connsiteY10" fmla="*/ 1923336 h 1923336"/>
                <a:gd name="connsiteX11" fmla="*/ 2796443 w 3347368"/>
                <a:gd name="connsiteY11" fmla="*/ 1754565 h 1923336"/>
                <a:gd name="connsiteX12" fmla="*/ 3342605 w 3347368"/>
                <a:gd name="connsiteY12" fmla="*/ 1081824 h 1923336"/>
                <a:gd name="connsiteX13" fmla="*/ 2932397 w 3347368"/>
                <a:gd name="connsiteY13" fmla="*/ 460653 h 1923336"/>
                <a:gd name="connsiteX14" fmla="*/ 2533910 w 3347368"/>
                <a:gd name="connsiteY14" fmla="*/ 240314 h 1923336"/>
                <a:gd name="connsiteX15" fmla="*/ 1453307 w 3347368"/>
                <a:gd name="connsiteY15" fmla="*/ 3565 h 1923336"/>
                <a:gd name="connsiteX16" fmla="*/ 293005 w 3347368"/>
                <a:gd name="connsiteY16" fmla="*/ 320010 h 19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7368" h="1923336">
                  <a:moveTo>
                    <a:pt x="293005" y="320010"/>
                  </a:moveTo>
                  <a:cubicBezTo>
                    <a:pt x="169568" y="382503"/>
                    <a:pt x="71868" y="438009"/>
                    <a:pt x="0" y="486438"/>
                  </a:cubicBezTo>
                  <a:lnTo>
                    <a:pt x="60945" y="521599"/>
                  </a:lnTo>
                  <a:cubicBezTo>
                    <a:pt x="156254" y="460653"/>
                    <a:pt x="253156" y="405194"/>
                    <a:pt x="351606" y="355171"/>
                  </a:cubicBezTo>
                  <a:cubicBezTo>
                    <a:pt x="711042" y="172336"/>
                    <a:pt x="1081400" y="71542"/>
                    <a:pt x="1462682" y="52790"/>
                  </a:cubicBezTo>
                  <a:cubicBezTo>
                    <a:pt x="1829900" y="34037"/>
                    <a:pt x="2167443" y="108250"/>
                    <a:pt x="2475309" y="275474"/>
                  </a:cubicBezTo>
                  <a:lnTo>
                    <a:pt x="2869108" y="493470"/>
                  </a:lnTo>
                  <a:cubicBezTo>
                    <a:pt x="3158223" y="673165"/>
                    <a:pt x="3287895" y="867720"/>
                    <a:pt x="3258220" y="1077137"/>
                  </a:cubicBezTo>
                  <a:cubicBezTo>
                    <a:pt x="3223856" y="1299025"/>
                    <a:pt x="3048803" y="1513926"/>
                    <a:pt x="2733154" y="1721749"/>
                  </a:cubicBezTo>
                  <a:cubicBezTo>
                    <a:pt x="2642534" y="1781147"/>
                    <a:pt x="2547975" y="1836606"/>
                    <a:pt x="2449525" y="1888176"/>
                  </a:cubicBezTo>
                  <a:lnTo>
                    <a:pt x="2510470" y="1923336"/>
                  </a:lnTo>
                  <a:cubicBezTo>
                    <a:pt x="2619843" y="1865532"/>
                    <a:pt x="2715198" y="1809275"/>
                    <a:pt x="2796443" y="1754565"/>
                  </a:cubicBezTo>
                  <a:cubicBezTo>
                    <a:pt x="3126156" y="1537366"/>
                    <a:pt x="3308241" y="1313088"/>
                    <a:pt x="3342605" y="1081824"/>
                  </a:cubicBezTo>
                  <a:cubicBezTo>
                    <a:pt x="3375422" y="856797"/>
                    <a:pt x="3238671" y="649724"/>
                    <a:pt x="2932397" y="460653"/>
                  </a:cubicBezTo>
                  <a:lnTo>
                    <a:pt x="2533910" y="240314"/>
                  </a:lnTo>
                  <a:cubicBezTo>
                    <a:pt x="2207292" y="60619"/>
                    <a:pt x="1847106" y="-18329"/>
                    <a:pt x="1453307" y="3565"/>
                  </a:cubicBezTo>
                  <a:cubicBezTo>
                    <a:pt x="1051678" y="22317"/>
                    <a:pt x="664910" y="127799"/>
                    <a:pt x="293005" y="320010"/>
                  </a:cubicBez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9" name="任意多边形: 形状 7538">
              <a:extLst>
                <a:ext uri="{FF2B5EF4-FFF2-40B4-BE49-F238E27FC236}">
                  <a16:creationId xmlns:a16="http://schemas.microsoft.com/office/drawing/2014/main" id="{97466B7D-44FC-4D38-A3C8-F7D712500DE2}"/>
                </a:ext>
              </a:extLst>
            </p:cNvPr>
            <p:cNvSpPr/>
            <p:nvPr/>
          </p:nvSpPr>
          <p:spPr>
            <a:xfrm>
              <a:off x="6891173" y="2600511"/>
              <a:ext cx="368015" cy="243779"/>
            </a:xfrm>
            <a:custGeom>
              <a:avLst/>
              <a:gdLst>
                <a:gd name="connsiteX0" fmla="*/ 293005 w 368015"/>
                <a:gd name="connsiteY0" fmla="*/ 0 h 243779"/>
                <a:gd name="connsiteX1" fmla="*/ 117202 w 368015"/>
                <a:gd name="connsiteY1" fmla="*/ 65633 h 243779"/>
                <a:gd name="connsiteX2" fmla="*/ 0 w 368015"/>
                <a:gd name="connsiteY2" fmla="*/ 145330 h 243779"/>
                <a:gd name="connsiteX3" fmla="*/ 124234 w 368015"/>
                <a:gd name="connsiteY3" fmla="*/ 243780 h 243779"/>
                <a:gd name="connsiteX4" fmla="*/ 243781 w 368015"/>
                <a:gd name="connsiteY4" fmla="*/ 164083 h 243779"/>
                <a:gd name="connsiteX5" fmla="*/ 368015 w 368015"/>
                <a:gd name="connsiteY5" fmla="*/ 51568 h 243779"/>
                <a:gd name="connsiteX6" fmla="*/ 293005 w 368015"/>
                <a:gd name="connsiteY6" fmla="*/ 0 h 24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015" h="243779">
                  <a:moveTo>
                    <a:pt x="293005" y="0"/>
                  </a:moveTo>
                  <a:lnTo>
                    <a:pt x="117202" y="65633"/>
                  </a:lnTo>
                  <a:lnTo>
                    <a:pt x="0" y="145330"/>
                  </a:lnTo>
                  <a:lnTo>
                    <a:pt x="124234" y="243780"/>
                  </a:lnTo>
                  <a:lnTo>
                    <a:pt x="243781" y="164083"/>
                  </a:lnTo>
                  <a:lnTo>
                    <a:pt x="368015" y="51568"/>
                  </a:lnTo>
                  <a:lnTo>
                    <a:pt x="293005" y="0"/>
                  </a:lnTo>
                  <a:close/>
                </a:path>
              </a:pathLst>
            </a:custGeom>
            <a:solidFill>
              <a:srgbClr val="F6F6F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0" name="任意多边形: 形状 7539">
              <a:extLst>
                <a:ext uri="{FF2B5EF4-FFF2-40B4-BE49-F238E27FC236}">
                  <a16:creationId xmlns:a16="http://schemas.microsoft.com/office/drawing/2014/main" id="{0A1D4960-978B-427A-90EB-487670C79DE2}"/>
                </a:ext>
              </a:extLst>
            </p:cNvPr>
            <p:cNvSpPr/>
            <p:nvPr/>
          </p:nvSpPr>
          <p:spPr>
            <a:xfrm>
              <a:off x="7015407" y="2652078"/>
              <a:ext cx="243781" cy="609451"/>
            </a:xfrm>
            <a:custGeom>
              <a:avLst/>
              <a:gdLst>
                <a:gd name="connsiteX0" fmla="*/ 0 w 243781"/>
                <a:gd name="connsiteY0" fmla="*/ 609451 h 609451"/>
                <a:gd name="connsiteX1" fmla="*/ 119547 w 243781"/>
                <a:gd name="connsiteY1" fmla="*/ 553195 h 609451"/>
                <a:gd name="connsiteX2" fmla="*/ 243781 w 243781"/>
                <a:gd name="connsiteY2" fmla="*/ 372703 h 609451"/>
                <a:gd name="connsiteX3" fmla="*/ 243781 w 243781"/>
                <a:gd name="connsiteY3" fmla="*/ 0 h 609451"/>
                <a:gd name="connsiteX4" fmla="*/ 119547 w 243781"/>
                <a:gd name="connsiteY4" fmla="*/ 112515 h 609451"/>
                <a:gd name="connsiteX5" fmla="*/ 0 w 243781"/>
                <a:gd name="connsiteY5" fmla="*/ 192212 h 609451"/>
                <a:gd name="connsiteX6" fmla="*/ 0 w 243781"/>
                <a:gd name="connsiteY6" fmla="*/ 609451 h 6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781" h="609451">
                  <a:moveTo>
                    <a:pt x="0" y="609451"/>
                  </a:moveTo>
                  <a:lnTo>
                    <a:pt x="119547" y="553195"/>
                  </a:lnTo>
                  <a:lnTo>
                    <a:pt x="243781" y="372703"/>
                  </a:lnTo>
                  <a:lnTo>
                    <a:pt x="243781" y="0"/>
                  </a:lnTo>
                  <a:lnTo>
                    <a:pt x="119547" y="112515"/>
                  </a:lnTo>
                  <a:lnTo>
                    <a:pt x="0" y="192212"/>
                  </a:lnTo>
                  <a:lnTo>
                    <a:pt x="0" y="609451"/>
                  </a:ln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1" name="任意多边形: 形状 7540">
              <a:extLst>
                <a:ext uri="{FF2B5EF4-FFF2-40B4-BE49-F238E27FC236}">
                  <a16:creationId xmlns:a16="http://schemas.microsoft.com/office/drawing/2014/main" id="{D4FE0A5D-9292-4D74-B5E2-658B8498C677}"/>
                </a:ext>
              </a:extLst>
            </p:cNvPr>
            <p:cNvSpPr/>
            <p:nvPr/>
          </p:nvSpPr>
          <p:spPr>
            <a:xfrm>
              <a:off x="9310225" y="3992871"/>
              <a:ext cx="290661" cy="564915"/>
            </a:xfrm>
            <a:custGeom>
              <a:avLst/>
              <a:gdLst>
                <a:gd name="connsiteX0" fmla="*/ 117202 w 290661"/>
                <a:gd name="connsiteY0" fmla="*/ 67978 h 564915"/>
                <a:gd name="connsiteX1" fmla="*/ 0 w 290661"/>
                <a:gd name="connsiteY1" fmla="*/ 147674 h 564915"/>
                <a:gd name="connsiteX2" fmla="*/ 0 w 290661"/>
                <a:gd name="connsiteY2" fmla="*/ 564915 h 564915"/>
                <a:gd name="connsiteX3" fmla="*/ 117202 w 290661"/>
                <a:gd name="connsiteY3" fmla="*/ 508658 h 564915"/>
                <a:gd name="connsiteX4" fmla="*/ 290662 w 290661"/>
                <a:gd name="connsiteY4" fmla="*/ 375047 h 564915"/>
                <a:gd name="connsiteX5" fmla="*/ 290662 w 290661"/>
                <a:gd name="connsiteY5" fmla="*/ 0 h 564915"/>
                <a:gd name="connsiteX6" fmla="*/ 117202 w 290661"/>
                <a:gd name="connsiteY6" fmla="*/ 67978 h 56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61" h="564915">
                  <a:moveTo>
                    <a:pt x="117202" y="67978"/>
                  </a:moveTo>
                  <a:lnTo>
                    <a:pt x="0" y="147674"/>
                  </a:lnTo>
                  <a:lnTo>
                    <a:pt x="0" y="564915"/>
                  </a:lnTo>
                  <a:lnTo>
                    <a:pt x="117202" y="508658"/>
                  </a:lnTo>
                  <a:lnTo>
                    <a:pt x="290662" y="375047"/>
                  </a:lnTo>
                  <a:lnTo>
                    <a:pt x="290662" y="0"/>
                  </a:lnTo>
                  <a:lnTo>
                    <a:pt x="117202" y="67978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2" name="任意多边形: 形状 7541">
              <a:extLst>
                <a:ext uri="{FF2B5EF4-FFF2-40B4-BE49-F238E27FC236}">
                  <a16:creationId xmlns:a16="http://schemas.microsoft.com/office/drawing/2014/main" id="{B24AE156-F818-4B30-8D74-21DB63060188}"/>
                </a:ext>
              </a:extLst>
            </p:cNvPr>
            <p:cNvSpPr/>
            <p:nvPr/>
          </p:nvSpPr>
          <p:spPr>
            <a:xfrm>
              <a:off x="9310225" y="3992871"/>
              <a:ext cx="382078" cy="246124"/>
            </a:xfrm>
            <a:custGeom>
              <a:avLst/>
              <a:gdLst>
                <a:gd name="connsiteX0" fmla="*/ 290662 w 382078"/>
                <a:gd name="connsiteY0" fmla="*/ 0 h 246124"/>
                <a:gd name="connsiteX1" fmla="*/ 117202 w 382078"/>
                <a:gd name="connsiteY1" fmla="*/ 67978 h 246124"/>
                <a:gd name="connsiteX2" fmla="*/ 0 w 382078"/>
                <a:gd name="connsiteY2" fmla="*/ 147674 h 246124"/>
                <a:gd name="connsiteX3" fmla="*/ 124234 w 382078"/>
                <a:gd name="connsiteY3" fmla="*/ 246125 h 246124"/>
                <a:gd name="connsiteX4" fmla="*/ 382079 w 382078"/>
                <a:gd name="connsiteY4" fmla="*/ 70321 h 246124"/>
                <a:gd name="connsiteX5" fmla="*/ 290662 w 382078"/>
                <a:gd name="connsiteY5" fmla="*/ 0 h 24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78" h="246124">
                  <a:moveTo>
                    <a:pt x="290662" y="0"/>
                  </a:moveTo>
                  <a:lnTo>
                    <a:pt x="117202" y="67978"/>
                  </a:lnTo>
                  <a:lnTo>
                    <a:pt x="0" y="147674"/>
                  </a:lnTo>
                  <a:lnTo>
                    <a:pt x="124234" y="246125"/>
                  </a:lnTo>
                  <a:lnTo>
                    <a:pt x="382079" y="70321"/>
                  </a:lnTo>
                  <a:lnTo>
                    <a:pt x="290662" y="0"/>
                  </a:lnTo>
                  <a:close/>
                </a:path>
              </a:pathLst>
            </a:custGeom>
            <a:solidFill>
              <a:srgbClr val="F6F6F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3" name="任意多边形: 形状 7542">
              <a:extLst>
                <a:ext uri="{FF2B5EF4-FFF2-40B4-BE49-F238E27FC236}">
                  <a16:creationId xmlns:a16="http://schemas.microsoft.com/office/drawing/2014/main" id="{33D64760-72E8-4538-B646-194B4BCDD9D1}"/>
                </a:ext>
              </a:extLst>
            </p:cNvPr>
            <p:cNvSpPr/>
            <p:nvPr/>
          </p:nvSpPr>
          <p:spPr>
            <a:xfrm>
              <a:off x="9434459" y="4063193"/>
              <a:ext cx="257844" cy="593042"/>
            </a:xfrm>
            <a:custGeom>
              <a:avLst/>
              <a:gdLst>
                <a:gd name="connsiteX0" fmla="*/ 257845 w 257844"/>
                <a:gd name="connsiteY0" fmla="*/ 0 h 593042"/>
                <a:gd name="connsiteX1" fmla="*/ 0 w 257844"/>
                <a:gd name="connsiteY1" fmla="*/ 175803 h 593042"/>
                <a:gd name="connsiteX2" fmla="*/ 0 w 257844"/>
                <a:gd name="connsiteY2" fmla="*/ 593043 h 593042"/>
                <a:gd name="connsiteX3" fmla="*/ 117202 w 257844"/>
                <a:gd name="connsiteY3" fmla="*/ 536786 h 593042"/>
                <a:gd name="connsiteX4" fmla="*/ 257845 w 257844"/>
                <a:gd name="connsiteY4" fmla="*/ 372703 h 593042"/>
                <a:gd name="connsiteX5" fmla="*/ 257845 w 257844"/>
                <a:gd name="connsiteY5" fmla="*/ 0 h 59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844" h="593042">
                  <a:moveTo>
                    <a:pt x="257845" y="0"/>
                  </a:moveTo>
                  <a:lnTo>
                    <a:pt x="0" y="175803"/>
                  </a:lnTo>
                  <a:lnTo>
                    <a:pt x="0" y="593043"/>
                  </a:lnTo>
                  <a:lnTo>
                    <a:pt x="117202" y="536786"/>
                  </a:lnTo>
                  <a:lnTo>
                    <a:pt x="257845" y="372703"/>
                  </a:lnTo>
                  <a:lnTo>
                    <a:pt x="257845" y="0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4" name="任意多边形: 形状 7543">
              <a:extLst>
                <a:ext uri="{FF2B5EF4-FFF2-40B4-BE49-F238E27FC236}">
                  <a16:creationId xmlns:a16="http://schemas.microsoft.com/office/drawing/2014/main" id="{C0905D52-7669-40D2-AD80-BAA87CF3BBF9}"/>
                </a:ext>
              </a:extLst>
            </p:cNvPr>
            <p:cNvSpPr/>
            <p:nvPr/>
          </p:nvSpPr>
          <p:spPr>
            <a:xfrm>
              <a:off x="7941304" y="3756169"/>
              <a:ext cx="1136860" cy="1463391"/>
            </a:xfrm>
            <a:custGeom>
              <a:avLst/>
              <a:gdLst>
                <a:gd name="connsiteX0" fmla="*/ 567259 w 1136860"/>
                <a:gd name="connsiteY0" fmla="*/ 79651 h 1463391"/>
                <a:gd name="connsiteX1" fmla="*/ 166428 w 1136860"/>
                <a:gd name="connsiteY1" fmla="*/ 501579 h 1463391"/>
                <a:gd name="connsiteX2" fmla="*/ 0 w 1136860"/>
                <a:gd name="connsiteY2" fmla="*/ 1059462 h 1463391"/>
                <a:gd name="connsiteX3" fmla="*/ 166428 w 1136860"/>
                <a:gd name="connsiteY3" fmla="*/ 1425132 h 1463391"/>
                <a:gd name="connsiteX4" fmla="*/ 567259 w 1136860"/>
                <a:gd name="connsiteY4" fmla="*/ 1382940 h 1463391"/>
                <a:gd name="connsiteX5" fmla="*/ 970434 w 1136860"/>
                <a:gd name="connsiteY5" fmla="*/ 961012 h 1463391"/>
                <a:gd name="connsiteX6" fmla="*/ 1136861 w 1136860"/>
                <a:gd name="connsiteY6" fmla="*/ 403130 h 1463391"/>
                <a:gd name="connsiteX7" fmla="*/ 970434 w 1136860"/>
                <a:gd name="connsiteY7" fmla="*/ 39804 h 1463391"/>
                <a:gd name="connsiteX8" fmla="*/ 567259 w 1136860"/>
                <a:gd name="connsiteY8" fmla="*/ 79651 h 14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3391">
                  <a:moveTo>
                    <a:pt x="567259" y="79651"/>
                  </a:moveTo>
                  <a:cubicBezTo>
                    <a:pt x="411004" y="170273"/>
                    <a:pt x="277395" y="310915"/>
                    <a:pt x="166428" y="501579"/>
                  </a:cubicBezTo>
                  <a:cubicBezTo>
                    <a:pt x="55461" y="692244"/>
                    <a:pt x="0" y="878174"/>
                    <a:pt x="0" y="1059462"/>
                  </a:cubicBezTo>
                  <a:cubicBezTo>
                    <a:pt x="0" y="1240749"/>
                    <a:pt x="55461" y="1362640"/>
                    <a:pt x="166428" y="1425132"/>
                  </a:cubicBezTo>
                  <a:cubicBezTo>
                    <a:pt x="277395" y="1487625"/>
                    <a:pt x="411004" y="1473560"/>
                    <a:pt x="567259" y="1382940"/>
                  </a:cubicBezTo>
                  <a:cubicBezTo>
                    <a:pt x="725107" y="1292319"/>
                    <a:pt x="859467" y="1151676"/>
                    <a:pt x="970434" y="961012"/>
                  </a:cubicBezTo>
                  <a:cubicBezTo>
                    <a:pt x="1081402" y="768800"/>
                    <a:pt x="1136861" y="582824"/>
                    <a:pt x="1136861" y="403130"/>
                  </a:cubicBezTo>
                  <a:cubicBezTo>
                    <a:pt x="1136861" y="223436"/>
                    <a:pt x="1081402" y="102295"/>
                    <a:pt x="970434" y="39804"/>
                  </a:cubicBezTo>
                  <a:cubicBezTo>
                    <a:pt x="859467" y="-24283"/>
                    <a:pt x="725107" y="-10969"/>
                    <a:pt x="567259" y="79651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5" name="任意多边形: 形状 7544">
              <a:extLst>
                <a:ext uri="{FF2B5EF4-FFF2-40B4-BE49-F238E27FC236}">
                  <a16:creationId xmlns:a16="http://schemas.microsoft.com/office/drawing/2014/main" id="{3DCB317E-4ACA-4D38-B6A9-5618A156AF51}"/>
                </a:ext>
              </a:extLst>
            </p:cNvPr>
            <p:cNvSpPr/>
            <p:nvPr/>
          </p:nvSpPr>
          <p:spPr>
            <a:xfrm>
              <a:off x="8093666" y="3795973"/>
              <a:ext cx="1014971" cy="1511907"/>
            </a:xfrm>
            <a:custGeom>
              <a:avLst/>
              <a:gdLst>
                <a:gd name="connsiteX0" fmla="*/ 1014972 w 1014971"/>
                <a:gd name="connsiteY0" fmla="*/ 107825 h 1511907"/>
                <a:gd name="connsiteX1" fmla="*/ 820415 w 1014971"/>
                <a:gd name="connsiteY1" fmla="*/ 0 h 1511907"/>
                <a:gd name="connsiteX2" fmla="*/ 0 w 1014971"/>
                <a:gd name="connsiteY2" fmla="*/ 1375952 h 1511907"/>
                <a:gd name="connsiteX3" fmla="*/ 246125 w 1014971"/>
                <a:gd name="connsiteY3" fmla="*/ 1511908 h 1511907"/>
                <a:gd name="connsiteX4" fmla="*/ 1014972 w 1014971"/>
                <a:gd name="connsiteY4" fmla="*/ 107825 h 151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71" h="1511907">
                  <a:moveTo>
                    <a:pt x="1014972" y="107825"/>
                  </a:moveTo>
                  <a:lnTo>
                    <a:pt x="820415" y="0"/>
                  </a:lnTo>
                  <a:lnTo>
                    <a:pt x="0" y="1375952"/>
                  </a:lnTo>
                  <a:lnTo>
                    <a:pt x="246125" y="1511908"/>
                  </a:lnTo>
                  <a:lnTo>
                    <a:pt x="1014972" y="107825"/>
                  </a:ln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6" name="任意多边形: 形状 7545">
              <a:extLst>
                <a:ext uri="{FF2B5EF4-FFF2-40B4-BE49-F238E27FC236}">
                  <a16:creationId xmlns:a16="http://schemas.microsoft.com/office/drawing/2014/main" id="{06EE60D2-4822-4FFF-A136-649750AE1FF2}"/>
                </a:ext>
              </a:extLst>
            </p:cNvPr>
            <p:cNvSpPr/>
            <p:nvPr/>
          </p:nvSpPr>
          <p:spPr>
            <a:xfrm>
              <a:off x="8119452" y="3856963"/>
              <a:ext cx="1136860" cy="1464935"/>
            </a:xfrm>
            <a:custGeom>
              <a:avLst/>
              <a:gdLst>
                <a:gd name="connsiteX0" fmla="*/ 970433 w 1136860"/>
                <a:gd name="connsiteY0" fmla="*/ 39804 h 1464935"/>
                <a:gd name="connsiteX1" fmla="*/ 569602 w 1136860"/>
                <a:gd name="connsiteY1" fmla="*/ 79653 h 1464935"/>
                <a:gd name="connsiteX2" fmla="*/ 166426 w 1136860"/>
                <a:gd name="connsiteY2" fmla="*/ 503924 h 1464935"/>
                <a:gd name="connsiteX3" fmla="*/ 0 w 1136860"/>
                <a:gd name="connsiteY3" fmla="*/ 1059462 h 1464935"/>
                <a:gd name="connsiteX4" fmla="*/ 166426 w 1136860"/>
                <a:gd name="connsiteY4" fmla="*/ 1425132 h 1464935"/>
                <a:gd name="connsiteX5" fmla="*/ 569602 w 1136860"/>
                <a:gd name="connsiteY5" fmla="*/ 1385283 h 1464935"/>
                <a:gd name="connsiteX6" fmla="*/ 970433 w 1136860"/>
                <a:gd name="connsiteY6" fmla="*/ 961012 h 1464935"/>
                <a:gd name="connsiteX7" fmla="*/ 1136861 w 1136860"/>
                <a:gd name="connsiteY7" fmla="*/ 403130 h 1464935"/>
                <a:gd name="connsiteX8" fmla="*/ 970433 w 1136860"/>
                <a:gd name="connsiteY8" fmla="*/ 39804 h 146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4935">
                  <a:moveTo>
                    <a:pt x="970433" y="39804"/>
                  </a:moveTo>
                  <a:cubicBezTo>
                    <a:pt x="859467" y="-24283"/>
                    <a:pt x="725856" y="-10969"/>
                    <a:pt x="569602" y="79653"/>
                  </a:cubicBezTo>
                  <a:cubicBezTo>
                    <a:pt x="413348" y="170272"/>
                    <a:pt x="278940" y="311712"/>
                    <a:pt x="166426" y="503924"/>
                  </a:cubicBezTo>
                  <a:cubicBezTo>
                    <a:pt x="55459" y="694588"/>
                    <a:pt x="0" y="879768"/>
                    <a:pt x="0" y="1059462"/>
                  </a:cubicBezTo>
                  <a:cubicBezTo>
                    <a:pt x="0" y="1239157"/>
                    <a:pt x="55459" y="1361046"/>
                    <a:pt x="166426" y="1425132"/>
                  </a:cubicBezTo>
                  <a:cubicBezTo>
                    <a:pt x="277394" y="1489219"/>
                    <a:pt x="411754" y="1475905"/>
                    <a:pt x="569602" y="1385283"/>
                  </a:cubicBezTo>
                  <a:cubicBezTo>
                    <a:pt x="727450" y="1294663"/>
                    <a:pt x="861061" y="1153224"/>
                    <a:pt x="970433" y="961012"/>
                  </a:cubicBezTo>
                  <a:cubicBezTo>
                    <a:pt x="1081400" y="770348"/>
                    <a:pt x="1136861" y="584419"/>
                    <a:pt x="1136861" y="403130"/>
                  </a:cubicBezTo>
                  <a:cubicBezTo>
                    <a:pt x="1136861" y="223435"/>
                    <a:pt x="1081400" y="102296"/>
                    <a:pt x="970433" y="39804"/>
                  </a:cubicBezTo>
                  <a:close/>
                </a:path>
              </a:pathLst>
            </a:custGeom>
            <a:solidFill>
              <a:srgbClr val="464B5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7" name="任意多边形: 形状 7546">
              <a:extLst>
                <a:ext uri="{FF2B5EF4-FFF2-40B4-BE49-F238E27FC236}">
                  <a16:creationId xmlns:a16="http://schemas.microsoft.com/office/drawing/2014/main" id="{E8F8FCC7-6A49-4C56-B1F3-5EFEAC6B1B2D}"/>
                </a:ext>
              </a:extLst>
            </p:cNvPr>
            <p:cNvSpPr/>
            <p:nvPr/>
          </p:nvSpPr>
          <p:spPr>
            <a:xfrm>
              <a:off x="8149924" y="3871026"/>
              <a:ext cx="1136860" cy="1464936"/>
            </a:xfrm>
            <a:custGeom>
              <a:avLst/>
              <a:gdLst>
                <a:gd name="connsiteX0" fmla="*/ 970434 w 1136860"/>
                <a:gd name="connsiteY0" fmla="*/ 39804 h 1464936"/>
                <a:gd name="connsiteX1" fmla="*/ 567259 w 1136860"/>
                <a:gd name="connsiteY1" fmla="*/ 79653 h 1464936"/>
                <a:gd name="connsiteX2" fmla="*/ 166426 w 1136860"/>
                <a:gd name="connsiteY2" fmla="*/ 503924 h 1464936"/>
                <a:gd name="connsiteX3" fmla="*/ 0 w 1136860"/>
                <a:gd name="connsiteY3" fmla="*/ 1059462 h 1464936"/>
                <a:gd name="connsiteX4" fmla="*/ 166426 w 1136860"/>
                <a:gd name="connsiteY4" fmla="*/ 1425134 h 1464936"/>
                <a:gd name="connsiteX5" fmla="*/ 567259 w 1136860"/>
                <a:gd name="connsiteY5" fmla="*/ 1385285 h 1464936"/>
                <a:gd name="connsiteX6" fmla="*/ 970434 w 1136860"/>
                <a:gd name="connsiteY6" fmla="*/ 961012 h 1464936"/>
                <a:gd name="connsiteX7" fmla="*/ 1136861 w 1136860"/>
                <a:gd name="connsiteY7" fmla="*/ 405475 h 1464936"/>
                <a:gd name="connsiteX8" fmla="*/ 970434 w 1136860"/>
                <a:gd name="connsiteY8" fmla="*/ 39804 h 146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4936">
                  <a:moveTo>
                    <a:pt x="970434" y="39804"/>
                  </a:moveTo>
                  <a:cubicBezTo>
                    <a:pt x="859467" y="-24283"/>
                    <a:pt x="725107" y="-10969"/>
                    <a:pt x="567259" y="79653"/>
                  </a:cubicBezTo>
                  <a:cubicBezTo>
                    <a:pt x="411004" y="170274"/>
                    <a:pt x="277394" y="311713"/>
                    <a:pt x="166426" y="503924"/>
                  </a:cubicBezTo>
                  <a:cubicBezTo>
                    <a:pt x="55461" y="694589"/>
                    <a:pt x="0" y="879768"/>
                    <a:pt x="0" y="1059462"/>
                  </a:cubicBezTo>
                  <a:cubicBezTo>
                    <a:pt x="0" y="1240751"/>
                    <a:pt x="55461" y="1362641"/>
                    <a:pt x="166426" y="1425134"/>
                  </a:cubicBezTo>
                  <a:cubicBezTo>
                    <a:pt x="277394" y="1489219"/>
                    <a:pt x="411004" y="1475905"/>
                    <a:pt x="567259" y="1385285"/>
                  </a:cubicBezTo>
                  <a:cubicBezTo>
                    <a:pt x="725107" y="1293070"/>
                    <a:pt x="859467" y="1151677"/>
                    <a:pt x="970434" y="961012"/>
                  </a:cubicBezTo>
                  <a:cubicBezTo>
                    <a:pt x="1081400" y="770348"/>
                    <a:pt x="1136861" y="585168"/>
                    <a:pt x="1136861" y="405475"/>
                  </a:cubicBezTo>
                  <a:cubicBezTo>
                    <a:pt x="1136861" y="225780"/>
                    <a:pt x="1081400" y="103890"/>
                    <a:pt x="970434" y="39804"/>
                  </a:cubicBez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8" name="任意多边形: 形状 7547">
              <a:extLst>
                <a:ext uri="{FF2B5EF4-FFF2-40B4-BE49-F238E27FC236}">
                  <a16:creationId xmlns:a16="http://schemas.microsoft.com/office/drawing/2014/main" id="{D4E162EA-FE12-4074-9C77-9BA87DD142B5}"/>
                </a:ext>
              </a:extLst>
            </p:cNvPr>
            <p:cNvSpPr/>
            <p:nvPr/>
          </p:nvSpPr>
          <p:spPr>
            <a:xfrm>
              <a:off x="8180396" y="3905792"/>
              <a:ext cx="1113420" cy="1484130"/>
            </a:xfrm>
            <a:custGeom>
              <a:avLst/>
              <a:gdLst>
                <a:gd name="connsiteX0" fmla="*/ 1075916 w 1113420"/>
                <a:gd name="connsiteY0" fmla="*/ 187873 h 1484130"/>
                <a:gd name="connsiteX1" fmla="*/ 1113420 w 1113420"/>
                <a:gd name="connsiteY1" fmla="*/ 126929 h 1484130"/>
                <a:gd name="connsiteX2" fmla="*/ 977466 w 1113420"/>
                <a:gd name="connsiteY2" fmla="*/ 54264 h 1484130"/>
                <a:gd name="connsiteX3" fmla="*/ 792286 w 1113420"/>
                <a:gd name="connsiteY3" fmla="*/ 350 h 1484130"/>
                <a:gd name="connsiteX4" fmla="*/ 555539 w 1113420"/>
                <a:gd name="connsiteY4" fmla="*/ 75360 h 1484130"/>
                <a:gd name="connsiteX5" fmla="*/ 161740 w 1113420"/>
                <a:gd name="connsiteY5" fmla="*/ 490255 h 1484130"/>
                <a:gd name="connsiteX6" fmla="*/ 0 w 1113420"/>
                <a:gd name="connsiteY6" fmla="*/ 1034074 h 1484130"/>
                <a:gd name="connsiteX7" fmla="*/ 51569 w 1113420"/>
                <a:gd name="connsiteY7" fmla="*/ 1275510 h 1484130"/>
                <a:gd name="connsiteX8" fmla="*/ 194555 w 1113420"/>
                <a:gd name="connsiteY8" fmla="*/ 1406776 h 1484130"/>
                <a:gd name="connsiteX9" fmla="*/ 328166 w 1113420"/>
                <a:gd name="connsiteY9" fmla="*/ 1484130 h 1484130"/>
                <a:gd name="connsiteX10" fmla="*/ 363327 w 1113420"/>
                <a:gd name="connsiteY10" fmla="*/ 1423184 h 1484130"/>
                <a:gd name="connsiteX11" fmla="*/ 555539 w 1113420"/>
                <a:gd name="connsiteY11" fmla="*/ 1350520 h 1484130"/>
                <a:gd name="connsiteX12" fmla="*/ 949337 w 1113420"/>
                <a:gd name="connsiteY12" fmla="*/ 937967 h 1484130"/>
                <a:gd name="connsiteX13" fmla="*/ 1113420 w 1113420"/>
                <a:gd name="connsiteY13" fmla="*/ 391805 h 1484130"/>
                <a:gd name="connsiteX14" fmla="*/ 1075916 w 1113420"/>
                <a:gd name="connsiteY14" fmla="*/ 187873 h 148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420" h="1484130">
                  <a:moveTo>
                    <a:pt x="1075916" y="187873"/>
                  </a:moveTo>
                  <a:lnTo>
                    <a:pt x="1113420" y="126929"/>
                  </a:lnTo>
                  <a:lnTo>
                    <a:pt x="977466" y="54264"/>
                  </a:lnTo>
                  <a:cubicBezTo>
                    <a:pt x="925897" y="15212"/>
                    <a:pt x="864156" y="-2790"/>
                    <a:pt x="792286" y="350"/>
                  </a:cubicBezTo>
                  <a:cubicBezTo>
                    <a:pt x="717278" y="3492"/>
                    <a:pt x="638377" y="28479"/>
                    <a:pt x="555539" y="75360"/>
                  </a:cubicBezTo>
                  <a:cubicBezTo>
                    <a:pt x="402379" y="164433"/>
                    <a:pt x="271113" y="302732"/>
                    <a:pt x="161740" y="490255"/>
                  </a:cubicBezTo>
                  <a:cubicBezTo>
                    <a:pt x="53913" y="677779"/>
                    <a:pt x="0" y="859067"/>
                    <a:pt x="0" y="1034074"/>
                  </a:cubicBezTo>
                  <a:cubicBezTo>
                    <a:pt x="0" y="1129382"/>
                    <a:pt x="17205" y="1209877"/>
                    <a:pt x="51569" y="1275510"/>
                  </a:cubicBezTo>
                  <a:cubicBezTo>
                    <a:pt x="85933" y="1338002"/>
                    <a:pt x="133611" y="1381789"/>
                    <a:pt x="194555" y="1406776"/>
                  </a:cubicBezTo>
                  <a:lnTo>
                    <a:pt x="328166" y="1484130"/>
                  </a:lnTo>
                  <a:lnTo>
                    <a:pt x="363327" y="1423184"/>
                  </a:lnTo>
                  <a:cubicBezTo>
                    <a:pt x="425819" y="1413809"/>
                    <a:pt x="489906" y="1389572"/>
                    <a:pt x="555539" y="1350520"/>
                  </a:cubicBezTo>
                  <a:cubicBezTo>
                    <a:pt x="708698" y="1262993"/>
                    <a:pt x="839964" y="1125491"/>
                    <a:pt x="949337" y="937967"/>
                  </a:cubicBezTo>
                  <a:cubicBezTo>
                    <a:pt x="1058711" y="750444"/>
                    <a:pt x="1113420" y="568405"/>
                    <a:pt x="1113420" y="391805"/>
                  </a:cubicBezTo>
                  <a:cubicBezTo>
                    <a:pt x="1113420" y="318344"/>
                    <a:pt x="1100903" y="250366"/>
                    <a:pt x="1075916" y="187873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9" name="任意多边形: 形状 7548">
              <a:extLst>
                <a:ext uri="{FF2B5EF4-FFF2-40B4-BE49-F238E27FC236}">
                  <a16:creationId xmlns:a16="http://schemas.microsoft.com/office/drawing/2014/main" id="{CBD68A82-A499-4D85-9B65-8C4F9020F6C9}"/>
                </a:ext>
              </a:extLst>
            </p:cNvPr>
            <p:cNvSpPr/>
            <p:nvPr/>
          </p:nvSpPr>
          <p:spPr>
            <a:xfrm>
              <a:off x="8335104" y="3991937"/>
              <a:ext cx="1202493" cy="1465960"/>
            </a:xfrm>
            <a:custGeom>
              <a:avLst/>
              <a:gdLst>
                <a:gd name="connsiteX0" fmla="*/ 829790 w 1202493"/>
                <a:gd name="connsiteY0" fmla="*/ 934 h 1465960"/>
                <a:gd name="connsiteX1" fmla="*/ 555537 w 1202493"/>
                <a:gd name="connsiteY1" fmla="*/ 75943 h 1465960"/>
                <a:gd name="connsiteX2" fmla="*/ 161738 w 1202493"/>
                <a:gd name="connsiteY2" fmla="*/ 488494 h 1465960"/>
                <a:gd name="connsiteX3" fmla="*/ 0 w 1202493"/>
                <a:gd name="connsiteY3" fmla="*/ 1034658 h 1465960"/>
                <a:gd name="connsiteX4" fmla="*/ 56256 w 1202493"/>
                <a:gd name="connsiteY4" fmla="*/ 1278437 h 1465960"/>
                <a:gd name="connsiteX5" fmla="*/ 201587 w 1202493"/>
                <a:gd name="connsiteY5" fmla="*/ 1409705 h 1465960"/>
                <a:gd name="connsiteX6" fmla="*/ 262532 w 1202493"/>
                <a:gd name="connsiteY6" fmla="*/ 1423768 h 1465960"/>
                <a:gd name="connsiteX7" fmla="*/ 440680 w 1202493"/>
                <a:gd name="connsiteY7" fmla="*/ 1465961 h 1465960"/>
                <a:gd name="connsiteX8" fmla="*/ 499281 w 1202493"/>
                <a:gd name="connsiteY8" fmla="*/ 1381576 h 1465960"/>
                <a:gd name="connsiteX9" fmla="*/ 555537 w 1202493"/>
                <a:gd name="connsiteY9" fmla="*/ 1351103 h 1465960"/>
                <a:gd name="connsiteX10" fmla="*/ 914177 w 1202493"/>
                <a:gd name="connsiteY10" fmla="*/ 994809 h 1465960"/>
                <a:gd name="connsiteX11" fmla="*/ 1104044 w 1202493"/>
                <a:gd name="connsiteY11" fmla="*/ 511935 h 1465960"/>
                <a:gd name="connsiteX12" fmla="*/ 1202494 w 1202493"/>
                <a:gd name="connsiteY12" fmla="*/ 366605 h 1465960"/>
                <a:gd name="connsiteX13" fmla="*/ 1026691 w 1202493"/>
                <a:gd name="connsiteY13" fmla="*/ 101727 h 1465960"/>
                <a:gd name="connsiteX14" fmla="*/ 829790 w 1202493"/>
                <a:gd name="connsiteY14" fmla="*/ 934 h 14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2493" h="1465960">
                  <a:moveTo>
                    <a:pt x="829790" y="934"/>
                  </a:moveTo>
                  <a:cubicBezTo>
                    <a:pt x="745405" y="-5301"/>
                    <a:pt x="653987" y="19686"/>
                    <a:pt x="555537" y="75943"/>
                  </a:cubicBezTo>
                  <a:cubicBezTo>
                    <a:pt x="402377" y="163470"/>
                    <a:pt x="271112" y="300971"/>
                    <a:pt x="161738" y="488494"/>
                  </a:cubicBezTo>
                  <a:cubicBezTo>
                    <a:pt x="53913" y="676018"/>
                    <a:pt x="0" y="858058"/>
                    <a:pt x="0" y="1034658"/>
                  </a:cubicBezTo>
                  <a:cubicBezTo>
                    <a:pt x="0" y="1131560"/>
                    <a:pt x="18752" y="1212804"/>
                    <a:pt x="56256" y="1278437"/>
                  </a:cubicBezTo>
                  <a:cubicBezTo>
                    <a:pt x="90620" y="1342524"/>
                    <a:pt x="139095" y="1386264"/>
                    <a:pt x="201587" y="1409705"/>
                  </a:cubicBezTo>
                  <a:cubicBezTo>
                    <a:pt x="220339" y="1415939"/>
                    <a:pt x="240639" y="1420628"/>
                    <a:pt x="262532" y="1423768"/>
                  </a:cubicBezTo>
                  <a:lnTo>
                    <a:pt x="440680" y="1465961"/>
                  </a:lnTo>
                  <a:lnTo>
                    <a:pt x="499281" y="1381576"/>
                  </a:lnTo>
                  <a:lnTo>
                    <a:pt x="555537" y="1351103"/>
                  </a:lnTo>
                  <a:cubicBezTo>
                    <a:pt x="691493" y="1272952"/>
                    <a:pt x="811038" y="1154203"/>
                    <a:pt x="914177" y="994809"/>
                  </a:cubicBezTo>
                  <a:cubicBezTo>
                    <a:pt x="1017314" y="836961"/>
                    <a:pt x="1080603" y="676018"/>
                    <a:pt x="1104044" y="511935"/>
                  </a:cubicBezTo>
                  <a:lnTo>
                    <a:pt x="1202494" y="366605"/>
                  </a:lnTo>
                  <a:lnTo>
                    <a:pt x="1026691" y="101727"/>
                  </a:lnTo>
                  <a:cubicBezTo>
                    <a:pt x="976668" y="39236"/>
                    <a:pt x="911035" y="5622"/>
                    <a:pt x="829790" y="934"/>
                  </a:cubicBezTo>
                  <a:close/>
                </a:path>
              </a:pathLst>
            </a:custGeom>
            <a:solidFill>
              <a:srgbClr val="C4C7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0" name="任意多边形: 形状 7549">
              <a:extLst>
                <a:ext uri="{FF2B5EF4-FFF2-40B4-BE49-F238E27FC236}">
                  <a16:creationId xmlns:a16="http://schemas.microsoft.com/office/drawing/2014/main" id="{8DA4353E-C856-4957-9698-88BF449F7E90}"/>
                </a:ext>
              </a:extLst>
            </p:cNvPr>
            <p:cNvSpPr/>
            <p:nvPr/>
          </p:nvSpPr>
          <p:spPr>
            <a:xfrm>
              <a:off x="8335104" y="3991937"/>
              <a:ext cx="1202493" cy="1465960"/>
            </a:xfrm>
            <a:custGeom>
              <a:avLst/>
              <a:gdLst>
                <a:gd name="connsiteX0" fmla="*/ 829790 w 1202493"/>
                <a:gd name="connsiteY0" fmla="*/ 934 h 1465960"/>
                <a:gd name="connsiteX1" fmla="*/ 555537 w 1202493"/>
                <a:gd name="connsiteY1" fmla="*/ 75943 h 1465960"/>
                <a:gd name="connsiteX2" fmla="*/ 161738 w 1202493"/>
                <a:gd name="connsiteY2" fmla="*/ 488494 h 1465960"/>
                <a:gd name="connsiteX3" fmla="*/ 0 w 1202493"/>
                <a:gd name="connsiteY3" fmla="*/ 1034658 h 1465960"/>
                <a:gd name="connsiteX4" fmla="*/ 56256 w 1202493"/>
                <a:gd name="connsiteY4" fmla="*/ 1278437 h 1465960"/>
                <a:gd name="connsiteX5" fmla="*/ 201587 w 1202493"/>
                <a:gd name="connsiteY5" fmla="*/ 1409705 h 1465960"/>
                <a:gd name="connsiteX6" fmla="*/ 262532 w 1202493"/>
                <a:gd name="connsiteY6" fmla="*/ 1423768 h 1465960"/>
                <a:gd name="connsiteX7" fmla="*/ 440680 w 1202493"/>
                <a:gd name="connsiteY7" fmla="*/ 1465961 h 1465960"/>
                <a:gd name="connsiteX8" fmla="*/ 499281 w 1202493"/>
                <a:gd name="connsiteY8" fmla="*/ 1381576 h 1465960"/>
                <a:gd name="connsiteX9" fmla="*/ 555537 w 1202493"/>
                <a:gd name="connsiteY9" fmla="*/ 1351103 h 1465960"/>
                <a:gd name="connsiteX10" fmla="*/ 914177 w 1202493"/>
                <a:gd name="connsiteY10" fmla="*/ 994809 h 1465960"/>
                <a:gd name="connsiteX11" fmla="*/ 1104044 w 1202493"/>
                <a:gd name="connsiteY11" fmla="*/ 511935 h 1465960"/>
                <a:gd name="connsiteX12" fmla="*/ 1202494 w 1202493"/>
                <a:gd name="connsiteY12" fmla="*/ 366605 h 1465960"/>
                <a:gd name="connsiteX13" fmla="*/ 1026691 w 1202493"/>
                <a:gd name="connsiteY13" fmla="*/ 101727 h 1465960"/>
                <a:gd name="connsiteX14" fmla="*/ 829790 w 1202493"/>
                <a:gd name="connsiteY14" fmla="*/ 934 h 14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2493" h="1465960">
                  <a:moveTo>
                    <a:pt x="829790" y="934"/>
                  </a:moveTo>
                  <a:cubicBezTo>
                    <a:pt x="745405" y="-5301"/>
                    <a:pt x="653987" y="19686"/>
                    <a:pt x="555537" y="75943"/>
                  </a:cubicBezTo>
                  <a:cubicBezTo>
                    <a:pt x="402377" y="163470"/>
                    <a:pt x="271112" y="300971"/>
                    <a:pt x="161738" y="488494"/>
                  </a:cubicBezTo>
                  <a:cubicBezTo>
                    <a:pt x="53913" y="676018"/>
                    <a:pt x="0" y="858058"/>
                    <a:pt x="0" y="1034658"/>
                  </a:cubicBezTo>
                  <a:cubicBezTo>
                    <a:pt x="0" y="1131560"/>
                    <a:pt x="18752" y="1212804"/>
                    <a:pt x="56256" y="1278437"/>
                  </a:cubicBezTo>
                  <a:cubicBezTo>
                    <a:pt x="90620" y="1342524"/>
                    <a:pt x="139095" y="1386264"/>
                    <a:pt x="201587" y="1409705"/>
                  </a:cubicBezTo>
                  <a:cubicBezTo>
                    <a:pt x="220339" y="1415939"/>
                    <a:pt x="240639" y="1420628"/>
                    <a:pt x="262532" y="1423768"/>
                  </a:cubicBezTo>
                  <a:lnTo>
                    <a:pt x="440680" y="1465961"/>
                  </a:lnTo>
                  <a:lnTo>
                    <a:pt x="499281" y="1381576"/>
                  </a:lnTo>
                  <a:lnTo>
                    <a:pt x="555537" y="1351103"/>
                  </a:lnTo>
                  <a:cubicBezTo>
                    <a:pt x="691493" y="1272952"/>
                    <a:pt x="811038" y="1154203"/>
                    <a:pt x="914177" y="994809"/>
                  </a:cubicBezTo>
                  <a:cubicBezTo>
                    <a:pt x="1017314" y="836961"/>
                    <a:pt x="1080603" y="676018"/>
                    <a:pt x="1104044" y="511935"/>
                  </a:cubicBezTo>
                  <a:lnTo>
                    <a:pt x="1202494" y="366605"/>
                  </a:lnTo>
                  <a:lnTo>
                    <a:pt x="1026691" y="101727"/>
                  </a:lnTo>
                  <a:cubicBezTo>
                    <a:pt x="976668" y="39236"/>
                    <a:pt x="911035" y="5622"/>
                    <a:pt x="829790" y="934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1" name="任意多边形: 形状 7550">
              <a:extLst>
                <a:ext uri="{FF2B5EF4-FFF2-40B4-BE49-F238E27FC236}">
                  <a16:creationId xmlns:a16="http://schemas.microsoft.com/office/drawing/2014/main" id="{54892660-0DF9-4316-9A99-FE413133B24A}"/>
                </a:ext>
              </a:extLst>
            </p:cNvPr>
            <p:cNvSpPr/>
            <p:nvPr/>
          </p:nvSpPr>
          <p:spPr>
            <a:xfrm>
              <a:off x="8555443" y="4166573"/>
              <a:ext cx="1007938" cy="1300057"/>
            </a:xfrm>
            <a:custGeom>
              <a:avLst/>
              <a:gdLst>
                <a:gd name="connsiteX0" fmla="*/ 860264 w 1007938"/>
                <a:gd name="connsiteY0" fmla="*/ 34919 h 1300057"/>
                <a:gd name="connsiteX1" fmla="*/ 503969 w 1007938"/>
                <a:gd name="connsiteY1" fmla="*/ 70079 h 1300057"/>
                <a:gd name="connsiteX2" fmla="*/ 147674 w 1007938"/>
                <a:gd name="connsiteY2" fmla="*/ 447470 h 1300057"/>
                <a:gd name="connsiteX3" fmla="*/ 0 w 1007938"/>
                <a:gd name="connsiteY3" fmla="*/ 942064 h 1300057"/>
                <a:gd name="connsiteX4" fmla="*/ 147674 w 1007938"/>
                <a:gd name="connsiteY4" fmla="*/ 1265541 h 1300057"/>
                <a:gd name="connsiteX5" fmla="*/ 503969 w 1007938"/>
                <a:gd name="connsiteY5" fmla="*/ 1228036 h 1300057"/>
                <a:gd name="connsiteX6" fmla="*/ 860264 w 1007938"/>
                <a:gd name="connsiteY6" fmla="*/ 852989 h 1300057"/>
                <a:gd name="connsiteX7" fmla="*/ 1007939 w 1007938"/>
                <a:gd name="connsiteY7" fmla="*/ 358396 h 1300057"/>
                <a:gd name="connsiteX8" fmla="*/ 860264 w 1007938"/>
                <a:gd name="connsiteY8" fmla="*/ 34919 h 130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938" h="1300057">
                  <a:moveTo>
                    <a:pt x="860264" y="34919"/>
                  </a:moveTo>
                  <a:cubicBezTo>
                    <a:pt x="761814" y="-21339"/>
                    <a:pt x="643065" y="-9619"/>
                    <a:pt x="503969" y="70079"/>
                  </a:cubicBezTo>
                  <a:cubicBezTo>
                    <a:pt x="364875" y="151324"/>
                    <a:pt x="246125" y="277152"/>
                    <a:pt x="147674" y="447470"/>
                  </a:cubicBezTo>
                  <a:cubicBezTo>
                    <a:pt x="49226" y="616241"/>
                    <a:pt x="0" y="781121"/>
                    <a:pt x="0" y="942064"/>
                  </a:cubicBezTo>
                  <a:cubicBezTo>
                    <a:pt x="0" y="1101458"/>
                    <a:pt x="49226" y="1209284"/>
                    <a:pt x="147674" y="1265541"/>
                  </a:cubicBezTo>
                  <a:cubicBezTo>
                    <a:pt x="246125" y="1321797"/>
                    <a:pt x="364875" y="1309280"/>
                    <a:pt x="503969" y="1228036"/>
                  </a:cubicBezTo>
                  <a:cubicBezTo>
                    <a:pt x="643065" y="1148339"/>
                    <a:pt x="761814" y="1023308"/>
                    <a:pt x="860264" y="852989"/>
                  </a:cubicBezTo>
                  <a:cubicBezTo>
                    <a:pt x="958714" y="682671"/>
                    <a:pt x="1007939" y="517791"/>
                    <a:pt x="1007939" y="358396"/>
                  </a:cubicBezTo>
                  <a:cubicBezTo>
                    <a:pt x="1007939" y="199002"/>
                    <a:pt x="958714" y="91175"/>
                    <a:pt x="860264" y="34919"/>
                  </a:cubicBez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400B7022-2AF7-468C-B4FC-5DB3DD2C1547}"/>
                </a:ext>
              </a:extLst>
            </p:cNvPr>
            <p:cNvSpPr/>
            <p:nvPr/>
          </p:nvSpPr>
          <p:spPr>
            <a:xfrm>
              <a:off x="8639829" y="4275734"/>
              <a:ext cx="839167" cy="1082136"/>
            </a:xfrm>
            <a:custGeom>
              <a:avLst/>
              <a:gdLst>
                <a:gd name="connsiteX0" fmla="*/ 121889 w 839167"/>
                <a:gd name="connsiteY0" fmla="*/ 371125 h 1082136"/>
                <a:gd name="connsiteX1" fmla="*/ 0 w 839167"/>
                <a:gd name="connsiteY1" fmla="*/ 783676 h 1082136"/>
                <a:gd name="connsiteX2" fmla="*/ 121889 w 839167"/>
                <a:gd name="connsiteY2" fmla="*/ 1053241 h 1082136"/>
                <a:gd name="connsiteX3" fmla="*/ 419583 w 839167"/>
                <a:gd name="connsiteY3" fmla="*/ 1022769 h 1082136"/>
                <a:gd name="connsiteX4" fmla="*/ 717277 w 839167"/>
                <a:gd name="connsiteY4" fmla="*/ 711012 h 1082136"/>
                <a:gd name="connsiteX5" fmla="*/ 839167 w 839167"/>
                <a:gd name="connsiteY5" fmla="*/ 298459 h 1082136"/>
                <a:gd name="connsiteX6" fmla="*/ 717277 w 839167"/>
                <a:gd name="connsiteY6" fmla="*/ 28894 h 1082136"/>
                <a:gd name="connsiteX7" fmla="*/ 419583 w 839167"/>
                <a:gd name="connsiteY7" fmla="*/ 59368 h 1082136"/>
                <a:gd name="connsiteX8" fmla="*/ 121889 w 839167"/>
                <a:gd name="connsiteY8" fmla="*/ 371125 h 108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167" h="1082136">
                  <a:moveTo>
                    <a:pt x="121889" y="371125"/>
                  </a:moveTo>
                  <a:cubicBezTo>
                    <a:pt x="40644" y="513315"/>
                    <a:pt x="0" y="650863"/>
                    <a:pt x="0" y="783676"/>
                  </a:cubicBezTo>
                  <a:cubicBezTo>
                    <a:pt x="0" y="916490"/>
                    <a:pt x="40644" y="1006361"/>
                    <a:pt x="121889" y="1053241"/>
                  </a:cubicBezTo>
                  <a:cubicBezTo>
                    <a:pt x="204727" y="1100122"/>
                    <a:pt x="303929" y="1089950"/>
                    <a:pt x="419583" y="1022769"/>
                  </a:cubicBezTo>
                  <a:cubicBezTo>
                    <a:pt x="535238" y="955588"/>
                    <a:pt x="634438" y="851654"/>
                    <a:pt x="717277" y="711012"/>
                  </a:cubicBezTo>
                  <a:cubicBezTo>
                    <a:pt x="798521" y="568821"/>
                    <a:pt x="839167" y="431273"/>
                    <a:pt x="839167" y="298459"/>
                  </a:cubicBezTo>
                  <a:cubicBezTo>
                    <a:pt x="839167" y="164053"/>
                    <a:pt x="798521" y="74229"/>
                    <a:pt x="717277" y="28894"/>
                  </a:cubicBezTo>
                  <a:cubicBezTo>
                    <a:pt x="634438" y="-17987"/>
                    <a:pt x="535238" y="-7813"/>
                    <a:pt x="419583" y="59368"/>
                  </a:cubicBezTo>
                  <a:cubicBezTo>
                    <a:pt x="303929" y="126547"/>
                    <a:pt x="204727" y="230483"/>
                    <a:pt x="121889" y="371125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2D6080F6-472C-4D3C-9FD8-13A3D751882C}"/>
                </a:ext>
              </a:extLst>
            </p:cNvPr>
            <p:cNvSpPr/>
            <p:nvPr/>
          </p:nvSpPr>
          <p:spPr>
            <a:xfrm>
              <a:off x="8682022" y="4332248"/>
              <a:ext cx="754782" cy="969109"/>
            </a:xfrm>
            <a:custGeom>
              <a:avLst/>
              <a:gdLst>
                <a:gd name="connsiteX0" fmla="*/ 110170 w 754782"/>
                <a:gd name="connsiteY0" fmla="*/ 331020 h 969109"/>
                <a:gd name="connsiteX1" fmla="*/ 0 w 754782"/>
                <a:gd name="connsiteY1" fmla="*/ 701379 h 969109"/>
                <a:gd name="connsiteX2" fmla="*/ 110170 w 754782"/>
                <a:gd name="connsiteY2" fmla="*/ 942815 h 969109"/>
                <a:gd name="connsiteX3" fmla="*/ 377390 w 754782"/>
                <a:gd name="connsiteY3" fmla="*/ 917031 h 969109"/>
                <a:gd name="connsiteX4" fmla="*/ 644612 w 754782"/>
                <a:gd name="connsiteY4" fmla="*/ 635746 h 969109"/>
                <a:gd name="connsiteX5" fmla="*/ 754782 w 754782"/>
                <a:gd name="connsiteY5" fmla="*/ 267731 h 969109"/>
                <a:gd name="connsiteX6" fmla="*/ 644612 w 754782"/>
                <a:gd name="connsiteY6" fmla="*/ 26295 h 969109"/>
                <a:gd name="connsiteX7" fmla="*/ 377390 w 754782"/>
                <a:gd name="connsiteY7" fmla="*/ 52079 h 969109"/>
                <a:gd name="connsiteX8" fmla="*/ 110170 w 754782"/>
                <a:gd name="connsiteY8" fmla="*/ 331020 h 9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4782" h="969109">
                  <a:moveTo>
                    <a:pt x="110170" y="331020"/>
                  </a:moveTo>
                  <a:cubicBezTo>
                    <a:pt x="36707" y="459146"/>
                    <a:pt x="0" y="582629"/>
                    <a:pt x="0" y="701379"/>
                  </a:cubicBezTo>
                  <a:cubicBezTo>
                    <a:pt x="0" y="821721"/>
                    <a:pt x="36707" y="902169"/>
                    <a:pt x="110170" y="942815"/>
                  </a:cubicBezTo>
                  <a:cubicBezTo>
                    <a:pt x="183632" y="985007"/>
                    <a:pt x="272705" y="976429"/>
                    <a:pt x="377390" y="917031"/>
                  </a:cubicBezTo>
                  <a:cubicBezTo>
                    <a:pt x="482075" y="856085"/>
                    <a:pt x="571149" y="762323"/>
                    <a:pt x="644612" y="635746"/>
                  </a:cubicBezTo>
                  <a:cubicBezTo>
                    <a:pt x="718074" y="509167"/>
                    <a:pt x="754782" y="386480"/>
                    <a:pt x="754782" y="267731"/>
                  </a:cubicBezTo>
                  <a:cubicBezTo>
                    <a:pt x="754782" y="148981"/>
                    <a:pt x="718074" y="68487"/>
                    <a:pt x="644612" y="26295"/>
                  </a:cubicBezTo>
                  <a:cubicBezTo>
                    <a:pt x="571149" y="-15899"/>
                    <a:pt x="482075" y="-7319"/>
                    <a:pt x="377390" y="52079"/>
                  </a:cubicBezTo>
                  <a:cubicBezTo>
                    <a:pt x="272705" y="111477"/>
                    <a:pt x="183632" y="204441"/>
                    <a:pt x="110170" y="331020"/>
                  </a:cubicBez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08457E62-759E-4DD9-A22E-365135B3EEE9}"/>
                </a:ext>
              </a:extLst>
            </p:cNvPr>
            <p:cNvSpPr/>
            <p:nvPr/>
          </p:nvSpPr>
          <p:spPr>
            <a:xfrm>
              <a:off x="8761719" y="4621074"/>
              <a:ext cx="586010" cy="454744"/>
            </a:xfrm>
            <a:custGeom>
              <a:avLst/>
              <a:gdLst>
                <a:gd name="connsiteX0" fmla="*/ 297694 w 586010"/>
                <a:gd name="connsiteY0" fmla="*/ 194557 h 454744"/>
                <a:gd name="connsiteX1" fmla="*/ 58601 w 586010"/>
                <a:gd name="connsiteY1" fmla="*/ 0 h 454744"/>
                <a:gd name="connsiteX2" fmla="*/ 0 w 586010"/>
                <a:gd name="connsiteY2" fmla="*/ 103138 h 454744"/>
                <a:gd name="connsiteX3" fmla="*/ 297694 w 586010"/>
                <a:gd name="connsiteY3" fmla="*/ 208620 h 454744"/>
                <a:gd name="connsiteX4" fmla="*/ 489906 w 586010"/>
                <a:gd name="connsiteY4" fmla="*/ 454745 h 454744"/>
                <a:gd name="connsiteX5" fmla="*/ 586011 w 586010"/>
                <a:gd name="connsiteY5" fmla="*/ 307071 h 454744"/>
                <a:gd name="connsiteX6" fmla="*/ 297694 w 586010"/>
                <a:gd name="connsiteY6" fmla="*/ 194557 h 45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010" h="454744">
                  <a:moveTo>
                    <a:pt x="297694" y="194557"/>
                  </a:moveTo>
                  <a:lnTo>
                    <a:pt x="58601" y="0"/>
                  </a:lnTo>
                  <a:cubicBezTo>
                    <a:pt x="33614" y="39052"/>
                    <a:pt x="14065" y="73463"/>
                    <a:pt x="0" y="103138"/>
                  </a:cubicBezTo>
                  <a:lnTo>
                    <a:pt x="297694" y="208620"/>
                  </a:lnTo>
                  <a:lnTo>
                    <a:pt x="489906" y="454745"/>
                  </a:lnTo>
                  <a:cubicBezTo>
                    <a:pt x="522723" y="414099"/>
                    <a:pt x="554742" y="364875"/>
                    <a:pt x="586011" y="307071"/>
                  </a:cubicBezTo>
                  <a:lnTo>
                    <a:pt x="297694" y="194557"/>
                  </a:lnTo>
                  <a:close/>
                </a:path>
              </a:pathLst>
            </a:custGeom>
            <a:solidFill>
              <a:srgbClr val="EFEEF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D3B2F0E5-87B2-4296-9D5F-A16CC6645E2E}"/>
                </a:ext>
              </a:extLst>
            </p:cNvPr>
            <p:cNvSpPr/>
            <p:nvPr/>
          </p:nvSpPr>
          <p:spPr>
            <a:xfrm>
              <a:off x="8728903" y="4332267"/>
              <a:ext cx="661020" cy="968579"/>
            </a:xfrm>
            <a:custGeom>
              <a:avLst/>
              <a:gdLst>
                <a:gd name="connsiteX0" fmla="*/ 661020 w 661020"/>
                <a:gd name="connsiteY0" fmla="*/ 87220 h 968579"/>
                <a:gd name="connsiteX1" fmla="*/ 480529 w 661020"/>
                <a:gd name="connsiteY1" fmla="*/ 490 h 968579"/>
                <a:gd name="connsiteX2" fmla="*/ 330510 w 661020"/>
                <a:gd name="connsiteY2" fmla="*/ 483364 h 968579"/>
                <a:gd name="connsiteX3" fmla="*/ 0 w 661020"/>
                <a:gd name="connsiteY3" fmla="*/ 881852 h 968579"/>
                <a:gd name="connsiteX4" fmla="*/ 161738 w 661020"/>
                <a:gd name="connsiteY4" fmla="*/ 968580 h 968579"/>
                <a:gd name="connsiteX5" fmla="*/ 330510 w 661020"/>
                <a:gd name="connsiteY5" fmla="*/ 497428 h 968579"/>
                <a:gd name="connsiteX6" fmla="*/ 661020 w 661020"/>
                <a:gd name="connsiteY6" fmla="*/ 87220 h 96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1020" h="968579">
                  <a:moveTo>
                    <a:pt x="661020" y="87220"/>
                  </a:moveTo>
                  <a:cubicBezTo>
                    <a:pt x="620375" y="24728"/>
                    <a:pt x="560225" y="-4198"/>
                    <a:pt x="480529" y="490"/>
                  </a:cubicBezTo>
                  <a:lnTo>
                    <a:pt x="330510" y="483364"/>
                  </a:lnTo>
                  <a:lnTo>
                    <a:pt x="0" y="881852"/>
                  </a:lnTo>
                  <a:cubicBezTo>
                    <a:pt x="39052" y="939656"/>
                    <a:pt x="92965" y="968580"/>
                    <a:pt x="161738" y="968580"/>
                  </a:cubicBezTo>
                  <a:lnTo>
                    <a:pt x="330510" y="497428"/>
                  </a:lnTo>
                  <a:lnTo>
                    <a:pt x="661020" y="87220"/>
                  </a:lnTo>
                  <a:close/>
                </a:path>
              </a:pathLst>
            </a:custGeom>
            <a:solidFill>
              <a:srgbClr val="F9F9F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9AE68424-9B43-41B6-8063-9170289A7F04}"/>
                </a:ext>
              </a:extLst>
            </p:cNvPr>
            <p:cNvSpPr/>
            <p:nvPr/>
          </p:nvSpPr>
          <p:spPr>
            <a:xfrm>
              <a:off x="8682022" y="4473400"/>
              <a:ext cx="752437" cy="658676"/>
            </a:xfrm>
            <a:custGeom>
              <a:avLst/>
              <a:gdLst>
                <a:gd name="connsiteX0" fmla="*/ 377390 w 752437"/>
                <a:gd name="connsiteY0" fmla="*/ 346918 h 658676"/>
                <a:gd name="connsiteX1" fmla="*/ 752437 w 752437"/>
                <a:gd name="connsiteY1" fmla="*/ 107827 h 658676"/>
                <a:gd name="connsiteX2" fmla="*/ 733685 w 752437"/>
                <a:gd name="connsiteY2" fmla="*/ 0 h 658676"/>
                <a:gd name="connsiteX3" fmla="*/ 377390 w 752437"/>
                <a:gd name="connsiteY3" fmla="*/ 342231 h 658676"/>
                <a:gd name="connsiteX4" fmla="*/ 0 w 752437"/>
                <a:gd name="connsiteY4" fmla="*/ 557882 h 658676"/>
                <a:gd name="connsiteX5" fmla="*/ 0 w 752437"/>
                <a:gd name="connsiteY5" fmla="*/ 560227 h 658676"/>
                <a:gd name="connsiteX6" fmla="*/ 11720 w 752437"/>
                <a:gd name="connsiteY6" fmla="*/ 658677 h 658676"/>
                <a:gd name="connsiteX7" fmla="*/ 377390 w 752437"/>
                <a:gd name="connsiteY7" fmla="*/ 346918 h 6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437" h="658676">
                  <a:moveTo>
                    <a:pt x="377390" y="346918"/>
                  </a:moveTo>
                  <a:lnTo>
                    <a:pt x="752437" y="107827"/>
                  </a:lnTo>
                  <a:cubicBezTo>
                    <a:pt x="752437" y="68775"/>
                    <a:pt x="746202" y="32817"/>
                    <a:pt x="733685" y="0"/>
                  </a:cubicBezTo>
                  <a:lnTo>
                    <a:pt x="377390" y="342231"/>
                  </a:lnTo>
                  <a:lnTo>
                    <a:pt x="0" y="557882"/>
                  </a:lnTo>
                  <a:lnTo>
                    <a:pt x="0" y="560227"/>
                  </a:lnTo>
                  <a:cubicBezTo>
                    <a:pt x="0" y="591496"/>
                    <a:pt x="3891" y="624313"/>
                    <a:pt x="11720" y="658677"/>
                  </a:cubicBezTo>
                  <a:lnTo>
                    <a:pt x="377390" y="346918"/>
                  </a:ln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421E890A-5827-4D15-9F05-FE58F279F3BE}"/>
                </a:ext>
              </a:extLst>
            </p:cNvPr>
            <p:cNvSpPr/>
            <p:nvPr/>
          </p:nvSpPr>
          <p:spPr>
            <a:xfrm>
              <a:off x="6005125" y="2696901"/>
              <a:ext cx="1010281" cy="1366292"/>
            </a:xfrm>
            <a:custGeom>
              <a:avLst/>
              <a:gdLst>
                <a:gd name="connsiteX0" fmla="*/ 1010282 w 1010281"/>
                <a:gd name="connsiteY0" fmla="*/ 356010 h 1366292"/>
                <a:gd name="connsiteX1" fmla="*/ 944649 w 1010281"/>
                <a:gd name="connsiteY1" fmla="*/ 109886 h 1366292"/>
                <a:gd name="connsiteX2" fmla="*/ 991530 w 1010281"/>
                <a:gd name="connsiteY2" fmla="*/ 30188 h 1366292"/>
                <a:gd name="connsiteX3" fmla="*/ 768846 w 1010281"/>
                <a:gd name="connsiteY3" fmla="*/ 2059 h 1366292"/>
                <a:gd name="connsiteX4" fmla="*/ 766502 w 1010281"/>
                <a:gd name="connsiteY4" fmla="*/ 2059 h 1366292"/>
                <a:gd name="connsiteX5" fmla="*/ 503969 w 1010281"/>
                <a:gd name="connsiteY5" fmla="*/ 70037 h 1366292"/>
                <a:gd name="connsiteX6" fmla="*/ 147674 w 1010281"/>
                <a:gd name="connsiteY6" fmla="*/ 445083 h 1366292"/>
                <a:gd name="connsiteX7" fmla="*/ 0 w 1010281"/>
                <a:gd name="connsiteY7" fmla="*/ 939676 h 1366292"/>
                <a:gd name="connsiteX8" fmla="*/ 79698 w 1010281"/>
                <a:gd name="connsiteY8" fmla="*/ 1202209 h 1366292"/>
                <a:gd name="connsiteX9" fmla="*/ 79698 w 1010281"/>
                <a:gd name="connsiteY9" fmla="*/ 1204554 h 1366292"/>
                <a:gd name="connsiteX10" fmla="*/ 225028 w 1010281"/>
                <a:gd name="connsiteY10" fmla="*/ 1366292 h 1366292"/>
                <a:gd name="connsiteX11" fmla="*/ 264877 w 1010281"/>
                <a:gd name="connsiteY11" fmla="*/ 1295971 h 1366292"/>
                <a:gd name="connsiteX12" fmla="*/ 503969 w 1010281"/>
                <a:gd name="connsiteY12" fmla="*/ 1225649 h 1366292"/>
                <a:gd name="connsiteX13" fmla="*/ 862608 w 1010281"/>
                <a:gd name="connsiteY13" fmla="*/ 850603 h 1366292"/>
                <a:gd name="connsiteX14" fmla="*/ 1010282 w 1010281"/>
                <a:gd name="connsiteY14" fmla="*/ 356010 h 13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281" h="1366292">
                  <a:moveTo>
                    <a:pt x="1010282" y="356010"/>
                  </a:moveTo>
                  <a:cubicBezTo>
                    <a:pt x="1010282" y="259107"/>
                    <a:pt x="988390" y="177065"/>
                    <a:pt x="944649" y="109886"/>
                  </a:cubicBezTo>
                  <a:lnTo>
                    <a:pt x="991530" y="30188"/>
                  </a:lnTo>
                  <a:lnTo>
                    <a:pt x="768846" y="2059"/>
                  </a:lnTo>
                  <a:lnTo>
                    <a:pt x="766502" y="2059"/>
                  </a:lnTo>
                  <a:cubicBezTo>
                    <a:pt x="686804" y="-7317"/>
                    <a:pt x="599278" y="15327"/>
                    <a:pt x="503969" y="70037"/>
                  </a:cubicBezTo>
                  <a:cubicBezTo>
                    <a:pt x="364873" y="149735"/>
                    <a:pt x="246125" y="274765"/>
                    <a:pt x="147674" y="445083"/>
                  </a:cubicBezTo>
                  <a:cubicBezTo>
                    <a:pt x="49224" y="615401"/>
                    <a:pt x="0" y="780281"/>
                    <a:pt x="0" y="939676"/>
                  </a:cubicBezTo>
                  <a:cubicBezTo>
                    <a:pt x="0" y="1049049"/>
                    <a:pt x="26581" y="1136576"/>
                    <a:pt x="79698" y="1202209"/>
                  </a:cubicBezTo>
                  <a:lnTo>
                    <a:pt x="79698" y="1204554"/>
                  </a:lnTo>
                  <a:lnTo>
                    <a:pt x="225028" y="1366292"/>
                  </a:lnTo>
                  <a:lnTo>
                    <a:pt x="264877" y="1295971"/>
                  </a:lnTo>
                  <a:cubicBezTo>
                    <a:pt x="341433" y="1299113"/>
                    <a:pt x="421131" y="1275672"/>
                    <a:pt x="503969" y="1225649"/>
                  </a:cubicBezTo>
                  <a:cubicBezTo>
                    <a:pt x="643065" y="1145953"/>
                    <a:pt x="762611" y="1020921"/>
                    <a:pt x="862608" y="850603"/>
                  </a:cubicBezTo>
                  <a:cubicBezTo>
                    <a:pt x="961058" y="681831"/>
                    <a:pt x="1010282" y="516951"/>
                    <a:pt x="1010282" y="356010"/>
                  </a:cubicBezTo>
                  <a:close/>
                </a:path>
              </a:pathLst>
            </a:custGeom>
            <a:solidFill>
              <a:srgbClr val="C4C7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F1875515-B1A3-4982-8DB6-6EA7E6BA9F82}"/>
                </a:ext>
              </a:extLst>
            </p:cNvPr>
            <p:cNvSpPr/>
            <p:nvPr/>
          </p:nvSpPr>
          <p:spPr>
            <a:xfrm>
              <a:off x="6005125" y="2696901"/>
              <a:ext cx="1010281" cy="1366292"/>
            </a:xfrm>
            <a:custGeom>
              <a:avLst/>
              <a:gdLst>
                <a:gd name="connsiteX0" fmla="*/ 1010282 w 1010281"/>
                <a:gd name="connsiteY0" fmla="*/ 356010 h 1366292"/>
                <a:gd name="connsiteX1" fmla="*/ 944649 w 1010281"/>
                <a:gd name="connsiteY1" fmla="*/ 109886 h 1366292"/>
                <a:gd name="connsiteX2" fmla="*/ 991530 w 1010281"/>
                <a:gd name="connsiteY2" fmla="*/ 30188 h 1366292"/>
                <a:gd name="connsiteX3" fmla="*/ 768846 w 1010281"/>
                <a:gd name="connsiteY3" fmla="*/ 2059 h 1366292"/>
                <a:gd name="connsiteX4" fmla="*/ 766502 w 1010281"/>
                <a:gd name="connsiteY4" fmla="*/ 2059 h 1366292"/>
                <a:gd name="connsiteX5" fmla="*/ 503969 w 1010281"/>
                <a:gd name="connsiteY5" fmla="*/ 70037 h 1366292"/>
                <a:gd name="connsiteX6" fmla="*/ 147674 w 1010281"/>
                <a:gd name="connsiteY6" fmla="*/ 445083 h 1366292"/>
                <a:gd name="connsiteX7" fmla="*/ 0 w 1010281"/>
                <a:gd name="connsiteY7" fmla="*/ 939676 h 1366292"/>
                <a:gd name="connsiteX8" fmla="*/ 79698 w 1010281"/>
                <a:gd name="connsiteY8" fmla="*/ 1202209 h 1366292"/>
                <a:gd name="connsiteX9" fmla="*/ 79698 w 1010281"/>
                <a:gd name="connsiteY9" fmla="*/ 1204554 h 1366292"/>
                <a:gd name="connsiteX10" fmla="*/ 225028 w 1010281"/>
                <a:gd name="connsiteY10" fmla="*/ 1366292 h 1366292"/>
                <a:gd name="connsiteX11" fmla="*/ 264877 w 1010281"/>
                <a:gd name="connsiteY11" fmla="*/ 1295971 h 1366292"/>
                <a:gd name="connsiteX12" fmla="*/ 503969 w 1010281"/>
                <a:gd name="connsiteY12" fmla="*/ 1225649 h 1366292"/>
                <a:gd name="connsiteX13" fmla="*/ 862608 w 1010281"/>
                <a:gd name="connsiteY13" fmla="*/ 850603 h 1366292"/>
                <a:gd name="connsiteX14" fmla="*/ 1010282 w 1010281"/>
                <a:gd name="connsiteY14" fmla="*/ 356010 h 13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281" h="1366292">
                  <a:moveTo>
                    <a:pt x="1010282" y="356010"/>
                  </a:moveTo>
                  <a:cubicBezTo>
                    <a:pt x="1010282" y="259107"/>
                    <a:pt x="988390" y="177065"/>
                    <a:pt x="944649" y="109886"/>
                  </a:cubicBezTo>
                  <a:lnTo>
                    <a:pt x="991530" y="30188"/>
                  </a:lnTo>
                  <a:lnTo>
                    <a:pt x="768846" y="2059"/>
                  </a:lnTo>
                  <a:lnTo>
                    <a:pt x="766502" y="2059"/>
                  </a:lnTo>
                  <a:cubicBezTo>
                    <a:pt x="686804" y="-7317"/>
                    <a:pt x="599278" y="15327"/>
                    <a:pt x="503969" y="70037"/>
                  </a:cubicBezTo>
                  <a:cubicBezTo>
                    <a:pt x="364873" y="149735"/>
                    <a:pt x="246125" y="274765"/>
                    <a:pt x="147674" y="445083"/>
                  </a:cubicBezTo>
                  <a:cubicBezTo>
                    <a:pt x="49224" y="615401"/>
                    <a:pt x="0" y="780281"/>
                    <a:pt x="0" y="939676"/>
                  </a:cubicBezTo>
                  <a:cubicBezTo>
                    <a:pt x="0" y="1049049"/>
                    <a:pt x="26581" y="1136576"/>
                    <a:pt x="79698" y="1202209"/>
                  </a:cubicBezTo>
                  <a:lnTo>
                    <a:pt x="79698" y="1204554"/>
                  </a:lnTo>
                  <a:lnTo>
                    <a:pt x="225028" y="1366292"/>
                  </a:lnTo>
                  <a:lnTo>
                    <a:pt x="264877" y="1295971"/>
                  </a:lnTo>
                  <a:cubicBezTo>
                    <a:pt x="341433" y="1299113"/>
                    <a:pt x="421131" y="1275672"/>
                    <a:pt x="503969" y="1225649"/>
                  </a:cubicBezTo>
                  <a:cubicBezTo>
                    <a:pt x="643065" y="1145953"/>
                    <a:pt x="762611" y="1020921"/>
                    <a:pt x="862608" y="850603"/>
                  </a:cubicBezTo>
                  <a:cubicBezTo>
                    <a:pt x="961058" y="681831"/>
                    <a:pt x="1010282" y="516951"/>
                    <a:pt x="1010282" y="356010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869C2C94-D669-448C-BA12-061EAE6FB10B}"/>
                </a:ext>
              </a:extLst>
            </p:cNvPr>
            <p:cNvSpPr/>
            <p:nvPr/>
          </p:nvSpPr>
          <p:spPr>
            <a:xfrm>
              <a:off x="6129359" y="2719743"/>
              <a:ext cx="1143892" cy="1502843"/>
            </a:xfrm>
            <a:custGeom>
              <a:avLst/>
              <a:gdLst>
                <a:gd name="connsiteX0" fmla="*/ 1087637 w 1143892"/>
                <a:gd name="connsiteY0" fmla="*/ 222997 h 1502843"/>
                <a:gd name="connsiteX1" fmla="*/ 1143893 w 1143892"/>
                <a:gd name="connsiteY1" fmla="*/ 129235 h 1502843"/>
                <a:gd name="connsiteX2" fmla="*/ 932929 w 1143892"/>
                <a:gd name="connsiteY2" fmla="*/ 28442 h 1502843"/>
                <a:gd name="connsiteX3" fmla="*/ 932929 w 1143892"/>
                <a:gd name="connsiteY3" fmla="*/ 30785 h 1502843"/>
                <a:gd name="connsiteX4" fmla="*/ 555539 w 1143892"/>
                <a:gd name="connsiteY4" fmla="*/ 77666 h 1502843"/>
                <a:gd name="connsiteX5" fmla="*/ 161740 w 1143892"/>
                <a:gd name="connsiteY5" fmla="*/ 490218 h 1502843"/>
                <a:gd name="connsiteX6" fmla="*/ 0 w 1143892"/>
                <a:gd name="connsiteY6" fmla="*/ 1036380 h 1502843"/>
                <a:gd name="connsiteX7" fmla="*/ 152363 w 1143892"/>
                <a:gd name="connsiteY7" fmla="*/ 1387987 h 1502843"/>
                <a:gd name="connsiteX8" fmla="*/ 318791 w 1143892"/>
                <a:gd name="connsiteY8" fmla="*/ 1502844 h 1502843"/>
                <a:gd name="connsiteX9" fmla="*/ 365672 w 1143892"/>
                <a:gd name="connsiteY9" fmla="*/ 1423147 h 1502843"/>
                <a:gd name="connsiteX10" fmla="*/ 555539 w 1143892"/>
                <a:gd name="connsiteY10" fmla="*/ 1352826 h 1502843"/>
                <a:gd name="connsiteX11" fmla="*/ 949337 w 1143892"/>
                <a:gd name="connsiteY11" fmla="*/ 940274 h 1502843"/>
                <a:gd name="connsiteX12" fmla="*/ 1111077 w 1143892"/>
                <a:gd name="connsiteY12" fmla="*/ 394112 h 1502843"/>
                <a:gd name="connsiteX13" fmla="*/ 1087637 w 1143892"/>
                <a:gd name="connsiteY13" fmla="*/ 222997 h 150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3892" h="1502843">
                  <a:moveTo>
                    <a:pt x="1087637" y="222997"/>
                  </a:moveTo>
                  <a:lnTo>
                    <a:pt x="1143893" y="129235"/>
                  </a:lnTo>
                  <a:lnTo>
                    <a:pt x="932929" y="28442"/>
                  </a:lnTo>
                  <a:lnTo>
                    <a:pt x="932929" y="30785"/>
                  </a:lnTo>
                  <a:cubicBezTo>
                    <a:pt x="826650" y="-22331"/>
                    <a:pt x="700869" y="-6719"/>
                    <a:pt x="555539" y="77666"/>
                  </a:cubicBezTo>
                  <a:cubicBezTo>
                    <a:pt x="402379" y="165193"/>
                    <a:pt x="271113" y="302695"/>
                    <a:pt x="161740" y="490218"/>
                  </a:cubicBezTo>
                  <a:cubicBezTo>
                    <a:pt x="53913" y="677742"/>
                    <a:pt x="0" y="859780"/>
                    <a:pt x="0" y="1036380"/>
                  </a:cubicBezTo>
                  <a:cubicBezTo>
                    <a:pt x="0" y="1205152"/>
                    <a:pt x="50772" y="1322354"/>
                    <a:pt x="152363" y="1387987"/>
                  </a:cubicBezTo>
                  <a:lnTo>
                    <a:pt x="318791" y="1502844"/>
                  </a:lnTo>
                  <a:lnTo>
                    <a:pt x="365672" y="1423147"/>
                  </a:lnTo>
                  <a:cubicBezTo>
                    <a:pt x="432851" y="1412224"/>
                    <a:pt x="496141" y="1388784"/>
                    <a:pt x="555539" y="1352826"/>
                  </a:cubicBezTo>
                  <a:cubicBezTo>
                    <a:pt x="708698" y="1265299"/>
                    <a:pt x="839964" y="1127797"/>
                    <a:pt x="949337" y="940274"/>
                  </a:cubicBezTo>
                  <a:cubicBezTo>
                    <a:pt x="1057164" y="752750"/>
                    <a:pt x="1111077" y="570712"/>
                    <a:pt x="1111077" y="394112"/>
                  </a:cubicBezTo>
                  <a:cubicBezTo>
                    <a:pt x="1111077" y="326932"/>
                    <a:pt x="1103248" y="269878"/>
                    <a:pt x="1087637" y="222997"/>
                  </a:cubicBezTo>
                  <a:close/>
                </a:path>
              </a:pathLst>
            </a:custGeom>
            <a:solidFill>
              <a:srgbClr val="A7A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4411E7AD-A6BE-497D-878B-EADFE351A2FC}"/>
                </a:ext>
              </a:extLst>
            </p:cNvPr>
            <p:cNvSpPr/>
            <p:nvPr/>
          </p:nvSpPr>
          <p:spPr>
            <a:xfrm>
              <a:off x="6284066" y="2804412"/>
              <a:ext cx="1111075" cy="1432268"/>
            </a:xfrm>
            <a:custGeom>
              <a:avLst/>
              <a:gdLst>
                <a:gd name="connsiteX0" fmla="*/ 161738 w 1111075"/>
                <a:gd name="connsiteY0" fmla="*/ 492278 h 1432268"/>
                <a:gd name="connsiteX1" fmla="*/ 0 w 1111075"/>
                <a:gd name="connsiteY1" fmla="*/ 1038441 h 1432268"/>
                <a:gd name="connsiteX2" fmla="*/ 161738 w 1111075"/>
                <a:gd name="connsiteY2" fmla="*/ 1394734 h 1432268"/>
                <a:gd name="connsiteX3" fmla="*/ 555537 w 1111075"/>
                <a:gd name="connsiteY3" fmla="*/ 1354887 h 1432268"/>
                <a:gd name="connsiteX4" fmla="*/ 949337 w 1111075"/>
                <a:gd name="connsiteY4" fmla="*/ 939991 h 1432268"/>
                <a:gd name="connsiteX5" fmla="*/ 1111076 w 1111075"/>
                <a:gd name="connsiteY5" fmla="*/ 396173 h 1432268"/>
                <a:gd name="connsiteX6" fmla="*/ 949337 w 1111075"/>
                <a:gd name="connsiteY6" fmla="*/ 37534 h 1432268"/>
                <a:gd name="connsiteX7" fmla="*/ 555537 w 1111075"/>
                <a:gd name="connsiteY7" fmla="*/ 77383 h 1432268"/>
                <a:gd name="connsiteX8" fmla="*/ 161738 w 1111075"/>
                <a:gd name="connsiteY8" fmla="*/ 492278 h 14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075" h="1432268">
                  <a:moveTo>
                    <a:pt x="161738" y="492278"/>
                  </a:moveTo>
                  <a:cubicBezTo>
                    <a:pt x="53913" y="679801"/>
                    <a:pt x="0" y="861841"/>
                    <a:pt x="0" y="1038441"/>
                  </a:cubicBezTo>
                  <a:cubicBezTo>
                    <a:pt x="0" y="1213447"/>
                    <a:pt x="53913" y="1332243"/>
                    <a:pt x="161738" y="1394734"/>
                  </a:cubicBezTo>
                  <a:cubicBezTo>
                    <a:pt x="271112" y="1455680"/>
                    <a:pt x="402377" y="1442412"/>
                    <a:pt x="555537" y="1354887"/>
                  </a:cubicBezTo>
                  <a:cubicBezTo>
                    <a:pt x="708697" y="1265812"/>
                    <a:pt x="839964" y="1127514"/>
                    <a:pt x="949337" y="939991"/>
                  </a:cubicBezTo>
                  <a:cubicBezTo>
                    <a:pt x="1057163" y="754014"/>
                    <a:pt x="1111076" y="572773"/>
                    <a:pt x="1111076" y="396173"/>
                  </a:cubicBezTo>
                  <a:cubicBezTo>
                    <a:pt x="1111076" y="219573"/>
                    <a:pt x="1057163" y="100027"/>
                    <a:pt x="949337" y="37534"/>
                  </a:cubicBezTo>
                  <a:cubicBezTo>
                    <a:pt x="839964" y="-23412"/>
                    <a:pt x="708697" y="-10143"/>
                    <a:pt x="555537" y="77383"/>
                  </a:cubicBezTo>
                  <a:cubicBezTo>
                    <a:pt x="402377" y="166457"/>
                    <a:pt x="271112" y="304754"/>
                    <a:pt x="161738" y="492278"/>
                  </a:cubicBez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3DDB5BB9-F834-474B-AB3D-642485F397BB}"/>
                </a:ext>
              </a:extLst>
            </p:cNvPr>
            <p:cNvSpPr/>
            <p:nvPr/>
          </p:nvSpPr>
          <p:spPr>
            <a:xfrm>
              <a:off x="6291098" y="2803688"/>
              <a:ext cx="1136860" cy="1463391"/>
            </a:xfrm>
            <a:custGeom>
              <a:avLst/>
              <a:gdLst>
                <a:gd name="connsiteX0" fmla="*/ 166426 w 1136860"/>
                <a:gd name="connsiteY0" fmla="*/ 502379 h 1463391"/>
                <a:gd name="connsiteX1" fmla="*/ 0 w 1136860"/>
                <a:gd name="connsiteY1" fmla="*/ 1060261 h 1463391"/>
                <a:gd name="connsiteX2" fmla="*/ 166426 w 1136860"/>
                <a:gd name="connsiteY2" fmla="*/ 1423588 h 1463391"/>
                <a:gd name="connsiteX3" fmla="*/ 567259 w 1136860"/>
                <a:gd name="connsiteY3" fmla="*/ 1383739 h 1463391"/>
                <a:gd name="connsiteX4" fmla="*/ 970433 w 1136860"/>
                <a:gd name="connsiteY4" fmla="*/ 961811 h 1463391"/>
                <a:gd name="connsiteX5" fmla="*/ 1136861 w 1136860"/>
                <a:gd name="connsiteY5" fmla="*/ 403929 h 1463391"/>
                <a:gd name="connsiteX6" fmla="*/ 970433 w 1136860"/>
                <a:gd name="connsiteY6" fmla="*/ 38259 h 1463391"/>
                <a:gd name="connsiteX7" fmla="*/ 567259 w 1136860"/>
                <a:gd name="connsiteY7" fmla="*/ 80452 h 1463391"/>
                <a:gd name="connsiteX8" fmla="*/ 166426 w 1136860"/>
                <a:gd name="connsiteY8" fmla="*/ 502379 h 14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3391">
                  <a:moveTo>
                    <a:pt x="166426" y="502379"/>
                  </a:moveTo>
                  <a:cubicBezTo>
                    <a:pt x="55459" y="693043"/>
                    <a:pt x="0" y="878973"/>
                    <a:pt x="0" y="1060261"/>
                  </a:cubicBezTo>
                  <a:cubicBezTo>
                    <a:pt x="0" y="1239956"/>
                    <a:pt x="55459" y="1361096"/>
                    <a:pt x="166426" y="1423588"/>
                  </a:cubicBezTo>
                  <a:cubicBezTo>
                    <a:pt x="277394" y="1487674"/>
                    <a:pt x="411004" y="1474360"/>
                    <a:pt x="567259" y="1383739"/>
                  </a:cubicBezTo>
                  <a:cubicBezTo>
                    <a:pt x="723512" y="1293119"/>
                    <a:pt x="857919" y="1152477"/>
                    <a:pt x="970433" y="961811"/>
                  </a:cubicBezTo>
                  <a:cubicBezTo>
                    <a:pt x="1081400" y="769601"/>
                    <a:pt x="1136861" y="583624"/>
                    <a:pt x="1136861" y="403929"/>
                  </a:cubicBezTo>
                  <a:cubicBezTo>
                    <a:pt x="1136861" y="224235"/>
                    <a:pt x="1081400" y="102346"/>
                    <a:pt x="970433" y="38259"/>
                  </a:cubicBezTo>
                  <a:cubicBezTo>
                    <a:pt x="859467" y="-24233"/>
                    <a:pt x="725105" y="-10170"/>
                    <a:pt x="567259" y="80452"/>
                  </a:cubicBezTo>
                  <a:cubicBezTo>
                    <a:pt x="411004" y="171073"/>
                    <a:pt x="277394" y="311716"/>
                    <a:pt x="166426" y="502379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CB4790BB-5153-4037-8391-2120CB8BC4E1}"/>
                </a:ext>
              </a:extLst>
            </p:cNvPr>
            <p:cNvSpPr/>
            <p:nvPr/>
          </p:nvSpPr>
          <p:spPr>
            <a:xfrm>
              <a:off x="6436429" y="2848979"/>
              <a:ext cx="1005593" cy="1465026"/>
            </a:xfrm>
            <a:custGeom>
              <a:avLst/>
              <a:gdLst>
                <a:gd name="connsiteX0" fmla="*/ 836822 w 1005593"/>
                <a:gd name="connsiteY0" fmla="*/ 0 h 1465026"/>
                <a:gd name="connsiteX1" fmla="*/ 0 w 1005593"/>
                <a:gd name="connsiteY1" fmla="*/ 1366577 h 1465026"/>
                <a:gd name="connsiteX2" fmla="*/ 168770 w 1005593"/>
                <a:gd name="connsiteY2" fmla="*/ 1465027 h 1465026"/>
                <a:gd name="connsiteX3" fmla="*/ 1005594 w 1005593"/>
                <a:gd name="connsiteY3" fmla="*/ 100794 h 1465026"/>
                <a:gd name="connsiteX4" fmla="*/ 836822 w 1005593"/>
                <a:gd name="connsiteY4" fmla="*/ 0 h 146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93" h="1465026">
                  <a:moveTo>
                    <a:pt x="836822" y="0"/>
                  </a:moveTo>
                  <a:lnTo>
                    <a:pt x="0" y="1366577"/>
                  </a:lnTo>
                  <a:lnTo>
                    <a:pt x="168770" y="1465027"/>
                  </a:lnTo>
                  <a:lnTo>
                    <a:pt x="1005594" y="100794"/>
                  </a:lnTo>
                  <a:lnTo>
                    <a:pt x="836822" y="0"/>
                  </a:ln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F5743808-D197-472C-A7C9-B88E9849CC37}"/>
                </a:ext>
              </a:extLst>
            </p:cNvPr>
            <p:cNvSpPr/>
            <p:nvPr/>
          </p:nvSpPr>
          <p:spPr>
            <a:xfrm>
              <a:off x="6436429" y="2886528"/>
              <a:ext cx="1136860" cy="1464936"/>
            </a:xfrm>
            <a:custGeom>
              <a:avLst/>
              <a:gdLst>
                <a:gd name="connsiteX0" fmla="*/ 166426 w 1136860"/>
                <a:gd name="connsiteY0" fmla="*/ 503924 h 1464936"/>
                <a:gd name="connsiteX1" fmla="*/ 0 w 1136860"/>
                <a:gd name="connsiteY1" fmla="*/ 1059462 h 1464936"/>
                <a:gd name="connsiteX2" fmla="*/ 166426 w 1136860"/>
                <a:gd name="connsiteY2" fmla="*/ 1425134 h 1464936"/>
                <a:gd name="connsiteX3" fmla="*/ 567257 w 1136860"/>
                <a:gd name="connsiteY3" fmla="*/ 1385285 h 1464936"/>
                <a:gd name="connsiteX4" fmla="*/ 970433 w 1136860"/>
                <a:gd name="connsiteY4" fmla="*/ 961012 h 1464936"/>
                <a:gd name="connsiteX5" fmla="*/ 1136861 w 1136860"/>
                <a:gd name="connsiteY5" fmla="*/ 403130 h 1464936"/>
                <a:gd name="connsiteX6" fmla="*/ 970433 w 1136860"/>
                <a:gd name="connsiteY6" fmla="*/ 39804 h 1464936"/>
                <a:gd name="connsiteX7" fmla="*/ 567257 w 1136860"/>
                <a:gd name="connsiteY7" fmla="*/ 79653 h 1464936"/>
                <a:gd name="connsiteX8" fmla="*/ 166426 w 1136860"/>
                <a:gd name="connsiteY8" fmla="*/ 503924 h 146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60" h="1464936">
                  <a:moveTo>
                    <a:pt x="166426" y="503924"/>
                  </a:moveTo>
                  <a:cubicBezTo>
                    <a:pt x="55459" y="694589"/>
                    <a:pt x="0" y="879768"/>
                    <a:pt x="0" y="1059462"/>
                  </a:cubicBezTo>
                  <a:cubicBezTo>
                    <a:pt x="0" y="1240751"/>
                    <a:pt x="55459" y="1362641"/>
                    <a:pt x="166426" y="1425134"/>
                  </a:cubicBezTo>
                  <a:cubicBezTo>
                    <a:pt x="277394" y="1489219"/>
                    <a:pt x="411004" y="1475905"/>
                    <a:pt x="567257" y="1385285"/>
                  </a:cubicBezTo>
                  <a:cubicBezTo>
                    <a:pt x="725105" y="1293070"/>
                    <a:pt x="859466" y="1151677"/>
                    <a:pt x="970433" y="961012"/>
                  </a:cubicBezTo>
                  <a:cubicBezTo>
                    <a:pt x="1081400" y="768802"/>
                    <a:pt x="1136861" y="582825"/>
                    <a:pt x="1136861" y="403130"/>
                  </a:cubicBezTo>
                  <a:cubicBezTo>
                    <a:pt x="1136861" y="223435"/>
                    <a:pt x="1081400" y="102296"/>
                    <a:pt x="970433" y="39804"/>
                  </a:cubicBezTo>
                  <a:cubicBezTo>
                    <a:pt x="859466" y="-24283"/>
                    <a:pt x="725105" y="-10969"/>
                    <a:pt x="567257" y="79653"/>
                  </a:cubicBezTo>
                  <a:cubicBezTo>
                    <a:pt x="411004" y="170274"/>
                    <a:pt x="277394" y="311713"/>
                    <a:pt x="166426" y="503924"/>
                  </a:cubicBez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AC7DC621-D754-4607-A994-E582A4FAE43E}"/>
                </a:ext>
              </a:extLst>
            </p:cNvPr>
            <p:cNvSpPr/>
            <p:nvPr/>
          </p:nvSpPr>
          <p:spPr>
            <a:xfrm>
              <a:off x="6607544" y="3104836"/>
              <a:ext cx="820415" cy="1054507"/>
            </a:xfrm>
            <a:custGeom>
              <a:avLst/>
              <a:gdLst>
                <a:gd name="connsiteX0" fmla="*/ 119546 w 820415"/>
                <a:gd name="connsiteY0" fmla="*/ 362971 h 1054507"/>
                <a:gd name="connsiteX1" fmla="*/ 0 w 820415"/>
                <a:gd name="connsiteY1" fmla="*/ 763802 h 1054507"/>
                <a:gd name="connsiteX2" fmla="*/ 119546 w 820415"/>
                <a:gd name="connsiteY2" fmla="*/ 1026335 h 1054507"/>
                <a:gd name="connsiteX3" fmla="*/ 410208 w 820415"/>
                <a:gd name="connsiteY3" fmla="*/ 998206 h 1054507"/>
                <a:gd name="connsiteX4" fmla="*/ 700868 w 820415"/>
                <a:gd name="connsiteY4" fmla="*/ 693480 h 1054507"/>
                <a:gd name="connsiteX5" fmla="*/ 820415 w 820415"/>
                <a:gd name="connsiteY5" fmla="*/ 290305 h 1054507"/>
                <a:gd name="connsiteX6" fmla="*/ 700868 w 820415"/>
                <a:gd name="connsiteY6" fmla="*/ 27772 h 1054507"/>
                <a:gd name="connsiteX7" fmla="*/ 410208 w 820415"/>
                <a:gd name="connsiteY7" fmla="*/ 58245 h 1054507"/>
                <a:gd name="connsiteX8" fmla="*/ 119546 w 820415"/>
                <a:gd name="connsiteY8" fmla="*/ 362971 h 105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415" h="1054507">
                  <a:moveTo>
                    <a:pt x="119546" y="362971"/>
                  </a:moveTo>
                  <a:cubicBezTo>
                    <a:pt x="39849" y="500472"/>
                    <a:pt x="0" y="634082"/>
                    <a:pt x="0" y="763802"/>
                  </a:cubicBezTo>
                  <a:cubicBezTo>
                    <a:pt x="0" y="893521"/>
                    <a:pt x="39849" y="981000"/>
                    <a:pt x="119546" y="1026335"/>
                  </a:cubicBezTo>
                  <a:cubicBezTo>
                    <a:pt x="199244" y="1071668"/>
                    <a:pt x="296146" y="1062292"/>
                    <a:pt x="410208" y="998206"/>
                  </a:cubicBezTo>
                  <a:cubicBezTo>
                    <a:pt x="522721" y="932573"/>
                    <a:pt x="619623" y="830983"/>
                    <a:pt x="700868" y="693480"/>
                  </a:cubicBezTo>
                  <a:cubicBezTo>
                    <a:pt x="780566" y="554384"/>
                    <a:pt x="820415" y="420024"/>
                    <a:pt x="820415" y="290305"/>
                  </a:cubicBezTo>
                  <a:cubicBezTo>
                    <a:pt x="820415" y="160585"/>
                    <a:pt x="780566" y="73106"/>
                    <a:pt x="700868" y="27772"/>
                  </a:cubicBezTo>
                  <a:cubicBezTo>
                    <a:pt x="619623" y="-17561"/>
                    <a:pt x="522721" y="-7389"/>
                    <a:pt x="410208" y="58245"/>
                  </a:cubicBezTo>
                  <a:cubicBezTo>
                    <a:pt x="296146" y="122330"/>
                    <a:pt x="199244" y="223875"/>
                    <a:pt x="119546" y="362971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B78C3B7E-3104-4EE1-9C85-602DEAD8F400}"/>
                </a:ext>
              </a:extLst>
            </p:cNvPr>
            <p:cNvSpPr/>
            <p:nvPr/>
          </p:nvSpPr>
          <p:spPr>
            <a:xfrm>
              <a:off x="6640360" y="3149647"/>
              <a:ext cx="726653" cy="937163"/>
            </a:xfrm>
            <a:custGeom>
              <a:avLst/>
              <a:gdLst>
                <a:gd name="connsiteX0" fmla="*/ 105482 w 726653"/>
                <a:gd name="connsiteY0" fmla="*/ 322847 h 937163"/>
                <a:gd name="connsiteX1" fmla="*/ 0 w 726653"/>
                <a:gd name="connsiteY1" fmla="*/ 679141 h 937163"/>
                <a:gd name="connsiteX2" fmla="*/ 105482 w 726653"/>
                <a:gd name="connsiteY2" fmla="*/ 913546 h 937163"/>
                <a:gd name="connsiteX3" fmla="*/ 363327 w 726653"/>
                <a:gd name="connsiteY3" fmla="*/ 885417 h 937163"/>
                <a:gd name="connsiteX4" fmla="*/ 621171 w 726653"/>
                <a:gd name="connsiteY4" fmla="*/ 615852 h 937163"/>
                <a:gd name="connsiteX5" fmla="*/ 726653 w 726653"/>
                <a:gd name="connsiteY5" fmla="*/ 259559 h 937163"/>
                <a:gd name="connsiteX6" fmla="*/ 621171 w 726653"/>
                <a:gd name="connsiteY6" fmla="*/ 25154 h 937163"/>
                <a:gd name="connsiteX7" fmla="*/ 363327 w 726653"/>
                <a:gd name="connsiteY7" fmla="*/ 50938 h 937163"/>
                <a:gd name="connsiteX8" fmla="*/ 105482 w 726653"/>
                <a:gd name="connsiteY8" fmla="*/ 322847 h 93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6653" h="937163">
                  <a:moveTo>
                    <a:pt x="105482" y="322847"/>
                  </a:moveTo>
                  <a:cubicBezTo>
                    <a:pt x="35161" y="444737"/>
                    <a:pt x="0" y="563487"/>
                    <a:pt x="0" y="679141"/>
                  </a:cubicBezTo>
                  <a:cubicBezTo>
                    <a:pt x="0" y="794797"/>
                    <a:pt x="35161" y="872900"/>
                    <a:pt x="105482" y="913546"/>
                  </a:cubicBezTo>
                  <a:cubicBezTo>
                    <a:pt x="177351" y="952598"/>
                    <a:pt x="263330" y="943221"/>
                    <a:pt x="363327" y="885417"/>
                  </a:cubicBezTo>
                  <a:cubicBezTo>
                    <a:pt x="463325" y="827613"/>
                    <a:pt x="549304" y="737742"/>
                    <a:pt x="621171" y="615852"/>
                  </a:cubicBezTo>
                  <a:cubicBezTo>
                    <a:pt x="691493" y="493963"/>
                    <a:pt x="726653" y="375213"/>
                    <a:pt x="726653" y="259559"/>
                  </a:cubicBezTo>
                  <a:cubicBezTo>
                    <a:pt x="726653" y="143903"/>
                    <a:pt x="691493" y="65799"/>
                    <a:pt x="621171" y="25154"/>
                  </a:cubicBezTo>
                  <a:cubicBezTo>
                    <a:pt x="549304" y="-15492"/>
                    <a:pt x="463325" y="-6866"/>
                    <a:pt x="363327" y="50938"/>
                  </a:cubicBezTo>
                  <a:cubicBezTo>
                    <a:pt x="263330" y="108742"/>
                    <a:pt x="177351" y="199409"/>
                    <a:pt x="105482" y="322847"/>
                  </a:cubicBezTo>
                  <a:close/>
                </a:path>
              </a:pathLst>
            </a:custGeom>
            <a:solidFill>
              <a:srgbClr val="39384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448EF8DA-B40E-4115-B415-2B1AA9574CA5}"/>
                </a:ext>
              </a:extLst>
            </p:cNvPr>
            <p:cNvSpPr/>
            <p:nvPr/>
          </p:nvSpPr>
          <p:spPr>
            <a:xfrm>
              <a:off x="6654425" y="3193254"/>
              <a:ext cx="630546" cy="811248"/>
            </a:xfrm>
            <a:custGeom>
              <a:avLst/>
              <a:gdLst>
                <a:gd name="connsiteX0" fmla="*/ 91417 w 630546"/>
                <a:gd name="connsiteY0" fmla="*/ 276896 h 811248"/>
                <a:gd name="connsiteX1" fmla="*/ 0 w 630546"/>
                <a:gd name="connsiteY1" fmla="*/ 588653 h 811248"/>
                <a:gd name="connsiteX2" fmla="*/ 91417 w 630546"/>
                <a:gd name="connsiteY2" fmla="*/ 790242 h 811248"/>
                <a:gd name="connsiteX3" fmla="*/ 314101 w 630546"/>
                <a:gd name="connsiteY3" fmla="*/ 766801 h 811248"/>
                <a:gd name="connsiteX4" fmla="*/ 539130 w 630546"/>
                <a:gd name="connsiteY4" fmla="*/ 534740 h 811248"/>
                <a:gd name="connsiteX5" fmla="*/ 630547 w 630546"/>
                <a:gd name="connsiteY5" fmla="*/ 222983 h 811248"/>
                <a:gd name="connsiteX6" fmla="*/ 539130 w 630546"/>
                <a:gd name="connsiteY6" fmla="*/ 21394 h 811248"/>
                <a:gd name="connsiteX7" fmla="*/ 314101 w 630546"/>
                <a:gd name="connsiteY7" fmla="*/ 42491 h 811248"/>
                <a:gd name="connsiteX8" fmla="*/ 91417 w 630546"/>
                <a:gd name="connsiteY8" fmla="*/ 276896 h 8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546" h="811248">
                  <a:moveTo>
                    <a:pt x="91417" y="276896"/>
                  </a:moveTo>
                  <a:cubicBezTo>
                    <a:pt x="30472" y="384721"/>
                    <a:pt x="0" y="488656"/>
                    <a:pt x="0" y="588653"/>
                  </a:cubicBezTo>
                  <a:cubicBezTo>
                    <a:pt x="0" y="688650"/>
                    <a:pt x="30472" y="755878"/>
                    <a:pt x="91417" y="790242"/>
                  </a:cubicBezTo>
                  <a:cubicBezTo>
                    <a:pt x="153909" y="824605"/>
                    <a:pt x="228169" y="816822"/>
                    <a:pt x="314101" y="766801"/>
                  </a:cubicBezTo>
                  <a:cubicBezTo>
                    <a:pt x="401628" y="718372"/>
                    <a:pt x="476637" y="641019"/>
                    <a:pt x="539130" y="534740"/>
                  </a:cubicBezTo>
                  <a:cubicBezTo>
                    <a:pt x="600074" y="428461"/>
                    <a:pt x="630547" y="324573"/>
                    <a:pt x="630547" y="222983"/>
                  </a:cubicBezTo>
                  <a:cubicBezTo>
                    <a:pt x="630547" y="122986"/>
                    <a:pt x="600074" y="55758"/>
                    <a:pt x="539130" y="21394"/>
                  </a:cubicBezTo>
                  <a:cubicBezTo>
                    <a:pt x="476637" y="-12969"/>
                    <a:pt x="401628" y="-5936"/>
                    <a:pt x="314101" y="42491"/>
                  </a:cubicBezTo>
                  <a:cubicBezTo>
                    <a:pt x="226576" y="92512"/>
                    <a:pt x="152363" y="170617"/>
                    <a:pt x="91417" y="276896"/>
                  </a:cubicBezTo>
                  <a:close/>
                </a:path>
              </a:pathLst>
            </a:custGeom>
            <a:solidFill>
              <a:srgbClr val="3D424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0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9" grpId="0"/>
      <p:bldP spid="4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6BE216-DA99-4A0A-ABCC-82B2AD7020BA}"/>
              </a:ext>
            </a:extLst>
          </p:cNvPr>
          <p:cNvSpPr txBox="1"/>
          <p:nvPr/>
        </p:nvSpPr>
        <p:spPr>
          <a:xfrm>
            <a:off x="323312" y="1962341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01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EF5D523-74FD-4697-A570-C57C781D7491}"/>
              </a:ext>
            </a:extLst>
          </p:cNvPr>
          <p:cNvSpPr/>
          <p:nvPr/>
        </p:nvSpPr>
        <p:spPr>
          <a:xfrm>
            <a:off x="1616233" y="2509914"/>
            <a:ext cx="200025" cy="200025"/>
          </a:xfrm>
          <a:prstGeom prst="ellipse">
            <a:avLst/>
          </a:prstGeom>
          <a:solidFill>
            <a:srgbClr val="1C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1B73B9F-EDBE-4E52-BFA7-7D07351E93E3}"/>
              </a:ext>
            </a:extLst>
          </p:cNvPr>
          <p:cNvCxnSpPr/>
          <p:nvPr/>
        </p:nvCxnSpPr>
        <p:spPr>
          <a:xfrm>
            <a:off x="1716245" y="2684859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C28DB7B-B9B7-4E1D-9D80-A84E6B0A1165}"/>
              </a:ext>
            </a:extLst>
          </p:cNvPr>
          <p:cNvSpPr txBox="1"/>
          <p:nvPr/>
        </p:nvSpPr>
        <p:spPr>
          <a:xfrm>
            <a:off x="1916270" y="2712737"/>
            <a:ext cx="2448000" cy="6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Dataset Description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Project Objectives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Methods Summary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D587E6-2D69-40C4-91B8-58F4B559D735}"/>
              </a:ext>
            </a:extLst>
          </p:cNvPr>
          <p:cNvSpPr txBox="1"/>
          <p:nvPr/>
        </p:nvSpPr>
        <p:spPr>
          <a:xfrm>
            <a:off x="323312" y="3686366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02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A58365-4A7C-4A7D-BC64-F57547F007B0}"/>
              </a:ext>
            </a:extLst>
          </p:cNvPr>
          <p:cNvSpPr/>
          <p:nvPr/>
        </p:nvSpPr>
        <p:spPr>
          <a:xfrm>
            <a:off x="1616233" y="4233939"/>
            <a:ext cx="200025" cy="200025"/>
          </a:xfrm>
          <a:prstGeom prst="ellipse">
            <a:avLst/>
          </a:prstGeom>
          <a:solidFill>
            <a:srgbClr val="1C2E43"/>
          </a:solidFill>
          <a:ln>
            <a:solidFill>
              <a:srgbClr val="1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E6CCE0E-5D21-4567-A281-3B3F8C5DAB87}"/>
              </a:ext>
            </a:extLst>
          </p:cNvPr>
          <p:cNvCxnSpPr/>
          <p:nvPr/>
        </p:nvCxnSpPr>
        <p:spPr>
          <a:xfrm>
            <a:off x="1716245" y="4408884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0CBBAAD-BADE-49E2-B58F-F68054E45007}"/>
              </a:ext>
            </a:extLst>
          </p:cNvPr>
          <p:cNvSpPr txBox="1"/>
          <p:nvPr/>
        </p:nvSpPr>
        <p:spPr>
          <a:xfrm>
            <a:off x="1916270" y="4486770"/>
            <a:ext cx="2448000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Data Preprocessing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39923-4397-499B-AA5E-5C40F9709C67}"/>
              </a:ext>
            </a:extLst>
          </p:cNvPr>
          <p:cNvSpPr txBox="1"/>
          <p:nvPr/>
        </p:nvSpPr>
        <p:spPr>
          <a:xfrm>
            <a:off x="4002854" y="1962341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03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55212A-254D-434B-A8B9-11841CDACFFB}"/>
              </a:ext>
            </a:extLst>
          </p:cNvPr>
          <p:cNvSpPr/>
          <p:nvPr/>
        </p:nvSpPr>
        <p:spPr>
          <a:xfrm>
            <a:off x="5295775" y="2509914"/>
            <a:ext cx="200025" cy="200025"/>
          </a:xfrm>
          <a:prstGeom prst="ellipse">
            <a:avLst/>
          </a:prstGeom>
          <a:solidFill>
            <a:srgbClr val="1C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D13E4C-F3CD-4F1C-880B-7D8454698614}"/>
              </a:ext>
            </a:extLst>
          </p:cNvPr>
          <p:cNvCxnSpPr/>
          <p:nvPr/>
        </p:nvCxnSpPr>
        <p:spPr>
          <a:xfrm>
            <a:off x="5395787" y="2684859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9F6C8D-F932-4894-AD52-833C7D30C12B}"/>
              </a:ext>
            </a:extLst>
          </p:cNvPr>
          <p:cNvSpPr txBox="1"/>
          <p:nvPr/>
        </p:nvSpPr>
        <p:spPr>
          <a:xfrm>
            <a:off x="5595812" y="2712737"/>
            <a:ext cx="2448000" cy="6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Models Performance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Error Analysis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F01D92-27E5-4853-885C-5E454757C3FA}"/>
              </a:ext>
            </a:extLst>
          </p:cNvPr>
          <p:cNvSpPr txBox="1"/>
          <p:nvPr/>
        </p:nvSpPr>
        <p:spPr>
          <a:xfrm>
            <a:off x="4002854" y="3686366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04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90E8C7-A149-4C38-BC5C-8042303EDB91}"/>
              </a:ext>
            </a:extLst>
          </p:cNvPr>
          <p:cNvSpPr/>
          <p:nvPr/>
        </p:nvSpPr>
        <p:spPr>
          <a:xfrm>
            <a:off x="5295775" y="4233939"/>
            <a:ext cx="200025" cy="200025"/>
          </a:xfrm>
          <a:prstGeom prst="ellipse">
            <a:avLst/>
          </a:prstGeom>
          <a:solidFill>
            <a:srgbClr val="1C2E43"/>
          </a:solidFill>
          <a:ln>
            <a:solidFill>
              <a:srgbClr val="1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1F8CA5-0770-43E9-8E32-1B340FDD3147}"/>
              </a:ext>
            </a:extLst>
          </p:cNvPr>
          <p:cNvCxnSpPr/>
          <p:nvPr/>
        </p:nvCxnSpPr>
        <p:spPr>
          <a:xfrm>
            <a:off x="5395787" y="4408884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01176BA-BBC6-40D4-A3F4-E8EA1C01045C}"/>
              </a:ext>
            </a:extLst>
          </p:cNvPr>
          <p:cNvSpPr txBox="1"/>
          <p:nvPr/>
        </p:nvSpPr>
        <p:spPr>
          <a:xfrm>
            <a:off x="5595812" y="4436762"/>
            <a:ext cx="2448000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Feature Importance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Business Insights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A26336D-069E-4916-BA9B-FD5D9BE173BC}"/>
              </a:ext>
            </a:extLst>
          </p:cNvPr>
          <p:cNvSpPr txBox="1"/>
          <p:nvPr/>
        </p:nvSpPr>
        <p:spPr>
          <a:xfrm>
            <a:off x="7682395" y="1962341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05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976ABB-AF3D-455D-B795-ED9774246B94}"/>
              </a:ext>
            </a:extLst>
          </p:cNvPr>
          <p:cNvSpPr/>
          <p:nvPr/>
        </p:nvSpPr>
        <p:spPr>
          <a:xfrm>
            <a:off x="8975316" y="2509914"/>
            <a:ext cx="200025" cy="200025"/>
          </a:xfrm>
          <a:prstGeom prst="ellipse">
            <a:avLst/>
          </a:prstGeom>
          <a:solidFill>
            <a:srgbClr val="1C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B9E2C6-019C-42D0-8B45-0B380966DB77}"/>
              </a:ext>
            </a:extLst>
          </p:cNvPr>
          <p:cNvCxnSpPr/>
          <p:nvPr/>
        </p:nvCxnSpPr>
        <p:spPr>
          <a:xfrm>
            <a:off x="9075328" y="2684859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9135ADB-A335-4253-81CE-0BA1EC82634F}"/>
              </a:ext>
            </a:extLst>
          </p:cNvPr>
          <p:cNvSpPr txBox="1"/>
          <p:nvPr/>
        </p:nvSpPr>
        <p:spPr>
          <a:xfrm>
            <a:off x="9275353" y="2712737"/>
            <a:ext cx="2448000" cy="48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Conceptual problem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Technical problem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96F67B-776B-41D9-8BF5-AF9C88683A45}"/>
              </a:ext>
            </a:extLst>
          </p:cNvPr>
          <p:cNvSpPr txBox="1"/>
          <p:nvPr/>
        </p:nvSpPr>
        <p:spPr>
          <a:xfrm>
            <a:off x="7682395" y="3686366"/>
            <a:ext cx="14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spc="-150">
                <a:solidFill>
                  <a:srgbClr val="4598AA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altLang="zh-CN" sz="8000" dirty="0">
                <a:solidFill>
                  <a:srgbClr val="4598AA">
                    <a:alpha val="50000"/>
                  </a:srgbClr>
                </a:solidFill>
                <a:latin typeface="STXihei" panose="02010600040101010101" pitchFamily="2" charset="-122"/>
                <a:ea typeface="STXihei" panose="02010600040101010101" pitchFamily="2" charset="-122"/>
                <a:cs typeface="Bangla MN" pitchFamily="2" charset="0"/>
              </a:rPr>
              <a:t>06</a:t>
            </a:r>
            <a:endParaRPr lang="zh-CN" altLang="en-US" sz="8000" dirty="0">
              <a:solidFill>
                <a:srgbClr val="4598AA">
                  <a:alpha val="50000"/>
                </a:srgbClr>
              </a:solidFill>
              <a:latin typeface="STXihei" panose="02010600040101010101" pitchFamily="2" charset="-122"/>
              <a:ea typeface="STXihei" panose="02010600040101010101" pitchFamily="2" charset="-122"/>
              <a:cs typeface="Bangla MN" pitchFamily="2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6B7C9E3-89F9-468D-ACE8-D83F096EFA73}"/>
              </a:ext>
            </a:extLst>
          </p:cNvPr>
          <p:cNvSpPr/>
          <p:nvPr/>
        </p:nvSpPr>
        <p:spPr>
          <a:xfrm>
            <a:off x="8975316" y="4233939"/>
            <a:ext cx="200025" cy="200025"/>
          </a:xfrm>
          <a:prstGeom prst="ellipse">
            <a:avLst/>
          </a:prstGeom>
          <a:solidFill>
            <a:srgbClr val="1C2E43"/>
          </a:solidFill>
          <a:ln>
            <a:solidFill>
              <a:srgbClr val="1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300C9A-F055-4A11-8C50-98DB7FDD1FE9}"/>
              </a:ext>
            </a:extLst>
          </p:cNvPr>
          <p:cNvCxnSpPr/>
          <p:nvPr/>
        </p:nvCxnSpPr>
        <p:spPr>
          <a:xfrm>
            <a:off x="9075328" y="4408884"/>
            <a:ext cx="0" cy="252000"/>
          </a:xfrm>
          <a:prstGeom prst="line">
            <a:avLst/>
          </a:prstGeom>
          <a:ln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C8E0598-DDD4-4C07-9EFE-21C558B2156B}"/>
              </a:ext>
            </a:extLst>
          </p:cNvPr>
          <p:cNvSpPr txBox="1"/>
          <p:nvPr/>
        </p:nvSpPr>
        <p:spPr>
          <a:xfrm>
            <a:off x="9275353" y="4436762"/>
            <a:ext cx="2448000" cy="6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 brief description of what each team member contributed to the project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6DDF0C-451D-42FA-9B28-FEF36BAB448A}"/>
              </a:ext>
            </a:extLst>
          </p:cNvPr>
          <p:cNvSpPr txBox="1"/>
          <p:nvPr/>
        </p:nvSpPr>
        <p:spPr>
          <a:xfrm>
            <a:off x="817493" y="915109"/>
            <a:ext cx="617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-150" dirty="0">
                <a:solidFill>
                  <a:srgbClr val="4598AA"/>
                </a:solidFill>
                <a:latin typeface="Centaur" panose="02030504050205020304" pitchFamily="18" charset="77"/>
                <a:cs typeface="Bangla MN" pitchFamily="2" charset="0"/>
              </a:rPr>
              <a:t>TABLE OF CONTENTS</a:t>
            </a:r>
            <a:endParaRPr lang="zh-CN" altLang="en-US" sz="4000" spc="-150" dirty="0">
              <a:solidFill>
                <a:srgbClr val="4598AA"/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21E2A97-9423-466C-AAC1-81C9E5837BA2}"/>
              </a:ext>
            </a:extLst>
          </p:cNvPr>
          <p:cNvSpPr txBox="1"/>
          <p:nvPr/>
        </p:nvSpPr>
        <p:spPr>
          <a:xfrm>
            <a:off x="1916270" y="2413473"/>
            <a:ext cx="306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D552D2-DF50-45F5-BA52-3AA86F6DD8E2}"/>
              </a:ext>
            </a:extLst>
          </p:cNvPr>
          <p:cNvSpPr txBox="1"/>
          <p:nvPr/>
        </p:nvSpPr>
        <p:spPr>
          <a:xfrm>
            <a:off x="1916270" y="4137498"/>
            <a:ext cx="30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05261-3078-401A-AA23-E006F3D521B8}"/>
              </a:ext>
            </a:extLst>
          </p:cNvPr>
          <p:cNvSpPr txBox="1"/>
          <p:nvPr/>
        </p:nvSpPr>
        <p:spPr>
          <a:xfrm>
            <a:off x="5595812" y="2413473"/>
            <a:ext cx="30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Result Summary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7AD6A95-62CC-4258-BA7A-59A4556959F5}"/>
              </a:ext>
            </a:extLst>
          </p:cNvPr>
          <p:cNvSpPr txBox="1"/>
          <p:nvPr/>
        </p:nvSpPr>
        <p:spPr>
          <a:xfrm>
            <a:off x="5595812" y="4137498"/>
            <a:ext cx="30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Inference Analysis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094905A-3606-4FE0-9F19-6E9F29C8FCB6}"/>
              </a:ext>
            </a:extLst>
          </p:cNvPr>
          <p:cNvSpPr txBox="1"/>
          <p:nvPr/>
        </p:nvSpPr>
        <p:spPr>
          <a:xfrm>
            <a:off x="9275353" y="2413473"/>
            <a:ext cx="339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Problem Encountered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DDBA88-A52C-4320-B420-DF7CCBC25D8D}"/>
              </a:ext>
            </a:extLst>
          </p:cNvPr>
          <p:cNvSpPr txBox="1"/>
          <p:nvPr/>
        </p:nvSpPr>
        <p:spPr>
          <a:xfrm>
            <a:off x="9275353" y="4137498"/>
            <a:ext cx="25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>
                <a:solidFill>
                  <a:srgbClr val="1C2E43"/>
                </a:solidFill>
                <a:latin typeface="Centaur" panose="02030504050205020304" pitchFamily="18" charset="77"/>
                <a:ea typeface="微软雅黑" panose="020B0503020204020204" pitchFamily="34" charset="-122"/>
                <a:cs typeface="Arial" panose="020B0604020202020204" pitchFamily="34" charset="0"/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40135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13" grpId="0"/>
      <p:bldP spid="14" grpId="0" animBg="1"/>
      <p:bldP spid="16" grpId="0"/>
      <p:bldP spid="8" grpId="0"/>
      <p:bldP spid="9" grpId="0" animBg="1"/>
      <p:bldP spid="11" grpId="0"/>
      <p:bldP spid="18" grpId="0"/>
      <p:bldP spid="19" grpId="0" animBg="1"/>
      <p:bldP spid="21" grpId="0"/>
      <p:bldP spid="37" grpId="0"/>
      <p:bldP spid="38" grpId="0" animBg="1"/>
      <p:bldP spid="40" grpId="0"/>
      <p:bldP spid="41" grpId="0"/>
      <p:bldP spid="42" grpId="0" animBg="1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1C381B0-6102-4557-9F5D-DB48FA3AC38A}"/>
              </a:ext>
            </a:extLst>
          </p:cNvPr>
          <p:cNvSpPr/>
          <p:nvPr/>
        </p:nvSpPr>
        <p:spPr>
          <a:xfrm>
            <a:off x="0" y="0"/>
            <a:ext cx="12192000" cy="3456000"/>
          </a:xfrm>
          <a:prstGeom prst="rect">
            <a:avLst/>
          </a:prstGeom>
          <a:solidFill>
            <a:srgbClr val="12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D2A79BC-6415-4244-9ED8-504CD4907DE0}"/>
              </a:ext>
            </a:extLst>
          </p:cNvPr>
          <p:cNvSpPr txBox="1"/>
          <p:nvPr/>
        </p:nvSpPr>
        <p:spPr>
          <a:xfrm>
            <a:off x="1359566" y="3962982"/>
            <a:ext cx="9093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50" dirty="0">
                <a:solidFill>
                  <a:srgbClr val="12375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Conceptual Problems </a:t>
            </a:r>
            <a:r>
              <a:rPr lang="en-US" altLang="zh-CN" sz="4400" spc="50" dirty="0">
                <a:solidFill>
                  <a:srgbClr val="123751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&amp;</a:t>
            </a:r>
            <a:r>
              <a:rPr lang="en-US" altLang="zh-CN" sz="3600" spc="50" dirty="0">
                <a:solidFill>
                  <a:srgbClr val="12375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Technical Problem</a:t>
            </a:r>
            <a:endParaRPr lang="zh-CN" altLang="en-US" sz="3600" spc="50" dirty="0">
              <a:solidFill>
                <a:srgbClr val="12375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EB3C9B-41C0-4751-99B8-FD26942D7247}"/>
              </a:ext>
            </a:extLst>
          </p:cNvPr>
          <p:cNvSpPr txBox="1"/>
          <p:nvPr/>
        </p:nvSpPr>
        <p:spPr>
          <a:xfrm>
            <a:off x="1234481" y="5013665"/>
            <a:ext cx="9723038" cy="1020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Understanding the meanings of variables</a:t>
            </a: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Difficult to interpret the k-means output</a:t>
            </a:r>
            <a:r>
              <a:rPr lang="zh-CN" altLang="en-US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and PCA output</a:t>
            </a: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C2E43">
                    <a:alpha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Technical: parameters tuning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75BB835-AF69-48AB-8A04-BCAFF827563F}"/>
              </a:ext>
            </a:extLst>
          </p:cNvPr>
          <p:cNvCxnSpPr>
            <a:cxnSpLocks/>
          </p:cNvCxnSpPr>
          <p:nvPr/>
        </p:nvCxnSpPr>
        <p:spPr>
          <a:xfrm>
            <a:off x="5664000" y="4810178"/>
            <a:ext cx="864000" cy="0"/>
          </a:xfrm>
          <a:prstGeom prst="line">
            <a:avLst/>
          </a:prstGeom>
          <a:ln w="28575">
            <a:solidFill>
              <a:srgbClr val="1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图形 7">
            <a:extLst>
              <a:ext uri="{FF2B5EF4-FFF2-40B4-BE49-F238E27FC236}">
                <a16:creationId xmlns:a16="http://schemas.microsoft.com/office/drawing/2014/main" id="{BB258E1C-093B-441C-AD6B-28AD4D11EEEA}"/>
              </a:ext>
            </a:extLst>
          </p:cNvPr>
          <p:cNvGrpSpPr/>
          <p:nvPr/>
        </p:nvGrpSpPr>
        <p:grpSpPr>
          <a:xfrm>
            <a:off x="2386747" y="2146072"/>
            <a:ext cx="1306783" cy="1306783"/>
            <a:chOff x="2027494" y="1882069"/>
            <a:chExt cx="1905000" cy="190500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A33CFC7-4F33-4416-AF31-BB2A17835144}"/>
                </a:ext>
              </a:extLst>
            </p:cNvPr>
            <p:cNvSpPr/>
            <p:nvPr/>
          </p:nvSpPr>
          <p:spPr>
            <a:xfrm>
              <a:off x="2186243" y="2358319"/>
              <a:ext cx="1587500" cy="1428750"/>
            </a:xfrm>
            <a:custGeom>
              <a:avLst/>
              <a:gdLst>
                <a:gd name="connsiteX0" fmla="*/ 127000 w 1587500"/>
                <a:gd name="connsiteY0" fmla="*/ 0 h 1428750"/>
                <a:gd name="connsiteX1" fmla="*/ 1460500 w 1587500"/>
                <a:gd name="connsiteY1" fmla="*/ 0 h 1428750"/>
                <a:gd name="connsiteX2" fmla="*/ 1587501 w 1587500"/>
                <a:gd name="connsiteY2" fmla="*/ 127001 h 1428750"/>
                <a:gd name="connsiteX3" fmla="*/ 1587501 w 1587500"/>
                <a:gd name="connsiteY3" fmla="*/ 1301749 h 1428750"/>
                <a:gd name="connsiteX4" fmla="*/ 1460500 w 1587500"/>
                <a:gd name="connsiteY4" fmla="*/ 1428750 h 1428750"/>
                <a:gd name="connsiteX5" fmla="*/ 127000 w 1587500"/>
                <a:gd name="connsiteY5" fmla="*/ 1428750 h 1428750"/>
                <a:gd name="connsiteX6" fmla="*/ 0 w 1587500"/>
                <a:gd name="connsiteY6" fmla="*/ 1301749 h 1428750"/>
                <a:gd name="connsiteX7" fmla="*/ 0 w 1587500"/>
                <a:gd name="connsiteY7" fmla="*/ 127001 h 1428750"/>
                <a:gd name="connsiteX8" fmla="*/ 127000 w 1587500"/>
                <a:gd name="connsiteY8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500" h="1428750">
                  <a:moveTo>
                    <a:pt x="127000" y="0"/>
                  </a:moveTo>
                  <a:lnTo>
                    <a:pt x="1460500" y="0"/>
                  </a:lnTo>
                  <a:cubicBezTo>
                    <a:pt x="1545167" y="0"/>
                    <a:pt x="1587501" y="42334"/>
                    <a:pt x="1587501" y="127001"/>
                  </a:cubicBezTo>
                  <a:lnTo>
                    <a:pt x="1587501" y="1301749"/>
                  </a:lnTo>
                  <a:cubicBezTo>
                    <a:pt x="1587501" y="1386408"/>
                    <a:pt x="1545167" y="1428750"/>
                    <a:pt x="1460500" y="1428750"/>
                  </a:cubicBezTo>
                  <a:lnTo>
                    <a:pt x="127000" y="1428750"/>
                  </a:lnTo>
                  <a:cubicBezTo>
                    <a:pt x="42334" y="1428750"/>
                    <a:pt x="0" y="1386408"/>
                    <a:pt x="0" y="1301749"/>
                  </a:cubicBezTo>
                  <a:lnTo>
                    <a:pt x="0" y="127001"/>
                  </a:lnTo>
                  <a:cubicBezTo>
                    <a:pt x="0" y="42334"/>
                    <a:pt x="42334" y="0"/>
                    <a:pt x="127000" y="0"/>
                  </a:cubicBezTo>
                  <a:close/>
                </a:path>
              </a:pathLst>
            </a:custGeom>
            <a:solidFill>
              <a:srgbClr val="1C2E43">
                <a:alpha val="72000"/>
              </a:srgb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5E87515-8CA5-4A05-A3DB-88E140D788D8}"/>
                </a:ext>
              </a:extLst>
            </p:cNvPr>
            <p:cNvSpPr/>
            <p:nvPr/>
          </p:nvSpPr>
          <p:spPr>
            <a:xfrm>
              <a:off x="2027494" y="1882069"/>
              <a:ext cx="1905000" cy="476250"/>
            </a:xfrm>
            <a:custGeom>
              <a:avLst/>
              <a:gdLst>
                <a:gd name="connsiteX0" fmla="*/ 1905000 w 1905000"/>
                <a:gd name="connsiteY0" fmla="*/ 476250 h 476250"/>
                <a:gd name="connsiteX1" fmla="*/ 0 w 1905000"/>
                <a:gd name="connsiteY1" fmla="*/ 476250 h 476250"/>
                <a:gd name="connsiteX2" fmla="*/ 96520 w 1905000"/>
                <a:gd name="connsiteY2" fmla="*/ 90170 h 476250"/>
                <a:gd name="connsiteX3" fmla="*/ 212011 w 1905000"/>
                <a:gd name="connsiteY3" fmla="*/ 0 h 476250"/>
                <a:gd name="connsiteX4" fmla="*/ 1693069 w 1905000"/>
                <a:gd name="connsiteY4" fmla="*/ 0 h 476250"/>
                <a:gd name="connsiteX5" fmla="*/ 1808559 w 1905000"/>
                <a:gd name="connsiteY5" fmla="*/ 90170 h 476250"/>
                <a:gd name="connsiteX6" fmla="*/ 1905000 w 1905000"/>
                <a:gd name="connsiteY6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476250">
                  <a:moveTo>
                    <a:pt x="1905000" y="476250"/>
                  </a:moveTo>
                  <a:lnTo>
                    <a:pt x="0" y="476250"/>
                  </a:lnTo>
                  <a:lnTo>
                    <a:pt x="96520" y="90170"/>
                  </a:lnTo>
                  <a:cubicBezTo>
                    <a:pt x="109775" y="37180"/>
                    <a:pt x="157388" y="6"/>
                    <a:pt x="212011" y="0"/>
                  </a:cubicBezTo>
                  <a:lnTo>
                    <a:pt x="1693069" y="0"/>
                  </a:lnTo>
                  <a:cubicBezTo>
                    <a:pt x="1747692" y="6"/>
                    <a:pt x="1795304" y="37180"/>
                    <a:pt x="1808559" y="90170"/>
                  </a:cubicBezTo>
                  <a:lnTo>
                    <a:pt x="1905000" y="476250"/>
                  </a:ln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12D3836-4D6C-46C7-9701-E7A8F396971C}"/>
                </a:ext>
              </a:extLst>
            </p:cNvPr>
            <p:cNvSpPr/>
            <p:nvPr/>
          </p:nvSpPr>
          <p:spPr>
            <a:xfrm>
              <a:off x="2027494" y="2358319"/>
              <a:ext cx="1905000" cy="238125"/>
            </a:xfrm>
            <a:custGeom>
              <a:avLst/>
              <a:gdLst>
                <a:gd name="connsiteX0" fmla="*/ 1905000 w 1905000"/>
                <a:gd name="connsiteY0" fmla="*/ 0 h 238125"/>
                <a:gd name="connsiteX1" fmla="*/ 1666875 w 1905000"/>
                <a:gd name="connsiteY1" fmla="*/ 238125 h 238125"/>
                <a:gd name="connsiteX2" fmla="*/ 1456769 w 1905000"/>
                <a:gd name="connsiteY2" fmla="*/ 57706 h 238125"/>
                <a:gd name="connsiteX3" fmla="*/ 1413817 w 1905000"/>
                <a:gd name="connsiteY3" fmla="*/ 44619 h 238125"/>
                <a:gd name="connsiteX4" fmla="*/ 1400731 w 1905000"/>
                <a:gd name="connsiteY4" fmla="*/ 57706 h 238125"/>
                <a:gd name="connsiteX5" fmla="*/ 1190625 w 1905000"/>
                <a:gd name="connsiteY5" fmla="*/ 238125 h 238125"/>
                <a:gd name="connsiteX6" fmla="*/ 980519 w 1905000"/>
                <a:gd name="connsiteY6" fmla="*/ 57706 h 238125"/>
                <a:gd name="connsiteX7" fmla="*/ 937567 w 1905000"/>
                <a:gd name="connsiteY7" fmla="*/ 44619 h 238125"/>
                <a:gd name="connsiteX8" fmla="*/ 924481 w 1905000"/>
                <a:gd name="connsiteY8" fmla="*/ 57706 h 238125"/>
                <a:gd name="connsiteX9" fmla="*/ 714375 w 1905000"/>
                <a:gd name="connsiteY9" fmla="*/ 238125 h 238125"/>
                <a:gd name="connsiteX10" fmla="*/ 504269 w 1905000"/>
                <a:gd name="connsiteY10" fmla="*/ 57706 h 238125"/>
                <a:gd name="connsiteX11" fmla="*/ 461317 w 1905000"/>
                <a:gd name="connsiteY11" fmla="*/ 44619 h 238125"/>
                <a:gd name="connsiteX12" fmla="*/ 448231 w 1905000"/>
                <a:gd name="connsiteY12" fmla="*/ 57706 h 238125"/>
                <a:gd name="connsiteX13" fmla="*/ 238125 w 1905000"/>
                <a:gd name="connsiteY13" fmla="*/ 238125 h 238125"/>
                <a:gd name="connsiteX14" fmla="*/ 0 w 1905000"/>
                <a:gd name="connsiteY14" fmla="*/ 0 h 238125"/>
                <a:gd name="connsiteX15" fmla="*/ 1905000 w 1905000"/>
                <a:gd name="connsiteY15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5000" h="238125">
                  <a:moveTo>
                    <a:pt x="1905000" y="0"/>
                  </a:moveTo>
                  <a:cubicBezTo>
                    <a:pt x="1905000" y="131512"/>
                    <a:pt x="1798387" y="238125"/>
                    <a:pt x="1666875" y="238125"/>
                  </a:cubicBezTo>
                  <a:cubicBezTo>
                    <a:pt x="1590595" y="238125"/>
                    <a:pt x="1520508" y="177959"/>
                    <a:pt x="1456769" y="57706"/>
                  </a:cubicBezTo>
                  <a:cubicBezTo>
                    <a:pt x="1448522" y="42232"/>
                    <a:pt x="1429293" y="36372"/>
                    <a:pt x="1413817" y="44619"/>
                  </a:cubicBezTo>
                  <a:cubicBezTo>
                    <a:pt x="1408253" y="47584"/>
                    <a:pt x="1403697" y="52140"/>
                    <a:pt x="1400731" y="57706"/>
                  </a:cubicBezTo>
                  <a:cubicBezTo>
                    <a:pt x="1336992" y="177959"/>
                    <a:pt x="1266825" y="238125"/>
                    <a:pt x="1190625" y="238125"/>
                  </a:cubicBezTo>
                  <a:cubicBezTo>
                    <a:pt x="1114345" y="238125"/>
                    <a:pt x="1044258" y="177959"/>
                    <a:pt x="980519" y="57706"/>
                  </a:cubicBezTo>
                  <a:cubicBezTo>
                    <a:pt x="972272" y="42232"/>
                    <a:pt x="953043" y="36372"/>
                    <a:pt x="937567" y="44619"/>
                  </a:cubicBezTo>
                  <a:cubicBezTo>
                    <a:pt x="932003" y="47584"/>
                    <a:pt x="927447" y="52140"/>
                    <a:pt x="924481" y="57706"/>
                  </a:cubicBezTo>
                  <a:cubicBezTo>
                    <a:pt x="860742" y="177959"/>
                    <a:pt x="790575" y="238125"/>
                    <a:pt x="714375" y="238125"/>
                  </a:cubicBezTo>
                  <a:cubicBezTo>
                    <a:pt x="638095" y="238125"/>
                    <a:pt x="568008" y="177959"/>
                    <a:pt x="504269" y="57706"/>
                  </a:cubicBezTo>
                  <a:cubicBezTo>
                    <a:pt x="496022" y="42232"/>
                    <a:pt x="476791" y="36372"/>
                    <a:pt x="461317" y="44619"/>
                  </a:cubicBezTo>
                  <a:cubicBezTo>
                    <a:pt x="455753" y="47584"/>
                    <a:pt x="451197" y="52140"/>
                    <a:pt x="448231" y="57706"/>
                  </a:cubicBezTo>
                  <a:cubicBezTo>
                    <a:pt x="384492" y="177959"/>
                    <a:pt x="314325" y="238125"/>
                    <a:pt x="238125" y="238125"/>
                  </a:cubicBezTo>
                  <a:cubicBezTo>
                    <a:pt x="106612" y="238125"/>
                    <a:pt x="0" y="131512"/>
                    <a:pt x="0" y="0"/>
                  </a:cubicBezTo>
                  <a:lnTo>
                    <a:pt x="1905000" y="0"/>
                  </a:lnTo>
                  <a:close/>
                </a:path>
              </a:pathLst>
            </a:custGeom>
            <a:solidFill>
              <a:srgbClr val="A7A8AA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9E8935C-C1D0-4823-B478-D1D5908CA02A}"/>
                </a:ext>
              </a:extLst>
            </p:cNvPr>
            <p:cNvSpPr/>
            <p:nvPr/>
          </p:nvSpPr>
          <p:spPr>
            <a:xfrm>
              <a:off x="2344994" y="2675819"/>
              <a:ext cx="1269998" cy="952500"/>
            </a:xfrm>
            <a:custGeom>
              <a:avLst/>
              <a:gdLst>
                <a:gd name="connsiteX0" fmla="*/ 63499 w 1269998"/>
                <a:gd name="connsiteY0" fmla="*/ 0 h 952500"/>
                <a:gd name="connsiteX1" fmla="*/ 1206499 w 1269998"/>
                <a:gd name="connsiteY1" fmla="*/ 0 h 952500"/>
                <a:gd name="connsiteX2" fmla="*/ 1269999 w 1269998"/>
                <a:gd name="connsiteY2" fmla="*/ 63499 h 952500"/>
                <a:gd name="connsiteX3" fmla="*/ 1269999 w 1269998"/>
                <a:gd name="connsiteY3" fmla="*/ 888999 h 952500"/>
                <a:gd name="connsiteX4" fmla="*/ 1206499 w 1269998"/>
                <a:gd name="connsiteY4" fmla="*/ 952500 h 952500"/>
                <a:gd name="connsiteX5" fmla="*/ 63499 w 1269998"/>
                <a:gd name="connsiteY5" fmla="*/ 952500 h 952500"/>
                <a:gd name="connsiteX6" fmla="*/ 0 w 1269998"/>
                <a:gd name="connsiteY6" fmla="*/ 888999 h 952500"/>
                <a:gd name="connsiteX7" fmla="*/ 0 w 1269998"/>
                <a:gd name="connsiteY7" fmla="*/ 63499 h 952500"/>
                <a:gd name="connsiteX8" fmla="*/ 63499 w 1269998"/>
                <a:gd name="connsiteY8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998" h="952500">
                  <a:moveTo>
                    <a:pt x="63499" y="0"/>
                  </a:moveTo>
                  <a:lnTo>
                    <a:pt x="1206499" y="0"/>
                  </a:lnTo>
                  <a:cubicBezTo>
                    <a:pt x="1248834" y="0"/>
                    <a:pt x="1269999" y="21165"/>
                    <a:pt x="1269999" y="63499"/>
                  </a:cubicBezTo>
                  <a:lnTo>
                    <a:pt x="1269999" y="888999"/>
                  </a:lnTo>
                  <a:cubicBezTo>
                    <a:pt x="1269999" y="931333"/>
                    <a:pt x="1248834" y="952500"/>
                    <a:pt x="1206499" y="952500"/>
                  </a:cubicBezTo>
                  <a:lnTo>
                    <a:pt x="63499" y="952500"/>
                  </a:lnTo>
                  <a:cubicBezTo>
                    <a:pt x="21165" y="952500"/>
                    <a:pt x="0" y="931333"/>
                    <a:pt x="0" y="888999"/>
                  </a:cubicBezTo>
                  <a:lnTo>
                    <a:pt x="0" y="63499"/>
                  </a:lnTo>
                  <a:cubicBezTo>
                    <a:pt x="0" y="21165"/>
                    <a:pt x="21165" y="0"/>
                    <a:pt x="63499" y="0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87F1974-D6D4-44C1-A330-96DED70628E9}"/>
                </a:ext>
              </a:extLst>
            </p:cNvPr>
            <p:cNvSpPr/>
            <p:nvPr/>
          </p:nvSpPr>
          <p:spPr>
            <a:xfrm>
              <a:off x="3218119" y="2675819"/>
              <a:ext cx="79375" cy="79373"/>
            </a:xfrm>
            <a:custGeom>
              <a:avLst/>
              <a:gdLst>
                <a:gd name="connsiteX0" fmla="*/ 0 w 79375"/>
                <a:gd name="connsiteY0" fmla="*/ 0 h 79373"/>
                <a:gd name="connsiteX1" fmla="*/ 79376 w 79375"/>
                <a:gd name="connsiteY1" fmla="*/ 0 h 79373"/>
                <a:gd name="connsiteX2" fmla="*/ 79376 w 79375"/>
                <a:gd name="connsiteY2" fmla="*/ 79374 h 79373"/>
                <a:gd name="connsiteX3" fmla="*/ 0 w 79375"/>
                <a:gd name="connsiteY3" fmla="*/ 79374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" h="79373">
                  <a:moveTo>
                    <a:pt x="0" y="0"/>
                  </a:moveTo>
                  <a:lnTo>
                    <a:pt x="79376" y="0"/>
                  </a:lnTo>
                  <a:lnTo>
                    <a:pt x="79376" y="79374"/>
                  </a:lnTo>
                  <a:lnTo>
                    <a:pt x="0" y="79374"/>
                  </a:ln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851D7ECB-7A8F-4FF2-944A-45D07497704E}"/>
                </a:ext>
              </a:extLst>
            </p:cNvPr>
            <p:cNvSpPr/>
            <p:nvPr/>
          </p:nvSpPr>
          <p:spPr>
            <a:xfrm>
              <a:off x="2344994" y="2755193"/>
              <a:ext cx="1111249" cy="873126"/>
            </a:xfrm>
            <a:custGeom>
              <a:avLst/>
              <a:gdLst>
                <a:gd name="connsiteX0" fmla="*/ 777874 w 1111249"/>
                <a:gd name="connsiteY0" fmla="*/ 0 h 873126"/>
                <a:gd name="connsiteX1" fmla="*/ 1047750 w 1111249"/>
                <a:gd name="connsiteY1" fmla="*/ 0 h 873126"/>
                <a:gd name="connsiteX2" fmla="*/ 1111249 w 1111249"/>
                <a:gd name="connsiteY2" fmla="*/ 63501 h 873126"/>
                <a:gd name="connsiteX3" fmla="*/ 1111249 w 1111249"/>
                <a:gd name="connsiteY3" fmla="*/ 174626 h 873126"/>
                <a:gd name="connsiteX4" fmla="*/ 1047750 w 1111249"/>
                <a:gd name="connsiteY4" fmla="*/ 238125 h 873126"/>
                <a:gd name="connsiteX5" fmla="*/ 777874 w 1111249"/>
                <a:gd name="connsiteY5" fmla="*/ 238125 h 873126"/>
                <a:gd name="connsiteX6" fmla="*/ 714375 w 1111249"/>
                <a:gd name="connsiteY6" fmla="*/ 174626 h 873126"/>
                <a:gd name="connsiteX7" fmla="*/ 714375 w 1111249"/>
                <a:gd name="connsiteY7" fmla="*/ 63501 h 873126"/>
                <a:gd name="connsiteX8" fmla="*/ 777874 w 1111249"/>
                <a:gd name="connsiteY8" fmla="*/ 0 h 873126"/>
                <a:gd name="connsiteX9" fmla="*/ 0 w 1111249"/>
                <a:gd name="connsiteY9" fmla="*/ 555626 h 873126"/>
                <a:gd name="connsiteX10" fmla="*/ 730249 w 1111249"/>
                <a:gd name="connsiteY10" fmla="*/ 555626 h 873126"/>
                <a:gd name="connsiteX11" fmla="*/ 793749 w 1111249"/>
                <a:gd name="connsiteY11" fmla="*/ 619125 h 873126"/>
                <a:gd name="connsiteX12" fmla="*/ 793749 w 1111249"/>
                <a:gd name="connsiteY12" fmla="*/ 873126 h 873126"/>
                <a:gd name="connsiteX13" fmla="*/ 63499 w 1111249"/>
                <a:gd name="connsiteY13" fmla="*/ 873126 h 873126"/>
                <a:gd name="connsiteX14" fmla="*/ 0 w 1111249"/>
                <a:gd name="connsiteY14" fmla="*/ 809625 h 873126"/>
                <a:gd name="connsiteX15" fmla="*/ 0 w 1111249"/>
                <a:gd name="connsiteY15" fmla="*/ 555626 h 87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11249" h="873126">
                  <a:moveTo>
                    <a:pt x="777874" y="0"/>
                  </a:moveTo>
                  <a:lnTo>
                    <a:pt x="1047750" y="0"/>
                  </a:lnTo>
                  <a:cubicBezTo>
                    <a:pt x="1082820" y="0"/>
                    <a:pt x="1111249" y="28430"/>
                    <a:pt x="1111249" y="63501"/>
                  </a:cubicBezTo>
                  <a:lnTo>
                    <a:pt x="1111249" y="174626"/>
                  </a:lnTo>
                  <a:cubicBezTo>
                    <a:pt x="1111249" y="209695"/>
                    <a:pt x="1082820" y="238125"/>
                    <a:pt x="1047750" y="238125"/>
                  </a:cubicBezTo>
                  <a:lnTo>
                    <a:pt x="777874" y="238125"/>
                  </a:lnTo>
                  <a:cubicBezTo>
                    <a:pt x="742805" y="238125"/>
                    <a:pt x="714375" y="209695"/>
                    <a:pt x="714375" y="174626"/>
                  </a:cubicBezTo>
                  <a:lnTo>
                    <a:pt x="714375" y="63501"/>
                  </a:lnTo>
                  <a:cubicBezTo>
                    <a:pt x="714375" y="28430"/>
                    <a:pt x="742805" y="0"/>
                    <a:pt x="777874" y="0"/>
                  </a:cubicBezTo>
                  <a:close/>
                  <a:moveTo>
                    <a:pt x="0" y="555626"/>
                  </a:moveTo>
                  <a:lnTo>
                    <a:pt x="730249" y="555626"/>
                  </a:lnTo>
                  <a:cubicBezTo>
                    <a:pt x="765319" y="555626"/>
                    <a:pt x="793749" y="584055"/>
                    <a:pt x="793749" y="619125"/>
                  </a:cubicBezTo>
                  <a:lnTo>
                    <a:pt x="793749" y="873126"/>
                  </a:lnTo>
                  <a:lnTo>
                    <a:pt x="63499" y="873126"/>
                  </a:lnTo>
                  <a:cubicBezTo>
                    <a:pt x="28430" y="873126"/>
                    <a:pt x="0" y="844696"/>
                    <a:pt x="0" y="809625"/>
                  </a:cubicBezTo>
                  <a:lnTo>
                    <a:pt x="0" y="555626"/>
                  </a:ln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24D84DE1-40C9-40C4-B42A-09576AF485E9}"/>
                </a:ext>
              </a:extLst>
            </p:cNvPr>
            <p:cNvSpPr/>
            <p:nvPr/>
          </p:nvSpPr>
          <p:spPr>
            <a:xfrm>
              <a:off x="2503744" y="3072694"/>
              <a:ext cx="158749" cy="238125"/>
            </a:xfrm>
            <a:custGeom>
              <a:avLst/>
              <a:gdLst>
                <a:gd name="connsiteX0" fmla="*/ 31751 w 158749"/>
                <a:gd name="connsiteY0" fmla="*/ 0 h 238125"/>
                <a:gd name="connsiteX1" fmla="*/ 127001 w 158749"/>
                <a:gd name="connsiteY1" fmla="*/ 0 h 238125"/>
                <a:gd name="connsiteX2" fmla="*/ 158749 w 158749"/>
                <a:gd name="connsiteY2" fmla="*/ 31751 h 238125"/>
                <a:gd name="connsiteX3" fmla="*/ 158749 w 158749"/>
                <a:gd name="connsiteY3" fmla="*/ 238125 h 238125"/>
                <a:gd name="connsiteX4" fmla="*/ 0 w 158749"/>
                <a:gd name="connsiteY4" fmla="*/ 238125 h 238125"/>
                <a:gd name="connsiteX5" fmla="*/ 0 w 158749"/>
                <a:gd name="connsiteY5" fmla="*/ 31751 h 238125"/>
                <a:gd name="connsiteX6" fmla="*/ 31751 w 158749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749" h="238125">
                  <a:moveTo>
                    <a:pt x="31751" y="0"/>
                  </a:moveTo>
                  <a:lnTo>
                    <a:pt x="127001" y="0"/>
                  </a:lnTo>
                  <a:cubicBezTo>
                    <a:pt x="144462" y="0"/>
                    <a:pt x="158749" y="14287"/>
                    <a:pt x="158749" y="31751"/>
                  </a:cubicBezTo>
                  <a:lnTo>
                    <a:pt x="158749" y="238125"/>
                  </a:lnTo>
                  <a:lnTo>
                    <a:pt x="0" y="238125"/>
                  </a:lnTo>
                  <a:lnTo>
                    <a:pt x="0" y="31751"/>
                  </a:lnTo>
                  <a:cubicBezTo>
                    <a:pt x="0" y="14287"/>
                    <a:pt x="14287" y="0"/>
                    <a:pt x="31751" y="0"/>
                  </a:cubicBezTo>
                  <a:close/>
                </a:path>
              </a:pathLst>
            </a:custGeom>
            <a:solidFill>
              <a:srgbClr val="429B95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CC1A0F8-4577-41A4-AA14-684736222FED}"/>
                </a:ext>
              </a:extLst>
            </p:cNvPr>
            <p:cNvSpPr/>
            <p:nvPr/>
          </p:nvSpPr>
          <p:spPr>
            <a:xfrm>
              <a:off x="3376868" y="3072694"/>
              <a:ext cx="555625" cy="630170"/>
            </a:xfrm>
            <a:custGeom>
              <a:avLst/>
              <a:gdLst>
                <a:gd name="connsiteX0" fmla="*/ 288053 w 555625"/>
                <a:gd name="connsiteY0" fmla="*/ 626427 h 630170"/>
                <a:gd name="connsiteX1" fmla="*/ 267574 w 555625"/>
                <a:gd name="connsiteY1" fmla="*/ 626427 h 630170"/>
                <a:gd name="connsiteX2" fmla="*/ 0 w 555625"/>
                <a:gd name="connsiteY2" fmla="*/ 259714 h 630170"/>
                <a:gd name="connsiteX3" fmla="*/ 277814 w 555625"/>
                <a:gd name="connsiteY3" fmla="*/ 0 h 630170"/>
                <a:gd name="connsiteX4" fmla="*/ 555626 w 555625"/>
                <a:gd name="connsiteY4" fmla="*/ 259794 h 630170"/>
                <a:gd name="connsiteX5" fmla="*/ 288053 w 555625"/>
                <a:gd name="connsiteY5" fmla="*/ 626427 h 630170"/>
                <a:gd name="connsiteX6" fmla="*/ 285196 w 555625"/>
                <a:gd name="connsiteY6" fmla="*/ 381000 h 630170"/>
                <a:gd name="connsiteX7" fmla="*/ 421005 w 555625"/>
                <a:gd name="connsiteY7" fmla="*/ 253999 h 630170"/>
                <a:gd name="connsiteX8" fmla="*/ 285274 w 555625"/>
                <a:gd name="connsiteY8" fmla="*/ 127001 h 630170"/>
                <a:gd name="connsiteX9" fmla="*/ 149384 w 555625"/>
                <a:gd name="connsiteY9" fmla="*/ 253999 h 630170"/>
                <a:gd name="connsiteX10" fmla="*/ 285196 w 555625"/>
                <a:gd name="connsiteY10" fmla="*/ 381000 h 63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5625" h="630170">
                  <a:moveTo>
                    <a:pt x="288053" y="626427"/>
                  </a:moveTo>
                  <a:cubicBezTo>
                    <a:pt x="282139" y="631418"/>
                    <a:pt x="273487" y="631418"/>
                    <a:pt x="267574" y="626427"/>
                  </a:cubicBezTo>
                  <a:cubicBezTo>
                    <a:pt x="89219" y="475854"/>
                    <a:pt x="0" y="353616"/>
                    <a:pt x="0" y="259714"/>
                  </a:cubicBezTo>
                  <a:cubicBezTo>
                    <a:pt x="0" y="116363"/>
                    <a:pt x="124381" y="0"/>
                    <a:pt x="277814" y="0"/>
                  </a:cubicBezTo>
                  <a:cubicBezTo>
                    <a:pt x="431244" y="0"/>
                    <a:pt x="555626" y="116285"/>
                    <a:pt x="555626" y="259794"/>
                  </a:cubicBezTo>
                  <a:cubicBezTo>
                    <a:pt x="555626" y="353616"/>
                    <a:pt x="466409" y="475854"/>
                    <a:pt x="288053" y="626427"/>
                  </a:cubicBezTo>
                  <a:close/>
                  <a:moveTo>
                    <a:pt x="285196" y="381000"/>
                  </a:moveTo>
                  <a:cubicBezTo>
                    <a:pt x="360205" y="381000"/>
                    <a:pt x="421005" y="324168"/>
                    <a:pt x="421005" y="253999"/>
                  </a:cubicBezTo>
                  <a:cubicBezTo>
                    <a:pt x="421005" y="183832"/>
                    <a:pt x="360205" y="127001"/>
                    <a:pt x="285274" y="127001"/>
                  </a:cubicBezTo>
                  <a:cubicBezTo>
                    <a:pt x="210186" y="127001"/>
                    <a:pt x="149384" y="183832"/>
                    <a:pt x="149384" y="253999"/>
                  </a:cubicBezTo>
                  <a:cubicBezTo>
                    <a:pt x="149384" y="324168"/>
                    <a:pt x="210186" y="381000"/>
                    <a:pt x="285196" y="381000"/>
                  </a:cubicBezTo>
                  <a:close/>
                </a:path>
              </a:pathLst>
            </a:custGeom>
            <a:solidFill>
              <a:srgbClr val="E45D6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532C7CE-52A4-4294-800C-C950FCB6091F}"/>
              </a:ext>
            </a:extLst>
          </p:cNvPr>
          <p:cNvGrpSpPr/>
          <p:nvPr/>
        </p:nvGrpSpPr>
        <p:grpSpPr>
          <a:xfrm>
            <a:off x="5147411" y="1784562"/>
            <a:ext cx="1897180" cy="1897178"/>
            <a:chOff x="5258270" y="2047336"/>
            <a:chExt cx="1587499" cy="1587498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423AB91-7FF8-4CBA-BDCD-15C4FC56B78A}"/>
                </a:ext>
              </a:extLst>
            </p:cNvPr>
            <p:cNvSpPr/>
            <p:nvPr/>
          </p:nvSpPr>
          <p:spPr>
            <a:xfrm>
              <a:off x="5853582" y="3158585"/>
              <a:ext cx="396874" cy="407431"/>
            </a:xfrm>
            <a:custGeom>
              <a:avLst/>
              <a:gdLst>
                <a:gd name="connsiteX0" fmla="*/ 119063 w 396874"/>
                <a:gd name="connsiteY0" fmla="*/ 0 h 407431"/>
                <a:gd name="connsiteX1" fmla="*/ 277812 w 396874"/>
                <a:gd name="connsiteY1" fmla="*/ 0 h 407431"/>
                <a:gd name="connsiteX2" fmla="*/ 396874 w 396874"/>
                <a:gd name="connsiteY2" fmla="*/ 407432 h 407431"/>
                <a:gd name="connsiteX3" fmla="*/ 0 w 396874"/>
                <a:gd name="connsiteY3" fmla="*/ 407432 h 40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874" h="407431">
                  <a:moveTo>
                    <a:pt x="119063" y="0"/>
                  </a:moveTo>
                  <a:lnTo>
                    <a:pt x="277812" y="0"/>
                  </a:lnTo>
                  <a:lnTo>
                    <a:pt x="396874" y="407432"/>
                  </a:lnTo>
                  <a:lnTo>
                    <a:pt x="0" y="407432"/>
                  </a:lnTo>
                  <a:close/>
                </a:path>
              </a:pathLst>
            </a:custGeom>
            <a:solidFill>
              <a:srgbClr val="1C2E4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B9E7DB6-3AB7-4A02-ADD8-B779FFE6E41A}"/>
                </a:ext>
              </a:extLst>
            </p:cNvPr>
            <p:cNvSpPr/>
            <p:nvPr/>
          </p:nvSpPr>
          <p:spPr>
            <a:xfrm>
              <a:off x="5496395" y="3555461"/>
              <a:ext cx="1111249" cy="79373"/>
            </a:xfrm>
            <a:custGeom>
              <a:avLst/>
              <a:gdLst>
                <a:gd name="connsiteX0" fmla="*/ 31751 w 1111249"/>
                <a:gd name="connsiteY0" fmla="*/ 0 h 79373"/>
                <a:gd name="connsiteX1" fmla="*/ 1079501 w 1111249"/>
                <a:gd name="connsiteY1" fmla="*/ 0 h 79373"/>
                <a:gd name="connsiteX2" fmla="*/ 1111249 w 1111249"/>
                <a:gd name="connsiteY2" fmla="*/ 31749 h 79373"/>
                <a:gd name="connsiteX3" fmla="*/ 1111249 w 1111249"/>
                <a:gd name="connsiteY3" fmla="*/ 47625 h 79373"/>
                <a:gd name="connsiteX4" fmla="*/ 1079501 w 1111249"/>
                <a:gd name="connsiteY4" fmla="*/ 79374 h 79373"/>
                <a:gd name="connsiteX5" fmla="*/ 31751 w 1111249"/>
                <a:gd name="connsiteY5" fmla="*/ 79374 h 79373"/>
                <a:gd name="connsiteX6" fmla="*/ 0 w 1111249"/>
                <a:gd name="connsiteY6" fmla="*/ 47625 h 79373"/>
                <a:gd name="connsiteX7" fmla="*/ 0 w 1111249"/>
                <a:gd name="connsiteY7" fmla="*/ 31749 h 79373"/>
                <a:gd name="connsiteX8" fmla="*/ 31751 w 1111249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249" h="79373">
                  <a:moveTo>
                    <a:pt x="31751" y="0"/>
                  </a:moveTo>
                  <a:lnTo>
                    <a:pt x="1079501" y="0"/>
                  </a:lnTo>
                  <a:cubicBezTo>
                    <a:pt x="1100666" y="0"/>
                    <a:pt x="1111249" y="10584"/>
                    <a:pt x="1111249" y="31749"/>
                  </a:cubicBezTo>
                  <a:lnTo>
                    <a:pt x="1111249" y="47625"/>
                  </a:lnTo>
                  <a:cubicBezTo>
                    <a:pt x="1111249" y="68790"/>
                    <a:pt x="1100666" y="79374"/>
                    <a:pt x="1079501" y="79374"/>
                  </a:cubicBezTo>
                  <a:lnTo>
                    <a:pt x="31751" y="79374"/>
                  </a:lnTo>
                  <a:cubicBezTo>
                    <a:pt x="10584" y="79374"/>
                    <a:pt x="0" y="68790"/>
                    <a:pt x="0" y="47625"/>
                  </a:cubicBezTo>
                  <a:lnTo>
                    <a:pt x="0" y="31749"/>
                  </a:lnTo>
                  <a:cubicBezTo>
                    <a:pt x="0" y="10584"/>
                    <a:pt x="10584" y="0"/>
                    <a:pt x="31751" y="0"/>
                  </a:cubicBezTo>
                  <a:close/>
                </a:path>
              </a:pathLst>
            </a:custGeom>
            <a:solidFill>
              <a:srgbClr val="1C2E4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1AC75AD-4B76-4F94-843B-9B07CF27295F}"/>
                </a:ext>
              </a:extLst>
            </p:cNvPr>
            <p:cNvSpPr/>
            <p:nvPr/>
          </p:nvSpPr>
          <p:spPr>
            <a:xfrm>
              <a:off x="5258270" y="2047336"/>
              <a:ext cx="1587499" cy="1270000"/>
            </a:xfrm>
            <a:custGeom>
              <a:avLst/>
              <a:gdLst>
                <a:gd name="connsiteX0" fmla="*/ 127000 w 1587499"/>
                <a:gd name="connsiteY0" fmla="*/ 0 h 1270000"/>
                <a:gd name="connsiteX1" fmla="*/ 1460501 w 1587499"/>
                <a:gd name="connsiteY1" fmla="*/ 0 h 1270000"/>
                <a:gd name="connsiteX2" fmla="*/ 1587499 w 1587499"/>
                <a:gd name="connsiteY2" fmla="*/ 127000 h 1270000"/>
                <a:gd name="connsiteX3" fmla="*/ 1587499 w 1587499"/>
                <a:gd name="connsiteY3" fmla="*/ 1143000 h 1270000"/>
                <a:gd name="connsiteX4" fmla="*/ 1460501 w 1587499"/>
                <a:gd name="connsiteY4" fmla="*/ 1270001 h 1270000"/>
                <a:gd name="connsiteX5" fmla="*/ 127000 w 1587499"/>
                <a:gd name="connsiteY5" fmla="*/ 1270001 h 1270000"/>
                <a:gd name="connsiteX6" fmla="*/ 0 w 1587499"/>
                <a:gd name="connsiteY6" fmla="*/ 1143000 h 1270000"/>
                <a:gd name="connsiteX7" fmla="*/ 0 w 1587499"/>
                <a:gd name="connsiteY7" fmla="*/ 127000 h 1270000"/>
                <a:gd name="connsiteX8" fmla="*/ 127000 w 1587499"/>
                <a:gd name="connsiteY8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99" h="1270000">
                  <a:moveTo>
                    <a:pt x="127000" y="0"/>
                  </a:moveTo>
                  <a:lnTo>
                    <a:pt x="1460501" y="0"/>
                  </a:lnTo>
                  <a:cubicBezTo>
                    <a:pt x="1530640" y="0"/>
                    <a:pt x="1587499" y="56860"/>
                    <a:pt x="1587499" y="127000"/>
                  </a:cubicBezTo>
                  <a:lnTo>
                    <a:pt x="1587499" y="1143000"/>
                  </a:lnTo>
                  <a:cubicBezTo>
                    <a:pt x="1587499" y="1213141"/>
                    <a:pt x="1530640" y="1270001"/>
                    <a:pt x="1460501" y="1270001"/>
                  </a:cubicBezTo>
                  <a:lnTo>
                    <a:pt x="127000" y="1270001"/>
                  </a:lnTo>
                  <a:cubicBezTo>
                    <a:pt x="56860" y="1270001"/>
                    <a:pt x="0" y="1213141"/>
                    <a:pt x="0" y="11430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C2E4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E28CB90-B7B0-4891-B616-EBF32203D4EA}"/>
                </a:ext>
              </a:extLst>
            </p:cNvPr>
            <p:cNvSpPr/>
            <p:nvPr/>
          </p:nvSpPr>
          <p:spPr>
            <a:xfrm>
              <a:off x="5337645" y="2126711"/>
              <a:ext cx="1428750" cy="1111249"/>
            </a:xfrm>
            <a:custGeom>
              <a:avLst/>
              <a:gdLst>
                <a:gd name="connsiteX0" fmla="*/ 63500 w 1428750"/>
                <a:gd name="connsiteY0" fmla="*/ 0 h 1111249"/>
                <a:gd name="connsiteX1" fmla="*/ 1365249 w 1428750"/>
                <a:gd name="connsiteY1" fmla="*/ 0 h 1111249"/>
                <a:gd name="connsiteX2" fmla="*/ 1428751 w 1428750"/>
                <a:gd name="connsiteY2" fmla="*/ 63500 h 1111249"/>
                <a:gd name="connsiteX3" fmla="*/ 1428751 w 1428750"/>
                <a:gd name="connsiteY3" fmla="*/ 1047751 h 1111249"/>
                <a:gd name="connsiteX4" fmla="*/ 1365249 w 1428750"/>
                <a:gd name="connsiteY4" fmla="*/ 1111250 h 1111249"/>
                <a:gd name="connsiteX5" fmla="*/ 63500 w 1428750"/>
                <a:gd name="connsiteY5" fmla="*/ 1111250 h 1111249"/>
                <a:gd name="connsiteX6" fmla="*/ 0 w 1428750"/>
                <a:gd name="connsiteY6" fmla="*/ 1047751 h 1111249"/>
                <a:gd name="connsiteX7" fmla="*/ 0 w 1428750"/>
                <a:gd name="connsiteY7" fmla="*/ 63500 h 1111249"/>
                <a:gd name="connsiteX8" fmla="*/ 63500 w 1428750"/>
                <a:gd name="connsiteY8" fmla="*/ 0 h 111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0" h="1111249">
                  <a:moveTo>
                    <a:pt x="63500" y="0"/>
                  </a:moveTo>
                  <a:lnTo>
                    <a:pt x="1365249" y="0"/>
                  </a:lnTo>
                  <a:cubicBezTo>
                    <a:pt x="1400321" y="0"/>
                    <a:pt x="1428751" y="28430"/>
                    <a:pt x="1428751" y="63500"/>
                  </a:cubicBezTo>
                  <a:lnTo>
                    <a:pt x="1428751" y="1047751"/>
                  </a:lnTo>
                  <a:cubicBezTo>
                    <a:pt x="1428751" y="1082820"/>
                    <a:pt x="1400321" y="1111250"/>
                    <a:pt x="1365249" y="1111250"/>
                  </a:cubicBezTo>
                  <a:lnTo>
                    <a:pt x="63500" y="1111250"/>
                  </a:lnTo>
                  <a:cubicBezTo>
                    <a:pt x="28430" y="1111250"/>
                    <a:pt x="0" y="1082820"/>
                    <a:pt x="0" y="1047751"/>
                  </a:cubicBezTo>
                  <a:lnTo>
                    <a:pt x="0" y="63500"/>
                  </a:lnTo>
                  <a:cubicBezTo>
                    <a:pt x="0" y="28430"/>
                    <a:pt x="28430" y="0"/>
                    <a:pt x="63500" y="0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439ECE7-70E2-4538-9F0C-361FFEAC3CD5}"/>
                </a:ext>
              </a:extLst>
            </p:cNvPr>
            <p:cNvSpPr/>
            <p:nvPr/>
          </p:nvSpPr>
          <p:spPr>
            <a:xfrm>
              <a:off x="6290145" y="2841086"/>
              <a:ext cx="79373" cy="238125"/>
            </a:xfrm>
            <a:custGeom>
              <a:avLst/>
              <a:gdLst>
                <a:gd name="connsiteX0" fmla="*/ 15874 w 79373"/>
                <a:gd name="connsiteY0" fmla="*/ 0 h 238125"/>
                <a:gd name="connsiteX1" fmla="*/ 63499 w 79373"/>
                <a:gd name="connsiteY1" fmla="*/ 0 h 238125"/>
                <a:gd name="connsiteX2" fmla="*/ 79374 w 79373"/>
                <a:gd name="connsiteY2" fmla="*/ 15874 h 238125"/>
                <a:gd name="connsiteX3" fmla="*/ 79374 w 79373"/>
                <a:gd name="connsiteY3" fmla="*/ 222249 h 238125"/>
                <a:gd name="connsiteX4" fmla="*/ 63499 w 79373"/>
                <a:gd name="connsiteY4" fmla="*/ 238125 h 238125"/>
                <a:gd name="connsiteX5" fmla="*/ 15874 w 79373"/>
                <a:gd name="connsiteY5" fmla="*/ 238125 h 238125"/>
                <a:gd name="connsiteX6" fmla="*/ 0 w 79373"/>
                <a:gd name="connsiteY6" fmla="*/ 222249 h 238125"/>
                <a:gd name="connsiteX7" fmla="*/ 0 w 79373"/>
                <a:gd name="connsiteY7" fmla="*/ 15874 h 238125"/>
                <a:gd name="connsiteX8" fmla="*/ 15874 w 79373"/>
                <a:gd name="connsiteY8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238125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1"/>
                    <a:pt x="79374" y="15874"/>
                  </a:cubicBezTo>
                  <a:lnTo>
                    <a:pt x="79374" y="222249"/>
                  </a:lnTo>
                  <a:cubicBezTo>
                    <a:pt x="79374" y="232832"/>
                    <a:pt x="74083" y="238125"/>
                    <a:pt x="63499" y="238125"/>
                  </a:cubicBezTo>
                  <a:lnTo>
                    <a:pt x="15874" y="238125"/>
                  </a:lnTo>
                  <a:cubicBezTo>
                    <a:pt x="5291" y="238125"/>
                    <a:pt x="0" y="232832"/>
                    <a:pt x="0" y="22224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0D0D851-172E-449F-A1E2-D70F7346A335}"/>
                </a:ext>
              </a:extLst>
            </p:cNvPr>
            <p:cNvSpPr/>
            <p:nvPr/>
          </p:nvSpPr>
          <p:spPr>
            <a:xfrm>
              <a:off x="6131394" y="2920460"/>
              <a:ext cx="79375" cy="158751"/>
            </a:xfrm>
            <a:custGeom>
              <a:avLst/>
              <a:gdLst>
                <a:gd name="connsiteX0" fmla="*/ 15876 w 79375"/>
                <a:gd name="connsiteY0" fmla="*/ 0 h 158751"/>
                <a:gd name="connsiteX1" fmla="*/ 63501 w 79375"/>
                <a:gd name="connsiteY1" fmla="*/ 0 h 158751"/>
                <a:gd name="connsiteX2" fmla="*/ 79376 w 79375"/>
                <a:gd name="connsiteY2" fmla="*/ 15876 h 158751"/>
                <a:gd name="connsiteX3" fmla="*/ 79376 w 79375"/>
                <a:gd name="connsiteY3" fmla="*/ 142875 h 158751"/>
                <a:gd name="connsiteX4" fmla="*/ 63501 w 79375"/>
                <a:gd name="connsiteY4" fmla="*/ 158751 h 158751"/>
                <a:gd name="connsiteX5" fmla="*/ 15876 w 79375"/>
                <a:gd name="connsiteY5" fmla="*/ 158751 h 158751"/>
                <a:gd name="connsiteX6" fmla="*/ 0 w 79375"/>
                <a:gd name="connsiteY6" fmla="*/ 142875 h 158751"/>
                <a:gd name="connsiteX7" fmla="*/ 0 w 79375"/>
                <a:gd name="connsiteY7" fmla="*/ 15876 h 158751"/>
                <a:gd name="connsiteX8" fmla="*/ 15876 w 79375"/>
                <a:gd name="connsiteY8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158751">
                  <a:moveTo>
                    <a:pt x="15876" y="0"/>
                  </a:moveTo>
                  <a:lnTo>
                    <a:pt x="63501" y="0"/>
                  </a:lnTo>
                  <a:cubicBezTo>
                    <a:pt x="74085" y="0"/>
                    <a:pt x="79376" y="5293"/>
                    <a:pt x="79376" y="15876"/>
                  </a:cubicBezTo>
                  <a:lnTo>
                    <a:pt x="79376" y="142875"/>
                  </a:lnTo>
                  <a:cubicBezTo>
                    <a:pt x="79376" y="153459"/>
                    <a:pt x="74085" y="158751"/>
                    <a:pt x="63501" y="158751"/>
                  </a:cubicBezTo>
                  <a:lnTo>
                    <a:pt x="15876" y="158751"/>
                  </a:lnTo>
                  <a:cubicBezTo>
                    <a:pt x="5293" y="158751"/>
                    <a:pt x="0" y="153459"/>
                    <a:pt x="0" y="142875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4371AD4-055D-404F-84C8-C25E1A8FE560}"/>
                </a:ext>
              </a:extLst>
            </p:cNvPr>
            <p:cNvSpPr/>
            <p:nvPr/>
          </p:nvSpPr>
          <p:spPr>
            <a:xfrm>
              <a:off x="6448895" y="2920460"/>
              <a:ext cx="79375" cy="158751"/>
            </a:xfrm>
            <a:custGeom>
              <a:avLst/>
              <a:gdLst>
                <a:gd name="connsiteX0" fmla="*/ 15874 w 79375"/>
                <a:gd name="connsiteY0" fmla="*/ 0 h 158751"/>
                <a:gd name="connsiteX1" fmla="*/ 63499 w 79375"/>
                <a:gd name="connsiteY1" fmla="*/ 0 h 158751"/>
                <a:gd name="connsiteX2" fmla="*/ 79376 w 79375"/>
                <a:gd name="connsiteY2" fmla="*/ 15876 h 158751"/>
                <a:gd name="connsiteX3" fmla="*/ 79376 w 79375"/>
                <a:gd name="connsiteY3" fmla="*/ 142875 h 158751"/>
                <a:gd name="connsiteX4" fmla="*/ 63499 w 79375"/>
                <a:gd name="connsiteY4" fmla="*/ 158751 h 158751"/>
                <a:gd name="connsiteX5" fmla="*/ 15874 w 79375"/>
                <a:gd name="connsiteY5" fmla="*/ 158751 h 158751"/>
                <a:gd name="connsiteX6" fmla="*/ 0 w 79375"/>
                <a:gd name="connsiteY6" fmla="*/ 142875 h 158751"/>
                <a:gd name="connsiteX7" fmla="*/ 0 w 79375"/>
                <a:gd name="connsiteY7" fmla="*/ 15876 h 158751"/>
                <a:gd name="connsiteX8" fmla="*/ 15874 w 79375"/>
                <a:gd name="connsiteY8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158751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6" y="5293"/>
                    <a:pt x="79376" y="15876"/>
                  </a:cubicBezTo>
                  <a:lnTo>
                    <a:pt x="79376" y="142875"/>
                  </a:lnTo>
                  <a:cubicBezTo>
                    <a:pt x="79376" y="153459"/>
                    <a:pt x="74083" y="158751"/>
                    <a:pt x="63499" y="158751"/>
                  </a:cubicBezTo>
                  <a:lnTo>
                    <a:pt x="15874" y="158751"/>
                  </a:lnTo>
                  <a:cubicBezTo>
                    <a:pt x="5291" y="158751"/>
                    <a:pt x="0" y="153459"/>
                    <a:pt x="0" y="142875"/>
                  </a:cubicBezTo>
                  <a:lnTo>
                    <a:pt x="0" y="15876"/>
                  </a:lnTo>
                  <a:cubicBezTo>
                    <a:pt x="0" y="5293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E8E4EB93-3077-4E49-A7E1-F3E1CB217824}"/>
                </a:ext>
              </a:extLst>
            </p:cNvPr>
            <p:cNvSpPr/>
            <p:nvPr/>
          </p:nvSpPr>
          <p:spPr>
            <a:xfrm>
              <a:off x="5893269" y="2761711"/>
              <a:ext cx="79375" cy="317500"/>
            </a:xfrm>
            <a:custGeom>
              <a:avLst/>
              <a:gdLst>
                <a:gd name="connsiteX0" fmla="*/ 15876 w 79375"/>
                <a:gd name="connsiteY0" fmla="*/ 0 h 317500"/>
                <a:gd name="connsiteX1" fmla="*/ 63501 w 79375"/>
                <a:gd name="connsiteY1" fmla="*/ 0 h 317500"/>
                <a:gd name="connsiteX2" fmla="*/ 79376 w 79375"/>
                <a:gd name="connsiteY2" fmla="*/ 15874 h 317500"/>
                <a:gd name="connsiteX3" fmla="*/ 79376 w 79375"/>
                <a:gd name="connsiteY3" fmla="*/ 301624 h 317500"/>
                <a:gd name="connsiteX4" fmla="*/ 63501 w 79375"/>
                <a:gd name="connsiteY4" fmla="*/ 317501 h 317500"/>
                <a:gd name="connsiteX5" fmla="*/ 15876 w 79375"/>
                <a:gd name="connsiteY5" fmla="*/ 317501 h 317500"/>
                <a:gd name="connsiteX6" fmla="*/ 0 w 79375"/>
                <a:gd name="connsiteY6" fmla="*/ 301624 h 317500"/>
                <a:gd name="connsiteX7" fmla="*/ 0 w 79375"/>
                <a:gd name="connsiteY7" fmla="*/ 15874 h 317500"/>
                <a:gd name="connsiteX8" fmla="*/ 15876 w 79375"/>
                <a:gd name="connsiteY8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317500">
                  <a:moveTo>
                    <a:pt x="15876" y="0"/>
                  </a:moveTo>
                  <a:lnTo>
                    <a:pt x="63501" y="0"/>
                  </a:lnTo>
                  <a:cubicBezTo>
                    <a:pt x="74085" y="0"/>
                    <a:pt x="79376" y="5291"/>
                    <a:pt x="79376" y="15874"/>
                  </a:cubicBezTo>
                  <a:lnTo>
                    <a:pt x="79376" y="301624"/>
                  </a:lnTo>
                  <a:cubicBezTo>
                    <a:pt x="79376" y="312208"/>
                    <a:pt x="74085" y="317501"/>
                    <a:pt x="63501" y="317501"/>
                  </a:cubicBezTo>
                  <a:lnTo>
                    <a:pt x="15876" y="317501"/>
                  </a:lnTo>
                  <a:cubicBezTo>
                    <a:pt x="5293" y="317501"/>
                    <a:pt x="0" y="312208"/>
                    <a:pt x="0" y="301624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A764541-F5E2-45D6-8DC6-DC65821049D9}"/>
                </a:ext>
              </a:extLst>
            </p:cNvPr>
            <p:cNvSpPr/>
            <p:nvPr/>
          </p:nvSpPr>
          <p:spPr>
            <a:xfrm>
              <a:off x="5734520" y="2999836"/>
              <a:ext cx="79375" cy="79375"/>
            </a:xfrm>
            <a:custGeom>
              <a:avLst/>
              <a:gdLst>
                <a:gd name="connsiteX0" fmla="*/ 15874 w 79375"/>
                <a:gd name="connsiteY0" fmla="*/ 0 h 79375"/>
                <a:gd name="connsiteX1" fmla="*/ 63499 w 79375"/>
                <a:gd name="connsiteY1" fmla="*/ 0 h 79375"/>
                <a:gd name="connsiteX2" fmla="*/ 79376 w 79375"/>
                <a:gd name="connsiteY2" fmla="*/ 15874 h 79375"/>
                <a:gd name="connsiteX3" fmla="*/ 79376 w 79375"/>
                <a:gd name="connsiteY3" fmla="*/ 63499 h 79375"/>
                <a:gd name="connsiteX4" fmla="*/ 63499 w 79375"/>
                <a:gd name="connsiteY4" fmla="*/ 79376 h 79375"/>
                <a:gd name="connsiteX5" fmla="*/ 15874 w 79375"/>
                <a:gd name="connsiteY5" fmla="*/ 79376 h 79375"/>
                <a:gd name="connsiteX6" fmla="*/ 0 w 79375"/>
                <a:gd name="connsiteY6" fmla="*/ 63499 h 79375"/>
                <a:gd name="connsiteX7" fmla="*/ 0 w 79375"/>
                <a:gd name="connsiteY7" fmla="*/ 15874 h 79375"/>
                <a:gd name="connsiteX8" fmla="*/ 15874 w 79375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5" h="79375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6" y="5291"/>
                    <a:pt x="79376" y="15874"/>
                  </a:cubicBezTo>
                  <a:lnTo>
                    <a:pt x="79376" y="63499"/>
                  </a:lnTo>
                  <a:cubicBezTo>
                    <a:pt x="79376" y="74083"/>
                    <a:pt x="74083" y="79376"/>
                    <a:pt x="63499" y="79376"/>
                  </a:cubicBezTo>
                  <a:lnTo>
                    <a:pt x="15874" y="79376"/>
                  </a:lnTo>
                  <a:cubicBezTo>
                    <a:pt x="5291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8600E0D-D2EE-4242-9A46-B8F34E0CFD2A}"/>
                </a:ext>
              </a:extLst>
            </p:cNvPr>
            <p:cNvSpPr/>
            <p:nvPr/>
          </p:nvSpPr>
          <p:spPr>
            <a:xfrm>
              <a:off x="5575770" y="2920460"/>
              <a:ext cx="79373" cy="158751"/>
            </a:xfrm>
            <a:custGeom>
              <a:avLst/>
              <a:gdLst>
                <a:gd name="connsiteX0" fmla="*/ 15874 w 79373"/>
                <a:gd name="connsiteY0" fmla="*/ 0 h 158751"/>
                <a:gd name="connsiteX1" fmla="*/ 63499 w 79373"/>
                <a:gd name="connsiteY1" fmla="*/ 0 h 158751"/>
                <a:gd name="connsiteX2" fmla="*/ 79374 w 79373"/>
                <a:gd name="connsiteY2" fmla="*/ 15876 h 158751"/>
                <a:gd name="connsiteX3" fmla="*/ 79374 w 79373"/>
                <a:gd name="connsiteY3" fmla="*/ 142875 h 158751"/>
                <a:gd name="connsiteX4" fmla="*/ 63499 w 79373"/>
                <a:gd name="connsiteY4" fmla="*/ 158751 h 158751"/>
                <a:gd name="connsiteX5" fmla="*/ 15874 w 79373"/>
                <a:gd name="connsiteY5" fmla="*/ 158751 h 158751"/>
                <a:gd name="connsiteX6" fmla="*/ 0 w 79373"/>
                <a:gd name="connsiteY6" fmla="*/ 142875 h 158751"/>
                <a:gd name="connsiteX7" fmla="*/ 0 w 79373"/>
                <a:gd name="connsiteY7" fmla="*/ 15876 h 158751"/>
                <a:gd name="connsiteX8" fmla="*/ 15874 w 79373"/>
                <a:gd name="connsiteY8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158751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3"/>
                    <a:pt x="79374" y="15876"/>
                  </a:cubicBezTo>
                  <a:lnTo>
                    <a:pt x="79374" y="142875"/>
                  </a:lnTo>
                  <a:cubicBezTo>
                    <a:pt x="79374" y="153459"/>
                    <a:pt x="74083" y="158751"/>
                    <a:pt x="63499" y="158751"/>
                  </a:cubicBezTo>
                  <a:lnTo>
                    <a:pt x="15874" y="158751"/>
                  </a:lnTo>
                  <a:cubicBezTo>
                    <a:pt x="5291" y="158751"/>
                    <a:pt x="0" y="153459"/>
                    <a:pt x="0" y="142875"/>
                  </a:cubicBezTo>
                  <a:lnTo>
                    <a:pt x="0" y="15876"/>
                  </a:lnTo>
                  <a:cubicBezTo>
                    <a:pt x="0" y="5293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76BC912-198E-4804-8419-0AB7CCEA16B4}"/>
                </a:ext>
              </a:extLst>
            </p:cNvPr>
            <p:cNvSpPr/>
            <p:nvPr/>
          </p:nvSpPr>
          <p:spPr>
            <a:xfrm>
              <a:off x="5575770" y="2285461"/>
              <a:ext cx="396874" cy="396874"/>
            </a:xfrm>
            <a:custGeom>
              <a:avLst/>
              <a:gdLst>
                <a:gd name="connsiteX0" fmla="*/ 198436 w 396874"/>
                <a:gd name="connsiteY0" fmla="*/ 0 h 396874"/>
                <a:gd name="connsiteX1" fmla="*/ 198436 w 396874"/>
                <a:gd name="connsiteY1" fmla="*/ 198438 h 396874"/>
                <a:gd name="connsiteX2" fmla="*/ 396874 w 396874"/>
                <a:gd name="connsiteY2" fmla="*/ 198438 h 396874"/>
                <a:gd name="connsiteX3" fmla="*/ 198436 w 396874"/>
                <a:gd name="connsiteY3" fmla="*/ 396874 h 396874"/>
                <a:gd name="connsiteX4" fmla="*/ 0 w 396874"/>
                <a:gd name="connsiteY4" fmla="*/ 198438 h 396874"/>
                <a:gd name="connsiteX5" fmla="*/ 198436 w 396874"/>
                <a:gd name="connsiteY5" fmla="*/ 0 h 39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874" h="396874">
                  <a:moveTo>
                    <a:pt x="198436" y="0"/>
                  </a:moveTo>
                  <a:lnTo>
                    <a:pt x="198436" y="198438"/>
                  </a:lnTo>
                  <a:lnTo>
                    <a:pt x="396874" y="198438"/>
                  </a:lnTo>
                  <a:cubicBezTo>
                    <a:pt x="396874" y="308031"/>
                    <a:pt x="308031" y="396874"/>
                    <a:pt x="198436" y="396874"/>
                  </a:cubicBezTo>
                  <a:cubicBezTo>
                    <a:pt x="88843" y="396874"/>
                    <a:pt x="0" y="308031"/>
                    <a:pt x="0" y="198438"/>
                  </a:cubicBezTo>
                  <a:cubicBezTo>
                    <a:pt x="0" y="88843"/>
                    <a:pt x="88843" y="0"/>
                    <a:pt x="198436" y="0"/>
                  </a:cubicBezTo>
                  <a:close/>
                </a:path>
              </a:pathLst>
            </a:custGeom>
            <a:solidFill>
              <a:srgbClr val="E45D6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DC6A2978-C83C-4B20-B1FD-7823EE1E0715}"/>
                </a:ext>
              </a:extLst>
            </p:cNvPr>
            <p:cNvSpPr/>
            <p:nvPr/>
          </p:nvSpPr>
          <p:spPr>
            <a:xfrm>
              <a:off x="6210770" y="2364836"/>
              <a:ext cx="317500" cy="79373"/>
            </a:xfrm>
            <a:custGeom>
              <a:avLst/>
              <a:gdLst>
                <a:gd name="connsiteX0" fmla="*/ 15874 w 317500"/>
                <a:gd name="connsiteY0" fmla="*/ 0 h 79373"/>
                <a:gd name="connsiteX1" fmla="*/ 301624 w 317500"/>
                <a:gd name="connsiteY1" fmla="*/ 0 h 79373"/>
                <a:gd name="connsiteX2" fmla="*/ 317501 w 317500"/>
                <a:gd name="connsiteY2" fmla="*/ 15874 h 79373"/>
                <a:gd name="connsiteX3" fmla="*/ 317501 w 317500"/>
                <a:gd name="connsiteY3" fmla="*/ 63499 h 79373"/>
                <a:gd name="connsiteX4" fmla="*/ 301624 w 317500"/>
                <a:gd name="connsiteY4" fmla="*/ 79374 h 79373"/>
                <a:gd name="connsiteX5" fmla="*/ 15874 w 317500"/>
                <a:gd name="connsiteY5" fmla="*/ 79374 h 79373"/>
                <a:gd name="connsiteX6" fmla="*/ 0 w 317500"/>
                <a:gd name="connsiteY6" fmla="*/ 63499 h 79373"/>
                <a:gd name="connsiteX7" fmla="*/ 0 w 317500"/>
                <a:gd name="connsiteY7" fmla="*/ 15874 h 79373"/>
                <a:gd name="connsiteX8" fmla="*/ 15874 w 317500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3">
                  <a:moveTo>
                    <a:pt x="15874" y="0"/>
                  </a:moveTo>
                  <a:lnTo>
                    <a:pt x="301624" y="0"/>
                  </a:lnTo>
                  <a:cubicBezTo>
                    <a:pt x="310357" y="0"/>
                    <a:pt x="317501" y="7144"/>
                    <a:pt x="317501" y="15874"/>
                  </a:cubicBezTo>
                  <a:lnTo>
                    <a:pt x="317501" y="63499"/>
                  </a:lnTo>
                  <a:cubicBezTo>
                    <a:pt x="317501" y="72267"/>
                    <a:pt x="310392" y="79374"/>
                    <a:pt x="301624" y="79374"/>
                  </a:cubicBezTo>
                  <a:lnTo>
                    <a:pt x="15874" y="79374"/>
                  </a:lnTo>
                  <a:cubicBezTo>
                    <a:pt x="7107" y="79374"/>
                    <a:pt x="0" y="72267"/>
                    <a:pt x="0" y="63499"/>
                  </a:cubicBezTo>
                  <a:lnTo>
                    <a:pt x="0" y="15874"/>
                  </a:lnTo>
                  <a:cubicBezTo>
                    <a:pt x="0" y="7144"/>
                    <a:pt x="7144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D345BA3-C4BC-4AF0-BF0D-4E4F3E1E201E}"/>
                </a:ext>
              </a:extLst>
            </p:cNvPr>
            <p:cNvSpPr/>
            <p:nvPr/>
          </p:nvSpPr>
          <p:spPr>
            <a:xfrm>
              <a:off x="6052020" y="2364836"/>
              <a:ext cx="79373" cy="79373"/>
            </a:xfrm>
            <a:custGeom>
              <a:avLst/>
              <a:gdLst>
                <a:gd name="connsiteX0" fmla="*/ 15874 w 79373"/>
                <a:gd name="connsiteY0" fmla="*/ 0 h 79373"/>
                <a:gd name="connsiteX1" fmla="*/ 63499 w 79373"/>
                <a:gd name="connsiteY1" fmla="*/ 0 h 79373"/>
                <a:gd name="connsiteX2" fmla="*/ 79374 w 79373"/>
                <a:gd name="connsiteY2" fmla="*/ 15874 h 79373"/>
                <a:gd name="connsiteX3" fmla="*/ 79374 w 79373"/>
                <a:gd name="connsiteY3" fmla="*/ 63499 h 79373"/>
                <a:gd name="connsiteX4" fmla="*/ 63499 w 79373"/>
                <a:gd name="connsiteY4" fmla="*/ 79374 h 79373"/>
                <a:gd name="connsiteX5" fmla="*/ 15874 w 79373"/>
                <a:gd name="connsiteY5" fmla="*/ 79374 h 79373"/>
                <a:gd name="connsiteX6" fmla="*/ 0 w 79373"/>
                <a:gd name="connsiteY6" fmla="*/ 63499 h 79373"/>
                <a:gd name="connsiteX7" fmla="*/ 0 w 79373"/>
                <a:gd name="connsiteY7" fmla="*/ 15874 h 79373"/>
                <a:gd name="connsiteX8" fmla="*/ 15874 w 79373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79373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1"/>
                    <a:pt x="79374" y="15874"/>
                  </a:cubicBezTo>
                  <a:lnTo>
                    <a:pt x="79374" y="63499"/>
                  </a:lnTo>
                  <a:cubicBezTo>
                    <a:pt x="79374" y="74083"/>
                    <a:pt x="74083" y="79374"/>
                    <a:pt x="63499" y="79374"/>
                  </a:cubicBezTo>
                  <a:lnTo>
                    <a:pt x="15874" y="79374"/>
                  </a:lnTo>
                  <a:cubicBezTo>
                    <a:pt x="5291" y="79374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03EA03F-1798-48C6-AECE-F46AB131D836}"/>
                </a:ext>
              </a:extLst>
            </p:cNvPr>
            <p:cNvSpPr/>
            <p:nvPr/>
          </p:nvSpPr>
          <p:spPr>
            <a:xfrm>
              <a:off x="6210770" y="2523586"/>
              <a:ext cx="317500" cy="79375"/>
            </a:xfrm>
            <a:custGeom>
              <a:avLst/>
              <a:gdLst>
                <a:gd name="connsiteX0" fmla="*/ 15874 w 317500"/>
                <a:gd name="connsiteY0" fmla="*/ 0 h 79375"/>
                <a:gd name="connsiteX1" fmla="*/ 301624 w 317500"/>
                <a:gd name="connsiteY1" fmla="*/ 0 h 79375"/>
                <a:gd name="connsiteX2" fmla="*/ 317501 w 317500"/>
                <a:gd name="connsiteY2" fmla="*/ 15874 h 79375"/>
                <a:gd name="connsiteX3" fmla="*/ 317501 w 317500"/>
                <a:gd name="connsiteY3" fmla="*/ 63499 h 79375"/>
                <a:gd name="connsiteX4" fmla="*/ 301624 w 317500"/>
                <a:gd name="connsiteY4" fmla="*/ 79376 h 79375"/>
                <a:gd name="connsiteX5" fmla="*/ 15874 w 317500"/>
                <a:gd name="connsiteY5" fmla="*/ 79376 h 79375"/>
                <a:gd name="connsiteX6" fmla="*/ 0 w 317500"/>
                <a:gd name="connsiteY6" fmla="*/ 63499 h 79375"/>
                <a:gd name="connsiteX7" fmla="*/ 0 w 317500"/>
                <a:gd name="connsiteY7" fmla="*/ 15874 h 79375"/>
                <a:gd name="connsiteX8" fmla="*/ 15874 w 317500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5">
                  <a:moveTo>
                    <a:pt x="15874" y="0"/>
                  </a:moveTo>
                  <a:lnTo>
                    <a:pt x="301624" y="0"/>
                  </a:lnTo>
                  <a:cubicBezTo>
                    <a:pt x="310357" y="0"/>
                    <a:pt x="317501" y="7144"/>
                    <a:pt x="317501" y="15874"/>
                  </a:cubicBezTo>
                  <a:lnTo>
                    <a:pt x="317501" y="63499"/>
                  </a:lnTo>
                  <a:cubicBezTo>
                    <a:pt x="317501" y="72267"/>
                    <a:pt x="310392" y="79376"/>
                    <a:pt x="301624" y="79376"/>
                  </a:cubicBezTo>
                  <a:lnTo>
                    <a:pt x="15874" y="79376"/>
                  </a:lnTo>
                  <a:cubicBezTo>
                    <a:pt x="7107" y="79376"/>
                    <a:pt x="0" y="72267"/>
                    <a:pt x="0" y="63499"/>
                  </a:cubicBezTo>
                  <a:lnTo>
                    <a:pt x="0" y="15874"/>
                  </a:lnTo>
                  <a:cubicBezTo>
                    <a:pt x="0" y="7144"/>
                    <a:pt x="7144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B173524-E09A-42C2-9621-1DB8E0BAE53F}"/>
                </a:ext>
              </a:extLst>
            </p:cNvPr>
            <p:cNvSpPr/>
            <p:nvPr/>
          </p:nvSpPr>
          <p:spPr>
            <a:xfrm>
              <a:off x="6052020" y="2523586"/>
              <a:ext cx="79373" cy="79375"/>
            </a:xfrm>
            <a:custGeom>
              <a:avLst/>
              <a:gdLst>
                <a:gd name="connsiteX0" fmla="*/ 15874 w 79373"/>
                <a:gd name="connsiteY0" fmla="*/ 0 h 79375"/>
                <a:gd name="connsiteX1" fmla="*/ 63499 w 79373"/>
                <a:gd name="connsiteY1" fmla="*/ 0 h 79375"/>
                <a:gd name="connsiteX2" fmla="*/ 79374 w 79373"/>
                <a:gd name="connsiteY2" fmla="*/ 15874 h 79375"/>
                <a:gd name="connsiteX3" fmla="*/ 79374 w 79373"/>
                <a:gd name="connsiteY3" fmla="*/ 63499 h 79375"/>
                <a:gd name="connsiteX4" fmla="*/ 63499 w 79373"/>
                <a:gd name="connsiteY4" fmla="*/ 79376 h 79375"/>
                <a:gd name="connsiteX5" fmla="*/ 15874 w 79373"/>
                <a:gd name="connsiteY5" fmla="*/ 79376 h 79375"/>
                <a:gd name="connsiteX6" fmla="*/ 0 w 79373"/>
                <a:gd name="connsiteY6" fmla="*/ 63499 h 79375"/>
                <a:gd name="connsiteX7" fmla="*/ 0 w 79373"/>
                <a:gd name="connsiteY7" fmla="*/ 15874 h 79375"/>
                <a:gd name="connsiteX8" fmla="*/ 15874 w 79373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3" h="79375">
                  <a:moveTo>
                    <a:pt x="15874" y="0"/>
                  </a:moveTo>
                  <a:lnTo>
                    <a:pt x="63499" y="0"/>
                  </a:lnTo>
                  <a:cubicBezTo>
                    <a:pt x="74083" y="0"/>
                    <a:pt x="79374" y="5291"/>
                    <a:pt x="79374" y="15874"/>
                  </a:cubicBezTo>
                  <a:lnTo>
                    <a:pt x="79374" y="63499"/>
                  </a:lnTo>
                  <a:cubicBezTo>
                    <a:pt x="79374" y="74083"/>
                    <a:pt x="74083" y="79376"/>
                    <a:pt x="63499" y="79376"/>
                  </a:cubicBezTo>
                  <a:lnTo>
                    <a:pt x="15874" y="79376"/>
                  </a:lnTo>
                  <a:cubicBezTo>
                    <a:pt x="5291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3" name="图形 9">
            <a:extLst>
              <a:ext uri="{FF2B5EF4-FFF2-40B4-BE49-F238E27FC236}">
                <a16:creationId xmlns:a16="http://schemas.microsoft.com/office/drawing/2014/main" id="{12923DCD-0EDE-41EA-8220-3EE98F1CD6C8}"/>
              </a:ext>
            </a:extLst>
          </p:cNvPr>
          <p:cNvGrpSpPr/>
          <p:nvPr/>
        </p:nvGrpSpPr>
        <p:grpSpPr>
          <a:xfrm>
            <a:off x="8220355" y="2042122"/>
            <a:ext cx="1476000" cy="1476000"/>
            <a:chOff x="8437428" y="1962022"/>
            <a:chExt cx="1905000" cy="1905000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E39A9DC1-87E2-48ED-AAF9-2D0EBC9F769C}"/>
                </a:ext>
              </a:extLst>
            </p:cNvPr>
            <p:cNvSpPr/>
            <p:nvPr/>
          </p:nvSpPr>
          <p:spPr>
            <a:xfrm>
              <a:off x="8675553" y="2120771"/>
              <a:ext cx="1428750" cy="1190624"/>
            </a:xfrm>
            <a:custGeom>
              <a:avLst/>
              <a:gdLst>
                <a:gd name="connsiteX0" fmla="*/ 127001 w 1428750"/>
                <a:gd name="connsiteY0" fmla="*/ 0 h 1190624"/>
                <a:gd name="connsiteX1" fmla="*/ 1174751 w 1428750"/>
                <a:gd name="connsiteY1" fmla="*/ 0 h 1190624"/>
                <a:gd name="connsiteX2" fmla="*/ 1190625 w 1428750"/>
                <a:gd name="connsiteY2" fmla="*/ 15875 h 1190624"/>
                <a:gd name="connsiteX3" fmla="*/ 1190625 w 1428750"/>
                <a:gd name="connsiteY3" fmla="*/ 222250 h 1190624"/>
                <a:gd name="connsiteX4" fmla="*/ 1206499 w 1428750"/>
                <a:gd name="connsiteY4" fmla="*/ 238124 h 1190624"/>
                <a:gd name="connsiteX5" fmla="*/ 1412876 w 1428750"/>
                <a:gd name="connsiteY5" fmla="*/ 238124 h 1190624"/>
                <a:gd name="connsiteX6" fmla="*/ 1428750 w 1428750"/>
                <a:gd name="connsiteY6" fmla="*/ 254001 h 1190624"/>
                <a:gd name="connsiteX7" fmla="*/ 1428750 w 1428750"/>
                <a:gd name="connsiteY7" fmla="*/ 1190625 h 1190624"/>
                <a:gd name="connsiteX8" fmla="*/ 0 w 1428750"/>
                <a:gd name="connsiteY8" fmla="*/ 1190625 h 1190624"/>
                <a:gd name="connsiteX9" fmla="*/ 0 w 1428750"/>
                <a:gd name="connsiteY9" fmla="*/ 127000 h 1190624"/>
                <a:gd name="connsiteX10" fmla="*/ 127001 w 1428750"/>
                <a:gd name="connsiteY10" fmla="*/ 0 h 11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0" h="1190624">
                  <a:moveTo>
                    <a:pt x="127001" y="0"/>
                  </a:moveTo>
                  <a:lnTo>
                    <a:pt x="1174751" y="0"/>
                  </a:lnTo>
                  <a:cubicBezTo>
                    <a:pt x="1183481" y="0"/>
                    <a:pt x="1190625" y="7144"/>
                    <a:pt x="1190625" y="15875"/>
                  </a:cubicBezTo>
                  <a:lnTo>
                    <a:pt x="1190625" y="222250"/>
                  </a:lnTo>
                  <a:cubicBezTo>
                    <a:pt x="1190625" y="230981"/>
                    <a:pt x="1197769" y="238124"/>
                    <a:pt x="1206499" y="238124"/>
                  </a:cubicBezTo>
                  <a:lnTo>
                    <a:pt x="1412876" y="238124"/>
                  </a:lnTo>
                  <a:cubicBezTo>
                    <a:pt x="1421606" y="238124"/>
                    <a:pt x="1428750" y="245268"/>
                    <a:pt x="1428750" y="254001"/>
                  </a:cubicBezTo>
                  <a:lnTo>
                    <a:pt x="1428750" y="1190625"/>
                  </a:lnTo>
                  <a:lnTo>
                    <a:pt x="0" y="1190625"/>
                  </a:lnTo>
                  <a:lnTo>
                    <a:pt x="0" y="127000"/>
                  </a:lnTo>
                  <a:cubicBezTo>
                    <a:pt x="0" y="56859"/>
                    <a:pt x="56860" y="0"/>
                    <a:pt x="127001" y="0"/>
                  </a:cubicBezTo>
                  <a:close/>
                </a:path>
              </a:pathLst>
            </a:custGeom>
            <a:solidFill>
              <a:srgbClr val="EDEEF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6D546682-4867-44D6-B73E-4FDE728A79B0}"/>
                </a:ext>
              </a:extLst>
            </p:cNvPr>
            <p:cNvSpPr/>
            <p:nvPr/>
          </p:nvSpPr>
          <p:spPr>
            <a:xfrm>
              <a:off x="8834302" y="2438272"/>
              <a:ext cx="317500" cy="79375"/>
            </a:xfrm>
            <a:custGeom>
              <a:avLst/>
              <a:gdLst>
                <a:gd name="connsiteX0" fmla="*/ 15876 w 317500"/>
                <a:gd name="connsiteY0" fmla="*/ 0 h 79375"/>
                <a:gd name="connsiteX1" fmla="*/ 301626 w 317500"/>
                <a:gd name="connsiteY1" fmla="*/ 0 h 79375"/>
                <a:gd name="connsiteX2" fmla="*/ 317501 w 317500"/>
                <a:gd name="connsiteY2" fmla="*/ 15874 h 79375"/>
                <a:gd name="connsiteX3" fmla="*/ 317501 w 317500"/>
                <a:gd name="connsiteY3" fmla="*/ 63499 h 79375"/>
                <a:gd name="connsiteX4" fmla="*/ 301626 w 317500"/>
                <a:gd name="connsiteY4" fmla="*/ 79376 h 79375"/>
                <a:gd name="connsiteX5" fmla="*/ 15876 w 317500"/>
                <a:gd name="connsiteY5" fmla="*/ 79376 h 79375"/>
                <a:gd name="connsiteX6" fmla="*/ 0 w 317500"/>
                <a:gd name="connsiteY6" fmla="*/ 63499 h 79375"/>
                <a:gd name="connsiteX7" fmla="*/ 0 w 317500"/>
                <a:gd name="connsiteY7" fmla="*/ 15874 h 79375"/>
                <a:gd name="connsiteX8" fmla="*/ 15876 w 317500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5">
                  <a:moveTo>
                    <a:pt x="15876" y="0"/>
                  </a:moveTo>
                  <a:lnTo>
                    <a:pt x="301626" y="0"/>
                  </a:lnTo>
                  <a:cubicBezTo>
                    <a:pt x="312210" y="0"/>
                    <a:pt x="317501" y="5291"/>
                    <a:pt x="317501" y="15874"/>
                  </a:cubicBezTo>
                  <a:lnTo>
                    <a:pt x="317501" y="63499"/>
                  </a:lnTo>
                  <a:cubicBezTo>
                    <a:pt x="317501" y="74083"/>
                    <a:pt x="312210" y="79376"/>
                    <a:pt x="301626" y="79376"/>
                  </a:cubicBezTo>
                  <a:lnTo>
                    <a:pt x="15876" y="79376"/>
                  </a:lnTo>
                  <a:cubicBezTo>
                    <a:pt x="5293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E45D6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E3C3F290-AE3B-4AB9-A841-E9BB5B455ACD}"/>
                </a:ext>
              </a:extLst>
            </p:cNvPr>
            <p:cNvSpPr/>
            <p:nvPr/>
          </p:nvSpPr>
          <p:spPr>
            <a:xfrm>
              <a:off x="8834302" y="2835146"/>
              <a:ext cx="317500" cy="79375"/>
            </a:xfrm>
            <a:custGeom>
              <a:avLst/>
              <a:gdLst>
                <a:gd name="connsiteX0" fmla="*/ 15876 w 317500"/>
                <a:gd name="connsiteY0" fmla="*/ 0 h 79375"/>
                <a:gd name="connsiteX1" fmla="*/ 301626 w 317500"/>
                <a:gd name="connsiteY1" fmla="*/ 0 h 79375"/>
                <a:gd name="connsiteX2" fmla="*/ 317501 w 317500"/>
                <a:gd name="connsiteY2" fmla="*/ 15876 h 79375"/>
                <a:gd name="connsiteX3" fmla="*/ 317501 w 317500"/>
                <a:gd name="connsiteY3" fmla="*/ 63501 h 79375"/>
                <a:gd name="connsiteX4" fmla="*/ 301626 w 317500"/>
                <a:gd name="connsiteY4" fmla="*/ 79376 h 79375"/>
                <a:gd name="connsiteX5" fmla="*/ 15876 w 317500"/>
                <a:gd name="connsiteY5" fmla="*/ 79376 h 79375"/>
                <a:gd name="connsiteX6" fmla="*/ 0 w 317500"/>
                <a:gd name="connsiteY6" fmla="*/ 63501 h 79375"/>
                <a:gd name="connsiteX7" fmla="*/ 0 w 317500"/>
                <a:gd name="connsiteY7" fmla="*/ 15876 h 79375"/>
                <a:gd name="connsiteX8" fmla="*/ 15876 w 317500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500" h="79375">
                  <a:moveTo>
                    <a:pt x="15876" y="0"/>
                  </a:moveTo>
                  <a:lnTo>
                    <a:pt x="301626" y="0"/>
                  </a:lnTo>
                  <a:cubicBezTo>
                    <a:pt x="312210" y="0"/>
                    <a:pt x="317501" y="5293"/>
                    <a:pt x="317501" y="15876"/>
                  </a:cubicBezTo>
                  <a:lnTo>
                    <a:pt x="317501" y="63501"/>
                  </a:lnTo>
                  <a:cubicBezTo>
                    <a:pt x="317501" y="74085"/>
                    <a:pt x="312210" y="79376"/>
                    <a:pt x="301626" y="79376"/>
                  </a:cubicBezTo>
                  <a:lnTo>
                    <a:pt x="15876" y="79376"/>
                  </a:lnTo>
                  <a:cubicBezTo>
                    <a:pt x="5293" y="79376"/>
                    <a:pt x="0" y="74085"/>
                    <a:pt x="0" y="63501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A63BA143-85DE-4887-AA17-2A2F279C41A5}"/>
                </a:ext>
              </a:extLst>
            </p:cNvPr>
            <p:cNvSpPr/>
            <p:nvPr/>
          </p:nvSpPr>
          <p:spPr>
            <a:xfrm>
              <a:off x="9310552" y="2438272"/>
              <a:ext cx="635001" cy="79375"/>
            </a:xfrm>
            <a:custGeom>
              <a:avLst/>
              <a:gdLst>
                <a:gd name="connsiteX0" fmla="*/ 15876 w 635001"/>
                <a:gd name="connsiteY0" fmla="*/ 0 h 79375"/>
                <a:gd name="connsiteX1" fmla="*/ 619125 w 635001"/>
                <a:gd name="connsiteY1" fmla="*/ 0 h 79375"/>
                <a:gd name="connsiteX2" fmla="*/ 635001 w 635001"/>
                <a:gd name="connsiteY2" fmla="*/ 15874 h 79375"/>
                <a:gd name="connsiteX3" fmla="*/ 635001 w 635001"/>
                <a:gd name="connsiteY3" fmla="*/ 63499 h 79375"/>
                <a:gd name="connsiteX4" fmla="*/ 619125 w 635001"/>
                <a:gd name="connsiteY4" fmla="*/ 79376 h 79375"/>
                <a:gd name="connsiteX5" fmla="*/ 15876 w 635001"/>
                <a:gd name="connsiteY5" fmla="*/ 79376 h 79375"/>
                <a:gd name="connsiteX6" fmla="*/ 0 w 635001"/>
                <a:gd name="connsiteY6" fmla="*/ 63499 h 79375"/>
                <a:gd name="connsiteX7" fmla="*/ 0 w 635001"/>
                <a:gd name="connsiteY7" fmla="*/ 15874 h 79375"/>
                <a:gd name="connsiteX8" fmla="*/ 15876 w 635001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1" h="79375">
                  <a:moveTo>
                    <a:pt x="15876" y="0"/>
                  </a:moveTo>
                  <a:lnTo>
                    <a:pt x="619125" y="0"/>
                  </a:lnTo>
                  <a:cubicBezTo>
                    <a:pt x="629709" y="0"/>
                    <a:pt x="635001" y="5291"/>
                    <a:pt x="635001" y="15874"/>
                  </a:cubicBezTo>
                  <a:lnTo>
                    <a:pt x="635001" y="63499"/>
                  </a:lnTo>
                  <a:cubicBezTo>
                    <a:pt x="635001" y="74083"/>
                    <a:pt x="629709" y="79376"/>
                    <a:pt x="619125" y="79376"/>
                  </a:cubicBezTo>
                  <a:lnTo>
                    <a:pt x="15876" y="79376"/>
                  </a:lnTo>
                  <a:cubicBezTo>
                    <a:pt x="5293" y="79376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394377-8BB7-4378-833C-B2A96E7C91B4}"/>
                </a:ext>
              </a:extLst>
            </p:cNvPr>
            <p:cNvSpPr/>
            <p:nvPr/>
          </p:nvSpPr>
          <p:spPr>
            <a:xfrm>
              <a:off x="9310552" y="2835146"/>
              <a:ext cx="635001" cy="79375"/>
            </a:xfrm>
            <a:custGeom>
              <a:avLst/>
              <a:gdLst>
                <a:gd name="connsiteX0" fmla="*/ 15876 w 635001"/>
                <a:gd name="connsiteY0" fmla="*/ 0 h 79375"/>
                <a:gd name="connsiteX1" fmla="*/ 619125 w 635001"/>
                <a:gd name="connsiteY1" fmla="*/ 0 h 79375"/>
                <a:gd name="connsiteX2" fmla="*/ 635001 w 635001"/>
                <a:gd name="connsiteY2" fmla="*/ 15876 h 79375"/>
                <a:gd name="connsiteX3" fmla="*/ 635001 w 635001"/>
                <a:gd name="connsiteY3" fmla="*/ 63501 h 79375"/>
                <a:gd name="connsiteX4" fmla="*/ 619125 w 635001"/>
                <a:gd name="connsiteY4" fmla="*/ 79376 h 79375"/>
                <a:gd name="connsiteX5" fmla="*/ 15876 w 635001"/>
                <a:gd name="connsiteY5" fmla="*/ 79376 h 79375"/>
                <a:gd name="connsiteX6" fmla="*/ 0 w 635001"/>
                <a:gd name="connsiteY6" fmla="*/ 63501 h 79375"/>
                <a:gd name="connsiteX7" fmla="*/ 0 w 635001"/>
                <a:gd name="connsiteY7" fmla="*/ 15876 h 79375"/>
                <a:gd name="connsiteX8" fmla="*/ 15876 w 635001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1" h="79375">
                  <a:moveTo>
                    <a:pt x="15876" y="0"/>
                  </a:moveTo>
                  <a:lnTo>
                    <a:pt x="619125" y="0"/>
                  </a:lnTo>
                  <a:cubicBezTo>
                    <a:pt x="629709" y="0"/>
                    <a:pt x="635001" y="5293"/>
                    <a:pt x="635001" y="15876"/>
                  </a:cubicBezTo>
                  <a:lnTo>
                    <a:pt x="635001" y="63501"/>
                  </a:lnTo>
                  <a:cubicBezTo>
                    <a:pt x="635001" y="74085"/>
                    <a:pt x="629709" y="79376"/>
                    <a:pt x="619125" y="79376"/>
                  </a:cubicBezTo>
                  <a:lnTo>
                    <a:pt x="15876" y="79376"/>
                  </a:lnTo>
                  <a:cubicBezTo>
                    <a:pt x="5293" y="79376"/>
                    <a:pt x="0" y="74085"/>
                    <a:pt x="0" y="63501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D2635B25-3F74-4E46-850F-021EC20D156F}"/>
                </a:ext>
              </a:extLst>
            </p:cNvPr>
            <p:cNvSpPr/>
            <p:nvPr/>
          </p:nvSpPr>
          <p:spPr>
            <a:xfrm>
              <a:off x="8834302" y="2597021"/>
              <a:ext cx="1111251" cy="79375"/>
            </a:xfrm>
            <a:custGeom>
              <a:avLst/>
              <a:gdLst>
                <a:gd name="connsiteX0" fmla="*/ 15876 w 1111251"/>
                <a:gd name="connsiteY0" fmla="*/ 0 h 79375"/>
                <a:gd name="connsiteX1" fmla="*/ 1095375 w 1111251"/>
                <a:gd name="connsiteY1" fmla="*/ 0 h 79375"/>
                <a:gd name="connsiteX2" fmla="*/ 1111251 w 1111251"/>
                <a:gd name="connsiteY2" fmla="*/ 15876 h 79375"/>
                <a:gd name="connsiteX3" fmla="*/ 1111251 w 1111251"/>
                <a:gd name="connsiteY3" fmla="*/ 63501 h 79375"/>
                <a:gd name="connsiteX4" fmla="*/ 1095375 w 1111251"/>
                <a:gd name="connsiteY4" fmla="*/ 79376 h 79375"/>
                <a:gd name="connsiteX5" fmla="*/ 15876 w 1111251"/>
                <a:gd name="connsiteY5" fmla="*/ 79376 h 79375"/>
                <a:gd name="connsiteX6" fmla="*/ 0 w 1111251"/>
                <a:gd name="connsiteY6" fmla="*/ 63501 h 79375"/>
                <a:gd name="connsiteX7" fmla="*/ 0 w 1111251"/>
                <a:gd name="connsiteY7" fmla="*/ 15876 h 79375"/>
                <a:gd name="connsiteX8" fmla="*/ 15876 w 1111251"/>
                <a:gd name="connsiteY8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251" h="79375">
                  <a:moveTo>
                    <a:pt x="15876" y="0"/>
                  </a:moveTo>
                  <a:lnTo>
                    <a:pt x="1095375" y="0"/>
                  </a:lnTo>
                  <a:cubicBezTo>
                    <a:pt x="1105959" y="0"/>
                    <a:pt x="1111251" y="5293"/>
                    <a:pt x="1111251" y="15876"/>
                  </a:cubicBezTo>
                  <a:lnTo>
                    <a:pt x="1111251" y="63501"/>
                  </a:lnTo>
                  <a:cubicBezTo>
                    <a:pt x="1111251" y="74085"/>
                    <a:pt x="1105959" y="79376"/>
                    <a:pt x="1095375" y="79376"/>
                  </a:cubicBezTo>
                  <a:lnTo>
                    <a:pt x="15876" y="79376"/>
                  </a:lnTo>
                  <a:cubicBezTo>
                    <a:pt x="5293" y="79376"/>
                    <a:pt x="0" y="74085"/>
                    <a:pt x="0" y="63501"/>
                  </a:cubicBezTo>
                  <a:lnTo>
                    <a:pt x="0" y="15876"/>
                  </a:lnTo>
                  <a:cubicBezTo>
                    <a:pt x="0" y="5293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4AC4132-6DFE-42ED-B462-3D682ABA1411}"/>
                </a:ext>
              </a:extLst>
            </p:cNvPr>
            <p:cNvSpPr/>
            <p:nvPr/>
          </p:nvSpPr>
          <p:spPr>
            <a:xfrm>
              <a:off x="8834302" y="2993897"/>
              <a:ext cx="1111251" cy="79373"/>
            </a:xfrm>
            <a:custGeom>
              <a:avLst/>
              <a:gdLst>
                <a:gd name="connsiteX0" fmla="*/ 15876 w 1111251"/>
                <a:gd name="connsiteY0" fmla="*/ 0 h 79373"/>
                <a:gd name="connsiteX1" fmla="*/ 1095375 w 1111251"/>
                <a:gd name="connsiteY1" fmla="*/ 0 h 79373"/>
                <a:gd name="connsiteX2" fmla="*/ 1111251 w 1111251"/>
                <a:gd name="connsiteY2" fmla="*/ 15874 h 79373"/>
                <a:gd name="connsiteX3" fmla="*/ 1111251 w 1111251"/>
                <a:gd name="connsiteY3" fmla="*/ 63499 h 79373"/>
                <a:gd name="connsiteX4" fmla="*/ 1095375 w 1111251"/>
                <a:gd name="connsiteY4" fmla="*/ 79374 h 79373"/>
                <a:gd name="connsiteX5" fmla="*/ 15876 w 1111251"/>
                <a:gd name="connsiteY5" fmla="*/ 79374 h 79373"/>
                <a:gd name="connsiteX6" fmla="*/ 0 w 1111251"/>
                <a:gd name="connsiteY6" fmla="*/ 63499 h 79373"/>
                <a:gd name="connsiteX7" fmla="*/ 0 w 1111251"/>
                <a:gd name="connsiteY7" fmla="*/ 15874 h 79373"/>
                <a:gd name="connsiteX8" fmla="*/ 15876 w 1111251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251" h="79373">
                  <a:moveTo>
                    <a:pt x="15876" y="0"/>
                  </a:moveTo>
                  <a:lnTo>
                    <a:pt x="1095375" y="0"/>
                  </a:lnTo>
                  <a:cubicBezTo>
                    <a:pt x="1105959" y="0"/>
                    <a:pt x="1111251" y="5291"/>
                    <a:pt x="1111251" y="15874"/>
                  </a:cubicBezTo>
                  <a:lnTo>
                    <a:pt x="1111251" y="63499"/>
                  </a:lnTo>
                  <a:cubicBezTo>
                    <a:pt x="1111251" y="74083"/>
                    <a:pt x="1105959" y="79374"/>
                    <a:pt x="1095375" y="79374"/>
                  </a:cubicBezTo>
                  <a:lnTo>
                    <a:pt x="15876" y="79374"/>
                  </a:lnTo>
                  <a:cubicBezTo>
                    <a:pt x="5293" y="79374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3" y="0"/>
                    <a:pt x="15876" y="0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48DE432-23FB-4DC3-87B6-5A8237D87EC5}"/>
                </a:ext>
              </a:extLst>
            </p:cNvPr>
            <p:cNvSpPr/>
            <p:nvPr/>
          </p:nvSpPr>
          <p:spPr>
            <a:xfrm>
              <a:off x="9866178" y="2123016"/>
              <a:ext cx="235879" cy="235879"/>
            </a:xfrm>
            <a:custGeom>
              <a:avLst/>
              <a:gdLst>
                <a:gd name="connsiteX0" fmla="*/ 2699 w 235879"/>
                <a:gd name="connsiteY0" fmla="*/ 454 h 235879"/>
                <a:gd name="connsiteX1" fmla="*/ 235426 w 235879"/>
                <a:gd name="connsiteY1" fmla="*/ 233182 h 235879"/>
                <a:gd name="connsiteX2" fmla="*/ 235403 w 235879"/>
                <a:gd name="connsiteY2" fmla="*/ 235426 h 235879"/>
                <a:gd name="connsiteX3" fmla="*/ 234315 w 235879"/>
                <a:gd name="connsiteY3" fmla="*/ 235880 h 235879"/>
                <a:gd name="connsiteX4" fmla="*/ 15874 w 235879"/>
                <a:gd name="connsiteY4" fmla="*/ 235880 h 235879"/>
                <a:gd name="connsiteX5" fmla="*/ 0 w 235879"/>
                <a:gd name="connsiteY5" fmla="*/ 220005 h 235879"/>
                <a:gd name="connsiteX6" fmla="*/ 0 w 235879"/>
                <a:gd name="connsiteY6" fmla="*/ 1565 h 235879"/>
                <a:gd name="connsiteX7" fmla="*/ 1609 w 235879"/>
                <a:gd name="connsiteY7" fmla="*/ 0 h 235879"/>
                <a:gd name="connsiteX8" fmla="*/ 2699 w 235879"/>
                <a:gd name="connsiteY8" fmla="*/ 454 h 23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879" h="235879">
                  <a:moveTo>
                    <a:pt x="2699" y="454"/>
                  </a:moveTo>
                  <a:lnTo>
                    <a:pt x="235426" y="233182"/>
                  </a:lnTo>
                  <a:cubicBezTo>
                    <a:pt x="236040" y="233807"/>
                    <a:pt x="236030" y="234812"/>
                    <a:pt x="235403" y="235426"/>
                  </a:cubicBezTo>
                  <a:cubicBezTo>
                    <a:pt x="235113" y="235712"/>
                    <a:pt x="234722" y="235874"/>
                    <a:pt x="234315" y="235880"/>
                  </a:cubicBezTo>
                  <a:lnTo>
                    <a:pt x="15874" y="235880"/>
                  </a:lnTo>
                  <a:cubicBezTo>
                    <a:pt x="7107" y="235880"/>
                    <a:pt x="0" y="228773"/>
                    <a:pt x="0" y="220005"/>
                  </a:cubicBezTo>
                  <a:lnTo>
                    <a:pt x="0" y="1565"/>
                  </a:lnTo>
                  <a:cubicBezTo>
                    <a:pt x="13" y="688"/>
                    <a:pt x="733" y="-12"/>
                    <a:pt x="1609" y="0"/>
                  </a:cubicBezTo>
                  <a:cubicBezTo>
                    <a:pt x="2017" y="6"/>
                    <a:pt x="2407" y="168"/>
                    <a:pt x="2699" y="454"/>
                  </a:cubicBezTo>
                  <a:close/>
                </a:path>
              </a:pathLst>
            </a:custGeom>
            <a:solidFill>
              <a:srgbClr val="CACBC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4169C7E-62FD-47C4-ABFB-86800BAF14E8}"/>
                </a:ext>
              </a:extLst>
            </p:cNvPr>
            <p:cNvSpPr/>
            <p:nvPr/>
          </p:nvSpPr>
          <p:spPr>
            <a:xfrm>
              <a:off x="8516803" y="3152646"/>
              <a:ext cx="1746249" cy="634999"/>
            </a:xfrm>
            <a:custGeom>
              <a:avLst/>
              <a:gdLst>
                <a:gd name="connsiteX0" fmla="*/ 714772 w 1746249"/>
                <a:gd name="connsiteY0" fmla="*/ 10874 h 634999"/>
                <a:gd name="connsiteX1" fmla="*/ 884187 w 1746249"/>
                <a:gd name="connsiteY1" fmla="*/ 158189 h 634999"/>
                <a:gd name="connsiteX2" fmla="*/ 1031636 w 1746249"/>
                <a:gd name="connsiteY2" fmla="*/ 8731 h 634999"/>
                <a:gd name="connsiteX3" fmla="*/ 1040845 w 1746249"/>
                <a:gd name="connsiteY3" fmla="*/ 0 h 634999"/>
                <a:gd name="connsiteX4" fmla="*/ 1619251 w 1746249"/>
                <a:gd name="connsiteY4" fmla="*/ 0 h 634999"/>
                <a:gd name="connsiteX5" fmla="*/ 1746249 w 1746249"/>
                <a:gd name="connsiteY5" fmla="*/ 127001 h 634999"/>
                <a:gd name="connsiteX6" fmla="*/ 1746249 w 1746249"/>
                <a:gd name="connsiteY6" fmla="*/ 508001 h 634999"/>
                <a:gd name="connsiteX7" fmla="*/ 1619251 w 1746249"/>
                <a:gd name="connsiteY7" fmla="*/ 634999 h 634999"/>
                <a:gd name="connsiteX8" fmla="*/ 126999 w 1746249"/>
                <a:gd name="connsiteY8" fmla="*/ 634999 h 634999"/>
                <a:gd name="connsiteX9" fmla="*/ 0 w 1746249"/>
                <a:gd name="connsiteY9" fmla="*/ 508001 h 634999"/>
                <a:gd name="connsiteX10" fmla="*/ 0 w 1746249"/>
                <a:gd name="connsiteY10" fmla="*/ 127001 h 634999"/>
                <a:gd name="connsiteX11" fmla="*/ 126999 w 1746249"/>
                <a:gd name="connsiteY11" fmla="*/ 0 h 634999"/>
                <a:gd name="connsiteX12" fmla="*/ 703104 w 1746249"/>
                <a:gd name="connsiteY12" fmla="*/ 0 h 634999"/>
                <a:gd name="connsiteX13" fmla="*/ 714772 w 1746249"/>
                <a:gd name="connsiteY13" fmla="*/ 10874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46249" h="634999">
                  <a:moveTo>
                    <a:pt x="714772" y="10874"/>
                  </a:moveTo>
                  <a:cubicBezTo>
                    <a:pt x="720874" y="98336"/>
                    <a:pt x="796724" y="164293"/>
                    <a:pt x="884187" y="158189"/>
                  </a:cubicBezTo>
                  <a:cubicBezTo>
                    <a:pt x="963966" y="152623"/>
                    <a:pt x="1027151" y="88581"/>
                    <a:pt x="1031636" y="8731"/>
                  </a:cubicBezTo>
                  <a:cubicBezTo>
                    <a:pt x="1031891" y="3832"/>
                    <a:pt x="1035939" y="-7"/>
                    <a:pt x="1040845" y="0"/>
                  </a:cubicBezTo>
                  <a:lnTo>
                    <a:pt x="1619251" y="0"/>
                  </a:lnTo>
                  <a:cubicBezTo>
                    <a:pt x="1689390" y="0"/>
                    <a:pt x="1746249" y="56860"/>
                    <a:pt x="1746249" y="127001"/>
                  </a:cubicBezTo>
                  <a:lnTo>
                    <a:pt x="1746249" y="508001"/>
                  </a:lnTo>
                  <a:cubicBezTo>
                    <a:pt x="1746249" y="578140"/>
                    <a:pt x="1689390" y="634999"/>
                    <a:pt x="1619251" y="634999"/>
                  </a:cubicBezTo>
                  <a:lnTo>
                    <a:pt x="126999" y="634999"/>
                  </a:lnTo>
                  <a:cubicBezTo>
                    <a:pt x="56860" y="634999"/>
                    <a:pt x="0" y="578140"/>
                    <a:pt x="0" y="508001"/>
                  </a:cubicBezTo>
                  <a:lnTo>
                    <a:pt x="0" y="127001"/>
                  </a:lnTo>
                  <a:cubicBezTo>
                    <a:pt x="0" y="56860"/>
                    <a:pt x="56860" y="0"/>
                    <a:pt x="126999" y="0"/>
                  </a:cubicBezTo>
                  <a:lnTo>
                    <a:pt x="703104" y="0"/>
                  </a:lnTo>
                  <a:cubicBezTo>
                    <a:pt x="709215" y="0"/>
                    <a:pt x="714296" y="4763"/>
                    <a:pt x="714772" y="10874"/>
                  </a:cubicBezTo>
                  <a:close/>
                </a:path>
              </a:pathLst>
            </a:custGeom>
            <a:solidFill>
              <a:srgbClr val="A7A8AA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DF4FBEE8-2C7C-4F45-A426-A1A33D437E0A}"/>
                </a:ext>
              </a:extLst>
            </p:cNvPr>
            <p:cNvSpPr/>
            <p:nvPr/>
          </p:nvSpPr>
          <p:spPr>
            <a:xfrm>
              <a:off x="9628053" y="3390772"/>
              <a:ext cx="476250" cy="317500"/>
            </a:xfrm>
            <a:custGeom>
              <a:avLst/>
              <a:gdLst>
                <a:gd name="connsiteX0" fmla="*/ 63499 w 476250"/>
                <a:gd name="connsiteY0" fmla="*/ 0 h 317500"/>
                <a:gd name="connsiteX1" fmla="*/ 412751 w 476250"/>
                <a:gd name="connsiteY1" fmla="*/ 0 h 317500"/>
                <a:gd name="connsiteX2" fmla="*/ 476250 w 476250"/>
                <a:gd name="connsiteY2" fmla="*/ 63499 h 317500"/>
                <a:gd name="connsiteX3" fmla="*/ 476250 w 476250"/>
                <a:gd name="connsiteY3" fmla="*/ 253999 h 317500"/>
                <a:gd name="connsiteX4" fmla="*/ 412751 w 476250"/>
                <a:gd name="connsiteY4" fmla="*/ 317501 h 317500"/>
                <a:gd name="connsiteX5" fmla="*/ 63499 w 476250"/>
                <a:gd name="connsiteY5" fmla="*/ 317501 h 317500"/>
                <a:gd name="connsiteX6" fmla="*/ 0 w 476250"/>
                <a:gd name="connsiteY6" fmla="*/ 253999 h 317500"/>
                <a:gd name="connsiteX7" fmla="*/ 0 w 476250"/>
                <a:gd name="connsiteY7" fmla="*/ 63499 h 317500"/>
                <a:gd name="connsiteX8" fmla="*/ 63499 w 476250"/>
                <a:gd name="connsiteY8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317500">
                  <a:moveTo>
                    <a:pt x="63499" y="0"/>
                  </a:moveTo>
                  <a:lnTo>
                    <a:pt x="412751" y="0"/>
                  </a:lnTo>
                  <a:cubicBezTo>
                    <a:pt x="455083" y="0"/>
                    <a:pt x="476250" y="21167"/>
                    <a:pt x="476250" y="63499"/>
                  </a:cubicBezTo>
                  <a:lnTo>
                    <a:pt x="476250" y="253999"/>
                  </a:lnTo>
                  <a:cubicBezTo>
                    <a:pt x="476250" y="296334"/>
                    <a:pt x="455083" y="317501"/>
                    <a:pt x="412751" y="317501"/>
                  </a:cubicBezTo>
                  <a:lnTo>
                    <a:pt x="63499" y="317501"/>
                  </a:lnTo>
                  <a:cubicBezTo>
                    <a:pt x="21167" y="317501"/>
                    <a:pt x="0" y="296334"/>
                    <a:pt x="0" y="253999"/>
                  </a:cubicBezTo>
                  <a:lnTo>
                    <a:pt x="0" y="63499"/>
                  </a:lnTo>
                  <a:cubicBezTo>
                    <a:pt x="0" y="21167"/>
                    <a:pt x="21167" y="0"/>
                    <a:pt x="63499" y="0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1CE32DB3-C6DD-47CB-BB70-37D24377BB4D}"/>
                </a:ext>
              </a:extLst>
            </p:cNvPr>
            <p:cNvSpPr/>
            <p:nvPr/>
          </p:nvSpPr>
          <p:spPr>
            <a:xfrm>
              <a:off x="9707428" y="3470147"/>
              <a:ext cx="158749" cy="79373"/>
            </a:xfrm>
            <a:custGeom>
              <a:avLst/>
              <a:gdLst>
                <a:gd name="connsiteX0" fmla="*/ 15874 w 158749"/>
                <a:gd name="connsiteY0" fmla="*/ 0 h 79373"/>
                <a:gd name="connsiteX1" fmla="*/ 142875 w 158749"/>
                <a:gd name="connsiteY1" fmla="*/ 0 h 79373"/>
                <a:gd name="connsiteX2" fmla="*/ 158749 w 158749"/>
                <a:gd name="connsiteY2" fmla="*/ 15874 h 79373"/>
                <a:gd name="connsiteX3" fmla="*/ 158749 w 158749"/>
                <a:gd name="connsiteY3" fmla="*/ 63499 h 79373"/>
                <a:gd name="connsiteX4" fmla="*/ 142875 w 158749"/>
                <a:gd name="connsiteY4" fmla="*/ 79374 h 79373"/>
                <a:gd name="connsiteX5" fmla="*/ 15874 w 158749"/>
                <a:gd name="connsiteY5" fmla="*/ 79374 h 79373"/>
                <a:gd name="connsiteX6" fmla="*/ 0 w 158749"/>
                <a:gd name="connsiteY6" fmla="*/ 63499 h 79373"/>
                <a:gd name="connsiteX7" fmla="*/ 0 w 158749"/>
                <a:gd name="connsiteY7" fmla="*/ 15874 h 79373"/>
                <a:gd name="connsiteX8" fmla="*/ 15874 w 158749"/>
                <a:gd name="connsiteY8" fmla="*/ 0 h 7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749" h="79373">
                  <a:moveTo>
                    <a:pt x="15874" y="0"/>
                  </a:moveTo>
                  <a:lnTo>
                    <a:pt x="142875" y="0"/>
                  </a:lnTo>
                  <a:cubicBezTo>
                    <a:pt x="153459" y="0"/>
                    <a:pt x="158749" y="5291"/>
                    <a:pt x="158749" y="15874"/>
                  </a:cubicBezTo>
                  <a:lnTo>
                    <a:pt x="158749" y="63499"/>
                  </a:lnTo>
                  <a:cubicBezTo>
                    <a:pt x="158749" y="74083"/>
                    <a:pt x="153459" y="79374"/>
                    <a:pt x="142875" y="79374"/>
                  </a:cubicBezTo>
                  <a:lnTo>
                    <a:pt x="15874" y="79374"/>
                  </a:lnTo>
                  <a:cubicBezTo>
                    <a:pt x="5291" y="79374"/>
                    <a:pt x="0" y="74083"/>
                    <a:pt x="0" y="63499"/>
                  </a:cubicBezTo>
                  <a:lnTo>
                    <a:pt x="0" y="15874"/>
                  </a:lnTo>
                  <a:cubicBezTo>
                    <a:pt x="0" y="5291"/>
                    <a:pt x="5291" y="0"/>
                    <a:pt x="15874" y="0"/>
                  </a:cubicBezTo>
                  <a:close/>
                </a:path>
              </a:pathLst>
            </a:custGeom>
            <a:solidFill>
              <a:srgbClr val="429B95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C0986B9-B9DA-4DBD-BEB5-24D1830CCC35}"/>
              </a:ext>
            </a:extLst>
          </p:cNvPr>
          <p:cNvSpPr txBox="1"/>
          <p:nvPr/>
        </p:nvSpPr>
        <p:spPr>
          <a:xfrm>
            <a:off x="1162424" y="530319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Problems Encountered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7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BBF862-E422-4777-949D-E43B7AFD89B7}"/>
              </a:ext>
            </a:extLst>
          </p:cNvPr>
          <p:cNvGrpSpPr/>
          <p:nvPr/>
        </p:nvGrpSpPr>
        <p:grpSpPr>
          <a:xfrm>
            <a:off x="4812478" y="1659997"/>
            <a:ext cx="2586037" cy="3483138"/>
            <a:chOff x="4812478" y="2117194"/>
            <a:chExt cx="2586037" cy="348313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8A08123-EAFD-46FF-B606-C5556B358A95}"/>
                </a:ext>
              </a:extLst>
            </p:cNvPr>
            <p:cNvSpPr/>
            <p:nvPr/>
          </p:nvSpPr>
          <p:spPr>
            <a:xfrm>
              <a:off x="4812478" y="2790457"/>
              <a:ext cx="2586037" cy="2809875"/>
            </a:xfrm>
            <a:custGeom>
              <a:avLst/>
              <a:gdLst>
                <a:gd name="connsiteX0" fmla="*/ 923925 w 2586037"/>
                <a:gd name="connsiteY0" fmla="*/ 0 h 2809875"/>
                <a:gd name="connsiteX1" fmla="*/ 0 w 2586037"/>
                <a:gd name="connsiteY1" fmla="*/ 471488 h 2809875"/>
                <a:gd name="connsiteX2" fmla="*/ 0 w 2586037"/>
                <a:gd name="connsiteY2" fmla="*/ 2166938 h 2809875"/>
                <a:gd name="connsiteX3" fmla="*/ 1295400 w 2586037"/>
                <a:gd name="connsiteY3" fmla="*/ 2809875 h 2809875"/>
                <a:gd name="connsiteX4" fmla="*/ 2586037 w 2586037"/>
                <a:gd name="connsiteY4" fmla="*/ 2157413 h 2809875"/>
                <a:gd name="connsiteX5" fmla="*/ 2586037 w 2586037"/>
                <a:gd name="connsiteY5" fmla="*/ 466725 h 2809875"/>
                <a:gd name="connsiteX6" fmla="*/ 1657350 w 2586037"/>
                <a:gd name="connsiteY6" fmla="*/ 0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7" h="2809875">
                  <a:moveTo>
                    <a:pt x="923925" y="0"/>
                  </a:moveTo>
                  <a:lnTo>
                    <a:pt x="0" y="471488"/>
                  </a:lnTo>
                  <a:lnTo>
                    <a:pt x="0" y="2166938"/>
                  </a:lnTo>
                  <a:lnTo>
                    <a:pt x="1295400" y="2809875"/>
                  </a:lnTo>
                  <a:lnTo>
                    <a:pt x="2586037" y="2157413"/>
                  </a:lnTo>
                  <a:lnTo>
                    <a:pt x="2586037" y="466725"/>
                  </a:lnTo>
                  <a:lnTo>
                    <a:pt x="1657350" y="0"/>
                  </a:lnTo>
                </a:path>
              </a:pathLst>
            </a:custGeom>
            <a:noFill/>
            <a:ln w="25400">
              <a:solidFill>
                <a:srgbClr val="123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7A6BF7-A41F-466C-8C28-66C344F76F50}"/>
                </a:ext>
              </a:extLst>
            </p:cNvPr>
            <p:cNvSpPr txBox="1"/>
            <p:nvPr/>
          </p:nvSpPr>
          <p:spPr>
            <a:xfrm>
              <a:off x="5538559" y="2117194"/>
              <a:ext cx="11291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123751"/>
                  </a:solidFill>
                  <a:latin typeface="Centaur" panose="02030504050205020304" pitchFamily="18" charset="77"/>
                </a:rPr>
                <a:t>2</a:t>
              </a:r>
              <a:endParaRPr lang="zh-CN" altLang="en-US" sz="6600" dirty="0">
                <a:solidFill>
                  <a:srgbClr val="123751"/>
                </a:solidFill>
                <a:latin typeface="Centaur" panose="02030504050205020304" pitchFamily="18" charset="77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AEEEEC-A020-491D-9A77-3A0A81284013}"/>
                </a:ext>
              </a:extLst>
            </p:cNvPr>
            <p:cNvSpPr txBox="1"/>
            <p:nvPr/>
          </p:nvSpPr>
          <p:spPr>
            <a:xfrm>
              <a:off x="4942681" y="3780788"/>
              <a:ext cx="2306637" cy="95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Data Preprocessing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Logistic Regression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Linear Support Vector Machine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PowerPoint Making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1B6222F-80FA-4447-BB38-4D2596E03389}"/>
                </a:ext>
              </a:extLst>
            </p:cNvPr>
            <p:cNvSpPr txBox="1"/>
            <p:nvPr/>
          </p:nvSpPr>
          <p:spPr>
            <a:xfrm>
              <a:off x="5168078" y="3226775"/>
              <a:ext cx="187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 err="1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Wanyue</a:t>
              </a:r>
              <a:r>
                <a:rPr lang="en-US" altLang="zh-CN" b="1" spc="50" dirty="0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Xiao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5C294C-A9B2-4E96-A865-BFFF335E9897}"/>
              </a:ext>
            </a:extLst>
          </p:cNvPr>
          <p:cNvGrpSpPr/>
          <p:nvPr/>
        </p:nvGrpSpPr>
        <p:grpSpPr>
          <a:xfrm>
            <a:off x="8132393" y="1659997"/>
            <a:ext cx="2586037" cy="3483138"/>
            <a:chOff x="8132393" y="2117194"/>
            <a:chExt cx="2586037" cy="3483138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01D3244-5444-43C8-B229-059074AD3D0B}"/>
                </a:ext>
              </a:extLst>
            </p:cNvPr>
            <p:cNvSpPr/>
            <p:nvPr/>
          </p:nvSpPr>
          <p:spPr>
            <a:xfrm>
              <a:off x="8132393" y="2790457"/>
              <a:ext cx="2586037" cy="2809875"/>
            </a:xfrm>
            <a:custGeom>
              <a:avLst/>
              <a:gdLst>
                <a:gd name="connsiteX0" fmla="*/ 923925 w 2586037"/>
                <a:gd name="connsiteY0" fmla="*/ 0 h 2809875"/>
                <a:gd name="connsiteX1" fmla="*/ 0 w 2586037"/>
                <a:gd name="connsiteY1" fmla="*/ 471488 h 2809875"/>
                <a:gd name="connsiteX2" fmla="*/ 0 w 2586037"/>
                <a:gd name="connsiteY2" fmla="*/ 2166938 h 2809875"/>
                <a:gd name="connsiteX3" fmla="*/ 1295400 w 2586037"/>
                <a:gd name="connsiteY3" fmla="*/ 2809875 h 2809875"/>
                <a:gd name="connsiteX4" fmla="*/ 2586037 w 2586037"/>
                <a:gd name="connsiteY4" fmla="*/ 2157413 h 2809875"/>
                <a:gd name="connsiteX5" fmla="*/ 2586037 w 2586037"/>
                <a:gd name="connsiteY5" fmla="*/ 466725 h 2809875"/>
                <a:gd name="connsiteX6" fmla="*/ 1657350 w 2586037"/>
                <a:gd name="connsiteY6" fmla="*/ 0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7" h="2809875">
                  <a:moveTo>
                    <a:pt x="923925" y="0"/>
                  </a:moveTo>
                  <a:lnTo>
                    <a:pt x="0" y="471488"/>
                  </a:lnTo>
                  <a:lnTo>
                    <a:pt x="0" y="2166938"/>
                  </a:lnTo>
                  <a:lnTo>
                    <a:pt x="1295400" y="2809875"/>
                  </a:lnTo>
                  <a:lnTo>
                    <a:pt x="2586037" y="2157413"/>
                  </a:lnTo>
                  <a:lnTo>
                    <a:pt x="2586037" y="466725"/>
                  </a:lnTo>
                  <a:lnTo>
                    <a:pt x="1657350" y="0"/>
                  </a:lnTo>
                </a:path>
              </a:pathLst>
            </a:custGeom>
            <a:noFill/>
            <a:ln w="25400">
              <a:solidFill>
                <a:srgbClr val="123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44AA1A4-41EB-4B28-8943-6809CB9AED01}"/>
                </a:ext>
              </a:extLst>
            </p:cNvPr>
            <p:cNvSpPr txBox="1"/>
            <p:nvPr/>
          </p:nvSpPr>
          <p:spPr>
            <a:xfrm>
              <a:off x="8858474" y="2117194"/>
              <a:ext cx="11291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123751"/>
                  </a:solidFill>
                  <a:latin typeface="Centaur" panose="02030504050205020304" pitchFamily="18" charset="77"/>
                </a:rPr>
                <a:t>3</a:t>
              </a:r>
              <a:endParaRPr lang="zh-CN" altLang="en-US" sz="6600" dirty="0">
                <a:solidFill>
                  <a:srgbClr val="123751"/>
                </a:solidFill>
                <a:latin typeface="Centaur" panose="02030504050205020304" pitchFamily="18" charset="77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F4DC5F-5AFA-4A0A-94D6-80D91C6B6B75}"/>
                </a:ext>
              </a:extLst>
            </p:cNvPr>
            <p:cNvSpPr txBox="1"/>
            <p:nvPr/>
          </p:nvSpPr>
          <p:spPr>
            <a:xfrm>
              <a:off x="8353102" y="3780788"/>
              <a:ext cx="2139856" cy="95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Organization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Exploratory Data Analysis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Gradient Boosting Machine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Inference Summary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CB8350-5A64-4E91-9DF4-60D55C3D45BF}"/>
                </a:ext>
              </a:extLst>
            </p:cNvPr>
            <p:cNvSpPr txBox="1"/>
            <p:nvPr/>
          </p:nvSpPr>
          <p:spPr>
            <a:xfrm>
              <a:off x="8487993" y="3226775"/>
              <a:ext cx="187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Yiyuan Cheng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F9702C-E9C7-404E-B60A-709C8644FB24}"/>
              </a:ext>
            </a:extLst>
          </p:cNvPr>
          <p:cNvGrpSpPr/>
          <p:nvPr/>
        </p:nvGrpSpPr>
        <p:grpSpPr>
          <a:xfrm>
            <a:off x="1492564" y="1659997"/>
            <a:ext cx="2586037" cy="3483138"/>
            <a:chOff x="1492564" y="2117194"/>
            <a:chExt cx="2586037" cy="3483138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AB011E9-9450-4790-95A4-06F4C928FFF8}"/>
                </a:ext>
              </a:extLst>
            </p:cNvPr>
            <p:cNvSpPr/>
            <p:nvPr/>
          </p:nvSpPr>
          <p:spPr>
            <a:xfrm>
              <a:off x="1492564" y="2790457"/>
              <a:ext cx="2586037" cy="2809875"/>
            </a:xfrm>
            <a:custGeom>
              <a:avLst/>
              <a:gdLst>
                <a:gd name="connsiteX0" fmla="*/ 923925 w 2586037"/>
                <a:gd name="connsiteY0" fmla="*/ 0 h 2809875"/>
                <a:gd name="connsiteX1" fmla="*/ 0 w 2586037"/>
                <a:gd name="connsiteY1" fmla="*/ 471488 h 2809875"/>
                <a:gd name="connsiteX2" fmla="*/ 0 w 2586037"/>
                <a:gd name="connsiteY2" fmla="*/ 2166938 h 2809875"/>
                <a:gd name="connsiteX3" fmla="*/ 1295400 w 2586037"/>
                <a:gd name="connsiteY3" fmla="*/ 2809875 h 2809875"/>
                <a:gd name="connsiteX4" fmla="*/ 2586037 w 2586037"/>
                <a:gd name="connsiteY4" fmla="*/ 2157413 h 2809875"/>
                <a:gd name="connsiteX5" fmla="*/ 2586037 w 2586037"/>
                <a:gd name="connsiteY5" fmla="*/ 466725 h 2809875"/>
                <a:gd name="connsiteX6" fmla="*/ 1657350 w 2586037"/>
                <a:gd name="connsiteY6" fmla="*/ 0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7" h="2809875">
                  <a:moveTo>
                    <a:pt x="923925" y="0"/>
                  </a:moveTo>
                  <a:lnTo>
                    <a:pt x="0" y="471488"/>
                  </a:lnTo>
                  <a:lnTo>
                    <a:pt x="0" y="2166938"/>
                  </a:lnTo>
                  <a:lnTo>
                    <a:pt x="1295400" y="2809875"/>
                  </a:lnTo>
                  <a:lnTo>
                    <a:pt x="2586037" y="2157413"/>
                  </a:lnTo>
                  <a:lnTo>
                    <a:pt x="2586037" y="466725"/>
                  </a:lnTo>
                  <a:lnTo>
                    <a:pt x="1657350" y="0"/>
                  </a:lnTo>
                </a:path>
              </a:pathLst>
            </a:custGeom>
            <a:noFill/>
            <a:ln w="25400">
              <a:solidFill>
                <a:srgbClr val="123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13E35B-1322-4AD6-8572-1D4FF45B6730}"/>
                </a:ext>
              </a:extLst>
            </p:cNvPr>
            <p:cNvSpPr txBox="1"/>
            <p:nvPr/>
          </p:nvSpPr>
          <p:spPr>
            <a:xfrm>
              <a:off x="2218645" y="2117194"/>
              <a:ext cx="11291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123751"/>
                  </a:solidFill>
                  <a:latin typeface="Centaur" panose="02030504050205020304" pitchFamily="18" charset="77"/>
                </a:rPr>
                <a:t>1</a:t>
              </a:r>
              <a:endParaRPr lang="zh-CN" altLang="en-US" sz="6600" dirty="0">
                <a:solidFill>
                  <a:srgbClr val="123751"/>
                </a:solidFill>
                <a:latin typeface="Centaur" panose="02030504050205020304" pitchFamily="18" charset="77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28A1B3D-9878-4453-BDF8-78091088E488}"/>
                </a:ext>
              </a:extLst>
            </p:cNvPr>
            <p:cNvSpPr txBox="1"/>
            <p:nvPr/>
          </p:nvSpPr>
          <p:spPr>
            <a:xfrm>
              <a:off x="1767201" y="3780788"/>
              <a:ext cx="2032000" cy="95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Data Preprocessing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Exploratory Data Analysis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K-Means Clustering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Random Forest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FEAA84-4D32-4CED-A0E7-D508937CB752}"/>
                </a:ext>
              </a:extLst>
            </p:cNvPr>
            <p:cNvSpPr txBox="1"/>
            <p:nvPr/>
          </p:nvSpPr>
          <p:spPr>
            <a:xfrm>
              <a:off x="1848164" y="3226775"/>
              <a:ext cx="187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>
                  <a:solidFill>
                    <a:srgbClr val="1C2E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Jiang Tian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22D4948-1BFC-44B9-A4D4-03B923157904}"/>
              </a:ext>
            </a:extLst>
          </p:cNvPr>
          <p:cNvSpPr txBox="1"/>
          <p:nvPr/>
        </p:nvSpPr>
        <p:spPr>
          <a:xfrm>
            <a:off x="1182600" y="530319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Member Contributions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0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 167">
            <a:extLst>
              <a:ext uri="{FF2B5EF4-FFF2-40B4-BE49-F238E27FC236}">
                <a16:creationId xmlns:a16="http://schemas.microsoft.com/office/drawing/2014/main" id="{25CD081B-796B-46E6-B3A2-D6A9516E9658}"/>
              </a:ext>
            </a:extLst>
          </p:cNvPr>
          <p:cNvSpPr txBox="1"/>
          <p:nvPr/>
        </p:nvSpPr>
        <p:spPr>
          <a:xfrm>
            <a:off x="800303" y="2735564"/>
            <a:ext cx="45876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b="1" spc="150" dirty="0">
                <a:gradFill>
                  <a:gsLst>
                    <a:gs pos="0">
                      <a:srgbClr val="489682"/>
                    </a:gs>
                    <a:gs pos="48000">
                      <a:srgbClr val="429B95"/>
                    </a:gs>
                    <a:gs pos="100000">
                      <a:srgbClr val="429DA3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FFD9B4FD-3A64-4120-9B38-8A71F377357E}"/>
              </a:ext>
            </a:extLst>
          </p:cNvPr>
          <p:cNvSpPr/>
          <p:nvPr/>
        </p:nvSpPr>
        <p:spPr>
          <a:xfrm>
            <a:off x="532058" y="3922692"/>
            <a:ext cx="5041458" cy="2829100"/>
          </a:xfrm>
          <a:custGeom>
            <a:avLst/>
            <a:gdLst>
              <a:gd name="connsiteX0" fmla="*/ 2439378 w 5041458"/>
              <a:gd name="connsiteY0" fmla="*/ 1590992 h 2829100"/>
              <a:gd name="connsiteX1" fmla="*/ 3011469 w 5041458"/>
              <a:gd name="connsiteY1" fmla="*/ 1996392 h 2829100"/>
              <a:gd name="connsiteX2" fmla="*/ 3025906 w 5041458"/>
              <a:gd name="connsiteY2" fmla="*/ 2065451 h 2829100"/>
              <a:gd name="connsiteX3" fmla="*/ 3082428 w 5041458"/>
              <a:gd name="connsiteY3" fmla="*/ 2050608 h 2829100"/>
              <a:gd name="connsiteX4" fmla="*/ 3257192 w 5041458"/>
              <a:gd name="connsiteY4" fmla="*/ 2048661 h 2829100"/>
              <a:gd name="connsiteX5" fmla="*/ 3322326 w 5041458"/>
              <a:gd name="connsiteY5" fmla="*/ 2066743 h 2829100"/>
              <a:gd name="connsiteX6" fmla="*/ 3322778 w 5041458"/>
              <a:gd name="connsiteY6" fmla="*/ 2066018 h 2829100"/>
              <a:gd name="connsiteX7" fmla="*/ 3615711 w 5041458"/>
              <a:gd name="connsiteY7" fmla="*/ 1867389 h 2829100"/>
              <a:gd name="connsiteX8" fmla="*/ 3801816 w 5041458"/>
              <a:gd name="connsiteY8" fmla="*/ 1833556 h 2829100"/>
              <a:gd name="connsiteX9" fmla="*/ 4176542 w 5041458"/>
              <a:gd name="connsiteY9" fmla="*/ 2031759 h 2829100"/>
              <a:gd name="connsiteX10" fmla="*/ 4181865 w 5041458"/>
              <a:gd name="connsiteY10" fmla="*/ 2062285 h 2829100"/>
              <a:gd name="connsiteX11" fmla="*/ 4246090 w 5041458"/>
              <a:gd name="connsiteY11" fmla="*/ 2024966 h 2829100"/>
              <a:gd name="connsiteX12" fmla="*/ 4544112 w 5041458"/>
              <a:gd name="connsiteY12" fmla="*/ 1955955 h 2829100"/>
              <a:gd name="connsiteX13" fmla="*/ 5040703 w 5041458"/>
              <a:gd name="connsiteY13" fmla="*/ 2321728 h 2829100"/>
              <a:gd name="connsiteX14" fmla="*/ 4488286 w 5041458"/>
              <a:gd name="connsiteY14" fmla="*/ 2705428 h 2829100"/>
              <a:gd name="connsiteX15" fmla="*/ 3996726 w 5041458"/>
              <a:gd name="connsiteY15" fmla="*/ 2414996 h 2829100"/>
              <a:gd name="connsiteX16" fmla="*/ 3996449 w 5041458"/>
              <a:gd name="connsiteY16" fmla="*/ 2410855 h 2829100"/>
              <a:gd name="connsiteX17" fmla="*/ 3992797 w 5041458"/>
              <a:gd name="connsiteY17" fmla="*/ 2413782 h 2829100"/>
              <a:gd name="connsiteX18" fmla="*/ 3822980 w 5041458"/>
              <a:gd name="connsiteY18" fmla="*/ 2497102 h 2829100"/>
              <a:gd name="connsiteX19" fmla="*/ 3549657 w 5041458"/>
              <a:gd name="connsiteY19" fmla="*/ 2527467 h 2829100"/>
              <a:gd name="connsiteX20" fmla="*/ 3474545 w 5041458"/>
              <a:gd name="connsiteY20" fmla="*/ 2512340 h 2829100"/>
              <a:gd name="connsiteX21" fmla="*/ 3473982 w 5041458"/>
              <a:gd name="connsiteY21" fmla="*/ 2513431 h 2829100"/>
              <a:gd name="connsiteX22" fmla="*/ 3229260 w 5041458"/>
              <a:gd name="connsiteY22" fmla="*/ 2696191 h 2829100"/>
              <a:gd name="connsiteX23" fmla="*/ 2860990 w 5041458"/>
              <a:gd name="connsiteY23" fmla="*/ 2663551 h 2829100"/>
              <a:gd name="connsiteX24" fmla="*/ 2822013 w 5041458"/>
              <a:gd name="connsiteY24" fmla="*/ 2633172 h 2829100"/>
              <a:gd name="connsiteX25" fmla="*/ 2792010 w 5041458"/>
              <a:gd name="connsiteY25" fmla="*/ 2662331 h 2829100"/>
              <a:gd name="connsiteX26" fmla="*/ 2554812 w 5041458"/>
              <a:gd name="connsiteY26" fmla="*/ 2791040 h 2829100"/>
              <a:gd name="connsiteX27" fmla="*/ 1715449 w 5041458"/>
              <a:gd name="connsiteY27" fmla="*/ 2422977 h 2829100"/>
              <a:gd name="connsiteX28" fmla="*/ 2172106 w 5041458"/>
              <a:gd name="connsiteY28" fmla="*/ 1628329 h 2829100"/>
              <a:gd name="connsiteX29" fmla="*/ 2439378 w 5041458"/>
              <a:gd name="connsiteY29" fmla="*/ 1590992 h 2829100"/>
              <a:gd name="connsiteX30" fmla="*/ 1103099 w 5041458"/>
              <a:gd name="connsiteY30" fmla="*/ 614969 h 2829100"/>
              <a:gd name="connsiteX31" fmla="*/ 1395533 w 5041458"/>
              <a:gd name="connsiteY31" fmla="*/ 815566 h 2829100"/>
              <a:gd name="connsiteX32" fmla="*/ 1156743 w 5041458"/>
              <a:gd name="connsiteY32" fmla="*/ 1216334 h 2829100"/>
              <a:gd name="connsiteX33" fmla="*/ 726600 w 5041458"/>
              <a:gd name="connsiteY33" fmla="*/ 1035745 h 2829100"/>
              <a:gd name="connsiteX34" fmla="*/ 965390 w 5041458"/>
              <a:gd name="connsiteY34" fmla="*/ 634978 h 2829100"/>
              <a:gd name="connsiteX35" fmla="*/ 1103099 w 5041458"/>
              <a:gd name="connsiteY35" fmla="*/ 614969 h 2829100"/>
              <a:gd name="connsiteX36" fmla="*/ 441203 w 5041458"/>
              <a:gd name="connsiteY36" fmla="*/ 1157 h 2829100"/>
              <a:gd name="connsiteX37" fmla="*/ 791819 w 5041458"/>
              <a:gd name="connsiteY37" fmla="*/ 272441 h 2829100"/>
              <a:gd name="connsiteX38" fmla="*/ 530405 w 5041458"/>
              <a:gd name="connsiteY38" fmla="*/ 778154 h 2829100"/>
              <a:gd name="connsiteX39" fmla="*/ 19729 w 5041458"/>
              <a:gd name="connsiteY39" fmla="*/ 526574 h 2829100"/>
              <a:gd name="connsiteX40" fmla="*/ 281142 w 5041458"/>
              <a:gd name="connsiteY40" fmla="*/ 20861 h 2829100"/>
              <a:gd name="connsiteX41" fmla="*/ 441203 w 5041458"/>
              <a:gd name="connsiteY41" fmla="*/ 1157 h 28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1458" h="2829100">
                <a:moveTo>
                  <a:pt x="2439378" y="1590992"/>
                </a:moveTo>
                <a:cubicBezTo>
                  <a:pt x="2701008" y="1602693"/>
                  <a:pt x="2932208" y="1755587"/>
                  <a:pt x="3011469" y="1996392"/>
                </a:cubicBezTo>
                <a:lnTo>
                  <a:pt x="3025906" y="2065451"/>
                </a:lnTo>
                <a:lnTo>
                  <a:pt x="3082428" y="2050608"/>
                </a:lnTo>
                <a:cubicBezTo>
                  <a:pt x="3142737" y="2038699"/>
                  <a:pt x="3202246" y="2038526"/>
                  <a:pt x="3257192" y="2048661"/>
                </a:cubicBezTo>
                <a:lnTo>
                  <a:pt x="3322326" y="2066743"/>
                </a:lnTo>
                <a:lnTo>
                  <a:pt x="3322778" y="2066018"/>
                </a:lnTo>
                <a:cubicBezTo>
                  <a:pt x="3386759" y="1981808"/>
                  <a:pt x="3489459" y="1908945"/>
                  <a:pt x="3615711" y="1867389"/>
                </a:cubicBezTo>
                <a:cubicBezTo>
                  <a:pt x="3678836" y="1846611"/>
                  <a:pt x="3741873" y="1835627"/>
                  <a:pt x="3801816" y="1833556"/>
                </a:cubicBezTo>
                <a:cubicBezTo>
                  <a:pt x="3981643" y="1827342"/>
                  <a:pt x="4133614" y="1901341"/>
                  <a:pt x="4176542" y="2031759"/>
                </a:cubicBezTo>
                <a:lnTo>
                  <a:pt x="4181865" y="2062285"/>
                </a:lnTo>
                <a:lnTo>
                  <a:pt x="4246090" y="2024966"/>
                </a:lnTo>
                <a:cubicBezTo>
                  <a:pt x="4332811" y="1983130"/>
                  <a:pt x="4435484" y="1957812"/>
                  <a:pt x="4544112" y="1955955"/>
                </a:cubicBezTo>
                <a:cubicBezTo>
                  <a:pt x="4833788" y="1951005"/>
                  <a:pt x="5056119" y="2114766"/>
                  <a:pt x="5040703" y="2321728"/>
                </a:cubicBezTo>
                <a:cubicBezTo>
                  <a:pt x="5025287" y="2528690"/>
                  <a:pt x="4777962" y="2700478"/>
                  <a:pt x="4488286" y="2705428"/>
                </a:cubicBezTo>
                <a:cubicBezTo>
                  <a:pt x="4234820" y="2709761"/>
                  <a:pt x="4032914" y="2584922"/>
                  <a:pt x="3996726" y="2414996"/>
                </a:cubicBezTo>
                <a:lnTo>
                  <a:pt x="3996449" y="2410855"/>
                </a:lnTo>
                <a:lnTo>
                  <a:pt x="3992797" y="2413782"/>
                </a:lnTo>
                <a:cubicBezTo>
                  <a:pt x="3943343" y="2447719"/>
                  <a:pt x="3886106" y="2476324"/>
                  <a:pt x="3822980" y="2497102"/>
                </a:cubicBezTo>
                <a:cubicBezTo>
                  <a:pt x="3728292" y="2528268"/>
                  <a:pt x="3633802" y="2537399"/>
                  <a:pt x="3549657" y="2527467"/>
                </a:cubicBezTo>
                <a:lnTo>
                  <a:pt x="3474545" y="2512340"/>
                </a:lnTo>
                <a:lnTo>
                  <a:pt x="3473982" y="2513431"/>
                </a:lnTo>
                <a:cubicBezTo>
                  <a:pt x="3422338" y="2593581"/>
                  <a:pt x="3336683" y="2660833"/>
                  <a:pt x="3229260" y="2696191"/>
                </a:cubicBezTo>
                <a:cubicBezTo>
                  <a:pt x="3094980" y="2740390"/>
                  <a:pt x="2958465" y="2724293"/>
                  <a:pt x="2860990" y="2663551"/>
                </a:cubicBezTo>
                <a:lnTo>
                  <a:pt x="2822013" y="2633172"/>
                </a:lnTo>
                <a:lnTo>
                  <a:pt x="2792010" y="2662331"/>
                </a:lnTo>
                <a:cubicBezTo>
                  <a:pt x="2724166" y="2717267"/>
                  <a:pt x="2644283" y="2761590"/>
                  <a:pt x="2554812" y="2791040"/>
                </a:cubicBezTo>
                <a:cubicBezTo>
                  <a:pt x="2196927" y="2908838"/>
                  <a:pt x="1821131" y="2744051"/>
                  <a:pt x="1715449" y="2422977"/>
                </a:cubicBezTo>
                <a:cubicBezTo>
                  <a:pt x="1609768" y="2101903"/>
                  <a:pt x="1814220" y="1746127"/>
                  <a:pt x="2172106" y="1628329"/>
                </a:cubicBezTo>
                <a:cubicBezTo>
                  <a:pt x="2261578" y="1598879"/>
                  <a:pt x="2352169" y="1587092"/>
                  <a:pt x="2439378" y="1590992"/>
                </a:cubicBezTo>
                <a:close/>
                <a:moveTo>
                  <a:pt x="1103099" y="614969"/>
                </a:moveTo>
                <a:cubicBezTo>
                  <a:pt x="1237667" y="619583"/>
                  <a:pt x="1355903" y="695163"/>
                  <a:pt x="1395533" y="815566"/>
                </a:cubicBezTo>
                <a:cubicBezTo>
                  <a:pt x="1448374" y="976103"/>
                  <a:pt x="1341464" y="1155533"/>
                  <a:pt x="1156743" y="1216334"/>
                </a:cubicBezTo>
                <a:cubicBezTo>
                  <a:pt x="972022" y="1277135"/>
                  <a:pt x="779441" y="1196282"/>
                  <a:pt x="726600" y="1035745"/>
                </a:cubicBezTo>
                <a:cubicBezTo>
                  <a:pt x="673759" y="875208"/>
                  <a:pt x="780669" y="695779"/>
                  <a:pt x="965390" y="634978"/>
                </a:cubicBezTo>
                <a:cubicBezTo>
                  <a:pt x="1011570" y="619778"/>
                  <a:pt x="1058242" y="613430"/>
                  <a:pt x="1103099" y="614969"/>
                </a:cubicBezTo>
                <a:close/>
                <a:moveTo>
                  <a:pt x="441203" y="1157"/>
                </a:moveTo>
                <a:cubicBezTo>
                  <a:pt x="598681" y="13032"/>
                  <a:pt x="740195" y="115600"/>
                  <a:pt x="791819" y="272441"/>
                </a:cubicBezTo>
                <a:cubicBezTo>
                  <a:pt x="860651" y="481562"/>
                  <a:pt x="743612" y="707977"/>
                  <a:pt x="530405" y="778154"/>
                </a:cubicBezTo>
                <a:cubicBezTo>
                  <a:pt x="317199" y="848331"/>
                  <a:pt x="88561" y="735695"/>
                  <a:pt x="19729" y="526574"/>
                </a:cubicBezTo>
                <a:cubicBezTo>
                  <a:pt x="-49103" y="317453"/>
                  <a:pt x="67936" y="91038"/>
                  <a:pt x="281142" y="20861"/>
                </a:cubicBezTo>
                <a:cubicBezTo>
                  <a:pt x="334444" y="3317"/>
                  <a:pt x="388711" y="-2802"/>
                  <a:pt x="441203" y="1157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A0AAFA-3D47-460D-B8A9-5E4CB555C361}"/>
              </a:ext>
            </a:extLst>
          </p:cNvPr>
          <p:cNvGrpSpPr/>
          <p:nvPr/>
        </p:nvGrpSpPr>
        <p:grpSpPr>
          <a:xfrm>
            <a:off x="5516532" y="883281"/>
            <a:ext cx="7059168" cy="7059168"/>
            <a:chOff x="5516532" y="883281"/>
            <a:chExt cx="7059168" cy="705916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2D630E-0356-407C-9490-E897EFEA8A70}"/>
                </a:ext>
              </a:extLst>
            </p:cNvPr>
            <p:cNvSpPr/>
            <p:nvPr/>
          </p:nvSpPr>
          <p:spPr>
            <a:xfrm>
              <a:off x="5516532" y="883281"/>
              <a:ext cx="7059168" cy="7059168"/>
            </a:xfrm>
            <a:prstGeom prst="ellipse">
              <a:avLst/>
            </a:prstGeom>
            <a:solidFill>
              <a:srgbClr val="C3D8DB"/>
            </a:solidFill>
            <a:ln>
              <a:noFill/>
            </a:ln>
            <a:effectLst>
              <a:innerShdw blurRad="254000">
                <a:srgbClr val="4E9BA5">
                  <a:alpha val="7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E7D1097-AAC3-494C-9EE8-E40E557FE659}"/>
                </a:ext>
              </a:extLst>
            </p:cNvPr>
            <p:cNvSpPr/>
            <p:nvPr/>
          </p:nvSpPr>
          <p:spPr>
            <a:xfrm>
              <a:off x="6005781" y="1372530"/>
              <a:ext cx="6080669" cy="6080669"/>
            </a:xfrm>
            <a:prstGeom prst="ellipse">
              <a:avLst/>
            </a:prstGeom>
            <a:solidFill>
              <a:srgbClr val="7EB0B7"/>
            </a:solidFill>
            <a:ln>
              <a:noFill/>
            </a:ln>
            <a:effectLst>
              <a:innerShdw blurRad="190500">
                <a:srgbClr val="4E9BA5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2A4FB8-314F-4B2E-A900-0075E1138DC9}"/>
                </a:ext>
              </a:extLst>
            </p:cNvPr>
            <p:cNvSpPr/>
            <p:nvPr/>
          </p:nvSpPr>
          <p:spPr>
            <a:xfrm>
              <a:off x="6495031" y="1861780"/>
              <a:ext cx="5102171" cy="5102171"/>
            </a:xfrm>
            <a:prstGeom prst="ellipse">
              <a:avLst/>
            </a:prstGeom>
            <a:solidFill>
              <a:srgbClr val="4E9BA5"/>
            </a:solidFill>
            <a:ln>
              <a:noFill/>
            </a:ln>
            <a:effectLst>
              <a:innerShdw blurRad="190500">
                <a:srgbClr val="3A8892">
                  <a:alpha val="9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图形 69">
              <a:extLst>
                <a:ext uri="{FF2B5EF4-FFF2-40B4-BE49-F238E27FC236}">
                  <a16:creationId xmlns:a16="http://schemas.microsoft.com/office/drawing/2014/main" id="{48A69BBE-A6BD-4847-A79E-994136B67267}"/>
                </a:ext>
              </a:extLst>
            </p:cNvPr>
            <p:cNvGrpSpPr/>
            <p:nvPr/>
          </p:nvGrpSpPr>
          <p:grpSpPr>
            <a:xfrm>
              <a:off x="7558057" y="2753554"/>
              <a:ext cx="2455120" cy="1914311"/>
              <a:chOff x="7173659" y="2258737"/>
              <a:chExt cx="2775065" cy="2163779"/>
            </a:xfrm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F001F34F-C5FE-4280-B8D7-0F58FF40FC86}"/>
                  </a:ext>
                </a:extLst>
              </p:cNvPr>
              <p:cNvSpPr/>
              <p:nvPr/>
            </p:nvSpPr>
            <p:spPr>
              <a:xfrm>
                <a:off x="9224539" y="3821253"/>
                <a:ext cx="146600" cy="108700"/>
              </a:xfrm>
              <a:custGeom>
                <a:avLst/>
                <a:gdLst>
                  <a:gd name="connsiteX0" fmla="*/ 120209 w 146600"/>
                  <a:gd name="connsiteY0" fmla="*/ 108700 h 108700"/>
                  <a:gd name="connsiteX1" fmla="*/ 134869 w 146600"/>
                  <a:gd name="connsiteY1" fmla="*/ 33936 h 108700"/>
                  <a:gd name="connsiteX2" fmla="*/ 60105 w 146600"/>
                  <a:gd name="connsiteY2" fmla="*/ 219 h 108700"/>
                  <a:gd name="connsiteX3" fmla="*/ 8796 w 146600"/>
                  <a:gd name="connsiteY3" fmla="*/ 33936 h 108700"/>
                  <a:gd name="connsiteX4" fmla="*/ 0 w 146600"/>
                  <a:gd name="connsiteY4" fmla="*/ 64722 h 108700"/>
                  <a:gd name="connsiteX5" fmla="*/ 120209 w 146600"/>
                  <a:gd name="connsiteY5" fmla="*/ 108700 h 10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00" h="108700">
                    <a:moveTo>
                      <a:pt x="120209" y="108700"/>
                    </a:moveTo>
                    <a:cubicBezTo>
                      <a:pt x="149528" y="85245"/>
                      <a:pt x="154424" y="60323"/>
                      <a:pt x="134869" y="33936"/>
                    </a:cubicBezTo>
                    <a:cubicBezTo>
                      <a:pt x="117277" y="9513"/>
                      <a:pt x="92356" y="-1746"/>
                      <a:pt x="60105" y="219"/>
                    </a:cubicBezTo>
                    <a:cubicBezTo>
                      <a:pt x="35682" y="2183"/>
                      <a:pt x="18560" y="13413"/>
                      <a:pt x="8796" y="33936"/>
                    </a:cubicBezTo>
                    <a:lnTo>
                      <a:pt x="0" y="64722"/>
                    </a:lnTo>
                    <a:lnTo>
                      <a:pt x="120209" y="108700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2E837A61-6CC7-4239-AFAA-EDDFAEA5BC0B}"/>
                  </a:ext>
                </a:extLst>
              </p:cNvPr>
              <p:cNvSpPr/>
              <p:nvPr/>
            </p:nvSpPr>
            <p:spPr>
              <a:xfrm>
                <a:off x="7209463" y="2277611"/>
                <a:ext cx="2287745" cy="1095277"/>
              </a:xfrm>
              <a:custGeom>
                <a:avLst/>
                <a:gdLst>
                  <a:gd name="connsiteX0" fmla="*/ 1872878 w 2287745"/>
                  <a:gd name="connsiteY0" fmla="*/ 35386 h 1095277"/>
                  <a:gd name="connsiteX1" fmla="*/ 1669109 w 2287745"/>
                  <a:gd name="connsiteY1" fmla="*/ 1669 h 1095277"/>
                  <a:gd name="connsiteX2" fmla="*/ 1419896 w 2287745"/>
                  <a:gd name="connsiteY2" fmla="*/ 10465 h 1095277"/>
                  <a:gd name="connsiteX3" fmla="*/ 1151625 w 2287745"/>
                  <a:gd name="connsiteY3" fmla="*/ 107218 h 1095277"/>
                  <a:gd name="connsiteX4" fmla="*/ 1005028 w 2287745"/>
                  <a:gd name="connsiteY4" fmla="*/ 187846 h 1095277"/>
                  <a:gd name="connsiteX5" fmla="*/ 562308 w 2287745"/>
                  <a:gd name="connsiteY5" fmla="*/ 445856 h 1095277"/>
                  <a:gd name="connsiteX6" fmla="*/ 65346 w 2287745"/>
                  <a:gd name="connsiteY6" fmla="*/ 753708 h 1095277"/>
                  <a:gd name="connsiteX7" fmla="*/ 3777 w 2287745"/>
                  <a:gd name="connsiteY7" fmla="*/ 878315 h 1095277"/>
                  <a:gd name="connsiteX8" fmla="*/ 11106 w 2287745"/>
                  <a:gd name="connsiteY8" fmla="*/ 1013183 h 1095277"/>
                  <a:gd name="connsiteX9" fmla="*/ 58016 w 2287745"/>
                  <a:gd name="connsiteY9" fmla="*/ 1083549 h 1095277"/>
                  <a:gd name="connsiteX10" fmla="*/ 90268 w 2287745"/>
                  <a:gd name="connsiteY10" fmla="*/ 1095277 h 1095277"/>
                  <a:gd name="connsiteX11" fmla="*/ 541784 w 2287745"/>
                  <a:gd name="connsiteY11" fmla="*/ 819676 h 1095277"/>
                  <a:gd name="connsiteX12" fmla="*/ 1207331 w 2287745"/>
                  <a:gd name="connsiteY12" fmla="*/ 447322 h 1095277"/>
                  <a:gd name="connsiteX13" fmla="*/ 1534240 w 2287745"/>
                  <a:gd name="connsiteY13" fmla="*/ 354966 h 1095277"/>
                  <a:gd name="connsiteX14" fmla="*/ 1779056 w 2287745"/>
                  <a:gd name="connsiteY14" fmla="*/ 375490 h 1095277"/>
                  <a:gd name="connsiteX15" fmla="*/ 1979893 w 2287745"/>
                  <a:gd name="connsiteY15" fmla="*/ 434128 h 1095277"/>
                  <a:gd name="connsiteX16" fmla="*/ 2047327 w 2287745"/>
                  <a:gd name="connsiteY16" fmla="*/ 476641 h 1095277"/>
                  <a:gd name="connsiteX17" fmla="*/ 2287745 w 2287745"/>
                  <a:gd name="connsiteY17" fmla="*/ 264076 h 1095277"/>
                  <a:gd name="connsiteX18" fmla="*/ 1872878 w 2287745"/>
                  <a:gd name="connsiteY18" fmla="*/ 35386 h 109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87745" h="1095277">
                    <a:moveTo>
                      <a:pt x="1872878" y="35386"/>
                    </a:moveTo>
                    <a:cubicBezTo>
                      <a:pt x="1824002" y="16827"/>
                      <a:pt x="1756100" y="5569"/>
                      <a:pt x="1669109" y="1669"/>
                    </a:cubicBezTo>
                    <a:cubicBezTo>
                      <a:pt x="1588980" y="-2230"/>
                      <a:pt x="1505889" y="702"/>
                      <a:pt x="1419896" y="10465"/>
                    </a:cubicBezTo>
                    <a:cubicBezTo>
                      <a:pt x="1351494" y="19261"/>
                      <a:pt x="1262070" y="51512"/>
                      <a:pt x="1151625" y="107218"/>
                    </a:cubicBezTo>
                    <a:lnTo>
                      <a:pt x="1005028" y="187846"/>
                    </a:lnTo>
                    <a:cubicBezTo>
                      <a:pt x="860396" y="270908"/>
                      <a:pt x="712803" y="356931"/>
                      <a:pt x="562308" y="445856"/>
                    </a:cubicBezTo>
                    <a:cubicBezTo>
                      <a:pt x="261287" y="623736"/>
                      <a:pt x="95634" y="726353"/>
                      <a:pt x="65346" y="753708"/>
                    </a:cubicBezTo>
                    <a:cubicBezTo>
                      <a:pt x="31131" y="783995"/>
                      <a:pt x="10608" y="825540"/>
                      <a:pt x="3777" y="878315"/>
                    </a:cubicBezTo>
                    <a:cubicBezTo>
                      <a:pt x="-3055" y="920329"/>
                      <a:pt x="-622" y="965305"/>
                      <a:pt x="11106" y="1013183"/>
                    </a:cubicBezTo>
                    <a:cubicBezTo>
                      <a:pt x="19902" y="1046402"/>
                      <a:pt x="35529" y="1069857"/>
                      <a:pt x="58016" y="1083549"/>
                    </a:cubicBezTo>
                    <a:cubicBezTo>
                      <a:pt x="69745" y="1091377"/>
                      <a:pt x="80504" y="1095277"/>
                      <a:pt x="90268" y="1095277"/>
                    </a:cubicBezTo>
                    <a:lnTo>
                      <a:pt x="541784" y="819676"/>
                    </a:lnTo>
                    <a:cubicBezTo>
                      <a:pt x="867228" y="624205"/>
                      <a:pt x="1089087" y="500096"/>
                      <a:pt x="1207331" y="447322"/>
                    </a:cubicBezTo>
                    <a:cubicBezTo>
                      <a:pt x="1332436" y="390648"/>
                      <a:pt x="1441387" y="359862"/>
                      <a:pt x="1534240" y="354966"/>
                    </a:cubicBezTo>
                    <a:cubicBezTo>
                      <a:pt x="1567459" y="353999"/>
                      <a:pt x="1649084" y="360830"/>
                      <a:pt x="1779056" y="375490"/>
                    </a:cubicBezTo>
                    <a:cubicBezTo>
                      <a:pt x="1852354" y="384286"/>
                      <a:pt x="1919290" y="403841"/>
                      <a:pt x="1979893" y="434128"/>
                    </a:cubicBezTo>
                    <a:cubicBezTo>
                      <a:pt x="2009212" y="448788"/>
                      <a:pt x="2031700" y="462949"/>
                      <a:pt x="2047327" y="476641"/>
                    </a:cubicBezTo>
                    <a:lnTo>
                      <a:pt x="2287745" y="264076"/>
                    </a:lnTo>
                    <a:cubicBezTo>
                      <a:pt x="2077614" y="138004"/>
                      <a:pt x="1939345" y="61774"/>
                      <a:pt x="1872878" y="35386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C6E2D248-23E0-4193-B219-C39BFB22DD2B}"/>
                  </a:ext>
                </a:extLst>
              </p:cNvPr>
              <p:cNvSpPr/>
              <p:nvPr/>
            </p:nvSpPr>
            <p:spPr>
              <a:xfrm>
                <a:off x="9237733" y="2554881"/>
                <a:ext cx="240418" cy="540940"/>
              </a:xfrm>
              <a:custGeom>
                <a:avLst/>
                <a:gdLst>
                  <a:gd name="connsiteX0" fmla="*/ 107015 w 240418"/>
                  <a:gd name="connsiteY0" fmla="*/ 11728 h 540939"/>
                  <a:gd name="connsiteX1" fmla="*/ 0 w 240418"/>
                  <a:gd name="connsiteY1" fmla="*/ 0 h 540939"/>
                  <a:gd name="connsiteX2" fmla="*/ 0 w 240418"/>
                  <a:gd name="connsiteY2" fmla="*/ 540940 h 540939"/>
                  <a:gd name="connsiteX3" fmla="*/ 240418 w 240418"/>
                  <a:gd name="connsiteY3" fmla="*/ 351831 h 540939"/>
                  <a:gd name="connsiteX4" fmla="*/ 107015 w 240418"/>
                  <a:gd name="connsiteY4" fmla="*/ 11728 h 54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418" h="540939">
                    <a:moveTo>
                      <a:pt x="107015" y="11728"/>
                    </a:moveTo>
                    <a:lnTo>
                      <a:pt x="0" y="0"/>
                    </a:lnTo>
                    <a:lnTo>
                      <a:pt x="0" y="540940"/>
                    </a:lnTo>
                    <a:lnTo>
                      <a:pt x="240418" y="351831"/>
                    </a:lnTo>
                    <a:lnTo>
                      <a:pt x="107015" y="11728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8454E02F-B539-4302-9E26-EB17E14D8169}"/>
                  </a:ext>
                </a:extLst>
              </p:cNvPr>
              <p:cNvSpPr/>
              <p:nvPr/>
            </p:nvSpPr>
            <p:spPr>
              <a:xfrm>
                <a:off x="7928379" y="2609122"/>
                <a:ext cx="1490804" cy="997737"/>
              </a:xfrm>
              <a:custGeom>
                <a:avLst/>
                <a:gdLst>
                  <a:gd name="connsiteX0" fmla="*/ 7580 w 1490804"/>
                  <a:gd name="connsiteY0" fmla="*/ 781358 h 997737"/>
                  <a:gd name="connsiteX1" fmla="*/ 252396 w 1490804"/>
                  <a:gd name="connsiteY1" fmla="*/ 922090 h 997737"/>
                  <a:gd name="connsiteX2" fmla="*/ 687786 w 1490804"/>
                  <a:gd name="connsiteY2" fmla="*/ 982195 h 997737"/>
                  <a:gd name="connsiteX3" fmla="*/ 1158360 w 1490804"/>
                  <a:gd name="connsiteY3" fmla="*/ 678740 h 997737"/>
                  <a:gd name="connsiteX4" fmla="*/ 1486735 w 1490804"/>
                  <a:gd name="connsiteY4" fmla="*/ 391412 h 997737"/>
                  <a:gd name="connsiteX5" fmla="*/ 1463280 w 1490804"/>
                  <a:gd name="connsiteY5" fmla="*/ 202303 h 997737"/>
                  <a:gd name="connsiteX6" fmla="*/ 1344537 w 1490804"/>
                  <a:gd name="connsiteY6" fmla="*/ 0 h 997737"/>
                  <a:gd name="connsiteX7" fmla="*/ 1334275 w 1490804"/>
                  <a:gd name="connsiteY7" fmla="*/ 30785 h 997737"/>
                  <a:gd name="connsiteX8" fmla="*/ 1322548 w 1490804"/>
                  <a:gd name="connsiteY8" fmla="*/ 98219 h 997737"/>
                  <a:gd name="connsiteX9" fmla="*/ 1329878 w 1490804"/>
                  <a:gd name="connsiteY9" fmla="*/ 177382 h 997737"/>
                  <a:gd name="connsiteX10" fmla="*/ 1318149 w 1490804"/>
                  <a:gd name="connsiteY10" fmla="*/ 307852 h 997737"/>
                  <a:gd name="connsiteX11" fmla="*/ 980978 w 1490804"/>
                  <a:gd name="connsiteY11" fmla="*/ 576123 h 997737"/>
                  <a:gd name="connsiteX12" fmla="*/ 513337 w 1490804"/>
                  <a:gd name="connsiteY12" fmla="*/ 768164 h 997737"/>
                  <a:gd name="connsiteX13" fmla="*/ 319829 w 1490804"/>
                  <a:gd name="connsiteY13" fmla="*/ 800415 h 997737"/>
                  <a:gd name="connsiteX14" fmla="*/ 227474 w 1490804"/>
                  <a:gd name="connsiteY14" fmla="*/ 813609 h 997737"/>
                  <a:gd name="connsiteX15" fmla="*/ 113129 w 1490804"/>
                  <a:gd name="connsiteY15" fmla="*/ 781358 h 997737"/>
                  <a:gd name="connsiteX16" fmla="*/ 7580 w 1490804"/>
                  <a:gd name="connsiteY16" fmla="*/ 781358 h 99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90804" h="997737">
                    <a:moveTo>
                      <a:pt x="7580" y="781358"/>
                    </a:moveTo>
                    <a:cubicBezTo>
                      <a:pt x="-26636" y="803845"/>
                      <a:pt x="54989" y="850756"/>
                      <a:pt x="252396" y="922090"/>
                    </a:cubicBezTo>
                    <a:cubicBezTo>
                      <a:pt x="452733" y="995388"/>
                      <a:pt x="597864" y="1015413"/>
                      <a:pt x="687786" y="982195"/>
                    </a:cubicBezTo>
                    <a:cubicBezTo>
                      <a:pt x="780640" y="948976"/>
                      <a:pt x="937498" y="847824"/>
                      <a:pt x="1158360" y="678740"/>
                    </a:cubicBezTo>
                    <a:cubicBezTo>
                      <a:pt x="1369458" y="516517"/>
                      <a:pt x="1478907" y="420731"/>
                      <a:pt x="1486735" y="391412"/>
                    </a:cubicBezTo>
                    <a:cubicBezTo>
                      <a:pt x="1496498" y="356229"/>
                      <a:pt x="1488700" y="293192"/>
                      <a:pt x="1463280" y="202303"/>
                    </a:cubicBezTo>
                    <a:cubicBezTo>
                      <a:pt x="1434928" y="96754"/>
                      <a:pt x="1395348" y="29319"/>
                      <a:pt x="1344537" y="0"/>
                    </a:cubicBezTo>
                    <a:lnTo>
                      <a:pt x="1334275" y="30785"/>
                    </a:lnTo>
                    <a:cubicBezTo>
                      <a:pt x="1327444" y="55208"/>
                      <a:pt x="1323515" y="77696"/>
                      <a:pt x="1322548" y="98219"/>
                    </a:cubicBezTo>
                    <a:cubicBezTo>
                      <a:pt x="1321580" y="114843"/>
                      <a:pt x="1324014" y="141231"/>
                      <a:pt x="1329878" y="177382"/>
                    </a:cubicBezTo>
                    <a:cubicBezTo>
                      <a:pt x="1332809" y="217461"/>
                      <a:pt x="1328910" y="260941"/>
                      <a:pt x="1318149" y="307852"/>
                    </a:cubicBezTo>
                    <a:cubicBezTo>
                      <a:pt x="1305455" y="366491"/>
                      <a:pt x="1193044" y="455914"/>
                      <a:pt x="980978" y="576123"/>
                    </a:cubicBezTo>
                    <a:cubicBezTo>
                      <a:pt x="769880" y="697299"/>
                      <a:pt x="613989" y="761333"/>
                      <a:pt x="513337" y="768164"/>
                    </a:cubicBezTo>
                    <a:cubicBezTo>
                      <a:pt x="441006" y="773061"/>
                      <a:pt x="376504" y="783791"/>
                      <a:pt x="319829" y="800415"/>
                    </a:cubicBezTo>
                    <a:cubicBezTo>
                      <a:pt x="277815" y="812143"/>
                      <a:pt x="247030" y="816541"/>
                      <a:pt x="227474" y="813609"/>
                    </a:cubicBezTo>
                    <a:cubicBezTo>
                      <a:pt x="177631" y="798949"/>
                      <a:pt x="139516" y="788189"/>
                      <a:pt x="113129" y="781358"/>
                    </a:cubicBezTo>
                    <a:cubicBezTo>
                      <a:pt x="64253" y="767666"/>
                      <a:pt x="29071" y="767666"/>
                      <a:pt x="7580" y="781358"/>
                    </a:cubicBez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C23F42B7-E936-4D7D-AC3C-24843C43ED33}"/>
                  </a:ext>
                </a:extLst>
              </p:cNvPr>
              <p:cNvSpPr/>
              <p:nvPr/>
            </p:nvSpPr>
            <p:spPr>
              <a:xfrm>
                <a:off x="9635008" y="2853937"/>
                <a:ext cx="313716" cy="690644"/>
              </a:xfrm>
              <a:custGeom>
                <a:avLst/>
                <a:gdLst>
                  <a:gd name="connsiteX0" fmla="*/ 29319 w 313716"/>
                  <a:gd name="connsiteY0" fmla="*/ 398742 h 690644"/>
                  <a:gd name="connsiteX1" fmla="*/ 313716 w 313716"/>
                  <a:gd name="connsiteY1" fmla="*/ 690468 h 690644"/>
                  <a:gd name="connsiteX2" fmla="*/ 313716 w 313716"/>
                  <a:gd name="connsiteY2" fmla="*/ 0 h 690644"/>
                  <a:gd name="connsiteX3" fmla="*/ 0 w 313716"/>
                  <a:gd name="connsiteY3" fmla="*/ 96754 h 690644"/>
                  <a:gd name="connsiteX4" fmla="*/ 1466 w 313716"/>
                  <a:gd name="connsiteY4" fmla="*/ 190575 h 690644"/>
                  <a:gd name="connsiteX5" fmla="*/ 29319 w 313716"/>
                  <a:gd name="connsiteY5" fmla="*/ 398742 h 69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16" h="690644">
                    <a:moveTo>
                      <a:pt x="29319" y="398742"/>
                    </a:moveTo>
                    <a:cubicBezTo>
                      <a:pt x="78195" y="598113"/>
                      <a:pt x="172984" y="695365"/>
                      <a:pt x="313716" y="690468"/>
                    </a:cubicBezTo>
                    <a:lnTo>
                      <a:pt x="313716" y="0"/>
                    </a:lnTo>
                    <a:lnTo>
                      <a:pt x="0" y="96754"/>
                    </a:lnTo>
                    <a:lnTo>
                      <a:pt x="1466" y="190575"/>
                    </a:lnTo>
                    <a:cubicBezTo>
                      <a:pt x="5366" y="265838"/>
                      <a:pt x="14660" y="335207"/>
                      <a:pt x="29319" y="398742"/>
                    </a:cubicBezTo>
                    <a:close/>
                  </a:path>
                </a:pathLst>
              </a:custGeom>
              <a:solidFill>
                <a:srgbClr val="DADEEF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DD52ED95-6962-495B-8639-4AE35A6DF69A}"/>
                  </a:ext>
                </a:extLst>
              </p:cNvPr>
              <p:cNvSpPr/>
              <p:nvPr/>
            </p:nvSpPr>
            <p:spPr>
              <a:xfrm>
                <a:off x="7740986" y="3290794"/>
                <a:ext cx="2207738" cy="1131722"/>
              </a:xfrm>
              <a:custGeom>
                <a:avLst/>
                <a:gdLst>
                  <a:gd name="connsiteX0" fmla="*/ 2207739 w 2207738"/>
                  <a:gd name="connsiteY0" fmla="*/ 247747 h 1131722"/>
                  <a:gd name="connsiteX1" fmla="*/ 2201874 w 2207738"/>
                  <a:gd name="connsiteY1" fmla="*/ 211098 h 1131722"/>
                  <a:gd name="connsiteX2" fmla="*/ 2169624 w 2207738"/>
                  <a:gd name="connsiteY2" fmla="*/ 209632 h 1131722"/>
                  <a:gd name="connsiteX3" fmla="*/ 2109519 w 2207738"/>
                  <a:gd name="connsiteY3" fmla="*/ 214031 h 1131722"/>
                  <a:gd name="connsiteX4" fmla="*/ 1759154 w 2207738"/>
                  <a:gd name="connsiteY4" fmla="*/ 11728 h 1131722"/>
                  <a:gd name="connsiteX5" fmla="*/ 1710777 w 2207738"/>
                  <a:gd name="connsiteY5" fmla="*/ 0 h 1131722"/>
                  <a:gd name="connsiteX6" fmla="*/ 1660935 w 2207738"/>
                  <a:gd name="connsiteY6" fmla="*/ 11728 h 1131722"/>
                  <a:gd name="connsiteX7" fmla="*/ 1586170 w 2207738"/>
                  <a:gd name="connsiteY7" fmla="*/ 54240 h 1131722"/>
                  <a:gd name="connsiteX8" fmla="*/ 1570045 w 2207738"/>
                  <a:gd name="connsiteY8" fmla="*/ 98219 h 1131722"/>
                  <a:gd name="connsiteX9" fmla="*/ 1611092 w 2207738"/>
                  <a:gd name="connsiteY9" fmla="*/ 340103 h 1131722"/>
                  <a:gd name="connsiteX10" fmla="*/ 1363345 w 2207738"/>
                  <a:gd name="connsiteY10" fmla="*/ 554133 h 1131722"/>
                  <a:gd name="connsiteX11" fmla="*/ 1207952 w 2207738"/>
                  <a:gd name="connsiteY11" fmla="*/ 645023 h 1131722"/>
                  <a:gd name="connsiteX12" fmla="*/ 712457 w 2207738"/>
                  <a:gd name="connsiteY12" fmla="*/ 768164 h 1131722"/>
                  <a:gd name="connsiteX13" fmla="*/ 170051 w 2207738"/>
                  <a:gd name="connsiteY13" fmla="*/ 724185 h 1131722"/>
                  <a:gd name="connsiteX14" fmla="*/ 95288 w 2207738"/>
                  <a:gd name="connsiteY14" fmla="*/ 734447 h 1131722"/>
                  <a:gd name="connsiteX15" fmla="*/ 33717 w 2207738"/>
                  <a:gd name="connsiteY15" fmla="*/ 769630 h 1131722"/>
                  <a:gd name="connsiteX16" fmla="*/ 32250 w 2207738"/>
                  <a:gd name="connsiteY16" fmla="*/ 769630 h 1131722"/>
                  <a:gd name="connsiteX17" fmla="*/ 20523 w 2207738"/>
                  <a:gd name="connsiteY17" fmla="*/ 776960 h 1131722"/>
                  <a:gd name="connsiteX18" fmla="*/ 0 w 2207738"/>
                  <a:gd name="connsiteY18" fmla="*/ 806279 h 1131722"/>
                  <a:gd name="connsiteX19" fmla="*/ 20523 w 2207738"/>
                  <a:gd name="connsiteY19" fmla="*/ 834132 h 1131722"/>
                  <a:gd name="connsiteX20" fmla="*/ 436857 w 2207738"/>
                  <a:gd name="connsiteY20" fmla="*/ 1074550 h 1131722"/>
                  <a:gd name="connsiteX21" fmla="*/ 677274 w 2207738"/>
                  <a:gd name="connsiteY21" fmla="*/ 1131722 h 1131722"/>
                  <a:gd name="connsiteX22" fmla="*/ 917692 w 2207738"/>
                  <a:gd name="connsiteY22" fmla="*/ 1074550 h 1131722"/>
                  <a:gd name="connsiteX23" fmla="*/ 1341355 w 2207738"/>
                  <a:gd name="connsiteY23" fmla="*/ 829735 h 1131722"/>
                  <a:gd name="connsiteX24" fmla="*/ 1468893 w 2207738"/>
                  <a:gd name="connsiteY24" fmla="*/ 647955 h 1131722"/>
                  <a:gd name="connsiteX25" fmla="*/ 1468893 w 2207738"/>
                  <a:gd name="connsiteY25" fmla="*/ 643557 h 1131722"/>
                  <a:gd name="connsiteX26" fmla="*/ 1515804 w 2207738"/>
                  <a:gd name="connsiteY26" fmla="*/ 577589 h 1131722"/>
                  <a:gd name="connsiteX27" fmla="*/ 1520202 w 2207738"/>
                  <a:gd name="connsiteY27" fmla="*/ 574657 h 1131722"/>
                  <a:gd name="connsiteX28" fmla="*/ 1523134 w 2207738"/>
                  <a:gd name="connsiteY28" fmla="*/ 573191 h 1131722"/>
                  <a:gd name="connsiteX29" fmla="*/ 1550988 w 2207738"/>
                  <a:gd name="connsiteY29" fmla="*/ 571725 h 1131722"/>
                  <a:gd name="connsiteX30" fmla="*/ 1568579 w 2207738"/>
                  <a:gd name="connsiteY30" fmla="*/ 593715 h 1131722"/>
                  <a:gd name="connsiteX31" fmla="*/ 1608160 w 2207738"/>
                  <a:gd name="connsiteY31" fmla="*/ 642091 h 1131722"/>
                  <a:gd name="connsiteX32" fmla="*/ 1671197 w 2207738"/>
                  <a:gd name="connsiteY32" fmla="*/ 639160 h 1131722"/>
                  <a:gd name="connsiteX33" fmla="*/ 2108053 w 2207738"/>
                  <a:gd name="connsiteY33" fmla="*/ 387014 h 1131722"/>
                  <a:gd name="connsiteX34" fmla="*/ 2207739 w 2207738"/>
                  <a:gd name="connsiteY34" fmla="*/ 253611 h 1131722"/>
                  <a:gd name="connsiteX35" fmla="*/ 2207739 w 2207738"/>
                  <a:gd name="connsiteY35" fmla="*/ 247747 h 113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207738" h="1131722">
                    <a:moveTo>
                      <a:pt x="2207739" y="247747"/>
                    </a:moveTo>
                    <a:cubicBezTo>
                      <a:pt x="2207739" y="234056"/>
                      <a:pt x="2205775" y="221859"/>
                      <a:pt x="2201874" y="211098"/>
                    </a:cubicBezTo>
                    <a:cubicBezTo>
                      <a:pt x="2197975" y="199371"/>
                      <a:pt x="2187215" y="198872"/>
                      <a:pt x="2169624" y="209632"/>
                    </a:cubicBezTo>
                    <a:cubicBezTo>
                      <a:pt x="2147136" y="222328"/>
                      <a:pt x="2127111" y="223794"/>
                      <a:pt x="2109519" y="214031"/>
                    </a:cubicBezTo>
                    <a:lnTo>
                      <a:pt x="1759154" y="11728"/>
                    </a:lnTo>
                    <a:cubicBezTo>
                      <a:pt x="1746459" y="3899"/>
                      <a:pt x="1730334" y="0"/>
                      <a:pt x="1710777" y="0"/>
                    </a:cubicBezTo>
                    <a:cubicBezTo>
                      <a:pt x="1691221" y="0"/>
                      <a:pt x="1674626" y="3899"/>
                      <a:pt x="1660935" y="11728"/>
                    </a:cubicBezTo>
                    <a:lnTo>
                      <a:pt x="1586170" y="54240"/>
                    </a:lnTo>
                    <a:cubicBezTo>
                      <a:pt x="1563682" y="66936"/>
                      <a:pt x="1558318" y="81595"/>
                      <a:pt x="1570045" y="98219"/>
                    </a:cubicBezTo>
                    <a:cubicBezTo>
                      <a:pt x="1630647" y="190077"/>
                      <a:pt x="1644310" y="270705"/>
                      <a:pt x="1611092" y="340103"/>
                    </a:cubicBezTo>
                    <a:cubicBezTo>
                      <a:pt x="1578840" y="405573"/>
                      <a:pt x="1496249" y="476936"/>
                      <a:pt x="1363345" y="554133"/>
                    </a:cubicBezTo>
                    <a:lnTo>
                      <a:pt x="1207952" y="645023"/>
                    </a:lnTo>
                    <a:cubicBezTo>
                      <a:pt x="1084812" y="716357"/>
                      <a:pt x="919656" y="757404"/>
                      <a:pt x="712457" y="768164"/>
                    </a:cubicBezTo>
                    <a:cubicBezTo>
                      <a:pt x="527746" y="777927"/>
                      <a:pt x="346934" y="763268"/>
                      <a:pt x="170051" y="724185"/>
                    </a:cubicBezTo>
                    <a:cubicBezTo>
                      <a:pt x="141699" y="718321"/>
                      <a:pt x="116779" y="721752"/>
                      <a:pt x="95288" y="734447"/>
                    </a:cubicBezTo>
                    <a:lnTo>
                      <a:pt x="33717" y="769630"/>
                    </a:lnTo>
                    <a:lnTo>
                      <a:pt x="32250" y="769630"/>
                    </a:lnTo>
                    <a:lnTo>
                      <a:pt x="20523" y="776960"/>
                    </a:lnTo>
                    <a:cubicBezTo>
                      <a:pt x="6831" y="784788"/>
                      <a:pt x="0" y="794551"/>
                      <a:pt x="0" y="806279"/>
                    </a:cubicBezTo>
                    <a:cubicBezTo>
                      <a:pt x="0" y="817039"/>
                      <a:pt x="6831" y="826304"/>
                      <a:pt x="20523" y="834132"/>
                    </a:cubicBezTo>
                    <a:lnTo>
                      <a:pt x="436857" y="1074550"/>
                    </a:lnTo>
                    <a:cubicBezTo>
                      <a:pt x="503323" y="1112665"/>
                      <a:pt x="583453" y="1131722"/>
                      <a:pt x="677274" y="1131722"/>
                    </a:cubicBezTo>
                    <a:cubicBezTo>
                      <a:pt x="771096" y="1131722"/>
                      <a:pt x="851225" y="1112665"/>
                      <a:pt x="917692" y="1074550"/>
                    </a:cubicBezTo>
                    <a:lnTo>
                      <a:pt x="1341355" y="829735"/>
                    </a:lnTo>
                    <a:cubicBezTo>
                      <a:pt x="1412689" y="787720"/>
                      <a:pt x="1455202" y="727117"/>
                      <a:pt x="1468893" y="647955"/>
                    </a:cubicBezTo>
                    <a:lnTo>
                      <a:pt x="1468893" y="643557"/>
                    </a:lnTo>
                    <a:cubicBezTo>
                      <a:pt x="1474757" y="614238"/>
                      <a:pt x="1490384" y="592249"/>
                      <a:pt x="1515804" y="577589"/>
                    </a:cubicBezTo>
                    <a:lnTo>
                      <a:pt x="1520202" y="574657"/>
                    </a:lnTo>
                    <a:lnTo>
                      <a:pt x="1523134" y="573191"/>
                    </a:lnTo>
                    <a:cubicBezTo>
                      <a:pt x="1531930" y="568295"/>
                      <a:pt x="1541224" y="567826"/>
                      <a:pt x="1550988" y="571725"/>
                    </a:cubicBezTo>
                    <a:cubicBezTo>
                      <a:pt x="1560751" y="576621"/>
                      <a:pt x="1566615" y="583951"/>
                      <a:pt x="1568579" y="593715"/>
                    </a:cubicBezTo>
                    <a:cubicBezTo>
                      <a:pt x="1573475" y="616202"/>
                      <a:pt x="1586669" y="632328"/>
                      <a:pt x="1608160" y="642091"/>
                    </a:cubicBezTo>
                    <a:cubicBezTo>
                      <a:pt x="1629651" y="651855"/>
                      <a:pt x="1650673" y="650887"/>
                      <a:pt x="1671197" y="639160"/>
                    </a:cubicBezTo>
                    <a:lnTo>
                      <a:pt x="2108053" y="387014"/>
                    </a:lnTo>
                    <a:cubicBezTo>
                      <a:pt x="2171588" y="350863"/>
                      <a:pt x="2204806" y="306386"/>
                      <a:pt x="2207739" y="253611"/>
                    </a:cubicBezTo>
                    <a:lnTo>
                      <a:pt x="2207739" y="2477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45ED4823-B54F-439D-96CE-57A0E1261B29}"/>
                  </a:ext>
                </a:extLst>
              </p:cNvPr>
              <p:cNvSpPr/>
              <p:nvPr/>
            </p:nvSpPr>
            <p:spPr>
              <a:xfrm>
                <a:off x="7740986" y="2949224"/>
                <a:ext cx="2207738" cy="1399993"/>
              </a:xfrm>
              <a:custGeom>
                <a:avLst/>
                <a:gdLst>
                  <a:gd name="connsiteX0" fmla="*/ 2207739 w 2207738"/>
                  <a:gd name="connsiteY0" fmla="*/ 516019 h 1399993"/>
                  <a:gd name="connsiteX1" fmla="*/ 2207739 w 2207738"/>
                  <a:gd name="connsiteY1" fmla="*/ 0 h 1399993"/>
                  <a:gd name="connsiteX2" fmla="*/ 1616956 w 2207738"/>
                  <a:gd name="connsiteY2" fmla="*/ 127539 h 1399993"/>
                  <a:gd name="connsiteX3" fmla="*/ 1597899 w 2207738"/>
                  <a:gd name="connsiteY3" fmla="*/ 134869 h 1399993"/>
                  <a:gd name="connsiteX4" fmla="*/ 1517271 w 2207738"/>
                  <a:gd name="connsiteY4" fmla="*/ 180314 h 1399993"/>
                  <a:gd name="connsiteX5" fmla="*/ 1502611 w 2207738"/>
                  <a:gd name="connsiteY5" fmla="*/ 224292 h 1399993"/>
                  <a:gd name="connsiteX6" fmla="*/ 1505542 w 2207738"/>
                  <a:gd name="connsiteY6" fmla="*/ 230156 h 1399993"/>
                  <a:gd name="connsiteX7" fmla="*/ 1372140 w 2207738"/>
                  <a:gd name="connsiteY7" fmla="*/ 350365 h 1399993"/>
                  <a:gd name="connsiteX8" fmla="*/ 690468 w 2207738"/>
                  <a:gd name="connsiteY8" fmla="*/ 545338 h 1399993"/>
                  <a:gd name="connsiteX9" fmla="*/ 0 w 2207738"/>
                  <a:gd name="connsiteY9" fmla="*/ 467642 h 1399993"/>
                  <a:gd name="connsiteX10" fmla="*/ 0 w 2207738"/>
                  <a:gd name="connsiteY10" fmla="*/ 1092142 h 1399993"/>
                  <a:gd name="connsiteX11" fmla="*/ 436857 w 2207738"/>
                  <a:gd name="connsiteY11" fmla="*/ 1342821 h 1399993"/>
                  <a:gd name="connsiteX12" fmla="*/ 677274 w 2207738"/>
                  <a:gd name="connsiteY12" fmla="*/ 1399994 h 1399993"/>
                  <a:gd name="connsiteX13" fmla="*/ 917692 w 2207738"/>
                  <a:gd name="connsiteY13" fmla="*/ 1342821 h 1399993"/>
                  <a:gd name="connsiteX14" fmla="*/ 1335491 w 2207738"/>
                  <a:gd name="connsiteY14" fmla="*/ 1100938 h 1399993"/>
                  <a:gd name="connsiteX15" fmla="*/ 1421983 w 2207738"/>
                  <a:gd name="connsiteY15" fmla="*/ 977797 h 1399993"/>
                  <a:gd name="connsiteX16" fmla="*/ 1501145 w 2207738"/>
                  <a:gd name="connsiteY16" fmla="*/ 863452 h 1399993"/>
                  <a:gd name="connsiteX17" fmla="*/ 1517271 w 2207738"/>
                  <a:gd name="connsiteY17" fmla="*/ 854656 h 1399993"/>
                  <a:gd name="connsiteX18" fmla="*/ 1578840 w 2207738"/>
                  <a:gd name="connsiteY18" fmla="*/ 851724 h 1399993"/>
                  <a:gd name="connsiteX19" fmla="*/ 1618422 w 2207738"/>
                  <a:gd name="connsiteY19" fmla="*/ 898635 h 1399993"/>
                  <a:gd name="connsiteX20" fmla="*/ 1633081 w 2207738"/>
                  <a:gd name="connsiteY20" fmla="*/ 917692 h 1399993"/>
                  <a:gd name="connsiteX21" fmla="*/ 1656537 w 2207738"/>
                  <a:gd name="connsiteY21" fmla="*/ 916226 h 1399993"/>
                  <a:gd name="connsiteX22" fmla="*/ 2108053 w 2207738"/>
                  <a:gd name="connsiteY22" fmla="*/ 655285 h 1399993"/>
                  <a:gd name="connsiteX23" fmla="*/ 2156430 w 2207738"/>
                  <a:gd name="connsiteY23" fmla="*/ 620102 h 1399993"/>
                  <a:gd name="connsiteX24" fmla="*/ 2201874 w 2207738"/>
                  <a:gd name="connsiteY24" fmla="*/ 552668 h 1399993"/>
                  <a:gd name="connsiteX25" fmla="*/ 2207739 w 2207738"/>
                  <a:gd name="connsiteY25" fmla="*/ 516019 h 139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07738" h="1399993">
                    <a:moveTo>
                      <a:pt x="2207739" y="516019"/>
                    </a:moveTo>
                    <a:lnTo>
                      <a:pt x="2207739" y="0"/>
                    </a:lnTo>
                    <a:lnTo>
                      <a:pt x="1616956" y="127539"/>
                    </a:lnTo>
                    <a:lnTo>
                      <a:pt x="1597899" y="134869"/>
                    </a:lnTo>
                    <a:lnTo>
                      <a:pt x="1517271" y="180314"/>
                    </a:lnTo>
                    <a:cubicBezTo>
                      <a:pt x="1496747" y="193009"/>
                      <a:pt x="1491851" y="207668"/>
                      <a:pt x="1502611" y="224292"/>
                    </a:cubicBezTo>
                    <a:lnTo>
                      <a:pt x="1505542" y="230156"/>
                    </a:lnTo>
                    <a:lnTo>
                      <a:pt x="1372140" y="350365"/>
                    </a:lnTo>
                    <a:lnTo>
                      <a:pt x="690468" y="545338"/>
                    </a:lnTo>
                    <a:lnTo>
                      <a:pt x="0" y="467642"/>
                    </a:lnTo>
                    <a:lnTo>
                      <a:pt x="0" y="1092142"/>
                    </a:lnTo>
                    <a:lnTo>
                      <a:pt x="436857" y="1342821"/>
                    </a:lnTo>
                    <a:cubicBezTo>
                      <a:pt x="503323" y="1380936"/>
                      <a:pt x="583453" y="1399994"/>
                      <a:pt x="677274" y="1399994"/>
                    </a:cubicBezTo>
                    <a:cubicBezTo>
                      <a:pt x="771096" y="1399994"/>
                      <a:pt x="851225" y="1380936"/>
                      <a:pt x="917692" y="1342821"/>
                    </a:cubicBezTo>
                    <a:lnTo>
                      <a:pt x="1335491" y="1100938"/>
                    </a:lnTo>
                    <a:cubicBezTo>
                      <a:pt x="1384366" y="1072586"/>
                      <a:pt x="1413187" y="1031539"/>
                      <a:pt x="1421983" y="977797"/>
                    </a:cubicBezTo>
                    <a:cubicBezTo>
                      <a:pt x="1430779" y="927954"/>
                      <a:pt x="1457166" y="889839"/>
                      <a:pt x="1501145" y="863452"/>
                    </a:cubicBezTo>
                    <a:lnTo>
                      <a:pt x="1517271" y="854656"/>
                    </a:lnTo>
                    <a:cubicBezTo>
                      <a:pt x="1536826" y="842928"/>
                      <a:pt x="1557349" y="841961"/>
                      <a:pt x="1578840" y="851724"/>
                    </a:cubicBezTo>
                    <a:cubicBezTo>
                      <a:pt x="1600331" y="860520"/>
                      <a:pt x="1613526" y="876147"/>
                      <a:pt x="1618422" y="898635"/>
                    </a:cubicBezTo>
                    <a:cubicBezTo>
                      <a:pt x="1620386" y="907431"/>
                      <a:pt x="1625253" y="913793"/>
                      <a:pt x="1633081" y="917692"/>
                    </a:cubicBezTo>
                    <a:cubicBezTo>
                      <a:pt x="1641878" y="921592"/>
                      <a:pt x="1649706" y="921123"/>
                      <a:pt x="1656537" y="916226"/>
                    </a:cubicBezTo>
                    <a:lnTo>
                      <a:pt x="2108053" y="655285"/>
                    </a:lnTo>
                    <a:cubicBezTo>
                      <a:pt x="2122713" y="647457"/>
                      <a:pt x="2138838" y="635729"/>
                      <a:pt x="2156430" y="620102"/>
                    </a:cubicBezTo>
                    <a:cubicBezTo>
                      <a:pt x="2179885" y="598611"/>
                      <a:pt x="2195043" y="576123"/>
                      <a:pt x="2201874" y="552668"/>
                    </a:cubicBezTo>
                    <a:cubicBezTo>
                      <a:pt x="2205775" y="541908"/>
                      <a:pt x="2207739" y="529711"/>
                      <a:pt x="2207739" y="516019"/>
                    </a:cubicBezTo>
                    <a:close/>
                  </a:path>
                </a:pathLst>
              </a:custGeom>
              <a:solidFill>
                <a:srgbClr val="12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13A7E491-6CC2-4A03-B2B3-CAF0F7AC81B7}"/>
                  </a:ext>
                </a:extLst>
              </p:cNvPr>
              <p:cNvSpPr/>
              <p:nvPr/>
            </p:nvSpPr>
            <p:spPr>
              <a:xfrm>
                <a:off x="7740986" y="3408071"/>
                <a:ext cx="162721" cy="716855"/>
              </a:xfrm>
              <a:custGeom>
                <a:avLst/>
                <a:gdLst>
                  <a:gd name="connsiteX0" fmla="*/ 162721 w 162721"/>
                  <a:gd name="connsiteY0" fmla="*/ 41047 h 716855"/>
                  <a:gd name="connsiteX1" fmla="*/ 0 w 162721"/>
                  <a:gd name="connsiteY1" fmla="*/ 0 h 716855"/>
                  <a:gd name="connsiteX2" fmla="*/ 0 w 162721"/>
                  <a:gd name="connsiteY2" fmla="*/ 687536 h 716855"/>
                  <a:gd name="connsiteX3" fmla="*/ 114345 w 162721"/>
                  <a:gd name="connsiteY3" fmla="*/ 716855 h 716855"/>
                  <a:gd name="connsiteX4" fmla="*/ 162721 w 162721"/>
                  <a:gd name="connsiteY4" fmla="*/ 41047 h 71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21" h="716855">
                    <a:moveTo>
                      <a:pt x="162721" y="41047"/>
                    </a:moveTo>
                    <a:lnTo>
                      <a:pt x="0" y="0"/>
                    </a:lnTo>
                    <a:lnTo>
                      <a:pt x="0" y="687536"/>
                    </a:lnTo>
                    <a:lnTo>
                      <a:pt x="114345" y="716855"/>
                    </a:lnTo>
                    <a:lnTo>
                      <a:pt x="162721" y="41047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6848087-A594-4C6B-8970-A85DE89943C3}"/>
                  </a:ext>
                </a:extLst>
              </p:cNvPr>
              <p:cNvSpPr/>
              <p:nvPr/>
            </p:nvSpPr>
            <p:spPr>
              <a:xfrm>
                <a:off x="7828944" y="3528279"/>
                <a:ext cx="180313" cy="678740"/>
              </a:xfrm>
              <a:custGeom>
                <a:avLst/>
                <a:gdLst>
                  <a:gd name="connsiteX0" fmla="*/ 180313 w 180313"/>
                  <a:gd name="connsiteY0" fmla="*/ 104083 h 678740"/>
                  <a:gd name="connsiteX1" fmla="*/ 0 w 180313"/>
                  <a:gd name="connsiteY1" fmla="*/ 0 h 678740"/>
                  <a:gd name="connsiteX2" fmla="*/ 0 w 180313"/>
                  <a:gd name="connsiteY2" fmla="*/ 574657 h 678740"/>
                  <a:gd name="connsiteX3" fmla="*/ 180313 w 180313"/>
                  <a:gd name="connsiteY3" fmla="*/ 678741 h 678740"/>
                  <a:gd name="connsiteX4" fmla="*/ 180313 w 180313"/>
                  <a:gd name="connsiteY4" fmla="*/ 104083 h 67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13" h="678740">
                    <a:moveTo>
                      <a:pt x="180313" y="104083"/>
                    </a:moveTo>
                    <a:lnTo>
                      <a:pt x="0" y="0"/>
                    </a:lnTo>
                    <a:lnTo>
                      <a:pt x="0" y="574657"/>
                    </a:lnTo>
                    <a:lnTo>
                      <a:pt x="180313" y="678741"/>
                    </a:lnTo>
                    <a:lnTo>
                      <a:pt x="180313" y="104083"/>
                    </a:ln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ECCFDDAD-12B1-43E2-B0CF-FC16670D00EE}"/>
                  </a:ext>
                </a:extLst>
              </p:cNvPr>
              <p:cNvSpPr/>
              <p:nvPr/>
            </p:nvSpPr>
            <p:spPr>
              <a:xfrm>
                <a:off x="7760043" y="3963670"/>
                <a:ext cx="192040" cy="109947"/>
              </a:xfrm>
              <a:custGeom>
                <a:avLst/>
                <a:gdLst>
                  <a:gd name="connsiteX0" fmla="*/ 192041 w 192040"/>
                  <a:gd name="connsiteY0" fmla="*/ 109947 h 109947"/>
                  <a:gd name="connsiteX1" fmla="*/ 1466 w 192040"/>
                  <a:gd name="connsiteY1" fmla="*/ 0 h 109947"/>
                  <a:gd name="connsiteX2" fmla="*/ 0 w 192040"/>
                  <a:gd name="connsiteY2" fmla="*/ 7330 h 109947"/>
                  <a:gd name="connsiteX3" fmla="*/ 158324 w 192040"/>
                  <a:gd name="connsiteY3" fmla="*/ 99685 h 109947"/>
                  <a:gd name="connsiteX4" fmla="*/ 192041 w 192040"/>
                  <a:gd name="connsiteY4" fmla="*/ 109947 h 10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09947">
                    <a:moveTo>
                      <a:pt x="192041" y="109947"/>
                    </a:moveTo>
                    <a:lnTo>
                      <a:pt x="1466" y="0"/>
                    </a:lnTo>
                    <a:lnTo>
                      <a:pt x="0" y="7330"/>
                    </a:lnTo>
                    <a:lnTo>
                      <a:pt x="158324" y="99685"/>
                    </a:lnTo>
                    <a:lnTo>
                      <a:pt x="192041" y="109947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183FFBD-BEF0-4D7C-9CEF-0F33DDDE2002}"/>
                  </a:ext>
                </a:extLst>
              </p:cNvPr>
              <p:cNvSpPr/>
              <p:nvPr/>
            </p:nvSpPr>
            <p:spPr>
              <a:xfrm>
                <a:off x="7740986" y="2742524"/>
                <a:ext cx="2207738" cy="1087743"/>
              </a:xfrm>
              <a:custGeom>
                <a:avLst/>
                <a:gdLst>
                  <a:gd name="connsiteX0" fmla="*/ 2207739 w 2207738"/>
                  <a:gd name="connsiteY0" fmla="*/ 203769 h 1087743"/>
                  <a:gd name="connsiteX1" fmla="*/ 2109519 w 2207738"/>
                  <a:gd name="connsiteY1" fmla="*/ 65968 h 1087743"/>
                  <a:gd name="connsiteX2" fmla="*/ 1996640 w 2207738"/>
                  <a:gd name="connsiteY2" fmla="*/ 0 h 1087743"/>
                  <a:gd name="connsiteX3" fmla="*/ 1806065 w 2207738"/>
                  <a:gd name="connsiteY3" fmla="*/ 172983 h 1087743"/>
                  <a:gd name="connsiteX4" fmla="*/ 1653605 w 2207738"/>
                  <a:gd name="connsiteY4" fmla="*/ 325443 h 1087743"/>
                  <a:gd name="connsiteX5" fmla="*/ 1479155 w 2207738"/>
                  <a:gd name="connsiteY5" fmla="*/ 448584 h 1087743"/>
                  <a:gd name="connsiteX6" fmla="*/ 1473292 w 2207738"/>
                  <a:gd name="connsiteY6" fmla="*/ 451516 h 1087743"/>
                  <a:gd name="connsiteX7" fmla="*/ 1386800 w 2207738"/>
                  <a:gd name="connsiteY7" fmla="*/ 513087 h 1087743"/>
                  <a:gd name="connsiteX8" fmla="*/ 1231408 w 2207738"/>
                  <a:gd name="connsiteY8" fmla="*/ 603976 h 1087743"/>
                  <a:gd name="connsiteX9" fmla="*/ 724185 w 2207738"/>
                  <a:gd name="connsiteY9" fmla="*/ 725651 h 1087743"/>
                  <a:gd name="connsiteX10" fmla="*/ 170051 w 2207738"/>
                  <a:gd name="connsiteY10" fmla="*/ 680206 h 1087743"/>
                  <a:gd name="connsiteX11" fmla="*/ 95288 w 2207738"/>
                  <a:gd name="connsiteY11" fmla="*/ 689002 h 1087743"/>
                  <a:gd name="connsiteX12" fmla="*/ 20523 w 2207738"/>
                  <a:gd name="connsiteY12" fmla="*/ 731515 h 1087743"/>
                  <a:gd name="connsiteX13" fmla="*/ 0 w 2207738"/>
                  <a:gd name="connsiteY13" fmla="*/ 760834 h 1087743"/>
                  <a:gd name="connsiteX14" fmla="*/ 20523 w 2207738"/>
                  <a:gd name="connsiteY14" fmla="*/ 790153 h 1087743"/>
                  <a:gd name="connsiteX15" fmla="*/ 436857 w 2207738"/>
                  <a:gd name="connsiteY15" fmla="*/ 1030571 h 1087743"/>
                  <a:gd name="connsiteX16" fmla="*/ 677274 w 2207738"/>
                  <a:gd name="connsiteY16" fmla="*/ 1087744 h 1087743"/>
                  <a:gd name="connsiteX17" fmla="*/ 917692 w 2207738"/>
                  <a:gd name="connsiteY17" fmla="*/ 1030571 h 1087743"/>
                  <a:gd name="connsiteX18" fmla="*/ 2108053 w 2207738"/>
                  <a:gd name="connsiteY18" fmla="*/ 343035 h 1087743"/>
                  <a:gd name="connsiteX19" fmla="*/ 2207739 w 2207738"/>
                  <a:gd name="connsiteY19" fmla="*/ 203769 h 10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7738" h="1087743">
                    <a:moveTo>
                      <a:pt x="2207739" y="203769"/>
                    </a:moveTo>
                    <a:cubicBezTo>
                      <a:pt x="2207739" y="149029"/>
                      <a:pt x="2174989" y="103116"/>
                      <a:pt x="2109519" y="65968"/>
                    </a:cubicBezTo>
                    <a:lnTo>
                      <a:pt x="1996640" y="0"/>
                    </a:lnTo>
                    <a:cubicBezTo>
                      <a:pt x="1908682" y="76230"/>
                      <a:pt x="1845147" y="133901"/>
                      <a:pt x="1806065" y="172983"/>
                    </a:cubicBezTo>
                    <a:cubicBezTo>
                      <a:pt x="1707347" y="271701"/>
                      <a:pt x="1656537" y="322512"/>
                      <a:pt x="1653605" y="325443"/>
                    </a:cubicBezTo>
                    <a:cubicBezTo>
                      <a:pt x="1593998" y="380182"/>
                      <a:pt x="1535830" y="421229"/>
                      <a:pt x="1479155" y="448584"/>
                    </a:cubicBezTo>
                    <a:lnTo>
                      <a:pt x="1473292" y="451516"/>
                    </a:lnTo>
                    <a:cubicBezTo>
                      <a:pt x="1446904" y="474972"/>
                      <a:pt x="1418083" y="495495"/>
                      <a:pt x="1386800" y="513087"/>
                    </a:cubicBezTo>
                    <a:lnTo>
                      <a:pt x="1231408" y="603976"/>
                    </a:lnTo>
                    <a:cubicBezTo>
                      <a:pt x="1108267" y="675310"/>
                      <a:pt x="939183" y="715888"/>
                      <a:pt x="724185" y="725651"/>
                    </a:cubicBezTo>
                    <a:cubicBezTo>
                      <a:pt x="532642" y="734447"/>
                      <a:pt x="347931" y="719289"/>
                      <a:pt x="170051" y="680206"/>
                    </a:cubicBezTo>
                    <a:cubicBezTo>
                      <a:pt x="140732" y="673375"/>
                      <a:pt x="115810" y="676307"/>
                      <a:pt x="95288" y="689002"/>
                    </a:cubicBezTo>
                    <a:lnTo>
                      <a:pt x="20523" y="731515"/>
                    </a:lnTo>
                    <a:cubicBezTo>
                      <a:pt x="6831" y="739343"/>
                      <a:pt x="0" y="749106"/>
                      <a:pt x="0" y="760834"/>
                    </a:cubicBezTo>
                    <a:cubicBezTo>
                      <a:pt x="0" y="772562"/>
                      <a:pt x="6831" y="782325"/>
                      <a:pt x="20523" y="790153"/>
                    </a:cubicBezTo>
                    <a:lnTo>
                      <a:pt x="436857" y="1030571"/>
                    </a:lnTo>
                    <a:cubicBezTo>
                      <a:pt x="503323" y="1068686"/>
                      <a:pt x="583453" y="1087744"/>
                      <a:pt x="677274" y="1087744"/>
                    </a:cubicBezTo>
                    <a:cubicBezTo>
                      <a:pt x="771096" y="1087744"/>
                      <a:pt x="851225" y="1068686"/>
                      <a:pt x="917692" y="1030571"/>
                    </a:cubicBezTo>
                    <a:lnTo>
                      <a:pt x="2108053" y="343035"/>
                    </a:lnTo>
                    <a:cubicBezTo>
                      <a:pt x="2174520" y="304920"/>
                      <a:pt x="2207739" y="258508"/>
                      <a:pt x="2207739" y="203769"/>
                    </a:cubicBezTo>
                    <a:close/>
                  </a:path>
                </a:pathLst>
              </a:custGeom>
              <a:solidFill>
                <a:srgbClr val="C4C2C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B508A5B-D5CF-409E-A925-209347AEEEEC}"/>
                  </a:ext>
                </a:extLst>
              </p:cNvPr>
              <p:cNvSpPr/>
              <p:nvPr/>
            </p:nvSpPr>
            <p:spPr>
              <a:xfrm>
                <a:off x="7740986" y="2469855"/>
                <a:ext cx="2207738" cy="1273920"/>
              </a:xfrm>
              <a:custGeom>
                <a:avLst/>
                <a:gdLst>
                  <a:gd name="connsiteX0" fmla="*/ 2108053 w 2207738"/>
                  <a:gd name="connsiteY0" fmla="*/ 529212 h 1273920"/>
                  <a:gd name="connsiteX1" fmla="*/ 2207739 w 2207738"/>
                  <a:gd name="connsiteY1" fmla="*/ 391412 h 1273920"/>
                  <a:gd name="connsiteX2" fmla="*/ 2109519 w 2207738"/>
                  <a:gd name="connsiteY2" fmla="*/ 252145 h 1273920"/>
                  <a:gd name="connsiteX3" fmla="*/ 1691720 w 2207738"/>
                  <a:gd name="connsiteY3" fmla="*/ 11728 h 1273920"/>
                  <a:gd name="connsiteX4" fmla="*/ 1641878 w 2207738"/>
                  <a:gd name="connsiteY4" fmla="*/ 0 h 1273920"/>
                  <a:gd name="connsiteX5" fmla="*/ 1592034 w 2207738"/>
                  <a:gd name="connsiteY5" fmla="*/ 11728 h 1273920"/>
                  <a:gd name="connsiteX6" fmla="*/ 1517271 w 2207738"/>
                  <a:gd name="connsiteY6" fmla="*/ 54240 h 1273920"/>
                  <a:gd name="connsiteX7" fmla="*/ 1496747 w 2207738"/>
                  <a:gd name="connsiteY7" fmla="*/ 76230 h 1273920"/>
                  <a:gd name="connsiteX8" fmla="*/ 1502611 w 2207738"/>
                  <a:gd name="connsiteY8" fmla="*/ 98219 h 1273920"/>
                  <a:gd name="connsiteX9" fmla="*/ 1597899 w 2207738"/>
                  <a:gd name="connsiteY9" fmla="*/ 447118 h 1273920"/>
                  <a:gd name="connsiteX10" fmla="*/ 1385334 w 2207738"/>
                  <a:gd name="connsiteY10" fmla="*/ 691934 h 1273920"/>
                  <a:gd name="connsiteX11" fmla="*/ 1228476 w 2207738"/>
                  <a:gd name="connsiteY11" fmla="*/ 782824 h 1273920"/>
                  <a:gd name="connsiteX12" fmla="*/ 170051 w 2207738"/>
                  <a:gd name="connsiteY12" fmla="*/ 866384 h 1273920"/>
                  <a:gd name="connsiteX13" fmla="*/ 95288 w 2207738"/>
                  <a:gd name="connsiteY13" fmla="*/ 875179 h 1273920"/>
                  <a:gd name="connsiteX14" fmla="*/ 20523 w 2207738"/>
                  <a:gd name="connsiteY14" fmla="*/ 919158 h 1273920"/>
                  <a:gd name="connsiteX15" fmla="*/ 0 w 2207738"/>
                  <a:gd name="connsiteY15" fmla="*/ 948477 h 1273920"/>
                  <a:gd name="connsiteX16" fmla="*/ 20523 w 2207738"/>
                  <a:gd name="connsiteY16" fmla="*/ 976331 h 1273920"/>
                  <a:gd name="connsiteX17" fmla="*/ 436857 w 2207738"/>
                  <a:gd name="connsiteY17" fmla="*/ 1216749 h 1273920"/>
                  <a:gd name="connsiteX18" fmla="*/ 677274 w 2207738"/>
                  <a:gd name="connsiteY18" fmla="*/ 1273921 h 1273920"/>
                  <a:gd name="connsiteX19" fmla="*/ 917692 w 2207738"/>
                  <a:gd name="connsiteY19" fmla="*/ 1216749 h 1273920"/>
                  <a:gd name="connsiteX20" fmla="*/ 2108053 w 2207738"/>
                  <a:gd name="connsiteY20" fmla="*/ 529212 h 12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07738" h="1273920">
                    <a:moveTo>
                      <a:pt x="2108053" y="529212"/>
                    </a:moveTo>
                    <a:cubicBezTo>
                      <a:pt x="2174520" y="491097"/>
                      <a:pt x="2207739" y="445154"/>
                      <a:pt x="2207739" y="391412"/>
                    </a:cubicBezTo>
                    <a:cubicBezTo>
                      <a:pt x="2207739" y="336673"/>
                      <a:pt x="2174989" y="290260"/>
                      <a:pt x="2109519" y="252145"/>
                    </a:cubicBezTo>
                    <a:lnTo>
                      <a:pt x="1691720" y="11728"/>
                    </a:lnTo>
                    <a:cubicBezTo>
                      <a:pt x="1678028" y="3899"/>
                      <a:pt x="1661433" y="0"/>
                      <a:pt x="1641878" y="0"/>
                    </a:cubicBezTo>
                    <a:cubicBezTo>
                      <a:pt x="1622321" y="0"/>
                      <a:pt x="1605727" y="3899"/>
                      <a:pt x="1592034" y="11728"/>
                    </a:cubicBezTo>
                    <a:lnTo>
                      <a:pt x="1517271" y="54240"/>
                    </a:lnTo>
                    <a:cubicBezTo>
                      <a:pt x="1507507" y="60105"/>
                      <a:pt x="1500646" y="67434"/>
                      <a:pt x="1496747" y="76230"/>
                    </a:cubicBezTo>
                    <a:cubicBezTo>
                      <a:pt x="1493815" y="85026"/>
                      <a:pt x="1495780" y="92355"/>
                      <a:pt x="1502611" y="98219"/>
                    </a:cubicBezTo>
                    <a:cubicBezTo>
                      <a:pt x="1631616" y="193008"/>
                      <a:pt x="1663369" y="309318"/>
                      <a:pt x="1597899" y="447118"/>
                    </a:cubicBezTo>
                    <a:cubicBezTo>
                      <a:pt x="1553920" y="541908"/>
                      <a:pt x="1483055" y="623532"/>
                      <a:pt x="1385334" y="691934"/>
                    </a:cubicBezTo>
                    <a:lnTo>
                      <a:pt x="1228476" y="782824"/>
                    </a:lnTo>
                    <a:cubicBezTo>
                      <a:pt x="879577" y="976331"/>
                      <a:pt x="526778" y="1004184"/>
                      <a:pt x="170051" y="866384"/>
                    </a:cubicBezTo>
                    <a:cubicBezTo>
                      <a:pt x="146596" y="858555"/>
                      <a:pt x="121675" y="861487"/>
                      <a:pt x="95288" y="875179"/>
                    </a:cubicBezTo>
                    <a:lnTo>
                      <a:pt x="20523" y="919158"/>
                    </a:lnTo>
                    <a:cubicBezTo>
                      <a:pt x="6831" y="926987"/>
                      <a:pt x="0" y="936750"/>
                      <a:pt x="0" y="948477"/>
                    </a:cubicBezTo>
                    <a:cubicBezTo>
                      <a:pt x="0" y="959237"/>
                      <a:pt x="6831" y="968502"/>
                      <a:pt x="20523" y="976331"/>
                    </a:cubicBezTo>
                    <a:lnTo>
                      <a:pt x="436857" y="1216749"/>
                    </a:lnTo>
                    <a:cubicBezTo>
                      <a:pt x="503323" y="1254864"/>
                      <a:pt x="583453" y="1273921"/>
                      <a:pt x="677274" y="1273921"/>
                    </a:cubicBezTo>
                    <a:cubicBezTo>
                      <a:pt x="771096" y="1273921"/>
                      <a:pt x="851225" y="1254864"/>
                      <a:pt x="917692" y="1216749"/>
                    </a:cubicBezTo>
                    <a:lnTo>
                      <a:pt x="2108053" y="529212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D50E612D-E936-4E32-A30E-20B5CCA5293A}"/>
                  </a:ext>
                </a:extLst>
              </p:cNvPr>
              <p:cNvSpPr/>
              <p:nvPr/>
            </p:nvSpPr>
            <p:spPr>
              <a:xfrm>
                <a:off x="7755646" y="2472787"/>
                <a:ext cx="2178419" cy="1244602"/>
              </a:xfrm>
              <a:custGeom>
                <a:avLst/>
                <a:gdLst>
                  <a:gd name="connsiteX0" fmla="*/ 2086064 w 2178419"/>
                  <a:gd name="connsiteY0" fmla="*/ 501359 h 1244602"/>
                  <a:gd name="connsiteX1" fmla="*/ 2178419 w 2178419"/>
                  <a:gd name="connsiteY1" fmla="*/ 375286 h 1244602"/>
                  <a:gd name="connsiteX2" fmla="*/ 2087529 w 2178419"/>
                  <a:gd name="connsiteY2" fmla="*/ 250680 h 1244602"/>
                  <a:gd name="connsiteX3" fmla="*/ 1669730 w 2178419"/>
                  <a:gd name="connsiteY3" fmla="*/ 8796 h 1244602"/>
                  <a:gd name="connsiteX4" fmla="*/ 1627218 w 2178419"/>
                  <a:gd name="connsiteY4" fmla="*/ 0 h 1244602"/>
                  <a:gd name="connsiteX5" fmla="*/ 1584705 w 2178419"/>
                  <a:gd name="connsiteY5" fmla="*/ 10262 h 1244602"/>
                  <a:gd name="connsiteX6" fmla="*/ 1509941 w 2178419"/>
                  <a:gd name="connsiteY6" fmla="*/ 52775 h 1244602"/>
                  <a:gd name="connsiteX7" fmla="*/ 1495281 w 2178419"/>
                  <a:gd name="connsiteY7" fmla="*/ 71833 h 1244602"/>
                  <a:gd name="connsiteX8" fmla="*/ 1630149 w 2178419"/>
                  <a:gd name="connsiteY8" fmla="*/ 304920 h 1244602"/>
                  <a:gd name="connsiteX9" fmla="*/ 1536328 w 2178419"/>
                  <a:gd name="connsiteY9" fmla="*/ 536542 h 1244602"/>
                  <a:gd name="connsiteX10" fmla="*/ 1378004 w 2178419"/>
                  <a:gd name="connsiteY10" fmla="*/ 690468 h 1244602"/>
                  <a:gd name="connsiteX11" fmla="*/ 1221146 w 2178419"/>
                  <a:gd name="connsiteY11" fmla="*/ 781358 h 1244602"/>
                  <a:gd name="connsiteX12" fmla="*/ 599578 w 2178419"/>
                  <a:gd name="connsiteY12" fmla="*/ 952875 h 1244602"/>
                  <a:gd name="connsiteX13" fmla="*/ 150994 w 2178419"/>
                  <a:gd name="connsiteY13" fmla="*/ 866384 h 1244602"/>
                  <a:gd name="connsiteX14" fmla="*/ 130470 w 2178419"/>
                  <a:gd name="connsiteY14" fmla="*/ 861986 h 1244602"/>
                  <a:gd name="connsiteX15" fmla="*/ 87958 w 2178419"/>
                  <a:gd name="connsiteY15" fmla="*/ 873713 h 1244602"/>
                  <a:gd name="connsiteX16" fmla="*/ 13193 w 2178419"/>
                  <a:gd name="connsiteY16" fmla="*/ 917692 h 1244602"/>
                  <a:gd name="connsiteX17" fmla="*/ 0 w 2178419"/>
                  <a:gd name="connsiteY17" fmla="*/ 933818 h 1244602"/>
                  <a:gd name="connsiteX18" fmla="*/ 13193 w 2178419"/>
                  <a:gd name="connsiteY18" fmla="*/ 949944 h 1244602"/>
                  <a:gd name="connsiteX19" fmla="*/ 429527 w 2178419"/>
                  <a:gd name="connsiteY19" fmla="*/ 1190361 h 1244602"/>
                  <a:gd name="connsiteX20" fmla="*/ 661149 w 2178419"/>
                  <a:gd name="connsiteY20" fmla="*/ 1244602 h 1244602"/>
                  <a:gd name="connsiteX21" fmla="*/ 895702 w 2178419"/>
                  <a:gd name="connsiteY21" fmla="*/ 1188895 h 1244602"/>
                  <a:gd name="connsiteX22" fmla="*/ 2086064 w 2178419"/>
                  <a:gd name="connsiteY22" fmla="*/ 501359 h 124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8419" h="1244602">
                    <a:moveTo>
                      <a:pt x="2086064" y="501359"/>
                    </a:moveTo>
                    <a:cubicBezTo>
                      <a:pt x="2147634" y="467143"/>
                      <a:pt x="2178419" y="425129"/>
                      <a:pt x="2178419" y="375286"/>
                    </a:cubicBezTo>
                    <a:cubicBezTo>
                      <a:pt x="2178419" y="327408"/>
                      <a:pt x="2148133" y="285863"/>
                      <a:pt x="2087529" y="250680"/>
                    </a:cubicBezTo>
                    <a:lnTo>
                      <a:pt x="1669730" y="8796"/>
                    </a:lnTo>
                    <a:cubicBezTo>
                      <a:pt x="1659967" y="2932"/>
                      <a:pt x="1645777" y="0"/>
                      <a:pt x="1627218" y="0"/>
                    </a:cubicBezTo>
                    <a:cubicBezTo>
                      <a:pt x="1609626" y="0"/>
                      <a:pt x="1595465" y="3430"/>
                      <a:pt x="1584705" y="10262"/>
                    </a:cubicBezTo>
                    <a:lnTo>
                      <a:pt x="1509941" y="52775"/>
                    </a:lnTo>
                    <a:cubicBezTo>
                      <a:pt x="1497245" y="60603"/>
                      <a:pt x="1492349" y="66936"/>
                      <a:pt x="1495281" y="71833"/>
                    </a:cubicBezTo>
                    <a:cubicBezTo>
                      <a:pt x="1587138" y="138299"/>
                      <a:pt x="1632114" y="215995"/>
                      <a:pt x="1630149" y="304920"/>
                    </a:cubicBezTo>
                    <a:cubicBezTo>
                      <a:pt x="1629182" y="378218"/>
                      <a:pt x="1597899" y="455416"/>
                      <a:pt x="1536328" y="536542"/>
                    </a:cubicBezTo>
                    <a:cubicBezTo>
                      <a:pt x="1489417" y="597145"/>
                      <a:pt x="1436643" y="648454"/>
                      <a:pt x="1378004" y="690468"/>
                    </a:cubicBezTo>
                    <a:lnTo>
                      <a:pt x="1221146" y="781358"/>
                    </a:lnTo>
                    <a:cubicBezTo>
                      <a:pt x="1015912" y="895703"/>
                      <a:pt x="808712" y="952875"/>
                      <a:pt x="599578" y="952875"/>
                    </a:cubicBezTo>
                    <a:cubicBezTo>
                      <a:pt x="450050" y="952875"/>
                      <a:pt x="300522" y="924055"/>
                      <a:pt x="150994" y="866384"/>
                    </a:cubicBezTo>
                    <a:cubicBezTo>
                      <a:pt x="145130" y="863452"/>
                      <a:pt x="138298" y="861986"/>
                      <a:pt x="130470" y="861986"/>
                    </a:cubicBezTo>
                    <a:cubicBezTo>
                      <a:pt x="114843" y="861986"/>
                      <a:pt x="100652" y="865885"/>
                      <a:pt x="87958" y="873713"/>
                    </a:cubicBezTo>
                    <a:lnTo>
                      <a:pt x="13193" y="917692"/>
                    </a:lnTo>
                    <a:cubicBezTo>
                      <a:pt x="4398" y="922589"/>
                      <a:pt x="0" y="927954"/>
                      <a:pt x="0" y="933818"/>
                    </a:cubicBezTo>
                    <a:cubicBezTo>
                      <a:pt x="0" y="938715"/>
                      <a:pt x="4398" y="944080"/>
                      <a:pt x="13193" y="949944"/>
                    </a:cubicBezTo>
                    <a:lnTo>
                      <a:pt x="429527" y="1190361"/>
                    </a:lnTo>
                    <a:cubicBezTo>
                      <a:pt x="493061" y="1226512"/>
                      <a:pt x="570259" y="1244602"/>
                      <a:pt x="661149" y="1244602"/>
                    </a:cubicBezTo>
                    <a:cubicBezTo>
                      <a:pt x="754002" y="1244602"/>
                      <a:pt x="832168" y="1226043"/>
                      <a:pt x="895702" y="1188895"/>
                    </a:cubicBezTo>
                    <a:lnTo>
                      <a:pt x="2086064" y="501359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C960732-D713-4F1A-A162-6637E06A45C4}"/>
                  </a:ext>
                </a:extLst>
              </p:cNvPr>
              <p:cNvSpPr/>
              <p:nvPr/>
            </p:nvSpPr>
            <p:spPr>
              <a:xfrm>
                <a:off x="7760043" y="3529745"/>
                <a:ext cx="192040" cy="127538"/>
              </a:xfrm>
              <a:custGeom>
                <a:avLst/>
                <a:gdLst>
                  <a:gd name="connsiteX0" fmla="*/ 192041 w 192040"/>
                  <a:gd name="connsiteY0" fmla="*/ 92356 h 127538"/>
                  <a:gd name="connsiteX1" fmla="*/ 33717 w 192040"/>
                  <a:gd name="connsiteY1" fmla="*/ 0 h 127538"/>
                  <a:gd name="connsiteX2" fmla="*/ 0 w 192040"/>
                  <a:gd name="connsiteY2" fmla="*/ 35183 h 127538"/>
                  <a:gd name="connsiteX3" fmla="*/ 158324 w 192040"/>
                  <a:gd name="connsiteY3" fmla="*/ 127539 h 127538"/>
                  <a:gd name="connsiteX4" fmla="*/ 192041 w 192040"/>
                  <a:gd name="connsiteY4" fmla="*/ 92356 h 12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040" h="127538">
                    <a:moveTo>
                      <a:pt x="192041" y="92356"/>
                    </a:moveTo>
                    <a:lnTo>
                      <a:pt x="33717" y="0"/>
                    </a:lnTo>
                    <a:lnTo>
                      <a:pt x="0" y="35183"/>
                    </a:lnTo>
                    <a:lnTo>
                      <a:pt x="158324" y="127539"/>
                    </a:lnTo>
                    <a:lnTo>
                      <a:pt x="192041" y="92356"/>
                    </a:lnTo>
                    <a:close/>
                  </a:path>
                </a:pathLst>
              </a:custGeom>
              <a:solidFill>
                <a:srgbClr val="D9DBE6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54F98FF6-A64A-4480-AE7E-DCB7AB9568BD}"/>
                  </a:ext>
                </a:extLst>
              </p:cNvPr>
              <p:cNvSpPr/>
              <p:nvPr/>
            </p:nvSpPr>
            <p:spPr>
              <a:xfrm>
                <a:off x="7760043" y="3564928"/>
                <a:ext cx="158323" cy="564395"/>
              </a:xfrm>
              <a:custGeom>
                <a:avLst/>
                <a:gdLst>
                  <a:gd name="connsiteX0" fmla="*/ 158324 w 158323"/>
                  <a:gd name="connsiteY0" fmla="*/ 92356 h 564395"/>
                  <a:gd name="connsiteX1" fmla="*/ 0 w 158323"/>
                  <a:gd name="connsiteY1" fmla="*/ 0 h 564395"/>
                  <a:gd name="connsiteX2" fmla="*/ 0 w 158323"/>
                  <a:gd name="connsiteY2" fmla="*/ 472040 h 564395"/>
                  <a:gd name="connsiteX3" fmla="*/ 158324 w 158323"/>
                  <a:gd name="connsiteY3" fmla="*/ 564395 h 564395"/>
                  <a:gd name="connsiteX4" fmla="*/ 158324 w 158323"/>
                  <a:gd name="connsiteY4" fmla="*/ 92356 h 56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3" h="564395">
                    <a:moveTo>
                      <a:pt x="158324" y="92356"/>
                    </a:moveTo>
                    <a:lnTo>
                      <a:pt x="0" y="0"/>
                    </a:lnTo>
                    <a:lnTo>
                      <a:pt x="0" y="472040"/>
                    </a:lnTo>
                    <a:lnTo>
                      <a:pt x="158324" y="564395"/>
                    </a:lnTo>
                    <a:lnTo>
                      <a:pt x="158324" y="92356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D2E75D8B-D953-4883-ABB8-AFC0B2B2B87D}"/>
                  </a:ext>
                </a:extLst>
              </p:cNvPr>
              <p:cNvSpPr/>
              <p:nvPr/>
            </p:nvSpPr>
            <p:spPr>
              <a:xfrm>
                <a:off x="7776169" y="3594248"/>
                <a:ext cx="117276" cy="504291"/>
              </a:xfrm>
              <a:custGeom>
                <a:avLst/>
                <a:gdLst>
                  <a:gd name="connsiteX0" fmla="*/ 117277 w 117276"/>
                  <a:gd name="connsiteY0" fmla="*/ 67434 h 504291"/>
                  <a:gd name="connsiteX1" fmla="*/ 0 w 117276"/>
                  <a:gd name="connsiteY1" fmla="*/ 0 h 504291"/>
                  <a:gd name="connsiteX2" fmla="*/ 0 w 117276"/>
                  <a:gd name="connsiteY2" fmla="*/ 436857 h 504291"/>
                  <a:gd name="connsiteX3" fmla="*/ 117277 w 117276"/>
                  <a:gd name="connsiteY3" fmla="*/ 504291 h 504291"/>
                  <a:gd name="connsiteX4" fmla="*/ 117277 w 117276"/>
                  <a:gd name="connsiteY4" fmla="*/ 67434 h 5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276" h="504291">
                    <a:moveTo>
                      <a:pt x="117277" y="67434"/>
                    </a:moveTo>
                    <a:lnTo>
                      <a:pt x="0" y="0"/>
                    </a:lnTo>
                    <a:lnTo>
                      <a:pt x="0" y="436857"/>
                    </a:lnTo>
                    <a:lnTo>
                      <a:pt x="117277" y="504291"/>
                    </a:lnTo>
                    <a:lnTo>
                      <a:pt x="117277" y="67434"/>
                    </a:lnTo>
                    <a:close/>
                  </a:path>
                </a:pathLst>
              </a:custGeom>
              <a:solidFill>
                <a:srgbClr val="A7A8AA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3CE6FC4A-84D4-4091-8A03-54EE00EF5761}"/>
                  </a:ext>
                </a:extLst>
              </p:cNvPr>
              <p:cNvSpPr/>
              <p:nvPr/>
            </p:nvSpPr>
            <p:spPr>
              <a:xfrm>
                <a:off x="7798158" y="3611839"/>
                <a:ext cx="89424" cy="458845"/>
              </a:xfrm>
              <a:custGeom>
                <a:avLst/>
                <a:gdLst>
                  <a:gd name="connsiteX0" fmla="*/ 89424 w 89424"/>
                  <a:gd name="connsiteY0" fmla="*/ 51309 h 458845"/>
                  <a:gd name="connsiteX1" fmla="*/ 0 w 89424"/>
                  <a:gd name="connsiteY1" fmla="*/ 0 h 458845"/>
                  <a:gd name="connsiteX2" fmla="*/ 0 w 89424"/>
                  <a:gd name="connsiteY2" fmla="*/ 406072 h 458845"/>
                  <a:gd name="connsiteX3" fmla="*/ 89424 w 89424"/>
                  <a:gd name="connsiteY3" fmla="*/ 458846 h 458845"/>
                  <a:gd name="connsiteX4" fmla="*/ 89424 w 89424"/>
                  <a:gd name="connsiteY4" fmla="*/ 51309 h 45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424" h="458845">
                    <a:moveTo>
                      <a:pt x="89424" y="51309"/>
                    </a:moveTo>
                    <a:lnTo>
                      <a:pt x="0" y="0"/>
                    </a:lnTo>
                    <a:lnTo>
                      <a:pt x="0" y="406072"/>
                    </a:lnTo>
                    <a:lnTo>
                      <a:pt x="89424" y="458846"/>
                    </a:lnTo>
                    <a:lnTo>
                      <a:pt x="89424" y="51309"/>
                    </a:lnTo>
                    <a:close/>
                  </a:path>
                </a:pathLst>
              </a:custGeom>
              <a:solidFill>
                <a:srgbClr val="373C45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47050E8E-0100-4333-BB39-E572EC77505C}"/>
                  </a:ext>
                </a:extLst>
              </p:cNvPr>
              <p:cNvSpPr/>
              <p:nvPr/>
            </p:nvSpPr>
            <p:spPr>
              <a:xfrm>
                <a:off x="7918367" y="3622101"/>
                <a:ext cx="33716" cy="517484"/>
              </a:xfrm>
              <a:custGeom>
                <a:avLst/>
                <a:gdLst>
                  <a:gd name="connsiteX0" fmla="*/ 33717 w 33716"/>
                  <a:gd name="connsiteY0" fmla="*/ 0 h 517484"/>
                  <a:gd name="connsiteX1" fmla="*/ 0 w 33716"/>
                  <a:gd name="connsiteY1" fmla="*/ 35183 h 517484"/>
                  <a:gd name="connsiteX2" fmla="*/ 0 w 33716"/>
                  <a:gd name="connsiteY2" fmla="*/ 507223 h 517484"/>
                  <a:gd name="connsiteX3" fmla="*/ 33717 w 33716"/>
                  <a:gd name="connsiteY3" fmla="*/ 517484 h 517484"/>
                  <a:gd name="connsiteX4" fmla="*/ 33717 w 33716"/>
                  <a:gd name="connsiteY4" fmla="*/ 0 h 51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6" h="517484">
                    <a:moveTo>
                      <a:pt x="33717" y="0"/>
                    </a:moveTo>
                    <a:lnTo>
                      <a:pt x="0" y="35183"/>
                    </a:lnTo>
                    <a:lnTo>
                      <a:pt x="0" y="507223"/>
                    </a:lnTo>
                    <a:lnTo>
                      <a:pt x="33717" y="517484"/>
                    </a:lnTo>
                    <a:lnTo>
                      <a:pt x="33717" y="0"/>
                    </a:lnTo>
                    <a:close/>
                  </a:path>
                </a:pathLst>
              </a:custGeom>
              <a:solidFill>
                <a:srgbClr val="C4C8D7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AEDFBA6-1646-4197-88ED-56F2FCE797EF}"/>
                  </a:ext>
                </a:extLst>
              </p:cNvPr>
              <p:cNvSpPr/>
              <p:nvPr/>
            </p:nvSpPr>
            <p:spPr>
              <a:xfrm>
                <a:off x="7173659" y="2619362"/>
                <a:ext cx="2064074" cy="1392684"/>
              </a:xfrm>
              <a:custGeom>
                <a:avLst/>
                <a:gdLst>
                  <a:gd name="connsiteX0" fmla="*/ 186177 w 2064074"/>
                  <a:gd name="connsiteY0" fmla="*/ 678762 h 1392684"/>
                  <a:gd name="connsiteX1" fmla="*/ 0 w 2064074"/>
                  <a:gd name="connsiteY1" fmla="*/ 941169 h 1392684"/>
                  <a:gd name="connsiteX2" fmla="*/ 189109 w 2064074"/>
                  <a:gd name="connsiteY2" fmla="*/ 1203576 h 1392684"/>
                  <a:gd name="connsiteX3" fmla="*/ 414867 w 2064074"/>
                  <a:gd name="connsiteY3" fmla="*/ 1334046 h 1392684"/>
                  <a:gd name="connsiteX4" fmla="*/ 628897 w 2064074"/>
                  <a:gd name="connsiteY4" fmla="*/ 1392685 h 1392684"/>
                  <a:gd name="connsiteX5" fmla="*/ 633296 w 2064074"/>
                  <a:gd name="connsiteY5" fmla="*/ 1360434 h 1392684"/>
                  <a:gd name="connsiteX6" fmla="*/ 454448 w 2064074"/>
                  <a:gd name="connsiteY6" fmla="*/ 1310591 h 1392684"/>
                  <a:gd name="connsiteX7" fmla="*/ 228690 w 2064074"/>
                  <a:gd name="connsiteY7" fmla="*/ 1181586 h 1392684"/>
                  <a:gd name="connsiteX8" fmla="*/ 57172 w 2064074"/>
                  <a:gd name="connsiteY8" fmla="*/ 941169 h 1392684"/>
                  <a:gd name="connsiteX9" fmla="*/ 227224 w 2064074"/>
                  <a:gd name="connsiteY9" fmla="*/ 702217 h 1392684"/>
                  <a:gd name="connsiteX10" fmla="*/ 1215282 w 2064074"/>
                  <a:gd name="connsiteY10" fmla="*/ 130492 h 1392684"/>
                  <a:gd name="connsiteX11" fmla="*/ 1630150 w 2064074"/>
                  <a:gd name="connsiteY11" fmla="*/ 32272 h 1392684"/>
                  <a:gd name="connsiteX12" fmla="*/ 2046483 w 2064074"/>
                  <a:gd name="connsiteY12" fmla="*/ 131957 h 1392684"/>
                  <a:gd name="connsiteX13" fmla="*/ 2064074 w 2064074"/>
                  <a:gd name="connsiteY13" fmla="*/ 143685 h 1392684"/>
                  <a:gd name="connsiteX14" fmla="*/ 2064074 w 2064074"/>
                  <a:gd name="connsiteY14" fmla="*/ 98240 h 1392684"/>
                  <a:gd name="connsiteX15" fmla="*/ 1616956 w 2064074"/>
                  <a:gd name="connsiteY15" fmla="*/ 21 h 1392684"/>
                  <a:gd name="connsiteX16" fmla="*/ 1175702 w 2064074"/>
                  <a:gd name="connsiteY16" fmla="*/ 107036 h 1392684"/>
                  <a:gd name="connsiteX17" fmla="*/ 186177 w 2064074"/>
                  <a:gd name="connsiteY17" fmla="*/ 678762 h 139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64074" h="1392684">
                    <a:moveTo>
                      <a:pt x="186177" y="678762"/>
                    </a:moveTo>
                    <a:cubicBezTo>
                      <a:pt x="62069" y="751092"/>
                      <a:pt x="0" y="838551"/>
                      <a:pt x="0" y="941169"/>
                    </a:cubicBezTo>
                    <a:cubicBezTo>
                      <a:pt x="967" y="1043786"/>
                      <a:pt x="64003" y="1131245"/>
                      <a:pt x="189109" y="1203576"/>
                    </a:cubicBezTo>
                    <a:lnTo>
                      <a:pt x="414867" y="1334046"/>
                    </a:lnTo>
                    <a:cubicBezTo>
                      <a:pt x="473506" y="1368262"/>
                      <a:pt x="544840" y="1387789"/>
                      <a:pt x="628897" y="1392685"/>
                    </a:cubicBezTo>
                    <a:lnTo>
                      <a:pt x="633296" y="1360434"/>
                    </a:lnTo>
                    <a:cubicBezTo>
                      <a:pt x="563897" y="1355537"/>
                      <a:pt x="504290" y="1338943"/>
                      <a:pt x="454448" y="1310591"/>
                    </a:cubicBezTo>
                    <a:lnTo>
                      <a:pt x="228690" y="1181586"/>
                    </a:lnTo>
                    <a:cubicBezTo>
                      <a:pt x="114345" y="1115120"/>
                      <a:pt x="57172" y="1034990"/>
                      <a:pt x="57172" y="941169"/>
                    </a:cubicBezTo>
                    <a:cubicBezTo>
                      <a:pt x="56205" y="847347"/>
                      <a:pt x="112879" y="767686"/>
                      <a:pt x="227224" y="702217"/>
                    </a:cubicBezTo>
                    <a:lnTo>
                      <a:pt x="1215282" y="130492"/>
                    </a:lnTo>
                    <a:cubicBezTo>
                      <a:pt x="1329628" y="65022"/>
                      <a:pt x="1467926" y="32272"/>
                      <a:pt x="1630150" y="32272"/>
                    </a:cubicBezTo>
                    <a:cubicBezTo>
                      <a:pt x="1792373" y="32272"/>
                      <a:pt x="1931171" y="65491"/>
                      <a:pt x="2046483" y="131957"/>
                    </a:cubicBezTo>
                    <a:lnTo>
                      <a:pt x="2064074" y="143685"/>
                    </a:lnTo>
                    <a:lnTo>
                      <a:pt x="2064074" y="98240"/>
                    </a:lnTo>
                    <a:cubicBezTo>
                      <a:pt x="1938002" y="31774"/>
                      <a:pt x="1788972" y="-946"/>
                      <a:pt x="1616956" y="21"/>
                    </a:cubicBezTo>
                    <a:cubicBezTo>
                      <a:pt x="1443973" y="1985"/>
                      <a:pt x="1296878" y="37638"/>
                      <a:pt x="1175702" y="107036"/>
                    </a:cubicBezTo>
                    <a:lnTo>
                      <a:pt x="186177" y="67876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050BE60-8CD7-4688-A191-3B1BA1D87B58}"/>
                  </a:ext>
                </a:extLst>
              </p:cNvPr>
              <p:cNvSpPr/>
              <p:nvPr/>
            </p:nvSpPr>
            <p:spPr>
              <a:xfrm>
                <a:off x="7173659" y="3199904"/>
                <a:ext cx="628897" cy="812142"/>
              </a:xfrm>
              <a:custGeom>
                <a:avLst/>
                <a:gdLst>
                  <a:gd name="connsiteX0" fmla="*/ 109947 w 628897"/>
                  <a:gd name="connsiteY0" fmla="*/ 194973 h 812142"/>
                  <a:gd name="connsiteX1" fmla="*/ 0 w 628897"/>
                  <a:gd name="connsiteY1" fmla="*/ 0 h 812142"/>
                  <a:gd name="connsiteX2" fmla="*/ 0 w 628897"/>
                  <a:gd name="connsiteY2" fmla="*/ 372354 h 812142"/>
                  <a:gd name="connsiteX3" fmla="*/ 30785 w 628897"/>
                  <a:gd name="connsiteY3" fmla="*/ 439789 h 812142"/>
                  <a:gd name="connsiteX4" fmla="*/ 96753 w 628897"/>
                  <a:gd name="connsiteY4" fmla="*/ 536542 h 812142"/>
                  <a:gd name="connsiteX5" fmla="*/ 464710 w 628897"/>
                  <a:gd name="connsiteY5" fmla="*/ 760834 h 812142"/>
                  <a:gd name="connsiteX6" fmla="*/ 628897 w 628897"/>
                  <a:gd name="connsiteY6" fmla="*/ 812143 h 812142"/>
                  <a:gd name="connsiteX7" fmla="*/ 628897 w 628897"/>
                  <a:gd name="connsiteY7" fmla="*/ 451517 h 812142"/>
                  <a:gd name="connsiteX8" fmla="*/ 504290 w 628897"/>
                  <a:gd name="connsiteY8" fmla="*/ 417799 h 812142"/>
                  <a:gd name="connsiteX9" fmla="*/ 109947 w 628897"/>
                  <a:gd name="connsiteY9" fmla="*/ 194973 h 81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897" h="812142">
                    <a:moveTo>
                      <a:pt x="109947" y="194973"/>
                    </a:moveTo>
                    <a:lnTo>
                      <a:pt x="0" y="0"/>
                    </a:lnTo>
                    <a:lnTo>
                      <a:pt x="0" y="372354"/>
                    </a:lnTo>
                    <a:lnTo>
                      <a:pt x="30785" y="439789"/>
                    </a:lnTo>
                    <a:cubicBezTo>
                      <a:pt x="56205" y="487667"/>
                      <a:pt x="78194" y="519918"/>
                      <a:pt x="96753" y="536542"/>
                    </a:cubicBezTo>
                    <a:cubicBezTo>
                      <a:pt x="127041" y="561962"/>
                      <a:pt x="249712" y="636726"/>
                      <a:pt x="464710" y="760834"/>
                    </a:cubicBezTo>
                    <a:lnTo>
                      <a:pt x="628897" y="812143"/>
                    </a:lnTo>
                    <a:lnTo>
                      <a:pt x="628897" y="451517"/>
                    </a:lnTo>
                    <a:lnTo>
                      <a:pt x="504290" y="417799"/>
                    </a:lnTo>
                    <a:lnTo>
                      <a:pt x="109947" y="194973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6E3F772-F032-43B1-AC6F-0A58AB67511B}"/>
                  </a:ext>
                </a:extLst>
              </p:cNvPr>
              <p:cNvSpPr/>
              <p:nvPr/>
            </p:nvSpPr>
            <p:spPr>
              <a:xfrm>
                <a:off x="7746849" y="3619169"/>
                <a:ext cx="96754" cy="392877"/>
              </a:xfrm>
              <a:custGeom>
                <a:avLst/>
                <a:gdLst>
                  <a:gd name="connsiteX0" fmla="*/ 60105 w 96754"/>
                  <a:gd name="connsiteY0" fmla="*/ 0 h 392877"/>
                  <a:gd name="connsiteX1" fmla="*/ 39581 w 96754"/>
                  <a:gd name="connsiteY1" fmla="*/ 23455 h 392877"/>
                  <a:gd name="connsiteX2" fmla="*/ 0 w 96754"/>
                  <a:gd name="connsiteY2" fmla="*/ 382616 h 392877"/>
                  <a:gd name="connsiteX3" fmla="*/ 55706 w 96754"/>
                  <a:gd name="connsiteY3" fmla="*/ 392878 h 392877"/>
                  <a:gd name="connsiteX4" fmla="*/ 96754 w 96754"/>
                  <a:gd name="connsiteY4" fmla="*/ 392878 h 392877"/>
                  <a:gd name="connsiteX5" fmla="*/ 96754 w 96754"/>
                  <a:gd name="connsiteY5" fmla="*/ 20523 h 392877"/>
                  <a:gd name="connsiteX6" fmla="*/ 60105 w 96754"/>
                  <a:gd name="connsiteY6" fmla="*/ 0 h 39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4" h="392877">
                    <a:moveTo>
                      <a:pt x="60105" y="0"/>
                    </a:moveTo>
                    <a:lnTo>
                      <a:pt x="39581" y="23455"/>
                    </a:lnTo>
                    <a:lnTo>
                      <a:pt x="0" y="382616"/>
                    </a:lnTo>
                    <a:lnTo>
                      <a:pt x="55706" y="392878"/>
                    </a:lnTo>
                    <a:lnTo>
                      <a:pt x="96754" y="392878"/>
                    </a:lnTo>
                    <a:lnTo>
                      <a:pt x="96754" y="20523"/>
                    </a:lnTo>
                    <a:lnTo>
                      <a:pt x="60105" y="0"/>
                    </a:lnTo>
                    <a:close/>
                  </a:path>
                </a:pathLst>
              </a:custGeom>
              <a:solidFill>
                <a:srgbClr val="1C2E43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4466F8F6-1196-45AE-91F1-C26D5111C745}"/>
                  </a:ext>
                </a:extLst>
              </p:cNvPr>
              <p:cNvSpPr/>
              <p:nvPr/>
            </p:nvSpPr>
            <p:spPr>
              <a:xfrm>
                <a:off x="7173659" y="2258737"/>
                <a:ext cx="2398313" cy="1392683"/>
              </a:xfrm>
              <a:custGeom>
                <a:avLst/>
                <a:gdLst>
                  <a:gd name="connsiteX0" fmla="*/ 2398314 w 2398313"/>
                  <a:gd name="connsiteY0" fmla="*/ 302007 h 1392683"/>
                  <a:gd name="connsiteX1" fmla="*/ 2366062 w 2398313"/>
                  <a:gd name="connsiteY1" fmla="*/ 271222 h 1392683"/>
                  <a:gd name="connsiteX2" fmla="*/ 2086064 w 2398313"/>
                  <a:gd name="connsiteY2" fmla="*/ 109966 h 1392683"/>
                  <a:gd name="connsiteX3" fmla="*/ 1630150 w 2398313"/>
                  <a:gd name="connsiteY3" fmla="*/ 19 h 1392683"/>
                  <a:gd name="connsiteX4" fmla="*/ 1175702 w 2398313"/>
                  <a:gd name="connsiteY4" fmla="*/ 107034 h 1392683"/>
                  <a:gd name="connsiteX5" fmla="*/ 186177 w 2398313"/>
                  <a:gd name="connsiteY5" fmla="*/ 678759 h 1392683"/>
                  <a:gd name="connsiteX6" fmla="*/ 0 w 2398313"/>
                  <a:gd name="connsiteY6" fmla="*/ 941167 h 1392683"/>
                  <a:gd name="connsiteX7" fmla="*/ 189109 w 2398313"/>
                  <a:gd name="connsiteY7" fmla="*/ 1203574 h 1392683"/>
                  <a:gd name="connsiteX8" fmla="*/ 414867 w 2398313"/>
                  <a:gd name="connsiteY8" fmla="*/ 1334045 h 1392683"/>
                  <a:gd name="connsiteX9" fmla="*/ 628897 w 2398313"/>
                  <a:gd name="connsiteY9" fmla="*/ 1392683 h 1392683"/>
                  <a:gd name="connsiteX10" fmla="*/ 633296 w 2398313"/>
                  <a:gd name="connsiteY10" fmla="*/ 1360432 h 1392683"/>
                  <a:gd name="connsiteX11" fmla="*/ 454448 w 2398313"/>
                  <a:gd name="connsiteY11" fmla="*/ 1310589 h 1392683"/>
                  <a:gd name="connsiteX12" fmla="*/ 228690 w 2398313"/>
                  <a:gd name="connsiteY12" fmla="*/ 1181584 h 1392683"/>
                  <a:gd name="connsiteX13" fmla="*/ 57172 w 2398313"/>
                  <a:gd name="connsiteY13" fmla="*/ 941167 h 1392683"/>
                  <a:gd name="connsiteX14" fmla="*/ 227224 w 2398313"/>
                  <a:gd name="connsiteY14" fmla="*/ 702215 h 1392683"/>
                  <a:gd name="connsiteX15" fmla="*/ 1215282 w 2398313"/>
                  <a:gd name="connsiteY15" fmla="*/ 130490 h 1392683"/>
                  <a:gd name="connsiteX16" fmla="*/ 1630150 w 2398313"/>
                  <a:gd name="connsiteY16" fmla="*/ 32270 h 1392683"/>
                  <a:gd name="connsiteX17" fmla="*/ 2046483 w 2398313"/>
                  <a:gd name="connsiteY17" fmla="*/ 131956 h 1392683"/>
                  <a:gd name="connsiteX18" fmla="*/ 2185749 w 2398313"/>
                  <a:gd name="connsiteY18" fmla="*/ 212584 h 1392683"/>
                  <a:gd name="connsiteX19" fmla="*/ 2259047 w 2398313"/>
                  <a:gd name="connsiteY19" fmla="*/ 222845 h 1392683"/>
                  <a:gd name="connsiteX20" fmla="*/ 2398314 w 2398313"/>
                  <a:gd name="connsiteY20" fmla="*/ 302007 h 139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98313" h="1392683">
                    <a:moveTo>
                      <a:pt x="2398314" y="302007"/>
                    </a:moveTo>
                    <a:cubicBezTo>
                      <a:pt x="2389518" y="288315"/>
                      <a:pt x="2378758" y="278053"/>
                      <a:pt x="2366062" y="271222"/>
                    </a:cubicBezTo>
                    <a:lnTo>
                      <a:pt x="2086064" y="109966"/>
                    </a:lnTo>
                    <a:cubicBezTo>
                      <a:pt x="1959991" y="36668"/>
                      <a:pt x="1808029" y="19"/>
                      <a:pt x="1630150" y="19"/>
                    </a:cubicBezTo>
                    <a:cubicBezTo>
                      <a:pt x="1453266" y="-948"/>
                      <a:pt x="1301774" y="34704"/>
                      <a:pt x="1175702" y="107034"/>
                    </a:cubicBezTo>
                    <a:lnTo>
                      <a:pt x="186177" y="678759"/>
                    </a:lnTo>
                    <a:cubicBezTo>
                      <a:pt x="62069" y="751090"/>
                      <a:pt x="0" y="838549"/>
                      <a:pt x="0" y="941167"/>
                    </a:cubicBezTo>
                    <a:cubicBezTo>
                      <a:pt x="967" y="1043784"/>
                      <a:pt x="64003" y="1131243"/>
                      <a:pt x="189109" y="1203574"/>
                    </a:cubicBezTo>
                    <a:lnTo>
                      <a:pt x="414867" y="1334045"/>
                    </a:lnTo>
                    <a:cubicBezTo>
                      <a:pt x="473506" y="1368260"/>
                      <a:pt x="544840" y="1387787"/>
                      <a:pt x="628897" y="1392683"/>
                    </a:cubicBezTo>
                    <a:lnTo>
                      <a:pt x="633296" y="1360432"/>
                    </a:lnTo>
                    <a:cubicBezTo>
                      <a:pt x="563897" y="1355535"/>
                      <a:pt x="504290" y="1338941"/>
                      <a:pt x="454448" y="1310589"/>
                    </a:cubicBezTo>
                    <a:lnTo>
                      <a:pt x="228690" y="1181584"/>
                    </a:lnTo>
                    <a:cubicBezTo>
                      <a:pt x="114345" y="1115118"/>
                      <a:pt x="57172" y="1034988"/>
                      <a:pt x="57172" y="941167"/>
                    </a:cubicBezTo>
                    <a:cubicBezTo>
                      <a:pt x="56205" y="847345"/>
                      <a:pt x="112879" y="767685"/>
                      <a:pt x="227224" y="702215"/>
                    </a:cubicBezTo>
                    <a:lnTo>
                      <a:pt x="1215282" y="130490"/>
                    </a:lnTo>
                    <a:cubicBezTo>
                      <a:pt x="1329628" y="65020"/>
                      <a:pt x="1467926" y="32270"/>
                      <a:pt x="1630150" y="32270"/>
                    </a:cubicBezTo>
                    <a:cubicBezTo>
                      <a:pt x="1792373" y="32270"/>
                      <a:pt x="1931171" y="65489"/>
                      <a:pt x="2046483" y="131956"/>
                    </a:cubicBezTo>
                    <a:lnTo>
                      <a:pt x="2185749" y="212584"/>
                    </a:lnTo>
                    <a:cubicBezTo>
                      <a:pt x="2215068" y="207687"/>
                      <a:pt x="2239492" y="211118"/>
                      <a:pt x="2259047" y="222845"/>
                    </a:cubicBezTo>
                    <a:lnTo>
                      <a:pt x="2398314" y="302007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9070F8BF-3611-407F-B034-5BDDC7E349B3}"/>
                  </a:ext>
                </a:extLst>
              </p:cNvPr>
              <p:cNvSpPr/>
              <p:nvPr/>
            </p:nvSpPr>
            <p:spPr>
              <a:xfrm>
                <a:off x="7786431" y="3619169"/>
                <a:ext cx="57172" cy="32251"/>
              </a:xfrm>
              <a:custGeom>
                <a:avLst/>
                <a:gdLst>
                  <a:gd name="connsiteX0" fmla="*/ 0 w 57172"/>
                  <a:gd name="connsiteY0" fmla="*/ 17592 h 32251"/>
                  <a:gd name="connsiteX1" fmla="*/ 16125 w 57172"/>
                  <a:gd name="connsiteY1" fmla="*/ 32251 h 32251"/>
                  <a:gd name="connsiteX2" fmla="*/ 57173 w 57172"/>
                  <a:gd name="connsiteY2" fmla="*/ 20523 h 32251"/>
                  <a:gd name="connsiteX3" fmla="*/ 20524 w 57172"/>
                  <a:gd name="connsiteY3" fmla="*/ 0 h 32251"/>
                  <a:gd name="connsiteX4" fmla="*/ 0 w 57172"/>
                  <a:gd name="connsiteY4" fmla="*/ 17592 h 3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72" h="32251">
                    <a:moveTo>
                      <a:pt x="0" y="17592"/>
                    </a:moveTo>
                    <a:lnTo>
                      <a:pt x="16125" y="32251"/>
                    </a:lnTo>
                    <a:cubicBezTo>
                      <a:pt x="39581" y="32251"/>
                      <a:pt x="53273" y="28352"/>
                      <a:pt x="57173" y="20523"/>
                    </a:cubicBezTo>
                    <a:lnTo>
                      <a:pt x="20524" y="0"/>
                    </a:lnTo>
                    <a:lnTo>
                      <a:pt x="0" y="17592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747ED8DA-F032-4252-985B-CAA7BB788D02}"/>
                  </a:ext>
                </a:extLst>
              </p:cNvPr>
              <p:cNvSpPr/>
              <p:nvPr/>
            </p:nvSpPr>
            <p:spPr>
              <a:xfrm>
                <a:off x="7842137" y="3651421"/>
                <a:ext cx="43978" cy="386423"/>
              </a:xfrm>
              <a:custGeom>
                <a:avLst/>
                <a:gdLst>
                  <a:gd name="connsiteX0" fmla="*/ 43979 w 43978"/>
                  <a:gd name="connsiteY0" fmla="*/ 13194 h 386423"/>
                  <a:gd name="connsiteX1" fmla="*/ 0 w 43978"/>
                  <a:gd name="connsiteY1" fmla="*/ 0 h 386423"/>
                  <a:gd name="connsiteX2" fmla="*/ 0 w 43978"/>
                  <a:gd name="connsiteY2" fmla="*/ 370888 h 386423"/>
                  <a:gd name="connsiteX3" fmla="*/ 8796 w 43978"/>
                  <a:gd name="connsiteY3" fmla="*/ 381150 h 386423"/>
                  <a:gd name="connsiteX4" fmla="*/ 43979 w 43978"/>
                  <a:gd name="connsiteY4" fmla="*/ 384082 h 386423"/>
                  <a:gd name="connsiteX5" fmla="*/ 43979 w 43978"/>
                  <a:gd name="connsiteY5" fmla="*/ 13194 h 38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8" h="386423">
                    <a:moveTo>
                      <a:pt x="43979" y="13194"/>
                    </a:moveTo>
                    <a:lnTo>
                      <a:pt x="0" y="0"/>
                    </a:lnTo>
                    <a:lnTo>
                      <a:pt x="0" y="370888"/>
                    </a:lnTo>
                    <a:cubicBezTo>
                      <a:pt x="1965" y="375785"/>
                      <a:pt x="4896" y="379186"/>
                      <a:pt x="8796" y="381150"/>
                    </a:cubicBezTo>
                    <a:cubicBezTo>
                      <a:pt x="18559" y="387014"/>
                      <a:pt x="30287" y="387981"/>
                      <a:pt x="43979" y="384082"/>
                    </a:cubicBezTo>
                    <a:lnTo>
                      <a:pt x="43979" y="13194"/>
                    </a:ln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DABE94B-7EA7-412E-8516-341113A2939F}"/>
                  </a:ext>
                </a:extLst>
              </p:cNvPr>
              <p:cNvSpPr/>
              <p:nvPr/>
            </p:nvSpPr>
            <p:spPr>
              <a:xfrm>
                <a:off x="7842316" y="3641159"/>
                <a:ext cx="43799" cy="25796"/>
              </a:xfrm>
              <a:custGeom>
                <a:avLst/>
                <a:gdLst>
                  <a:gd name="connsiteX0" fmla="*/ 43799 w 43799"/>
                  <a:gd name="connsiteY0" fmla="*/ 23455 h 25796"/>
                  <a:gd name="connsiteX1" fmla="*/ 4218 w 43799"/>
                  <a:gd name="connsiteY1" fmla="*/ 0 h 25796"/>
                  <a:gd name="connsiteX2" fmla="*/ 8617 w 43799"/>
                  <a:gd name="connsiteY2" fmla="*/ 20523 h 25796"/>
                  <a:gd name="connsiteX3" fmla="*/ 43799 w 43799"/>
                  <a:gd name="connsiteY3" fmla="*/ 23455 h 2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99" h="25796">
                    <a:moveTo>
                      <a:pt x="43799" y="23455"/>
                    </a:moveTo>
                    <a:lnTo>
                      <a:pt x="4218" y="0"/>
                    </a:lnTo>
                    <a:cubicBezTo>
                      <a:pt x="-2613" y="6831"/>
                      <a:pt x="-1147" y="13692"/>
                      <a:pt x="8617" y="20523"/>
                    </a:cubicBezTo>
                    <a:cubicBezTo>
                      <a:pt x="18379" y="26387"/>
                      <a:pt x="30108" y="27355"/>
                      <a:pt x="43799" y="23455"/>
                    </a:cubicBezTo>
                    <a:close/>
                  </a:path>
                </a:pathLst>
              </a:custGeom>
              <a:solidFill>
                <a:srgbClr val="0F3751"/>
              </a:solidFill>
              <a:ln w="29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3" name="图形 127">
              <a:extLst>
                <a:ext uri="{FF2B5EF4-FFF2-40B4-BE49-F238E27FC236}">
                  <a16:creationId xmlns:a16="http://schemas.microsoft.com/office/drawing/2014/main" id="{D8A81893-76AB-4FC6-A495-9DEB1B559EEF}"/>
                </a:ext>
              </a:extLst>
            </p:cNvPr>
            <p:cNvSpPr/>
            <p:nvPr/>
          </p:nvSpPr>
          <p:spPr>
            <a:xfrm rot="9219279">
              <a:off x="7373675" y="1199640"/>
              <a:ext cx="427532" cy="458081"/>
            </a:xfrm>
            <a:custGeom>
              <a:avLst/>
              <a:gdLst>
                <a:gd name="connsiteX0" fmla="*/ 243080 w 1361717"/>
                <a:gd name="connsiteY0" fmla="*/ 680931 h 1459019"/>
                <a:gd name="connsiteX1" fmla="*/ 97178 w 1361717"/>
                <a:gd name="connsiteY1" fmla="*/ 486450 h 1459019"/>
                <a:gd name="connsiteX2" fmla="*/ 221269 w 1361717"/>
                <a:gd name="connsiteY2" fmla="*/ 294117 h 1459019"/>
                <a:gd name="connsiteX3" fmla="*/ 680786 w 1361717"/>
                <a:gd name="connsiteY3" fmla="*/ 0 h 1459019"/>
                <a:gd name="connsiteX4" fmla="*/ 1140303 w 1361717"/>
                <a:gd name="connsiteY4" fmla="*/ 293952 h 1459019"/>
                <a:gd name="connsiteX5" fmla="*/ 1264394 w 1361717"/>
                <a:gd name="connsiteY5" fmla="*/ 486285 h 1459019"/>
                <a:gd name="connsiteX6" fmla="*/ 1118492 w 1361717"/>
                <a:gd name="connsiteY6" fmla="*/ 680766 h 1459019"/>
                <a:gd name="connsiteX7" fmla="*/ 1069913 w 1361717"/>
                <a:gd name="connsiteY7" fmla="*/ 680766 h 1459019"/>
                <a:gd name="connsiteX8" fmla="*/ 1069913 w 1361717"/>
                <a:gd name="connsiteY8" fmla="*/ 437706 h 1459019"/>
                <a:gd name="connsiteX9" fmla="*/ 680786 w 1361717"/>
                <a:gd name="connsiteY9" fmla="*/ 97323 h 1459019"/>
                <a:gd name="connsiteX10" fmla="*/ 291659 w 1361717"/>
                <a:gd name="connsiteY10" fmla="*/ 437706 h 1459019"/>
                <a:gd name="connsiteX11" fmla="*/ 291659 w 1361717"/>
                <a:gd name="connsiteY11" fmla="*/ 680931 h 1459019"/>
                <a:gd name="connsiteX12" fmla="*/ 243080 w 1361717"/>
                <a:gd name="connsiteY12" fmla="*/ 680931 h 1459019"/>
                <a:gd name="connsiteX13" fmla="*/ 2664 w 1361717"/>
                <a:gd name="connsiteY13" fmla="*/ 1459020 h 1459019"/>
                <a:gd name="connsiteX14" fmla="*/ 21 w 1361717"/>
                <a:gd name="connsiteY14" fmla="*/ 1410441 h 1459019"/>
                <a:gd name="connsiteX15" fmla="*/ 334785 w 1361717"/>
                <a:gd name="connsiteY15" fmla="*/ 907798 h 1459019"/>
                <a:gd name="connsiteX16" fmla="*/ 680786 w 1361717"/>
                <a:gd name="connsiteY16" fmla="*/ 1021479 h 1459019"/>
                <a:gd name="connsiteX17" fmla="*/ 1026952 w 1361717"/>
                <a:gd name="connsiteY17" fmla="*/ 907798 h 1459019"/>
                <a:gd name="connsiteX18" fmla="*/ 1361717 w 1361717"/>
                <a:gd name="connsiteY18" fmla="*/ 1410441 h 1459019"/>
                <a:gd name="connsiteX19" fmla="*/ 1359073 w 1361717"/>
                <a:gd name="connsiteY19" fmla="*/ 1459020 h 1459019"/>
                <a:gd name="connsiteX20" fmla="*/ 2664 w 1361717"/>
                <a:gd name="connsiteY20" fmla="*/ 1459020 h 1459019"/>
                <a:gd name="connsiteX21" fmla="*/ 680786 w 1361717"/>
                <a:gd name="connsiteY21" fmla="*/ 875412 h 1459019"/>
                <a:gd name="connsiteX22" fmla="*/ 340403 w 1361717"/>
                <a:gd name="connsiteY22" fmla="*/ 535029 h 1459019"/>
                <a:gd name="connsiteX23" fmla="*/ 680786 w 1361717"/>
                <a:gd name="connsiteY23" fmla="*/ 194646 h 1459019"/>
                <a:gd name="connsiteX24" fmla="*/ 1021169 w 1361717"/>
                <a:gd name="connsiteY24" fmla="*/ 535029 h 1459019"/>
                <a:gd name="connsiteX25" fmla="*/ 680786 w 1361717"/>
                <a:gd name="connsiteY25" fmla="*/ 875412 h 145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61717" h="1459019">
                  <a:moveTo>
                    <a:pt x="243080" y="680931"/>
                  </a:moveTo>
                  <a:cubicBezTo>
                    <a:pt x="162611" y="680931"/>
                    <a:pt x="97178" y="593852"/>
                    <a:pt x="97178" y="486450"/>
                  </a:cubicBezTo>
                  <a:cubicBezTo>
                    <a:pt x="97178" y="388962"/>
                    <a:pt x="151045" y="307997"/>
                    <a:pt x="221269" y="294117"/>
                  </a:cubicBezTo>
                  <a:cubicBezTo>
                    <a:pt x="287363" y="122769"/>
                    <a:pt x="468130" y="0"/>
                    <a:pt x="680786" y="0"/>
                  </a:cubicBezTo>
                  <a:cubicBezTo>
                    <a:pt x="893443" y="0"/>
                    <a:pt x="1074209" y="122769"/>
                    <a:pt x="1140303" y="293952"/>
                  </a:cubicBezTo>
                  <a:cubicBezTo>
                    <a:pt x="1210528" y="307997"/>
                    <a:pt x="1264394" y="388796"/>
                    <a:pt x="1264394" y="486285"/>
                  </a:cubicBezTo>
                  <a:cubicBezTo>
                    <a:pt x="1264394" y="593687"/>
                    <a:pt x="1198961" y="680766"/>
                    <a:pt x="1118492" y="680766"/>
                  </a:cubicBezTo>
                  <a:lnTo>
                    <a:pt x="1069913" y="680766"/>
                  </a:lnTo>
                  <a:lnTo>
                    <a:pt x="1069913" y="437706"/>
                  </a:lnTo>
                  <a:cubicBezTo>
                    <a:pt x="1069913" y="252148"/>
                    <a:pt x="897904" y="97323"/>
                    <a:pt x="680786" y="97323"/>
                  </a:cubicBezTo>
                  <a:cubicBezTo>
                    <a:pt x="463833" y="97323"/>
                    <a:pt x="291659" y="252148"/>
                    <a:pt x="291659" y="437706"/>
                  </a:cubicBezTo>
                  <a:lnTo>
                    <a:pt x="291659" y="680931"/>
                  </a:lnTo>
                  <a:lnTo>
                    <a:pt x="243080" y="680931"/>
                  </a:lnTo>
                  <a:close/>
                  <a:moveTo>
                    <a:pt x="2664" y="1459020"/>
                  </a:moveTo>
                  <a:cubicBezTo>
                    <a:pt x="681" y="1442827"/>
                    <a:pt x="-145" y="1426634"/>
                    <a:pt x="21" y="1410441"/>
                  </a:cubicBezTo>
                  <a:cubicBezTo>
                    <a:pt x="21" y="1196462"/>
                    <a:pt x="134521" y="1009252"/>
                    <a:pt x="334785" y="907798"/>
                  </a:cubicBezTo>
                  <a:cubicBezTo>
                    <a:pt x="434917" y="981823"/>
                    <a:pt x="556365" y="1021644"/>
                    <a:pt x="680786" y="1021479"/>
                  </a:cubicBezTo>
                  <a:cubicBezTo>
                    <a:pt x="805373" y="1021644"/>
                    <a:pt x="926655" y="981823"/>
                    <a:pt x="1026952" y="907798"/>
                  </a:cubicBezTo>
                  <a:cubicBezTo>
                    <a:pt x="1227382" y="1009417"/>
                    <a:pt x="1361717" y="1196462"/>
                    <a:pt x="1361717" y="1410441"/>
                  </a:cubicBezTo>
                  <a:cubicBezTo>
                    <a:pt x="1361717" y="1428286"/>
                    <a:pt x="1360726" y="1444479"/>
                    <a:pt x="1359073" y="1459020"/>
                  </a:cubicBezTo>
                  <a:lnTo>
                    <a:pt x="2664" y="1459020"/>
                  </a:lnTo>
                  <a:close/>
                  <a:moveTo>
                    <a:pt x="680786" y="875412"/>
                  </a:moveTo>
                  <a:cubicBezTo>
                    <a:pt x="492749" y="875412"/>
                    <a:pt x="340403" y="723066"/>
                    <a:pt x="340403" y="535029"/>
                  </a:cubicBezTo>
                  <a:cubicBezTo>
                    <a:pt x="340403" y="346992"/>
                    <a:pt x="492749" y="194646"/>
                    <a:pt x="680786" y="194646"/>
                  </a:cubicBezTo>
                  <a:cubicBezTo>
                    <a:pt x="868823" y="194646"/>
                    <a:pt x="1021169" y="346992"/>
                    <a:pt x="1021169" y="535029"/>
                  </a:cubicBezTo>
                  <a:cubicBezTo>
                    <a:pt x="1021169" y="723066"/>
                    <a:pt x="868823" y="875412"/>
                    <a:pt x="680786" y="875412"/>
                  </a:cubicBezTo>
                  <a:close/>
                </a:path>
              </a:pathLst>
            </a:custGeom>
            <a:solidFill>
              <a:srgbClr val="FFFFFF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4" name="图形 129">
              <a:extLst>
                <a:ext uri="{FF2B5EF4-FFF2-40B4-BE49-F238E27FC236}">
                  <a16:creationId xmlns:a16="http://schemas.microsoft.com/office/drawing/2014/main" id="{F2729762-CCE9-4504-99C8-6961857E84D9}"/>
                </a:ext>
              </a:extLst>
            </p:cNvPr>
            <p:cNvGrpSpPr/>
            <p:nvPr/>
          </p:nvGrpSpPr>
          <p:grpSpPr>
            <a:xfrm rot="11732776">
              <a:off x="9701011" y="939316"/>
              <a:ext cx="497321" cy="497321"/>
              <a:chOff x="10624735" y="-15836"/>
              <a:chExt cx="1584000" cy="1584000"/>
            </a:xfrm>
            <a:solidFill>
              <a:srgbClr val="FFFFFF"/>
            </a:solidFill>
          </p:grpSpPr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E7A2A1FC-1C4A-45A9-AB2E-9315CD517493}"/>
                  </a:ext>
                </a:extLst>
              </p:cNvPr>
              <p:cNvSpPr/>
              <p:nvPr/>
            </p:nvSpPr>
            <p:spPr>
              <a:xfrm>
                <a:off x="11081454" y="29043"/>
                <a:ext cx="670561" cy="689039"/>
              </a:xfrm>
              <a:custGeom>
                <a:avLst/>
                <a:gdLst>
                  <a:gd name="connsiteX0" fmla="*/ 670561 w 670561"/>
                  <a:gd name="connsiteY0" fmla="*/ 219121 h 689039"/>
                  <a:gd name="connsiteX1" fmla="*/ 617760 w 670561"/>
                  <a:gd name="connsiteY1" fmla="*/ 126720 h 689039"/>
                  <a:gd name="connsiteX2" fmla="*/ 393361 w 670561"/>
                  <a:gd name="connsiteY2" fmla="*/ 0 h 689039"/>
                  <a:gd name="connsiteX3" fmla="*/ 282481 w 670561"/>
                  <a:gd name="connsiteY3" fmla="*/ 0 h 689039"/>
                  <a:gd name="connsiteX4" fmla="*/ 58081 w 670561"/>
                  <a:gd name="connsiteY4" fmla="*/ 126720 h 689039"/>
                  <a:gd name="connsiteX5" fmla="*/ 0 w 670561"/>
                  <a:gd name="connsiteY5" fmla="*/ 221760 h 689039"/>
                  <a:gd name="connsiteX6" fmla="*/ 0 w 670561"/>
                  <a:gd name="connsiteY6" fmla="*/ 469920 h 689039"/>
                  <a:gd name="connsiteX7" fmla="*/ 58081 w 670561"/>
                  <a:gd name="connsiteY7" fmla="*/ 564960 h 689039"/>
                  <a:gd name="connsiteX8" fmla="*/ 279841 w 670561"/>
                  <a:gd name="connsiteY8" fmla="*/ 689040 h 689039"/>
                  <a:gd name="connsiteX9" fmla="*/ 390721 w 670561"/>
                  <a:gd name="connsiteY9" fmla="*/ 689040 h 689039"/>
                  <a:gd name="connsiteX10" fmla="*/ 472561 w 670561"/>
                  <a:gd name="connsiteY10" fmla="*/ 572880 h 689039"/>
                  <a:gd name="connsiteX11" fmla="*/ 612481 w 670561"/>
                  <a:gd name="connsiteY11" fmla="*/ 562320 h 689039"/>
                  <a:gd name="connsiteX12" fmla="*/ 667921 w 670561"/>
                  <a:gd name="connsiteY12" fmla="*/ 469920 h 689039"/>
                  <a:gd name="connsiteX13" fmla="*/ 670561 w 670561"/>
                  <a:gd name="connsiteY13" fmla="*/ 219121 h 689039"/>
                  <a:gd name="connsiteX14" fmla="*/ 335281 w 670561"/>
                  <a:gd name="connsiteY14" fmla="*/ 469920 h 689039"/>
                  <a:gd name="connsiteX15" fmla="*/ 208561 w 670561"/>
                  <a:gd name="connsiteY15" fmla="*/ 343200 h 689039"/>
                  <a:gd name="connsiteX16" fmla="*/ 335281 w 670561"/>
                  <a:gd name="connsiteY16" fmla="*/ 216480 h 689039"/>
                  <a:gd name="connsiteX17" fmla="*/ 462001 w 670561"/>
                  <a:gd name="connsiteY17" fmla="*/ 343200 h 689039"/>
                  <a:gd name="connsiteX18" fmla="*/ 335281 w 670561"/>
                  <a:gd name="connsiteY18" fmla="*/ 469920 h 68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0561" h="689039">
                    <a:moveTo>
                      <a:pt x="670561" y="219121"/>
                    </a:moveTo>
                    <a:cubicBezTo>
                      <a:pt x="615121" y="129360"/>
                      <a:pt x="617760" y="126720"/>
                      <a:pt x="617760" y="126720"/>
                    </a:cubicBezTo>
                    <a:cubicBezTo>
                      <a:pt x="617760" y="126720"/>
                      <a:pt x="427680" y="179521"/>
                      <a:pt x="393361" y="0"/>
                    </a:cubicBezTo>
                    <a:lnTo>
                      <a:pt x="282481" y="0"/>
                    </a:lnTo>
                    <a:cubicBezTo>
                      <a:pt x="282481" y="0"/>
                      <a:pt x="253440" y="179521"/>
                      <a:pt x="58081" y="126720"/>
                    </a:cubicBezTo>
                    <a:cubicBezTo>
                      <a:pt x="2641" y="219121"/>
                      <a:pt x="0" y="221760"/>
                      <a:pt x="0" y="221760"/>
                    </a:cubicBezTo>
                    <a:cubicBezTo>
                      <a:pt x="0" y="221760"/>
                      <a:pt x="150480" y="327360"/>
                      <a:pt x="0" y="469920"/>
                    </a:cubicBezTo>
                    <a:lnTo>
                      <a:pt x="58081" y="564960"/>
                    </a:lnTo>
                    <a:cubicBezTo>
                      <a:pt x="58081" y="564960"/>
                      <a:pt x="224401" y="493680"/>
                      <a:pt x="279841" y="689040"/>
                    </a:cubicBezTo>
                    <a:lnTo>
                      <a:pt x="390721" y="689040"/>
                    </a:lnTo>
                    <a:cubicBezTo>
                      <a:pt x="398641" y="641520"/>
                      <a:pt x="430321" y="596640"/>
                      <a:pt x="472561" y="572880"/>
                    </a:cubicBezTo>
                    <a:cubicBezTo>
                      <a:pt x="514800" y="549120"/>
                      <a:pt x="567601" y="543841"/>
                      <a:pt x="612481" y="562320"/>
                    </a:cubicBezTo>
                    <a:cubicBezTo>
                      <a:pt x="665280" y="472561"/>
                      <a:pt x="667921" y="469920"/>
                      <a:pt x="667921" y="469920"/>
                    </a:cubicBezTo>
                    <a:cubicBezTo>
                      <a:pt x="667921" y="469920"/>
                      <a:pt x="528001" y="348480"/>
                      <a:pt x="670561" y="219121"/>
                    </a:cubicBezTo>
                    <a:close/>
                    <a:moveTo>
                      <a:pt x="335281" y="469920"/>
                    </a:moveTo>
                    <a:cubicBezTo>
                      <a:pt x="264001" y="469920"/>
                      <a:pt x="208561" y="411840"/>
                      <a:pt x="208561" y="343200"/>
                    </a:cubicBezTo>
                    <a:cubicBezTo>
                      <a:pt x="208561" y="271920"/>
                      <a:pt x="266641" y="216480"/>
                      <a:pt x="335281" y="216480"/>
                    </a:cubicBezTo>
                    <a:cubicBezTo>
                      <a:pt x="406561" y="216480"/>
                      <a:pt x="462001" y="274561"/>
                      <a:pt x="462001" y="343200"/>
                    </a:cubicBezTo>
                    <a:cubicBezTo>
                      <a:pt x="462001" y="414480"/>
                      <a:pt x="403920" y="469920"/>
                      <a:pt x="335281" y="46992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01B054F5-F215-4EE8-B350-A705FD924396}"/>
                  </a:ext>
                </a:extLst>
              </p:cNvPr>
              <p:cNvSpPr/>
              <p:nvPr/>
            </p:nvSpPr>
            <p:spPr>
              <a:xfrm>
                <a:off x="10624735" y="380164"/>
                <a:ext cx="1584000" cy="1056000"/>
              </a:xfrm>
              <a:custGeom>
                <a:avLst/>
                <a:gdLst>
                  <a:gd name="connsiteX0" fmla="*/ 1349041 w 1584000"/>
                  <a:gd name="connsiteY0" fmla="*/ 0 h 1056000"/>
                  <a:gd name="connsiteX1" fmla="*/ 1135201 w 1584000"/>
                  <a:gd name="connsiteY1" fmla="*/ 0 h 1056000"/>
                  <a:gd name="connsiteX2" fmla="*/ 1188000 w 1584000"/>
                  <a:gd name="connsiteY2" fmla="*/ 132000 h 1056000"/>
                  <a:gd name="connsiteX3" fmla="*/ 1306800 w 1584000"/>
                  <a:gd name="connsiteY3" fmla="*/ 132000 h 1056000"/>
                  <a:gd name="connsiteX4" fmla="*/ 1428241 w 1584000"/>
                  <a:gd name="connsiteY4" fmla="*/ 462001 h 1056000"/>
                  <a:gd name="connsiteX5" fmla="*/ 1122000 w 1584000"/>
                  <a:gd name="connsiteY5" fmla="*/ 462001 h 1056000"/>
                  <a:gd name="connsiteX6" fmla="*/ 974160 w 1584000"/>
                  <a:gd name="connsiteY6" fmla="*/ 594000 h 1056000"/>
                  <a:gd name="connsiteX7" fmla="*/ 609840 w 1584000"/>
                  <a:gd name="connsiteY7" fmla="*/ 594000 h 1056000"/>
                  <a:gd name="connsiteX8" fmla="*/ 462001 w 1584000"/>
                  <a:gd name="connsiteY8" fmla="*/ 462001 h 1056000"/>
                  <a:gd name="connsiteX9" fmla="*/ 153120 w 1584000"/>
                  <a:gd name="connsiteY9" fmla="*/ 462001 h 1056000"/>
                  <a:gd name="connsiteX10" fmla="*/ 277200 w 1584000"/>
                  <a:gd name="connsiteY10" fmla="*/ 132000 h 1056000"/>
                  <a:gd name="connsiteX11" fmla="*/ 396000 w 1584000"/>
                  <a:gd name="connsiteY11" fmla="*/ 132000 h 1056000"/>
                  <a:gd name="connsiteX12" fmla="*/ 448799 w 1584000"/>
                  <a:gd name="connsiteY12" fmla="*/ 0 h 1056000"/>
                  <a:gd name="connsiteX13" fmla="*/ 237600 w 1584000"/>
                  <a:gd name="connsiteY13" fmla="*/ 0 h 1056000"/>
                  <a:gd name="connsiteX14" fmla="*/ 190080 w 1584000"/>
                  <a:gd name="connsiteY14" fmla="*/ 31680 h 1056000"/>
                  <a:gd name="connsiteX15" fmla="*/ 0 w 1584000"/>
                  <a:gd name="connsiteY15" fmla="*/ 462001 h 1056000"/>
                  <a:gd name="connsiteX16" fmla="*/ 0 w 1584000"/>
                  <a:gd name="connsiteY16" fmla="*/ 1003200 h 1056000"/>
                  <a:gd name="connsiteX17" fmla="*/ 52800 w 1584000"/>
                  <a:gd name="connsiteY17" fmla="*/ 1056001 h 1056000"/>
                  <a:gd name="connsiteX18" fmla="*/ 1531201 w 1584000"/>
                  <a:gd name="connsiteY18" fmla="*/ 1056001 h 1056000"/>
                  <a:gd name="connsiteX19" fmla="*/ 1584000 w 1584000"/>
                  <a:gd name="connsiteY19" fmla="*/ 1003200 h 1056000"/>
                  <a:gd name="connsiteX20" fmla="*/ 1584000 w 1584000"/>
                  <a:gd name="connsiteY20" fmla="*/ 462001 h 1056000"/>
                  <a:gd name="connsiteX21" fmla="*/ 1396561 w 1584000"/>
                  <a:gd name="connsiteY21" fmla="*/ 31680 h 1056000"/>
                  <a:gd name="connsiteX22" fmla="*/ 1349041 w 1584000"/>
                  <a:gd name="connsiteY22" fmla="*/ 0 h 10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84000" h="1056000">
                    <a:moveTo>
                      <a:pt x="1349041" y="0"/>
                    </a:moveTo>
                    <a:lnTo>
                      <a:pt x="1135201" y="0"/>
                    </a:lnTo>
                    <a:lnTo>
                      <a:pt x="1188000" y="132000"/>
                    </a:lnTo>
                    <a:lnTo>
                      <a:pt x="1306800" y="132000"/>
                    </a:lnTo>
                    <a:lnTo>
                      <a:pt x="1428241" y="462001"/>
                    </a:lnTo>
                    <a:lnTo>
                      <a:pt x="1122000" y="462001"/>
                    </a:lnTo>
                    <a:lnTo>
                      <a:pt x="974160" y="594000"/>
                    </a:lnTo>
                    <a:lnTo>
                      <a:pt x="609840" y="594000"/>
                    </a:lnTo>
                    <a:lnTo>
                      <a:pt x="462001" y="462001"/>
                    </a:lnTo>
                    <a:lnTo>
                      <a:pt x="153120" y="462001"/>
                    </a:lnTo>
                    <a:lnTo>
                      <a:pt x="277200" y="132000"/>
                    </a:lnTo>
                    <a:lnTo>
                      <a:pt x="396000" y="132000"/>
                    </a:lnTo>
                    <a:lnTo>
                      <a:pt x="448799" y="0"/>
                    </a:lnTo>
                    <a:lnTo>
                      <a:pt x="237600" y="0"/>
                    </a:lnTo>
                    <a:cubicBezTo>
                      <a:pt x="216481" y="0"/>
                      <a:pt x="198000" y="13199"/>
                      <a:pt x="190080" y="31680"/>
                    </a:cubicBezTo>
                    <a:lnTo>
                      <a:pt x="0" y="462001"/>
                    </a:lnTo>
                    <a:lnTo>
                      <a:pt x="0" y="1003200"/>
                    </a:lnTo>
                    <a:cubicBezTo>
                      <a:pt x="0" y="1032241"/>
                      <a:pt x="23760" y="1056001"/>
                      <a:pt x="52800" y="1056001"/>
                    </a:cubicBezTo>
                    <a:lnTo>
                      <a:pt x="1531201" y="1056001"/>
                    </a:lnTo>
                    <a:cubicBezTo>
                      <a:pt x="1560240" y="1056001"/>
                      <a:pt x="1584000" y="1032241"/>
                      <a:pt x="1584000" y="1003200"/>
                    </a:cubicBezTo>
                    <a:lnTo>
                      <a:pt x="1584000" y="462001"/>
                    </a:lnTo>
                    <a:lnTo>
                      <a:pt x="1396561" y="31680"/>
                    </a:lnTo>
                    <a:cubicBezTo>
                      <a:pt x="1388641" y="13199"/>
                      <a:pt x="1370160" y="0"/>
                      <a:pt x="1349041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47" name="图形 131">
              <a:extLst>
                <a:ext uri="{FF2B5EF4-FFF2-40B4-BE49-F238E27FC236}">
                  <a16:creationId xmlns:a16="http://schemas.microsoft.com/office/drawing/2014/main" id="{BCA7EFA7-E43D-4F46-9B42-89C06228BA1D}"/>
                </a:ext>
              </a:extLst>
            </p:cNvPr>
            <p:cNvSpPr/>
            <p:nvPr/>
          </p:nvSpPr>
          <p:spPr>
            <a:xfrm rot="8013996">
              <a:off x="6809177" y="2265168"/>
              <a:ext cx="295586" cy="363438"/>
            </a:xfrm>
            <a:custGeom>
              <a:avLst/>
              <a:gdLst>
                <a:gd name="connsiteX0" fmla="*/ 1138716 w 1179324"/>
                <a:gd name="connsiteY0" fmla="*/ 283410 h 1450044"/>
                <a:gd name="connsiteX1" fmla="*/ 895068 w 1179324"/>
                <a:gd name="connsiteY1" fmla="*/ 39762 h 1450044"/>
                <a:gd name="connsiteX2" fmla="*/ 798624 w 1179324"/>
                <a:gd name="connsiteY2" fmla="*/ 0 h 1450044"/>
                <a:gd name="connsiteX3" fmla="*/ 115902 w 1179324"/>
                <a:gd name="connsiteY3" fmla="*/ 0 h 1450044"/>
                <a:gd name="connsiteX4" fmla="*/ 0 w 1179324"/>
                <a:gd name="connsiteY4" fmla="*/ 115902 h 1450044"/>
                <a:gd name="connsiteX5" fmla="*/ 0 w 1179324"/>
                <a:gd name="connsiteY5" fmla="*/ 1334142 h 1450044"/>
                <a:gd name="connsiteX6" fmla="*/ 115902 w 1179324"/>
                <a:gd name="connsiteY6" fmla="*/ 1450044 h 1450044"/>
                <a:gd name="connsiteX7" fmla="*/ 1063422 w 1179324"/>
                <a:gd name="connsiteY7" fmla="*/ 1450044 h 1450044"/>
                <a:gd name="connsiteX8" fmla="*/ 1179324 w 1179324"/>
                <a:gd name="connsiteY8" fmla="*/ 1334142 h 1450044"/>
                <a:gd name="connsiteX9" fmla="*/ 1179324 w 1179324"/>
                <a:gd name="connsiteY9" fmla="*/ 379854 h 1450044"/>
                <a:gd name="connsiteX10" fmla="*/ 1138716 w 1179324"/>
                <a:gd name="connsiteY10" fmla="*/ 283410 h 1450044"/>
                <a:gd name="connsiteX11" fmla="*/ 424692 w 1179324"/>
                <a:gd name="connsiteY11" fmla="*/ 1006740 h 1450044"/>
                <a:gd name="connsiteX12" fmla="*/ 394236 w 1179324"/>
                <a:gd name="connsiteY12" fmla="*/ 1019430 h 1450044"/>
                <a:gd name="connsiteX13" fmla="*/ 363780 w 1179324"/>
                <a:gd name="connsiteY13" fmla="*/ 1006740 h 1450044"/>
                <a:gd name="connsiteX14" fmla="*/ 211500 w 1179324"/>
                <a:gd name="connsiteY14" fmla="*/ 854460 h 1450044"/>
                <a:gd name="connsiteX15" fmla="*/ 211500 w 1179324"/>
                <a:gd name="connsiteY15" fmla="*/ 794394 h 1450044"/>
                <a:gd name="connsiteX16" fmla="*/ 363780 w 1179324"/>
                <a:gd name="connsiteY16" fmla="*/ 642114 h 1450044"/>
                <a:gd name="connsiteX17" fmla="*/ 394236 w 1179324"/>
                <a:gd name="connsiteY17" fmla="*/ 629424 h 1450044"/>
                <a:gd name="connsiteX18" fmla="*/ 424692 w 1179324"/>
                <a:gd name="connsiteY18" fmla="*/ 642114 h 1450044"/>
                <a:gd name="connsiteX19" fmla="*/ 437382 w 1179324"/>
                <a:gd name="connsiteY19" fmla="*/ 672570 h 1450044"/>
                <a:gd name="connsiteX20" fmla="*/ 424692 w 1179324"/>
                <a:gd name="connsiteY20" fmla="*/ 703026 h 1450044"/>
                <a:gd name="connsiteX21" fmla="*/ 302868 w 1179324"/>
                <a:gd name="connsiteY21" fmla="*/ 824850 h 1450044"/>
                <a:gd name="connsiteX22" fmla="*/ 424692 w 1179324"/>
                <a:gd name="connsiteY22" fmla="*/ 946674 h 1450044"/>
                <a:gd name="connsiteX23" fmla="*/ 424692 w 1179324"/>
                <a:gd name="connsiteY23" fmla="*/ 1006740 h 1450044"/>
                <a:gd name="connsiteX24" fmla="*/ 676800 w 1179324"/>
                <a:gd name="connsiteY24" fmla="*/ 631962 h 1450044"/>
                <a:gd name="connsiteX25" fmla="*/ 555822 w 1179324"/>
                <a:gd name="connsiteY25" fmla="*/ 1041426 h 1450044"/>
                <a:gd name="connsiteX26" fmla="*/ 514368 w 1179324"/>
                <a:gd name="connsiteY26" fmla="*/ 1071882 h 1450044"/>
                <a:gd name="connsiteX27" fmla="*/ 501678 w 1179324"/>
                <a:gd name="connsiteY27" fmla="*/ 1070190 h 1450044"/>
                <a:gd name="connsiteX28" fmla="*/ 476298 w 1179324"/>
                <a:gd name="connsiteY28" fmla="*/ 1049040 h 1450044"/>
                <a:gd name="connsiteX29" fmla="*/ 472914 w 1179324"/>
                <a:gd name="connsiteY29" fmla="*/ 1016046 h 1450044"/>
                <a:gd name="connsiteX30" fmla="*/ 594738 w 1179324"/>
                <a:gd name="connsiteY30" fmla="*/ 606582 h 1450044"/>
                <a:gd name="connsiteX31" fmla="*/ 648036 w 1179324"/>
                <a:gd name="connsiteY31" fmla="*/ 577818 h 1450044"/>
                <a:gd name="connsiteX32" fmla="*/ 673416 w 1179324"/>
                <a:gd name="connsiteY32" fmla="*/ 598968 h 1450044"/>
                <a:gd name="connsiteX33" fmla="*/ 676800 w 1179324"/>
                <a:gd name="connsiteY33" fmla="*/ 631962 h 1450044"/>
                <a:gd name="connsiteX34" fmla="*/ 966978 w 1179324"/>
                <a:gd name="connsiteY34" fmla="*/ 854460 h 1450044"/>
                <a:gd name="connsiteX35" fmla="*/ 814698 w 1179324"/>
                <a:gd name="connsiteY35" fmla="*/ 1006740 h 1450044"/>
                <a:gd name="connsiteX36" fmla="*/ 784242 w 1179324"/>
                <a:gd name="connsiteY36" fmla="*/ 1019430 h 1450044"/>
                <a:gd name="connsiteX37" fmla="*/ 753786 w 1179324"/>
                <a:gd name="connsiteY37" fmla="*/ 1006740 h 1450044"/>
                <a:gd name="connsiteX38" fmla="*/ 753786 w 1179324"/>
                <a:gd name="connsiteY38" fmla="*/ 946674 h 1450044"/>
                <a:gd name="connsiteX39" fmla="*/ 875610 w 1179324"/>
                <a:gd name="connsiteY39" fmla="*/ 824850 h 1450044"/>
                <a:gd name="connsiteX40" fmla="*/ 753786 w 1179324"/>
                <a:gd name="connsiteY40" fmla="*/ 703026 h 1450044"/>
                <a:gd name="connsiteX41" fmla="*/ 741096 w 1179324"/>
                <a:gd name="connsiteY41" fmla="*/ 672570 h 1450044"/>
                <a:gd name="connsiteX42" fmla="*/ 753786 w 1179324"/>
                <a:gd name="connsiteY42" fmla="*/ 642114 h 1450044"/>
                <a:gd name="connsiteX43" fmla="*/ 784242 w 1179324"/>
                <a:gd name="connsiteY43" fmla="*/ 629424 h 1450044"/>
                <a:gd name="connsiteX44" fmla="*/ 814698 w 1179324"/>
                <a:gd name="connsiteY44" fmla="*/ 642114 h 1450044"/>
                <a:gd name="connsiteX45" fmla="*/ 966978 w 1179324"/>
                <a:gd name="connsiteY45" fmla="*/ 794394 h 1450044"/>
                <a:gd name="connsiteX46" fmla="*/ 966978 w 1179324"/>
                <a:gd name="connsiteY46" fmla="*/ 854460 h 1450044"/>
                <a:gd name="connsiteX47" fmla="*/ 851076 w 1179324"/>
                <a:gd name="connsiteY47" fmla="*/ 389160 h 1450044"/>
                <a:gd name="connsiteX48" fmla="*/ 794394 w 1179324"/>
                <a:gd name="connsiteY48" fmla="*/ 332478 h 1450044"/>
                <a:gd name="connsiteX49" fmla="*/ 794394 w 1179324"/>
                <a:gd name="connsiteY49" fmla="*/ 87984 h 1450044"/>
                <a:gd name="connsiteX50" fmla="*/ 1095570 w 1179324"/>
                <a:gd name="connsiteY50" fmla="*/ 389160 h 1450044"/>
                <a:gd name="connsiteX51" fmla="*/ 851076 w 1179324"/>
                <a:gd name="connsiteY51" fmla="*/ 389160 h 14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79324" h="1450044">
                  <a:moveTo>
                    <a:pt x="1138716" y="283410"/>
                  </a:moveTo>
                  <a:lnTo>
                    <a:pt x="895068" y="39762"/>
                  </a:lnTo>
                  <a:cubicBezTo>
                    <a:pt x="869688" y="14382"/>
                    <a:pt x="835002" y="0"/>
                    <a:pt x="798624" y="0"/>
                  </a:cubicBezTo>
                  <a:lnTo>
                    <a:pt x="115902" y="0"/>
                  </a:lnTo>
                  <a:cubicBezTo>
                    <a:pt x="52452" y="0"/>
                    <a:pt x="0" y="51606"/>
                    <a:pt x="0" y="115902"/>
                  </a:cubicBezTo>
                  <a:lnTo>
                    <a:pt x="0" y="1334142"/>
                  </a:lnTo>
                  <a:cubicBezTo>
                    <a:pt x="0" y="1397592"/>
                    <a:pt x="51606" y="1450044"/>
                    <a:pt x="115902" y="1450044"/>
                  </a:cubicBezTo>
                  <a:lnTo>
                    <a:pt x="1063422" y="1450044"/>
                  </a:lnTo>
                  <a:cubicBezTo>
                    <a:pt x="1126872" y="1450044"/>
                    <a:pt x="1179324" y="1398438"/>
                    <a:pt x="1179324" y="1334142"/>
                  </a:cubicBezTo>
                  <a:lnTo>
                    <a:pt x="1179324" y="379854"/>
                  </a:lnTo>
                  <a:cubicBezTo>
                    <a:pt x="1179324" y="343476"/>
                    <a:pt x="1164942" y="308790"/>
                    <a:pt x="1138716" y="283410"/>
                  </a:cubicBezTo>
                  <a:close/>
                  <a:moveTo>
                    <a:pt x="424692" y="1006740"/>
                  </a:moveTo>
                  <a:cubicBezTo>
                    <a:pt x="416232" y="1015200"/>
                    <a:pt x="405234" y="1019430"/>
                    <a:pt x="394236" y="1019430"/>
                  </a:cubicBezTo>
                  <a:cubicBezTo>
                    <a:pt x="383238" y="1019430"/>
                    <a:pt x="372240" y="1015200"/>
                    <a:pt x="363780" y="1006740"/>
                  </a:cubicBezTo>
                  <a:lnTo>
                    <a:pt x="211500" y="854460"/>
                  </a:lnTo>
                  <a:cubicBezTo>
                    <a:pt x="194580" y="837540"/>
                    <a:pt x="194580" y="810468"/>
                    <a:pt x="211500" y="794394"/>
                  </a:cubicBezTo>
                  <a:lnTo>
                    <a:pt x="363780" y="642114"/>
                  </a:lnTo>
                  <a:cubicBezTo>
                    <a:pt x="371394" y="634500"/>
                    <a:pt x="382392" y="629424"/>
                    <a:pt x="394236" y="629424"/>
                  </a:cubicBezTo>
                  <a:cubicBezTo>
                    <a:pt x="406080" y="629424"/>
                    <a:pt x="416232" y="633654"/>
                    <a:pt x="424692" y="642114"/>
                  </a:cubicBezTo>
                  <a:cubicBezTo>
                    <a:pt x="432306" y="649728"/>
                    <a:pt x="437382" y="660726"/>
                    <a:pt x="437382" y="672570"/>
                  </a:cubicBezTo>
                  <a:cubicBezTo>
                    <a:pt x="437382" y="683568"/>
                    <a:pt x="433152" y="694566"/>
                    <a:pt x="424692" y="703026"/>
                  </a:cubicBezTo>
                  <a:lnTo>
                    <a:pt x="302868" y="824850"/>
                  </a:lnTo>
                  <a:lnTo>
                    <a:pt x="424692" y="946674"/>
                  </a:lnTo>
                  <a:cubicBezTo>
                    <a:pt x="440766" y="962748"/>
                    <a:pt x="440766" y="989820"/>
                    <a:pt x="424692" y="1006740"/>
                  </a:cubicBezTo>
                  <a:close/>
                  <a:moveTo>
                    <a:pt x="676800" y="631962"/>
                  </a:moveTo>
                  <a:lnTo>
                    <a:pt x="555822" y="1041426"/>
                  </a:lnTo>
                  <a:cubicBezTo>
                    <a:pt x="550746" y="1059192"/>
                    <a:pt x="533826" y="1071882"/>
                    <a:pt x="514368" y="1071882"/>
                  </a:cubicBezTo>
                  <a:cubicBezTo>
                    <a:pt x="510138" y="1071882"/>
                    <a:pt x="505908" y="1071036"/>
                    <a:pt x="501678" y="1070190"/>
                  </a:cubicBezTo>
                  <a:cubicBezTo>
                    <a:pt x="490680" y="1066806"/>
                    <a:pt x="481374" y="1059192"/>
                    <a:pt x="476298" y="1049040"/>
                  </a:cubicBezTo>
                  <a:cubicBezTo>
                    <a:pt x="471222" y="1038888"/>
                    <a:pt x="469530" y="1027044"/>
                    <a:pt x="472914" y="1016046"/>
                  </a:cubicBezTo>
                  <a:lnTo>
                    <a:pt x="594738" y="606582"/>
                  </a:lnTo>
                  <a:cubicBezTo>
                    <a:pt x="601506" y="583740"/>
                    <a:pt x="625194" y="571050"/>
                    <a:pt x="648036" y="577818"/>
                  </a:cubicBezTo>
                  <a:cubicBezTo>
                    <a:pt x="659034" y="581202"/>
                    <a:pt x="668340" y="588816"/>
                    <a:pt x="673416" y="598968"/>
                  </a:cubicBezTo>
                  <a:cubicBezTo>
                    <a:pt x="678492" y="609120"/>
                    <a:pt x="680184" y="620964"/>
                    <a:pt x="676800" y="631962"/>
                  </a:cubicBezTo>
                  <a:close/>
                  <a:moveTo>
                    <a:pt x="966978" y="854460"/>
                  </a:moveTo>
                  <a:lnTo>
                    <a:pt x="814698" y="1006740"/>
                  </a:lnTo>
                  <a:cubicBezTo>
                    <a:pt x="806238" y="1015200"/>
                    <a:pt x="795240" y="1019430"/>
                    <a:pt x="784242" y="1019430"/>
                  </a:cubicBezTo>
                  <a:cubicBezTo>
                    <a:pt x="773244" y="1019430"/>
                    <a:pt x="762246" y="1015200"/>
                    <a:pt x="753786" y="1006740"/>
                  </a:cubicBezTo>
                  <a:cubicBezTo>
                    <a:pt x="736866" y="989820"/>
                    <a:pt x="736866" y="962748"/>
                    <a:pt x="753786" y="946674"/>
                  </a:cubicBezTo>
                  <a:lnTo>
                    <a:pt x="875610" y="824850"/>
                  </a:lnTo>
                  <a:lnTo>
                    <a:pt x="753786" y="703026"/>
                  </a:lnTo>
                  <a:cubicBezTo>
                    <a:pt x="746172" y="695412"/>
                    <a:pt x="741096" y="684414"/>
                    <a:pt x="741096" y="672570"/>
                  </a:cubicBezTo>
                  <a:cubicBezTo>
                    <a:pt x="741096" y="661572"/>
                    <a:pt x="745326" y="650574"/>
                    <a:pt x="753786" y="642114"/>
                  </a:cubicBezTo>
                  <a:cubicBezTo>
                    <a:pt x="761400" y="634500"/>
                    <a:pt x="772398" y="629424"/>
                    <a:pt x="784242" y="629424"/>
                  </a:cubicBezTo>
                  <a:cubicBezTo>
                    <a:pt x="795240" y="629424"/>
                    <a:pt x="806238" y="633654"/>
                    <a:pt x="814698" y="642114"/>
                  </a:cubicBezTo>
                  <a:lnTo>
                    <a:pt x="966978" y="794394"/>
                  </a:lnTo>
                  <a:cubicBezTo>
                    <a:pt x="983898" y="810468"/>
                    <a:pt x="983898" y="837540"/>
                    <a:pt x="966978" y="854460"/>
                  </a:cubicBezTo>
                  <a:close/>
                  <a:moveTo>
                    <a:pt x="851076" y="389160"/>
                  </a:moveTo>
                  <a:cubicBezTo>
                    <a:pt x="819774" y="389160"/>
                    <a:pt x="794394" y="363780"/>
                    <a:pt x="794394" y="332478"/>
                  </a:cubicBezTo>
                  <a:lnTo>
                    <a:pt x="794394" y="87984"/>
                  </a:lnTo>
                  <a:lnTo>
                    <a:pt x="1095570" y="389160"/>
                  </a:lnTo>
                  <a:lnTo>
                    <a:pt x="851076" y="389160"/>
                  </a:lnTo>
                  <a:close/>
                </a:path>
              </a:pathLst>
            </a:custGeom>
            <a:solidFill>
              <a:srgbClr val="C3D8DB"/>
            </a:solidFill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图形 133">
              <a:extLst>
                <a:ext uri="{FF2B5EF4-FFF2-40B4-BE49-F238E27FC236}">
                  <a16:creationId xmlns:a16="http://schemas.microsoft.com/office/drawing/2014/main" id="{DEC39B06-7E61-4D32-942C-17E802DDABA4}"/>
                </a:ext>
              </a:extLst>
            </p:cNvPr>
            <p:cNvSpPr/>
            <p:nvPr/>
          </p:nvSpPr>
          <p:spPr>
            <a:xfrm rot="6613166">
              <a:off x="6600899" y="3419239"/>
              <a:ext cx="416745" cy="357521"/>
            </a:xfrm>
            <a:custGeom>
              <a:avLst/>
              <a:gdLst>
                <a:gd name="connsiteX0" fmla="*/ 103108 w 1636577"/>
                <a:gd name="connsiteY0" fmla="*/ 0 h 1404000"/>
                <a:gd name="connsiteX1" fmla="*/ 1533370 w 1636577"/>
                <a:gd name="connsiteY1" fmla="*/ 0 h 1404000"/>
                <a:gd name="connsiteX2" fmla="*/ 1607111 w 1636577"/>
                <a:gd name="connsiteY2" fmla="*/ 34881 h 1404000"/>
                <a:gd name="connsiteX3" fmla="*/ 1636578 w 1636577"/>
                <a:gd name="connsiteY3" fmla="*/ 103234 h 1404000"/>
                <a:gd name="connsiteX4" fmla="*/ 1636578 w 1636577"/>
                <a:gd name="connsiteY4" fmla="*/ 1300802 h 1404000"/>
                <a:gd name="connsiteX5" fmla="*/ 1602714 w 1636577"/>
                <a:gd name="connsiteY5" fmla="*/ 1373562 h 1404000"/>
                <a:gd name="connsiteX6" fmla="*/ 1533534 w 1636577"/>
                <a:gd name="connsiteY6" fmla="*/ 1404000 h 1404000"/>
                <a:gd name="connsiteX7" fmla="*/ 818286 w 1636577"/>
                <a:gd name="connsiteY7" fmla="*/ 1404000 h 1404000"/>
                <a:gd name="connsiteX8" fmla="*/ 818286 w 1636577"/>
                <a:gd name="connsiteY8" fmla="*/ 1160878 h 1404000"/>
                <a:gd name="connsiteX9" fmla="*/ 816460 w 1636577"/>
                <a:gd name="connsiteY9" fmla="*/ 1119361 h 1404000"/>
                <a:gd name="connsiteX10" fmla="*/ 1037781 w 1636577"/>
                <a:gd name="connsiteY10" fmla="*/ 897957 h 1404000"/>
                <a:gd name="connsiteX11" fmla="*/ 1051553 w 1636577"/>
                <a:gd name="connsiteY11" fmla="*/ 860845 h 1404000"/>
                <a:gd name="connsiteX12" fmla="*/ 1022914 w 1636577"/>
                <a:gd name="connsiteY12" fmla="*/ 822547 h 1404000"/>
                <a:gd name="connsiteX13" fmla="*/ 974181 w 1636577"/>
                <a:gd name="connsiteY13" fmla="*/ 832401 h 1404000"/>
                <a:gd name="connsiteX14" fmla="*/ 786285 w 1636577"/>
                <a:gd name="connsiteY14" fmla="*/ 1020313 h 1404000"/>
                <a:gd name="connsiteX15" fmla="*/ 658685 w 1636577"/>
                <a:gd name="connsiteY15" fmla="*/ 892911 h 1404000"/>
                <a:gd name="connsiteX16" fmla="*/ 447482 w 1636577"/>
                <a:gd name="connsiteY16" fmla="*/ 871814 h 1404000"/>
                <a:gd name="connsiteX17" fmla="*/ 297049 w 1636577"/>
                <a:gd name="connsiteY17" fmla="*/ 971831 h 1404000"/>
                <a:gd name="connsiteX18" fmla="*/ 233832 w 1636577"/>
                <a:gd name="connsiteY18" fmla="*/ 1149799 h 1404000"/>
                <a:gd name="connsiteX19" fmla="*/ 233797 w 1636577"/>
                <a:gd name="connsiteY19" fmla="*/ 1404000 h 1404000"/>
                <a:gd name="connsiteX20" fmla="*/ 103218 w 1636577"/>
                <a:gd name="connsiteY20" fmla="*/ 1404000 h 1404000"/>
                <a:gd name="connsiteX21" fmla="*/ 28750 w 1636577"/>
                <a:gd name="connsiteY21" fmla="*/ 1368334 h 1404000"/>
                <a:gd name="connsiteX22" fmla="*/ 0 w 1636577"/>
                <a:gd name="connsiteY22" fmla="*/ 1300802 h 1404000"/>
                <a:gd name="connsiteX23" fmla="*/ 0 w 1636577"/>
                <a:gd name="connsiteY23" fmla="*/ 103271 h 1404000"/>
                <a:gd name="connsiteX24" fmla="*/ 31216 w 1636577"/>
                <a:gd name="connsiteY24" fmla="*/ 33053 h 1404000"/>
                <a:gd name="connsiteX25" fmla="*/ 103108 w 1636577"/>
                <a:gd name="connsiteY25" fmla="*/ 0 h 1404000"/>
                <a:gd name="connsiteX26" fmla="*/ 1041946 w 1636577"/>
                <a:gd name="connsiteY26" fmla="*/ 235170 h 1404000"/>
                <a:gd name="connsiteX27" fmla="*/ 1008246 w 1636577"/>
                <a:gd name="connsiteY27" fmla="*/ 266979 h 1404000"/>
                <a:gd name="connsiteX28" fmla="*/ 1018894 w 1636577"/>
                <a:gd name="connsiteY28" fmla="*/ 311056 h 1404000"/>
                <a:gd name="connsiteX29" fmla="*/ 1053873 w 1636577"/>
                <a:gd name="connsiteY29" fmla="*/ 325425 h 1404000"/>
                <a:gd name="connsiteX30" fmla="*/ 1428326 w 1636577"/>
                <a:gd name="connsiteY30" fmla="*/ 325388 h 1404000"/>
                <a:gd name="connsiteX31" fmla="*/ 1470793 w 1636577"/>
                <a:gd name="connsiteY31" fmla="*/ 296595 h 1404000"/>
                <a:gd name="connsiteX32" fmla="*/ 1465614 w 1636577"/>
                <a:gd name="connsiteY32" fmla="*/ 253323 h 1404000"/>
                <a:gd name="connsiteX33" fmla="*/ 1428353 w 1636577"/>
                <a:gd name="connsiteY33" fmla="*/ 234018 h 1404000"/>
                <a:gd name="connsiteX34" fmla="*/ 1063005 w 1636577"/>
                <a:gd name="connsiteY34" fmla="*/ 234000 h 1404000"/>
                <a:gd name="connsiteX35" fmla="*/ 1041946 w 1636577"/>
                <a:gd name="connsiteY35" fmla="*/ 235170 h 1404000"/>
                <a:gd name="connsiteX36" fmla="*/ 501346 w 1636577"/>
                <a:gd name="connsiteY36" fmla="*/ 352334 h 1404000"/>
                <a:gd name="connsiteX37" fmla="*/ 390404 w 1636577"/>
                <a:gd name="connsiteY37" fmla="*/ 394454 h 1404000"/>
                <a:gd name="connsiteX38" fmla="*/ 301707 w 1636577"/>
                <a:gd name="connsiteY38" fmla="*/ 519059 h 1404000"/>
                <a:gd name="connsiteX39" fmla="*/ 308574 w 1636577"/>
                <a:gd name="connsiteY39" fmla="*/ 670904 h 1404000"/>
                <a:gd name="connsiteX40" fmla="*/ 409162 w 1636577"/>
                <a:gd name="connsiteY40" fmla="*/ 787648 h 1404000"/>
                <a:gd name="connsiteX41" fmla="*/ 538881 w 1636577"/>
                <a:gd name="connsiteY41" fmla="*/ 818598 h 1404000"/>
                <a:gd name="connsiteX42" fmla="*/ 652894 w 1636577"/>
                <a:gd name="connsiteY42" fmla="*/ 781541 h 1404000"/>
                <a:gd name="connsiteX43" fmla="*/ 751435 w 1636577"/>
                <a:gd name="connsiteY43" fmla="*/ 647193 h 1404000"/>
                <a:gd name="connsiteX44" fmla="*/ 742523 w 1636577"/>
                <a:gd name="connsiteY44" fmla="*/ 496610 h 1404000"/>
                <a:gd name="connsiteX45" fmla="*/ 652912 w 1636577"/>
                <a:gd name="connsiteY45" fmla="*/ 388476 h 1404000"/>
                <a:gd name="connsiteX46" fmla="*/ 501346 w 1636577"/>
                <a:gd name="connsiteY46" fmla="*/ 352334 h 1404000"/>
                <a:gd name="connsiteX47" fmla="*/ 1041946 w 1636577"/>
                <a:gd name="connsiteY47" fmla="*/ 469151 h 1404000"/>
                <a:gd name="connsiteX48" fmla="*/ 1008264 w 1636577"/>
                <a:gd name="connsiteY48" fmla="*/ 500943 h 1404000"/>
                <a:gd name="connsiteX49" fmla="*/ 1017945 w 1636577"/>
                <a:gd name="connsiteY49" fmla="*/ 544013 h 1404000"/>
                <a:gd name="connsiteX50" fmla="*/ 1052065 w 1636577"/>
                <a:gd name="connsiteY50" fmla="*/ 559388 h 1404000"/>
                <a:gd name="connsiteX51" fmla="*/ 1428422 w 1636577"/>
                <a:gd name="connsiteY51" fmla="*/ 559388 h 1404000"/>
                <a:gd name="connsiteX52" fmla="*/ 1468437 w 1636577"/>
                <a:gd name="connsiteY52" fmla="*/ 535567 h 1404000"/>
                <a:gd name="connsiteX53" fmla="*/ 1466299 w 1636577"/>
                <a:gd name="connsiteY53" fmla="*/ 488329 h 1404000"/>
                <a:gd name="connsiteX54" fmla="*/ 1428367 w 1636577"/>
                <a:gd name="connsiteY54" fmla="*/ 468019 h 1404000"/>
                <a:gd name="connsiteX55" fmla="*/ 1053819 w 1636577"/>
                <a:gd name="connsiteY55" fmla="*/ 468000 h 1404000"/>
                <a:gd name="connsiteX56" fmla="*/ 1041946 w 1636577"/>
                <a:gd name="connsiteY56" fmla="*/ 469151 h 1404000"/>
                <a:gd name="connsiteX57" fmla="*/ 1041928 w 1636577"/>
                <a:gd name="connsiteY57" fmla="*/ 703170 h 1404000"/>
                <a:gd name="connsiteX58" fmla="*/ 1008264 w 1636577"/>
                <a:gd name="connsiteY58" fmla="*/ 734961 h 1404000"/>
                <a:gd name="connsiteX59" fmla="*/ 1018949 w 1636577"/>
                <a:gd name="connsiteY59" fmla="*/ 779110 h 1404000"/>
                <a:gd name="connsiteX60" fmla="*/ 1053854 w 1636577"/>
                <a:gd name="connsiteY60" fmla="*/ 793425 h 1404000"/>
                <a:gd name="connsiteX61" fmla="*/ 1428463 w 1636577"/>
                <a:gd name="connsiteY61" fmla="*/ 793388 h 1404000"/>
                <a:gd name="connsiteX62" fmla="*/ 1470765 w 1636577"/>
                <a:gd name="connsiteY62" fmla="*/ 764686 h 1404000"/>
                <a:gd name="connsiteX63" fmla="*/ 1464203 w 1636577"/>
                <a:gd name="connsiteY63" fmla="*/ 719422 h 1404000"/>
                <a:gd name="connsiteX64" fmla="*/ 1428408 w 1636577"/>
                <a:gd name="connsiteY64" fmla="*/ 702018 h 1404000"/>
                <a:gd name="connsiteX65" fmla="*/ 1053928 w 1636577"/>
                <a:gd name="connsiteY65" fmla="*/ 702000 h 1404000"/>
                <a:gd name="connsiteX66" fmla="*/ 1041928 w 1636577"/>
                <a:gd name="connsiteY66" fmla="*/ 703170 h 14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636577" h="1404000">
                  <a:moveTo>
                    <a:pt x="103108" y="0"/>
                  </a:moveTo>
                  <a:lnTo>
                    <a:pt x="1533370" y="0"/>
                  </a:lnTo>
                  <a:cubicBezTo>
                    <a:pt x="1561179" y="1920"/>
                    <a:pt x="1588193" y="14296"/>
                    <a:pt x="1607111" y="34881"/>
                  </a:cubicBezTo>
                  <a:cubicBezTo>
                    <a:pt x="1624536" y="53326"/>
                    <a:pt x="1634742" y="77988"/>
                    <a:pt x="1636578" y="103234"/>
                  </a:cubicBezTo>
                  <a:lnTo>
                    <a:pt x="1636578" y="1300802"/>
                  </a:lnTo>
                  <a:cubicBezTo>
                    <a:pt x="1634633" y="1328133"/>
                    <a:pt x="1622687" y="1354713"/>
                    <a:pt x="1602714" y="1373562"/>
                  </a:cubicBezTo>
                  <a:cubicBezTo>
                    <a:pt x="1584207" y="1391551"/>
                    <a:pt x="1559165" y="1402122"/>
                    <a:pt x="1533534" y="1404000"/>
                  </a:cubicBezTo>
                  <a:lnTo>
                    <a:pt x="818286" y="1404000"/>
                  </a:lnTo>
                  <a:lnTo>
                    <a:pt x="818286" y="1160878"/>
                  </a:lnTo>
                  <a:cubicBezTo>
                    <a:pt x="818525" y="1147002"/>
                    <a:pt x="817683" y="1133164"/>
                    <a:pt x="816460" y="1119361"/>
                  </a:cubicBezTo>
                  <a:cubicBezTo>
                    <a:pt x="890343" y="1045669"/>
                    <a:pt x="963989" y="971739"/>
                    <a:pt x="1037781" y="897957"/>
                  </a:cubicBezTo>
                  <a:cubicBezTo>
                    <a:pt x="1047607" y="888469"/>
                    <a:pt x="1052923" y="874501"/>
                    <a:pt x="1051553" y="860845"/>
                  </a:cubicBezTo>
                  <a:cubicBezTo>
                    <a:pt x="1050220" y="844008"/>
                    <a:pt x="1038640" y="828597"/>
                    <a:pt x="1022914" y="822547"/>
                  </a:cubicBezTo>
                  <a:cubicBezTo>
                    <a:pt x="1006584" y="815856"/>
                    <a:pt x="986619" y="819877"/>
                    <a:pt x="974181" y="832401"/>
                  </a:cubicBezTo>
                  <a:cubicBezTo>
                    <a:pt x="911476" y="894977"/>
                    <a:pt x="849009" y="957773"/>
                    <a:pt x="786285" y="1020313"/>
                  </a:cubicBezTo>
                  <a:cubicBezTo>
                    <a:pt x="758413" y="965890"/>
                    <a:pt x="713187" y="920570"/>
                    <a:pt x="658685" y="892911"/>
                  </a:cubicBezTo>
                  <a:cubicBezTo>
                    <a:pt x="594245" y="859731"/>
                    <a:pt x="517219" y="852162"/>
                    <a:pt x="447482" y="871814"/>
                  </a:cubicBezTo>
                  <a:cubicBezTo>
                    <a:pt x="388449" y="888103"/>
                    <a:pt x="335023" y="923770"/>
                    <a:pt x="297049" y="971831"/>
                  </a:cubicBezTo>
                  <a:cubicBezTo>
                    <a:pt x="257085" y="1021996"/>
                    <a:pt x="234380" y="1085614"/>
                    <a:pt x="233832" y="1149799"/>
                  </a:cubicBezTo>
                  <a:cubicBezTo>
                    <a:pt x="233742" y="1234533"/>
                    <a:pt x="233832" y="1319266"/>
                    <a:pt x="233797" y="1404000"/>
                  </a:cubicBezTo>
                  <a:lnTo>
                    <a:pt x="103218" y="1404000"/>
                  </a:lnTo>
                  <a:cubicBezTo>
                    <a:pt x="75053" y="1402080"/>
                    <a:pt x="47690" y="1389371"/>
                    <a:pt x="28750" y="1368334"/>
                  </a:cubicBezTo>
                  <a:cubicBezTo>
                    <a:pt x="11726" y="1349997"/>
                    <a:pt x="1826" y="1325683"/>
                    <a:pt x="0" y="1300802"/>
                  </a:cubicBezTo>
                  <a:lnTo>
                    <a:pt x="0" y="103271"/>
                  </a:lnTo>
                  <a:cubicBezTo>
                    <a:pt x="1845" y="77165"/>
                    <a:pt x="12750" y="51700"/>
                    <a:pt x="31216" y="33053"/>
                  </a:cubicBezTo>
                  <a:cubicBezTo>
                    <a:pt x="49992" y="13546"/>
                    <a:pt x="76184" y="1920"/>
                    <a:pt x="103108" y="0"/>
                  </a:cubicBezTo>
                  <a:moveTo>
                    <a:pt x="1041946" y="235170"/>
                  </a:moveTo>
                  <a:cubicBezTo>
                    <a:pt x="1026073" y="238662"/>
                    <a:pt x="1012593" y="251276"/>
                    <a:pt x="1008246" y="266979"/>
                  </a:cubicBezTo>
                  <a:cubicBezTo>
                    <a:pt x="1003680" y="282171"/>
                    <a:pt x="1007880" y="299629"/>
                    <a:pt x="1018894" y="311056"/>
                  </a:cubicBezTo>
                  <a:cubicBezTo>
                    <a:pt x="1027771" y="320617"/>
                    <a:pt x="1040867" y="325827"/>
                    <a:pt x="1053873" y="325425"/>
                  </a:cubicBezTo>
                  <a:cubicBezTo>
                    <a:pt x="1178679" y="325370"/>
                    <a:pt x="1303505" y="325443"/>
                    <a:pt x="1428326" y="325388"/>
                  </a:cubicBezTo>
                  <a:cubicBezTo>
                    <a:pt x="1446614" y="325625"/>
                    <a:pt x="1464190" y="313651"/>
                    <a:pt x="1470793" y="296595"/>
                  </a:cubicBezTo>
                  <a:cubicBezTo>
                    <a:pt x="1476423" y="282518"/>
                    <a:pt x="1474519" y="265626"/>
                    <a:pt x="1465614" y="253323"/>
                  </a:cubicBezTo>
                  <a:cubicBezTo>
                    <a:pt x="1457244" y="241367"/>
                    <a:pt x="1442929" y="233926"/>
                    <a:pt x="1428353" y="234018"/>
                  </a:cubicBezTo>
                  <a:cubicBezTo>
                    <a:pt x="1306555" y="233963"/>
                    <a:pt x="1184781" y="234018"/>
                    <a:pt x="1063005" y="234000"/>
                  </a:cubicBezTo>
                  <a:cubicBezTo>
                    <a:pt x="1055973" y="234055"/>
                    <a:pt x="1048850" y="233597"/>
                    <a:pt x="1041946" y="235170"/>
                  </a:cubicBezTo>
                  <a:moveTo>
                    <a:pt x="501346" y="352334"/>
                  </a:moveTo>
                  <a:cubicBezTo>
                    <a:pt x="461547" y="356412"/>
                    <a:pt x="422915" y="371128"/>
                    <a:pt x="390404" y="394454"/>
                  </a:cubicBezTo>
                  <a:cubicBezTo>
                    <a:pt x="348046" y="424508"/>
                    <a:pt x="316191" y="469116"/>
                    <a:pt x="301707" y="519059"/>
                  </a:cubicBezTo>
                  <a:cubicBezTo>
                    <a:pt x="287094" y="568547"/>
                    <a:pt x="289450" y="622952"/>
                    <a:pt x="308574" y="670904"/>
                  </a:cubicBezTo>
                  <a:cubicBezTo>
                    <a:pt x="327607" y="719715"/>
                    <a:pt x="363808" y="761506"/>
                    <a:pt x="409162" y="787648"/>
                  </a:cubicBezTo>
                  <a:cubicBezTo>
                    <a:pt x="448122" y="810389"/>
                    <a:pt x="493858" y="821175"/>
                    <a:pt x="538881" y="818598"/>
                  </a:cubicBezTo>
                  <a:cubicBezTo>
                    <a:pt x="579248" y="816532"/>
                    <a:pt x="618993" y="803589"/>
                    <a:pt x="652894" y="781541"/>
                  </a:cubicBezTo>
                  <a:cubicBezTo>
                    <a:pt x="700676" y="750848"/>
                    <a:pt x="736550" y="702073"/>
                    <a:pt x="751435" y="647193"/>
                  </a:cubicBezTo>
                  <a:cubicBezTo>
                    <a:pt x="765116" y="597870"/>
                    <a:pt x="762011" y="543977"/>
                    <a:pt x="742523" y="496610"/>
                  </a:cubicBezTo>
                  <a:cubicBezTo>
                    <a:pt x="724640" y="452516"/>
                    <a:pt x="692895" y="414217"/>
                    <a:pt x="652912" y="388476"/>
                  </a:cubicBezTo>
                  <a:cubicBezTo>
                    <a:pt x="608527" y="359446"/>
                    <a:pt x="554024" y="346613"/>
                    <a:pt x="501346" y="352334"/>
                  </a:cubicBezTo>
                  <a:moveTo>
                    <a:pt x="1041946" y="469151"/>
                  </a:moveTo>
                  <a:cubicBezTo>
                    <a:pt x="1026092" y="472661"/>
                    <a:pt x="1012612" y="485258"/>
                    <a:pt x="1008264" y="500943"/>
                  </a:cubicBezTo>
                  <a:cubicBezTo>
                    <a:pt x="1003825" y="515696"/>
                    <a:pt x="1007606" y="532588"/>
                    <a:pt x="1017945" y="544013"/>
                  </a:cubicBezTo>
                  <a:cubicBezTo>
                    <a:pt x="1026456" y="553703"/>
                    <a:pt x="1039188" y="559443"/>
                    <a:pt x="1052065" y="559388"/>
                  </a:cubicBezTo>
                  <a:cubicBezTo>
                    <a:pt x="1177529" y="559424"/>
                    <a:pt x="1302976" y="559424"/>
                    <a:pt x="1428422" y="559388"/>
                  </a:cubicBezTo>
                  <a:cubicBezTo>
                    <a:pt x="1444806" y="559516"/>
                    <a:pt x="1460697" y="549991"/>
                    <a:pt x="1468437" y="535567"/>
                  </a:cubicBezTo>
                  <a:cubicBezTo>
                    <a:pt x="1476519" y="521053"/>
                    <a:pt x="1475711" y="502058"/>
                    <a:pt x="1466299" y="488329"/>
                  </a:cubicBezTo>
                  <a:cubicBezTo>
                    <a:pt x="1458053" y="475824"/>
                    <a:pt x="1443367" y="467927"/>
                    <a:pt x="1428367" y="468019"/>
                  </a:cubicBezTo>
                  <a:cubicBezTo>
                    <a:pt x="1303524" y="467964"/>
                    <a:pt x="1178662" y="468019"/>
                    <a:pt x="1053819" y="468000"/>
                  </a:cubicBezTo>
                  <a:cubicBezTo>
                    <a:pt x="1049818" y="468019"/>
                    <a:pt x="1045818" y="468293"/>
                    <a:pt x="1041946" y="469151"/>
                  </a:cubicBezTo>
                  <a:moveTo>
                    <a:pt x="1041928" y="703170"/>
                  </a:moveTo>
                  <a:cubicBezTo>
                    <a:pt x="1026073" y="706662"/>
                    <a:pt x="1012593" y="719276"/>
                    <a:pt x="1008264" y="734961"/>
                  </a:cubicBezTo>
                  <a:cubicBezTo>
                    <a:pt x="1003661" y="750190"/>
                    <a:pt x="1007880" y="767685"/>
                    <a:pt x="1018949" y="779110"/>
                  </a:cubicBezTo>
                  <a:cubicBezTo>
                    <a:pt x="1027826" y="788635"/>
                    <a:pt x="1040887" y="793826"/>
                    <a:pt x="1053854" y="793425"/>
                  </a:cubicBezTo>
                  <a:cubicBezTo>
                    <a:pt x="1178734" y="793370"/>
                    <a:pt x="1303596" y="793442"/>
                    <a:pt x="1428463" y="793388"/>
                  </a:cubicBezTo>
                  <a:cubicBezTo>
                    <a:pt x="1446682" y="793571"/>
                    <a:pt x="1464149" y="781633"/>
                    <a:pt x="1470765" y="764686"/>
                  </a:cubicBezTo>
                  <a:cubicBezTo>
                    <a:pt x="1476752" y="749842"/>
                    <a:pt x="1474286" y="731890"/>
                    <a:pt x="1464203" y="719422"/>
                  </a:cubicBezTo>
                  <a:cubicBezTo>
                    <a:pt x="1455710" y="708563"/>
                    <a:pt x="1442175" y="701963"/>
                    <a:pt x="1428408" y="702018"/>
                  </a:cubicBezTo>
                  <a:cubicBezTo>
                    <a:pt x="1303579" y="701963"/>
                    <a:pt x="1178753" y="702037"/>
                    <a:pt x="1053928" y="702000"/>
                  </a:cubicBezTo>
                  <a:cubicBezTo>
                    <a:pt x="1049891" y="702018"/>
                    <a:pt x="1045854" y="702274"/>
                    <a:pt x="1041928" y="703170"/>
                  </a:cubicBezTo>
                  <a:close/>
                </a:path>
              </a:pathLst>
            </a:custGeom>
            <a:solidFill>
              <a:srgbClr val="7EB0B7"/>
            </a:solidFill>
            <a:ln w="1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49" name="图形 135">
              <a:extLst>
                <a:ext uri="{FF2B5EF4-FFF2-40B4-BE49-F238E27FC236}">
                  <a16:creationId xmlns:a16="http://schemas.microsoft.com/office/drawing/2014/main" id="{50D313E6-E28C-41C5-A93D-04E5877E9E72}"/>
                </a:ext>
              </a:extLst>
            </p:cNvPr>
            <p:cNvGrpSpPr/>
            <p:nvPr/>
          </p:nvGrpSpPr>
          <p:grpSpPr>
            <a:xfrm rot="12305235">
              <a:off x="9840727" y="2060223"/>
              <a:ext cx="478995" cy="425774"/>
              <a:chOff x="7156844" y="-52177"/>
              <a:chExt cx="1764000" cy="1568000"/>
            </a:xfrm>
            <a:solidFill>
              <a:srgbClr val="7EB0B7"/>
            </a:solidFill>
          </p:grpSpPr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473B92F5-4413-4B9E-8FD4-CFCF07E34A9A}"/>
                  </a:ext>
                </a:extLst>
              </p:cNvPr>
              <p:cNvSpPr/>
              <p:nvPr/>
            </p:nvSpPr>
            <p:spPr>
              <a:xfrm>
                <a:off x="7349403" y="605164"/>
                <a:ext cx="1107574" cy="881794"/>
              </a:xfrm>
              <a:custGeom>
                <a:avLst/>
                <a:gdLst>
                  <a:gd name="connsiteX0" fmla="*/ 802333 w 1107574"/>
                  <a:gd name="connsiteY0" fmla="*/ 618864 h 881794"/>
                  <a:gd name="connsiteX1" fmla="*/ 802333 w 1107574"/>
                  <a:gd name="connsiteY1" fmla="*/ 881795 h 881794"/>
                  <a:gd name="connsiteX2" fmla="*/ 215026 w 1107574"/>
                  <a:gd name="connsiteY2" fmla="*/ 750332 h 881794"/>
                  <a:gd name="connsiteX3" fmla="*/ 215026 w 1107574"/>
                  <a:gd name="connsiteY3" fmla="*/ 455330 h 881794"/>
                  <a:gd name="connsiteX4" fmla="*/ 179723 w 1107574"/>
                  <a:gd name="connsiteY4" fmla="*/ 371959 h 881794"/>
                  <a:gd name="connsiteX5" fmla="*/ 6418 w 1107574"/>
                  <a:gd name="connsiteY5" fmla="*/ 83370 h 881794"/>
                  <a:gd name="connsiteX6" fmla="*/ 0 w 1107574"/>
                  <a:gd name="connsiteY6" fmla="*/ 0 h 881794"/>
                  <a:gd name="connsiteX7" fmla="*/ 641866 w 1107574"/>
                  <a:gd name="connsiteY7" fmla="*/ 0 h 881794"/>
                  <a:gd name="connsiteX8" fmla="*/ 677169 w 1107574"/>
                  <a:gd name="connsiteY8" fmla="*/ 19240 h 881794"/>
                  <a:gd name="connsiteX9" fmla="*/ 917869 w 1107574"/>
                  <a:gd name="connsiteY9" fmla="*/ 224458 h 881794"/>
                  <a:gd name="connsiteX10" fmla="*/ 1043033 w 1107574"/>
                  <a:gd name="connsiteY10" fmla="*/ 243698 h 881794"/>
                  <a:gd name="connsiteX11" fmla="*/ 1071916 w 1107574"/>
                  <a:gd name="connsiteY11" fmla="*/ 262937 h 881794"/>
                  <a:gd name="connsiteX12" fmla="*/ 1107219 w 1107574"/>
                  <a:gd name="connsiteY12" fmla="*/ 516253 h 881794"/>
                  <a:gd name="connsiteX13" fmla="*/ 998102 w 1107574"/>
                  <a:gd name="connsiteY13" fmla="*/ 618864 h 881794"/>
                  <a:gd name="connsiteX14" fmla="*/ 802333 w 1107574"/>
                  <a:gd name="connsiteY14" fmla="*/ 618864 h 881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7574" h="881794">
                    <a:moveTo>
                      <a:pt x="802333" y="618864"/>
                    </a:moveTo>
                    <a:lnTo>
                      <a:pt x="802333" y="881795"/>
                    </a:lnTo>
                    <a:cubicBezTo>
                      <a:pt x="609772" y="840114"/>
                      <a:pt x="417213" y="792016"/>
                      <a:pt x="215026" y="750332"/>
                    </a:cubicBezTo>
                    <a:lnTo>
                      <a:pt x="215026" y="455330"/>
                    </a:lnTo>
                    <a:cubicBezTo>
                      <a:pt x="215026" y="420057"/>
                      <a:pt x="208607" y="394406"/>
                      <a:pt x="179723" y="371959"/>
                    </a:cubicBezTo>
                    <a:cubicBezTo>
                      <a:pt x="89861" y="295003"/>
                      <a:pt x="28885" y="198807"/>
                      <a:pt x="6418" y="83370"/>
                    </a:cubicBezTo>
                    <a:cubicBezTo>
                      <a:pt x="0" y="54511"/>
                      <a:pt x="0" y="28859"/>
                      <a:pt x="0" y="0"/>
                    </a:cubicBezTo>
                    <a:lnTo>
                      <a:pt x="641866" y="0"/>
                    </a:lnTo>
                    <a:cubicBezTo>
                      <a:pt x="654703" y="0"/>
                      <a:pt x="677169" y="6413"/>
                      <a:pt x="677169" y="19240"/>
                    </a:cubicBezTo>
                    <a:cubicBezTo>
                      <a:pt x="712472" y="137881"/>
                      <a:pt x="802333" y="198807"/>
                      <a:pt x="917869" y="224458"/>
                    </a:cubicBezTo>
                    <a:lnTo>
                      <a:pt x="1043033" y="243698"/>
                    </a:lnTo>
                    <a:cubicBezTo>
                      <a:pt x="1055870" y="243698"/>
                      <a:pt x="1071916" y="256524"/>
                      <a:pt x="1071916" y="262937"/>
                    </a:cubicBezTo>
                    <a:cubicBezTo>
                      <a:pt x="1113637" y="346307"/>
                      <a:pt x="1107219" y="429678"/>
                      <a:pt x="1107219" y="516253"/>
                    </a:cubicBezTo>
                    <a:cubicBezTo>
                      <a:pt x="1107219" y="577179"/>
                      <a:pt x="1052661" y="618864"/>
                      <a:pt x="998102" y="618864"/>
                    </a:cubicBezTo>
                    <a:lnTo>
                      <a:pt x="802333" y="618864"/>
                    </a:ln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372B6DE2-1E95-4748-BFB2-4D71627CD6B2}"/>
                  </a:ext>
                </a:extLst>
              </p:cNvPr>
              <p:cNvSpPr/>
              <p:nvPr/>
            </p:nvSpPr>
            <p:spPr>
              <a:xfrm>
                <a:off x="8077921" y="140215"/>
                <a:ext cx="625816" cy="779190"/>
              </a:xfrm>
              <a:custGeom>
                <a:avLst/>
                <a:gdLst>
                  <a:gd name="connsiteX0" fmla="*/ 6418 w 625816"/>
                  <a:gd name="connsiteY0" fmla="*/ 298209 h 779190"/>
                  <a:gd name="connsiteX1" fmla="*/ 259956 w 625816"/>
                  <a:gd name="connsiteY1" fmla="*/ 112230 h 779190"/>
                  <a:gd name="connsiteX2" fmla="*/ 295258 w 625816"/>
                  <a:gd name="connsiteY2" fmla="*/ 112230 h 779190"/>
                  <a:gd name="connsiteX3" fmla="*/ 414004 w 625816"/>
                  <a:gd name="connsiteY3" fmla="*/ 35272 h 779190"/>
                  <a:gd name="connsiteX4" fmla="*/ 468562 w 625816"/>
                  <a:gd name="connsiteY4" fmla="*/ 0 h 779190"/>
                  <a:gd name="connsiteX5" fmla="*/ 625817 w 625816"/>
                  <a:gd name="connsiteY5" fmla="*/ 0 h 779190"/>
                  <a:gd name="connsiteX6" fmla="*/ 625817 w 625816"/>
                  <a:gd name="connsiteY6" fmla="*/ 779190 h 779190"/>
                  <a:gd name="connsiteX7" fmla="*/ 433259 w 625816"/>
                  <a:gd name="connsiteY7" fmla="*/ 779190 h 779190"/>
                  <a:gd name="connsiteX8" fmla="*/ 414004 w 625816"/>
                  <a:gd name="connsiteY8" fmla="*/ 759952 h 779190"/>
                  <a:gd name="connsiteX9" fmla="*/ 378701 w 625816"/>
                  <a:gd name="connsiteY9" fmla="*/ 650928 h 779190"/>
                  <a:gd name="connsiteX10" fmla="*/ 253536 w 625816"/>
                  <a:gd name="connsiteY10" fmla="*/ 650928 h 779190"/>
                  <a:gd name="connsiteX11" fmla="*/ 0 w 625816"/>
                  <a:gd name="connsiteY11" fmla="*/ 464949 h 779190"/>
                  <a:gd name="connsiteX12" fmla="*/ 192560 w 625816"/>
                  <a:gd name="connsiteY12" fmla="*/ 464949 h 779190"/>
                  <a:gd name="connsiteX13" fmla="*/ 192560 w 625816"/>
                  <a:gd name="connsiteY13" fmla="*/ 298209 h 779190"/>
                  <a:gd name="connsiteX14" fmla="*/ 6418 w 625816"/>
                  <a:gd name="connsiteY14" fmla="*/ 298209 h 77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5816" h="779190">
                    <a:moveTo>
                      <a:pt x="6418" y="298209"/>
                    </a:moveTo>
                    <a:cubicBezTo>
                      <a:pt x="35303" y="195599"/>
                      <a:pt x="144420" y="112230"/>
                      <a:pt x="259956" y="112230"/>
                    </a:cubicBezTo>
                    <a:lnTo>
                      <a:pt x="295258" y="112230"/>
                    </a:lnTo>
                    <a:cubicBezTo>
                      <a:pt x="356236" y="125056"/>
                      <a:pt x="397958" y="99403"/>
                      <a:pt x="414004" y="35272"/>
                    </a:cubicBezTo>
                    <a:cubicBezTo>
                      <a:pt x="420422" y="6413"/>
                      <a:pt x="442888" y="0"/>
                      <a:pt x="468562" y="0"/>
                    </a:cubicBezTo>
                    <a:lnTo>
                      <a:pt x="625817" y="0"/>
                    </a:lnTo>
                    <a:lnTo>
                      <a:pt x="625817" y="779190"/>
                    </a:lnTo>
                    <a:lnTo>
                      <a:pt x="433259" y="779190"/>
                    </a:lnTo>
                    <a:cubicBezTo>
                      <a:pt x="426840" y="779190"/>
                      <a:pt x="420422" y="766365"/>
                      <a:pt x="414004" y="759952"/>
                    </a:cubicBezTo>
                    <a:cubicBezTo>
                      <a:pt x="401167" y="724679"/>
                      <a:pt x="394747" y="692614"/>
                      <a:pt x="378701" y="650928"/>
                    </a:cubicBezTo>
                    <a:lnTo>
                      <a:pt x="253536" y="650928"/>
                    </a:lnTo>
                    <a:cubicBezTo>
                      <a:pt x="134792" y="657341"/>
                      <a:pt x="38512" y="567558"/>
                      <a:pt x="0" y="464949"/>
                    </a:cubicBezTo>
                    <a:lnTo>
                      <a:pt x="192560" y="464949"/>
                    </a:lnTo>
                    <a:lnTo>
                      <a:pt x="192560" y="298209"/>
                    </a:lnTo>
                    <a:lnTo>
                      <a:pt x="6418" y="298209"/>
                    </a:lnTo>
                    <a:close/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3EB307FF-CE13-46D3-9E5A-8E2F684EA545}"/>
                  </a:ext>
                </a:extLst>
              </p:cNvPr>
              <p:cNvSpPr/>
              <p:nvPr/>
            </p:nvSpPr>
            <p:spPr>
              <a:xfrm>
                <a:off x="7375078" y="-4104"/>
                <a:ext cx="972426" cy="432908"/>
              </a:xfrm>
              <a:custGeom>
                <a:avLst/>
                <a:gdLst>
                  <a:gd name="connsiteX0" fmla="*/ 972427 w 972426"/>
                  <a:gd name="connsiteY0" fmla="*/ 202037 h 432908"/>
                  <a:gd name="connsiteX1" fmla="*/ 773449 w 972426"/>
                  <a:gd name="connsiteY1" fmla="*/ 262963 h 432908"/>
                  <a:gd name="connsiteX2" fmla="*/ 664331 w 972426"/>
                  <a:gd name="connsiteY2" fmla="*/ 413670 h 432908"/>
                  <a:gd name="connsiteX3" fmla="*/ 635448 w 972426"/>
                  <a:gd name="connsiteY3" fmla="*/ 432909 h 432908"/>
                  <a:gd name="connsiteX4" fmla="*/ 0 w 972426"/>
                  <a:gd name="connsiteY4" fmla="*/ 432909 h 432908"/>
                  <a:gd name="connsiteX5" fmla="*/ 391537 w 972426"/>
                  <a:gd name="connsiteY5" fmla="*/ 16058 h 432908"/>
                  <a:gd name="connsiteX6" fmla="*/ 972427 w 972426"/>
                  <a:gd name="connsiteY6" fmla="*/ 202037 h 43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426" h="432908">
                    <a:moveTo>
                      <a:pt x="972427" y="202037"/>
                    </a:moveTo>
                    <a:cubicBezTo>
                      <a:pt x="895402" y="208452"/>
                      <a:pt x="834426" y="221278"/>
                      <a:pt x="773449" y="262963"/>
                    </a:cubicBezTo>
                    <a:cubicBezTo>
                      <a:pt x="718889" y="304648"/>
                      <a:pt x="683588" y="352746"/>
                      <a:pt x="664331" y="413670"/>
                    </a:cubicBezTo>
                    <a:cubicBezTo>
                      <a:pt x="657912" y="420083"/>
                      <a:pt x="651494" y="432909"/>
                      <a:pt x="635448" y="432909"/>
                    </a:cubicBezTo>
                    <a:lnTo>
                      <a:pt x="0" y="432909"/>
                    </a:lnTo>
                    <a:cubicBezTo>
                      <a:pt x="19255" y="278995"/>
                      <a:pt x="186141" y="70570"/>
                      <a:pt x="391537" y="16058"/>
                    </a:cubicBezTo>
                    <a:cubicBezTo>
                      <a:pt x="606563" y="-38453"/>
                      <a:pt x="882566" y="51331"/>
                      <a:pt x="972427" y="202037"/>
                    </a:cubicBezTo>
                  </a:path>
                </a:pathLst>
              </a:custGeom>
              <a:grpFill/>
              <a:ln w="1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3" name="图形 137">
              <a:extLst>
                <a:ext uri="{FF2B5EF4-FFF2-40B4-BE49-F238E27FC236}">
                  <a16:creationId xmlns:a16="http://schemas.microsoft.com/office/drawing/2014/main" id="{D4F81051-7FAB-4B27-B8D1-5F02562DE5C5}"/>
                </a:ext>
              </a:extLst>
            </p:cNvPr>
            <p:cNvGrpSpPr/>
            <p:nvPr/>
          </p:nvGrpSpPr>
          <p:grpSpPr>
            <a:xfrm rot="9032009">
              <a:off x="7810195" y="2096363"/>
              <a:ext cx="334303" cy="334303"/>
              <a:chOff x="5878324" y="-114604"/>
              <a:chExt cx="1584000" cy="1584000"/>
            </a:xfrm>
            <a:solidFill>
              <a:srgbClr val="7EB0B7"/>
            </a:solidFill>
          </p:grpSpPr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60B06740-13AC-4F4B-A050-2818383C0B4E}"/>
                  </a:ext>
                </a:extLst>
              </p:cNvPr>
              <p:cNvSpPr/>
              <p:nvPr/>
            </p:nvSpPr>
            <p:spPr>
              <a:xfrm>
                <a:off x="6151213" y="1076799"/>
                <a:ext cx="1010619" cy="220262"/>
              </a:xfrm>
              <a:custGeom>
                <a:avLst/>
                <a:gdLst>
                  <a:gd name="connsiteX0" fmla="*/ 378 w 1010619"/>
                  <a:gd name="connsiteY0" fmla="*/ 13858 h 220262"/>
                  <a:gd name="connsiteX1" fmla="*/ 119171 w 1010619"/>
                  <a:gd name="connsiteY1" fmla="*/ 220263 h 220262"/>
                  <a:gd name="connsiteX2" fmla="*/ 918060 w 1010619"/>
                  <a:gd name="connsiteY2" fmla="*/ 220263 h 220262"/>
                  <a:gd name="connsiteX3" fmla="*/ 1010619 w 1010619"/>
                  <a:gd name="connsiteY3" fmla="*/ 0 h 2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619" h="220262">
                    <a:moveTo>
                      <a:pt x="378" y="13858"/>
                    </a:moveTo>
                    <a:cubicBezTo>
                      <a:pt x="378" y="13858"/>
                      <a:pt x="-12987" y="220263"/>
                      <a:pt x="119171" y="220263"/>
                    </a:cubicBezTo>
                    <a:lnTo>
                      <a:pt x="918060" y="220263"/>
                    </a:lnTo>
                    <a:cubicBezTo>
                      <a:pt x="918060" y="220263"/>
                      <a:pt x="1010619" y="220263"/>
                      <a:pt x="1010619" y="0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94BA208B-FFA4-4669-B38F-4EC222623375}"/>
                  </a:ext>
                </a:extLst>
              </p:cNvPr>
              <p:cNvSpPr/>
              <p:nvPr/>
            </p:nvSpPr>
            <p:spPr>
              <a:xfrm>
                <a:off x="6111982" y="223"/>
                <a:ext cx="1111721" cy="1133507"/>
              </a:xfrm>
              <a:custGeom>
                <a:avLst/>
                <a:gdLst>
                  <a:gd name="connsiteX0" fmla="*/ 926603 w 1111721"/>
                  <a:gd name="connsiteY0" fmla="*/ 1133497 h 1133507"/>
                  <a:gd name="connsiteX1" fmla="*/ 189585 w 1111721"/>
                  <a:gd name="connsiteY1" fmla="*/ 1133497 h 1133507"/>
                  <a:gd name="connsiteX2" fmla="*/ 15 w 1111721"/>
                  <a:gd name="connsiteY2" fmla="*/ 947898 h 1133507"/>
                  <a:gd name="connsiteX3" fmla="*/ 11 w 1111721"/>
                  <a:gd name="connsiteY3" fmla="*/ 947386 h 1133507"/>
                  <a:gd name="connsiteX4" fmla="*/ 11 w 1111721"/>
                  <a:gd name="connsiteY4" fmla="*/ 189582 h 1133507"/>
                  <a:gd name="connsiteX5" fmla="*/ 185613 w 1111721"/>
                  <a:gd name="connsiteY5" fmla="*/ 14 h 1133507"/>
                  <a:gd name="connsiteX6" fmla="*/ 186616 w 1111721"/>
                  <a:gd name="connsiteY6" fmla="*/ 6 h 1133507"/>
                  <a:gd name="connsiteX7" fmla="*/ 922148 w 1111721"/>
                  <a:gd name="connsiteY7" fmla="*/ 6 h 1133507"/>
                  <a:gd name="connsiteX8" fmla="*/ 1111717 w 1111721"/>
                  <a:gd name="connsiteY8" fmla="*/ 186605 h 1133507"/>
                  <a:gd name="connsiteX9" fmla="*/ 1111722 w 1111721"/>
                  <a:gd name="connsiteY9" fmla="*/ 187602 h 1133507"/>
                  <a:gd name="connsiteX10" fmla="*/ 1111722 w 1111721"/>
                  <a:gd name="connsiteY10" fmla="*/ 946891 h 1133507"/>
                  <a:gd name="connsiteX11" fmla="*/ 926603 w 1111721"/>
                  <a:gd name="connsiteY11" fmla="*/ 1132012 h 1133507"/>
                  <a:gd name="connsiteX12" fmla="*/ 189585 w 1111721"/>
                  <a:gd name="connsiteY12" fmla="*/ 88111 h 1133507"/>
                  <a:gd name="connsiteX13" fmla="*/ 88116 w 1111721"/>
                  <a:gd name="connsiteY13" fmla="*/ 191067 h 1133507"/>
                  <a:gd name="connsiteX14" fmla="*/ 88116 w 1111721"/>
                  <a:gd name="connsiteY14" fmla="*/ 948871 h 1133507"/>
                  <a:gd name="connsiteX15" fmla="*/ 189585 w 1111721"/>
                  <a:gd name="connsiteY15" fmla="*/ 1050342 h 1133507"/>
                  <a:gd name="connsiteX16" fmla="*/ 922148 w 1111721"/>
                  <a:gd name="connsiteY16" fmla="*/ 1050342 h 1133507"/>
                  <a:gd name="connsiteX17" fmla="*/ 1021142 w 1111721"/>
                  <a:gd name="connsiteY17" fmla="*/ 948376 h 1133507"/>
                  <a:gd name="connsiteX18" fmla="*/ 1021142 w 1111721"/>
                  <a:gd name="connsiteY18" fmla="*/ 191067 h 1133507"/>
                  <a:gd name="connsiteX19" fmla="*/ 919673 w 1111721"/>
                  <a:gd name="connsiteY19" fmla="*/ 89101 h 113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1721" h="1133507">
                    <a:moveTo>
                      <a:pt x="926603" y="1133497"/>
                    </a:moveTo>
                    <a:lnTo>
                      <a:pt x="189585" y="1133497"/>
                    </a:lnTo>
                    <a:cubicBezTo>
                      <a:pt x="85986" y="1134594"/>
                      <a:pt x="1112" y="1051499"/>
                      <a:pt x="15" y="947898"/>
                    </a:cubicBezTo>
                    <a:cubicBezTo>
                      <a:pt x="14" y="947727"/>
                      <a:pt x="12" y="947557"/>
                      <a:pt x="11" y="947386"/>
                    </a:cubicBezTo>
                    <a:lnTo>
                      <a:pt x="11" y="189582"/>
                    </a:lnTo>
                    <a:cubicBezTo>
                      <a:pt x="-1084" y="85981"/>
                      <a:pt x="82012" y="1109"/>
                      <a:pt x="185613" y="14"/>
                    </a:cubicBezTo>
                    <a:cubicBezTo>
                      <a:pt x="185947" y="10"/>
                      <a:pt x="186281" y="8"/>
                      <a:pt x="186616" y="6"/>
                    </a:cubicBezTo>
                    <a:lnTo>
                      <a:pt x="922148" y="6"/>
                    </a:lnTo>
                    <a:cubicBezTo>
                      <a:pt x="1026024" y="-814"/>
                      <a:pt x="1110898" y="82728"/>
                      <a:pt x="1111717" y="186605"/>
                    </a:cubicBezTo>
                    <a:cubicBezTo>
                      <a:pt x="1111720" y="186936"/>
                      <a:pt x="1111722" y="187269"/>
                      <a:pt x="1111722" y="187602"/>
                    </a:cubicBezTo>
                    <a:lnTo>
                      <a:pt x="1111722" y="946891"/>
                    </a:lnTo>
                    <a:cubicBezTo>
                      <a:pt x="1111181" y="1048906"/>
                      <a:pt x="1028616" y="1131471"/>
                      <a:pt x="926603" y="1132012"/>
                    </a:cubicBezTo>
                    <a:close/>
                    <a:moveTo>
                      <a:pt x="189585" y="88111"/>
                    </a:moveTo>
                    <a:cubicBezTo>
                      <a:pt x="133306" y="88923"/>
                      <a:pt x="88110" y="134780"/>
                      <a:pt x="88116" y="191067"/>
                    </a:cubicBezTo>
                    <a:lnTo>
                      <a:pt x="88116" y="948871"/>
                    </a:lnTo>
                    <a:cubicBezTo>
                      <a:pt x="89169" y="1004469"/>
                      <a:pt x="133989" y="1049287"/>
                      <a:pt x="189585" y="1050342"/>
                    </a:cubicBezTo>
                    <a:lnTo>
                      <a:pt x="922148" y="1050342"/>
                    </a:lnTo>
                    <a:cubicBezTo>
                      <a:pt x="977074" y="1048229"/>
                      <a:pt x="1020654" y="1003341"/>
                      <a:pt x="1021142" y="948376"/>
                    </a:cubicBezTo>
                    <a:lnTo>
                      <a:pt x="1021142" y="191067"/>
                    </a:lnTo>
                    <a:cubicBezTo>
                      <a:pt x="1020351" y="135275"/>
                      <a:pt x="975459" y="90164"/>
                      <a:pt x="919673" y="89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38420658-D284-4555-8E18-C2761C590658}"/>
                  </a:ext>
                </a:extLst>
              </p:cNvPr>
              <p:cNvSpPr/>
              <p:nvPr/>
            </p:nvSpPr>
            <p:spPr>
              <a:xfrm>
                <a:off x="6111914" y="207128"/>
                <a:ext cx="1114265" cy="1140421"/>
              </a:xfrm>
              <a:custGeom>
                <a:avLst/>
                <a:gdLst>
                  <a:gd name="connsiteX0" fmla="*/ 767289 w 1114265"/>
                  <a:gd name="connsiteY0" fmla="*/ 717713 h 1140421"/>
                  <a:gd name="connsiteX1" fmla="*/ 348541 w 1114265"/>
                  <a:gd name="connsiteY1" fmla="*/ 717713 h 1140421"/>
                  <a:gd name="connsiteX2" fmla="*/ 206978 w 1114265"/>
                  <a:gd name="connsiteY2" fmla="*/ 578131 h 1140421"/>
                  <a:gd name="connsiteX3" fmla="*/ 206978 w 1114265"/>
                  <a:gd name="connsiteY3" fmla="*/ 141562 h 1140421"/>
                  <a:gd name="connsiteX4" fmla="*/ 348541 w 1114265"/>
                  <a:gd name="connsiteY4" fmla="*/ 0 h 1140421"/>
                  <a:gd name="connsiteX5" fmla="*/ 767289 w 1114265"/>
                  <a:gd name="connsiteY5" fmla="*/ 0 h 1140421"/>
                  <a:gd name="connsiteX6" fmla="*/ 908356 w 1114265"/>
                  <a:gd name="connsiteY6" fmla="*/ 141562 h 1140421"/>
                  <a:gd name="connsiteX7" fmla="*/ 908356 w 1114265"/>
                  <a:gd name="connsiteY7" fmla="*/ 578131 h 1140421"/>
                  <a:gd name="connsiteX8" fmla="*/ 767289 w 1114265"/>
                  <a:gd name="connsiteY8" fmla="*/ 717713 h 1140421"/>
                  <a:gd name="connsiteX9" fmla="*/ 211928 w 1114265"/>
                  <a:gd name="connsiteY9" fmla="*/ 1138441 h 1140421"/>
                  <a:gd name="connsiteX10" fmla="*/ 189653 w 1114265"/>
                  <a:gd name="connsiteY10" fmla="*/ 1138441 h 1140421"/>
                  <a:gd name="connsiteX11" fmla="*/ 79 w 1114265"/>
                  <a:gd name="connsiteY11" fmla="*/ 952331 h 1140421"/>
                  <a:gd name="connsiteX12" fmla="*/ 79 w 1114265"/>
                  <a:gd name="connsiteY12" fmla="*/ 714743 h 1140421"/>
                  <a:gd name="connsiteX13" fmla="*/ 39034 w 1114265"/>
                  <a:gd name="connsiteY13" fmla="*/ 670699 h 1140421"/>
                  <a:gd name="connsiteX14" fmla="*/ 39183 w 1114265"/>
                  <a:gd name="connsiteY14" fmla="*/ 670691 h 1140421"/>
                  <a:gd name="connsiteX15" fmla="*/ 44131 w 1114265"/>
                  <a:gd name="connsiteY15" fmla="*/ 670691 h 1140421"/>
                  <a:gd name="connsiteX16" fmla="*/ 88185 w 1114265"/>
                  <a:gd name="connsiteY16" fmla="*/ 709793 h 1140421"/>
                  <a:gd name="connsiteX17" fmla="*/ 88185 w 1114265"/>
                  <a:gd name="connsiteY17" fmla="*/ 948865 h 1140421"/>
                  <a:gd name="connsiteX18" fmla="*/ 189653 w 1114265"/>
                  <a:gd name="connsiteY18" fmla="*/ 1051821 h 1140421"/>
                  <a:gd name="connsiteX19" fmla="*/ 211928 w 1114265"/>
                  <a:gd name="connsiteY19" fmla="*/ 1051821 h 1140421"/>
                  <a:gd name="connsiteX20" fmla="*/ 251539 w 1114265"/>
                  <a:gd name="connsiteY20" fmla="*/ 1100810 h 1140421"/>
                  <a:gd name="connsiteX21" fmla="*/ 211928 w 1114265"/>
                  <a:gd name="connsiteY21" fmla="*/ 1140421 h 1140421"/>
                  <a:gd name="connsiteX22" fmla="*/ 926671 w 1114265"/>
                  <a:gd name="connsiteY22" fmla="*/ 1138441 h 1140421"/>
                  <a:gd name="connsiteX23" fmla="*/ 908356 w 1114265"/>
                  <a:gd name="connsiteY23" fmla="*/ 1138441 h 1140421"/>
                  <a:gd name="connsiteX24" fmla="*/ 864304 w 1114265"/>
                  <a:gd name="connsiteY24" fmla="*/ 1094388 h 1140421"/>
                  <a:gd name="connsiteX25" fmla="*/ 908356 w 1114265"/>
                  <a:gd name="connsiteY25" fmla="*/ 1050336 h 1140421"/>
                  <a:gd name="connsiteX26" fmla="*/ 926671 w 1114265"/>
                  <a:gd name="connsiteY26" fmla="*/ 1050336 h 1140421"/>
                  <a:gd name="connsiteX27" fmla="*/ 1025665 w 1114265"/>
                  <a:gd name="connsiteY27" fmla="*/ 946886 h 1140421"/>
                  <a:gd name="connsiteX28" fmla="*/ 1025665 w 1114265"/>
                  <a:gd name="connsiteY28" fmla="*/ 714743 h 1140421"/>
                  <a:gd name="connsiteX29" fmla="*/ 1074655 w 1114265"/>
                  <a:gd name="connsiteY29" fmla="*/ 675132 h 1140421"/>
                  <a:gd name="connsiteX30" fmla="*/ 1114265 w 1114265"/>
                  <a:gd name="connsiteY30" fmla="*/ 714743 h 1140421"/>
                  <a:gd name="connsiteX31" fmla="*/ 1114265 w 1114265"/>
                  <a:gd name="connsiteY31" fmla="*/ 948865 h 1140421"/>
                  <a:gd name="connsiteX32" fmla="*/ 926671 w 1114265"/>
                  <a:gd name="connsiteY32" fmla="*/ 1138441 h 114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14265" h="1140421">
                    <a:moveTo>
                      <a:pt x="767289" y="717713"/>
                    </a:moveTo>
                    <a:lnTo>
                      <a:pt x="348541" y="717713"/>
                    </a:lnTo>
                    <a:cubicBezTo>
                      <a:pt x="271234" y="717455"/>
                      <a:pt x="208324" y="655426"/>
                      <a:pt x="206978" y="578131"/>
                    </a:cubicBezTo>
                    <a:lnTo>
                      <a:pt x="206978" y="141562"/>
                    </a:lnTo>
                    <a:cubicBezTo>
                      <a:pt x="207783" y="63716"/>
                      <a:pt x="270693" y="804"/>
                      <a:pt x="348541" y="0"/>
                    </a:cubicBezTo>
                    <a:lnTo>
                      <a:pt x="767289" y="0"/>
                    </a:lnTo>
                    <a:cubicBezTo>
                      <a:pt x="845054" y="809"/>
                      <a:pt x="907821" y="63796"/>
                      <a:pt x="908356" y="141562"/>
                    </a:cubicBezTo>
                    <a:lnTo>
                      <a:pt x="908356" y="578131"/>
                    </a:lnTo>
                    <a:cubicBezTo>
                      <a:pt x="907277" y="655346"/>
                      <a:pt x="844512" y="717450"/>
                      <a:pt x="767289" y="717713"/>
                    </a:cubicBezTo>
                    <a:close/>
                    <a:moveTo>
                      <a:pt x="211928" y="1138441"/>
                    </a:moveTo>
                    <a:lnTo>
                      <a:pt x="189653" y="1138441"/>
                    </a:lnTo>
                    <a:cubicBezTo>
                      <a:pt x="85965" y="1139266"/>
                      <a:pt x="1167" y="1056018"/>
                      <a:pt x="79" y="952331"/>
                    </a:cubicBezTo>
                    <a:lnTo>
                      <a:pt x="79" y="714743"/>
                    </a:lnTo>
                    <a:cubicBezTo>
                      <a:pt x="-1325" y="691823"/>
                      <a:pt x="16116" y="672103"/>
                      <a:pt x="39034" y="670699"/>
                    </a:cubicBezTo>
                    <a:cubicBezTo>
                      <a:pt x="39084" y="670696"/>
                      <a:pt x="39133" y="670693"/>
                      <a:pt x="39183" y="670691"/>
                    </a:cubicBezTo>
                    <a:lnTo>
                      <a:pt x="44131" y="670691"/>
                    </a:lnTo>
                    <a:cubicBezTo>
                      <a:pt x="67012" y="669557"/>
                      <a:pt x="86596" y="686939"/>
                      <a:pt x="88185" y="709793"/>
                    </a:cubicBezTo>
                    <a:lnTo>
                      <a:pt x="88185" y="948865"/>
                    </a:lnTo>
                    <a:cubicBezTo>
                      <a:pt x="87909" y="1005261"/>
                      <a:pt x="133261" y="1051276"/>
                      <a:pt x="189653" y="1051821"/>
                    </a:cubicBezTo>
                    <a:lnTo>
                      <a:pt x="211928" y="1051821"/>
                    </a:lnTo>
                    <a:cubicBezTo>
                      <a:pt x="236394" y="1054410"/>
                      <a:pt x="254129" y="1076344"/>
                      <a:pt x="251539" y="1100810"/>
                    </a:cubicBezTo>
                    <a:cubicBezTo>
                      <a:pt x="249327" y="1121703"/>
                      <a:pt x="232820" y="1138209"/>
                      <a:pt x="211928" y="1140421"/>
                    </a:cubicBezTo>
                    <a:close/>
                    <a:moveTo>
                      <a:pt x="926671" y="1138441"/>
                    </a:moveTo>
                    <a:lnTo>
                      <a:pt x="908356" y="1138441"/>
                    </a:lnTo>
                    <a:cubicBezTo>
                      <a:pt x="884027" y="1138441"/>
                      <a:pt x="864304" y="1118719"/>
                      <a:pt x="864304" y="1094388"/>
                    </a:cubicBezTo>
                    <a:cubicBezTo>
                      <a:pt x="864304" y="1070059"/>
                      <a:pt x="884027" y="1050336"/>
                      <a:pt x="908356" y="1050336"/>
                    </a:cubicBezTo>
                    <a:lnTo>
                      <a:pt x="926671" y="1050336"/>
                    </a:lnTo>
                    <a:cubicBezTo>
                      <a:pt x="982057" y="1047948"/>
                      <a:pt x="1025716" y="1002324"/>
                      <a:pt x="1025665" y="946886"/>
                    </a:cubicBezTo>
                    <a:lnTo>
                      <a:pt x="1025665" y="714743"/>
                    </a:lnTo>
                    <a:cubicBezTo>
                      <a:pt x="1028255" y="690276"/>
                      <a:pt x="1050189" y="672543"/>
                      <a:pt x="1074655" y="675132"/>
                    </a:cubicBezTo>
                    <a:cubicBezTo>
                      <a:pt x="1095547" y="677344"/>
                      <a:pt x="1112055" y="693851"/>
                      <a:pt x="1114265" y="714743"/>
                    </a:cubicBezTo>
                    <a:lnTo>
                      <a:pt x="1114265" y="948865"/>
                    </a:lnTo>
                    <a:cubicBezTo>
                      <a:pt x="1111712" y="1051727"/>
                      <a:pt x="1029498" y="1134808"/>
                      <a:pt x="926671" y="113844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17F06FB-7AE5-4FE0-813B-2F8D384FF2E1}"/>
                  </a:ext>
                </a:extLst>
              </p:cNvPr>
              <p:cNvSpPr/>
              <p:nvPr/>
            </p:nvSpPr>
            <p:spPr>
              <a:xfrm>
                <a:off x="5895610" y="-114603"/>
                <a:ext cx="1549342" cy="1584005"/>
              </a:xfrm>
              <a:custGeom>
                <a:avLst/>
                <a:gdLst>
                  <a:gd name="connsiteX0" fmla="*/ 247072 w 1549342"/>
                  <a:gd name="connsiteY0" fmla="*/ 622183 h 1584005"/>
                  <a:gd name="connsiteX1" fmla="*/ 44132 w 1549342"/>
                  <a:gd name="connsiteY1" fmla="*/ 622183 h 1584005"/>
                  <a:gd name="connsiteX2" fmla="*/ 4521 w 1549342"/>
                  <a:gd name="connsiteY2" fmla="*/ 573193 h 1584005"/>
                  <a:gd name="connsiteX3" fmla="*/ 44132 w 1549342"/>
                  <a:gd name="connsiteY3" fmla="*/ 533582 h 1584005"/>
                  <a:gd name="connsiteX4" fmla="*/ 247072 w 1549342"/>
                  <a:gd name="connsiteY4" fmla="*/ 533582 h 1584005"/>
                  <a:gd name="connsiteX5" fmla="*/ 291119 w 1549342"/>
                  <a:gd name="connsiteY5" fmla="*/ 573581 h 1584005"/>
                  <a:gd name="connsiteX6" fmla="*/ 291124 w 1549342"/>
                  <a:gd name="connsiteY6" fmla="*/ 573676 h 1584005"/>
                  <a:gd name="connsiteX7" fmla="*/ 291124 w 1549342"/>
                  <a:gd name="connsiteY7" fmla="*/ 578131 h 1584005"/>
                  <a:gd name="connsiteX8" fmla="*/ 247072 w 1549342"/>
                  <a:gd name="connsiteY8" fmla="*/ 622183 h 1584005"/>
                  <a:gd name="connsiteX9" fmla="*/ 247072 w 1549342"/>
                  <a:gd name="connsiteY9" fmla="*/ 794433 h 1584005"/>
                  <a:gd name="connsiteX10" fmla="*/ 44132 w 1549342"/>
                  <a:gd name="connsiteY10" fmla="*/ 794433 h 1584005"/>
                  <a:gd name="connsiteX11" fmla="*/ 79 w 1549342"/>
                  <a:gd name="connsiteY11" fmla="*/ 750381 h 1584005"/>
                  <a:gd name="connsiteX12" fmla="*/ 44132 w 1549342"/>
                  <a:gd name="connsiteY12" fmla="*/ 706328 h 1584005"/>
                  <a:gd name="connsiteX13" fmla="*/ 247072 w 1549342"/>
                  <a:gd name="connsiteY13" fmla="*/ 706328 h 1584005"/>
                  <a:gd name="connsiteX14" fmla="*/ 291056 w 1549342"/>
                  <a:gd name="connsiteY14" fmla="*/ 744288 h 1584005"/>
                  <a:gd name="connsiteX15" fmla="*/ 291124 w 1549342"/>
                  <a:gd name="connsiteY15" fmla="*/ 745431 h 1584005"/>
                  <a:gd name="connsiteX16" fmla="*/ 291124 w 1549342"/>
                  <a:gd name="connsiteY16" fmla="*/ 750381 h 1584005"/>
                  <a:gd name="connsiteX17" fmla="*/ 247570 w 1549342"/>
                  <a:gd name="connsiteY17" fmla="*/ 793941 h 1584005"/>
                  <a:gd name="connsiteX18" fmla="*/ 247072 w 1549342"/>
                  <a:gd name="connsiteY18" fmla="*/ 793938 h 1584005"/>
                  <a:gd name="connsiteX19" fmla="*/ 247072 w 1549342"/>
                  <a:gd name="connsiteY19" fmla="*/ 961736 h 1584005"/>
                  <a:gd name="connsiteX20" fmla="*/ 44132 w 1549342"/>
                  <a:gd name="connsiteY20" fmla="*/ 961736 h 1584005"/>
                  <a:gd name="connsiteX21" fmla="*/ 79 w 1549342"/>
                  <a:gd name="connsiteY21" fmla="*/ 918678 h 1584005"/>
                  <a:gd name="connsiteX22" fmla="*/ 79 w 1549342"/>
                  <a:gd name="connsiteY22" fmla="*/ 917682 h 1584005"/>
                  <a:gd name="connsiteX23" fmla="*/ 44132 w 1549342"/>
                  <a:gd name="connsiteY23" fmla="*/ 873630 h 1584005"/>
                  <a:gd name="connsiteX24" fmla="*/ 247072 w 1549342"/>
                  <a:gd name="connsiteY24" fmla="*/ 873630 h 1584005"/>
                  <a:gd name="connsiteX25" fmla="*/ 291116 w 1549342"/>
                  <a:gd name="connsiteY25" fmla="*/ 912585 h 1584005"/>
                  <a:gd name="connsiteX26" fmla="*/ 291124 w 1549342"/>
                  <a:gd name="connsiteY26" fmla="*/ 912732 h 1584005"/>
                  <a:gd name="connsiteX27" fmla="*/ 291124 w 1549342"/>
                  <a:gd name="connsiteY27" fmla="*/ 917682 h 1584005"/>
                  <a:gd name="connsiteX28" fmla="*/ 247072 w 1549342"/>
                  <a:gd name="connsiteY28" fmla="*/ 961736 h 1584005"/>
                  <a:gd name="connsiteX29" fmla="*/ 247072 w 1549342"/>
                  <a:gd name="connsiteY29" fmla="*/ 450427 h 1584005"/>
                  <a:gd name="connsiteX30" fmla="*/ 44132 w 1549342"/>
                  <a:gd name="connsiteY30" fmla="*/ 450427 h 1584005"/>
                  <a:gd name="connsiteX31" fmla="*/ 79 w 1549342"/>
                  <a:gd name="connsiteY31" fmla="*/ 411323 h 1584005"/>
                  <a:gd name="connsiteX32" fmla="*/ 79 w 1549342"/>
                  <a:gd name="connsiteY32" fmla="*/ 405878 h 1584005"/>
                  <a:gd name="connsiteX33" fmla="*/ 39035 w 1549342"/>
                  <a:gd name="connsiteY33" fmla="*/ 361834 h 1584005"/>
                  <a:gd name="connsiteX34" fmla="*/ 39182 w 1549342"/>
                  <a:gd name="connsiteY34" fmla="*/ 361826 h 1584005"/>
                  <a:gd name="connsiteX35" fmla="*/ 247072 w 1549342"/>
                  <a:gd name="connsiteY35" fmla="*/ 361826 h 1584005"/>
                  <a:gd name="connsiteX36" fmla="*/ 291056 w 1549342"/>
                  <a:gd name="connsiteY36" fmla="*/ 399787 h 1584005"/>
                  <a:gd name="connsiteX37" fmla="*/ 291124 w 1549342"/>
                  <a:gd name="connsiteY37" fmla="*/ 400928 h 1584005"/>
                  <a:gd name="connsiteX38" fmla="*/ 291124 w 1549342"/>
                  <a:gd name="connsiteY38" fmla="*/ 405878 h 1584005"/>
                  <a:gd name="connsiteX39" fmla="*/ 247072 w 1549342"/>
                  <a:gd name="connsiteY39" fmla="*/ 449932 h 1584005"/>
                  <a:gd name="connsiteX40" fmla="*/ 247072 w 1549342"/>
                  <a:gd name="connsiteY40" fmla="*/ 1133986 h 1584005"/>
                  <a:gd name="connsiteX41" fmla="*/ 44132 w 1549342"/>
                  <a:gd name="connsiteY41" fmla="*/ 1133986 h 1584005"/>
                  <a:gd name="connsiteX42" fmla="*/ 71 w 1549342"/>
                  <a:gd name="connsiteY42" fmla="*/ 1089942 h 1584005"/>
                  <a:gd name="connsiteX43" fmla="*/ 44116 w 1549342"/>
                  <a:gd name="connsiteY43" fmla="*/ 1045881 h 1584005"/>
                  <a:gd name="connsiteX44" fmla="*/ 44132 w 1549342"/>
                  <a:gd name="connsiteY44" fmla="*/ 1045881 h 1584005"/>
                  <a:gd name="connsiteX45" fmla="*/ 247072 w 1549342"/>
                  <a:gd name="connsiteY45" fmla="*/ 1045881 h 1584005"/>
                  <a:gd name="connsiteX46" fmla="*/ 291056 w 1549342"/>
                  <a:gd name="connsiteY46" fmla="*/ 1083840 h 1584005"/>
                  <a:gd name="connsiteX47" fmla="*/ 291124 w 1549342"/>
                  <a:gd name="connsiteY47" fmla="*/ 1084983 h 1584005"/>
                  <a:gd name="connsiteX48" fmla="*/ 291124 w 1549342"/>
                  <a:gd name="connsiteY48" fmla="*/ 1089933 h 1584005"/>
                  <a:gd name="connsiteX49" fmla="*/ 247072 w 1549342"/>
                  <a:gd name="connsiteY49" fmla="*/ 1133986 h 1584005"/>
                  <a:gd name="connsiteX50" fmla="*/ 1504305 w 1549342"/>
                  <a:gd name="connsiteY50" fmla="*/ 622183 h 1584005"/>
                  <a:gd name="connsiteX51" fmla="*/ 1301366 w 1549342"/>
                  <a:gd name="connsiteY51" fmla="*/ 622183 h 1584005"/>
                  <a:gd name="connsiteX52" fmla="*/ 1261755 w 1549342"/>
                  <a:gd name="connsiteY52" fmla="*/ 573193 h 1584005"/>
                  <a:gd name="connsiteX53" fmla="*/ 1301366 w 1549342"/>
                  <a:gd name="connsiteY53" fmla="*/ 533582 h 1584005"/>
                  <a:gd name="connsiteX54" fmla="*/ 1504305 w 1549342"/>
                  <a:gd name="connsiteY54" fmla="*/ 533582 h 1584005"/>
                  <a:gd name="connsiteX55" fmla="*/ 1549343 w 1549342"/>
                  <a:gd name="connsiteY55" fmla="*/ 572191 h 1584005"/>
                  <a:gd name="connsiteX56" fmla="*/ 1549343 w 1549342"/>
                  <a:gd name="connsiteY56" fmla="*/ 578131 h 1584005"/>
                  <a:gd name="connsiteX57" fmla="*/ 1504800 w 1549342"/>
                  <a:gd name="connsiteY57" fmla="*/ 622183 h 1584005"/>
                  <a:gd name="connsiteX58" fmla="*/ 1504305 w 1549342"/>
                  <a:gd name="connsiteY58" fmla="*/ 794433 h 1584005"/>
                  <a:gd name="connsiteX59" fmla="*/ 1301366 w 1549342"/>
                  <a:gd name="connsiteY59" fmla="*/ 794433 h 1584005"/>
                  <a:gd name="connsiteX60" fmla="*/ 1257314 w 1549342"/>
                  <a:gd name="connsiteY60" fmla="*/ 750381 h 1584005"/>
                  <a:gd name="connsiteX61" fmla="*/ 1301366 w 1549342"/>
                  <a:gd name="connsiteY61" fmla="*/ 706328 h 1584005"/>
                  <a:gd name="connsiteX62" fmla="*/ 1504305 w 1549342"/>
                  <a:gd name="connsiteY62" fmla="*/ 706328 h 1584005"/>
                  <a:gd name="connsiteX63" fmla="*/ 1549343 w 1549342"/>
                  <a:gd name="connsiteY63" fmla="*/ 743946 h 1584005"/>
                  <a:gd name="connsiteX64" fmla="*/ 1549343 w 1549342"/>
                  <a:gd name="connsiteY64" fmla="*/ 749886 h 1584005"/>
                  <a:gd name="connsiteX65" fmla="*/ 1505295 w 1549342"/>
                  <a:gd name="connsiteY65" fmla="*/ 793938 h 1584005"/>
                  <a:gd name="connsiteX66" fmla="*/ 1504305 w 1549342"/>
                  <a:gd name="connsiteY66" fmla="*/ 961736 h 1584005"/>
                  <a:gd name="connsiteX67" fmla="*/ 1301366 w 1549342"/>
                  <a:gd name="connsiteY67" fmla="*/ 961736 h 1584005"/>
                  <a:gd name="connsiteX68" fmla="*/ 1257314 w 1549342"/>
                  <a:gd name="connsiteY68" fmla="*/ 917682 h 1584005"/>
                  <a:gd name="connsiteX69" fmla="*/ 1301366 w 1549342"/>
                  <a:gd name="connsiteY69" fmla="*/ 873630 h 1584005"/>
                  <a:gd name="connsiteX70" fmla="*/ 1504305 w 1549342"/>
                  <a:gd name="connsiteY70" fmla="*/ 873630 h 1584005"/>
                  <a:gd name="connsiteX71" fmla="*/ 1549343 w 1549342"/>
                  <a:gd name="connsiteY71" fmla="*/ 911742 h 1584005"/>
                  <a:gd name="connsiteX72" fmla="*/ 1549343 w 1549342"/>
                  <a:gd name="connsiteY72" fmla="*/ 917682 h 1584005"/>
                  <a:gd name="connsiteX73" fmla="*/ 1505295 w 1549342"/>
                  <a:gd name="connsiteY73" fmla="*/ 961736 h 1584005"/>
                  <a:gd name="connsiteX74" fmla="*/ 1504305 w 1549342"/>
                  <a:gd name="connsiteY74" fmla="*/ 450427 h 1584005"/>
                  <a:gd name="connsiteX75" fmla="*/ 1301366 w 1549342"/>
                  <a:gd name="connsiteY75" fmla="*/ 450427 h 1584005"/>
                  <a:gd name="connsiteX76" fmla="*/ 1257314 w 1549342"/>
                  <a:gd name="connsiteY76" fmla="*/ 411323 h 1584005"/>
                  <a:gd name="connsiteX77" fmla="*/ 1257314 w 1549342"/>
                  <a:gd name="connsiteY77" fmla="*/ 406373 h 1584005"/>
                  <a:gd name="connsiteX78" fmla="*/ 1295273 w 1549342"/>
                  <a:gd name="connsiteY78" fmla="*/ 362390 h 1584005"/>
                  <a:gd name="connsiteX79" fmla="*/ 1296416 w 1549342"/>
                  <a:gd name="connsiteY79" fmla="*/ 362321 h 1584005"/>
                  <a:gd name="connsiteX80" fmla="*/ 1504305 w 1549342"/>
                  <a:gd name="connsiteY80" fmla="*/ 362321 h 1584005"/>
                  <a:gd name="connsiteX81" fmla="*/ 1549327 w 1549342"/>
                  <a:gd name="connsiteY81" fmla="*/ 400146 h 1584005"/>
                  <a:gd name="connsiteX82" fmla="*/ 1549343 w 1549342"/>
                  <a:gd name="connsiteY82" fmla="*/ 400433 h 1584005"/>
                  <a:gd name="connsiteX83" fmla="*/ 1549343 w 1549342"/>
                  <a:gd name="connsiteY83" fmla="*/ 405878 h 1584005"/>
                  <a:gd name="connsiteX84" fmla="*/ 1505295 w 1549342"/>
                  <a:gd name="connsiteY84" fmla="*/ 449932 h 1584005"/>
                  <a:gd name="connsiteX85" fmla="*/ 1504305 w 1549342"/>
                  <a:gd name="connsiteY85" fmla="*/ 1133986 h 1584005"/>
                  <a:gd name="connsiteX86" fmla="*/ 1301366 w 1549342"/>
                  <a:gd name="connsiteY86" fmla="*/ 1133986 h 1584005"/>
                  <a:gd name="connsiteX87" fmla="*/ 1257322 w 1549342"/>
                  <a:gd name="connsiteY87" fmla="*/ 1089925 h 1584005"/>
                  <a:gd name="connsiteX88" fmla="*/ 1301366 w 1549342"/>
                  <a:gd name="connsiteY88" fmla="*/ 1045881 h 1584005"/>
                  <a:gd name="connsiteX89" fmla="*/ 1504305 w 1549342"/>
                  <a:gd name="connsiteY89" fmla="*/ 1045881 h 1584005"/>
                  <a:gd name="connsiteX90" fmla="*/ 1549343 w 1549342"/>
                  <a:gd name="connsiteY90" fmla="*/ 1083993 h 1584005"/>
                  <a:gd name="connsiteX91" fmla="*/ 1549343 w 1549342"/>
                  <a:gd name="connsiteY91" fmla="*/ 1088943 h 1584005"/>
                  <a:gd name="connsiteX92" fmla="*/ 1505295 w 1549342"/>
                  <a:gd name="connsiteY92" fmla="*/ 1132996 h 1584005"/>
                  <a:gd name="connsiteX93" fmla="*/ 935086 w 1549342"/>
                  <a:gd name="connsiteY93" fmla="*/ 1583923 h 1584005"/>
                  <a:gd name="connsiteX94" fmla="*/ 891033 w 1549342"/>
                  <a:gd name="connsiteY94" fmla="*/ 1544815 h 1584005"/>
                  <a:gd name="connsiteX95" fmla="*/ 891033 w 1549342"/>
                  <a:gd name="connsiteY95" fmla="*/ 1336430 h 1584005"/>
                  <a:gd name="connsiteX96" fmla="*/ 940022 w 1549342"/>
                  <a:gd name="connsiteY96" fmla="*/ 1296820 h 1584005"/>
                  <a:gd name="connsiteX97" fmla="*/ 979633 w 1549342"/>
                  <a:gd name="connsiteY97" fmla="*/ 1336430 h 1584005"/>
                  <a:gd name="connsiteX98" fmla="*/ 979633 w 1549342"/>
                  <a:gd name="connsiteY98" fmla="*/ 1539865 h 1584005"/>
                  <a:gd name="connsiteX99" fmla="*/ 935086 w 1549342"/>
                  <a:gd name="connsiteY99" fmla="*/ 1583923 h 1584005"/>
                  <a:gd name="connsiteX100" fmla="*/ 762834 w 1549342"/>
                  <a:gd name="connsiteY100" fmla="*/ 1583923 h 1584005"/>
                  <a:gd name="connsiteX101" fmla="*/ 718782 w 1549342"/>
                  <a:gd name="connsiteY101" fmla="*/ 1544815 h 1584005"/>
                  <a:gd name="connsiteX102" fmla="*/ 718782 w 1549342"/>
                  <a:gd name="connsiteY102" fmla="*/ 1336430 h 1584005"/>
                  <a:gd name="connsiteX103" fmla="*/ 762834 w 1549342"/>
                  <a:gd name="connsiteY103" fmla="*/ 1292377 h 1584005"/>
                  <a:gd name="connsiteX104" fmla="*/ 806887 w 1549342"/>
                  <a:gd name="connsiteY104" fmla="*/ 1336430 h 1584005"/>
                  <a:gd name="connsiteX105" fmla="*/ 806887 w 1549342"/>
                  <a:gd name="connsiteY105" fmla="*/ 1539865 h 1584005"/>
                  <a:gd name="connsiteX106" fmla="*/ 763329 w 1549342"/>
                  <a:gd name="connsiteY106" fmla="*/ 1583923 h 1584005"/>
                  <a:gd name="connsiteX107" fmla="*/ 595533 w 1549342"/>
                  <a:gd name="connsiteY107" fmla="*/ 1583923 h 1584005"/>
                  <a:gd name="connsiteX108" fmla="*/ 550986 w 1549342"/>
                  <a:gd name="connsiteY108" fmla="*/ 1545310 h 1584005"/>
                  <a:gd name="connsiteX109" fmla="*/ 550986 w 1549342"/>
                  <a:gd name="connsiteY109" fmla="*/ 1336430 h 1584005"/>
                  <a:gd name="connsiteX110" fmla="*/ 595038 w 1549342"/>
                  <a:gd name="connsiteY110" fmla="*/ 1292377 h 1584005"/>
                  <a:gd name="connsiteX111" fmla="*/ 639092 w 1549342"/>
                  <a:gd name="connsiteY111" fmla="*/ 1336430 h 1584005"/>
                  <a:gd name="connsiteX112" fmla="*/ 639092 w 1549342"/>
                  <a:gd name="connsiteY112" fmla="*/ 1539865 h 1584005"/>
                  <a:gd name="connsiteX113" fmla="*/ 595533 w 1549342"/>
                  <a:gd name="connsiteY113" fmla="*/ 1583923 h 1584005"/>
                  <a:gd name="connsiteX114" fmla="*/ 935086 w 1549342"/>
                  <a:gd name="connsiteY114" fmla="*/ 185121 h 1584005"/>
                  <a:gd name="connsiteX115" fmla="*/ 891033 w 1549342"/>
                  <a:gd name="connsiteY115" fmla="*/ 148492 h 1584005"/>
                  <a:gd name="connsiteX116" fmla="*/ 891033 w 1549342"/>
                  <a:gd name="connsiteY116" fmla="*/ 44053 h 1584005"/>
                  <a:gd name="connsiteX117" fmla="*/ 940022 w 1549342"/>
                  <a:gd name="connsiteY117" fmla="*/ 4442 h 1584005"/>
                  <a:gd name="connsiteX118" fmla="*/ 979633 w 1549342"/>
                  <a:gd name="connsiteY118" fmla="*/ 44053 h 1584005"/>
                  <a:gd name="connsiteX119" fmla="*/ 979633 w 1549342"/>
                  <a:gd name="connsiteY119" fmla="*/ 143048 h 1584005"/>
                  <a:gd name="connsiteX120" fmla="*/ 939634 w 1549342"/>
                  <a:gd name="connsiteY120" fmla="*/ 187096 h 1584005"/>
                  <a:gd name="connsiteX121" fmla="*/ 939540 w 1549342"/>
                  <a:gd name="connsiteY121" fmla="*/ 187101 h 1584005"/>
                  <a:gd name="connsiteX122" fmla="*/ 762834 w 1549342"/>
                  <a:gd name="connsiteY122" fmla="*/ 185121 h 1584005"/>
                  <a:gd name="connsiteX123" fmla="*/ 719328 w 1549342"/>
                  <a:gd name="connsiteY123" fmla="*/ 146613 h 1584005"/>
                  <a:gd name="connsiteX124" fmla="*/ 719277 w 1549342"/>
                  <a:gd name="connsiteY124" fmla="*/ 145522 h 1584005"/>
                  <a:gd name="connsiteX125" fmla="*/ 719277 w 1549342"/>
                  <a:gd name="connsiteY125" fmla="*/ 46528 h 1584005"/>
                  <a:gd name="connsiteX126" fmla="*/ 763329 w 1549342"/>
                  <a:gd name="connsiteY126" fmla="*/ 2475 h 1584005"/>
                  <a:gd name="connsiteX127" fmla="*/ 807382 w 1549342"/>
                  <a:gd name="connsiteY127" fmla="*/ 46528 h 1584005"/>
                  <a:gd name="connsiteX128" fmla="*/ 807382 w 1549342"/>
                  <a:gd name="connsiteY128" fmla="*/ 145522 h 1584005"/>
                  <a:gd name="connsiteX129" fmla="*/ 769422 w 1549342"/>
                  <a:gd name="connsiteY129" fmla="*/ 189508 h 1584005"/>
                  <a:gd name="connsiteX130" fmla="*/ 768279 w 1549342"/>
                  <a:gd name="connsiteY130" fmla="*/ 189576 h 1584005"/>
                  <a:gd name="connsiteX131" fmla="*/ 762834 w 1549342"/>
                  <a:gd name="connsiteY131" fmla="*/ 189576 h 1584005"/>
                  <a:gd name="connsiteX132" fmla="*/ 595533 w 1549342"/>
                  <a:gd name="connsiteY132" fmla="*/ 185121 h 1584005"/>
                  <a:gd name="connsiteX133" fmla="*/ 551000 w 1549342"/>
                  <a:gd name="connsiteY133" fmla="*/ 146724 h 1584005"/>
                  <a:gd name="connsiteX134" fmla="*/ 550986 w 1549342"/>
                  <a:gd name="connsiteY134" fmla="*/ 146512 h 1584005"/>
                  <a:gd name="connsiteX135" fmla="*/ 550986 w 1549342"/>
                  <a:gd name="connsiteY135" fmla="*/ 44053 h 1584005"/>
                  <a:gd name="connsiteX136" fmla="*/ 595038 w 1549342"/>
                  <a:gd name="connsiteY136" fmla="*/ 0 h 1584005"/>
                  <a:gd name="connsiteX137" fmla="*/ 639092 w 1549342"/>
                  <a:gd name="connsiteY137" fmla="*/ 44053 h 1584005"/>
                  <a:gd name="connsiteX138" fmla="*/ 639092 w 1549342"/>
                  <a:gd name="connsiteY138" fmla="*/ 143048 h 1584005"/>
                  <a:gd name="connsiteX139" fmla="*/ 595533 w 1549342"/>
                  <a:gd name="connsiteY139" fmla="*/ 187101 h 158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1549342" h="1584005">
                    <a:moveTo>
                      <a:pt x="247072" y="622183"/>
                    </a:moveTo>
                    <a:lnTo>
                      <a:pt x="44132" y="622183"/>
                    </a:lnTo>
                    <a:cubicBezTo>
                      <a:pt x="19666" y="619593"/>
                      <a:pt x="1931" y="597660"/>
                      <a:pt x="4521" y="573193"/>
                    </a:cubicBezTo>
                    <a:cubicBezTo>
                      <a:pt x="6733" y="552301"/>
                      <a:pt x="23240" y="535794"/>
                      <a:pt x="44132" y="533582"/>
                    </a:cubicBezTo>
                    <a:lnTo>
                      <a:pt x="247072" y="533582"/>
                    </a:lnTo>
                    <a:cubicBezTo>
                      <a:pt x="270281" y="532464"/>
                      <a:pt x="290002" y="550374"/>
                      <a:pt x="291119" y="573581"/>
                    </a:cubicBezTo>
                    <a:cubicBezTo>
                      <a:pt x="291121" y="573614"/>
                      <a:pt x="291122" y="573645"/>
                      <a:pt x="291124" y="573676"/>
                    </a:cubicBezTo>
                    <a:cubicBezTo>
                      <a:pt x="291614" y="575119"/>
                      <a:pt x="291614" y="576686"/>
                      <a:pt x="291124" y="578131"/>
                    </a:cubicBezTo>
                    <a:cubicBezTo>
                      <a:pt x="291124" y="602460"/>
                      <a:pt x="271401" y="622183"/>
                      <a:pt x="247072" y="622183"/>
                    </a:cubicBezTo>
                    <a:close/>
                    <a:moveTo>
                      <a:pt x="247072" y="794433"/>
                    </a:moveTo>
                    <a:lnTo>
                      <a:pt x="44132" y="794433"/>
                    </a:lnTo>
                    <a:cubicBezTo>
                      <a:pt x="19802" y="794433"/>
                      <a:pt x="79" y="774711"/>
                      <a:pt x="79" y="750381"/>
                    </a:cubicBezTo>
                    <a:cubicBezTo>
                      <a:pt x="79" y="726051"/>
                      <a:pt x="19802" y="706328"/>
                      <a:pt x="44132" y="706328"/>
                    </a:cubicBezTo>
                    <a:lnTo>
                      <a:pt x="247072" y="706328"/>
                    </a:lnTo>
                    <a:cubicBezTo>
                      <a:pt x="269699" y="704665"/>
                      <a:pt x="289393" y="721659"/>
                      <a:pt x="291056" y="744288"/>
                    </a:cubicBezTo>
                    <a:cubicBezTo>
                      <a:pt x="291083" y="744669"/>
                      <a:pt x="291107" y="745049"/>
                      <a:pt x="291124" y="745431"/>
                    </a:cubicBezTo>
                    <a:cubicBezTo>
                      <a:pt x="291620" y="747043"/>
                      <a:pt x="291620" y="748768"/>
                      <a:pt x="291124" y="750381"/>
                    </a:cubicBezTo>
                    <a:cubicBezTo>
                      <a:pt x="291125" y="774437"/>
                      <a:pt x="271625" y="793940"/>
                      <a:pt x="247570" y="793941"/>
                    </a:cubicBezTo>
                    <a:cubicBezTo>
                      <a:pt x="247403" y="793941"/>
                      <a:pt x="247237" y="793940"/>
                      <a:pt x="247072" y="793938"/>
                    </a:cubicBezTo>
                    <a:close/>
                    <a:moveTo>
                      <a:pt x="247072" y="961736"/>
                    </a:moveTo>
                    <a:lnTo>
                      <a:pt x="44132" y="961736"/>
                    </a:lnTo>
                    <a:cubicBezTo>
                      <a:pt x="20077" y="962009"/>
                      <a:pt x="354" y="942732"/>
                      <a:pt x="79" y="918678"/>
                    </a:cubicBezTo>
                    <a:cubicBezTo>
                      <a:pt x="76" y="918346"/>
                      <a:pt x="76" y="918015"/>
                      <a:pt x="79" y="917682"/>
                    </a:cubicBezTo>
                    <a:cubicBezTo>
                      <a:pt x="79" y="893353"/>
                      <a:pt x="19802" y="873630"/>
                      <a:pt x="44132" y="873630"/>
                    </a:cubicBezTo>
                    <a:lnTo>
                      <a:pt x="247072" y="873630"/>
                    </a:lnTo>
                    <a:cubicBezTo>
                      <a:pt x="269992" y="872224"/>
                      <a:pt x="289710" y="889665"/>
                      <a:pt x="291116" y="912585"/>
                    </a:cubicBezTo>
                    <a:cubicBezTo>
                      <a:pt x="291119" y="912635"/>
                      <a:pt x="291121" y="912683"/>
                      <a:pt x="291124" y="912732"/>
                    </a:cubicBezTo>
                    <a:cubicBezTo>
                      <a:pt x="291620" y="914345"/>
                      <a:pt x="291620" y="916070"/>
                      <a:pt x="291124" y="917682"/>
                    </a:cubicBezTo>
                    <a:cubicBezTo>
                      <a:pt x="291124" y="942011"/>
                      <a:pt x="271401" y="961736"/>
                      <a:pt x="247072" y="961736"/>
                    </a:cubicBezTo>
                    <a:close/>
                    <a:moveTo>
                      <a:pt x="247072" y="450427"/>
                    </a:moveTo>
                    <a:lnTo>
                      <a:pt x="44132" y="450427"/>
                    </a:lnTo>
                    <a:cubicBezTo>
                      <a:pt x="21251" y="451559"/>
                      <a:pt x="1668" y="434178"/>
                      <a:pt x="79" y="411323"/>
                    </a:cubicBezTo>
                    <a:lnTo>
                      <a:pt x="79" y="405878"/>
                    </a:lnTo>
                    <a:cubicBezTo>
                      <a:pt x="-1326" y="382960"/>
                      <a:pt x="16115" y="363240"/>
                      <a:pt x="39035" y="361834"/>
                    </a:cubicBezTo>
                    <a:cubicBezTo>
                      <a:pt x="39084" y="361833"/>
                      <a:pt x="39133" y="361830"/>
                      <a:pt x="39182" y="361826"/>
                    </a:cubicBezTo>
                    <a:lnTo>
                      <a:pt x="247072" y="361826"/>
                    </a:lnTo>
                    <a:cubicBezTo>
                      <a:pt x="269699" y="360162"/>
                      <a:pt x="289393" y="377158"/>
                      <a:pt x="291056" y="399787"/>
                    </a:cubicBezTo>
                    <a:cubicBezTo>
                      <a:pt x="291083" y="400167"/>
                      <a:pt x="291107" y="400548"/>
                      <a:pt x="291124" y="400928"/>
                    </a:cubicBezTo>
                    <a:cubicBezTo>
                      <a:pt x="291620" y="402542"/>
                      <a:pt x="291620" y="404267"/>
                      <a:pt x="291124" y="405878"/>
                    </a:cubicBezTo>
                    <a:cubicBezTo>
                      <a:pt x="291124" y="430209"/>
                      <a:pt x="271401" y="449932"/>
                      <a:pt x="247072" y="449932"/>
                    </a:cubicBezTo>
                    <a:close/>
                    <a:moveTo>
                      <a:pt x="247072" y="1133986"/>
                    </a:moveTo>
                    <a:lnTo>
                      <a:pt x="44132" y="1133986"/>
                    </a:lnTo>
                    <a:cubicBezTo>
                      <a:pt x="19802" y="1133991"/>
                      <a:pt x="76" y="1114271"/>
                      <a:pt x="71" y="1089942"/>
                    </a:cubicBezTo>
                    <a:cubicBezTo>
                      <a:pt x="66" y="1065611"/>
                      <a:pt x="19786" y="1045886"/>
                      <a:pt x="44116" y="1045881"/>
                    </a:cubicBezTo>
                    <a:cubicBezTo>
                      <a:pt x="44121" y="1045881"/>
                      <a:pt x="44127" y="1045881"/>
                      <a:pt x="44132" y="1045881"/>
                    </a:cubicBezTo>
                    <a:lnTo>
                      <a:pt x="247072" y="1045881"/>
                    </a:lnTo>
                    <a:cubicBezTo>
                      <a:pt x="269699" y="1044216"/>
                      <a:pt x="289393" y="1061212"/>
                      <a:pt x="291056" y="1083840"/>
                    </a:cubicBezTo>
                    <a:cubicBezTo>
                      <a:pt x="291083" y="1084222"/>
                      <a:pt x="291107" y="1084602"/>
                      <a:pt x="291124" y="1084983"/>
                    </a:cubicBezTo>
                    <a:cubicBezTo>
                      <a:pt x="291620" y="1086596"/>
                      <a:pt x="291620" y="1088321"/>
                      <a:pt x="291124" y="1089933"/>
                    </a:cubicBezTo>
                    <a:cubicBezTo>
                      <a:pt x="291124" y="1114262"/>
                      <a:pt x="271401" y="1133986"/>
                      <a:pt x="247072" y="1133986"/>
                    </a:cubicBezTo>
                    <a:close/>
                    <a:moveTo>
                      <a:pt x="1504305" y="622183"/>
                    </a:moveTo>
                    <a:lnTo>
                      <a:pt x="1301366" y="622183"/>
                    </a:lnTo>
                    <a:cubicBezTo>
                      <a:pt x="1276901" y="619593"/>
                      <a:pt x="1259166" y="597660"/>
                      <a:pt x="1261755" y="573193"/>
                    </a:cubicBezTo>
                    <a:cubicBezTo>
                      <a:pt x="1263967" y="552301"/>
                      <a:pt x="1280474" y="535794"/>
                      <a:pt x="1301366" y="533582"/>
                    </a:cubicBezTo>
                    <a:lnTo>
                      <a:pt x="1504305" y="533582"/>
                    </a:lnTo>
                    <a:cubicBezTo>
                      <a:pt x="1527383" y="531876"/>
                      <a:pt x="1547502" y="549124"/>
                      <a:pt x="1549343" y="572191"/>
                    </a:cubicBezTo>
                    <a:lnTo>
                      <a:pt x="1549343" y="578131"/>
                    </a:lnTo>
                    <a:cubicBezTo>
                      <a:pt x="1549080" y="602539"/>
                      <a:pt x="1529211" y="622184"/>
                      <a:pt x="1504800" y="622183"/>
                    </a:cubicBezTo>
                    <a:close/>
                    <a:moveTo>
                      <a:pt x="1504305" y="794433"/>
                    </a:moveTo>
                    <a:lnTo>
                      <a:pt x="1301366" y="794433"/>
                    </a:lnTo>
                    <a:cubicBezTo>
                      <a:pt x="1277037" y="794433"/>
                      <a:pt x="1257314" y="774711"/>
                      <a:pt x="1257314" y="750381"/>
                    </a:cubicBezTo>
                    <a:cubicBezTo>
                      <a:pt x="1257314" y="726051"/>
                      <a:pt x="1277037" y="706328"/>
                      <a:pt x="1301366" y="706328"/>
                    </a:cubicBezTo>
                    <a:lnTo>
                      <a:pt x="1504305" y="706328"/>
                    </a:lnTo>
                    <a:cubicBezTo>
                      <a:pt x="1527117" y="704325"/>
                      <a:pt x="1547254" y="721142"/>
                      <a:pt x="1549343" y="743946"/>
                    </a:cubicBezTo>
                    <a:lnTo>
                      <a:pt x="1549343" y="749886"/>
                    </a:lnTo>
                    <a:cubicBezTo>
                      <a:pt x="1549343" y="774216"/>
                      <a:pt x="1529620" y="793938"/>
                      <a:pt x="1505295" y="793938"/>
                    </a:cubicBezTo>
                    <a:close/>
                    <a:moveTo>
                      <a:pt x="1504305" y="961736"/>
                    </a:moveTo>
                    <a:lnTo>
                      <a:pt x="1301366" y="961736"/>
                    </a:lnTo>
                    <a:cubicBezTo>
                      <a:pt x="1277037" y="961736"/>
                      <a:pt x="1257314" y="942011"/>
                      <a:pt x="1257314" y="917682"/>
                    </a:cubicBezTo>
                    <a:cubicBezTo>
                      <a:pt x="1257314" y="893353"/>
                      <a:pt x="1277037" y="873630"/>
                      <a:pt x="1301366" y="873630"/>
                    </a:cubicBezTo>
                    <a:lnTo>
                      <a:pt x="1504305" y="873630"/>
                    </a:lnTo>
                    <a:cubicBezTo>
                      <a:pt x="1527205" y="871913"/>
                      <a:pt x="1547254" y="888875"/>
                      <a:pt x="1549343" y="911742"/>
                    </a:cubicBezTo>
                    <a:lnTo>
                      <a:pt x="1549343" y="917682"/>
                    </a:lnTo>
                    <a:cubicBezTo>
                      <a:pt x="1549343" y="942011"/>
                      <a:pt x="1529620" y="961736"/>
                      <a:pt x="1505295" y="961736"/>
                    </a:cubicBezTo>
                    <a:close/>
                    <a:moveTo>
                      <a:pt x="1504305" y="450427"/>
                    </a:moveTo>
                    <a:lnTo>
                      <a:pt x="1301366" y="450427"/>
                    </a:lnTo>
                    <a:cubicBezTo>
                      <a:pt x="1278485" y="451559"/>
                      <a:pt x="1258903" y="434178"/>
                      <a:pt x="1257314" y="411323"/>
                    </a:cubicBezTo>
                    <a:lnTo>
                      <a:pt x="1257314" y="406373"/>
                    </a:lnTo>
                    <a:cubicBezTo>
                      <a:pt x="1255650" y="383746"/>
                      <a:pt x="1272645" y="364052"/>
                      <a:pt x="1295273" y="362390"/>
                    </a:cubicBezTo>
                    <a:cubicBezTo>
                      <a:pt x="1295655" y="362362"/>
                      <a:pt x="1296036" y="362338"/>
                      <a:pt x="1296416" y="362321"/>
                    </a:cubicBezTo>
                    <a:lnTo>
                      <a:pt x="1504305" y="362321"/>
                    </a:lnTo>
                    <a:cubicBezTo>
                      <a:pt x="1527182" y="360335"/>
                      <a:pt x="1547332" y="377269"/>
                      <a:pt x="1549327" y="400146"/>
                    </a:cubicBezTo>
                    <a:cubicBezTo>
                      <a:pt x="1549327" y="400242"/>
                      <a:pt x="1549343" y="400337"/>
                      <a:pt x="1549343" y="400433"/>
                    </a:cubicBezTo>
                    <a:lnTo>
                      <a:pt x="1549343" y="405878"/>
                    </a:lnTo>
                    <a:cubicBezTo>
                      <a:pt x="1549343" y="430209"/>
                      <a:pt x="1529620" y="449932"/>
                      <a:pt x="1505295" y="449932"/>
                    </a:cubicBezTo>
                    <a:close/>
                    <a:moveTo>
                      <a:pt x="1504305" y="1133986"/>
                    </a:moveTo>
                    <a:lnTo>
                      <a:pt x="1301366" y="1133986"/>
                    </a:lnTo>
                    <a:cubicBezTo>
                      <a:pt x="1277037" y="1133982"/>
                      <a:pt x="1257317" y="1114254"/>
                      <a:pt x="1257322" y="1089925"/>
                    </a:cubicBezTo>
                    <a:cubicBezTo>
                      <a:pt x="1257327" y="1065602"/>
                      <a:pt x="1277043" y="1045886"/>
                      <a:pt x="1301366" y="1045881"/>
                    </a:cubicBezTo>
                    <a:lnTo>
                      <a:pt x="1504305" y="1045881"/>
                    </a:lnTo>
                    <a:cubicBezTo>
                      <a:pt x="1527205" y="1044164"/>
                      <a:pt x="1547254" y="1061125"/>
                      <a:pt x="1549343" y="1083993"/>
                    </a:cubicBezTo>
                    <a:lnTo>
                      <a:pt x="1549343" y="1088943"/>
                    </a:lnTo>
                    <a:cubicBezTo>
                      <a:pt x="1549343" y="1113274"/>
                      <a:pt x="1529620" y="1132996"/>
                      <a:pt x="1505295" y="1132996"/>
                    </a:cubicBezTo>
                    <a:close/>
                    <a:moveTo>
                      <a:pt x="935086" y="1583923"/>
                    </a:moveTo>
                    <a:cubicBezTo>
                      <a:pt x="912205" y="1585052"/>
                      <a:pt x="892621" y="1567665"/>
                      <a:pt x="891033" y="1544815"/>
                    </a:cubicBezTo>
                    <a:lnTo>
                      <a:pt x="891033" y="1336430"/>
                    </a:lnTo>
                    <a:cubicBezTo>
                      <a:pt x="893622" y="1311964"/>
                      <a:pt x="915555" y="1294230"/>
                      <a:pt x="940022" y="1296820"/>
                    </a:cubicBezTo>
                    <a:cubicBezTo>
                      <a:pt x="960914" y="1299030"/>
                      <a:pt x="977423" y="1315538"/>
                      <a:pt x="979633" y="1336430"/>
                    </a:cubicBezTo>
                    <a:lnTo>
                      <a:pt x="979633" y="1539865"/>
                    </a:lnTo>
                    <a:cubicBezTo>
                      <a:pt x="979362" y="1564277"/>
                      <a:pt x="959496" y="1583923"/>
                      <a:pt x="935086" y="1583923"/>
                    </a:cubicBezTo>
                    <a:close/>
                    <a:moveTo>
                      <a:pt x="762834" y="1583923"/>
                    </a:moveTo>
                    <a:cubicBezTo>
                      <a:pt x="739953" y="1585052"/>
                      <a:pt x="720371" y="1567665"/>
                      <a:pt x="718782" y="1544815"/>
                    </a:cubicBezTo>
                    <a:lnTo>
                      <a:pt x="718782" y="1336430"/>
                    </a:lnTo>
                    <a:cubicBezTo>
                      <a:pt x="718782" y="1312101"/>
                      <a:pt x="738505" y="1292377"/>
                      <a:pt x="762834" y="1292377"/>
                    </a:cubicBezTo>
                    <a:cubicBezTo>
                      <a:pt x="787165" y="1292377"/>
                      <a:pt x="806887" y="1312101"/>
                      <a:pt x="806887" y="1336430"/>
                    </a:cubicBezTo>
                    <a:lnTo>
                      <a:pt x="806887" y="1539865"/>
                    </a:lnTo>
                    <a:cubicBezTo>
                      <a:pt x="806889" y="1563999"/>
                      <a:pt x="787466" y="1583644"/>
                      <a:pt x="763329" y="1583923"/>
                    </a:cubicBezTo>
                    <a:close/>
                    <a:moveTo>
                      <a:pt x="595533" y="1583923"/>
                    </a:moveTo>
                    <a:cubicBezTo>
                      <a:pt x="572643" y="1585346"/>
                      <a:pt x="552830" y="1568176"/>
                      <a:pt x="550986" y="1545310"/>
                    </a:cubicBezTo>
                    <a:lnTo>
                      <a:pt x="550986" y="1336430"/>
                    </a:lnTo>
                    <a:cubicBezTo>
                      <a:pt x="550986" y="1312101"/>
                      <a:pt x="570709" y="1292377"/>
                      <a:pt x="595038" y="1292377"/>
                    </a:cubicBezTo>
                    <a:cubicBezTo>
                      <a:pt x="619367" y="1292377"/>
                      <a:pt x="639092" y="1312101"/>
                      <a:pt x="639092" y="1336430"/>
                    </a:cubicBezTo>
                    <a:lnTo>
                      <a:pt x="639092" y="1539865"/>
                    </a:lnTo>
                    <a:cubicBezTo>
                      <a:pt x="636691" y="1562947"/>
                      <a:pt x="618583" y="1581262"/>
                      <a:pt x="595533" y="1583923"/>
                    </a:cubicBezTo>
                    <a:close/>
                    <a:moveTo>
                      <a:pt x="935086" y="185121"/>
                    </a:moveTo>
                    <a:cubicBezTo>
                      <a:pt x="912991" y="186590"/>
                      <a:pt x="893621" y="170484"/>
                      <a:pt x="891033" y="148492"/>
                    </a:cubicBezTo>
                    <a:lnTo>
                      <a:pt x="891033" y="44053"/>
                    </a:lnTo>
                    <a:cubicBezTo>
                      <a:pt x="893622" y="19586"/>
                      <a:pt x="915555" y="1852"/>
                      <a:pt x="940022" y="4442"/>
                    </a:cubicBezTo>
                    <a:cubicBezTo>
                      <a:pt x="960914" y="6653"/>
                      <a:pt x="977423" y="23161"/>
                      <a:pt x="979633" y="44053"/>
                    </a:cubicBezTo>
                    <a:lnTo>
                      <a:pt x="979633" y="143048"/>
                    </a:lnTo>
                    <a:cubicBezTo>
                      <a:pt x="980751" y="166257"/>
                      <a:pt x="962843" y="185978"/>
                      <a:pt x="939634" y="187096"/>
                    </a:cubicBezTo>
                    <a:cubicBezTo>
                      <a:pt x="939603" y="187098"/>
                      <a:pt x="939572" y="187099"/>
                      <a:pt x="939540" y="187101"/>
                    </a:cubicBezTo>
                    <a:close/>
                    <a:moveTo>
                      <a:pt x="762834" y="185121"/>
                    </a:moveTo>
                    <a:cubicBezTo>
                      <a:pt x="740188" y="186501"/>
                      <a:pt x="720709" y="169261"/>
                      <a:pt x="719328" y="146613"/>
                    </a:cubicBezTo>
                    <a:cubicBezTo>
                      <a:pt x="719306" y="146249"/>
                      <a:pt x="719289" y="145886"/>
                      <a:pt x="719277" y="145522"/>
                    </a:cubicBezTo>
                    <a:lnTo>
                      <a:pt x="719277" y="46528"/>
                    </a:lnTo>
                    <a:cubicBezTo>
                      <a:pt x="719277" y="22198"/>
                      <a:pt x="739000" y="2475"/>
                      <a:pt x="763329" y="2475"/>
                    </a:cubicBezTo>
                    <a:cubicBezTo>
                      <a:pt x="787660" y="2475"/>
                      <a:pt x="807382" y="22198"/>
                      <a:pt x="807382" y="46528"/>
                    </a:cubicBezTo>
                    <a:lnTo>
                      <a:pt x="807382" y="145522"/>
                    </a:lnTo>
                    <a:cubicBezTo>
                      <a:pt x="809045" y="168152"/>
                      <a:pt x="792051" y="187843"/>
                      <a:pt x="769422" y="189508"/>
                    </a:cubicBezTo>
                    <a:cubicBezTo>
                      <a:pt x="769042" y="189536"/>
                      <a:pt x="768661" y="189557"/>
                      <a:pt x="768279" y="189576"/>
                    </a:cubicBezTo>
                    <a:lnTo>
                      <a:pt x="762834" y="189576"/>
                    </a:lnTo>
                    <a:close/>
                    <a:moveTo>
                      <a:pt x="595533" y="185121"/>
                    </a:moveTo>
                    <a:cubicBezTo>
                      <a:pt x="572633" y="186815"/>
                      <a:pt x="552696" y="169624"/>
                      <a:pt x="551000" y="146724"/>
                    </a:cubicBezTo>
                    <a:cubicBezTo>
                      <a:pt x="550996" y="146653"/>
                      <a:pt x="550991" y="146583"/>
                      <a:pt x="550986" y="146512"/>
                    </a:cubicBezTo>
                    <a:lnTo>
                      <a:pt x="550986" y="44053"/>
                    </a:lnTo>
                    <a:cubicBezTo>
                      <a:pt x="550986" y="19723"/>
                      <a:pt x="570709" y="0"/>
                      <a:pt x="595038" y="0"/>
                    </a:cubicBezTo>
                    <a:cubicBezTo>
                      <a:pt x="619367" y="0"/>
                      <a:pt x="639092" y="19723"/>
                      <a:pt x="639092" y="44053"/>
                    </a:cubicBezTo>
                    <a:lnTo>
                      <a:pt x="639092" y="143048"/>
                    </a:lnTo>
                    <a:cubicBezTo>
                      <a:pt x="639093" y="167185"/>
                      <a:pt x="619669" y="186828"/>
                      <a:pt x="595533" y="187101"/>
                    </a:cubicBezTo>
                    <a:close/>
                  </a:path>
                </a:pathLst>
              </a:custGeom>
              <a:grpFill/>
              <a:ln w="15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8" name="图形 139">
              <a:extLst>
                <a:ext uri="{FF2B5EF4-FFF2-40B4-BE49-F238E27FC236}">
                  <a16:creationId xmlns:a16="http://schemas.microsoft.com/office/drawing/2014/main" id="{5F299E95-0941-4C2F-A42B-DC93A2346C55}"/>
                </a:ext>
              </a:extLst>
            </p:cNvPr>
            <p:cNvSpPr/>
            <p:nvPr/>
          </p:nvSpPr>
          <p:spPr>
            <a:xfrm rot="4643494">
              <a:off x="6053199" y="4874109"/>
              <a:ext cx="404056" cy="361425"/>
            </a:xfrm>
            <a:custGeom>
              <a:avLst/>
              <a:gdLst>
                <a:gd name="connsiteX0" fmla="*/ 1534065 w 1612097"/>
                <a:gd name="connsiteY0" fmla="*/ 1184512 h 1442009"/>
                <a:gd name="connsiteX1" fmla="*/ 1040032 w 1612097"/>
                <a:gd name="connsiteY1" fmla="*/ 1184512 h 1442009"/>
                <a:gd name="connsiteX2" fmla="*/ 1040032 w 1612097"/>
                <a:gd name="connsiteY2" fmla="*/ 1313299 h 1442009"/>
                <a:gd name="connsiteX3" fmla="*/ 1144012 w 1612097"/>
                <a:gd name="connsiteY3" fmla="*/ 1416266 h 1442009"/>
                <a:gd name="connsiteX4" fmla="*/ 1144012 w 1612097"/>
                <a:gd name="connsiteY4" fmla="*/ 1442010 h 1442009"/>
                <a:gd name="connsiteX5" fmla="*/ 468006 w 1612097"/>
                <a:gd name="connsiteY5" fmla="*/ 1442010 h 1442009"/>
                <a:gd name="connsiteX6" fmla="*/ 468006 w 1612097"/>
                <a:gd name="connsiteY6" fmla="*/ 1416268 h 1442009"/>
                <a:gd name="connsiteX7" fmla="*/ 571986 w 1612097"/>
                <a:gd name="connsiteY7" fmla="*/ 1313299 h 1442009"/>
                <a:gd name="connsiteX8" fmla="*/ 571986 w 1612097"/>
                <a:gd name="connsiteY8" fmla="*/ 1184512 h 1442009"/>
                <a:gd name="connsiteX9" fmla="*/ 77995 w 1612097"/>
                <a:gd name="connsiteY9" fmla="*/ 1184512 h 1442009"/>
                <a:gd name="connsiteX10" fmla="*/ 0 w 1612097"/>
                <a:gd name="connsiteY10" fmla="*/ 1107210 h 1442009"/>
                <a:gd name="connsiteX11" fmla="*/ 0 w 1612097"/>
                <a:gd name="connsiteY11" fmla="*/ 77264 h 1442009"/>
                <a:gd name="connsiteX12" fmla="*/ 77995 w 1612097"/>
                <a:gd name="connsiteY12" fmla="*/ 0 h 1442009"/>
                <a:gd name="connsiteX13" fmla="*/ 1534065 w 1612097"/>
                <a:gd name="connsiteY13" fmla="*/ 0 h 1442009"/>
                <a:gd name="connsiteX14" fmla="*/ 1612097 w 1612097"/>
                <a:gd name="connsiteY14" fmla="*/ 77264 h 1442009"/>
                <a:gd name="connsiteX15" fmla="*/ 1612097 w 1612097"/>
                <a:gd name="connsiteY15" fmla="*/ 1107250 h 1442009"/>
                <a:gd name="connsiteX16" fmla="*/ 1534065 w 1612097"/>
                <a:gd name="connsiteY16" fmla="*/ 1184512 h 1442009"/>
                <a:gd name="connsiteX17" fmla="*/ 1508042 w 1612097"/>
                <a:gd name="connsiteY17" fmla="*/ 103046 h 1442009"/>
                <a:gd name="connsiteX18" fmla="*/ 103980 w 1612097"/>
                <a:gd name="connsiteY18" fmla="*/ 103046 h 1442009"/>
                <a:gd name="connsiteX19" fmla="*/ 103980 w 1612097"/>
                <a:gd name="connsiteY19" fmla="*/ 978577 h 1442009"/>
                <a:gd name="connsiteX20" fmla="*/ 1508042 w 1612097"/>
                <a:gd name="connsiteY20" fmla="*/ 978577 h 1442009"/>
                <a:gd name="connsiteX21" fmla="*/ 1508042 w 1612097"/>
                <a:gd name="connsiteY21" fmla="*/ 103046 h 144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2097" h="1442009">
                  <a:moveTo>
                    <a:pt x="1534065" y="1184512"/>
                  </a:moveTo>
                  <a:lnTo>
                    <a:pt x="1040032" y="1184512"/>
                  </a:lnTo>
                  <a:lnTo>
                    <a:pt x="1040032" y="1313299"/>
                  </a:lnTo>
                  <a:lnTo>
                    <a:pt x="1144012" y="1416266"/>
                  </a:lnTo>
                  <a:lnTo>
                    <a:pt x="1144012" y="1442010"/>
                  </a:lnTo>
                  <a:lnTo>
                    <a:pt x="468006" y="1442010"/>
                  </a:lnTo>
                  <a:lnTo>
                    <a:pt x="468006" y="1416268"/>
                  </a:lnTo>
                  <a:lnTo>
                    <a:pt x="571986" y="1313299"/>
                  </a:lnTo>
                  <a:lnTo>
                    <a:pt x="571986" y="1184512"/>
                  </a:lnTo>
                  <a:lnTo>
                    <a:pt x="77995" y="1184512"/>
                  </a:lnTo>
                  <a:cubicBezTo>
                    <a:pt x="34890" y="1184512"/>
                    <a:pt x="0" y="1149935"/>
                    <a:pt x="0" y="1107210"/>
                  </a:cubicBezTo>
                  <a:lnTo>
                    <a:pt x="0" y="77264"/>
                  </a:lnTo>
                  <a:cubicBezTo>
                    <a:pt x="0" y="34617"/>
                    <a:pt x="34892" y="0"/>
                    <a:pt x="77995" y="0"/>
                  </a:cubicBezTo>
                  <a:lnTo>
                    <a:pt x="1534065" y="0"/>
                  </a:lnTo>
                  <a:cubicBezTo>
                    <a:pt x="1577170" y="0"/>
                    <a:pt x="1612097" y="34579"/>
                    <a:pt x="1612097" y="77264"/>
                  </a:cubicBezTo>
                  <a:lnTo>
                    <a:pt x="1612097" y="1107250"/>
                  </a:lnTo>
                  <a:cubicBezTo>
                    <a:pt x="1612097" y="1149935"/>
                    <a:pt x="1577170" y="1184512"/>
                    <a:pt x="1534065" y="1184512"/>
                  </a:cubicBezTo>
                  <a:close/>
                  <a:moveTo>
                    <a:pt x="1508042" y="103046"/>
                  </a:moveTo>
                  <a:lnTo>
                    <a:pt x="103980" y="103046"/>
                  </a:lnTo>
                  <a:lnTo>
                    <a:pt x="103980" y="978577"/>
                  </a:lnTo>
                  <a:lnTo>
                    <a:pt x="1508042" y="978577"/>
                  </a:lnTo>
                  <a:lnTo>
                    <a:pt x="1508042" y="103046"/>
                  </a:lnTo>
                  <a:close/>
                </a:path>
              </a:pathLst>
            </a:custGeom>
            <a:solidFill>
              <a:srgbClr val="C3D8DB"/>
            </a:solidFill>
            <a:ln w="1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图形 141">
              <a:extLst>
                <a:ext uri="{FF2B5EF4-FFF2-40B4-BE49-F238E27FC236}">
                  <a16:creationId xmlns:a16="http://schemas.microsoft.com/office/drawing/2014/main" id="{A5660FBA-25B2-455E-9380-7EF69C671B38}"/>
                </a:ext>
              </a:extLst>
            </p:cNvPr>
            <p:cNvSpPr/>
            <p:nvPr/>
          </p:nvSpPr>
          <p:spPr>
            <a:xfrm rot="6069978">
              <a:off x="5565062" y="3475722"/>
              <a:ext cx="630610" cy="696991"/>
            </a:xfrm>
            <a:custGeom>
              <a:avLst/>
              <a:gdLst>
                <a:gd name="connsiteX0" fmla="*/ 1016001 w 1608665"/>
                <a:gd name="connsiteY0" fmla="*/ 1545167 h 1778000"/>
                <a:gd name="connsiteX1" fmla="*/ 973667 w 1608665"/>
                <a:gd name="connsiteY1" fmla="*/ 1587501 h 1778000"/>
                <a:gd name="connsiteX2" fmla="*/ 635001 w 1608665"/>
                <a:gd name="connsiteY2" fmla="*/ 1587501 h 1778000"/>
                <a:gd name="connsiteX3" fmla="*/ 592667 w 1608665"/>
                <a:gd name="connsiteY3" fmla="*/ 1545167 h 1778000"/>
                <a:gd name="connsiteX4" fmla="*/ 635001 w 1608665"/>
                <a:gd name="connsiteY4" fmla="*/ 1502833 h 1778000"/>
                <a:gd name="connsiteX5" fmla="*/ 973667 w 1608665"/>
                <a:gd name="connsiteY5" fmla="*/ 1502833 h 1778000"/>
                <a:gd name="connsiteX6" fmla="*/ 1016001 w 1608665"/>
                <a:gd name="connsiteY6" fmla="*/ 1545167 h 1778000"/>
                <a:gd name="connsiteX7" fmla="*/ 973667 w 1608665"/>
                <a:gd name="connsiteY7" fmla="*/ 1608666 h 1778000"/>
                <a:gd name="connsiteX8" fmla="*/ 635001 w 1608665"/>
                <a:gd name="connsiteY8" fmla="*/ 1608666 h 1778000"/>
                <a:gd name="connsiteX9" fmla="*/ 594847 w 1608665"/>
                <a:gd name="connsiteY9" fmla="*/ 1664800 h 1778000"/>
                <a:gd name="connsiteX10" fmla="*/ 636777 w 1608665"/>
                <a:gd name="connsiteY10" fmla="*/ 1693333 h 1778000"/>
                <a:gd name="connsiteX11" fmla="*/ 637414 w 1608665"/>
                <a:gd name="connsiteY11" fmla="*/ 1693333 h 1778000"/>
                <a:gd name="connsiteX12" fmla="*/ 695155 w 1608665"/>
                <a:gd name="connsiteY12" fmla="*/ 1729020 h 1778000"/>
                <a:gd name="connsiteX13" fmla="*/ 695600 w 1608665"/>
                <a:gd name="connsiteY13" fmla="*/ 1729909 h 1778000"/>
                <a:gd name="connsiteX14" fmla="*/ 773429 w 1608665"/>
                <a:gd name="connsiteY14" fmla="*/ 1778001 h 1778000"/>
                <a:gd name="connsiteX15" fmla="*/ 835236 w 1608665"/>
                <a:gd name="connsiteY15" fmla="*/ 1778001 h 1778000"/>
                <a:gd name="connsiteX16" fmla="*/ 913045 w 1608665"/>
                <a:gd name="connsiteY16" fmla="*/ 1729909 h 1778000"/>
                <a:gd name="connsiteX17" fmla="*/ 913490 w 1608665"/>
                <a:gd name="connsiteY17" fmla="*/ 1729020 h 1778000"/>
                <a:gd name="connsiteX18" fmla="*/ 971233 w 1608665"/>
                <a:gd name="connsiteY18" fmla="*/ 1693333 h 1778000"/>
                <a:gd name="connsiteX19" fmla="*/ 971868 w 1608665"/>
                <a:gd name="connsiteY19" fmla="*/ 1693333 h 1778000"/>
                <a:gd name="connsiteX20" fmla="*/ 1013798 w 1608665"/>
                <a:gd name="connsiteY20" fmla="*/ 1664800 h 1778000"/>
                <a:gd name="connsiteX21" fmla="*/ 973667 w 1608665"/>
                <a:gd name="connsiteY21" fmla="*/ 1608666 h 1778000"/>
                <a:gd name="connsiteX22" fmla="*/ 804334 w 1608665"/>
                <a:gd name="connsiteY22" fmla="*/ 254001 h 1778000"/>
                <a:gd name="connsiteX23" fmla="*/ 846666 w 1608665"/>
                <a:gd name="connsiteY23" fmla="*/ 211667 h 1778000"/>
                <a:gd name="connsiteX24" fmla="*/ 846666 w 1608665"/>
                <a:gd name="connsiteY24" fmla="*/ 42333 h 1778000"/>
                <a:gd name="connsiteX25" fmla="*/ 804334 w 1608665"/>
                <a:gd name="connsiteY25" fmla="*/ 0 h 1778000"/>
                <a:gd name="connsiteX26" fmla="*/ 762000 w 1608665"/>
                <a:gd name="connsiteY26" fmla="*/ 42333 h 1778000"/>
                <a:gd name="connsiteX27" fmla="*/ 762000 w 1608665"/>
                <a:gd name="connsiteY27" fmla="*/ 211667 h 1778000"/>
                <a:gd name="connsiteX28" fmla="*/ 804334 w 1608665"/>
                <a:gd name="connsiteY28" fmla="*/ 254001 h 1778000"/>
                <a:gd name="connsiteX29" fmla="*/ 355325 w 1608665"/>
                <a:gd name="connsiteY29" fmla="*/ 415184 h 1778000"/>
                <a:gd name="connsiteX30" fmla="*/ 385254 w 1608665"/>
                <a:gd name="connsiteY30" fmla="*/ 427588 h 1778000"/>
                <a:gd name="connsiteX31" fmla="*/ 415183 w 1608665"/>
                <a:gd name="connsiteY31" fmla="*/ 415184 h 1778000"/>
                <a:gd name="connsiteX32" fmla="*/ 415183 w 1608665"/>
                <a:gd name="connsiteY32" fmla="*/ 355325 h 1778000"/>
                <a:gd name="connsiteX33" fmla="*/ 295444 w 1608665"/>
                <a:gd name="connsiteY33" fmla="*/ 235585 h 1778000"/>
                <a:gd name="connsiteX34" fmla="*/ 235585 w 1608665"/>
                <a:gd name="connsiteY34" fmla="*/ 235585 h 1778000"/>
                <a:gd name="connsiteX35" fmla="*/ 235585 w 1608665"/>
                <a:gd name="connsiteY35" fmla="*/ 295444 h 1778000"/>
                <a:gd name="connsiteX36" fmla="*/ 355325 w 1608665"/>
                <a:gd name="connsiteY36" fmla="*/ 415184 h 1778000"/>
                <a:gd name="connsiteX37" fmla="*/ 254001 w 1608665"/>
                <a:gd name="connsiteY37" fmla="*/ 804334 h 1778000"/>
                <a:gd name="connsiteX38" fmla="*/ 211667 w 1608665"/>
                <a:gd name="connsiteY38" fmla="*/ 762000 h 1778000"/>
                <a:gd name="connsiteX39" fmla="*/ 42334 w 1608665"/>
                <a:gd name="connsiteY39" fmla="*/ 762000 h 1778000"/>
                <a:gd name="connsiteX40" fmla="*/ 0 w 1608665"/>
                <a:gd name="connsiteY40" fmla="*/ 804334 h 1778000"/>
                <a:gd name="connsiteX41" fmla="*/ 42334 w 1608665"/>
                <a:gd name="connsiteY41" fmla="*/ 846666 h 1778000"/>
                <a:gd name="connsiteX42" fmla="*/ 211667 w 1608665"/>
                <a:gd name="connsiteY42" fmla="*/ 846666 h 1778000"/>
                <a:gd name="connsiteX43" fmla="*/ 254001 w 1608665"/>
                <a:gd name="connsiteY43" fmla="*/ 804334 h 1778000"/>
                <a:gd name="connsiteX44" fmla="*/ 355325 w 1608665"/>
                <a:gd name="connsiteY44" fmla="*/ 1193482 h 1778000"/>
                <a:gd name="connsiteX45" fmla="*/ 235585 w 1608665"/>
                <a:gd name="connsiteY45" fmla="*/ 1313222 h 1778000"/>
                <a:gd name="connsiteX46" fmla="*/ 235585 w 1608665"/>
                <a:gd name="connsiteY46" fmla="*/ 1373082 h 1778000"/>
                <a:gd name="connsiteX47" fmla="*/ 265514 w 1608665"/>
                <a:gd name="connsiteY47" fmla="*/ 1385485 h 1778000"/>
                <a:gd name="connsiteX48" fmla="*/ 295444 w 1608665"/>
                <a:gd name="connsiteY48" fmla="*/ 1373082 h 1778000"/>
                <a:gd name="connsiteX49" fmla="*/ 415183 w 1608665"/>
                <a:gd name="connsiteY49" fmla="*/ 1253343 h 1778000"/>
                <a:gd name="connsiteX50" fmla="*/ 415183 w 1608665"/>
                <a:gd name="connsiteY50" fmla="*/ 1193482 h 1778000"/>
                <a:gd name="connsiteX51" fmla="*/ 355325 w 1608665"/>
                <a:gd name="connsiteY51" fmla="*/ 1193482 h 1778000"/>
                <a:gd name="connsiteX52" fmla="*/ 1253343 w 1608665"/>
                <a:gd name="connsiteY52" fmla="*/ 1193482 h 1778000"/>
                <a:gd name="connsiteX53" fmla="*/ 1193482 w 1608665"/>
                <a:gd name="connsiteY53" fmla="*/ 1193482 h 1778000"/>
                <a:gd name="connsiteX54" fmla="*/ 1193482 w 1608665"/>
                <a:gd name="connsiteY54" fmla="*/ 1253343 h 1778000"/>
                <a:gd name="connsiteX55" fmla="*/ 1313222 w 1608665"/>
                <a:gd name="connsiteY55" fmla="*/ 1373082 h 1778000"/>
                <a:gd name="connsiteX56" fmla="*/ 1343153 w 1608665"/>
                <a:gd name="connsiteY56" fmla="*/ 1385485 h 1778000"/>
                <a:gd name="connsiteX57" fmla="*/ 1373082 w 1608665"/>
                <a:gd name="connsiteY57" fmla="*/ 1373082 h 1778000"/>
                <a:gd name="connsiteX58" fmla="*/ 1373082 w 1608665"/>
                <a:gd name="connsiteY58" fmla="*/ 1313222 h 1778000"/>
                <a:gd name="connsiteX59" fmla="*/ 1253343 w 1608665"/>
                <a:gd name="connsiteY59" fmla="*/ 1193482 h 1778000"/>
                <a:gd name="connsiteX60" fmla="*/ 1566334 w 1608665"/>
                <a:gd name="connsiteY60" fmla="*/ 762000 h 1778000"/>
                <a:gd name="connsiteX61" fmla="*/ 1397001 w 1608665"/>
                <a:gd name="connsiteY61" fmla="*/ 762000 h 1778000"/>
                <a:gd name="connsiteX62" fmla="*/ 1354667 w 1608665"/>
                <a:gd name="connsiteY62" fmla="*/ 804334 h 1778000"/>
                <a:gd name="connsiteX63" fmla="*/ 1397001 w 1608665"/>
                <a:gd name="connsiteY63" fmla="*/ 846666 h 1778000"/>
                <a:gd name="connsiteX64" fmla="*/ 1566334 w 1608665"/>
                <a:gd name="connsiteY64" fmla="*/ 846666 h 1778000"/>
                <a:gd name="connsiteX65" fmla="*/ 1608666 w 1608665"/>
                <a:gd name="connsiteY65" fmla="*/ 804334 h 1778000"/>
                <a:gd name="connsiteX66" fmla="*/ 1566334 w 1608665"/>
                <a:gd name="connsiteY66" fmla="*/ 762000 h 1778000"/>
                <a:gd name="connsiteX67" fmla="*/ 1223413 w 1608665"/>
                <a:gd name="connsiteY67" fmla="*/ 427588 h 1778000"/>
                <a:gd name="connsiteX68" fmla="*/ 1253343 w 1608665"/>
                <a:gd name="connsiteY68" fmla="*/ 415184 h 1778000"/>
                <a:gd name="connsiteX69" fmla="*/ 1373082 w 1608665"/>
                <a:gd name="connsiteY69" fmla="*/ 295444 h 1778000"/>
                <a:gd name="connsiteX70" fmla="*/ 1373082 w 1608665"/>
                <a:gd name="connsiteY70" fmla="*/ 235585 h 1778000"/>
                <a:gd name="connsiteX71" fmla="*/ 1313222 w 1608665"/>
                <a:gd name="connsiteY71" fmla="*/ 235585 h 1778000"/>
                <a:gd name="connsiteX72" fmla="*/ 1193482 w 1608665"/>
                <a:gd name="connsiteY72" fmla="*/ 355325 h 1778000"/>
                <a:gd name="connsiteX73" fmla="*/ 1193482 w 1608665"/>
                <a:gd name="connsiteY73" fmla="*/ 415184 h 1778000"/>
                <a:gd name="connsiteX74" fmla="*/ 1223413 w 1608665"/>
                <a:gd name="connsiteY74" fmla="*/ 427588 h 1778000"/>
                <a:gd name="connsiteX75" fmla="*/ 1016001 w 1608665"/>
                <a:gd name="connsiteY75" fmla="*/ 1439333 h 1778000"/>
                <a:gd name="connsiteX76" fmla="*/ 973667 w 1608665"/>
                <a:gd name="connsiteY76" fmla="*/ 1481667 h 1778000"/>
                <a:gd name="connsiteX77" fmla="*/ 635001 w 1608665"/>
                <a:gd name="connsiteY77" fmla="*/ 1481667 h 1778000"/>
                <a:gd name="connsiteX78" fmla="*/ 592667 w 1608665"/>
                <a:gd name="connsiteY78" fmla="*/ 1439333 h 1778000"/>
                <a:gd name="connsiteX79" fmla="*/ 632566 w 1608665"/>
                <a:gd name="connsiteY79" fmla="*/ 1397254 h 1778000"/>
                <a:gd name="connsiteX80" fmla="*/ 359834 w 1608665"/>
                <a:gd name="connsiteY80" fmla="*/ 825501 h 1778000"/>
                <a:gd name="connsiteX81" fmla="*/ 804334 w 1608665"/>
                <a:gd name="connsiteY81" fmla="*/ 381000 h 1778000"/>
                <a:gd name="connsiteX82" fmla="*/ 1248833 w 1608665"/>
                <a:gd name="connsiteY82" fmla="*/ 825501 h 1778000"/>
                <a:gd name="connsiteX83" fmla="*/ 976102 w 1608665"/>
                <a:gd name="connsiteY83" fmla="*/ 1397254 h 1778000"/>
                <a:gd name="connsiteX84" fmla="*/ 1016001 w 1608665"/>
                <a:gd name="connsiteY84" fmla="*/ 1439333 h 1778000"/>
                <a:gd name="connsiteX85" fmla="*/ 706777 w 1608665"/>
                <a:gd name="connsiteY85" fmla="*/ 499746 h 1778000"/>
                <a:gd name="connsiteX86" fmla="*/ 665417 w 1608665"/>
                <a:gd name="connsiteY86" fmla="*/ 482240 h 1778000"/>
                <a:gd name="connsiteX87" fmla="*/ 446024 w 1608665"/>
                <a:gd name="connsiteY87" fmla="*/ 732896 h 1778000"/>
                <a:gd name="connsiteX88" fmla="*/ 468842 w 1608665"/>
                <a:gd name="connsiteY88" fmla="*/ 771567 h 1778000"/>
                <a:gd name="connsiteX89" fmla="*/ 476780 w 1608665"/>
                <a:gd name="connsiteY89" fmla="*/ 772583 h 1778000"/>
                <a:gd name="connsiteX90" fmla="*/ 507513 w 1608665"/>
                <a:gd name="connsiteY90" fmla="*/ 748771 h 1778000"/>
                <a:gd name="connsiteX91" fmla="*/ 689250 w 1608665"/>
                <a:gd name="connsiteY91" fmla="*/ 541105 h 1778000"/>
                <a:gd name="connsiteX92" fmla="*/ 706777 w 1608665"/>
                <a:gd name="connsiteY92" fmla="*/ 499746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08665" h="1778000">
                  <a:moveTo>
                    <a:pt x="1016001" y="1545167"/>
                  </a:moveTo>
                  <a:cubicBezTo>
                    <a:pt x="1016001" y="1568535"/>
                    <a:pt x="997034" y="1587501"/>
                    <a:pt x="973667" y="1587501"/>
                  </a:cubicBezTo>
                  <a:lnTo>
                    <a:pt x="635001" y="1587501"/>
                  </a:lnTo>
                  <a:cubicBezTo>
                    <a:pt x="611633" y="1587501"/>
                    <a:pt x="592667" y="1568535"/>
                    <a:pt x="592667" y="1545167"/>
                  </a:cubicBezTo>
                  <a:cubicBezTo>
                    <a:pt x="592667" y="1521799"/>
                    <a:pt x="611633" y="1502833"/>
                    <a:pt x="635001" y="1502833"/>
                  </a:cubicBezTo>
                  <a:lnTo>
                    <a:pt x="973667" y="1502833"/>
                  </a:lnTo>
                  <a:cubicBezTo>
                    <a:pt x="997034" y="1502833"/>
                    <a:pt x="1016001" y="1521799"/>
                    <a:pt x="1016001" y="1545167"/>
                  </a:cubicBezTo>
                  <a:close/>
                  <a:moveTo>
                    <a:pt x="973667" y="1608666"/>
                  </a:moveTo>
                  <a:lnTo>
                    <a:pt x="635001" y="1608666"/>
                  </a:lnTo>
                  <a:cubicBezTo>
                    <a:pt x="607146" y="1608666"/>
                    <a:pt x="585577" y="1635571"/>
                    <a:pt x="594847" y="1664800"/>
                  </a:cubicBezTo>
                  <a:cubicBezTo>
                    <a:pt x="600435" y="1682433"/>
                    <a:pt x="618278" y="1693333"/>
                    <a:pt x="636777" y="1693333"/>
                  </a:cubicBezTo>
                  <a:lnTo>
                    <a:pt x="637414" y="1693333"/>
                  </a:lnTo>
                  <a:cubicBezTo>
                    <a:pt x="661860" y="1693333"/>
                    <a:pt x="684213" y="1707155"/>
                    <a:pt x="695155" y="1729020"/>
                  </a:cubicBezTo>
                  <a:lnTo>
                    <a:pt x="695600" y="1729909"/>
                  </a:lnTo>
                  <a:cubicBezTo>
                    <a:pt x="710354" y="1759373"/>
                    <a:pt x="740473" y="1778001"/>
                    <a:pt x="773429" y="1778001"/>
                  </a:cubicBezTo>
                  <a:lnTo>
                    <a:pt x="835236" y="1778001"/>
                  </a:lnTo>
                  <a:cubicBezTo>
                    <a:pt x="868194" y="1778001"/>
                    <a:pt x="898313" y="1759373"/>
                    <a:pt x="913045" y="1729909"/>
                  </a:cubicBezTo>
                  <a:lnTo>
                    <a:pt x="913490" y="1729020"/>
                  </a:lnTo>
                  <a:cubicBezTo>
                    <a:pt x="924432" y="1707155"/>
                    <a:pt x="946784" y="1693333"/>
                    <a:pt x="971233" y="1693333"/>
                  </a:cubicBezTo>
                  <a:lnTo>
                    <a:pt x="971868" y="1693333"/>
                  </a:lnTo>
                  <a:cubicBezTo>
                    <a:pt x="990367" y="1693333"/>
                    <a:pt x="1008211" y="1682433"/>
                    <a:pt x="1013798" y="1664800"/>
                  </a:cubicBezTo>
                  <a:cubicBezTo>
                    <a:pt x="1023091" y="1635571"/>
                    <a:pt x="1001522" y="1608666"/>
                    <a:pt x="973667" y="1608666"/>
                  </a:cubicBezTo>
                  <a:close/>
                  <a:moveTo>
                    <a:pt x="804334" y="254001"/>
                  </a:moveTo>
                  <a:cubicBezTo>
                    <a:pt x="827702" y="254001"/>
                    <a:pt x="846666" y="235035"/>
                    <a:pt x="846666" y="211667"/>
                  </a:cubicBezTo>
                  <a:lnTo>
                    <a:pt x="846666" y="42333"/>
                  </a:lnTo>
                  <a:cubicBezTo>
                    <a:pt x="846666" y="18965"/>
                    <a:pt x="827702" y="0"/>
                    <a:pt x="804334" y="0"/>
                  </a:cubicBezTo>
                  <a:cubicBezTo>
                    <a:pt x="780966" y="0"/>
                    <a:pt x="762000" y="18965"/>
                    <a:pt x="762000" y="42333"/>
                  </a:cubicBezTo>
                  <a:lnTo>
                    <a:pt x="762000" y="211667"/>
                  </a:lnTo>
                  <a:cubicBezTo>
                    <a:pt x="762000" y="235035"/>
                    <a:pt x="780966" y="254001"/>
                    <a:pt x="804334" y="254001"/>
                  </a:cubicBezTo>
                  <a:close/>
                  <a:moveTo>
                    <a:pt x="355325" y="415184"/>
                  </a:moveTo>
                  <a:cubicBezTo>
                    <a:pt x="363579" y="423460"/>
                    <a:pt x="374418" y="427588"/>
                    <a:pt x="385254" y="427588"/>
                  </a:cubicBezTo>
                  <a:cubicBezTo>
                    <a:pt x="396092" y="427588"/>
                    <a:pt x="406929" y="423460"/>
                    <a:pt x="415183" y="415184"/>
                  </a:cubicBezTo>
                  <a:cubicBezTo>
                    <a:pt x="431716" y="398653"/>
                    <a:pt x="431716" y="371856"/>
                    <a:pt x="415183" y="355325"/>
                  </a:cubicBezTo>
                  <a:lnTo>
                    <a:pt x="295444" y="235585"/>
                  </a:lnTo>
                  <a:cubicBezTo>
                    <a:pt x="278935" y="219054"/>
                    <a:pt x="252096" y="219054"/>
                    <a:pt x="235585" y="235585"/>
                  </a:cubicBezTo>
                  <a:cubicBezTo>
                    <a:pt x="219054" y="252116"/>
                    <a:pt x="219054" y="278913"/>
                    <a:pt x="235585" y="295444"/>
                  </a:cubicBezTo>
                  <a:lnTo>
                    <a:pt x="355325" y="415184"/>
                  </a:lnTo>
                  <a:close/>
                  <a:moveTo>
                    <a:pt x="254001" y="804334"/>
                  </a:moveTo>
                  <a:cubicBezTo>
                    <a:pt x="254001" y="780966"/>
                    <a:pt x="235034" y="762000"/>
                    <a:pt x="211667" y="762000"/>
                  </a:cubicBezTo>
                  <a:lnTo>
                    <a:pt x="42334" y="762000"/>
                  </a:lnTo>
                  <a:cubicBezTo>
                    <a:pt x="18965" y="762000"/>
                    <a:pt x="0" y="780966"/>
                    <a:pt x="0" y="804334"/>
                  </a:cubicBezTo>
                  <a:cubicBezTo>
                    <a:pt x="0" y="827702"/>
                    <a:pt x="18965" y="846666"/>
                    <a:pt x="42334" y="846666"/>
                  </a:cubicBezTo>
                  <a:lnTo>
                    <a:pt x="211667" y="846666"/>
                  </a:lnTo>
                  <a:cubicBezTo>
                    <a:pt x="235034" y="846666"/>
                    <a:pt x="254001" y="827702"/>
                    <a:pt x="254001" y="804334"/>
                  </a:cubicBezTo>
                  <a:close/>
                  <a:moveTo>
                    <a:pt x="355325" y="1193482"/>
                  </a:moveTo>
                  <a:lnTo>
                    <a:pt x="235585" y="1313222"/>
                  </a:lnTo>
                  <a:cubicBezTo>
                    <a:pt x="219054" y="1329753"/>
                    <a:pt x="219054" y="1356551"/>
                    <a:pt x="235585" y="1373082"/>
                  </a:cubicBezTo>
                  <a:cubicBezTo>
                    <a:pt x="243839" y="1381357"/>
                    <a:pt x="254678" y="1385485"/>
                    <a:pt x="265514" y="1385485"/>
                  </a:cubicBezTo>
                  <a:cubicBezTo>
                    <a:pt x="276353" y="1385485"/>
                    <a:pt x="287189" y="1381357"/>
                    <a:pt x="295444" y="1373082"/>
                  </a:cubicBezTo>
                  <a:lnTo>
                    <a:pt x="415183" y="1253343"/>
                  </a:lnTo>
                  <a:cubicBezTo>
                    <a:pt x="431716" y="1236812"/>
                    <a:pt x="431716" y="1210013"/>
                    <a:pt x="415183" y="1193482"/>
                  </a:cubicBezTo>
                  <a:cubicBezTo>
                    <a:pt x="398675" y="1176951"/>
                    <a:pt x="371835" y="1176951"/>
                    <a:pt x="355325" y="1193482"/>
                  </a:cubicBezTo>
                  <a:close/>
                  <a:moveTo>
                    <a:pt x="1253343" y="1193482"/>
                  </a:moveTo>
                  <a:cubicBezTo>
                    <a:pt x="1236811" y="1176951"/>
                    <a:pt x="1210013" y="1176951"/>
                    <a:pt x="1193482" y="1193482"/>
                  </a:cubicBezTo>
                  <a:cubicBezTo>
                    <a:pt x="1176951" y="1210013"/>
                    <a:pt x="1176951" y="1236812"/>
                    <a:pt x="1193482" y="1253343"/>
                  </a:cubicBezTo>
                  <a:lnTo>
                    <a:pt x="1313222" y="1373082"/>
                  </a:lnTo>
                  <a:cubicBezTo>
                    <a:pt x="1321498" y="1381357"/>
                    <a:pt x="1332314" y="1385485"/>
                    <a:pt x="1343153" y="1385485"/>
                  </a:cubicBezTo>
                  <a:cubicBezTo>
                    <a:pt x="1353989" y="1385485"/>
                    <a:pt x="1364806" y="1381357"/>
                    <a:pt x="1373082" y="1373082"/>
                  </a:cubicBezTo>
                  <a:cubicBezTo>
                    <a:pt x="1389613" y="1356551"/>
                    <a:pt x="1389613" y="1329753"/>
                    <a:pt x="1373082" y="1313222"/>
                  </a:cubicBezTo>
                  <a:lnTo>
                    <a:pt x="1253343" y="1193482"/>
                  </a:lnTo>
                  <a:close/>
                  <a:moveTo>
                    <a:pt x="1566334" y="762000"/>
                  </a:moveTo>
                  <a:lnTo>
                    <a:pt x="1397001" y="762000"/>
                  </a:lnTo>
                  <a:cubicBezTo>
                    <a:pt x="1373633" y="762000"/>
                    <a:pt x="1354667" y="780966"/>
                    <a:pt x="1354667" y="804334"/>
                  </a:cubicBezTo>
                  <a:cubicBezTo>
                    <a:pt x="1354667" y="827702"/>
                    <a:pt x="1373633" y="846666"/>
                    <a:pt x="1397001" y="846666"/>
                  </a:cubicBezTo>
                  <a:lnTo>
                    <a:pt x="1566334" y="846666"/>
                  </a:lnTo>
                  <a:cubicBezTo>
                    <a:pt x="1589701" y="846666"/>
                    <a:pt x="1608666" y="827702"/>
                    <a:pt x="1608666" y="804334"/>
                  </a:cubicBezTo>
                  <a:cubicBezTo>
                    <a:pt x="1608666" y="780966"/>
                    <a:pt x="1589701" y="762000"/>
                    <a:pt x="1566334" y="762000"/>
                  </a:cubicBezTo>
                  <a:close/>
                  <a:moveTo>
                    <a:pt x="1223413" y="427588"/>
                  </a:moveTo>
                  <a:cubicBezTo>
                    <a:pt x="1234250" y="427588"/>
                    <a:pt x="1245066" y="423460"/>
                    <a:pt x="1253343" y="415184"/>
                  </a:cubicBezTo>
                  <a:lnTo>
                    <a:pt x="1373082" y="295444"/>
                  </a:lnTo>
                  <a:cubicBezTo>
                    <a:pt x="1389613" y="278913"/>
                    <a:pt x="1389613" y="252116"/>
                    <a:pt x="1373082" y="235585"/>
                  </a:cubicBezTo>
                  <a:cubicBezTo>
                    <a:pt x="1356551" y="219054"/>
                    <a:pt x="1329753" y="219054"/>
                    <a:pt x="1313222" y="235585"/>
                  </a:cubicBezTo>
                  <a:lnTo>
                    <a:pt x="1193482" y="355325"/>
                  </a:lnTo>
                  <a:cubicBezTo>
                    <a:pt x="1176951" y="371856"/>
                    <a:pt x="1176951" y="398653"/>
                    <a:pt x="1193482" y="415184"/>
                  </a:cubicBezTo>
                  <a:cubicBezTo>
                    <a:pt x="1201738" y="423460"/>
                    <a:pt x="1212575" y="427588"/>
                    <a:pt x="1223413" y="427588"/>
                  </a:cubicBezTo>
                  <a:close/>
                  <a:moveTo>
                    <a:pt x="1016001" y="1439333"/>
                  </a:moveTo>
                  <a:cubicBezTo>
                    <a:pt x="1016001" y="1462701"/>
                    <a:pt x="997034" y="1481667"/>
                    <a:pt x="973667" y="1481667"/>
                  </a:cubicBezTo>
                  <a:lnTo>
                    <a:pt x="635001" y="1481667"/>
                  </a:lnTo>
                  <a:cubicBezTo>
                    <a:pt x="611633" y="1481667"/>
                    <a:pt x="592667" y="1462701"/>
                    <a:pt x="592667" y="1439333"/>
                  </a:cubicBezTo>
                  <a:cubicBezTo>
                    <a:pt x="592667" y="1416791"/>
                    <a:pt x="610342" y="1398525"/>
                    <a:pt x="632566" y="1397254"/>
                  </a:cubicBezTo>
                  <a:cubicBezTo>
                    <a:pt x="606214" y="1159045"/>
                    <a:pt x="359834" y="1105981"/>
                    <a:pt x="359834" y="825501"/>
                  </a:cubicBezTo>
                  <a:cubicBezTo>
                    <a:pt x="359834" y="580009"/>
                    <a:pt x="558842" y="381000"/>
                    <a:pt x="804334" y="381000"/>
                  </a:cubicBezTo>
                  <a:cubicBezTo>
                    <a:pt x="1049824" y="381000"/>
                    <a:pt x="1248833" y="580009"/>
                    <a:pt x="1248833" y="825501"/>
                  </a:cubicBezTo>
                  <a:cubicBezTo>
                    <a:pt x="1248833" y="1105981"/>
                    <a:pt x="1002454" y="1159045"/>
                    <a:pt x="976102" y="1397254"/>
                  </a:cubicBezTo>
                  <a:cubicBezTo>
                    <a:pt x="998326" y="1398525"/>
                    <a:pt x="1016001" y="1416791"/>
                    <a:pt x="1016001" y="1439333"/>
                  </a:cubicBezTo>
                  <a:close/>
                  <a:moveTo>
                    <a:pt x="706777" y="499746"/>
                  </a:moveTo>
                  <a:cubicBezTo>
                    <a:pt x="700193" y="483511"/>
                    <a:pt x="681714" y="475699"/>
                    <a:pt x="665417" y="482240"/>
                  </a:cubicBezTo>
                  <a:cubicBezTo>
                    <a:pt x="557234" y="526075"/>
                    <a:pt x="475213" y="619781"/>
                    <a:pt x="446024" y="732896"/>
                  </a:cubicBezTo>
                  <a:cubicBezTo>
                    <a:pt x="441643" y="749892"/>
                    <a:pt x="451866" y="767186"/>
                    <a:pt x="468842" y="771567"/>
                  </a:cubicBezTo>
                  <a:cubicBezTo>
                    <a:pt x="471487" y="772265"/>
                    <a:pt x="474155" y="772583"/>
                    <a:pt x="476780" y="772583"/>
                  </a:cubicBezTo>
                  <a:cubicBezTo>
                    <a:pt x="490918" y="772583"/>
                    <a:pt x="503809" y="763081"/>
                    <a:pt x="507513" y="748771"/>
                  </a:cubicBezTo>
                  <a:cubicBezTo>
                    <a:pt x="531686" y="655044"/>
                    <a:pt x="599630" y="577406"/>
                    <a:pt x="689250" y="541105"/>
                  </a:cubicBezTo>
                  <a:cubicBezTo>
                    <a:pt x="705506" y="534521"/>
                    <a:pt x="713338" y="516022"/>
                    <a:pt x="706777" y="499746"/>
                  </a:cubicBez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图形 160">
              <a:extLst>
                <a:ext uri="{FF2B5EF4-FFF2-40B4-BE49-F238E27FC236}">
                  <a16:creationId xmlns:a16="http://schemas.microsoft.com/office/drawing/2014/main" id="{CA079A21-E623-4E20-8086-45507877B613}"/>
                </a:ext>
              </a:extLst>
            </p:cNvPr>
            <p:cNvSpPr/>
            <p:nvPr/>
          </p:nvSpPr>
          <p:spPr>
            <a:xfrm rot="10518429" flipH="1">
              <a:off x="8646689" y="1369584"/>
              <a:ext cx="444193" cy="409437"/>
            </a:xfrm>
            <a:custGeom>
              <a:avLst/>
              <a:gdLst>
                <a:gd name="connsiteX0" fmla="*/ 235878 w 1493002"/>
                <a:gd name="connsiteY0" fmla="*/ 199037 h 1376182"/>
                <a:gd name="connsiteX1" fmla="*/ 285750 w 1493002"/>
                <a:gd name="connsiteY1" fmla="*/ 285302 h 1376182"/>
                <a:gd name="connsiteX2" fmla="*/ 385493 w 1493002"/>
                <a:gd name="connsiteY2" fmla="*/ 285302 h 1376182"/>
                <a:gd name="connsiteX3" fmla="*/ 435365 w 1493002"/>
                <a:gd name="connsiteY3" fmla="*/ 199037 h 1376182"/>
                <a:gd name="connsiteX4" fmla="*/ 385493 w 1493002"/>
                <a:gd name="connsiteY4" fmla="*/ 112773 h 1376182"/>
                <a:gd name="connsiteX5" fmla="*/ 285750 w 1493002"/>
                <a:gd name="connsiteY5" fmla="*/ 112773 h 1376182"/>
                <a:gd name="connsiteX6" fmla="*/ 235878 w 1493002"/>
                <a:gd name="connsiteY6" fmla="*/ 199037 h 1376182"/>
                <a:gd name="connsiteX7" fmla="*/ 1418416 w 1493002"/>
                <a:gd name="connsiteY7" fmla="*/ 477599 h 1376182"/>
                <a:gd name="connsiteX8" fmla="*/ 1154681 w 1493002"/>
                <a:gd name="connsiteY8" fmla="*/ 629908 h 1376182"/>
                <a:gd name="connsiteX9" fmla="*/ 1080100 w 1493002"/>
                <a:gd name="connsiteY9" fmla="*/ 586775 h 1376182"/>
                <a:gd name="connsiteX10" fmla="*/ 1080100 w 1493002"/>
                <a:gd name="connsiteY10" fmla="*/ 497817 h 1376182"/>
                <a:gd name="connsiteX11" fmla="*/ 980355 w 1493002"/>
                <a:gd name="connsiteY11" fmla="*/ 398072 h 1376182"/>
                <a:gd name="connsiteX12" fmla="*/ 99743 w 1493002"/>
                <a:gd name="connsiteY12" fmla="*/ 398072 h 1376182"/>
                <a:gd name="connsiteX13" fmla="*/ 0 w 1493002"/>
                <a:gd name="connsiteY13" fmla="*/ 497817 h 1376182"/>
                <a:gd name="connsiteX14" fmla="*/ 0 w 1493002"/>
                <a:gd name="connsiteY14" fmla="*/ 1276439 h 1376182"/>
                <a:gd name="connsiteX15" fmla="*/ 99743 w 1493002"/>
                <a:gd name="connsiteY15" fmla="*/ 1376182 h 1376182"/>
                <a:gd name="connsiteX16" fmla="*/ 980355 w 1493002"/>
                <a:gd name="connsiteY16" fmla="*/ 1376182 h 1376182"/>
                <a:gd name="connsiteX17" fmla="*/ 1080100 w 1493002"/>
                <a:gd name="connsiteY17" fmla="*/ 1276439 h 1376182"/>
                <a:gd name="connsiteX18" fmla="*/ 1080100 w 1493002"/>
                <a:gd name="connsiteY18" fmla="*/ 1187479 h 1376182"/>
                <a:gd name="connsiteX19" fmla="*/ 1154681 w 1493002"/>
                <a:gd name="connsiteY19" fmla="*/ 1144349 h 1376182"/>
                <a:gd name="connsiteX20" fmla="*/ 1418416 w 1493002"/>
                <a:gd name="connsiteY20" fmla="*/ 1296658 h 1376182"/>
                <a:gd name="connsiteX21" fmla="*/ 1492999 w 1493002"/>
                <a:gd name="connsiteY21" fmla="*/ 1253525 h 1376182"/>
                <a:gd name="connsiteX22" fmla="*/ 1492999 w 1493002"/>
                <a:gd name="connsiteY22" fmla="*/ 520729 h 1376182"/>
                <a:gd name="connsiteX23" fmla="*/ 1418416 w 1493002"/>
                <a:gd name="connsiteY23" fmla="*/ 477599 h 1376182"/>
                <a:gd name="connsiteX24" fmla="*/ 240370 w 1493002"/>
                <a:gd name="connsiteY24" fmla="*/ 729202 h 1376182"/>
                <a:gd name="connsiteX25" fmla="*/ 161745 w 1493002"/>
                <a:gd name="connsiteY25" fmla="*/ 683822 h 1376182"/>
                <a:gd name="connsiteX26" fmla="*/ 161745 w 1493002"/>
                <a:gd name="connsiteY26" fmla="*/ 593067 h 1376182"/>
                <a:gd name="connsiteX27" fmla="*/ 240370 w 1493002"/>
                <a:gd name="connsiteY27" fmla="*/ 547688 h 1376182"/>
                <a:gd name="connsiteX28" fmla="*/ 331128 w 1493002"/>
                <a:gd name="connsiteY28" fmla="*/ 638445 h 1376182"/>
                <a:gd name="connsiteX29" fmla="*/ 240370 w 1493002"/>
                <a:gd name="connsiteY29" fmla="*/ 729202 h 1376182"/>
                <a:gd name="connsiteX30" fmla="*/ 544992 w 1493002"/>
                <a:gd name="connsiteY30" fmla="*/ 149165 h 1376182"/>
                <a:gd name="connsiteX31" fmla="*/ 619573 w 1493002"/>
                <a:gd name="connsiteY31" fmla="*/ 278562 h 1376182"/>
                <a:gd name="connsiteX32" fmla="*/ 768738 w 1493002"/>
                <a:gd name="connsiteY32" fmla="*/ 278562 h 1376182"/>
                <a:gd name="connsiteX33" fmla="*/ 843322 w 1493002"/>
                <a:gd name="connsiteY33" fmla="*/ 149165 h 1376182"/>
                <a:gd name="connsiteX34" fmla="*/ 694157 w 1493002"/>
                <a:gd name="connsiteY34" fmla="*/ 0 h 1376182"/>
                <a:gd name="connsiteX35" fmla="*/ 544992 w 1493002"/>
                <a:gd name="connsiteY35" fmla="*/ 149165 h 13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93002" h="1376182">
                  <a:moveTo>
                    <a:pt x="235878" y="199037"/>
                  </a:moveTo>
                  <a:cubicBezTo>
                    <a:pt x="235878" y="234531"/>
                    <a:pt x="254749" y="267329"/>
                    <a:pt x="285750" y="285302"/>
                  </a:cubicBezTo>
                  <a:cubicBezTo>
                    <a:pt x="316751" y="303273"/>
                    <a:pt x="354492" y="303273"/>
                    <a:pt x="385493" y="285302"/>
                  </a:cubicBezTo>
                  <a:cubicBezTo>
                    <a:pt x="416494" y="267329"/>
                    <a:pt x="435365" y="234531"/>
                    <a:pt x="435365" y="199037"/>
                  </a:cubicBezTo>
                  <a:cubicBezTo>
                    <a:pt x="435365" y="163542"/>
                    <a:pt x="416494" y="130744"/>
                    <a:pt x="385493" y="112773"/>
                  </a:cubicBezTo>
                  <a:cubicBezTo>
                    <a:pt x="354492" y="94802"/>
                    <a:pt x="316751" y="94802"/>
                    <a:pt x="285750" y="112773"/>
                  </a:cubicBezTo>
                  <a:cubicBezTo>
                    <a:pt x="254749" y="130744"/>
                    <a:pt x="235878" y="163542"/>
                    <a:pt x="235878" y="199037"/>
                  </a:cubicBezTo>
                  <a:close/>
                  <a:moveTo>
                    <a:pt x="1418416" y="477599"/>
                  </a:moveTo>
                  <a:lnTo>
                    <a:pt x="1154681" y="629908"/>
                  </a:lnTo>
                  <a:cubicBezTo>
                    <a:pt x="1121433" y="649227"/>
                    <a:pt x="1080100" y="624967"/>
                    <a:pt x="1080100" y="586775"/>
                  </a:cubicBezTo>
                  <a:lnTo>
                    <a:pt x="1080100" y="497817"/>
                  </a:lnTo>
                  <a:cubicBezTo>
                    <a:pt x="1080100" y="443002"/>
                    <a:pt x="1035170" y="398072"/>
                    <a:pt x="980355" y="398072"/>
                  </a:cubicBezTo>
                  <a:lnTo>
                    <a:pt x="99743" y="398072"/>
                  </a:lnTo>
                  <a:cubicBezTo>
                    <a:pt x="44929" y="398072"/>
                    <a:pt x="0" y="443002"/>
                    <a:pt x="0" y="497817"/>
                  </a:cubicBezTo>
                  <a:lnTo>
                    <a:pt x="0" y="1276439"/>
                  </a:lnTo>
                  <a:cubicBezTo>
                    <a:pt x="0" y="1331253"/>
                    <a:pt x="44929" y="1376182"/>
                    <a:pt x="99743" y="1376182"/>
                  </a:cubicBezTo>
                  <a:lnTo>
                    <a:pt x="980355" y="1376182"/>
                  </a:lnTo>
                  <a:cubicBezTo>
                    <a:pt x="1035170" y="1376182"/>
                    <a:pt x="1080100" y="1331253"/>
                    <a:pt x="1080100" y="1276439"/>
                  </a:cubicBezTo>
                  <a:lnTo>
                    <a:pt x="1080100" y="1187479"/>
                  </a:lnTo>
                  <a:cubicBezTo>
                    <a:pt x="1080100" y="1149290"/>
                    <a:pt x="1121433" y="1125029"/>
                    <a:pt x="1154681" y="1144349"/>
                  </a:cubicBezTo>
                  <a:lnTo>
                    <a:pt x="1418416" y="1296658"/>
                  </a:lnTo>
                  <a:cubicBezTo>
                    <a:pt x="1451664" y="1315977"/>
                    <a:pt x="1492999" y="1291717"/>
                    <a:pt x="1492999" y="1253525"/>
                  </a:cubicBezTo>
                  <a:lnTo>
                    <a:pt x="1492999" y="520729"/>
                  </a:lnTo>
                  <a:cubicBezTo>
                    <a:pt x="1493447" y="482092"/>
                    <a:pt x="1451664" y="458279"/>
                    <a:pt x="1418416" y="477599"/>
                  </a:cubicBezTo>
                  <a:close/>
                  <a:moveTo>
                    <a:pt x="240370" y="729202"/>
                  </a:moveTo>
                  <a:cubicBezTo>
                    <a:pt x="208023" y="729202"/>
                    <a:pt x="177920" y="711679"/>
                    <a:pt x="161745" y="683822"/>
                  </a:cubicBezTo>
                  <a:cubicBezTo>
                    <a:pt x="145571" y="655517"/>
                    <a:pt x="145571" y="620922"/>
                    <a:pt x="161745" y="593067"/>
                  </a:cubicBezTo>
                  <a:cubicBezTo>
                    <a:pt x="177920" y="564760"/>
                    <a:pt x="208023" y="547688"/>
                    <a:pt x="240370" y="547688"/>
                  </a:cubicBezTo>
                  <a:cubicBezTo>
                    <a:pt x="290691" y="547688"/>
                    <a:pt x="331128" y="588573"/>
                    <a:pt x="331128" y="638445"/>
                  </a:cubicBezTo>
                  <a:cubicBezTo>
                    <a:pt x="331128" y="688317"/>
                    <a:pt x="290691" y="729202"/>
                    <a:pt x="240370" y="729202"/>
                  </a:cubicBezTo>
                  <a:close/>
                  <a:moveTo>
                    <a:pt x="544992" y="149165"/>
                  </a:moveTo>
                  <a:cubicBezTo>
                    <a:pt x="544992" y="202631"/>
                    <a:pt x="573297" y="251603"/>
                    <a:pt x="619573" y="278562"/>
                  </a:cubicBezTo>
                  <a:cubicBezTo>
                    <a:pt x="665851" y="305070"/>
                    <a:pt x="722462" y="305070"/>
                    <a:pt x="768738" y="278562"/>
                  </a:cubicBezTo>
                  <a:cubicBezTo>
                    <a:pt x="815016" y="252053"/>
                    <a:pt x="843322" y="202631"/>
                    <a:pt x="843322" y="149165"/>
                  </a:cubicBezTo>
                  <a:cubicBezTo>
                    <a:pt x="843322" y="66495"/>
                    <a:pt x="776377" y="0"/>
                    <a:pt x="694157" y="0"/>
                  </a:cubicBezTo>
                  <a:cubicBezTo>
                    <a:pt x="611937" y="0"/>
                    <a:pt x="544992" y="66945"/>
                    <a:pt x="544992" y="149165"/>
                  </a:cubicBezTo>
                  <a:close/>
                </a:path>
              </a:pathLst>
            </a:custGeom>
            <a:solidFill>
              <a:srgbClr val="C3D8DB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935F16D-A9C2-44D1-A522-2CBD6BBB97F5}"/>
              </a:ext>
            </a:extLst>
          </p:cNvPr>
          <p:cNvSpPr/>
          <p:nvPr/>
        </p:nvSpPr>
        <p:spPr>
          <a:xfrm>
            <a:off x="11250969" y="1561278"/>
            <a:ext cx="948730" cy="3206471"/>
          </a:xfrm>
          <a:custGeom>
            <a:avLst/>
            <a:gdLst>
              <a:gd name="connsiteX0" fmla="*/ 977334 w 977334"/>
              <a:gd name="connsiteY0" fmla="*/ 0 h 3303145"/>
              <a:gd name="connsiteX1" fmla="*/ 977334 w 977334"/>
              <a:gd name="connsiteY1" fmla="*/ 3303145 h 3303145"/>
              <a:gd name="connsiteX2" fmla="*/ 454018 w 977334"/>
              <a:gd name="connsiteY2" fmla="*/ 3303145 h 3303145"/>
              <a:gd name="connsiteX3" fmla="*/ 435062 w 977334"/>
              <a:gd name="connsiteY3" fmla="*/ 3278697 h 3303145"/>
              <a:gd name="connsiteX4" fmla="*/ 0 w 977334"/>
              <a:gd name="connsiteY4" fmla="*/ 1932398 h 3303145"/>
              <a:gd name="connsiteX5" fmla="*/ 893214 w 977334"/>
              <a:gd name="connsiteY5" fmla="*/ 71230 h 3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334" h="3303145">
                <a:moveTo>
                  <a:pt x="977334" y="0"/>
                </a:moveTo>
                <a:lnTo>
                  <a:pt x="977334" y="3303145"/>
                </a:lnTo>
                <a:lnTo>
                  <a:pt x="454018" y="3303145"/>
                </a:lnTo>
                <a:lnTo>
                  <a:pt x="435062" y="3278697"/>
                </a:lnTo>
                <a:cubicBezTo>
                  <a:pt x="157603" y="2878491"/>
                  <a:pt x="0" y="2419866"/>
                  <a:pt x="0" y="1932398"/>
                </a:cubicBezTo>
                <a:cubicBezTo>
                  <a:pt x="0" y="1219475"/>
                  <a:pt x="337098" y="568245"/>
                  <a:pt x="893214" y="71230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A815578-FCAB-4D3B-887E-FFE7ED0C5E0E}"/>
              </a:ext>
            </a:extLst>
          </p:cNvPr>
          <p:cNvSpPr/>
          <p:nvPr/>
        </p:nvSpPr>
        <p:spPr>
          <a:xfrm>
            <a:off x="1" y="3659469"/>
            <a:ext cx="4327927" cy="3198531"/>
          </a:xfrm>
          <a:custGeom>
            <a:avLst/>
            <a:gdLst>
              <a:gd name="connsiteX0" fmla="*/ 31605 w 4327927"/>
              <a:gd name="connsiteY0" fmla="*/ 0 h 3693486"/>
              <a:gd name="connsiteX1" fmla="*/ 387824 w 4327927"/>
              <a:gd name="connsiteY1" fmla="*/ 202720 h 3693486"/>
              <a:gd name="connsiteX2" fmla="*/ 427656 w 4327927"/>
              <a:gd name="connsiteY2" fmla="*/ 281730 h 3693486"/>
              <a:gd name="connsiteX3" fmla="*/ 487403 w 4327927"/>
              <a:gd name="connsiteY3" fmla="*/ 288126 h 3693486"/>
              <a:gd name="connsiteX4" fmla="*/ 927069 w 4327927"/>
              <a:gd name="connsiteY4" fmla="*/ 652160 h 3693486"/>
              <a:gd name="connsiteX5" fmla="*/ 932267 w 4327927"/>
              <a:gd name="connsiteY5" fmla="*/ 671235 h 3693486"/>
              <a:gd name="connsiteX6" fmla="*/ 967002 w 4327927"/>
              <a:gd name="connsiteY6" fmla="*/ 668957 h 3693486"/>
              <a:gd name="connsiteX7" fmla="*/ 1553789 w 4327927"/>
              <a:gd name="connsiteY7" fmla="*/ 1086949 h 3693486"/>
              <a:gd name="connsiteX8" fmla="*/ 1588494 w 4327927"/>
              <a:gd name="connsiteY8" fmla="*/ 1214315 h 3693486"/>
              <a:gd name="connsiteX9" fmla="*/ 1588757 w 4327927"/>
              <a:gd name="connsiteY9" fmla="*/ 1218333 h 3693486"/>
              <a:gd name="connsiteX10" fmla="*/ 1644012 w 4327927"/>
              <a:gd name="connsiteY10" fmla="*/ 1200265 h 3693486"/>
              <a:gd name="connsiteX11" fmla="*/ 1885331 w 4327927"/>
              <a:gd name="connsiteY11" fmla="*/ 1172138 h 3693486"/>
              <a:gd name="connsiteX12" fmla="*/ 2623740 w 4327927"/>
              <a:gd name="connsiteY12" fmla="*/ 1698135 h 3693486"/>
              <a:gd name="connsiteX13" fmla="*/ 2529857 w 4327927"/>
              <a:gd name="connsiteY13" fmla="*/ 2462594 h 3693486"/>
              <a:gd name="connsiteX14" fmla="*/ 2474342 w 4327927"/>
              <a:gd name="connsiteY14" fmla="*/ 2527571 h 3693486"/>
              <a:gd name="connsiteX15" fmla="*/ 2484586 w 4327927"/>
              <a:gd name="connsiteY15" fmla="*/ 2524779 h 3693486"/>
              <a:gd name="connsiteX16" fmla="*/ 2612404 w 4327927"/>
              <a:gd name="connsiteY16" fmla="*/ 2516395 h 3693486"/>
              <a:gd name="connsiteX17" fmla="*/ 3199193 w 4327927"/>
              <a:gd name="connsiteY17" fmla="*/ 2934387 h 3693486"/>
              <a:gd name="connsiteX18" fmla="*/ 3206098 w 4327927"/>
              <a:gd name="connsiteY18" fmla="*/ 2959731 h 3693486"/>
              <a:gd name="connsiteX19" fmla="*/ 3234583 w 4327927"/>
              <a:gd name="connsiteY19" fmla="*/ 2951230 h 3693486"/>
              <a:gd name="connsiteX20" fmla="*/ 3394780 w 4327927"/>
              <a:gd name="connsiteY20" fmla="*/ 2952980 h 3693486"/>
              <a:gd name="connsiteX21" fmla="*/ 3440009 w 4327927"/>
              <a:gd name="connsiteY21" fmla="*/ 2968448 h 3693486"/>
              <a:gd name="connsiteX22" fmla="*/ 3452206 w 4327927"/>
              <a:gd name="connsiteY22" fmla="*/ 2946868 h 3693486"/>
              <a:gd name="connsiteX23" fmla="*/ 3673993 w 4327927"/>
              <a:gd name="connsiteY23" fmla="*/ 2773691 h 3693486"/>
              <a:gd name="connsiteX24" fmla="*/ 3862460 w 4327927"/>
              <a:gd name="connsiteY24" fmla="*/ 2741868 h 3693486"/>
              <a:gd name="connsiteX25" fmla="*/ 4295834 w 4327927"/>
              <a:gd name="connsiteY25" fmla="*/ 3050577 h 3693486"/>
              <a:gd name="connsiteX26" fmla="*/ 4018947 w 4327927"/>
              <a:gd name="connsiteY26" fmla="*/ 3672418 h 3693486"/>
              <a:gd name="connsiteX27" fmla="*/ 3960329 w 4327927"/>
              <a:gd name="connsiteY27" fmla="*/ 3690775 h 3693486"/>
              <a:gd name="connsiteX28" fmla="*/ 3945207 w 4327927"/>
              <a:gd name="connsiteY28" fmla="*/ 3693486 h 3693486"/>
              <a:gd name="connsiteX29" fmla="*/ 3757032 w 4327927"/>
              <a:gd name="connsiteY29" fmla="*/ 3693486 h 3693486"/>
              <a:gd name="connsiteX30" fmla="*/ 3747921 w 4327927"/>
              <a:gd name="connsiteY30" fmla="*/ 3691147 h 3693486"/>
              <a:gd name="connsiteX31" fmla="*/ 3751190 w 4327927"/>
              <a:gd name="connsiteY31" fmla="*/ 3693486 h 3693486"/>
              <a:gd name="connsiteX32" fmla="*/ 0 w 4327927"/>
              <a:gd name="connsiteY32" fmla="*/ 3693486 h 3693486"/>
              <a:gd name="connsiteX33" fmla="*/ 0 w 4327927"/>
              <a:gd name="connsiteY33" fmla="*/ 2073 h 36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27927" h="3693486">
                <a:moveTo>
                  <a:pt x="31605" y="0"/>
                </a:moveTo>
                <a:cubicBezTo>
                  <a:pt x="174485" y="4811"/>
                  <a:pt x="309106" y="79457"/>
                  <a:pt x="387824" y="202720"/>
                </a:cubicBezTo>
                <a:lnTo>
                  <a:pt x="427656" y="281730"/>
                </a:lnTo>
                <a:lnTo>
                  <a:pt x="487403" y="288126"/>
                </a:lnTo>
                <a:cubicBezTo>
                  <a:pt x="680687" y="323202"/>
                  <a:pt x="851533" y="455362"/>
                  <a:pt x="927069" y="652160"/>
                </a:cubicBezTo>
                <a:lnTo>
                  <a:pt x="932267" y="671235"/>
                </a:lnTo>
                <a:lnTo>
                  <a:pt x="967002" y="668957"/>
                </a:lnTo>
                <a:cubicBezTo>
                  <a:pt x="1220832" y="677504"/>
                  <a:pt x="1457057" y="834927"/>
                  <a:pt x="1553789" y="1086949"/>
                </a:cubicBezTo>
                <a:cubicBezTo>
                  <a:pt x="1569912" y="1128953"/>
                  <a:pt x="1581396" y="1171597"/>
                  <a:pt x="1588494" y="1214315"/>
                </a:cubicBezTo>
                <a:lnTo>
                  <a:pt x="1588757" y="1218333"/>
                </a:lnTo>
                <a:lnTo>
                  <a:pt x="1644012" y="1200265"/>
                </a:lnTo>
                <a:cubicBezTo>
                  <a:pt x="1724238" y="1178470"/>
                  <a:pt x="1805477" y="1169449"/>
                  <a:pt x="1885331" y="1172138"/>
                </a:cubicBezTo>
                <a:cubicBezTo>
                  <a:pt x="2204748" y="1182894"/>
                  <a:pt x="2502012" y="1380991"/>
                  <a:pt x="2623740" y="1698135"/>
                </a:cubicBezTo>
                <a:cubicBezTo>
                  <a:pt x="2725179" y="1962422"/>
                  <a:pt x="2680711" y="2246828"/>
                  <a:pt x="2529857" y="2462594"/>
                </a:cubicBezTo>
                <a:lnTo>
                  <a:pt x="2474342" y="2527571"/>
                </a:lnTo>
                <a:lnTo>
                  <a:pt x="2484586" y="2524779"/>
                </a:lnTo>
                <a:cubicBezTo>
                  <a:pt x="2527305" y="2517682"/>
                  <a:pt x="2570099" y="2514971"/>
                  <a:pt x="2612404" y="2516395"/>
                </a:cubicBezTo>
                <a:cubicBezTo>
                  <a:pt x="2866234" y="2524942"/>
                  <a:pt x="3102460" y="2682364"/>
                  <a:pt x="3199193" y="2934387"/>
                </a:cubicBezTo>
                <a:lnTo>
                  <a:pt x="3206098" y="2959731"/>
                </a:lnTo>
                <a:lnTo>
                  <a:pt x="3234583" y="2951230"/>
                </a:lnTo>
                <a:cubicBezTo>
                  <a:pt x="3288520" y="2939566"/>
                  <a:pt x="3343128" y="2940696"/>
                  <a:pt x="3394780" y="2952980"/>
                </a:cubicBezTo>
                <a:lnTo>
                  <a:pt x="3440009" y="2968448"/>
                </a:lnTo>
                <a:lnTo>
                  <a:pt x="3452206" y="2946868"/>
                </a:lnTo>
                <a:cubicBezTo>
                  <a:pt x="3505328" y="2870889"/>
                  <a:pt x="3580927" y="2809412"/>
                  <a:pt x="3673993" y="2773691"/>
                </a:cubicBezTo>
                <a:cubicBezTo>
                  <a:pt x="3736038" y="2749876"/>
                  <a:pt x="3799971" y="2739763"/>
                  <a:pt x="3862460" y="2741868"/>
                </a:cubicBezTo>
                <a:cubicBezTo>
                  <a:pt x="4049927" y="2748180"/>
                  <a:pt x="4224391" y="2864445"/>
                  <a:pt x="4295834" y="3050577"/>
                </a:cubicBezTo>
                <a:cubicBezTo>
                  <a:pt x="4391090" y="3298754"/>
                  <a:pt x="4267124" y="3577161"/>
                  <a:pt x="4018947" y="3672418"/>
                </a:cubicBezTo>
                <a:cubicBezTo>
                  <a:pt x="3999558" y="3679860"/>
                  <a:pt x="3979985" y="3685963"/>
                  <a:pt x="3960329" y="3690775"/>
                </a:cubicBezTo>
                <a:lnTo>
                  <a:pt x="3945207" y="3693486"/>
                </a:lnTo>
                <a:lnTo>
                  <a:pt x="3757032" y="3693486"/>
                </a:lnTo>
                <a:lnTo>
                  <a:pt x="3747921" y="3691147"/>
                </a:lnTo>
                <a:lnTo>
                  <a:pt x="3751190" y="3693486"/>
                </a:lnTo>
                <a:lnTo>
                  <a:pt x="0" y="3693486"/>
                </a:lnTo>
                <a:lnTo>
                  <a:pt x="0" y="2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7371CA2-E8A8-41FF-802B-0214FFE65249}"/>
              </a:ext>
            </a:extLst>
          </p:cNvPr>
          <p:cNvSpPr/>
          <p:nvPr/>
        </p:nvSpPr>
        <p:spPr>
          <a:xfrm>
            <a:off x="3273155" y="2476514"/>
            <a:ext cx="8918845" cy="4381485"/>
          </a:xfrm>
          <a:custGeom>
            <a:avLst/>
            <a:gdLst>
              <a:gd name="connsiteX0" fmla="*/ 8918845 w 8918845"/>
              <a:gd name="connsiteY0" fmla="*/ 0 h 4941674"/>
              <a:gd name="connsiteX1" fmla="*/ 8918845 w 8918845"/>
              <a:gd name="connsiteY1" fmla="*/ 4941674 h 4941674"/>
              <a:gd name="connsiteX2" fmla="*/ 1012344 w 8918845"/>
              <a:gd name="connsiteY2" fmla="*/ 4941674 h 4941674"/>
              <a:gd name="connsiteX3" fmla="*/ 638817 w 8918845"/>
              <a:gd name="connsiteY3" fmla="*/ 4941674 h 4941674"/>
              <a:gd name="connsiteX4" fmla="*/ 0 w 8918845"/>
              <a:gd name="connsiteY4" fmla="*/ 4941674 h 4941674"/>
              <a:gd name="connsiteX5" fmla="*/ 28890 w 8918845"/>
              <a:gd name="connsiteY5" fmla="*/ 4849450 h 4941674"/>
              <a:gd name="connsiteX6" fmla="*/ 506171 w 8918845"/>
              <a:gd name="connsiteY6" fmla="*/ 4535961 h 4941674"/>
              <a:gd name="connsiteX7" fmla="*/ 660205 w 8918845"/>
              <a:gd name="connsiteY7" fmla="*/ 4559037 h 4941674"/>
              <a:gd name="connsiteX8" fmla="*/ 670170 w 8918845"/>
              <a:gd name="connsiteY8" fmla="*/ 4562928 h 4941674"/>
              <a:gd name="connsiteX9" fmla="*/ 697803 w 8918845"/>
              <a:gd name="connsiteY9" fmla="*/ 4510880 h 4941674"/>
              <a:gd name="connsiteX10" fmla="*/ 1101262 w 8918845"/>
              <a:gd name="connsiteY10" fmla="*/ 4291567 h 4941674"/>
              <a:gd name="connsiteX11" fmla="*/ 1373298 w 8918845"/>
              <a:gd name="connsiteY11" fmla="*/ 4376521 h 4941674"/>
              <a:gd name="connsiteX12" fmla="*/ 1430150 w 8918845"/>
              <a:gd name="connsiteY12" fmla="*/ 4424475 h 4941674"/>
              <a:gd name="connsiteX13" fmla="*/ 1447281 w 8918845"/>
              <a:gd name="connsiteY13" fmla="*/ 4372395 h 4941674"/>
              <a:gd name="connsiteX14" fmla="*/ 2184588 w 8918845"/>
              <a:gd name="connsiteY14" fmla="*/ 3911214 h 4941674"/>
              <a:gd name="connsiteX15" fmla="*/ 2631982 w 8918845"/>
              <a:gd name="connsiteY15" fmla="*/ 4040173 h 4941674"/>
              <a:gd name="connsiteX16" fmla="*/ 2655420 w 8918845"/>
              <a:gd name="connsiteY16" fmla="*/ 4058422 h 4941674"/>
              <a:gd name="connsiteX17" fmla="*/ 2778655 w 8918845"/>
              <a:gd name="connsiteY17" fmla="*/ 4020167 h 4941674"/>
              <a:gd name="connsiteX18" fmla="*/ 2930836 w 8918845"/>
              <a:gd name="connsiteY18" fmla="*/ 4004826 h 4941674"/>
              <a:gd name="connsiteX19" fmla="*/ 3007483 w 8918845"/>
              <a:gd name="connsiteY19" fmla="*/ 4012554 h 4941674"/>
              <a:gd name="connsiteX20" fmla="*/ 3063139 w 8918845"/>
              <a:gd name="connsiteY20" fmla="*/ 3910013 h 4941674"/>
              <a:gd name="connsiteX21" fmla="*/ 3800077 w 8918845"/>
              <a:gd name="connsiteY21" fmla="*/ 3518186 h 4941674"/>
              <a:gd name="connsiteX22" fmla="*/ 3979185 w 8918845"/>
              <a:gd name="connsiteY22" fmla="*/ 3536243 h 4941674"/>
              <a:gd name="connsiteX23" fmla="*/ 3993446 w 8918845"/>
              <a:gd name="connsiteY23" fmla="*/ 3540669 h 4941674"/>
              <a:gd name="connsiteX24" fmla="*/ 4016387 w 8918845"/>
              <a:gd name="connsiteY24" fmla="*/ 3466766 h 4941674"/>
              <a:gd name="connsiteX25" fmla="*/ 4996094 w 8918845"/>
              <a:gd name="connsiteY25" fmla="*/ 2817373 h 4941674"/>
              <a:gd name="connsiteX26" fmla="*/ 5747934 w 8918845"/>
              <a:gd name="connsiteY26" fmla="*/ 3128796 h 4941674"/>
              <a:gd name="connsiteX27" fmla="*/ 5840967 w 8918845"/>
              <a:gd name="connsiteY27" fmla="*/ 3241553 h 4941674"/>
              <a:gd name="connsiteX28" fmla="*/ 5837024 w 8918845"/>
              <a:gd name="connsiteY28" fmla="*/ 3202443 h 4941674"/>
              <a:gd name="connsiteX29" fmla="*/ 6281944 w 8918845"/>
              <a:gd name="connsiteY29" fmla="*/ 2757524 h 4941674"/>
              <a:gd name="connsiteX30" fmla="*/ 6293588 w 8918845"/>
              <a:gd name="connsiteY30" fmla="*/ 2758697 h 4941674"/>
              <a:gd name="connsiteX31" fmla="*/ 6262312 w 8918845"/>
              <a:gd name="connsiteY31" fmla="*/ 2657949 h 4941674"/>
              <a:gd name="connsiteX32" fmla="*/ 6249475 w 8918845"/>
              <a:gd name="connsiteY32" fmla="*/ 2530598 h 4941674"/>
              <a:gd name="connsiteX33" fmla="*/ 6881378 w 8918845"/>
              <a:gd name="connsiteY33" fmla="*/ 1898694 h 4941674"/>
              <a:gd name="connsiteX34" fmla="*/ 6931227 w 8918845"/>
              <a:gd name="connsiteY34" fmla="*/ 1903720 h 4941674"/>
              <a:gd name="connsiteX35" fmla="*/ 6925329 w 8918845"/>
              <a:gd name="connsiteY35" fmla="*/ 1845219 h 4941674"/>
              <a:gd name="connsiteX36" fmla="*/ 7737526 w 8918845"/>
              <a:gd name="connsiteY36" fmla="*/ 1033022 h 4941674"/>
              <a:gd name="connsiteX37" fmla="*/ 7890616 w 8918845"/>
              <a:gd name="connsiteY37" fmla="*/ 1048454 h 4941674"/>
              <a:gd name="connsiteX38" fmla="*/ 7896560 w 8918845"/>
              <a:gd name="connsiteY38" fmla="*/ 989490 h 4941674"/>
              <a:gd name="connsiteX39" fmla="*/ 8909877 w 8918845"/>
              <a:gd name="connsiteY39" fmla="*/ 1196 h 49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8845" h="4941674">
                <a:moveTo>
                  <a:pt x="8918845" y="0"/>
                </a:moveTo>
                <a:lnTo>
                  <a:pt x="8918845" y="4941674"/>
                </a:lnTo>
                <a:lnTo>
                  <a:pt x="1012344" y="4941674"/>
                </a:lnTo>
                <a:lnTo>
                  <a:pt x="638817" y="4941674"/>
                </a:lnTo>
                <a:lnTo>
                  <a:pt x="0" y="4941674"/>
                </a:lnTo>
                <a:lnTo>
                  <a:pt x="28890" y="4849450"/>
                </a:lnTo>
                <a:cubicBezTo>
                  <a:pt x="107525" y="4665226"/>
                  <a:pt x="291614" y="4535961"/>
                  <a:pt x="506171" y="4535961"/>
                </a:cubicBezTo>
                <a:cubicBezTo>
                  <a:pt x="559810" y="4535961"/>
                  <a:pt x="611545" y="4544040"/>
                  <a:pt x="660205" y="4559037"/>
                </a:cubicBezTo>
                <a:lnTo>
                  <a:pt x="670170" y="4562928"/>
                </a:lnTo>
                <a:lnTo>
                  <a:pt x="697803" y="4510880"/>
                </a:lnTo>
                <a:cubicBezTo>
                  <a:pt x="785240" y="4378562"/>
                  <a:pt x="933315" y="4291567"/>
                  <a:pt x="1101262" y="4291567"/>
                </a:cubicBezTo>
                <a:cubicBezTo>
                  <a:pt x="1202032" y="4291567"/>
                  <a:pt x="1295643" y="4322885"/>
                  <a:pt x="1373298" y="4376521"/>
                </a:cubicBezTo>
                <a:lnTo>
                  <a:pt x="1430150" y="4424475"/>
                </a:lnTo>
                <a:lnTo>
                  <a:pt x="1447281" y="4372395"/>
                </a:lnTo>
                <a:cubicBezTo>
                  <a:pt x="1568758" y="4101379"/>
                  <a:pt x="1853140" y="3911214"/>
                  <a:pt x="2184588" y="3911214"/>
                </a:cubicBezTo>
                <a:cubicBezTo>
                  <a:pt x="2350312" y="3911214"/>
                  <a:pt x="2504270" y="3958757"/>
                  <a:pt x="2631982" y="4040173"/>
                </a:cubicBezTo>
                <a:lnTo>
                  <a:pt x="2655420" y="4058422"/>
                </a:lnTo>
                <a:lnTo>
                  <a:pt x="2778655" y="4020167"/>
                </a:lnTo>
                <a:cubicBezTo>
                  <a:pt x="2827811" y="4010108"/>
                  <a:pt x="2878707" y="4004826"/>
                  <a:pt x="2930836" y="4004826"/>
                </a:cubicBezTo>
                <a:lnTo>
                  <a:pt x="3007483" y="4012554"/>
                </a:lnTo>
                <a:lnTo>
                  <a:pt x="3063139" y="3910013"/>
                </a:lnTo>
                <a:cubicBezTo>
                  <a:pt x="3222847" y="3673614"/>
                  <a:pt x="3493311" y="3518186"/>
                  <a:pt x="3800077" y="3518186"/>
                </a:cubicBezTo>
                <a:cubicBezTo>
                  <a:pt x="3861430" y="3518186"/>
                  <a:pt x="3921331" y="3524404"/>
                  <a:pt x="3979185" y="3536243"/>
                </a:cubicBezTo>
                <a:lnTo>
                  <a:pt x="3993446" y="3540669"/>
                </a:lnTo>
                <a:lnTo>
                  <a:pt x="4016387" y="3466766"/>
                </a:lnTo>
                <a:cubicBezTo>
                  <a:pt x="4177798" y="3085145"/>
                  <a:pt x="4555675" y="2817373"/>
                  <a:pt x="4996094" y="2817373"/>
                </a:cubicBezTo>
                <a:cubicBezTo>
                  <a:pt x="5289705" y="2817373"/>
                  <a:pt x="5555520" y="2936383"/>
                  <a:pt x="5747934" y="3128796"/>
                </a:cubicBezTo>
                <a:lnTo>
                  <a:pt x="5840967" y="3241553"/>
                </a:lnTo>
                <a:lnTo>
                  <a:pt x="5837024" y="3202443"/>
                </a:lnTo>
                <a:cubicBezTo>
                  <a:pt x="5837024" y="2956720"/>
                  <a:pt x="6036220" y="2757524"/>
                  <a:pt x="6281944" y="2757524"/>
                </a:cubicBezTo>
                <a:lnTo>
                  <a:pt x="6293588" y="2758697"/>
                </a:lnTo>
                <a:lnTo>
                  <a:pt x="6262312" y="2657949"/>
                </a:lnTo>
                <a:cubicBezTo>
                  <a:pt x="6253896" y="2616814"/>
                  <a:pt x="6249475" y="2574222"/>
                  <a:pt x="6249475" y="2530598"/>
                </a:cubicBezTo>
                <a:cubicBezTo>
                  <a:pt x="6249475" y="2181607"/>
                  <a:pt x="6532388" y="1898694"/>
                  <a:pt x="6881378" y="1898694"/>
                </a:cubicBezTo>
                <a:lnTo>
                  <a:pt x="6931227" y="1903720"/>
                </a:lnTo>
                <a:lnTo>
                  <a:pt x="6925329" y="1845219"/>
                </a:lnTo>
                <a:cubicBezTo>
                  <a:pt x="6925329" y="1396655"/>
                  <a:pt x="7288962" y="1033022"/>
                  <a:pt x="7737526" y="1033022"/>
                </a:cubicBezTo>
                <a:lnTo>
                  <a:pt x="7890616" y="1048454"/>
                </a:lnTo>
                <a:lnTo>
                  <a:pt x="7896560" y="989490"/>
                </a:lnTo>
                <a:cubicBezTo>
                  <a:pt x="7999563" y="486128"/>
                  <a:pt x="8402142" y="91890"/>
                  <a:pt x="8909877" y="11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文本框 190">
            <a:extLst>
              <a:ext uri="{FF2B5EF4-FFF2-40B4-BE49-F238E27FC236}">
                <a16:creationId xmlns:a16="http://schemas.microsoft.com/office/drawing/2014/main" id="{2DE90A64-AD39-E84D-BB0B-AF3B35C27E91}"/>
              </a:ext>
            </a:extLst>
          </p:cNvPr>
          <p:cNvSpPr txBox="1"/>
          <p:nvPr/>
        </p:nvSpPr>
        <p:spPr>
          <a:xfrm>
            <a:off x="6105573" y="6269452"/>
            <a:ext cx="57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Tian Jiang, </a:t>
            </a:r>
            <a:r>
              <a:rPr lang="en-US" altLang="zh-CN" spc="50" dirty="0" err="1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Wanyue</a:t>
            </a:r>
            <a:r>
              <a:rPr lang="en-US" altLang="zh-CN" spc="5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cs typeface="Bangla MN" pitchFamily="2" charset="0"/>
              </a:rPr>
              <a:t> Xiao, Yiyuan Cheng</a:t>
            </a:r>
            <a:endParaRPr lang="zh-CN" altLang="en-US" spc="5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  <p:sp>
        <p:nvSpPr>
          <p:cNvPr id="63" name="文本框 191">
            <a:extLst>
              <a:ext uri="{FF2B5EF4-FFF2-40B4-BE49-F238E27FC236}">
                <a16:creationId xmlns:a16="http://schemas.microsoft.com/office/drawing/2014/main" id="{5EFB851C-A440-1A40-88D8-6634F6F8B78E}"/>
              </a:ext>
            </a:extLst>
          </p:cNvPr>
          <p:cNvSpPr txBox="1"/>
          <p:nvPr/>
        </p:nvSpPr>
        <p:spPr>
          <a:xfrm>
            <a:off x="8446222" y="5968950"/>
            <a:ext cx="3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77"/>
                <a:ea typeface="Baskerville" panose="02020502070401020303" pitchFamily="18" charset="0"/>
                <a:cs typeface="Bangla MN" pitchFamily="2" charset="0"/>
              </a:rPr>
              <a:t>GROUP 13</a:t>
            </a:r>
            <a:endParaRPr lang="zh-CN" altLang="en-US" spc="3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77"/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3260B38-F81D-49FC-AFC8-6EFCD171F497}"/>
              </a:ext>
            </a:extLst>
          </p:cNvPr>
          <p:cNvSpPr/>
          <p:nvPr/>
        </p:nvSpPr>
        <p:spPr>
          <a:xfrm>
            <a:off x="-3941343" y="-3909083"/>
            <a:ext cx="9351543" cy="9351543"/>
          </a:xfrm>
          <a:prstGeom prst="ellipse">
            <a:avLst/>
          </a:prstGeom>
          <a:solidFill>
            <a:srgbClr val="E9E9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959A66-3EBC-4158-8F66-1B828E65E8BB}"/>
              </a:ext>
            </a:extLst>
          </p:cNvPr>
          <p:cNvSpPr/>
          <p:nvPr/>
        </p:nvSpPr>
        <p:spPr>
          <a:xfrm>
            <a:off x="4867275" y="309245"/>
            <a:ext cx="1151254" cy="1151254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9D49303-37E1-479A-BD9D-74522A38C247}"/>
              </a:ext>
            </a:extLst>
          </p:cNvPr>
          <p:cNvSpPr/>
          <p:nvPr/>
        </p:nvSpPr>
        <p:spPr>
          <a:xfrm>
            <a:off x="927100" y="5104060"/>
            <a:ext cx="676800" cy="676800"/>
          </a:xfrm>
          <a:prstGeom prst="ellipse">
            <a:avLst/>
          </a:prstGeom>
          <a:solidFill>
            <a:srgbClr val="A7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F999A04-63C1-4430-BBCD-A0B97C97FD81}"/>
              </a:ext>
            </a:extLst>
          </p:cNvPr>
          <p:cNvSpPr txBox="1"/>
          <p:nvPr/>
        </p:nvSpPr>
        <p:spPr>
          <a:xfrm>
            <a:off x="533915" y="1263017"/>
            <a:ext cx="85573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Project</a:t>
            </a:r>
          </a:p>
        </p:txBody>
      </p:sp>
      <p:grpSp>
        <p:nvGrpSpPr>
          <p:cNvPr id="7499" name="图形 12">
            <a:extLst>
              <a:ext uri="{FF2B5EF4-FFF2-40B4-BE49-F238E27FC236}">
                <a16:creationId xmlns:a16="http://schemas.microsoft.com/office/drawing/2014/main" id="{A42883DD-2BC2-4A8F-A569-04438CA2A4EB}"/>
              </a:ext>
            </a:extLst>
          </p:cNvPr>
          <p:cNvGrpSpPr/>
          <p:nvPr/>
        </p:nvGrpSpPr>
        <p:grpSpPr>
          <a:xfrm>
            <a:off x="5770230" y="3396823"/>
            <a:ext cx="5494668" cy="3235818"/>
            <a:chOff x="13583227" y="-1998638"/>
            <a:chExt cx="4523298" cy="2663777"/>
          </a:xfrm>
        </p:grpSpPr>
        <p:sp>
          <p:nvSpPr>
            <p:cNvPr id="7500" name="任意多边形: 形状 7499">
              <a:extLst>
                <a:ext uri="{FF2B5EF4-FFF2-40B4-BE49-F238E27FC236}">
                  <a16:creationId xmlns:a16="http://schemas.microsoft.com/office/drawing/2014/main" id="{17566380-AE7A-43C2-B7E5-EF7B7D9F7614}"/>
                </a:ext>
              </a:extLst>
            </p:cNvPr>
            <p:cNvSpPr/>
            <p:nvPr/>
          </p:nvSpPr>
          <p:spPr>
            <a:xfrm>
              <a:off x="13583227" y="-1860340"/>
              <a:ext cx="4375642" cy="2525479"/>
            </a:xfrm>
            <a:custGeom>
              <a:avLst/>
              <a:gdLst>
                <a:gd name="connsiteX0" fmla="*/ 3048295 w 4375642"/>
                <a:gd name="connsiteY0" fmla="*/ 37977 h 2525479"/>
                <a:gd name="connsiteX1" fmla="*/ 2860771 w 4375642"/>
                <a:gd name="connsiteY1" fmla="*/ 473 h 2525479"/>
                <a:gd name="connsiteX2" fmla="*/ 2659183 w 4375642"/>
                <a:gd name="connsiteY2" fmla="*/ 54385 h 2525479"/>
                <a:gd name="connsiteX3" fmla="*/ 94800 w 4375642"/>
                <a:gd name="connsiteY3" fmla="*/ 1535821 h 2525479"/>
                <a:gd name="connsiteX4" fmla="*/ 1039 w 4375642"/>
                <a:gd name="connsiteY4" fmla="*/ 1650680 h 2525479"/>
                <a:gd name="connsiteX5" fmla="*/ 66671 w 4375642"/>
                <a:gd name="connsiteY5" fmla="*/ 1758505 h 2525479"/>
                <a:gd name="connsiteX6" fmla="*/ 1327766 w 4375642"/>
                <a:gd name="connsiteY6" fmla="*/ 2487502 h 2525479"/>
                <a:gd name="connsiteX7" fmla="*/ 1515290 w 4375642"/>
                <a:gd name="connsiteY7" fmla="*/ 2525007 h 2525479"/>
                <a:gd name="connsiteX8" fmla="*/ 1714533 w 4375642"/>
                <a:gd name="connsiteY8" fmla="*/ 2471095 h 2525479"/>
                <a:gd name="connsiteX9" fmla="*/ 4281261 w 4375642"/>
                <a:gd name="connsiteY9" fmla="*/ 989659 h 2525479"/>
                <a:gd name="connsiteX10" fmla="*/ 4375022 w 4375642"/>
                <a:gd name="connsiteY10" fmla="*/ 874800 h 2525479"/>
                <a:gd name="connsiteX11" fmla="*/ 4309389 w 4375642"/>
                <a:gd name="connsiteY11" fmla="*/ 764630 h 2525479"/>
                <a:gd name="connsiteX12" fmla="*/ 3048295 w 4375642"/>
                <a:gd name="connsiteY12" fmla="*/ 37977 h 252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642" h="2525479">
                  <a:moveTo>
                    <a:pt x="3048295" y="37977"/>
                  </a:moveTo>
                  <a:cubicBezTo>
                    <a:pt x="2998272" y="9849"/>
                    <a:pt x="2935779" y="-2668"/>
                    <a:pt x="2860771" y="473"/>
                  </a:cubicBezTo>
                  <a:cubicBezTo>
                    <a:pt x="2784213" y="3614"/>
                    <a:pt x="2716987" y="21569"/>
                    <a:pt x="2659183" y="54385"/>
                  </a:cubicBezTo>
                  <a:lnTo>
                    <a:pt x="94800" y="1535821"/>
                  </a:lnTo>
                  <a:cubicBezTo>
                    <a:pt x="36996" y="1568638"/>
                    <a:pt x="5725" y="1606939"/>
                    <a:pt x="1039" y="1650680"/>
                  </a:cubicBezTo>
                  <a:cubicBezTo>
                    <a:pt x="-5198" y="1694419"/>
                    <a:pt x="16649" y="1730376"/>
                    <a:pt x="66671" y="1758505"/>
                  </a:cubicBezTo>
                  <a:lnTo>
                    <a:pt x="1327766" y="2487502"/>
                  </a:lnTo>
                  <a:cubicBezTo>
                    <a:pt x="1377788" y="2515631"/>
                    <a:pt x="1440280" y="2528148"/>
                    <a:pt x="1515290" y="2525007"/>
                  </a:cubicBezTo>
                  <a:cubicBezTo>
                    <a:pt x="1591846" y="2521866"/>
                    <a:pt x="1658276" y="2503910"/>
                    <a:pt x="1714533" y="2471095"/>
                  </a:cubicBezTo>
                  <a:lnTo>
                    <a:pt x="4281261" y="989659"/>
                  </a:lnTo>
                  <a:cubicBezTo>
                    <a:pt x="4337518" y="956842"/>
                    <a:pt x="4368787" y="918541"/>
                    <a:pt x="4375022" y="874800"/>
                  </a:cubicBezTo>
                  <a:cubicBezTo>
                    <a:pt x="4379711" y="831061"/>
                    <a:pt x="4357817" y="794307"/>
                    <a:pt x="4309389" y="764630"/>
                  </a:cubicBezTo>
                  <a:lnTo>
                    <a:pt x="3048295" y="37977"/>
                  </a:ln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1" name="任意多边形: 形状 7500">
              <a:extLst>
                <a:ext uri="{FF2B5EF4-FFF2-40B4-BE49-F238E27FC236}">
                  <a16:creationId xmlns:a16="http://schemas.microsoft.com/office/drawing/2014/main" id="{F221CA26-2DFD-4F4F-B150-197C7F43DF44}"/>
                </a:ext>
              </a:extLst>
            </p:cNvPr>
            <p:cNvSpPr/>
            <p:nvPr/>
          </p:nvSpPr>
          <p:spPr>
            <a:xfrm>
              <a:off x="14789102" y="-572987"/>
              <a:ext cx="443024" cy="1237654"/>
            </a:xfrm>
            <a:custGeom>
              <a:avLst/>
              <a:gdLst>
                <a:gd name="connsiteX0" fmla="*/ 443025 w 443024"/>
                <a:gd name="connsiteY0" fmla="*/ 1237654 h 1237654"/>
                <a:gd name="connsiteX1" fmla="*/ 311757 w 443024"/>
                <a:gd name="connsiteY1" fmla="*/ 0 h 1237654"/>
                <a:gd name="connsiteX2" fmla="*/ 0 w 443024"/>
                <a:gd name="connsiteY2" fmla="*/ 1022002 h 1237654"/>
                <a:gd name="connsiteX3" fmla="*/ 276597 w 443024"/>
                <a:gd name="connsiteY3" fmla="*/ 1237654 h 1237654"/>
                <a:gd name="connsiteX4" fmla="*/ 443025 w 443024"/>
                <a:gd name="connsiteY4" fmla="*/ 1237654 h 123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024" h="1237654">
                  <a:moveTo>
                    <a:pt x="443025" y="1237654"/>
                  </a:moveTo>
                  <a:lnTo>
                    <a:pt x="311757" y="0"/>
                  </a:lnTo>
                  <a:lnTo>
                    <a:pt x="0" y="1022002"/>
                  </a:lnTo>
                  <a:lnTo>
                    <a:pt x="276597" y="1237654"/>
                  </a:lnTo>
                  <a:lnTo>
                    <a:pt x="443025" y="1237654"/>
                  </a:lnTo>
                  <a:close/>
                </a:path>
              </a:pathLst>
            </a:custGeom>
            <a:solidFill>
              <a:srgbClr val="F5F2E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2" name="任意多边形: 形状 7501">
              <a:extLst>
                <a:ext uri="{FF2B5EF4-FFF2-40B4-BE49-F238E27FC236}">
                  <a16:creationId xmlns:a16="http://schemas.microsoft.com/office/drawing/2014/main" id="{1FA2C74B-7C00-4A50-8CC1-823B6036D567}"/>
                </a:ext>
              </a:extLst>
            </p:cNvPr>
            <p:cNvSpPr/>
            <p:nvPr/>
          </p:nvSpPr>
          <p:spPr>
            <a:xfrm>
              <a:off x="13731939" y="-1860340"/>
              <a:ext cx="4373983" cy="2525479"/>
            </a:xfrm>
            <a:custGeom>
              <a:avLst/>
              <a:gdLst>
                <a:gd name="connsiteX0" fmla="*/ 2859733 w 4373983"/>
                <a:gd name="connsiteY0" fmla="*/ 473 h 2525479"/>
                <a:gd name="connsiteX1" fmla="*/ 2658144 w 4373983"/>
                <a:gd name="connsiteY1" fmla="*/ 54385 h 2525479"/>
                <a:gd name="connsiteX2" fmla="*/ 93762 w 4373983"/>
                <a:gd name="connsiteY2" fmla="*/ 1535821 h 2525479"/>
                <a:gd name="connsiteX3" fmla="*/ 79697 w 4373983"/>
                <a:gd name="connsiteY3" fmla="*/ 1545198 h 2525479"/>
                <a:gd name="connsiteX4" fmla="*/ 0 w 4373983"/>
                <a:gd name="connsiteY4" fmla="*/ 1521757 h 2525479"/>
                <a:gd name="connsiteX5" fmla="*/ 0 w 4373983"/>
                <a:gd name="connsiteY5" fmla="*/ 1664743 h 2525479"/>
                <a:gd name="connsiteX6" fmla="*/ 65633 w 4373983"/>
                <a:gd name="connsiteY6" fmla="*/ 1758505 h 2525479"/>
                <a:gd name="connsiteX7" fmla="*/ 1326728 w 4373983"/>
                <a:gd name="connsiteY7" fmla="*/ 2487502 h 2525479"/>
                <a:gd name="connsiteX8" fmla="*/ 1514251 w 4373983"/>
                <a:gd name="connsiteY8" fmla="*/ 2525007 h 2525479"/>
                <a:gd name="connsiteX9" fmla="*/ 1713495 w 4373983"/>
                <a:gd name="connsiteY9" fmla="*/ 2471095 h 2525479"/>
                <a:gd name="connsiteX10" fmla="*/ 4277879 w 4373983"/>
                <a:gd name="connsiteY10" fmla="*/ 989659 h 2525479"/>
                <a:gd name="connsiteX11" fmla="*/ 4373984 w 4373983"/>
                <a:gd name="connsiteY11" fmla="*/ 865425 h 2525479"/>
                <a:gd name="connsiteX12" fmla="*/ 4373984 w 4373983"/>
                <a:gd name="connsiteY12" fmla="*/ 724783 h 2525479"/>
                <a:gd name="connsiteX13" fmla="*/ 4294287 w 4373983"/>
                <a:gd name="connsiteY13" fmla="*/ 757598 h 2525479"/>
                <a:gd name="connsiteX14" fmla="*/ 3047256 w 4373983"/>
                <a:gd name="connsiteY14" fmla="*/ 37977 h 2525479"/>
                <a:gd name="connsiteX15" fmla="*/ 2859733 w 4373983"/>
                <a:gd name="connsiteY15" fmla="*/ 473 h 252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983" h="2525479">
                  <a:moveTo>
                    <a:pt x="2859733" y="473"/>
                  </a:moveTo>
                  <a:cubicBezTo>
                    <a:pt x="2783176" y="3614"/>
                    <a:pt x="2715948" y="21569"/>
                    <a:pt x="2658144" y="54385"/>
                  </a:cubicBezTo>
                  <a:lnTo>
                    <a:pt x="93762" y="1535821"/>
                  </a:lnTo>
                  <a:lnTo>
                    <a:pt x="79697" y="1545198"/>
                  </a:lnTo>
                  <a:lnTo>
                    <a:pt x="0" y="1521757"/>
                  </a:lnTo>
                  <a:lnTo>
                    <a:pt x="0" y="1664743"/>
                  </a:lnTo>
                  <a:cubicBezTo>
                    <a:pt x="0" y="1703795"/>
                    <a:pt x="21892" y="1735064"/>
                    <a:pt x="65633" y="1758505"/>
                  </a:cubicBezTo>
                  <a:lnTo>
                    <a:pt x="1326728" y="2487502"/>
                  </a:lnTo>
                  <a:cubicBezTo>
                    <a:pt x="1376750" y="2515631"/>
                    <a:pt x="1439242" y="2528148"/>
                    <a:pt x="1514251" y="2525007"/>
                  </a:cubicBezTo>
                  <a:cubicBezTo>
                    <a:pt x="1589261" y="2521866"/>
                    <a:pt x="1655691" y="2503910"/>
                    <a:pt x="1713495" y="2471095"/>
                  </a:cubicBezTo>
                  <a:lnTo>
                    <a:pt x="4277879" y="989659"/>
                  </a:lnTo>
                  <a:cubicBezTo>
                    <a:pt x="4338823" y="955295"/>
                    <a:pt x="4370843" y="913853"/>
                    <a:pt x="4373984" y="865425"/>
                  </a:cubicBezTo>
                  <a:lnTo>
                    <a:pt x="4373984" y="724783"/>
                  </a:lnTo>
                  <a:lnTo>
                    <a:pt x="4294287" y="757598"/>
                  </a:lnTo>
                  <a:lnTo>
                    <a:pt x="3047256" y="37977"/>
                  </a:lnTo>
                  <a:cubicBezTo>
                    <a:pt x="2997233" y="9849"/>
                    <a:pt x="2934742" y="-2668"/>
                    <a:pt x="2859733" y="473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3" name="任意多边形: 形状 7502">
              <a:extLst>
                <a:ext uri="{FF2B5EF4-FFF2-40B4-BE49-F238E27FC236}">
                  <a16:creationId xmlns:a16="http://schemas.microsoft.com/office/drawing/2014/main" id="{8E15B10B-22A2-414E-A239-01499F2C83FB}"/>
                </a:ext>
              </a:extLst>
            </p:cNvPr>
            <p:cNvSpPr/>
            <p:nvPr/>
          </p:nvSpPr>
          <p:spPr>
            <a:xfrm>
              <a:off x="13730901" y="-1998638"/>
              <a:ext cx="4375624" cy="2525479"/>
            </a:xfrm>
            <a:custGeom>
              <a:avLst/>
              <a:gdLst>
                <a:gd name="connsiteX0" fmla="*/ 3048294 w 4375624"/>
                <a:gd name="connsiteY0" fmla="*/ 37977 h 2525479"/>
                <a:gd name="connsiteX1" fmla="*/ 2860771 w 4375624"/>
                <a:gd name="connsiteY1" fmla="*/ 473 h 2525479"/>
                <a:gd name="connsiteX2" fmla="*/ 2659182 w 4375624"/>
                <a:gd name="connsiteY2" fmla="*/ 54385 h 2525479"/>
                <a:gd name="connsiteX3" fmla="*/ 94800 w 4375624"/>
                <a:gd name="connsiteY3" fmla="*/ 1535820 h 2525479"/>
                <a:gd name="connsiteX4" fmla="*/ 1038 w 4375624"/>
                <a:gd name="connsiteY4" fmla="*/ 1650679 h 2525479"/>
                <a:gd name="connsiteX5" fmla="*/ 66671 w 4375624"/>
                <a:gd name="connsiteY5" fmla="*/ 1758504 h 2525479"/>
                <a:gd name="connsiteX6" fmla="*/ 1327766 w 4375624"/>
                <a:gd name="connsiteY6" fmla="*/ 2487502 h 2525479"/>
                <a:gd name="connsiteX7" fmla="*/ 1515289 w 4375624"/>
                <a:gd name="connsiteY7" fmla="*/ 2525007 h 2525479"/>
                <a:gd name="connsiteX8" fmla="*/ 1714533 w 4375624"/>
                <a:gd name="connsiteY8" fmla="*/ 2471094 h 2525479"/>
                <a:gd name="connsiteX9" fmla="*/ 4278917 w 4375624"/>
                <a:gd name="connsiteY9" fmla="*/ 989658 h 2525479"/>
                <a:gd name="connsiteX10" fmla="*/ 4375022 w 4375624"/>
                <a:gd name="connsiteY10" fmla="*/ 874801 h 2525479"/>
                <a:gd name="connsiteX11" fmla="*/ 4307046 w 4375624"/>
                <a:gd name="connsiteY11" fmla="*/ 764631 h 2525479"/>
                <a:gd name="connsiteX12" fmla="*/ 3048294 w 4375624"/>
                <a:gd name="connsiteY12" fmla="*/ 37977 h 252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624" h="2525479">
                  <a:moveTo>
                    <a:pt x="3048294" y="37977"/>
                  </a:moveTo>
                  <a:cubicBezTo>
                    <a:pt x="2998271" y="9849"/>
                    <a:pt x="2935780" y="-2668"/>
                    <a:pt x="2860771" y="473"/>
                  </a:cubicBezTo>
                  <a:cubicBezTo>
                    <a:pt x="2784214" y="3614"/>
                    <a:pt x="2716986" y="21569"/>
                    <a:pt x="2659182" y="54385"/>
                  </a:cubicBezTo>
                  <a:lnTo>
                    <a:pt x="94800" y="1535820"/>
                  </a:lnTo>
                  <a:cubicBezTo>
                    <a:pt x="36996" y="1568637"/>
                    <a:pt x="5727" y="1606938"/>
                    <a:pt x="1038" y="1650679"/>
                  </a:cubicBezTo>
                  <a:cubicBezTo>
                    <a:pt x="-5197" y="1694419"/>
                    <a:pt x="16650" y="1730377"/>
                    <a:pt x="66671" y="1758504"/>
                  </a:cubicBezTo>
                  <a:lnTo>
                    <a:pt x="1327766" y="2487502"/>
                  </a:lnTo>
                  <a:cubicBezTo>
                    <a:pt x="1377789" y="2515631"/>
                    <a:pt x="1440280" y="2528148"/>
                    <a:pt x="1515289" y="2525007"/>
                  </a:cubicBezTo>
                  <a:cubicBezTo>
                    <a:pt x="1590299" y="2521866"/>
                    <a:pt x="1656729" y="2503911"/>
                    <a:pt x="1714533" y="2471094"/>
                  </a:cubicBezTo>
                  <a:lnTo>
                    <a:pt x="4278917" y="989658"/>
                  </a:lnTo>
                  <a:cubicBezTo>
                    <a:pt x="4336721" y="956843"/>
                    <a:pt x="4368787" y="918540"/>
                    <a:pt x="4375022" y="874801"/>
                  </a:cubicBezTo>
                  <a:cubicBezTo>
                    <a:pt x="4379710" y="831061"/>
                    <a:pt x="4357067" y="794306"/>
                    <a:pt x="4307046" y="764631"/>
                  </a:cubicBezTo>
                  <a:lnTo>
                    <a:pt x="3048294" y="37977"/>
                  </a:ln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4" name="任意多边形: 形状 7503">
              <a:extLst>
                <a:ext uri="{FF2B5EF4-FFF2-40B4-BE49-F238E27FC236}">
                  <a16:creationId xmlns:a16="http://schemas.microsoft.com/office/drawing/2014/main" id="{EA91EC46-108D-413A-9EDE-1F2FBF26142A}"/>
                </a:ext>
              </a:extLst>
            </p:cNvPr>
            <p:cNvSpPr/>
            <p:nvPr/>
          </p:nvSpPr>
          <p:spPr>
            <a:xfrm>
              <a:off x="13796844" y="-1961217"/>
              <a:ext cx="4244149" cy="2450605"/>
            </a:xfrm>
            <a:custGeom>
              <a:avLst/>
              <a:gdLst>
                <a:gd name="connsiteX0" fmla="*/ 2949534 w 4244149"/>
                <a:gd name="connsiteY0" fmla="*/ 31028 h 2450605"/>
                <a:gd name="connsiteX1" fmla="*/ 2792483 w 4244149"/>
                <a:gd name="connsiteY1" fmla="*/ 556 h 2450605"/>
                <a:gd name="connsiteX2" fmla="*/ 2626056 w 4244149"/>
                <a:gd name="connsiteY2" fmla="*/ 45093 h 2450605"/>
                <a:gd name="connsiteX3" fmla="*/ 78081 w 4244149"/>
                <a:gd name="connsiteY3" fmla="*/ 1514807 h 2450605"/>
                <a:gd name="connsiteX4" fmla="*/ 728 w 4244149"/>
                <a:gd name="connsiteY4" fmla="*/ 1613257 h 2450605"/>
                <a:gd name="connsiteX5" fmla="*/ 54641 w 4244149"/>
                <a:gd name="connsiteY5" fmla="*/ 1702331 h 2450605"/>
                <a:gd name="connsiteX6" fmla="*/ 1292295 w 4244149"/>
                <a:gd name="connsiteY6" fmla="*/ 2417264 h 2450605"/>
                <a:gd name="connsiteX7" fmla="*/ 1451691 w 4244149"/>
                <a:gd name="connsiteY7" fmla="*/ 2450081 h 2450605"/>
                <a:gd name="connsiteX8" fmla="*/ 1618118 w 4244149"/>
                <a:gd name="connsiteY8" fmla="*/ 2405544 h 2450605"/>
                <a:gd name="connsiteX9" fmla="*/ 4163748 w 4244149"/>
                <a:gd name="connsiteY9" fmla="*/ 933485 h 2450605"/>
                <a:gd name="connsiteX10" fmla="*/ 4243446 w 4244149"/>
                <a:gd name="connsiteY10" fmla="*/ 837380 h 2450605"/>
                <a:gd name="connsiteX11" fmla="*/ 4187188 w 4244149"/>
                <a:gd name="connsiteY11" fmla="*/ 745961 h 2450605"/>
                <a:gd name="connsiteX12" fmla="*/ 2949534 w 4244149"/>
                <a:gd name="connsiteY12" fmla="*/ 31028 h 24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44149" h="2450605">
                  <a:moveTo>
                    <a:pt x="2949534" y="31028"/>
                  </a:moveTo>
                  <a:cubicBezTo>
                    <a:pt x="2908888" y="7588"/>
                    <a:pt x="2856569" y="-2585"/>
                    <a:pt x="2792483" y="556"/>
                  </a:cubicBezTo>
                  <a:cubicBezTo>
                    <a:pt x="2728398" y="2102"/>
                    <a:pt x="2672937" y="16964"/>
                    <a:pt x="2626056" y="45093"/>
                  </a:cubicBezTo>
                  <a:lnTo>
                    <a:pt x="78081" y="1514807"/>
                  </a:lnTo>
                  <a:cubicBezTo>
                    <a:pt x="29654" y="1542936"/>
                    <a:pt x="3868" y="1575753"/>
                    <a:pt x="728" y="1613257"/>
                  </a:cubicBezTo>
                  <a:cubicBezTo>
                    <a:pt x="-3960" y="1649215"/>
                    <a:pt x="13995" y="1678890"/>
                    <a:pt x="54641" y="1702331"/>
                  </a:cubicBezTo>
                  <a:lnTo>
                    <a:pt x="1292295" y="2417264"/>
                  </a:lnTo>
                  <a:cubicBezTo>
                    <a:pt x="1334489" y="2442252"/>
                    <a:pt x="1387605" y="2453221"/>
                    <a:pt x="1451691" y="2450081"/>
                  </a:cubicBezTo>
                  <a:cubicBezTo>
                    <a:pt x="1514182" y="2446939"/>
                    <a:pt x="1569690" y="2432126"/>
                    <a:pt x="1618118" y="2405544"/>
                  </a:cubicBezTo>
                  <a:lnTo>
                    <a:pt x="4163748" y="933485"/>
                  </a:lnTo>
                  <a:cubicBezTo>
                    <a:pt x="4212177" y="906904"/>
                    <a:pt x="4238758" y="874884"/>
                    <a:pt x="4243446" y="837380"/>
                  </a:cubicBezTo>
                  <a:cubicBezTo>
                    <a:pt x="4248134" y="801422"/>
                    <a:pt x="4229382" y="770948"/>
                    <a:pt x="4187188" y="745961"/>
                  </a:cubicBezTo>
                  <a:lnTo>
                    <a:pt x="2949534" y="31028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5" name="任意多边形: 形状 7504">
              <a:extLst>
                <a:ext uri="{FF2B5EF4-FFF2-40B4-BE49-F238E27FC236}">
                  <a16:creationId xmlns:a16="http://schemas.microsoft.com/office/drawing/2014/main" id="{905799E0-C4E0-4C61-9FD2-F413E8865203}"/>
                </a:ext>
              </a:extLst>
            </p:cNvPr>
            <p:cNvSpPr/>
            <p:nvPr/>
          </p:nvSpPr>
          <p:spPr>
            <a:xfrm>
              <a:off x="15717344" y="-1961217"/>
              <a:ext cx="2323649" cy="1346035"/>
            </a:xfrm>
            <a:custGeom>
              <a:avLst/>
              <a:gdLst>
                <a:gd name="connsiteX0" fmla="*/ 1029034 w 2323649"/>
                <a:gd name="connsiteY0" fmla="*/ 31028 h 1346035"/>
                <a:gd name="connsiteX1" fmla="*/ 871983 w 2323649"/>
                <a:gd name="connsiteY1" fmla="*/ 556 h 1346035"/>
                <a:gd name="connsiteX2" fmla="*/ 705556 w 2323649"/>
                <a:gd name="connsiteY2" fmla="*/ 45093 h 1346035"/>
                <a:gd name="connsiteX3" fmla="*/ 32816 w 2323649"/>
                <a:gd name="connsiteY3" fmla="*/ 434204 h 1346035"/>
                <a:gd name="connsiteX4" fmla="*/ 0 w 2323649"/>
                <a:gd name="connsiteY4" fmla="*/ 492805 h 1346035"/>
                <a:gd name="connsiteX5" fmla="*/ 32816 w 2323649"/>
                <a:gd name="connsiteY5" fmla="*/ 549061 h 1346035"/>
                <a:gd name="connsiteX6" fmla="*/ 1357200 w 2323649"/>
                <a:gd name="connsiteY6" fmla="*/ 1313220 h 1346035"/>
                <a:gd name="connsiteX7" fmla="*/ 1472059 w 2323649"/>
                <a:gd name="connsiteY7" fmla="*/ 1346036 h 1346035"/>
                <a:gd name="connsiteX8" fmla="*/ 1586916 w 2323649"/>
                <a:gd name="connsiteY8" fmla="*/ 1313220 h 1346035"/>
                <a:gd name="connsiteX9" fmla="*/ 2243248 w 2323649"/>
                <a:gd name="connsiteY9" fmla="*/ 933485 h 1346035"/>
                <a:gd name="connsiteX10" fmla="*/ 2322946 w 2323649"/>
                <a:gd name="connsiteY10" fmla="*/ 837380 h 1346035"/>
                <a:gd name="connsiteX11" fmla="*/ 2266689 w 2323649"/>
                <a:gd name="connsiteY11" fmla="*/ 745961 h 1346035"/>
                <a:gd name="connsiteX12" fmla="*/ 1029034 w 2323649"/>
                <a:gd name="connsiteY12" fmla="*/ 31028 h 134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3649" h="1346035">
                  <a:moveTo>
                    <a:pt x="1029034" y="31028"/>
                  </a:moveTo>
                  <a:cubicBezTo>
                    <a:pt x="988388" y="7588"/>
                    <a:pt x="936069" y="-2585"/>
                    <a:pt x="871983" y="556"/>
                  </a:cubicBezTo>
                  <a:cubicBezTo>
                    <a:pt x="807898" y="2102"/>
                    <a:pt x="752437" y="16964"/>
                    <a:pt x="705556" y="45093"/>
                  </a:cubicBezTo>
                  <a:lnTo>
                    <a:pt x="32816" y="434204"/>
                  </a:lnTo>
                  <a:cubicBezTo>
                    <a:pt x="10923" y="446721"/>
                    <a:pt x="0" y="466223"/>
                    <a:pt x="0" y="492805"/>
                  </a:cubicBezTo>
                  <a:cubicBezTo>
                    <a:pt x="0" y="517792"/>
                    <a:pt x="10923" y="536544"/>
                    <a:pt x="32816" y="549061"/>
                  </a:cubicBezTo>
                  <a:lnTo>
                    <a:pt x="1357200" y="1313220"/>
                  </a:lnTo>
                  <a:cubicBezTo>
                    <a:pt x="1393158" y="1335112"/>
                    <a:pt x="1431413" y="1346036"/>
                    <a:pt x="1472059" y="1346036"/>
                  </a:cubicBezTo>
                  <a:cubicBezTo>
                    <a:pt x="1512705" y="1346036"/>
                    <a:pt x="1550958" y="1335112"/>
                    <a:pt x="1586916" y="1313220"/>
                  </a:cubicBezTo>
                  <a:lnTo>
                    <a:pt x="2243248" y="933485"/>
                  </a:lnTo>
                  <a:cubicBezTo>
                    <a:pt x="2291677" y="906904"/>
                    <a:pt x="2318258" y="874884"/>
                    <a:pt x="2322946" y="837380"/>
                  </a:cubicBezTo>
                  <a:cubicBezTo>
                    <a:pt x="2327635" y="801422"/>
                    <a:pt x="2308882" y="770948"/>
                    <a:pt x="2266689" y="745961"/>
                  </a:cubicBezTo>
                  <a:lnTo>
                    <a:pt x="1029034" y="31028"/>
                  </a:ln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6" name="任意多边形: 形状 7505">
              <a:extLst>
                <a:ext uri="{FF2B5EF4-FFF2-40B4-BE49-F238E27FC236}">
                  <a16:creationId xmlns:a16="http://schemas.microsoft.com/office/drawing/2014/main" id="{A6024A04-3625-4761-925C-33BEA680E86A}"/>
                </a:ext>
              </a:extLst>
            </p:cNvPr>
            <p:cNvSpPr/>
            <p:nvPr/>
          </p:nvSpPr>
          <p:spPr>
            <a:xfrm>
              <a:off x="16521351" y="-1866911"/>
              <a:ext cx="164083" cy="96117"/>
            </a:xfrm>
            <a:custGeom>
              <a:avLst/>
              <a:gdLst>
                <a:gd name="connsiteX0" fmla="*/ 0 w 164083"/>
                <a:gd name="connsiteY0" fmla="*/ 51581 h 96117"/>
                <a:gd name="connsiteX1" fmla="*/ 23440 w 164083"/>
                <a:gd name="connsiteY1" fmla="*/ 84397 h 96117"/>
                <a:gd name="connsiteX2" fmla="*/ 82042 w 164083"/>
                <a:gd name="connsiteY2" fmla="*/ 96117 h 96117"/>
                <a:gd name="connsiteX3" fmla="*/ 138298 w 164083"/>
                <a:gd name="connsiteY3" fmla="*/ 82053 h 96117"/>
                <a:gd name="connsiteX4" fmla="*/ 164083 w 164083"/>
                <a:gd name="connsiteY4" fmla="*/ 49236 h 96117"/>
                <a:gd name="connsiteX5" fmla="*/ 140643 w 164083"/>
                <a:gd name="connsiteY5" fmla="*/ 16420 h 96117"/>
                <a:gd name="connsiteX6" fmla="*/ 23440 w 164083"/>
                <a:gd name="connsiteY6" fmla="*/ 16420 h 96117"/>
                <a:gd name="connsiteX7" fmla="*/ 0 w 164083"/>
                <a:gd name="connsiteY7" fmla="*/ 51581 h 9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083" h="96117">
                  <a:moveTo>
                    <a:pt x="0" y="51581"/>
                  </a:moveTo>
                  <a:cubicBezTo>
                    <a:pt x="0" y="64098"/>
                    <a:pt x="7829" y="75021"/>
                    <a:pt x="23440" y="84397"/>
                  </a:cubicBezTo>
                  <a:cubicBezTo>
                    <a:pt x="39052" y="92226"/>
                    <a:pt x="58601" y="96117"/>
                    <a:pt x="82042" y="96117"/>
                  </a:cubicBezTo>
                  <a:cubicBezTo>
                    <a:pt x="103934" y="96117"/>
                    <a:pt x="122687" y="91430"/>
                    <a:pt x="138298" y="82053"/>
                  </a:cubicBezTo>
                  <a:cubicBezTo>
                    <a:pt x="153909" y="72677"/>
                    <a:pt x="162535" y="61754"/>
                    <a:pt x="164083" y="49236"/>
                  </a:cubicBezTo>
                  <a:cubicBezTo>
                    <a:pt x="164083" y="36719"/>
                    <a:pt x="156254" y="25796"/>
                    <a:pt x="140643" y="16420"/>
                  </a:cubicBezTo>
                  <a:cubicBezTo>
                    <a:pt x="101590" y="-5473"/>
                    <a:pt x="62493" y="-5473"/>
                    <a:pt x="23440" y="16420"/>
                  </a:cubicBezTo>
                  <a:cubicBezTo>
                    <a:pt x="7829" y="25796"/>
                    <a:pt x="0" y="37516"/>
                    <a:pt x="0" y="51581"/>
                  </a:cubicBez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7" name="任意多边形: 形状 7506">
              <a:extLst>
                <a:ext uri="{FF2B5EF4-FFF2-40B4-BE49-F238E27FC236}">
                  <a16:creationId xmlns:a16="http://schemas.microsoft.com/office/drawing/2014/main" id="{40B0EEAD-D2C4-4CA5-88BE-52075EC79691}"/>
                </a:ext>
              </a:extLst>
            </p:cNvPr>
            <p:cNvSpPr/>
            <p:nvPr/>
          </p:nvSpPr>
          <p:spPr>
            <a:xfrm>
              <a:off x="16528382" y="-1863372"/>
              <a:ext cx="150019" cy="87889"/>
            </a:xfrm>
            <a:custGeom>
              <a:avLst/>
              <a:gdLst>
                <a:gd name="connsiteX0" fmla="*/ 0 w 150019"/>
                <a:gd name="connsiteY0" fmla="*/ 45697 h 87889"/>
                <a:gd name="connsiteX1" fmla="*/ 21097 w 150019"/>
                <a:gd name="connsiteY1" fmla="*/ 76170 h 87889"/>
                <a:gd name="connsiteX2" fmla="*/ 75010 w 150019"/>
                <a:gd name="connsiteY2" fmla="*/ 87890 h 87889"/>
                <a:gd name="connsiteX3" fmla="*/ 126579 w 150019"/>
                <a:gd name="connsiteY3" fmla="*/ 76170 h 87889"/>
                <a:gd name="connsiteX4" fmla="*/ 150019 w 150019"/>
                <a:gd name="connsiteY4" fmla="*/ 45697 h 87889"/>
                <a:gd name="connsiteX5" fmla="*/ 126579 w 150019"/>
                <a:gd name="connsiteY5" fmla="*/ 15225 h 87889"/>
                <a:gd name="connsiteX6" fmla="*/ 21097 w 150019"/>
                <a:gd name="connsiteY6" fmla="*/ 15225 h 87889"/>
                <a:gd name="connsiteX7" fmla="*/ 0 w 150019"/>
                <a:gd name="connsiteY7" fmla="*/ 45697 h 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019" h="87889">
                  <a:moveTo>
                    <a:pt x="0" y="45697"/>
                  </a:moveTo>
                  <a:cubicBezTo>
                    <a:pt x="0" y="58215"/>
                    <a:pt x="7032" y="68340"/>
                    <a:pt x="21097" y="76170"/>
                  </a:cubicBezTo>
                  <a:cubicBezTo>
                    <a:pt x="36707" y="83999"/>
                    <a:pt x="54710" y="87890"/>
                    <a:pt x="75010" y="87890"/>
                  </a:cubicBezTo>
                  <a:cubicBezTo>
                    <a:pt x="95308" y="87890"/>
                    <a:pt x="112514" y="83999"/>
                    <a:pt x="126579" y="76170"/>
                  </a:cubicBezTo>
                  <a:cubicBezTo>
                    <a:pt x="142189" y="68340"/>
                    <a:pt x="150019" y="58215"/>
                    <a:pt x="150019" y="45697"/>
                  </a:cubicBezTo>
                  <a:cubicBezTo>
                    <a:pt x="150019" y="33180"/>
                    <a:pt x="142189" y="23054"/>
                    <a:pt x="126579" y="15225"/>
                  </a:cubicBezTo>
                  <a:cubicBezTo>
                    <a:pt x="92215" y="-5075"/>
                    <a:pt x="57054" y="-5075"/>
                    <a:pt x="21097" y="15225"/>
                  </a:cubicBezTo>
                  <a:cubicBezTo>
                    <a:pt x="7032" y="23054"/>
                    <a:pt x="0" y="33180"/>
                    <a:pt x="0" y="45697"/>
                  </a:cubicBezTo>
                  <a:close/>
                </a:path>
              </a:pathLst>
            </a:custGeom>
            <a:solidFill>
              <a:srgbClr val="83838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8" name="任意多边形: 形状 7507">
              <a:extLst>
                <a:ext uri="{FF2B5EF4-FFF2-40B4-BE49-F238E27FC236}">
                  <a16:creationId xmlns:a16="http://schemas.microsoft.com/office/drawing/2014/main" id="{9DFF5686-D448-444D-9837-46FC3E716FE0}"/>
                </a:ext>
              </a:extLst>
            </p:cNvPr>
            <p:cNvSpPr/>
            <p:nvPr/>
          </p:nvSpPr>
          <p:spPr>
            <a:xfrm>
              <a:off x="16544791" y="-1854019"/>
              <a:ext cx="119545" cy="72116"/>
            </a:xfrm>
            <a:custGeom>
              <a:avLst/>
              <a:gdLst>
                <a:gd name="connsiteX0" fmla="*/ 0 w 119545"/>
                <a:gd name="connsiteY0" fmla="*/ 38688 h 72116"/>
                <a:gd name="connsiteX1" fmla="*/ 16409 w 119545"/>
                <a:gd name="connsiteY1" fmla="*/ 62129 h 72116"/>
                <a:gd name="connsiteX2" fmla="*/ 100794 w 119545"/>
                <a:gd name="connsiteY2" fmla="*/ 59784 h 72116"/>
                <a:gd name="connsiteX3" fmla="*/ 119546 w 119545"/>
                <a:gd name="connsiteY3" fmla="*/ 36344 h 72116"/>
                <a:gd name="connsiteX4" fmla="*/ 100794 w 119545"/>
                <a:gd name="connsiteY4" fmla="*/ 12904 h 72116"/>
                <a:gd name="connsiteX5" fmla="*/ 16409 w 119545"/>
                <a:gd name="connsiteY5" fmla="*/ 12904 h 72116"/>
                <a:gd name="connsiteX6" fmla="*/ 0 w 119545"/>
                <a:gd name="connsiteY6" fmla="*/ 38688 h 7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45" h="72116">
                  <a:moveTo>
                    <a:pt x="0" y="38688"/>
                  </a:moveTo>
                  <a:cubicBezTo>
                    <a:pt x="0" y="48064"/>
                    <a:pt x="5485" y="55894"/>
                    <a:pt x="16409" y="62129"/>
                  </a:cubicBezTo>
                  <a:cubicBezTo>
                    <a:pt x="46084" y="76193"/>
                    <a:pt x="74213" y="75396"/>
                    <a:pt x="100794" y="59784"/>
                  </a:cubicBezTo>
                  <a:cubicBezTo>
                    <a:pt x="113311" y="53549"/>
                    <a:pt x="119546" y="45721"/>
                    <a:pt x="119546" y="36344"/>
                  </a:cubicBezTo>
                  <a:cubicBezTo>
                    <a:pt x="119546" y="26968"/>
                    <a:pt x="113311" y="19139"/>
                    <a:pt x="100794" y="12904"/>
                  </a:cubicBezTo>
                  <a:cubicBezTo>
                    <a:pt x="72665" y="-4301"/>
                    <a:pt x="44536" y="-4301"/>
                    <a:pt x="16409" y="12904"/>
                  </a:cubicBezTo>
                  <a:cubicBezTo>
                    <a:pt x="5485" y="20733"/>
                    <a:pt x="0" y="29312"/>
                    <a:pt x="0" y="38688"/>
                  </a:cubicBezTo>
                  <a:close/>
                </a:path>
              </a:pathLst>
            </a:custGeom>
            <a:solidFill>
              <a:srgbClr val="B6B4F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9" name="任意多边形: 形状 7508">
              <a:extLst>
                <a:ext uri="{FF2B5EF4-FFF2-40B4-BE49-F238E27FC236}">
                  <a16:creationId xmlns:a16="http://schemas.microsoft.com/office/drawing/2014/main" id="{31EA519C-CF68-4EFB-9CB6-3C933799188B}"/>
                </a:ext>
              </a:extLst>
            </p:cNvPr>
            <p:cNvSpPr/>
            <p:nvPr/>
          </p:nvSpPr>
          <p:spPr>
            <a:xfrm>
              <a:off x="16561200" y="-1831739"/>
              <a:ext cx="82041" cy="50384"/>
            </a:xfrm>
            <a:custGeom>
              <a:avLst/>
              <a:gdLst>
                <a:gd name="connsiteX0" fmla="*/ 82042 w 82041"/>
                <a:gd name="connsiteY0" fmla="*/ 25784 h 50384"/>
                <a:gd name="connsiteX1" fmla="*/ 70321 w 82041"/>
                <a:gd name="connsiteY1" fmla="*/ 7032 h 50384"/>
                <a:gd name="connsiteX2" fmla="*/ 42192 w 82041"/>
                <a:gd name="connsiteY2" fmla="*/ 0 h 50384"/>
                <a:gd name="connsiteX3" fmla="*/ 11720 w 82041"/>
                <a:gd name="connsiteY3" fmla="*/ 7032 h 50384"/>
                <a:gd name="connsiteX4" fmla="*/ 0 w 82041"/>
                <a:gd name="connsiteY4" fmla="*/ 25784 h 50384"/>
                <a:gd name="connsiteX5" fmla="*/ 11720 w 82041"/>
                <a:gd name="connsiteY5" fmla="*/ 42192 h 50384"/>
                <a:gd name="connsiteX6" fmla="*/ 70321 w 82041"/>
                <a:gd name="connsiteY6" fmla="*/ 42192 h 50384"/>
                <a:gd name="connsiteX7" fmla="*/ 82042 w 82041"/>
                <a:gd name="connsiteY7" fmla="*/ 25784 h 5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41" h="50384">
                  <a:moveTo>
                    <a:pt x="82042" y="25784"/>
                  </a:moveTo>
                  <a:cubicBezTo>
                    <a:pt x="82042" y="17955"/>
                    <a:pt x="78150" y="11720"/>
                    <a:pt x="70321" y="7032"/>
                  </a:cubicBezTo>
                  <a:cubicBezTo>
                    <a:pt x="62491" y="2343"/>
                    <a:pt x="53116" y="0"/>
                    <a:pt x="42192" y="0"/>
                  </a:cubicBezTo>
                  <a:cubicBezTo>
                    <a:pt x="29675" y="0"/>
                    <a:pt x="19549" y="2343"/>
                    <a:pt x="11720" y="7032"/>
                  </a:cubicBezTo>
                  <a:cubicBezTo>
                    <a:pt x="3890" y="11720"/>
                    <a:pt x="0" y="17955"/>
                    <a:pt x="0" y="25784"/>
                  </a:cubicBezTo>
                  <a:cubicBezTo>
                    <a:pt x="0" y="32020"/>
                    <a:pt x="3890" y="37504"/>
                    <a:pt x="11720" y="42192"/>
                  </a:cubicBezTo>
                  <a:cubicBezTo>
                    <a:pt x="32019" y="53116"/>
                    <a:pt x="51568" y="53116"/>
                    <a:pt x="70321" y="42192"/>
                  </a:cubicBezTo>
                  <a:cubicBezTo>
                    <a:pt x="78150" y="37504"/>
                    <a:pt x="82042" y="32020"/>
                    <a:pt x="82042" y="25784"/>
                  </a:cubicBezTo>
                  <a:close/>
                </a:path>
              </a:pathLst>
            </a:custGeom>
            <a:solidFill>
              <a:srgbClr val="D9D9F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0" name="任意多边形: 形状 7509">
              <a:extLst>
                <a:ext uri="{FF2B5EF4-FFF2-40B4-BE49-F238E27FC236}">
                  <a16:creationId xmlns:a16="http://schemas.microsoft.com/office/drawing/2014/main" id="{09F77704-7423-4461-B6FA-98A0FA765D31}"/>
                </a:ext>
              </a:extLst>
            </p:cNvPr>
            <p:cNvSpPr/>
            <p:nvPr/>
          </p:nvSpPr>
          <p:spPr>
            <a:xfrm>
              <a:off x="16583455" y="-1818846"/>
              <a:ext cx="40486" cy="24600"/>
            </a:xfrm>
            <a:custGeom>
              <a:avLst/>
              <a:gdLst>
                <a:gd name="connsiteX0" fmla="*/ 31657 w 40486"/>
                <a:gd name="connsiteY0" fmla="*/ 19924 h 24600"/>
                <a:gd name="connsiteX1" fmla="*/ 34000 w 40486"/>
                <a:gd name="connsiteY1" fmla="*/ 3516 h 24600"/>
                <a:gd name="connsiteX2" fmla="*/ 5872 w 40486"/>
                <a:gd name="connsiteY2" fmla="*/ 3516 h 24600"/>
                <a:gd name="connsiteX3" fmla="*/ 5872 w 40486"/>
                <a:gd name="connsiteY3" fmla="*/ 19924 h 24600"/>
                <a:gd name="connsiteX4" fmla="*/ 31657 w 40486"/>
                <a:gd name="connsiteY4" fmla="*/ 19924 h 2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6" h="24600">
                  <a:moveTo>
                    <a:pt x="31657" y="19924"/>
                  </a:moveTo>
                  <a:cubicBezTo>
                    <a:pt x="42580" y="15236"/>
                    <a:pt x="43377" y="9751"/>
                    <a:pt x="34000" y="3516"/>
                  </a:cubicBezTo>
                  <a:cubicBezTo>
                    <a:pt x="23077" y="-1172"/>
                    <a:pt x="13702" y="-1172"/>
                    <a:pt x="5872" y="3516"/>
                  </a:cubicBezTo>
                  <a:cubicBezTo>
                    <a:pt x="-1957" y="9751"/>
                    <a:pt x="-1957" y="15236"/>
                    <a:pt x="5872" y="19924"/>
                  </a:cubicBezTo>
                  <a:cubicBezTo>
                    <a:pt x="15248" y="26159"/>
                    <a:pt x="23828" y="26159"/>
                    <a:pt x="31657" y="19924"/>
                  </a:cubicBezTo>
                  <a:close/>
                </a:path>
              </a:pathLst>
            </a:custGeom>
            <a:solidFill>
              <a:srgbClr val="AFAEF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1" name="任意多边形: 形状 7510">
              <a:extLst>
                <a:ext uri="{FF2B5EF4-FFF2-40B4-BE49-F238E27FC236}">
                  <a16:creationId xmlns:a16="http://schemas.microsoft.com/office/drawing/2014/main" id="{3D51A579-ECE6-431F-AD66-9427ABF1D8A9}"/>
                </a:ext>
              </a:extLst>
            </p:cNvPr>
            <p:cNvSpPr/>
            <p:nvPr/>
          </p:nvSpPr>
          <p:spPr>
            <a:xfrm>
              <a:off x="16404148" y="-1763761"/>
              <a:ext cx="107825" cy="62117"/>
            </a:xfrm>
            <a:custGeom>
              <a:avLst/>
              <a:gdLst>
                <a:gd name="connsiteX0" fmla="*/ 0 w 107825"/>
                <a:gd name="connsiteY0" fmla="*/ 30473 h 62117"/>
                <a:gd name="connsiteX1" fmla="*/ 16409 w 107825"/>
                <a:gd name="connsiteY1" fmla="*/ 51569 h 62117"/>
                <a:gd name="connsiteX2" fmla="*/ 91417 w 107825"/>
                <a:gd name="connsiteY2" fmla="*/ 51569 h 62117"/>
                <a:gd name="connsiteX3" fmla="*/ 107825 w 107825"/>
                <a:gd name="connsiteY3" fmla="*/ 30473 h 62117"/>
                <a:gd name="connsiteX4" fmla="*/ 91417 w 107825"/>
                <a:gd name="connsiteY4" fmla="*/ 9376 h 62117"/>
                <a:gd name="connsiteX5" fmla="*/ 53913 w 107825"/>
                <a:gd name="connsiteY5" fmla="*/ 0 h 62117"/>
                <a:gd name="connsiteX6" fmla="*/ 16409 w 107825"/>
                <a:gd name="connsiteY6" fmla="*/ 9376 h 62117"/>
                <a:gd name="connsiteX7" fmla="*/ 0 w 107825"/>
                <a:gd name="connsiteY7" fmla="*/ 30473 h 6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825" h="62117">
                  <a:moveTo>
                    <a:pt x="0" y="30473"/>
                  </a:moveTo>
                  <a:cubicBezTo>
                    <a:pt x="0" y="38302"/>
                    <a:pt x="5485" y="45334"/>
                    <a:pt x="16409" y="51569"/>
                  </a:cubicBezTo>
                  <a:cubicBezTo>
                    <a:pt x="41396" y="65634"/>
                    <a:pt x="66430" y="65634"/>
                    <a:pt x="91417" y="51569"/>
                  </a:cubicBezTo>
                  <a:cubicBezTo>
                    <a:pt x="102340" y="45334"/>
                    <a:pt x="107825" y="38302"/>
                    <a:pt x="107825" y="30473"/>
                  </a:cubicBezTo>
                  <a:cubicBezTo>
                    <a:pt x="107825" y="22643"/>
                    <a:pt x="102340" y="15611"/>
                    <a:pt x="91417" y="9376"/>
                  </a:cubicBezTo>
                  <a:cubicBezTo>
                    <a:pt x="80494" y="3141"/>
                    <a:pt x="67976" y="0"/>
                    <a:pt x="53913" y="0"/>
                  </a:cubicBezTo>
                  <a:cubicBezTo>
                    <a:pt x="39849" y="0"/>
                    <a:pt x="27332" y="3141"/>
                    <a:pt x="16409" y="9376"/>
                  </a:cubicBezTo>
                  <a:cubicBezTo>
                    <a:pt x="5485" y="15611"/>
                    <a:pt x="0" y="22643"/>
                    <a:pt x="0" y="30473"/>
                  </a:cubicBezTo>
                  <a:close/>
                </a:path>
              </a:pathLst>
            </a:custGeom>
            <a:solidFill>
              <a:srgbClr val="FEE47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2" name="任意多边形: 形状 7511">
              <a:extLst>
                <a:ext uri="{FF2B5EF4-FFF2-40B4-BE49-F238E27FC236}">
                  <a16:creationId xmlns:a16="http://schemas.microsoft.com/office/drawing/2014/main" id="{396DDA95-3452-4D9B-97A8-A0EB674456FD}"/>
                </a:ext>
              </a:extLst>
            </p:cNvPr>
            <p:cNvSpPr/>
            <p:nvPr/>
          </p:nvSpPr>
          <p:spPr>
            <a:xfrm>
              <a:off x="16403823" y="-1763761"/>
              <a:ext cx="106752" cy="37504"/>
            </a:xfrm>
            <a:custGeom>
              <a:avLst/>
              <a:gdLst>
                <a:gd name="connsiteX0" fmla="*/ 2669 w 106752"/>
                <a:gd name="connsiteY0" fmla="*/ 37505 h 37504"/>
                <a:gd name="connsiteX1" fmla="*/ 16734 w 106752"/>
                <a:gd name="connsiteY1" fmla="*/ 23440 h 37504"/>
                <a:gd name="connsiteX2" fmla="*/ 91742 w 106752"/>
                <a:gd name="connsiteY2" fmla="*/ 21096 h 37504"/>
                <a:gd name="connsiteX3" fmla="*/ 105808 w 106752"/>
                <a:gd name="connsiteY3" fmla="*/ 37505 h 37504"/>
                <a:gd name="connsiteX4" fmla="*/ 91742 w 106752"/>
                <a:gd name="connsiteY4" fmla="*/ 9376 h 37504"/>
                <a:gd name="connsiteX5" fmla="*/ 54238 w 106752"/>
                <a:gd name="connsiteY5" fmla="*/ 0 h 37504"/>
                <a:gd name="connsiteX6" fmla="*/ 16734 w 106752"/>
                <a:gd name="connsiteY6" fmla="*/ 9376 h 37504"/>
                <a:gd name="connsiteX7" fmla="*/ 2669 w 106752"/>
                <a:gd name="connsiteY7" fmla="*/ 37505 h 3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752" h="37504">
                  <a:moveTo>
                    <a:pt x="2669" y="37505"/>
                  </a:moveTo>
                  <a:cubicBezTo>
                    <a:pt x="5811" y="29676"/>
                    <a:pt x="10498" y="24988"/>
                    <a:pt x="16734" y="23440"/>
                  </a:cubicBezTo>
                  <a:cubicBezTo>
                    <a:pt x="40175" y="7829"/>
                    <a:pt x="65162" y="7032"/>
                    <a:pt x="91742" y="21096"/>
                  </a:cubicBezTo>
                  <a:cubicBezTo>
                    <a:pt x="99573" y="25785"/>
                    <a:pt x="104260" y="31270"/>
                    <a:pt x="105808" y="37505"/>
                  </a:cubicBezTo>
                  <a:cubicBezTo>
                    <a:pt x="108948" y="26582"/>
                    <a:pt x="104260" y="17205"/>
                    <a:pt x="91742" y="9376"/>
                  </a:cubicBezTo>
                  <a:cubicBezTo>
                    <a:pt x="80819" y="3141"/>
                    <a:pt x="68302" y="0"/>
                    <a:pt x="54238" y="0"/>
                  </a:cubicBezTo>
                  <a:cubicBezTo>
                    <a:pt x="40175" y="0"/>
                    <a:pt x="27658" y="3141"/>
                    <a:pt x="16734" y="9376"/>
                  </a:cubicBezTo>
                  <a:cubicBezTo>
                    <a:pt x="1123" y="17205"/>
                    <a:pt x="-3566" y="26582"/>
                    <a:pt x="2669" y="37505"/>
                  </a:cubicBezTo>
                  <a:close/>
                </a:path>
              </a:pathLst>
            </a:custGeom>
            <a:solidFill>
              <a:srgbClr val="B9881D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3" name="任意多边形: 形状 7512">
              <a:extLst>
                <a:ext uri="{FF2B5EF4-FFF2-40B4-BE49-F238E27FC236}">
                  <a16:creationId xmlns:a16="http://schemas.microsoft.com/office/drawing/2014/main" id="{9F42AABC-53BB-4E8E-AB9B-43BD1E2CA665}"/>
                </a:ext>
              </a:extLst>
            </p:cNvPr>
            <p:cNvSpPr/>
            <p:nvPr/>
          </p:nvSpPr>
          <p:spPr>
            <a:xfrm>
              <a:off x="16318579" y="-1680549"/>
              <a:ext cx="39871" cy="23441"/>
            </a:xfrm>
            <a:custGeom>
              <a:avLst/>
              <a:gdLst>
                <a:gd name="connsiteX0" fmla="*/ 5872 w 39871"/>
                <a:gd name="connsiteY0" fmla="*/ 3516 h 23441"/>
                <a:gd name="connsiteX1" fmla="*/ 5872 w 39871"/>
                <a:gd name="connsiteY1" fmla="*/ 19925 h 23441"/>
                <a:gd name="connsiteX2" fmla="*/ 34000 w 39871"/>
                <a:gd name="connsiteY2" fmla="*/ 19925 h 23441"/>
                <a:gd name="connsiteX3" fmla="*/ 34000 w 39871"/>
                <a:gd name="connsiteY3" fmla="*/ 3516 h 23441"/>
                <a:gd name="connsiteX4" fmla="*/ 5872 w 39871"/>
                <a:gd name="connsiteY4" fmla="*/ 3516 h 2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71" h="23441">
                  <a:moveTo>
                    <a:pt x="5872" y="3516"/>
                  </a:moveTo>
                  <a:cubicBezTo>
                    <a:pt x="-1957" y="9751"/>
                    <a:pt x="-1957" y="15236"/>
                    <a:pt x="5872" y="19925"/>
                  </a:cubicBezTo>
                  <a:cubicBezTo>
                    <a:pt x="16795" y="24613"/>
                    <a:pt x="26172" y="24613"/>
                    <a:pt x="34000" y="19925"/>
                  </a:cubicBezTo>
                  <a:cubicBezTo>
                    <a:pt x="41829" y="15236"/>
                    <a:pt x="41829" y="9751"/>
                    <a:pt x="34000" y="3516"/>
                  </a:cubicBezTo>
                  <a:cubicBezTo>
                    <a:pt x="26172" y="-1172"/>
                    <a:pt x="16795" y="-1172"/>
                    <a:pt x="5872" y="3516"/>
                  </a:cubicBezTo>
                  <a:close/>
                </a:path>
              </a:pathLst>
            </a:custGeom>
            <a:solidFill>
              <a:srgbClr val="12182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4" name="任意多边形: 形状 7513">
              <a:extLst>
                <a:ext uri="{FF2B5EF4-FFF2-40B4-BE49-F238E27FC236}">
                  <a16:creationId xmlns:a16="http://schemas.microsoft.com/office/drawing/2014/main" id="{09496ABE-7328-4969-B200-5A9860F64AB3}"/>
                </a:ext>
              </a:extLst>
            </p:cNvPr>
            <p:cNvSpPr/>
            <p:nvPr/>
          </p:nvSpPr>
          <p:spPr>
            <a:xfrm>
              <a:off x="17604299" y="-860134"/>
              <a:ext cx="236747" cy="185179"/>
            </a:xfrm>
            <a:custGeom>
              <a:avLst/>
              <a:gdLst>
                <a:gd name="connsiteX0" fmla="*/ 210964 w 236747"/>
                <a:gd name="connsiteY0" fmla="*/ 76182 h 185179"/>
                <a:gd name="connsiteX1" fmla="*/ 236748 w 236747"/>
                <a:gd name="connsiteY1" fmla="*/ 22268 h 185179"/>
                <a:gd name="connsiteX2" fmla="*/ 229716 w 236747"/>
                <a:gd name="connsiteY2" fmla="*/ 3516 h 185179"/>
                <a:gd name="connsiteX3" fmla="*/ 210964 w 236747"/>
                <a:gd name="connsiteY3" fmla="*/ 3516 h 185179"/>
                <a:gd name="connsiteX4" fmla="*/ 25784 w 236747"/>
                <a:gd name="connsiteY4" fmla="*/ 108998 h 185179"/>
                <a:gd name="connsiteX5" fmla="*/ 0 w 236747"/>
                <a:gd name="connsiteY5" fmla="*/ 160567 h 185179"/>
                <a:gd name="connsiteX6" fmla="*/ 7032 w 236747"/>
                <a:gd name="connsiteY6" fmla="*/ 181664 h 185179"/>
                <a:gd name="connsiteX7" fmla="*/ 25784 w 236747"/>
                <a:gd name="connsiteY7" fmla="*/ 181664 h 185179"/>
                <a:gd name="connsiteX8" fmla="*/ 210964 w 236747"/>
                <a:gd name="connsiteY8" fmla="*/ 76182 h 18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7" h="185179">
                  <a:moveTo>
                    <a:pt x="210964" y="76182"/>
                  </a:moveTo>
                  <a:cubicBezTo>
                    <a:pt x="228168" y="65259"/>
                    <a:pt x="236748" y="47257"/>
                    <a:pt x="236748" y="22268"/>
                  </a:cubicBezTo>
                  <a:cubicBezTo>
                    <a:pt x="236748" y="12893"/>
                    <a:pt x="234404" y="6658"/>
                    <a:pt x="229716" y="3516"/>
                  </a:cubicBezTo>
                  <a:cubicBezTo>
                    <a:pt x="223481" y="-1172"/>
                    <a:pt x="217199" y="-1172"/>
                    <a:pt x="210964" y="3516"/>
                  </a:cubicBezTo>
                  <a:lnTo>
                    <a:pt x="25784" y="108998"/>
                  </a:lnTo>
                  <a:cubicBezTo>
                    <a:pt x="8578" y="119922"/>
                    <a:pt x="0" y="137127"/>
                    <a:pt x="0" y="160567"/>
                  </a:cubicBezTo>
                  <a:cubicBezTo>
                    <a:pt x="0" y="171491"/>
                    <a:pt x="2343" y="178523"/>
                    <a:pt x="7032" y="181664"/>
                  </a:cubicBezTo>
                  <a:cubicBezTo>
                    <a:pt x="13267" y="186351"/>
                    <a:pt x="19549" y="186351"/>
                    <a:pt x="25784" y="181664"/>
                  </a:cubicBezTo>
                  <a:lnTo>
                    <a:pt x="210964" y="76182"/>
                  </a:lnTo>
                  <a:close/>
                </a:path>
              </a:pathLst>
            </a:custGeom>
            <a:solidFill>
              <a:srgbClr val="EFF0F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5" name="任意多边形: 形状 7514">
              <a:extLst>
                <a:ext uri="{FF2B5EF4-FFF2-40B4-BE49-F238E27FC236}">
                  <a16:creationId xmlns:a16="http://schemas.microsoft.com/office/drawing/2014/main" id="{5C1BC23D-FE96-454A-AE7F-2BEFA165B630}"/>
                </a:ext>
              </a:extLst>
            </p:cNvPr>
            <p:cNvSpPr/>
            <p:nvPr/>
          </p:nvSpPr>
          <p:spPr>
            <a:xfrm>
              <a:off x="17616019" y="-852679"/>
              <a:ext cx="239091" cy="185941"/>
            </a:xfrm>
            <a:custGeom>
              <a:avLst/>
              <a:gdLst>
                <a:gd name="connsiteX0" fmla="*/ 213307 w 239091"/>
                <a:gd name="connsiteY0" fmla="*/ 75759 h 185941"/>
                <a:gd name="connsiteX1" fmla="*/ 239091 w 239091"/>
                <a:gd name="connsiteY1" fmla="*/ 24190 h 185941"/>
                <a:gd name="connsiteX2" fmla="*/ 213307 w 239091"/>
                <a:gd name="connsiteY2" fmla="*/ 3093 h 185941"/>
                <a:gd name="connsiteX3" fmla="*/ 28127 w 239091"/>
                <a:gd name="connsiteY3" fmla="*/ 110920 h 185941"/>
                <a:gd name="connsiteX4" fmla="*/ 0 w 239091"/>
                <a:gd name="connsiteY4" fmla="*/ 162489 h 185941"/>
                <a:gd name="connsiteX5" fmla="*/ 9375 w 239091"/>
                <a:gd name="connsiteY5" fmla="*/ 183585 h 185941"/>
                <a:gd name="connsiteX6" fmla="*/ 28127 w 239091"/>
                <a:gd name="connsiteY6" fmla="*/ 183585 h 185941"/>
                <a:gd name="connsiteX7" fmla="*/ 213307 w 239091"/>
                <a:gd name="connsiteY7" fmla="*/ 75759 h 1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091" h="185941">
                  <a:moveTo>
                    <a:pt x="213307" y="75759"/>
                  </a:moveTo>
                  <a:cubicBezTo>
                    <a:pt x="230513" y="67931"/>
                    <a:pt x="239091" y="50771"/>
                    <a:pt x="239091" y="24190"/>
                  </a:cubicBezTo>
                  <a:cubicBezTo>
                    <a:pt x="239091" y="2296"/>
                    <a:pt x="230513" y="-4736"/>
                    <a:pt x="213307" y="3093"/>
                  </a:cubicBezTo>
                  <a:lnTo>
                    <a:pt x="28127" y="110920"/>
                  </a:lnTo>
                  <a:cubicBezTo>
                    <a:pt x="9375" y="120295"/>
                    <a:pt x="0" y="137501"/>
                    <a:pt x="0" y="162489"/>
                  </a:cubicBezTo>
                  <a:cubicBezTo>
                    <a:pt x="0" y="171865"/>
                    <a:pt x="3140" y="178896"/>
                    <a:pt x="9375" y="183585"/>
                  </a:cubicBezTo>
                  <a:cubicBezTo>
                    <a:pt x="14064" y="186727"/>
                    <a:pt x="20299" y="186727"/>
                    <a:pt x="28127" y="183585"/>
                  </a:cubicBezTo>
                  <a:lnTo>
                    <a:pt x="213307" y="75759"/>
                  </a:lnTo>
                  <a:close/>
                </a:path>
              </a:pathLst>
            </a:custGeom>
            <a:solidFill>
              <a:srgbClr val="DFE0E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6" name="任意多边形: 形状 7515">
              <a:extLst>
                <a:ext uri="{FF2B5EF4-FFF2-40B4-BE49-F238E27FC236}">
                  <a16:creationId xmlns:a16="http://schemas.microsoft.com/office/drawing/2014/main" id="{44C4B135-331C-4510-9C7A-693085929151}"/>
                </a:ext>
              </a:extLst>
            </p:cNvPr>
            <p:cNvSpPr/>
            <p:nvPr/>
          </p:nvSpPr>
          <p:spPr>
            <a:xfrm>
              <a:off x="16432277" y="-185048"/>
              <a:ext cx="239091" cy="185889"/>
            </a:xfrm>
            <a:custGeom>
              <a:avLst/>
              <a:gdLst>
                <a:gd name="connsiteX0" fmla="*/ 210964 w 239091"/>
                <a:gd name="connsiteY0" fmla="*/ 76181 h 185889"/>
                <a:gd name="connsiteX1" fmla="*/ 239091 w 239091"/>
                <a:gd name="connsiteY1" fmla="*/ 24612 h 185889"/>
                <a:gd name="connsiteX2" fmla="*/ 229716 w 239091"/>
                <a:gd name="connsiteY2" fmla="*/ 3515 h 185889"/>
                <a:gd name="connsiteX3" fmla="*/ 210964 w 239091"/>
                <a:gd name="connsiteY3" fmla="*/ 3515 h 185889"/>
                <a:gd name="connsiteX4" fmla="*/ 25784 w 239091"/>
                <a:gd name="connsiteY4" fmla="*/ 108997 h 185889"/>
                <a:gd name="connsiteX5" fmla="*/ 0 w 239091"/>
                <a:gd name="connsiteY5" fmla="*/ 162911 h 185889"/>
                <a:gd name="connsiteX6" fmla="*/ 7032 w 239091"/>
                <a:gd name="connsiteY6" fmla="*/ 184007 h 185889"/>
                <a:gd name="connsiteX7" fmla="*/ 25784 w 239091"/>
                <a:gd name="connsiteY7" fmla="*/ 181663 h 185889"/>
                <a:gd name="connsiteX8" fmla="*/ 210964 w 239091"/>
                <a:gd name="connsiteY8" fmla="*/ 76181 h 18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91" h="185889">
                  <a:moveTo>
                    <a:pt x="210964" y="76181"/>
                  </a:moveTo>
                  <a:cubicBezTo>
                    <a:pt x="229716" y="63664"/>
                    <a:pt x="239091" y="46506"/>
                    <a:pt x="239091" y="24612"/>
                  </a:cubicBezTo>
                  <a:cubicBezTo>
                    <a:pt x="239091" y="13689"/>
                    <a:pt x="235951" y="6657"/>
                    <a:pt x="229716" y="3515"/>
                  </a:cubicBezTo>
                  <a:cubicBezTo>
                    <a:pt x="225028" y="-1172"/>
                    <a:pt x="218793" y="-1172"/>
                    <a:pt x="210964" y="3515"/>
                  </a:cubicBezTo>
                  <a:lnTo>
                    <a:pt x="25784" y="108997"/>
                  </a:lnTo>
                  <a:cubicBezTo>
                    <a:pt x="8578" y="119920"/>
                    <a:pt x="0" y="137923"/>
                    <a:pt x="0" y="162911"/>
                  </a:cubicBezTo>
                  <a:cubicBezTo>
                    <a:pt x="0" y="172287"/>
                    <a:pt x="2343" y="179318"/>
                    <a:pt x="7032" y="184007"/>
                  </a:cubicBezTo>
                  <a:cubicBezTo>
                    <a:pt x="13267" y="187149"/>
                    <a:pt x="19549" y="186352"/>
                    <a:pt x="25784" y="181663"/>
                  </a:cubicBezTo>
                  <a:lnTo>
                    <a:pt x="210964" y="76181"/>
                  </a:lnTo>
                  <a:close/>
                </a:path>
              </a:pathLst>
            </a:custGeom>
            <a:solidFill>
              <a:srgbClr val="494E55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7" name="任意多边形: 形状 7516">
              <a:extLst>
                <a:ext uri="{FF2B5EF4-FFF2-40B4-BE49-F238E27FC236}">
                  <a16:creationId xmlns:a16="http://schemas.microsoft.com/office/drawing/2014/main" id="{911984CE-F1D8-4F0F-8E54-C0E5543EB957}"/>
                </a:ext>
              </a:extLst>
            </p:cNvPr>
            <p:cNvSpPr/>
            <p:nvPr/>
          </p:nvSpPr>
          <p:spPr>
            <a:xfrm>
              <a:off x="16446341" y="-175673"/>
              <a:ext cx="236747" cy="185179"/>
            </a:xfrm>
            <a:custGeom>
              <a:avLst/>
              <a:gdLst>
                <a:gd name="connsiteX0" fmla="*/ 210964 w 236747"/>
                <a:gd name="connsiteY0" fmla="*/ 76181 h 185179"/>
                <a:gd name="connsiteX1" fmla="*/ 236748 w 236747"/>
                <a:gd name="connsiteY1" fmla="*/ 22268 h 185179"/>
                <a:gd name="connsiteX2" fmla="*/ 229716 w 236747"/>
                <a:gd name="connsiteY2" fmla="*/ 3516 h 185179"/>
                <a:gd name="connsiteX3" fmla="*/ 210964 w 236747"/>
                <a:gd name="connsiteY3" fmla="*/ 3516 h 185179"/>
                <a:gd name="connsiteX4" fmla="*/ 25784 w 236747"/>
                <a:gd name="connsiteY4" fmla="*/ 108998 h 185179"/>
                <a:gd name="connsiteX5" fmla="*/ 0 w 236747"/>
                <a:gd name="connsiteY5" fmla="*/ 160567 h 185179"/>
                <a:gd name="connsiteX6" fmla="*/ 7032 w 236747"/>
                <a:gd name="connsiteY6" fmla="*/ 181663 h 185179"/>
                <a:gd name="connsiteX7" fmla="*/ 25784 w 236747"/>
                <a:gd name="connsiteY7" fmla="*/ 181663 h 185179"/>
                <a:gd name="connsiteX8" fmla="*/ 210964 w 236747"/>
                <a:gd name="connsiteY8" fmla="*/ 76181 h 18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747" h="185179">
                  <a:moveTo>
                    <a:pt x="210964" y="76181"/>
                  </a:moveTo>
                  <a:cubicBezTo>
                    <a:pt x="228169" y="65258"/>
                    <a:pt x="236748" y="47257"/>
                    <a:pt x="236748" y="22268"/>
                  </a:cubicBezTo>
                  <a:cubicBezTo>
                    <a:pt x="236748" y="12893"/>
                    <a:pt x="234404" y="6657"/>
                    <a:pt x="229716" y="3516"/>
                  </a:cubicBezTo>
                  <a:cubicBezTo>
                    <a:pt x="223481" y="-1172"/>
                    <a:pt x="217199" y="-1172"/>
                    <a:pt x="210964" y="3516"/>
                  </a:cubicBezTo>
                  <a:lnTo>
                    <a:pt x="25784" y="108998"/>
                  </a:lnTo>
                  <a:cubicBezTo>
                    <a:pt x="8580" y="119922"/>
                    <a:pt x="0" y="137127"/>
                    <a:pt x="0" y="160567"/>
                  </a:cubicBezTo>
                  <a:cubicBezTo>
                    <a:pt x="0" y="171491"/>
                    <a:pt x="2343" y="178523"/>
                    <a:pt x="7032" y="181663"/>
                  </a:cubicBezTo>
                  <a:cubicBezTo>
                    <a:pt x="13267" y="186351"/>
                    <a:pt x="19549" y="186351"/>
                    <a:pt x="25784" y="181663"/>
                  </a:cubicBezTo>
                  <a:lnTo>
                    <a:pt x="210964" y="76181"/>
                  </a:lnTo>
                  <a:close/>
                </a:path>
              </a:pathLst>
            </a:custGeom>
            <a:solidFill>
              <a:srgbClr val="3A3F4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8" name="任意多边形: 形状 7517">
              <a:extLst>
                <a:ext uri="{FF2B5EF4-FFF2-40B4-BE49-F238E27FC236}">
                  <a16:creationId xmlns:a16="http://schemas.microsoft.com/office/drawing/2014/main" id="{66E39083-8AEB-443C-8AD0-D8527068F6BF}"/>
                </a:ext>
              </a:extLst>
            </p:cNvPr>
            <p:cNvSpPr/>
            <p:nvPr/>
          </p:nvSpPr>
          <p:spPr>
            <a:xfrm>
              <a:off x="14315605" y="109116"/>
              <a:ext cx="206276" cy="159418"/>
            </a:xfrm>
            <a:custGeom>
              <a:avLst/>
              <a:gdLst>
                <a:gd name="connsiteX0" fmla="*/ 0 w 206276"/>
                <a:gd name="connsiteY0" fmla="*/ 21109 h 159418"/>
                <a:gd name="connsiteX1" fmla="*/ 23440 w 206276"/>
                <a:gd name="connsiteY1" fmla="*/ 65645 h 159418"/>
                <a:gd name="connsiteX2" fmla="*/ 182837 w 206276"/>
                <a:gd name="connsiteY2" fmla="*/ 157063 h 159418"/>
                <a:gd name="connsiteX3" fmla="*/ 199244 w 206276"/>
                <a:gd name="connsiteY3" fmla="*/ 157063 h 159418"/>
                <a:gd name="connsiteX4" fmla="*/ 206277 w 206276"/>
                <a:gd name="connsiteY4" fmla="*/ 138311 h 159418"/>
                <a:gd name="connsiteX5" fmla="*/ 182837 w 206276"/>
                <a:gd name="connsiteY5" fmla="*/ 93774 h 159418"/>
                <a:gd name="connsiteX6" fmla="*/ 23440 w 206276"/>
                <a:gd name="connsiteY6" fmla="*/ 2355 h 159418"/>
                <a:gd name="connsiteX7" fmla="*/ 7033 w 206276"/>
                <a:gd name="connsiteY7" fmla="*/ 2355 h 159418"/>
                <a:gd name="connsiteX8" fmla="*/ 0 w 206276"/>
                <a:gd name="connsiteY8" fmla="*/ 21109 h 1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76" h="159418">
                  <a:moveTo>
                    <a:pt x="0" y="21109"/>
                  </a:moveTo>
                  <a:cubicBezTo>
                    <a:pt x="0" y="41407"/>
                    <a:pt x="7830" y="56269"/>
                    <a:pt x="23440" y="65645"/>
                  </a:cubicBezTo>
                  <a:lnTo>
                    <a:pt x="182837" y="157063"/>
                  </a:lnTo>
                  <a:cubicBezTo>
                    <a:pt x="189071" y="160203"/>
                    <a:pt x="194557" y="160203"/>
                    <a:pt x="199244" y="157063"/>
                  </a:cubicBezTo>
                  <a:cubicBezTo>
                    <a:pt x="203932" y="152375"/>
                    <a:pt x="206277" y="146140"/>
                    <a:pt x="206277" y="138311"/>
                  </a:cubicBezTo>
                  <a:cubicBezTo>
                    <a:pt x="206277" y="118011"/>
                    <a:pt x="198447" y="103150"/>
                    <a:pt x="182837" y="93774"/>
                  </a:cubicBezTo>
                  <a:lnTo>
                    <a:pt x="23440" y="2355"/>
                  </a:lnTo>
                  <a:cubicBezTo>
                    <a:pt x="17205" y="-785"/>
                    <a:pt x="11720" y="-785"/>
                    <a:pt x="7033" y="2355"/>
                  </a:cubicBezTo>
                  <a:cubicBezTo>
                    <a:pt x="2345" y="5497"/>
                    <a:pt x="0" y="11732"/>
                    <a:pt x="0" y="21109"/>
                  </a:cubicBez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9" name="任意多边形: 形状 7518">
              <a:extLst>
                <a:ext uri="{FF2B5EF4-FFF2-40B4-BE49-F238E27FC236}">
                  <a16:creationId xmlns:a16="http://schemas.microsoft.com/office/drawing/2014/main" id="{9055EE8A-7847-4E8E-8C94-6F5D14198087}"/>
                </a:ext>
              </a:extLst>
            </p:cNvPr>
            <p:cNvSpPr/>
            <p:nvPr/>
          </p:nvSpPr>
          <p:spPr>
            <a:xfrm>
              <a:off x="14355454" y="120848"/>
              <a:ext cx="164083" cy="114858"/>
            </a:xfrm>
            <a:custGeom>
              <a:avLst/>
              <a:gdLst>
                <a:gd name="connsiteX0" fmla="*/ 0 w 164083"/>
                <a:gd name="connsiteY0" fmla="*/ 0 h 114858"/>
                <a:gd name="connsiteX1" fmla="*/ 21097 w 164083"/>
                <a:gd name="connsiteY1" fmla="*/ 32817 h 114858"/>
                <a:gd name="connsiteX2" fmla="*/ 164083 w 164083"/>
                <a:gd name="connsiteY2" fmla="*/ 114859 h 114858"/>
                <a:gd name="connsiteX3" fmla="*/ 142987 w 164083"/>
                <a:gd name="connsiteY3" fmla="*/ 82042 h 114858"/>
                <a:gd name="connsiteX4" fmla="*/ 0 w 164083"/>
                <a:gd name="connsiteY4" fmla="*/ 0 h 11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3" h="114858">
                  <a:moveTo>
                    <a:pt x="0" y="0"/>
                  </a:moveTo>
                  <a:cubicBezTo>
                    <a:pt x="1548" y="12517"/>
                    <a:pt x="8580" y="23440"/>
                    <a:pt x="21097" y="32817"/>
                  </a:cubicBezTo>
                  <a:lnTo>
                    <a:pt x="164083" y="114859"/>
                  </a:lnTo>
                  <a:cubicBezTo>
                    <a:pt x="160943" y="99247"/>
                    <a:pt x="153911" y="88276"/>
                    <a:pt x="142987" y="820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F2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0" name="任意多边形: 形状 7519">
              <a:extLst>
                <a:ext uri="{FF2B5EF4-FFF2-40B4-BE49-F238E27FC236}">
                  <a16:creationId xmlns:a16="http://schemas.microsoft.com/office/drawing/2014/main" id="{FB12E0E1-27A9-404A-830F-306BB0E801D9}"/>
                </a:ext>
              </a:extLst>
            </p:cNvPr>
            <p:cNvSpPr/>
            <p:nvPr/>
          </p:nvSpPr>
          <p:spPr>
            <a:xfrm>
              <a:off x="15869707" y="-1018355"/>
              <a:ext cx="386767" cy="220493"/>
            </a:xfrm>
            <a:custGeom>
              <a:avLst/>
              <a:gdLst>
                <a:gd name="connsiteX0" fmla="*/ 0 w 386767"/>
                <a:gd name="connsiteY0" fmla="*/ 110169 h 220493"/>
                <a:gd name="connsiteX1" fmla="*/ 56256 w 386767"/>
                <a:gd name="connsiteY1" fmla="*/ 189867 h 220493"/>
                <a:gd name="connsiteX2" fmla="*/ 192210 w 386767"/>
                <a:gd name="connsiteY2" fmla="*/ 220339 h 220493"/>
                <a:gd name="connsiteX3" fmla="*/ 328166 w 386767"/>
                <a:gd name="connsiteY3" fmla="*/ 187523 h 220493"/>
                <a:gd name="connsiteX4" fmla="*/ 386767 w 386767"/>
                <a:gd name="connsiteY4" fmla="*/ 110169 h 220493"/>
                <a:gd name="connsiteX5" fmla="*/ 330510 w 386767"/>
                <a:gd name="connsiteY5" fmla="*/ 30472 h 220493"/>
                <a:gd name="connsiteX6" fmla="*/ 194555 w 386767"/>
                <a:gd name="connsiteY6" fmla="*/ 0 h 220493"/>
                <a:gd name="connsiteX7" fmla="*/ 56256 w 386767"/>
                <a:gd name="connsiteY7" fmla="*/ 30472 h 220493"/>
                <a:gd name="connsiteX8" fmla="*/ 0 w 386767"/>
                <a:gd name="connsiteY8" fmla="*/ 110169 h 2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767" h="220493">
                  <a:moveTo>
                    <a:pt x="0" y="110169"/>
                  </a:moveTo>
                  <a:cubicBezTo>
                    <a:pt x="0" y="141439"/>
                    <a:pt x="18752" y="167973"/>
                    <a:pt x="56256" y="189867"/>
                  </a:cubicBezTo>
                  <a:cubicBezTo>
                    <a:pt x="93762" y="211761"/>
                    <a:pt x="139095" y="221887"/>
                    <a:pt x="192210" y="220339"/>
                  </a:cubicBezTo>
                  <a:cubicBezTo>
                    <a:pt x="245328" y="220339"/>
                    <a:pt x="290660" y="209416"/>
                    <a:pt x="328166" y="187523"/>
                  </a:cubicBezTo>
                  <a:cubicBezTo>
                    <a:pt x="367217" y="167223"/>
                    <a:pt x="386767" y="141439"/>
                    <a:pt x="386767" y="110169"/>
                  </a:cubicBezTo>
                  <a:cubicBezTo>
                    <a:pt x="386767" y="78900"/>
                    <a:pt x="368014" y="52365"/>
                    <a:pt x="330510" y="30472"/>
                  </a:cubicBezTo>
                  <a:cubicBezTo>
                    <a:pt x="293005" y="10172"/>
                    <a:pt x="247671" y="0"/>
                    <a:pt x="194555" y="0"/>
                  </a:cubicBezTo>
                  <a:cubicBezTo>
                    <a:pt x="139846" y="0"/>
                    <a:pt x="93762" y="10172"/>
                    <a:pt x="56256" y="30472"/>
                  </a:cubicBezTo>
                  <a:cubicBezTo>
                    <a:pt x="18752" y="52365"/>
                    <a:pt x="0" y="78900"/>
                    <a:pt x="0" y="110169"/>
                  </a:cubicBezTo>
                  <a:close/>
                </a:path>
              </a:pathLst>
            </a:custGeom>
            <a:solidFill>
              <a:srgbClr val="83838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1" name="任意多边形: 形状 7520">
              <a:extLst>
                <a:ext uri="{FF2B5EF4-FFF2-40B4-BE49-F238E27FC236}">
                  <a16:creationId xmlns:a16="http://schemas.microsoft.com/office/drawing/2014/main" id="{4401ADCE-A2A9-4E88-900A-108F58276E23}"/>
                </a:ext>
              </a:extLst>
            </p:cNvPr>
            <p:cNvSpPr/>
            <p:nvPr/>
          </p:nvSpPr>
          <p:spPr>
            <a:xfrm>
              <a:off x="15869707" y="-1018355"/>
              <a:ext cx="386767" cy="220493"/>
            </a:xfrm>
            <a:custGeom>
              <a:avLst/>
              <a:gdLst>
                <a:gd name="connsiteX0" fmla="*/ 0 w 386767"/>
                <a:gd name="connsiteY0" fmla="*/ 110169 h 220493"/>
                <a:gd name="connsiteX1" fmla="*/ 56256 w 386767"/>
                <a:gd name="connsiteY1" fmla="*/ 189867 h 220493"/>
                <a:gd name="connsiteX2" fmla="*/ 192210 w 386767"/>
                <a:gd name="connsiteY2" fmla="*/ 220339 h 220493"/>
                <a:gd name="connsiteX3" fmla="*/ 328166 w 386767"/>
                <a:gd name="connsiteY3" fmla="*/ 187523 h 220493"/>
                <a:gd name="connsiteX4" fmla="*/ 386767 w 386767"/>
                <a:gd name="connsiteY4" fmla="*/ 110169 h 220493"/>
                <a:gd name="connsiteX5" fmla="*/ 330510 w 386767"/>
                <a:gd name="connsiteY5" fmla="*/ 30472 h 220493"/>
                <a:gd name="connsiteX6" fmla="*/ 194555 w 386767"/>
                <a:gd name="connsiteY6" fmla="*/ 0 h 220493"/>
                <a:gd name="connsiteX7" fmla="*/ 56256 w 386767"/>
                <a:gd name="connsiteY7" fmla="*/ 30472 h 220493"/>
                <a:gd name="connsiteX8" fmla="*/ 0 w 386767"/>
                <a:gd name="connsiteY8" fmla="*/ 110169 h 22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767" h="220493">
                  <a:moveTo>
                    <a:pt x="0" y="110169"/>
                  </a:moveTo>
                  <a:cubicBezTo>
                    <a:pt x="0" y="141439"/>
                    <a:pt x="18752" y="167973"/>
                    <a:pt x="56256" y="189867"/>
                  </a:cubicBezTo>
                  <a:cubicBezTo>
                    <a:pt x="93762" y="211761"/>
                    <a:pt x="139095" y="221887"/>
                    <a:pt x="192210" y="220339"/>
                  </a:cubicBezTo>
                  <a:cubicBezTo>
                    <a:pt x="245328" y="220339"/>
                    <a:pt x="290660" y="209416"/>
                    <a:pt x="328166" y="187523"/>
                  </a:cubicBezTo>
                  <a:cubicBezTo>
                    <a:pt x="367217" y="167223"/>
                    <a:pt x="386767" y="141439"/>
                    <a:pt x="386767" y="110169"/>
                  </a:cubicBezTo>
                  <a:cubicBezTo>
                    <a:pt x="386767" y="78900"/>
                    <a:pt x="368014" y="52365"/>
                    <a:pt x="330510" y="30472"/>
                  </a:cubicBezTo>
                  <a:cubicBezTo>
                    <a:pt x="293005" y="10172"/>
                    <a:pt x="247671" y="0"/>
                    <a:pt x="194555" y="0"/>
                  </a:cubicBezTo>
                  <a:cubicBezTo>
                    <a:pt x="139846" y="0"/>
                    <a:pt x="93762" y="10172"/>
                    <a:pt x="56256" y="30472"/>
                  </a:cubicBezTo>
                  <a:cubicBezTo>
                    <a:pt x="18752" y="52365"/>
                    <a:pt x="0" y="78900"/>
                    <a:pt x="0" y="110169"/>
                  </a:cubicBezTo>
                  <a:close/>
                </a:path>
              </a:pathLst>
            </a:custGeom>
            <a:solidFill>
              <a:srgbClr val="D9DB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2" name="任意多边形: 形状 7521">
              <a:extLst>
                <a:ext uri="{FF2B5EF4-FFF2-40B4-BE49-F238E27FC236}">
                  <a16:creationId xmlns:a16="http://schemas.microsoft.com/office/drawing/2014/main" id="{29FA472A-3186-4822-8372-0BB48134CFAF}"/>
                </a:ext>
              </a:extLst>
            </p:cNvPr>
            <p:cNvSpPr/>
            <p:nvPr/>
          </p:nvSpPr>
          <p:spPr>
            <a:xfrm>
              <a:off x="15868199" y="-1018355"/>
              <a:ext cx="387540" cy="131265"/>
            </a:xfrm>
            <a:custGeom>
              <a:avLst/>
              <a:gdLst>
                <a:gd name="connsiteX0" fmla="*/ 3851 w 387540"/>
                <a:gd name="connsiteY0" fmla="*/ 131266 h 131265"/>
                <a:gd name="connsiteX1" fmla="*/ 57764 w 387540"/>
                <a:gd name="connsiteY1" fmla="*/ 72665 h 131265"/>
                <a:gd name="connsiteX2" fmla="*/ 196063 w 387540"/>
                <a:gd name="connsiteY2" fmla="*/ 42192 h 131265"/>
                <a:gd name="connsiteX3" fmla="*/ 332017 w 387540"/>
                <a:gd name="connsiteY3" fmla="*/ 72665 h 131265"/>
                <a:gd name="connsiteX4" fmla="*/ 383586 w 387540"/>
                <a:gd name="connsiteY4" fmla="*/ 131266 h 131265"/>
                <a:gd name="connsiteX5" fmla="*/ 332017 w 387540"/>
                <a:gd name="connsiteY5" fmla="*/ 30472 h 131265"/>
                <a:gd name="connsiteX6" fmla="*/ 196063 w 387540"/>
                <a:gd name="connsiteY6" fmla="*/ 0 h 131265"/>
                <a:gd name="connsiteX7" fmla="*/ 57764 w 387540"/>
                <a:gd name="connsiteY7" fmla="*/ 30472 h 131265"/>
                <a:gd name="connsiteX8" fmla="*/ 3851 w 387540"/>
                <a:gd name="connsiteY8" fmla="*/ 131266 h 13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540" h="131265">
                  <a:moveTo>
                    <a:pt x="3851" y="131266"/>
                  </a:moveTo>
                  <a:cubicBezTo>
                    <a:pt x="11680" y="109372"/>
                    <a:pt x="29635" y="89870"/>
                    <a:pt x="57764" y="72665"/>
                  </a:cubicBezTo>
                  <a:cubicBezTo>
                    <a:pt x="95269" y="52365"/>
                    <a:pt x="141353" y="42192"/>
                    <a:pt x="196063" y="42192"/>
                  </a:cubicBezTo>
                  <a:cubicBezTo>
                    <a:pt x="249179" y="42192"/>
                    <a:pt x="294513" y="52365"/>
                    <a:pt x="332017" y="72665"/>
                  </a:cubicBezTo>
                  <a:cubicBezTo>
                    <a:pt x="358598" y="88276"/>
                    <a:pt x="375758" y="107825"/>
                    <a:pt x="383586" y="131266"/>
                  </a:cubicBezTo>
                  <a:cubicBezTo>
                    <a:pt x="396103" y="92214"/>
                    <a:pt x="378898" y="58601"/>
                    <a:pt x="332017" y="30472"/>
                  </a:cubicBezTo>
                  <a:cubicBezTo>
                    <a:pt x="294513" y="10172"/>
                    <a:pt x="249179" y="0"/>
                    <a:pt x="196063" y="0"/>
                  </a:cubicBezTo>
                  <a:cubicBezTo>
                    <a:pt x="141353" y="0"/>
                    <a:pt x="95269" y="10172"/>
                    <a:pt x="57764" y="30472"/>
                  </a:cubicBezTo>
                  <a:cubicBezTo>
                    <a:pt x="9336" y="60148"/>
                    <a:pt x="-8666" y="93762"/>
                    <a:pt x="3851" y="131266"/>
                  </a:cubicBezTo>
                  <a:close/>
                </a:path>
              </a:pathLst>
            </a:custGeom>
            <a:solidFill>
              <a:srgbClr val="C4C8D7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3" name="任意多边形: 形状 7522">
              <a:extLst>
                <a:ext uri="{FF2B5EF4-FFF2-40B4-BE49-F238E27FC236}">
                  <a16:creationId xmlns:a16="http://schemas.microsoft.com/office/drawing/2014/main" id="{995052F3-0785-416D-9D3A-14852DEF06CE}"/>
                </a:ext>
              </a:extLst>
            </p:cNvPr>
            <p:cNvSpPr/>
            <p:nvPr/>
          </p:nvSpPr>
          <p:spPr>
            <a:xfrm>
              <a:off x="15717344" y="-1594991"/>
              <a:ext cx="2320602" cy="440679"/>
            </a:xfrm>
            <a:custGeom>
              <a:avLst/>
              <a:gdLst>
                <a:gd name="connsiteX0" fmla="*/ 150018 w 2320602"/>
                <a:gd name="connsiteY0" fmla="*/ 0 h 440679"/>
                <a:gd name="connsiteX1" fmla="*/ 32816 w 2320602"/>
                <a:gd name="connsiteY1" fmla="*/ 67978 h 440679"/>
                <a:gd name="connsiteX2" fmla="*/ 0 w 2320602"/>
                <a:gd name="connsiteY2" fmla="*/ 126579 h 440679"/>
                <a:gd name="connsiteX3" fmla="*/ 32816 w 2320602"/>
                <a:gd name="connsiteY3" fmla="*/ 182835 h 440679"/>
                <a:gd name="connsiteX4" fmla="*/ 478184 w 2320602"/>
                <a:gd name="connsiteY4" fmla="*/ 440680 h 440679"/>
                <a:gd name="connsiteX5" fmla="*/ 2320603 w 2320602"/>
                <a:gd name="connsiteY5" fmla="*/ 440680 h 440679"/>
                <a:gd name="connsiteX6" fmla="*/ 2266689 w 2320602"/>
                <a:gd name="connsiteY6" fmla="*/ 379735 h 440679"/>
                <a:gd name="connsiteX7" fmla="*/ 1608013 w 2320602"/>
                <a:gd name="connsiteY7" fmla="*/ 0 h 440679"/>
                <a:gd name="connsiteX8" fmla="*/ 150018 w 2320602"/>
                <a:gd name="connsiteY8" fmla="*/ 0 h 44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0602" h="440679">
                  <a:moveTo>
                    <a:pt x="150018" y="0"/>
                  </a:moveTo>
                  <a:lnTo>
                    <a:pt x="32816" y="67978"/>
                  </a:lnTo>
                  <a:cubicBezTo>
                    <a:pt x="10923" y="80495"/>
                    <a:pt x="0" y="99997"/>
                    <a:pt x="0" y="126579"/>
                  </a:cubicBezTo>
                  <a:cubicBezTo>
                    <a:pt x="0" y="151566"/>
                    <a:pt x="10923" y="170318"/>
                    <a:pt x="32816" y="182835"/>
                  </a:cubicBezTo>
                  <a:lnTo>
                    <a:pt x="478184" y="440680"/>
                  </a:lnTo>
                  <a:lnTo>
                    <a:pt x="2320603" y="440680"/>
                  </a:lnTo>
                  <a:cubicBezTo>
                    <a:pt x="2312772" y="415693"/>
                    <a:pt x="2294817" y="395347"/>
                    <a:pt x="2266689" y="379735"/>
                  </a:cubicBezTo>
                  <a:lnTo>
                    <a:pt x="1608013" y="0"/>
                  </a:lnTo>
                  <a:lnTo>
                    <a:pt x="150018" y="0"/>
                  </a:ln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4" name="任意多边形: 形状 7523">
              <a:extLst>
                <a:ext uri="{FF2B5EF4-FFF2-40B4-BE49-F238E27FC236}">
                  <a16:creationId xmlns:a16="http://schemas.microsoft.com/office/drawing/2014/main" id="{DD473540-814F-4E89-9B50-157D84232F34}"/>
                </a:ext>
              </a:extLst>
            </p:cNvPr>
            <p:cNvSpPr/>
            <p:nvPr/>
          </p:nvSpPr>
          <p:spPr>
            <a:xfrm>
              <a:off x="16558855" y="-945691"/>
              <a:ext cx="1261094" cy="257844"/>
            </a:xfrm>
            <a:custGeom>
              <a:avLst/>
              <a:gdLst>
                <a:gd name="connsiteX0" fmla="*/ 445368 w 1261094"/>
                <a:gd name="connsiteY0" fmla="*/ 257845 h 257844"/>
                <a:gd name="connsiteX1" fmla="*/ 815727 w 1261094"/>
                <a:gd name="connsiteY1" fmla="*/ 257845 h 257844"/>
                <a:gd name="connsiteX2" fmla="*/ 1261095 w 1261094"/>
                <a:gd name="connsiteY2" fmla="*/ 0 h 257844"/>
                <a:gd name="connsiteX3" fmla="*/ 0 w 1261094"/>
                <a:gd name="connsiteY3" fmla="*/ 0 h 257844"/>
                <a:gd name="connsiteX4" fmla="*/ 445368 w 1261094"/>
                <a:gd name="connsiteY4" fmla="*/ 257845 h 25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094" h="257844">
                  <a:moveTo>
                    <a:pt x="445368" y="257845"/>
                  </a:moveTo>
                  <a:lnTo>
                    <a:pt x="815727" y="257845"/>
                  </a:lnTo>
                  <a:lnTo>
                    <a:pt x="1261095" y="0"/>
                  </a:lnTo>
                  <a:lnTo>
                    <a:pt x="0" y="0"/>
                  </a:lnTo>
                  <a:lnTo>
                    <a:pt x="445368" y="257845"/>
                  </a:lnTo>
                  <a:close/>
                </a:path>
              </a:pathLst>
            </a:custGeom>
            <a:solidFill>
              <a:srgbClr val="41464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" name="文本框 176">
            <a:extLst>
              <a:ext uri="{FF2B5EF4-FFF2-40B4-BE49-F238E27FC236}">
                <a16:creationId xmlns:a16="http://schemas.microsoft.com/office/drawing/2014/main" id="{649718A7-264B-204D-B80D-90B6C453C90E}"/>
              </a:ext>
            </a:extLst>
          </p:cNvPr>
          <p:cNvSpPr txBox="1"/>
          <p:nvPr/>
        </p:nvSpPr>
        <p:spPr>
          <a:xfrm>
            <a:off x="339397" y="2498658"/>
            <a:ext cx="74671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Overview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5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C440E6C-A02D-4DC3-ADC6-FF89FC1DE366}"/>
              </a:ext>
            </a:extLst>
          </p:cNvPr>
          <p:cNvGrpSpPr/>
          <p:nvPr/>
        </p:nvGrpSpPr>
        <p:grpSpPr>
          <a:xfrm>
            <a:off x="8124000" y="2171700"/>
            <a:ext cx="4068000" cy="4686300"/>
            <a:chOff x="8124000" y="2171700"/>
            <a:chExt cx="4068000" cy="46863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0597A16-2363-4887-991D-E1553BCD58FF}"/>
                </a:ext>
              </a:extLst>
            </p:cNvPr>
            <p:cNvSpPr/>
            <p:nvPr/>
          </p:nvSpPr>
          <p:spPr>
            <a:xfrm>
              <a:off x="8124000" y="2171700"/>
              <a:ext cx="4068000" cy="4686300"/>
            </a:xfrm>
            <a:prstGeom prst="rect">
              <a:avLst/>
            </a:prstGeom>
            <a:solidFill>
              <a:srgbClr val="429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A960CEB-383E-4BF8-A7D3-05990880D505}"/>
                </a:ext>
              </a:extLst>
            </p:cNvPr>
            <p:cNvSpPr/>
            <p:nvPr/>
          </p:nvSpPr>
          <p:spPr>
            <a:xfrm>
              <a:off x="9834000" y="2680899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C3EEC8-A236-42CD-9DC0-1B210FD8352D}"/>
                </a:ext>
              </a:extLst>
            </p:cNvPr>
            <p:cNvSpPr txBox="1"/>
            <p:nvPr/>
          </p:nvSpPr>
          <p:spPr>
            <a:xfrm>
              <a:off x="9747366" y="2804844"/>
              <a:ext cx="82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B67BAF-8E72-471F-8186-8C29B783BDFF}"/>
                </a:ext>
              </a:extLst>
            </p:cNvPr>
            <p:cNvSpPr txBox="1"/>
            <p:nvPr/>
          </p:nvSpPr>
          <p:spPr>
            <a:xfrm>
              <a:off x="8761607" y="4387435"/>
              <a:ext cx="2945344" cy="1667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  <a:ea typeface="STXihei" panose="02010600040101010101" pitchFamily="2" charset="-122"/>
                </a:rPr>
                <a:t>Phone service, Multiple Lines, Online Security, Online Backup, Internet Service, Tech Support,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ea typeface="STXihei" panose="02010600040101010101" pitchFamily="2" charset="-122"/>
                  <a:cs typeface="Arial" panose="020B0604020202020204" pitchFamily="34" charset="0"/>
                </a:rPr>
                <a:t>Device Protection, Streaming TV, and Streaming Movies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6E5B67-4723-47D9-92DE-76A1826A9851}"/>
                </a:ext>
              </a:extLst>
            </p:cNvPr>
            <p:cNvSpPr txBox="1"/>
            <p:nvPr/>
          </p:nvSpPr>
          <p:spPr>
            <a:xfrm>
              <a:off x="8923405" y="3463674"/>
              <a:ext cx="262174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Available</a:t>
              </a:r>
              <a:r>
                <a:rPr lang="en-US" altLang="zh-CN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Services Plan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4BF87BA-55A9-4792-A4D3-9340957312C2}"/>
                </a:ext>
              </a:extLst>
            </p:cNvPr>
            <p:cNvCxnSpPr>
              <a:cxnSpLocks/>
            </p:cNvCxnSpPr>
            <p:nvPr/>
          </p:nvCxnSpPr>
          <p:spPr>
            <a:xfrm>
              <a:off x="9942000" y="4203715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D32570-27A2-4DA6-9B38-21BB19CD60C8}"/>
              </a:ext>
            </a:extLst>
          </p:cNvPr>
          <p:cNvGrpSpPr/>
          <p:nvPr/>
        </p:nvGrpSpPr>
        <p:grpSpPr>
          <a:xfrm>
            <a:off x="3061135" y="2171700"/>
            <a:ext cx="5068865" cy="4686300"/>
            <a:chOff x="3061135" y="2171700"/>
            <a:chExt cx="5068865" cy="46863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4ABB17F-E5DF-479C-A5D6-7787545A474D}"/>
                </a:ext>
              </a:extLst>
            </p:cNvPr>
            <p:cNvSpPr/>
            <p:nvPr/>
          </p:nvSpPr>
          <p:spPr>
            <a:xfrm>
              <a:off x="4062000" y="2171700"/>
              <a:ext cx="4068000" cy="4686300"/>
            </a:xfrm>
            <a:prstGeom prst="rect">
              <a:avLst/>
            </a:prstGeom>
            <a:solidFill>
              <a:srgbClr val="429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28A25DD-22DB-4A4F-8C57-D472D6E6C0D6}"/>
                </a:ext>
              </a:extLst>
            </p:cNvPr>
            <p:cNvSpPr/>
            <p:nvPr/>
          </p:nvSpPr>
          <p:spPr>
            <a:xfrm>
              <a:off x="5769000" y="2680899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F8AC3A-9854-4531-9436-D3AB03A991A6}"/>
                </a:ext>
              </a:extLst>
            </p:cNvPr>
            <p:cNvSpPr txBox="1"/>
            <p:nvPr/>
          </p:nvSpPr>
          <p:spPr>
            <a:xfrm>
              <a:off x="5685366" y="2804844"/>
              <a:ext cx="82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CC128BF-6B16-4D36-89F7-FD137ABC9563}"/>
                </a:ext>
              </a:extLst>
            </p:cNvPr>
            <p:cNvSpPr txBox="1"/>
            <p:nvPr/>
          </p:nvSpPr>
          <p:spPr>
            <a:xfrm>
              <a:off x="4675828" y="4399502"/>
              <a:ext cx="2942344" cy="134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Tenure, Contract Type, Payment Method, Paperless Billing, Monthly Charge, and Total Charges</a:t>
              </a:r>
              <a:endParaRPr lang="en-US" altLang="zh-CN" sz="1050" dirty="0">
                <a:solidFill>
                  <a:schemeClr val="bg1"/>
                </a:solidFill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DB20D90-E417-41CE-AD6B-E6AAFFF69859}"/>
                </a:ext>
              </a:extLst>
            </p:cNvPr>
            <p:cNvSpPr txBox="1"/>
            <p:nvPr/>
          </p:nvSpPr>
          <p:spPr>
            <a:xfrm>
              <a:off x="4926470" y="3463674"/>
              <a:ext cx="257299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Customer</a:t>
              </a:r>
              <a:r>
                <a:rPr lang="en-US" altLang="zh-CN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Account Information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7F21DA0-C6F1-4ACC-8CE4-5337A837B9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7000" y="4227595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501A3E-F282-460E-815B-6AA77E1803E4}"/>
                </a:ext>
              </a:extLst>
            </p:cNvPr>
            <p:cNvSpPr txBox="1"/>
            <p:nvPr/>
          </p:nvSpPr>
          <p:spPr>
            <a:xfrm>
              <a:off x="3061135" y="6075867"/>
              <a:ext cx="13312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500" spc="40" dirty="0">
                <a:solidFill>
                  <a:srgbClr val="429B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69329F-7AB4-4AC8-80B2-1C3350BBA583}"/>
              </a:ext>
            </a:extLst>
          </p:cNvPr>
          <p:cNvGrpSpPr/>
          <p:nvPr/>
        </p:nvGrpSpPr>
        <p:grpSpPr>
          <a:xfrm>
            <a:off x="0" y="2171700"/>
            <a:ext cx="4068000" cy="4686300"/>
            <a:chOff x="0" y="2171700"/>
            <a:chExt cx="4068000" cy="46863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4B96CF-F149-4B9B-AB76-75E52EBFFEF9}"/>
                </a:ext>
              </a:extLst>
            </p:cNvPr>
            <p:cNvSpPr/>
            <p:nvPr/>
          </p:nvSpPr>
          <p:spPr>
            <a:xfrm>
              <a:off x="0" y="2171700"/>
              <a:ext cx="4068000" cy="4686300"/>
            </a:xfrm>
            <a:prstGeom prst="rect">
              <a:avLst/>
            </a:prstGeom>
            <a:solidFill>
              <a:srgbClr val="489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8825136-350D-4A01-ADC4-8561F1F269BA}"/>
                </a:ext>
              </a:extLst>
            </p:cNvPr>
            <p:cNvSpPr/>
            <p:nvPr/>
          </p:nvSpPr>
          <p:spPr>
            <a:xfrm>
              <a:off x="1710000" y="2680899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0CC991A-EE77-4BBC-B888-B1B2C853E47C}"/>
                </a:ext>
              </a:extLst>
            </p:cNvPr>
            <p:cNvSpPr txBox="1"/>
            <p:nvPr/>
          </p:nvSpPr>
          <p:spPr>
            <a:xfrm>
              <a:off x="1623366" y="2804844"/>
              <a:ext cx="821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1619035-80C1-4C53-BCF2-2A1F557C7CA5}"/>
                </a:ext>
              </a:extLst>
            </p:cNvPr>
            <p:cNvSpPr txBox="1"/>
            <p:nvPr/>
          </p:nvSpPr>
          <p:spPr>
            <a:xfrm>
              <a:off x="585149" y="4390911"/>
              <a:ext cx="2990728" cy="70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Gender, Senior Citizen, Partner, Dependents, </a:t>
              </a:r>
              <a:r>
                <a:rPr lang="en-US" sz="1600" b="1" dirty="0">
                  <a:solidFill>
                    <a:schemeClr val="bg1"/>
                  </a:solidFill>
                </a:rPr>
                <a:t>Churn (Target)</a:t>
              </a:r>
              <a:endParaRPr lang="en-US" altLang="zh-CN" sz="105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C7E8C34-BD1B-421E-9F55-7269A03D66BA}"/>
                </a:ext>
              </a:extLst>
            </p:cNvPr>
            <p:cNvSpPr txBox="1"/>
            <p:nvPr/>
          </p:nvSpPr>
          <p:spPr>
            <a:xfrm>
              <a:off x="584568" y="3550174"/>
              <a:ext cx="280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Personal Information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82C0E54-4660-423E-AB11-182DEB4FF9BC}"/>
                </a:ext>
              </a:extLst>
            </p:cNvPr>
            <p:cNvCxnSpPr>
              <a:cxnSpLocks/>
            </p:cNvCxnSpPr>
            <p:nvPr/>
          </p:nvCxnSpPr>
          <p:spPr>
            <a:xfrm>
              <a:off x="1764000" y="4084294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19986F-0CC2-4811-9154-ED8266D96D2F}"/>
                </a:ext>
              </a:extLst>
            </p:cNvPr>
            <p:cNvSpPr txBox="1"/>
            <p:nvPr/>
          </p:nvSpPr>
          <p:spPr>
            <a:xfrm>
              <a:off x="1368384" y="5403233"/>
              <a:ext cx="13312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spc="40" dirty="0">
                  <a:solidFill>
                    <a:srgbClr val="48968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500" spc="40" dirty="0">
                <a:solidFill>
                  <a:srgbClr val="48968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Google Shape;6051;p64">
            <a:extLst>
              <a:ext uri="{FF2B5EF4-FFF2-40B4-BE49-F238E27FC236}">
                <a16:creationId xmlns:a16="http://schemas.microsoft.com/office/drawing/2014/main" id="{5D242C77-E072-4D19-9EBD-220420702BE2}"/>
              </a:ext>
            </a:extLst>
          </p:cNvPr>
          <p:cNvSpPr/>
          <p:nvPr/>
        </p:nvSpPr>
        <p:spPr>
          <a:xfrm>
            <a:off x="558035" y="544292"/>
            <a:ext cx="373005" cy="34969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DFB66E2-F4ED-4CF3-B31B-727CFB7966CF}"/>
              </a:ext>
            </a:extLst>
          </p:cNvPr>
          <p:cNvSpPr txBox="1"/>
          <p:nvPr/>
        </p:nvSpPr>
        <p:spPr>
          <a:xfrm>
            <a:off x="1158110" y="519406"/>
            <a:ext cx="34148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Dataset Description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8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19E742-39F5-42D2-B15C-9EA6A81B64B2}"/>
              </a:ext>
            </a:extLst>
          </p:cNvPr>
          <p:cNvSpPr txBox="1"/>
          <p:nvPr/>
        </p:nvSpPr>
        <p:spPr>
          <a:xfrm>
            <a:off x="1182600" y="530304"/>
            <a:ext cx="34148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Prediction and Inference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B456ECAD-85B2-4BFE-BFC9-0BA786DD20C4}"/>
              </a:ext>
            </a:extLst>
          </p:cNvPr>
          <p:cNvGrpSpPr/>
          <p:nvPr/>
        </p:nvGrpSpPr>
        <p:grpSpPr>
          <a:xfrm>
            <a:off x="5219386" y="2568978"/>
            <a:ext cx="1753227" cy="4484155"/>
            <a:chOff x="5233296" y="3212193"/>
            <a:chExt cx="1413269" cy="3645807"/>
          </a:xfrm>
        </p:grpSpPr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93928AE8-B972-4913-85E9-52C90D6F428D}"/>
                </a:ext>
              </a:extLst>
            </p:cNvPr>
            <p:cNvSpPr/>
            <p:nvPr/>
          </p:nvSpPr>
          <p:spPr>
            <a:xfrm>
              <a:off x="5671635" y="5067279"/>
              <a:ext cx="742897" cy="1677557"/>
            </a:xfrm>
            <a:custGeom>
              <a:avLst/>
              <a:gdLst>
                <a:gd name="connsiteX0" fmla="*/ 125700 w 918808"/>
                <a:gd name="connsiteY0" fmla="*/ 10367 h 2074787"/>
                <a:gd name="connsiteX1" fmla="*/ 20735 w 918808"/>
                <a:gd name="connsiteY1" fmla="*/ 22036 h 2074787"/>
                <a:gd name="connsiteX2" fmla="*/ 20735 w 918808"/>
                <a:gd name="connsiteY2" fmla="*/ 511897 h 2074787"/>
                <a:gd name="connsiteX3" fmla="*/ 125700 w 918808"/>
                <a:gd name="connsiteY3" fmla="*/ 1071739 h 2074787"/>
                <a:gd name="connsiteX4" fmla="*/ 195680 w 918808"/>
                <a:gd name="connsiteY4" fmla="*/ 1993139 h 2074787"/>
                <a:gd name="connsiteX5" fmla="*/ 440616 w 918808"/>
                <a:gd name="connsiteY5" fmla="*/ 2004807 h 2074787"/>
                <a:gd name="connsiteX6" fmla="*/ 452274 w 918808"/>
                <a:gd name="connsiteY6" fmla="*/ 336942 h 2074787"/>
                <a:gd name="connsiteX7" fmla="*/ 615561 w 918808"/>
                <a:gd name="connsiteY7" fmla="*/ 1106724 h 2074787"/>
                <a:gd name="connsiteX8" fmla="*/ 685541 w 918808"/>
                <a:gd name="connsiteY8" fmla="*/ 2074787 h 2074787"/>
                <a:gd name="connsiteX9" fmla="*/ 883824 w 918808"/>
                <a:gd name="connsiteY9" fmla="*/ 1981481 h 2074787"/>
                <a:gd name="connsiteX10" fmla="*/ 918809 w 918808"/>
                <a:gd name="connsiteY10" fmla="*/ 826803 h 2074787"/>
                <a:gd name="connsiteX11" fmla="*/ 860497 w 918808"/>
                <a:gd name="connsiteY11" fmla="*/ 10367 h 2074787"/>
                <a:gd name="connsiteX12" fmla="*/ 125700 w 918808"/>
                <a:gd name="connsiteY12" fmla="*/ 10367 h 20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8808" h="2074787">
                  <a:moveTo>
                    <a:pt x="125700" y="10367"/>
                  </a:moveTo>
                  <a:lnTo>
                    <a:pt x="20735" y="22036"/>
                  </a:lnTo>
                  <a:cubicBezTo>
                    <a:pt x="20735" y="22036"/>
                    <a:pt x="-25919" y="231976"/>
                    <a:pt x="20735" y="511897"/>
                  </a:cubicBezTo>
                  <a:cubicBezTo>
                    <a:pt x="67388" y="791818"/>
                    <a:pt x="125700" y="1071739"/>
                    <a:pt x="125700" y="1071739"/>
                  </a:cubicBezTo>
                  <a:cubicBezTo>
                    <a:pt x="125700" y="1071739"/>
                    <a:pt x="172354" y="1981481"/>
                    <a:pt x="195680" y="1993139"/>
                  </a:cubicBezTo>
                  <a:cubicBezTo>
                    <a:pt x="219007" y="2004807"/>
                    <a:pt x="428948" y="2074787"/>
                    <a:pt x="440616" y="2004807"/>
                  </a:cubicBezTo>
                  <a:cubicBezTo>
                    <a:pt x="452274" y="1934827"/>
                    <a:pt x="452274" y="336942"/>
                    <a:pt x="452274" y="336942"/>
                  </a:cubicBezTo>
                  <a:lnTo>
                    <a:pt x="615561" y="1106724"/>
                  </a:lnTo>
                  <a:cubicBezTo>
                    <a:pt x="615561" y="1106724"/>
                    <a:pt x="638888" y="2074787"/>
                    <a:pt x="685541" y="2074787"/>
                  </a:cubicBezTo>
                  <a:cubicBezTo>
                    <a:pt x="732195" y="2074787"/>
                    <a:pt x="883824" y="2063119"/>
                    <a:pt x="883824" y="1981481"/>
                  </a:cubicBezTo>
                  <a:cubicBezTo>
                    <a:pt x="883824" y="1899832"/>
                    <a:pt x="918809" y="826803"/>
                    <a:pt x="918809" y="826803"/>
                  </a:cubicBezTo>
                  <a:cubicBezTo>
                    <a:pt x="918809" y="826803"/>
                    <a:pt x="907150" y="33694"/>
                    <a:pt x="860497" y="10367"/>
                  </a:cubicBezTo>
                  <a:cubicBezTo>
                    <a:pt x="813844" y="-12959"/>
                    <a:pt x="125700" y="10367"/>
                    <a:pt x="125700" y="10367"/>
                  </a:cubicBezTo>
                  <a:close/>
                </a:path>
              </a:pathLst>
            </a:custGeom>
            <a:solidFill>
              <a:srgbClr val="123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81B3149B-473C-46D1-8638-D1E7F3BE3B98}"/>
                </a:ext>
              </a:extLst>
            </p:cNvPr>
            <p:cNvSpPr/>
            <p:nvPr/>
          </p:nvSpPr>
          <p:spPr>
            <a:xfrm>
              <a:off x="5719177" y="6646340"/>
              <a:ext cx="308715" cy="211660"/>
            </a:xfrm>
            <a:custGeom>
              <a:avLst/>
              <a:gdLst>
                <a:gd name="connsiteX0" fmla="*/ 160208 w 381816"/>
                <a:gd name="connsiteY0" fmla="*/ 5186 h 261779"/>
                <a:gd name="connsiteX1" fmla="*/ 31916 w 381816"/>
                <a:gd name="connsiteY1" fmla="*/ 5186 h 261779"/>
                <a:gd name="connsiteX2" fmla="*/ 31916 w 381816"/>
                <a:gd name="connsiteY2" fmla="*/ 145146 h 261779"/>
                <a:gd name="connsiteX3" fmla="*/ 288510 w 381816"/>
                <a:gd name="connsiteY3" fmla="*/ 261780 h 261779"/>
                <a:gd name="connsiteX4" fmla="*/ 381817 w 381816"/>
                <a:gd name="connsiteY4" fmla="*/ 238453 h 261779"/>
                <a:gd name="connsiteX5" fmla="*/ 358491 w 381816"/>
                <a:gd name="connsiteY5" fmla="*/ 40171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816" h="261779">
                  <a:moveTo>
                    <a:pt x="160208" y="5186"/>
                  </a:moveTo>
                  <a:cubicBezTo>
                    <a:pt x="160208" y="5186"/>
                    <a:pt x="55243" y="-6482"/>
                    <a:pt x="31916" y="5186"/>
                  </a:cubicBezTo>
                  <a:cubicBezTo>
                    <a:pt x="8589" y="16844"/>
                    <a:pt x="-26405" y="98493"/>
                    <a:pt x="31916" y="145146"/>
                  </a:cubicBezTo>
                  <a:cubicBezTo>
                    <a:pt x="90228" y="191800"/>
                    <a:pt x="241857" y="261780"/>
                    <a:pt x="288510" y="261780"/>
                  </a:cubicBezTo>
                  <a:cubicBezTo>
                    <a:pt x="320857" y="260342"/>
                    <a:pt x="352594" y="252407"/>
                    <a:pt x="381817" y="238453"/>
                  </a:cubicBezTo>
                  <a:lnTo>
                    <a:pt x="358491" y="40171"/>
                  </a:lnTo>
                  <a:close/>
                </a:path>
              </a:pathLst>
            </a:custGeom>
            <a:solidFill>
              <a:srgbClr val="1C2E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1B8F5739-0BA7-4F35-9C29-C86EEB2DB8EF}"/>
                </a:ext>
              </a:extLst>
            </p:cNvPr>
            <p:cNvSpPr/>
            <p:nvPr/>
          </p:nvSpPr>
          <p:spPr>
            <a:xfrm>
              <a:off x="6225926" y="6629747"/>
              <a:ext cx="261750" cy="208342"/>
            </a:xfrm>
            <a:custGeom>
              <a:avLst/>
              <a:gdLst>
                <a:gd name="connsiteX0" fmla="*/ 0 w 323730"/>
                <a:gd name="connsiteY0" fmla="*/ 84020 h 257675"/>
                <a:gd name="connsiteX1" fmla="*/ 11668 w 323730"/>
                <a:gd name="connsiteY1" fmla="*/ 247307 h 257675"/>
                <a:gd name="connsiteX2" fmla="*/ 174956 w 323730"/>
                <a:gd name="connsiteY2" fmla="*/ 247307 h 257675"/>
                <a:gd name="connsiteX3" fmla="*/ 314916 w 323730"/>
                <a:gd name="connsiteY3" fmla="*/ 154001 h 257675"/>
                <a:gd name="connsiteX4" fmla="*/ 268262 w 323730"/>
                <a:gd name="connsiteY4" fmla="*/ 2382 h 257675"/>
                <a:gd name="connsiteX5" fmla="*/ 174956 w 323730"/>
                <a:gd name="connsiteY5" fmla="*/ 25708 h 25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730" h="257675">
                  <a:moveTo>
                    <a:pt x="0" y="84020"/>
                  </a:moveTo>
                  <a:lnTo>
                    <a:pt x="11668" y="247307"/>
                  </a:lnTo>
                  <a:cubicBezTo>
                    <a:pt x="11668" y="247307"/>
                    <a:pt x="163287" y="270635"/>
                    <a:pt x="174956" y="247307"/>
                  </a:cubicBezTo>
                  <a:cubicBezTo>
                    <a:pt x="186614" y="223981"/>
                    <a:pt x="303248" y="165669"/>
                    <a:pt x="314916" y="154001"/>
                  </a:cubicBezTo>
                  <a:cubicBezTo>
                    <a:pt x="326574" y="142342"/>
                    <a:pt x="338242" y="14040"/>
                    <a:pt x="268262" y="2382"/>
                  </a:cubicBezTo>
                  <a:cubicBezTo>
                    <a:pt x="198282" y="-9286"/>
                    <a:pt x="174956" y="25708"/>
                    <a:pt x="174956" y="25708"/>
                  </a:cubicBezTo>
                  <a:close/>
                </a:path>
              </a:pathLst>
            </a:custGeom>
            <a:solidFill>
              <a:srgbClr val="1C2E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0133926F-0E50-4252-B7C0-40846FA47E4B}"/>
                </a:ext>
              </a:extLst>
            </p:cNvPr>
            <p:cNvSpPr/>
            <p:nvPr/>
          </p:nvSpPr>
          <p:spPr>
            <a:xfrm>
              <a:off x="5233296" y="4283513"/>
              <a:ext cx="505282" cy="823583"/>
            </a:xfrm>
            <a:custGeom>
              <a:avLst/>
              <a:gdLst>
                <a:gd name="connsiteX0" fmla="*/ 247953 w 624928"/>
                <a:gd name="connsiteY0" fmla="*/ 0 h 1018600"/>
                <a:gd name="connsiteX1" fmla="*/ 3028 w 624928"/>
                <a:gd name="connsiteY1" fmla="*/ 408222 h 1018600"/>
                <a:gd name="connsiteX2" fmla="*/ 317933 w 624928"/>
                <a:gd name="connsiteY2" fmla="*/ 956396 h 1018600"/>
                <a:gd name="connsiteX3" fmla="*/ 621181 w 624928"/>
                <a:gd name="connsiteY3" fmla="*/ 956396 h 1018600"/>
                <a:gd name="connsiteX4" fmla="*/ 434567 w 624928"/>
                <a:gd name="connsiteY4" fmla="*/ 851421 h 1018600"/>
                <a:gd name="connsiteX5" fmla="*/ 259621 w 624928"/>
                <a:gd name="connsiteY5" fmla="*/ 431540 h 1018600"/>
                <a:gd name="connsiteX6" fmla="*/ 457893 w 624928"/>
                <a:gd name="connsiteY6" fmla="*/ 151619 h 101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928" h="1018600">
                  <a:moveTo>
                    <a:pt x="247953" y="0"/>
                  </a:moveTo>
                  <a:cubicBezTo>
                    <a:pt x="247953" y="0"/>
                    <a:pt x="-31967" y="268262"/>
                    <a:pt x="3028" y="408222"/>
                  </a:cubicBezTo>
                  <a:cubicBezTo>
                    <a:pt x="38013" y="548183"/>
                    <a:pt x="317933" y="956396"/>
                    <a:pt x="317933" y="956396"/>
                  </a:cubicBezTo>
                  <a:cubicBezTo>
                    <a:pt x="317933" y="956396"/>
                    <a:pt x="586196" y="1096356"/>
                    <a:pt x="621181" y="956396"/>
                  </a:cubicBezTo>
                  <a:cubicBezTo>
                    <a:pt x="656176" y="816436"/>
                    <a:pt x="434567" y="851421"/>
                    <a:pt x="434567" y="851421"/>
                  </a:cubicBezTo>
                  <a:lnTo>
                    <a:pt x="259621" y="431540"/>
                  </a:lnTo>
                  <a:lnTo>
                    <a:pt x="457893" y="15161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2C32701C-5BB8-470F-A5D2-6B7B78FE8D77}"/>
                </a:ext>
              </a:extLst>
            </p:cNvPr>
            <p:cNvSpPr/>
            <p:nvPr/>
          </p:nvSpPr>
          <p:spPr>
            <a:xfrm>
              <a:off x="6333153" y="3212193"/>
              <a:ext cx="313412" cy="741340"/>
            </a:xfrm>
            <a:custGeom>
              <a:avLst/>
              <a:gdLst>
                <a:gd name="connsiteX0" fmla="*/ 138426 w 387625"/>
                <a:gd name="connsiteY0" fmla="*/ 916882 h 916882"/>
                <a:gd name="connsiteX1" fmla="*/ 387525 w 387625"/>
                <a:gd name="connsiteY1" fmla="*/ 640247 h 916882"/>
                <a:gd name="connsiteX2" fmla="*/ 227895 w 387625"/>
                <a:gd name="connsiteY2" fmla="*/ 172379 h 916882"/>
                <a:gd name="connsiteX3" fmla="*/ 59836 w 387625"/>
                <a:gd name="connsiteY3" fmla="*/ 24532 h 916882"/>
                <a:gd name="connsiteX4" fmla="*/ 122663 w 387625"/>
                <a:gd name="connsiteY4" fmla="*/ 235483 h 916882"/>
                <a:gd name="connsiteX5" fmla="*/ 194081 w 387625"/>
                <a:gd name="connsiteY5" fmla="*/ 583926 h 916882"/>
                <a:gd name="connsiteX6" fmla="*/ 0 w 387625"/>
                <a:gd name="connsiteY6" fmla="*/ 769083 h 91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625" h="916882">
                  <a:moveTo>
                    <a:pt x="138426" y="916882"/>
                  </a:moveTo>
                  <a:cubicBezTo>
                    <a:pt x="138426" y="916882"/>
                    <a:pt x="393420" y="752900"/>
                    <a:pt x="387525" y="640247"/>
                  </a:cubicBezTo>
                  <a:cubicBezTo>
                    <a:pt x="381619" y="527586"/>
                    <a:pt x="227895" y="172379"/>
                    <a:pt x="227895" y="172379"/>
                  </a:cubicBezTo>
                  <a:cubicBezTo>
                    <a:pt x="227895" y="172379"/>
                    <a:pt x="107642" y="-77642"/>
                    <a:pt x="59836" y="24532"/>
                  </a:cubicBezTo>
                  <a:cubicBezTo>
                    <a:pt x="12020" y="126717"/>
                    <a:pt x="122663" y="235483"/>
                    <a:pt x="122663" y="235483"/>
                  </a:cubicBezTo>
                  <a:lnTo>
                    <a:pt x="194081" y="583926"/>
                  </a:lnTo>
                  <a:lnTo>
                    <a:pt x="0" y="769083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C73D8EE9-EE18-434E-9FB9-A4E78BDF8E42}"/>
                </a:ext>
              </a:extLst>
            </p:cNvPr>
            <p:cNvSpPr/>
            <p:nvPr/>
          </p:nvSpPr>
          <p:spPr>
            <a:xfrm>
              <a:off x="5763835" y="3425356"/>
              <a:ext cx="339492" cy="339492"/>
            </a:xfrm>
            <a:custGeom>
              <a:avLst/>
              <a:gdLst>
                <a:gd name="connsiteX0" fmla="*/ 419881 w 419881"/>
                <a:gd name="connsiteY0" fmla="*/ 209941 h 419881"/>
                <a:gd name="connsiteX1" fmla="*/ 209940 w 419881"/>
                <a:gd name="connsiteY1" fmla="*/ 419881 h 419881"/>
                <a:gd name="connsiteX2" fmla="*/ 0 w 419881"/>
                <a:gd name="connsiteY2" fmla="*/ 209941 h 419881"/>
                <a:gd name="connsiteX3" fmla="*/ 209940 w 419881"/>
                <a:gd name="connsiteY3" fmla="*/ 0 h 419881"/>
                <a:gd name="connsiteX4" fmla="*/ 419881 w 419881"/>
                <a:gd name="connsiteY4" fmla="*/ 209941 h 4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881" h="419881">
                  <a:moveTo>
                    <a:pt x="419881" y="209941"/>
                  </a:moveTo>
                  <a:cubicBezTo>
                    <a:pt x="419881" y="325888"/>
                    <a:pt x="325887" y="419881"/>
                    <a:pt x="209940" y="419881"/>
                  </a:cubicBezTo>
                  <a:cubicBezTo>
                    <a:pt x="93993" y="419881"/>
                    <a:pt x="0" y="325888"/>
                    <a:pt x="0" y="209941"/>
                  </a:cubicBezTo>
                  <a:cubicBezTo>
                    <a:pt x="0" y="93994"/>
                    <a:pt x="93993" y="0"/>
                    <a:pt x="209940" y="0"/>
                  </a:cubicBezTo>
                  <a:cubicBezTo>
                    <a:pt x="325887" y="0"/>
                    <a:pt x="419881" y="93994"/>
                    <a:pt x="419881" y="209941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1A08D03A-D36D-4E5B-94BF-7924FA9D95BD}"/>
                </a:ext>
              </a:extLst>
            </p:cNvPr>
            <p:cNvSpPr/>
            <p:nvPr/>
          </p:nvSpPr>
          <p:spPr>
            <a:xfrm>
              <a:off x="5848712" y="3639223"/>
              <a:ext cx="235762" cy="238782"/>
            </a:xfrm>
            <a:custGeom>
              <a:avLst/>
              <a:gdLst>
                <a:gd name="connsiteX0" fmla="*/ 0 w 291588"/>
                <a:gd name="connsiteY0" fmla="*/ 73724 h 295323"/>
                <a:gd name="connsiteX1" fmla="*/ 34995 w 291588"/>
                <a:gd name="connsiteY1" fmla="*/ 295323 h 295323"/>
                <a:gd name="connsiteX2" fmla="*/ 291589 w 291588"/>
                <a:gd name="connsiteY2" fmla="*/ 248670 h 295323"/>
                <a:gd name="connsiteX3" fmla="*/ 279921 w 291588"/>
                <a:gd name="connsiteY3" fmla="*/ 3744 h 295323"/>
                <a:gd name="connsiteX4" fmla="*/ 0 w 291588"/>
                <a:gd name="connsiteY4" fmla="*/ 73724 h 29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588" h="295323">
                  <a:moveTo>
                    <a:pt x="0" y="73724"/>
                  </a:moveTo>
                  <a:lnTo>
                    <a:pt x="34995" y="295323"/>
                  </a:lnTo>
                  <a:lnTo>
                    <a:pt x="291589" y="248670"/>
                  </a:lnTo>
                  <a:cubicBezTo>
                    <a:pt x="291589" y="248670"/>
                    <a:pt x="279921" y="27071"/>
                    <a:pt x="279921" y="3744"/>
                  </a:cubicBezTo>
                  <a:cubicBezTo>
                    <a:pt x="279921" y="-19583"/>
                    <a:pt x="0" y="73724"/>
                    <a:pt x="0" y="7372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AE2E499A-1CA1-44FA-84D4-5EE57B4597A2}"/>
                </a:ext>
              </a:extLst>
            </p:cNvPr>
            <p:cNvSpPr/>
            <p:nvPr/>
          </p:nvSpPr>
          <p:spPr>
            <a:xfrm>
              <a:off x="5584663" y="3836434"/>
              <a:ext cx="852303" cy="1336544"/>
            </a:xfrm>
            <a:custGeom>
              <a:avLst/>
              <a:gdLst>
                <a:gd name="connsiteX0" fmla="*/ 314916 w 1054121"/>
                <a:gd name="connsiteY0" fmla="*/ 51414 h 1653026"/>
                <a:gd name="connsiteX1" fmla="*/ 641490 w 1054121"/>
                <a:gd name="connsiteY1" fmla="*/ 4761 h 1653026"/>
                <a:gd name="connsiteX2" fmla="*/ 851430 w 1054121"/>
                <a:gd name="connsiteY2" fmla="*/ 51414 h 1653026"/>
                <a:gd name="connsiteX3" fmla="*/ 1049703 w 1054121"/>
                <a:gd name="connsiteY3" fmla="*/ 354662 h 1653026"/>
                <a:gd name="connsiteX4" fmla="*/ 991391 w 1054121"/>
                <a:gd name="connsiteY4" fmla="*/ 739557 h 1653026"/>
                <a:gd name="connsiteX5" fmla="*/ 1003049 w 1054121"/>
                <a:gd name="connsiteY5" fmla="*/ 1462686 h 1653026"/>
                <a:gd name="connsiteX6" fmla="*/ 886416 w 1054121"/>
                <a:gd name="connsiteY6" fmla="*/ 1602646 h 1653026"/>
                <a:gd name="connsiteX7" fmla="*/ 384896 w 1054121"/>
                <a:gd name="connsiteY7" fmla="*/ 1637641 h 1653026"/>
                <a:gd name="connsiteX8" fmla="*/ 93307 w 1054121"/>
                <a:gd name="connsiteY8" fmla="*/ 1567661 h 1653026"/>
                <a:gd name="connsiteX9" fmla="*/ 128302 w 1054121"/>
                <a:gd name="connsiteY9" fmla="*/ 704562 h 1653026"/>
                <a:gd name="connsiteX10" fmla="*/ 0 w 1054121"/>
                <a:gd name="connsiteY10" fmla="*/ 273023 h 1653026"/>
                <a:gd name="connsiteX11" fmla="*/ 314916 w 1054121"/>
                <a:gd name="connsiteY11" fmla="*/ 51414 h 16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4121" h="1653026">
                  <a:moveTo>
                    <a:pt x="314916" y="51414"/>
                  </a:moveTo>
                  <a:cubicBezTo>
                    <a:pt x="314916" y="51414"/>
                    <a:pt x="606495" y="-18566"/>
                    <a:pt x="641490" y="4761"/>
                  </a:cubicBezTo>
                  <a:cubicBezTo>
                    <a:pt x="676475" y="28087"/>
                    <a:pt x="851430" y="51414"/>
                    <a:pt x="851430" y="51414"/>
                  </a:cubicBezTo>
                  <a:lnTo>
                    <a:pt x="1049703" y="354662"/>
                  </a:lnTo>
                  <a:lnTo>
                    <a:pt x="991391" y="739557"/>
                  </a:lnTo>
                  <a:cubicBezTo>
                    <a:pt x="991391" y="739557"/>
                    <a:pt x="979723" y="1357720"/>
                    <a:pt x="1003049" y="1462686"/>
                  </a:cubicBezTo>
                  <a:cubicBezTo>
                    <a:pt x="1026376" y="1567661"/>
                    <a:pt x="1154678" y="1579319"/>
                    <a:pt x="886416" y="1602646"/>
                  </a:cubicBezTo>
                  <a:cubicBezTo>
                    <a:pt x="618163" y="1625973"/>
                    <a:pt x="571509" y="1590988"/>
                    <a:pt x="384896" y="1637641"/>
                  </a:cubicBezTo>
                  <a:cubicBezTo>
                    <a:pt x="198282" y="1684294"/>
                    <a:pt x="46654" y="1614314"/>
                    <a:pt x="93307" y="1567661"/>
                  </a:cubicBezTo>
                  <a:cubicBezTo>
                    <a:pt x="139961" y="1521007"/>
                    <a:pt x="221609" y="774543"/>
                    <a:pt x="128302" y="704562"/>
                  </a:cubicBezTo>
                  <a:cubicBezTo>
                    <a:pt x="34995" y="634582"/>
                    <a:pt x="0" y="273023"/>
                    <a:pt x="0" y="273023"/>
                  </a:cubicBezTo>
                  <a:cubicBezTo>
                    <a:pt x="0" y="273023"/>
                    <a:pt x="314916" y="109736"/>
                    <a:pt x="314916" y="51414"/>
                  </a:cubicBezTo>
                  <a:close/>
                </a:path>
              </a:pathLst>
            </a:custGeom>
            <a:solidFill>
              <a:srgbClr val="D0C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D4719586-55DA-4DA7-8B4E-CCB3EA77A63C}"/>
                </a:ext>
              </a:extLst>
            </p:cNvPr>
            <p:cNvSpPr/>
            <p:nvPr/>
          </p:nvSpPr>
          <p:spPr>
            <a:xfrm>
              <a:off x="6244787" y="3821423"/>
              <a:ext cx="259687" cy="330065"/>
            </a:xfrm>
            <a:custGeom>
              <a:avLst/>
              <a:gdLst>
                <a:gd name="connsiteX0" fmla="*/ 0 w 321178"/>
                <a:gd name="connsiteY0" fmla="*/ 104975 h 408222"/>
                <a:gd name="connsiteX1" fmla="*/ 34994 w 321178"/>
                <a:gd name="connsiteY1" fmla="*/ 69980 h 408222"/>
                <a:gd name="connsiteX2" fmla="*/ 104975 w 321178"/>
                <a:gd name="connsiteY2" fmla="*/ 0 h 408222"/>
                <a:gd name="connsiteX3" fmla="*/ 320744 w 321178"/>
                <a:gd name="connsiteY3" fmla="*/ 134131 h 408222"/>
                <a:gd name="connsiteX4" fmla="*/ 233267 w 321178"/>
                <a:gd name="connsiteY4" fmla="*/ 373228 h 408222"/>
                <a:gd name="connsiteX5" fmla="*/ 128301 w 321178"/>
                <a:gd name="connsiteY5" fmla="*/ 408222 h 4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178" h="408222">
                  <a:moveTo>
                    <a:pt x="0" y="104975"/>
                  </a:moveTo>
                  <a:lnTo>
                    <a:pt x="34994" y="69980"/>
                  </a:lnTo>
                  <a:lnTo>
                    <a:pt x="104975" y="0"/>
                  </a:lnTo>
                  <a:cubicBezTo>
                    <a:pt x="104975" y="0"/>
                    <a:pt x="332413" y="99146"/>
                    <a:pt x="320744" y="134131"/>
                  </a:cubicBezTo>
                  <a:cubicBezTo>
                    <a:pt x="309076" y="169126"/>
                    <a:pt x="233267" y="373228"/>
                    <a:pt x="233267" y="373228"/>
                  </a:cubicBezTo>
                  <a:lnTo>
                    <a:pt x="128301" y="408222"/>
                  </a:lnTo>
                  <a:close/>
                </a:path>
              </a:pathLst>
            </a:custGeom>
            <a:solidFill>
              <a:srgbClr val="D0C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FF89D2DF-79DD-4C69-B7CE-EC5838FD83AA}"/>
                </a:ext>
              </a:extLst>
            </p:cNvPr>
            <p:cNvSpPr/>
            <p:nvPr/>
          </p:nvSpPr>
          <p:spPr>
            <a:xfrm>
              <a:off x="5386629" y="4057185"/>
              <a:ext cx="348918" cy="405500"/>
            </a:xfrm>
            <a:custGeom>
              <a:avLst/>
              <a:gdLst>
                <a:gd name="connsiteX0" fmla="*/ 384886 w 431539"/>
                <a:gd name="connsiteY0" fmla="*/ 23327 h 501519"/>
                <a:gd name="connsiteX1" fmla="*/ 244926 w 431539"/>
                <a:gd name="connsiteY1" fmla="*/ 0 h 501519"/>
                <a:gd name="connsiteX2" fmla="*/ 104966 w 431539"/>
                <a:gd name="connsiteY2" fmla="*/ 163287 h 501519"/>
                <a:gd name="connsiteX3" fmla="*/ 0 w 431539"/>
                <a:gd name="connsiteY3" fmla="*/ 326574 h 501519"/>
                <a:gd name="connsiteX4" fmla="*/ 244926 w 431539"/>
                <a:gd name="connsiteY4" fmla="*/ 501520 h 501519"/>
                <a:gd name="connsiteX5" fmla="*/ 431539 w 431539"/>
                <a:gd name="connsiteY5" fmla="*/ 303247 h 5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539" h="501519">
                  <a:moveTo>
                    <a:pt x="384886" y="23327"/>
                  </a:moveTo>
                  <a:lnTo>
                    <a:pt x="244926" y="0"/>
                  </a:lnTo>
                  <a:cubicBezTo>
                    <a:pt x="244926" y="0"/>
                    <a:pt x="139960" y="116634"/>
                    <a:pt x="104966" y="163287"/>
                  </a:cubicBezTo>
                  <a:cubicBezTo>
                    <a:pt x="69980" y="209941"/>
                    <a:pt x="0" y="326574"/>
                    <a:pt x="0" y="326574"/>
                  </a:cubicBezTo>
                  <a:lnTo>
                    <a:pt x="244926" y="501520"/>
                  </a:lnTo>
                  <a:lnTo>
                    <a:pt x="431539" y="303247"/>
                  </a:lnTo>
                  <a:close/>
                </a:path>
              </a:pathLst>
            </a:custGeom>
            <a:solidFill>
              <a:srgbClr val="D0CD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D00A1139-DE1E-47C0-B246-8982A5C7AE72}"/>
                </a:ext>
              </a:extLst>
            </p:cNvPr>
            <p:cNvSpPr/>
            <p:nvPr/>
          </p:nvSpPr>
          <p:spPr>
            <a:xfrm>
              <a:off x="5722619" y="3345608"/>
              <a:ext cx="386172" cy="434360"/>
            </a:xfrm>
            <a:custGeom>
              <a:avLst/>
              <a:gdLst>
                <a:gd name="connsiteX0" fmla="*/ 334192 w 477614"/>
                <a:gd name="connsiteY0" fmla="*/ 54216 h 537213"/>
                <a:gd name="connsiteX1" fmla="*/ 332040 w 477614"/>
                <a:gd name="connsiteY1" fmla="*/ 37405 h 537213"/>
                <a:gd name="connsiteX2" fmla="*/ 290025 w 477614"/>
                <a:gd name="connsiteY2" fmla="*/ 44005 h 537213"/>
                <a:gd name="connsiteX3" fmla="*/ 292616 w 477614"/>
                <a:gd name="connsiteY3" fmla="*/ 13783 h 537213"/>
                <a:gd name="connsiteX4" fmla="*/ 253725 w 477614"/>
                <a:gd name="connsiteY4" fmla="*/ 30689 h 537213"/>
                <a:gd name="connsiteX5" fmla="*/ 245248 w 477614"/>
                <a:gd name="connsiteY5" fmla="*/ 0 h 537213"/>
                <a:gd name="connsiteX6" fmla="*/ 128643 w 477614"/>
                <a:gd name="connsiteY6" fmla="*/ 57464 h 537213"/>
                <a:gd name="connsiteX7" fmla="*/ 18743 w 477614"/>
                <a:gd name="connsiteY7" fmla="*/ 140818 h 537213"/>
                <a:gd name="connsiteX8" fmla="*/ 14943 w 477614"/>
                <a:gd name="connsiteY8" fmla="*/ 291589 h 537213"/>
                <a:gd name="connsiteX9" fmla="*/ 87761 w 477614"/>
                <a:gd name="connsiteY9" fmla="*/ 429425 h 537213"/>
                <a:gd name="connsiteX10" fmla="*/ 120851 w 477614"/>
                <a:gd name="connsiteY10" fmla="*/ 485747 h 537213"/>
                <a:gd name="connsiteX11" fmla="*/ 312590 w 477614"/>
                <a:gd name="connsiteY11" fmla="*/ 518589 h 537213"/>
                <a:gd name="connsiteX12" fmla="*/ 365720 w 477614"/>
                <a:gd name="connsiteY12" fmla="*/ 463915 h 537213"/>
                <a:gd name="connsiteX13" fmla="*/ 376331 w 477614"/>
                <a:gd name="connsiteY13" fmla="*/ 418633 h 537213"/>
                <a:gd name="connsiteX14" fmla="*/ 418374 w 477614"/>
                <a:gd name="connsiteY14" fmla="*/ 302733 h 537213"/>
                <a:gd name="connsiteX15" fmla="*/ 461084 w 477614"/>
                <a:gd name="connsiteY15" fmla="*/ 312191 h 537213"/>
                <a:gd name="connsiteX16" fmla="*/ 465123 w 477614"/>
                <a:gd name="connsiteY16" fmla="*/ 208617 h 537213"/>
                <a:gd name="connsiteX17" fmla="*/ 415374 w 477614"/>
                <a:gd name="connsiteY17" fmla="*/ 111585 h 537213"/>
                <a:gd name="connsiteX18" fmla="*/ 334192 w 477614"/>
                <a:gd name="connsiteY18" fmla="*/ 54216 h 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7614" h="537213">
                  <a:moveTo>
                    <a:pt x="334192" y="54216"/>
                  </a:moveTo>
                  <a:lnTo>
                    <a:pt x="332040" y="37405"/>
                  </a:lnTo>
                  <a:cubicBezTo>
                    <a:pt x="317771" y="37319"/>
                    <a:pt x="303579" y="39548"/>
                    <a:pt x="290025" y="44005"/>
                  </a:cubicBezTo>
                  <a:cubicBezTo>
                    <a:pt x="288634" y="33861"/>
                    <a:pt x="289520" y="23536"/>
                    <a:pt x="292616" y="13783"/>
                  </a:cubicBezTo>
                  <a:cubicBezTo>
                    <a:pt x="278842" y="17326"/>
                    <a:pt x="265717" y="23031"/>
                    <a:pt x="253725" y="30689"/>
                  </a:cubicBezTo>
                  <a:lnTo>
                    <a:pt x="245248" y="0"/>
                  </a:lnTo>
                  <a:lnTo>
                    <a:pt x="128643" y="57464"/>
                  </a:lnTo>
                  <a:cubicBezTo>
                    <a:pt x="86790" y="78086"/>
                    <a:pt x="42670" y="100755"/>
                    <a:pt x="18743" y="140818"/>
                  </a:cubicBezTo>
                  <a:cubicBezTo>
                    <a:pt x="-7936" y="185471"/>
                    <a:pt x="-3288" y="242868"/>
                    <a:pt x="14943" y="291589"/>
                  </a:cubicBezTo>
                  <a:cubicBezTo>
                    <a:pt x="33173" y="340309"/>
                    <a:pt x="63473" y="383429"/>
                    <a:pt x="87761" y="429425"/>
                  </a:cubicBezTo>
                  <a:cubicBezTo>
                    <a:pt x="96982" y="449209"/>
                    <a:pt x="108069" y="468068"/>
                    <a:pt x="120851" y="485747"/>
                  </a:cubicBezTo>
                  <a:cubicBezTo>
                    <a:pt x="164866" y="540610"/>
                    <a:pt x="250534" y="551697"/>
                    <a:pt x="312590" y="518589"/>
                  </a:cubicBezTo>
                  <a:cubicBezTo>
                    <a:pt x="336202" y="507206"/>
                    <a:pt x="355023" y="487842"/>
                    <a:pt x="365720" y="463915"/>
                  </a:cubicBezTo>
                  <a:cubicBezTo>
                    <a:pt x="370235" y="449066"/>
                    <a:pt x="373788" y="433949"/>
                    <a:pt x="376331" y="418633"/>
                  </a:cubicBezTo>
                  <a:cubicBezTo>
                    <a:pt x="384008" y="387287"/>
                    <a:pt x="392914" y="322564"/>
                    <a:pt x="418374" y="302733"/>
                  </a:cubicBezTo>
                  <a:cubicBezTo>
                    <a:pt x="429585" y="294008"/>
                    <a:pt x="451797" y="322936"/>
                    <a:pt x="461084" y="312191"/>
                  </a:cubicBezTo>
                  <a:cubicBezTo>
                    <a:pt x="484954" y="284569"/>
                    <a:pt x="479944" y="241983"/>
                    <a:pt x="465123" y="208617"/>
                  </a:cubicBezTo>
                  <a:cubicBezTo>
                    <a:pt x="450892" y="175117"/>
                    <a:pt x="434271" y="142694"/>
                    <a:pt x="415374" y="111585"/>
                  </a:cubicBezTo>
                  <a:cubicBezTo>
                    <a:pt x="407363" y="99079"/>
                    <a:pt x="333935" y="52206"/>
                    <a:pt x="334192" y="5421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93" name="Google Shape;5887;p64">
            <a:extLst>
              <a:ext uri="{FF2B5EF4-FFF2-40B4-BE49-F238E27FC236}">
                <a16:creationId xmlns:a16="http://schemas.microsoft.com/office/drawing/2014/main" id="{9C2CEC21-A241-4055-8ED5-9BF9012E2A80}"/>
              </a:ext>
            </a:extLst>
          </p:cNvPr>
          <p:cNvGrpSpPr/>
          <p:nvPr/>
        </p:nvGrpSpPr>
        <p:grpSpPr>
          <a:xfrm>
            <a:off x="9239850" y="1314488"/>
            <a:ext cx="589514" cy="584775"/>
            <a:chOff x="1516475" y="238075"/>
            <a:chExt cx="424650" cy="483175"/>
          </a:xfrm>
          <a:solidFill>
            <a:srgbClr val="1C2E43"/>
          </a:solidFill>
        </p:grpSpPr>
        <p:sp>
          <p:nvSpPr>
            <p:cNvPr id="494" name="Google Shape;5888;p64">
              <a:extLst>
                <a:ext uri="{FF2B5EF4-FFF2-40B4-BE49-F238E27FC236}">
                  <a16:creationId xmlns:a16="http://schemas.microsoft.com/office/drawing/2014/main" id="{BCDF3681-0973-4377-B1D7-6457B81F0408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5" name="Google Shape;5889;p64">
              <a:extLst>
                <a:ext uri="{FF2B5EF4-FFF2-40B4-BE49-F238E27FC236}">
                  <a16:creationId xmlns:a16="http://schemas.microsoft.com/office/drawing/2014/main" id="{18476863-E594-4780-8D33-6B91876C639E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98" name="文本框 497">
            <a:extLst>
              <a:ext uri="{FF2B5EF4-FFF2-40B4-BE49-F238E27FC236}">
                <a16:creationId xmlns:a16="http://schemas.microsoft.com/office/drawing/2014/main" id="{30F0F832-B9D1-4648-A9FC-4303A1802D61}"/>
              </a:ext>
            </a:extLst>
          </p:cNvPr>
          <p:cNvSpPr txBox="1"/>
          <p:nvPr/>
        </p:nvSpPr>
        <p:spPr>
          <a:xfrm>
            <a:off x="7841270" y="2969420"/>
            <a:ext cx="4292601" cy="298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Churn affected by: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the number of services 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registered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tenure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 period &amp;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monthly charges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gender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 and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partnership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 </a:t>
            </a:r>
          </a:p>
          <a:p>
            <a:pPr marL="342900" lvl="0" indent="-342900" fontAlgn="base">
              <a:buAutoNum type="arabicPeriod"/>
            </a:pPr>
            <a:endParaRPr lang="en-US" sz="16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342900" lvl="0" indent="-342900" fontAlgn="base">
              <a:buAutoNum type="arabicPeriod"/>
            </a:pP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The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most important features 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in predicting customer leaving and loyal customer</a:t>
            </a:r>
          </a:p>
          <a:p>
            <a:pPr marL="342900" lvl="0" indent="-342900" fontAlgn="base">
              <a:buAutoNum type="arabicPeriod"/>
            </a:pPr>
            <a:endParaRPr lang="en-US" sz="16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342900" lvl="0" indent="-342900" fontAlgn="base">
              <a:buAutoNum type="arabicPeriod"/>
            </a:pP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Is a </a:t>
            </a:r>
            <a:r>
              <a:rPr lang="en-US" sz="1600" b="1" dirty="0">
                <a:latin typeface="STXihei" panose="02010600040101010101" pitchFamily="2" charset="-122"/>
                <a:ea typeface="STXihei" panose="02010600040101010101" pitchFamily="2" charset="-122"/>
              </a:rPr>
              <a:t>linear model </a:t>
            </a:r>
            <a:r>
              <a:rPr lang="en-US" sz="1600" dirty="0">
                <a:latin typeface="STXihei" panose="02010600040101010101" pitchFamily="2" charset="-122"/>
                <a:ea typeface="STXihei" panose="02010600040101010101" pitchFamily="2" charset="-122"/>
              </a:rPr>
              <a:t>enough to capture the relationship?</a:t>
            </a:r>
          </a:p>
          <a:p>
            <a:pPr algn="ctr"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62CE8D68-E3F3-4AF5-B507-51FDA62DD47E}"/>
              </a:ext>
            </a:extLst>
          </p:cNvPr>
          <p:cNvSpPr txBox="1"/>
          <p:nvPr/>
        </p:nvSpPr>
        <p:spPr>
          <a:xfrm>
            <a:off x="8326090" y="2063675"/>
            <a:ext cx="244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496" name="Google Shape;5938;p64">
            <a:extLst>
              <a:ext uri="{FF2B5EF4-FFF2-40B4-BE49-F238E27FC236}">
                <a16:creationId xmlns:a16="http://schemas.microsoft.com/office/drawing/2014/main" id="{336874A0-08B7-48F7-BE46-78E661365F29}"/>
              </a:ext>
            </a:extLst>
          </p:cNvPr>
          <p:cNvSpPr/>
          <p:nvPr/>
        </p:nvSpPr>
        <p:spPr>
          <a:xfrm>
            <a:off x="2362636" y="1314488"/>
            <a:ext cx="589514" cy="637882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rgbClr val="1C2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C1A09C0C-B810-4690-B9EB-78940BCD4ACD}"/>
              </a:ext>
            </a:extLst>
          </p:cNvPr>
          <p:cNvSpPr txBox="1"/>
          <p:nvPr/>
        </p:nvSpPr>
        <p:spPr>
          <a:xfrm>
            <a:off x="662602" y="2969420"/>
            <a:ext cx="3944059" cy="206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Predict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customer churn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K-Means Clustering,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Logistic Regression,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Linear Support Vector Machine,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Random Forest,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Gradient Boosting Model</a:t>
            </a:r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3C6FBD7A-A268-4CB0-A2A9-ADF382663BCD}"/>
              </a:ext>
            </a:extLst>
          </p:cNvPr>
          <p:cNvSpPr txBox="1"/>
          <p:nvPr/>
        </p:nvSpPr>
        <p:spPr>
          <a:xfrm>
            <a:off x="1417348" y="2067399"/>
            <a:ext cx="244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50" dirty="0">
                <a:solidFill>
                  <a:srgbClr val="1C2E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2" name="Google Shape;6042;p64">
            <a:extLst>
              <a:ext uri="{FF2B5EF4-FFF2-40B4-BE49-F238E27FC236}">
                <a16:creationId xmlns:a16="http://schemas.microsoft.com/office/drawing/2014/main" id="{3A78ECBE-2824-0F48-A5A6-3318E98F52C5}"/>
              </a:ext>
            </a:extLst>
          </p:cNvPr>
          <p:cNvGrpSpPr/>
          <p:nvPr/>
        </p:nvGrpSpPr>
        <p:grpSpPr>
          <a:xfrm>
            <a:off x="535915" y="538917"/>
            <a:ext cx="417244" cy="384312"/>
            <a:chOff x="2680100" y="2638725"/>
            <a:chExt cx="475125" cy="437625"/>
          </a:xfrm>
          <a:solidFill>
            <a:schemeClr val="bg1"/>
          </a:solidFill>
        </p:grpSpPr>
        <p:sp>
          <p:nvSpPr>
            <p:cNvPr id="43" name="Google Shape;6043;p64">
              <a:extLst>
                <a:ext uri="{FF2B5EF4-FFF2-40B4-BE49-F238E27FC236}">
                  <a16:creationId xmlns:a16="http://schemas.microsoft.com/office/drawing/2014/main" id="{C16BFF84-A80E-ED4C-A1D3-6F7739B688DE}"/>
                </a:ext>
              </a:extLst>
            </p:cNvPr>
            <p:cNvSpPr/>
            <p:nvPr/>
          </p:nvSpPr>
          <p:spPr>
            <a:xfrm>
              <a:off x="2680100" y="2638725"/>
              <a:ext cx="475125" cy="437625"/>
            </a:xfrm>
            <a:custGeom>
              <a:avLst/>
              <a:gdLst/>
              <a:ahLst/>
              <a:cxnLst/>
              <a:rect l="l" t="t" r="r" b="b"/>
              <a:pathLst>
                <a:path w="19005" h="17505" extrusionOk="0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6044;p64">
              <a:extLst>
                <a:ext uri="{FF2B5EF4-FFF2-40B4-BE49-F238E27FC236}">
                  <a16:creationId xmlns:a16="http://schemas.microsoft.com/office/drawing/2014/main" id="{52DFC3B1-53C9-EC4E-AEFF-64F54A365F53}"/>
                </a:ext>
              </a:extLst>
            </p:cNvPr>
            <p:cNvSpPr/>
            <p:nvPr/>
          </p:nvSpPr>
          <p:spPr>
            <a:xfrm>
              <a:off x="2795000" y="2810525"/>
              <a:ext cx="237800" cy="164300"/>
            </a:xfrm>
            <a:custGeom>
              <a:avLst/>
              <a:gdLst/>
              <a:ahLst/>
              <a:cxnLst/>
              <a:rect l="l" t="t" r="r" b="b"/>
              <a:pathLst>
                <a:path w="9512" h="6572" extrusionOk="0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6045;p64">
              <a:extLst>
                <a:ext uri="{FF2B5EF4-FFF2-40B4-BE49-F238E27FC236}">
                  <a16:creationId xmlns:a16="http://schemas.microsoft.com/office/drawing/2014/main" id="{95647EE5-FE15-794C-AD71-C222376F5618}"/>
                </a:ext>
              </a:extLst>
            </p:cNvPr>
            <p:cNvSpPr/>
            <p:nvPr/>
          </p:nvSpPr>
          <p:spPr>
            <a:xfrm>
              <a:off x="2871900" y="2856725"/>
              <a:ext cx="91525" cy="28350"/>
            </a:xfrm>
            <a:custGeom>
              <a:avLst/>
              <a:gdLst/>
              <a:ahLst/>
              <a:cxnLst/>
              <a:rect l="l" t="t" r="r" b="b"/>
              <a:pathLst>
                <a:path w="3661" h="1134" extrusionOk="0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6046;p64">
              <a:extLst>
                <a:ext uri="{FF2B5EF4-FFF2-40B4-BE49-F238E27FC236}">
                  <a16:creationId xmlns:a16="http://schemas.microsoft.com/office/drawing/2014/main" id="{B6197A1B-74AF-1A4A-BA5B-20233C5A1840}"/>
                </a:ext>
              </a:extLst>
            </p:cNvPr>
            <p:cNvSpPr/>
            <p:nvPr/>
          </p:nvSpPr>
          <p:spPr>
            <a:xfrm>
              <a:off x="2845500" y="2900300"/>
              <a:ext cx="144350" cy="28325"/>
            </a:xfrm>
            <a:custGeom>
              <a:avLst/>
              <a:gdLst/>
              <a:ahLst/>
              <a:cxnLst/>
              <a:rect l="l" t="t" r="r" b="b"/>
              <a:pathLst>
                <a:path w="5774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5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499" grpId="0"/>
      <p:bldP spid="496" grpId="0" animBg="1"/>
      <p:bldP spid="502" grpId="0"/>
      <p:bldP spid="5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CDEE5423-A8ED-4BF4-AD2D-4D7B192E0961}"/>
              </a:ext>
            </a:extLst>
          </p:cNvPr>
          <p:cNvSpPr/>
          <p:nvPr/>
        </p:nvSpPr>
        <p:spPr>
          <a:xfrm>
            <a:off x="9442065" y="4060343"/>
            <a:ext cx="1710000" cy="1710000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84AD53-8732-4956-B8D7-76A25F653211}"/>
              </a:ext>
            </a:extLst>
          </p:cNvPr>
          <p:cNvSpPr/>
          <p:nvPr/>
        </p:nvSpPr>
        <p:spPr>
          <a:xfrm>
            <a:off x="8214328" y="4924343"/>
            <a:ext cx="686342" cy="686342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图形 14">
            <a:extLst>
              <a:ext uri="{FF2B5EF4-FFF2-40B4-BE49-F238E27FC236}">
                <a16:creationId xmlns:a16="http://schemas.microsoft.com/office/drawing/2014/main" id="{9088E5D0-A3C2-47E3-9CFD-894593B5CBD4}"/>
              </a:ext>
            </a:extLst>
          </p:cNvPr>
          <p:cNvGrpSpPr/>
          <p:nvPr/>
        </p:nvGrpSpPr>
        <p:grpSpPr>
          <a:xfrm>
            <a:off x="-377962" y="0"/>
            <a:ext cx="6858000" cy="6858000"/>
            <a:chOff x="6096000" y="4095750"/>
            <a:chExt cx="6858000" cy="6858000"/>
          </a:xfrm>
        </p:grpSpPr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B7F7CA19-4352-46ED-AAB7-F162830E0F4A}"/>
                </a:ext>
              </a:extLst>
            </p:cNvPr>
            <p:cNvSpPr/>
            <p:nvPr/>
          </p:nvSpPr>
          <p:spPr>
            <a:xfrm>
              <a:off x="7461237" y="7911271"/>
              <a:ext cx="4043474" cy="1968236"/>
            </a:xfrm>
            <a:custGeom>
              <a:avLst/>
              <a:gdLst>
                <a:gd name="connsiteX0" fmla="*/ 2219809 w 4043474"/>
                <a:gd name="connsiteY0" fmla="*/ 62530 h 1968236"/>
                <a:gd name="connsiteX1" fmla="*/ 1980716 w 4043474"/>
                <a:gd name="connsiteY1" fmla="*/ 104722 h 1968236"/>
                <a:gd name="connsiteX2" fmla="*/ 128922 w 4043474"/>
                <a:gd name="connsiteY2" fmla="*/ 1173607 h 1968236"/>
                <a:gd name="connsiteX3" fmla="*/ 0 w 4043474"/>
                <a:gd name="connsiteY3" fmla="*/ 1365818 h 1968236"/>
                <a:gd name="connsiteX4" fmla="*/ 171115 w 4043474"/>
                <a:gd name="connsiteY4" fmla="*/ 1473644 h 1968236"/>
                <a:gd name="connsiteX5" fmla="*/ 438336 w 4043474"/>
                <a:gd name="connsiteY5" fmla="*/ 1616630 h 1968236"/>
                <a:gd name="connsiteX6" fmla="*/ 1408770 w 4043474"/>
                <a:gd name="connsiteY6" fmla="*/ 1968236 h 1968236"/>
                <a:gd name="connsiteX7" fmla="*/ 2147144 w 4043474"/>
                <a:gd name="connsiteY7" fmla="*/ 1907292 h 1968236"/>
                <a:gd name="connsiteX8" fmla="*/ 4001281 w 4043474"/>
                <a:gd name="connsiteY8" fmla="*/ 838409 h 1968236"/>
                <a:gd name="connsiteX9" fmla="*/ 4043474 w 4043474"/>
                <a:gd name="connsiteY9" fmla="*/ 728238 h 1968236"/>
                <a:gd name="connsiteX10" fmla="*/ 3895799 w 4043474"/>
                <a:gd name="connsiteY10" fmla="*/ 662605 h 1968236"/>
                <a:gd name="connsiteX11" fmla="*/ 3258220 w 4043474"/>
                <a:gd name="connsiteY11" fmla="*/ 261773 h 1968236"/>
                <a:gd name="connsiteX12" fmla="*/ 2927710 w 4043474"/>
                <a:gd name="connsiteY12" fmla="*/ 39089 h 1968236"/>
                <a:gd name="connsiteX13" fmla="*/ 2526878 w 4043474"/>
                <a:gd name="connsiteY13" fmla="*/ 17994 h 1968236"/>
                <a:gd name="connsiteX14" fmla="*/ 2463589 w 4043474"/>
                <a:gd name="connsiteY14" fmla="*/ 32057 h 1968236"/>
                <a:gd name="connsiteX15" fmla="*/ 2219809 w 4043474"/>
                <a:gd name="connsiteY15" fmla="*/ 62530 h 196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3474" h="1968236">
                  <a:moveTo>
                    <a:pt x="2219809" y="62530"/>
                  </a:moveTo>
                  <a:cubicBezTo>
                    <a:pt x="2083854" y="78141"/>
                    <a:pt x="2004157" y="92205"/>
                    <a:pt x="1980716" y="104722"/>
                  </a:cubicBezTo>
                  <a:lnTo>
                    <a:pt x="128922" y="1173607"/>
                  </a:lnTo>
                  <a:lnTo>
                    <a:pt x="0" y="1365818"/>
                  </a:lnTo>
                  <a:lnTo>
                    <a:pt x="171115" y="1473644"/>
                  </a:lnTo>
                  <a:cubicBezTo>
                    <a:pt x="296132" y="1550200"/>
                    <a:pt x="385206" y="1597878"/>
                    <a:pt x="438336" y="1616630"/>
                  </a:cubicBezTo>
                  <a:lnTo>
                    <a:pt x="1408770" y="1968236"/>
                  </a:lnTo>
                  <a:lnTo>
                    <a:pt x="2147144" y="1907292"/>
                  </a:lnTo>
                  <a:lnTo>
                    <a:pt x="4001281" y="838409"/>
                  </a:lnTo>
                  <a:lnTo>
                    <a:pt x="4043474" y="728238"/>
                  </a:lnTo>
                  <a:lnTo>
                    <a:pt x="3895799" y="662605"/>
                  </a:lnTo>
                  <a:lnTo>
                    <a:pt x="3258220" y="261773"/>
                  </a:lnTo>
                  <a:cubicBezTo>
                    <a:pt x="3169146" y="157088"/>
                    <a:pt x="3058976" y="82830"/>
                    <a:pt x="2927710" y="39089"/>
                  </a:cubicBezTo>
                  <a:cubicBezTo>
                    <a:pt x="2796443" y="-4650"/>
                    <a:pt x="2662833" y="-11683"/>
                    <a:pt x="2526878" y="17994"/>
                  </a:cubicBezTo>
                  <a:lnTo>
                    <a:pt x="2463589" y="32057"/>
                  </a:lnTo>
                  <a:cubicBezTo>
                    <a:pt x="2458901" y="33604"/>
                    <a:pt x="2377643" y="43777"/>
                    <a:pt x="2219809" y="62530"/>
                  </a:cubicBezTo>
                  <a:close/>
                </a:path>
              </a:pathLst>
            </a:custGeom>
            <a:solidFill>
              <a:srgbClr val="E9E9E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14F22286-B03D-48D7-83AE-120FA4E24249}"/>
                </a:ext>
              </a:extLst>
            </p:cNvPr>
            <p:cNvSpPr/>
            <p:nvPr/>
          </p:nvSpPr>
          <p:spPr>
            <a:xfrm>
              <a:off x="7920670" y="9066126"/>
              <a:ext cx="1139204" cy="703212"/>
            </a:xfrm>
            <a:custGeom>
              <a:avLst/>
              <a:gdLst>
                <a:gd name="connsiteX0" fmla="*/ 1139205 w 1139204"/>
                <a:gd name="connsiteY0" fmla="*/ 703213 h 703212"/>
                <a:gd name="connsiteX1" fmla="*/ 1139205 w 1139204"/>
                <a:gd name="connsiteY1" fmla="*/ 611795 h 703212"/>
                <a:gd name="connsiteX2" fmla="*/ 4688 w 1139204"/>
                <a:gd name="connsiteY2" fmla="*/ 0 h 703212"/>
                <a:gd name="connsiteX3" fmla="*/ 0 w 1139204"/>
                <a:gd name="connsiteY3" fmla="*/ 152363 h 703212"/>
                <a:gd name="connsiteX4" fmla="*/ 2344 w 1139204"/>
                <a:gd name="connsiteY4" fmla="*/ 157050 h 703212"/>
                <a:gd name="connsiteX5" fmla="*/ 70321 w 1139204"/>
                <a:gd name="connsiteY5" fmla="*/ 281285 h 703212"/>
                <a:gd name="connsiteX6" fmla="*/ 187523 w 1139204"/>
                <a:gd name="connsiteY6" fmla="*/ 358638 h 703212"/>
                <a:gd name="connsiteX7" fmla="*/ 1139205 w 1139204"/>
                <a:gd name="connsiteY7" fmla="*/ 703213 h 7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204" h="703212">
                  <a:moveTo>
                    <a:pt x="1139205" y="703213"/>
                  </a:moveTo>
                  <a:lnTo>
                    <a:pt x="1139205" y="611795"/>
                  </a:lnTo>
                  <a:lnTo>
                    <a:pt x="4688" y="0"/>
                  </a:lnTo>
                  <a:lnTo>
                    <a:pt x="0" y="152363"/>
                  </a:lnTo>
                  <a:lnTo>
                    <a:pt x="2344" y="157050"/>
                  </a:lnTo>
                  <a:cubicBezTo>
                    <a:pt x="13281" y="203931"/>
                    <a:pt x="35943" y="245328"/>
                    <a:pt x="70321" y="281285"/>
                  </a:cubicBezTo>
                  <a:cubicBezTo>
                    <a:pt x="103138" y="315649"/>
                    <a:pt x="142204" y="341433"/>
                    <a:pt x="187523" y="358638"/>
                  </a:cubicBezTo>
                  <a:lnTo>
                    <a:pt x="1139205" y="703213"/>
                  </a:lnTo>
                  <a:close/>
                </a:path>
              </a:pathLst>
            </a:custGeom>
            <a:solidFill>
              <a:srgbClr val="8991A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DB7DFD9-C944-45CB-8B56-5F70A46F800A}"/>
                </a:ext>
              </a:extLst>
            </p:cNvPr>
            <p:cNvSpPr/>
            <p:nvPr/>
          </p:nvSpPr>
          <p:spPr>
            <a:xfrm>
              <a:off x="8108193" y="8381665"/>
              <a:ext cx="337541" cy="288316"/>
            </a:xfrm>
            <a:custGeom>
              <a:avLst/>
              <a:gdLst>
                <a:gd name="connsiteX0" fmla="*/ 332854 w 337541"/>
                <a:gd name="connsiteY0" fmla="*/ 194555 h 288316"/>
                <a:gd name="connsiteX1" fmla="*/ 262533 w 337541"/>
                <a:gd name="connsiteY1" fmla="*/ 67976 h 288316"/>
                <a:gd name="connsiteX2" fmla="*/ 96106 w 337541"/>
                <a:gd name="connsiteY2" fmla="*/ 0 h 288316"/>
                <a:gd name="connsiteX3" fmla="*/ 32816 w 337541"/>
                <a:gd name="connsiteY3" fmla="*/ 14064 h 288316"/>
                <a:gd name="connsiteX4" fmla="*/ 0 w 337541"/>
                <a:gd name="connsiteY4" fmla="*/ 98450 h 288316"/>
                <a:gd name="connsiteX5" fmla="*/ 42193 w 337541"/>
                <a:gd name="connsiteY5" fmla="*/ 192212 h 288316"/>
                <a:gd name="connsiteX6" fmla="*/ 82042 w 337541"/>
                <a:gd name="connsiteY6" fmla="*/ 213307 h 288316"/>
                <a:gd name="connsiteX7" fmla="*/ 288317 w 337541"/>
                <a:gd name="connsiteY7" fmla="*/ 288317 h 288316"/>
                <a:gd name="connsiteX8" fmla="*/ 332854 w 337541"/>
                <a:gd name="connsiteY8" fmla="*/ 194555 h 2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541" h="288316">
                  <a:moveTo>
                    <a:pt x="332854" y="194555"/>
                  </a:moveTo>
                  <a:cubicBezTo>
                    <a:pt x="348480" y="127374"/>
                    <a:pt x="325039" y="85182"/>
                    <a:pt x="262533" y="67976"/>
                  </a:cubicBezTo>
                  <a:cubicBezTo>
                    <a:pt x="179708" y="22644"/>
                    <a:pt x="124234" y="0"/>
                    <a:pt x="96106" y="0"/>
                  </a:cubicBezTo>
                  <a:cubicBezTo>
                    <a:pt x="66416" y="0"/>
                    <a:pt x="45320" y="4688"/>
                    <a:pt x="32816" y="14064"/>
                  </a:cubicBezTo>
                  <a:cubicBezTo>
                    <a:pt x="10937" y="28129"/>
                    <a:pt x="0" y="56256"/>
                    <a:pt x="0" y="98450"/>
                  </a:cubicBezTo>
                  <a:cubicBezTo>
                    <a:pt x="0" y="137501"/>
                    <a:pt x="14064" y="168771"/>
                    <a:pt x="42193" y="192212"/>
                  </a:cubicBezTo>
                  <a:cubicBezTo>
                    <a:pt x="54696" y="203135"/>
                    <a:pt x="67977" y="210167"/>
                    <a:pt x="82042" y="213307"/>
                  </a:cubicBezTo>
                  <a:lnTo>
                    <a:pt x="288317" y="288317"/>
                  </a:lnTo>
                  <a:cubicBezTo>
                    <a:pt x="308631" y="258642"/>
                    <a:pt x="323478" y="227372"/>
                    <a:pt x="332854" y="194555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657FB47-5AFD-40C6-8F0C-0307956430EE}"/>
                </a:ext>
              </a:extLst>
            </p:cNvPr>
            <p:cNvSpPr/>
            <p:nvPr/>
          </p:nvSpPr>
          <p:spPr>
            <a:xfrm>
              <a:off x="8133831" y="8386122"/>
              <a:ext cx="194701" cy="113522"/>
            </a:xfrm>
            <a:custGeom>
              <a:avLst/>
              <a:gdLst>
                <a:gd name="connsiteX0" fmla="*/ 107972 w 194701"/>
                <a:gd name="connsiteY0" fmla="*/ 18983 h 113522"/>
                <a:gd name="connsiteX1" fmla="*/ 56403 w 194701"/>
                <a:gd name="connsiteY1" fmla="*/ 231 h 113522"/>
                <a:gd name="connsiteX2" fmla="*/ 23587 w 194701"/>
                <a:gd name="connsiteY2" fmla="*/ 14295 h 113522"/>
                <a:gd name="connsiteX3" fmla="*/ 146 w 194701"/>
                <a:gd name="connsiteY3" fmla="*/ 33047 h 113522"/>
                <a:gd name="connsiteX4" fmla="*/ 32963 w 194701"/>
                <a:gd name="connsiteY4" fmla="*/ 63519 h 113522"/>
                <a:gd name="connsiteX5" fmla="*/ 122036 w 194701"/>
                <a:gd name="connsiteY5" fmla="*/ 101024 h 113522"/>
                <a:gd name="connsiteX6" fmla="*/ 190014 w 194701"/>
                <a:gd name="connsiteY6" fmla="*/ 110400 h 113522"/>
                <a:gd name="connsiteX7" fmla="*/ 175949 w 194701"/>
                <a:gd name="connsiteY7" fmla="*/ 70552 h 113522"/>
                <a:gd name="connsiteX8" fmla="*/ 107972 w 194701"/>
                <a:gd name="connsiteY8" fmla="*/ 18983 h 1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01" h="113522">
                  <a:moveTo>
                    <a:pt x="107972" y="18983"/>
                  </a:moveTo>
                  <a:cubicBezTo>
                    <a:pt x="86093" y="4918"/>
                    <a:pt x="68906" y="-1317"/>
                    <a:pt x="56403" y="231"/>
                  </a:cubicBezTo>
                  <a:cubicBezTo>
                    <a:pt x="50154" y="1777"/>
                    <a:pt x="39212" y="6466"/>
                    <a:pt x="23587" y="14295"/>
                  </a:cubicBezTo>
                  <a:cubicBezTo>
                    <a:pt x="9522" y="22123"/>
                    <a:pt x="1707" y="28358"/>
                    <a:pt x="146" y="33047"/>
                  </a:cubicBezTo>
                  <a:cubicBezTo>
                    <a:pt x="-1415" y="39282"/>
                    <a:pt x="9522" y="49455"/>
                    <a:pt x="32963" y="63519"/>
                  </a:cubicBezTo>
                  <a:cubicBezTo>
                    <a:pt x="59530" y="79131"/>
                    <a:pt x="89220" y="91648"/>
                    <a:pt x="122036" y="101024"/>
                  </a:cubicBezTo>
                  <a:cubicBezTo>
                    <a:pt x="157980" y="113542"/>
                    <a:pt x="180638" y="116636"/>
                    <a:pt x="190014" y="110400"/>
                  </a:cubicBezTo>
                  <a:cubicBezTo>
                    <a:pt x="199390" y="104165"/>
                    <a:pt x="194702" y="90851"/>
                    <a:pt x="175949" y="70552"/>
                  </a:cubicBezTo>
                  <a:cubicBezTo>
                    <a:pt x="158758" y="51799"/>
                    <a:pt x="136101" y="34595"/>
                    <a:pt x="107972" y="18983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984F4F01-775B-454C-96B0-376C35159B07}"/>
                </a:ext>
              </a:extLst>
            </p:cNvPr>
            <p:cNvSpPr/>
            <p:nvPr/>
          </p:nvSpPr>
          <p:spPr>
            <a:xfrm>
              <a:off x="8136321" y="7521401"/>
              <a:ext cx="192211" cy="968089"/>
            </a:xfrm>
            <a:custGeom>
              <a:avLst/>
              <a:gdLst>
                <a:gd name="connsiteX0" fmla="*/ 192211 w 192211"/>
                <a:gd name="connsiteY0" fmla="*/ 67978 h 968089"/>
                <a:gd name="connsiteX1" fmla="*/ 0 w 192211"/>
                <a:gd name="connsiteY1" fmla="*/ 0 h 968089"/>
                <a:gd name="connsiteX2" fmla="*/ 0 w 192211"/>
                <a:gd name="connsiteY2" fmla="*/ 900113 h 968089"/>
                <a:gd name="connsiteX3" fmla="*/ 192211 w 192211"/>
                <a:gd name="connsiteY3" fmla="*/ 968089 h 968089"/>
                <a:gd name="connsiteX4" fmla="*/ 192211 w 192211"/>
                <a:gd name="connsiteY4" fmla="*/ 67978 h 96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11" h="968089">
                  <a:moveTo>
                    <a:pt x="192211" y="67978"/>
                  </a:moveTo>
                  <a:lnTo>
                    <a:pt x="0" y="0"/>
                  </a:lnTo>
                  <a:lnTo>
                    <a:pt x="0" y="900113"/>
                  </a:lnTo>
                  <a:lnTo>
                    <a:pt x="192211" y="968089"/>
                  </a:lnTo>
                  <a:lnTo>
                    <a:pt x="192211" y="67978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AECC828B-5784-402A-B566-373FD43B0101}"/>
                </a:ext>
              </a:extLst>
            </p:cNvPr>
            <p:cNvSpPr/>
            <p:nvPr/>
          </p:nvSpPr>
          <p:spPr>
            <a:xfrm>
              <a:off x="8133831" y="7488353"/>
              <a:ext cx="195755" cy="111456"/>
            </a:xfrm>
            <a:custGeom>
              <a:avLst/>
              <a:gdLst>
                <a:gd name="connsiteX0" fmla="*/ 107972 w 195755"/>
                <a:gd name="connsiteY0" fmla="*/ 18984 h 111456"/>
                <a:gd name="connsiteX1" fmla="*/ 56403 w 195755"/>
                <a:gd name="connsiteY1" fmla="*/ 230 h 111456"/>
                <a:gd name="connsiteX2" fmla="*/ 23587 w 195755"/>
                <a:gd name="connsiteY2" fmla="*/ 14296 h 111456"/>
                <a:gd name="connsiteX3" fmla="*/ 146 w 195755"/>
                <a:gd name="connsiteY3" fmla="*/ 30704 h 111456"/>
                <a:gd name="connsiteX4" fmla="*/ 32963 w 195755"/>
                <a:gd name="connsiteY4" fmla="*/ 61176 h 111456"/>
                <a:gd name="connsiteX5" fmla="*/ 122036 w 195755"/>
                <a:gd name="connsiteY5" fmla="*/ 101025 h 111456"/>
                <a:gd name="connsiteX6" fmla="*/ 190014 w 195755"/>
                <a:gd name="connsiteY6" fmla="*/ 108057 h 111456"/>
                <a:gd name="connsiteX7" fmla="*/ 175949 w 195755"/>
                <a:gd name="connsiteY7" fmla="*/ 70552 h 111456"/>
                <a:gd name="connsiteX8" fmla="*/ 107972 w 195755"/>
                <a:gd name="connsiteY8" fmla="*/ 18984 h 11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755" h="111456">
                  <a:moveTo>
                    <a:pt x="107972" y="18984"/>
                  </a:moveTo>
                  <a:cubicBezTo>
                    <a:pt x="86093" y="4919"/>
                    <a:pt x="68906" y="-1316"/>
                    <a:pt x="56403" y="230"/>
                  </a:cubicBezTo>
                  <a:cubicBezTo>
                    <a:pt x="48588" y="230"/>
                    <a:pt x="37651" y="4919"/>
                    <a:pt x="23587" y="14296"/>
                  </a:cubicBezTo>
                  <a:cubicBezTo>
                    <a:pt x="9522" y="22124"/>
                    <a:pt x="1707" y="27562"/>
                    <a:pt x="146" y="30704"/>
                  </a:cubicBezTo>
                  <a:cubicBezTo>
                    <a:pt x="-1415" y="38533"/>
                    <a:pt x="9522" y="48659"/>
                    <a:pt x="32963" y="61176"/>
                  </a:cubicBezTo>
                  <a:cubicBezTo>
                    <a:pt x="59530" y="76788"/>
                    <a:pt x="89220" y="90102"/>
                    <a:pt x="122036" y="101025"/>
                  </a:cubicBezTo>
                  <a:cubicBezTo>
                    <a:pt x="157980" y="111949"/>
                    <a:pt x="180638" y="114292"/>
                    <a:pt x="190014" y="108057"/>
                  </a:cubicBezTo>
                  <a:cubicBezTo>
                    <a:pt x="200951" y="101822"/>
                    <a:pt x="196263" y="89305"/>
                    <a:pt x="175949" y="70552"/>
                  </a:cubicBezTo>
                  <a:cubicBezTo>
                    <a:pt x="157197" y="51800"/>
                    <a:pt x="134540" y="34594"/>
                    <a:pt x="107972" y="18984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2CB6DC2E-FCA4-4659-8E65-3B490AEB1A40}"/>
                </a:ext>
              </a:extLst>
            </p:cNvPr>
            <p:cNvSpPr/>
            <p:nvPr/>
          </p:nvSpPr>
          <p:spPr>
            <a:xfrm>
              <a:off x="8157205" y="7499680"/>
              <a:ext cx="143533" cy="80321"/>
            </a:xfrm>
            <a:custGeom>
              <a:avLst/>
              <a:gdLst>
                <a:gd name="connsiteX0" fmla="*/ 75222 w 143533"/>
                <a:gd name="connsiteY0" fmla="*/ 10000 h 80321"/>
                <a:gd name="connsiteX1" fmla="*/ 16621 w 143533"/>
                <a:gd name="connsiteY1" fmla="*/ 7657 h 80321"/>
                <a:gd name="connsiteX2" fmla="*/ 213 w 143533"/>
                <a:gd name="connsiteY2" fmla="*/ 19377 h 80321"/>
                <a:gd name="connsiteX3" fmla="*/ 21309 w 143533"/>
                <a:gd name="connsiteY3" fmla="*/ 40472 h 80321"/>
                <a:gd name="connsiteX4" fmla="*/ 89286 w 143533"/>
                <a:gd name="connsiteY4" fmla="*/ 70945 h 80321"/>
                <a:gd name="connsiteX5" fmla="*/ 140855 w 143533"/>
                <a:gd name="connsiteY5" fmla="*/ 77978 h 80321"/>
                <a:gd name="connsiteX6" fmla="*/ 126791 w 143533"/>
                <a:gd name="connsiteY6" fmla="*/ 49849 h 80321"/>
                <a:gd name="connsiteX7" fmla="*/ 75222 w 143533"/>
                <a:gd name="connsiteY7" fmla="*/ 10000 h 8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33" h="80321">
                  <a:moveTo>
                    <a:pt x="75222" y="10000"/>
                  </a:moveTo>
                  <a:cubicBezTo>
                    <a:pt x="53343" y="-2517"/>
                    <a:pt x="33812" y="-3267"/>
                    <a:pt x="16621" y="7657"/>
                  </a:cubicBezTo>
                  <a:cubicBezTo>
                    <a:pt x="5684" y="12344"/>
                    <a:pt x="213" y="16235"/>
                    <a:pt x="213" y="19377"/>
                  </a:cubicBezTo>
                  <a:cubicBezTo>
                    <a:pt x="-1349" y="25612"/>
                    <a:pt x="5684" y="32644"/>
                    <a:pt x="21309" y="40472"/>
                  </a:cubicBezTo>
                  <a:cubicBezTo>
                    <a:pt x="40061" y="51396"/>
                    <a:pt x="62719" y="61569"/>
                    <a:pt x="89286" y="70945"/>
                  </a:cubicBezTo>
                  <a:cubicBezTo>
                    <a:pt x="117415" y="80321"/>
                    <a:pt x="134606" y="82665"/>
                    <a:pt x="140855" y="77978"/>
                  </a:cubicBezTo>
                  <a:cubicBezTo>
                    <a:pt x="147105" y="74836"/>
                    <a:pt x="142416" y="65461"/>
                    <a:pt x="126791" y="49849"/>
                  </a:cubicBezTo>
                  <a:cubicBezTo>
                    <a:pt x="111166" y="34237"/>
                    <a:pt x="93974" y="20923"/>
                    <a:pt x="75222" y="10000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65F6011-5957-4667-8D5B-20485EEFE042}"/>
                </a:ext>
              </a:extLst>
            </p:cNvPr>
            <p:cNvSpPr/>
            <p:nvPr/>
          </p:nvSpPr>
          <p:spPr>
            <a:xfrm>
              <a:off x="8157418" y="6091541"/>
              <a:ext cx="142986" cy="1481429"/>
            </a:xfrm>
            <a:custGeom>
              <a:avLst/>
              <a:gdLst>
                <a:gd name="connsiteX0" fmla="*/ 60945 w 142986"/>
                <a:gd name="connsiteY0" fmla="*/ 21091 h 1481429"/>
                <a:gd name="connsiteX1" fmla="*/ 0 w 142986"/>
                <a:gd name="connsiteY1" fmla="*/ 2337 h 1481429"/>
                <a:gd name="connsiteX2" fmla="*/ 0 w 142986"/>
                <a:gd name="connsiteY2" fmla="*/ 1429860 h 1481429"/>
                <a:gd name="connsiteX3" fmla="*/ 142987 w 142986"/>
                <a:gd name="connsiteY3" fmla="*/ 1481429 h 1481429"/>
                <a:gd name="connsiteX4" fmla="*/ 110170 w 142986"/>
                <a:gd name="connsiteY4" fmla="*/ 51563 h 1481429"/>
                <a:gd name="connsiteX5" fmla="*/ 60945 w 142986"/>
                <a:gd name="connsiteY5" fmla="*/ 21091 h 148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986" h="1481429">
                  <a:moveTo>
                    <a:pt x="60945" y="21091"/>
                  </a:moveTo>
                  <a:cubicBezTo>
                    <a:pt x="26567" y="2337"/>
                    <a:pt x="6249" y="-3898"/>
                    <a:pt x="0" y="2337"/>
                  </a:cubicBezTo>
                  <a:lnTo>
                    <a:pt x="0" y="1429860"/>
                  </a:lnTo>
                  <a:lnTo>
                    <a:pt x="142987" y="1481429"/>
                  </a:lnTo>
                  <a:lnTo>
                    <a:pt x="110170" y="51563"/>
                  </a:lnTo>
                  <a:cubicBezTo>
                    <a:pt x="94545" y="40640"/>
                    <a:pt x="78136" y="30466"/>
                    <a:pt x="60945" y="21091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70181761-BA03-4ED4-96D0-4C7241EB027B}"/>
                </a:ext>
              </a:extLst>
            </p:cNvPr>
            <p:cNvSpPr/>
            <p:nvPr/>
          </p:nvSpPr>
          <p:spPr>
            <a:xfrm>
              <a:off x="8157205" y="6075126"/>
              <a:ext cx="110382" cy="85881"/>
            </a:xfrm>
            <a:custGeom>
              <a:avLst/>
              <a:gdLst>
                <a:gd name="connsiteX0" fmla="*/ 77566 w 110382"/>
                <a:gd name="connsiteY0" fmla="*/ 21097 h 85881"/>
                <a:gd name="connsiteX1" fmla="*/ 37717 w 110382"/>
                <a:gd name="connsiteY1" fmla="*/ 0 h 85881"/>
                <a:gd name="connsiteX2" fmla="*/ 16621 w 110382"/>
                <a:gd name="connsiteY2" fmla="*/ 7032 h 85881"/>
                <a:gd name="connsiteX3" fmla="*/ 213 w 110382"/>
                <a:gd name="connsiteY3" fmla="*/ 18752 h 85881"/>
                <a:gd name="connsiteX4" fmla="*/ 21309 w 110382"/>
                <a:gd name="connsiteY4" fmla="*/ 44537 h 85881"/>
                <a:gd name="connsiteX5" fmla="*/ 101006 w 110382"/>
                <a:gd name="connsiteY5" fmla="*/ 84386 h 85881"/>
                <a:gd name="connsiteX6" fmla="*/ 108039 w 110382"/>
                <a:gd name="connsiteY6" fmla="*/ 60946 h 85881"/>
                <a:gd name="connsiteX7" fmla="*/ 77566 w 110382"/>
                <a:gd name="connsiteY7" fmla="*/ 21097 h 8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382" h="85881">
                  <a:moveTo>
                    <a:pt x="77566" y="21097"/>
                  </a:moveTo>
                  <a:cubicBezTo>
                    <a:pt x="60375" y="7032"/>
                    <a:pt x="47094" y="0"/>
                    <a:pt x="37717" y="0"/>
                  </a:cubicBezTo>
                  <a:cubicBezTo>
                    <a:pt x="33029" y="0"/>
                    <a:pt x="25997" y="2345"/>
                    <a:pt x="16621" y="7032"/>
                  </a:cubicBezTo>
                  <a:cubicBezTo>
                    <a:pt x="5684" y="11720"/>
                    <a:pt x="213" y="15612"/>
                    <a:pt x="213" y="18752"/>
                  </a:cubicBezTo>
                  <a:cubicBezTo>
                    <a:pt x="-1349" y="23440"/>
                    <a:pt x="5684" y="32020"/>
                    <a:pt x="21309" y="44537"/>
                  </a:cubicBezTo>
                  <a:cubicBezTo>
                    <a:pt x="61941" y="77353"/>
                    <a:pt x="88503" y="90621"/>
                    <a:pt x="101006" y="84386"/>
                  </a:cubicBezTo>
                  <a:cubicBezTo>
                    <a:pt x="110383" y="81245"/>
                    <a:pt x="112727" y="73463"/>
                    <a:pt x="108039" y="60946"/>
                  </a:cubicBezTo>
                  <a:cubicBezTo>
                    <a:pt x="104912" y="48429"/>
                    <a:pt x="94757" y="35161"/>
                    <a:pt x="77566" y="21097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40B79B4B-4B5C-4857-BF8D-AEAC5B79584D}"/>
                </a:ext>
              </a:extLst>
            </p:cNvPr>
            <p:cNvSpPr/>
            <p:nvPr/>
          </p:nvSpPr>
          <p:spPr>
            <a:xfrm>
              <a:off x="8891103" y="7929265"/>
              <a:ext cx="335965" cy="288316"/>
            </a:xfrm>
            <a:custGeom>
              <a:avLst/>
              <a:gdLst>
                <a:gd name="connsiteX0" fmla="*/ 330510 w 335965"/>
                <a:gd name="connsiteY0" fmla="*/ 194555 h 288316"/>
                <a:gd name="connsiteX1" fmla="*/ 260189 w 335965"/>
                <a:gd name="connsiteY1" fmla="*/ 67976 h 288316"/>
                <a:gd name="connsiteX2" fmla="*/ 96106 w 335965"/>
                <a:gd name="connsiteY2" fmla="*/ 0 h 288316"/>
                <a:gd name="connsiteX3" fmla="*/ 32817 w 335965"/>
                <a:gd name="connsiteY3" fmla="*/ 14064 h 288316"/>
                <a:gd name="connsiteX4" fmla="*/ 0 w 335965"/>
                <a:gd name="connsiteY4" fmla="*/ 98449 h 288316"/>
                <a:gd name="connsiteX5" fmla="*/ 42193 w 335965"/>
                <a:gd name="connsiteY5" fmla="*/ 192210 h 288316"/>
                <a:gd name="connsiteX6" fmla="*/ 82042 w 335965"/>
                <a:gd name="connsiteY6" fmla="*/ 213307 h 288316"/>
                <a:gd name="connsiteX7" fmla="*/ 288317 w 335965"/>
                <a:gd name="connsiteY7" fmla="*/ 288317 h 288316"/>
                <a:gd name="connsiteX8" fmla="*/ 330510 w 335965"/>
                <a:gd name="connsiteY8" fmla="*/ 194555 h 2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965" h="288316">
                  <a:moveTo>
                    <a:pt x="330510" y="194555"/>
                  </a:moveTo>
                  <a:cubicBezTo>
                    <a:pt x="347701" y="128922"/>
                    <a:pt x="324261" y="86728"/>
                    <a:pt x="260189" y="67976"/>
                  </a:cubicBezTo>
                  <a:cubicBezTo>
                    <a:pt x="177364" y="22644"/>
                    <a:pt x="122673" y="0"/>
                    <a:pt x="96106" y="0"/>
                  </a:cubicBezTo>
                  <a:cubicBezTo>
                    <a:pt x="66416" y="0"/>
                    <a:pt x="45320" y="4687"/>
                    <a:pt x="32817" y="14064"/>
                  </a:cubicBezTo>
                  <a:cubicBezTo>
                    <a:pt x="10937" y="28127"/>
                    <a:pt x="0" y="56256"/>
                    <a:pt x="0" y="98449"/>
                  </a:cubicBezTo>
                  <a:cubicBezTo>
                    <a:pt x="0" y="139095"/>
                    <a:pt x="14064" y="170318"/>
                    <a:pt x="42193" y="192210"/>
                  </a:cubicBezTo>
                  <a:cubicBezTo>
                    <a:pt x="54696" y="203134"/>
                    <a:pt x="67977" y="210167"/>
                    <a:pt x="82042" y="213307"/>
                  </a:cubicBezTo>
                  <a:lnTo>
                    <a:pt x="288317" y="288317"/>
                  </a:lnTo>
                  <a:cubicBezTo>
                    <a:pt x="308631" y="258642"/>
                    <a:pt x="322695" y="227371"/>
                    <a:pt x="330510" y="194555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29D98CBC-A495-4133-84E7-BCADD334460E}"/>
                </a:ext>
              </a:extLst>
            </p:cNvPr>
            <p:cNvSpPr/>
            <p:nvPr/>
          </p:nvSpPr>
          <p:spPr>
            <a:xfrm>
              <a:off x="8916742" y="7936040"/>
              <a:ext cx="195755" cy="111204"/>
            </a:xfrm>
            <a:custGeom>
              <a:avLst/>
              <a:gdLst>
                <a:gd name="connsiteX0" fmla="*/ 107972 w 195755"/>
                <a:gd name="connsiteY0" fmla="*/ 16666 h 111204"/>
                <a:gd name="connsiteX1" fmla="*/ 56403 w 195755"/>
                <a:gd name="connsiteY1" fmla="*/ 257 h 111204"/>
                <a:gd name="connsiteX2" fmla="*/ 23587 w 195755"/>
                <a:gd name="connsiteY2" fmla="*/ 11977 h 111204"/>
                <a:gd name="connsiteX3" fmla="*/ 146 w 195755"/>
                <a:gd name="connsiteY3" fmla="*/ 30729 h 111204"/>
                <a:gd name="connsiteX4" fmla="*/ 32963 w 195755"/>
                <a:gd name="connsiteY4" fmla="*/ 61202 h 111204"/>
                <a:gd name="connsiteX5" fmla="*/ 122036 w 195755"/>
                <a:gd name="connsiteY5" fmla="*/ 98707 h 111204"/>
                <a:gd name="connsiteX6" fmla="*/ 190014 w 195755"/>
                <a:gd name="connsiteY6" fmla="*/ 108082 h 111204"/>
                <a:gd name="connsiteX7" fmla="*/ 175949 w 195755"/>
                <a:gd name="connsiteY7" fmla="*/ 68233 h 111204"/>
                <a:gd name="connsiteX8" fmla="*/ 107972 w 195755"/>
                <a:gd name="connsiteY8" fmla="*/ 16666 h 1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755" h="111204">
                  <a:moveTo>
                    <a:pt x="107972" y="16666"/>
                  </a:moveTo>
                  <a:cubicBezTo>
                    <a:pt x="86093" y="4149"/>
                    <a:pt x="68906" y="-1291"/>
                    <a:pt x="56403" y="257"/>
                  </a:cubicBezTo>
                  <a:cubicBezTo>
                    <a:pt x="48588" y="257"/>
                    <a:pt x="37651" y="4149"/>
                    <a:pt x="23587" y="11977"/>
                  </a:cubicBezTo>
                  <a:cubicBezTo>
                    <a:pt x="9522" y="19806"/>
                    <a:pt x="1707" y="26041"/>
                    <a:pt x="146" y="30729"/>
                  </a:cubicBezTo>
                  <a:cubicBezTo>
                    <a:pt x="-1415" y="36964"/>
                    <a:pt x="9522" y="47138"/>
                    <a:pt x="32963" y="61202"/>
                  </a:cubicBezTo>
                  <a:cubicBezTo>
                    <a:pt x="59530" y="76813"/>
                    <a:pt x="89220" y="89330"/>
                    <a:pt x="122036" y="98707"/>
                  </a:cubicBezTo>
                  <a:cubicBezTo>
                    <a:pt x="157980" y="111224"/>
                    <a:pt x="180638" y="114317"/>
                    <a:pt x="190014" y="108082"/>
                  </a:cubicBezTo>
                  <a:cubicBezTo>
                    <a:pt x="200951" y="101848"/>
                    <a:pt x="196263" y="88534"/>
                    <a:pt x="175949" y="68233"/>
                  </a:cubicBezTo>
                  <a:cubicBezTo>
                    <a:pt x="157197" y="47935"/>
                    <a:pt x="134540" y="30729"/>
                    <a:pt x="107972" y="16666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E305E227-26A6-4DCA-898C-4FFD8F6A030B}"/>
                </a:ext>
              </a:extLst>
            </p:cNvPr>
            <p:cNvSpPr/>
            <p:nvPr/>
          </p:nvSpPr>
          <p:spPr>
            <a:xfrm>
              <a:off x="8916888" y="7069001"/>
              <a:ext cx="194555" cy="968089"/>
            </a:xfrm>
            <a:custGeom>
              <a:avLst/>
              <a:gdLst>
                <a:gd name="connsiteX0" fmla="*/ 0 w 194555"/>
                <a:gd name="connsiteY0" fmla="*/ 900112 h 968089"/>
                <a:gd name="connsiteX1" fmla="*/ 194556 w 194555"/>
                <a:gd name="connsiteY1" fmla="*/ 968089 h 968089"/>
                <a:gd name="connsiteX2" fmla="*/ 194556 w 194555"/>
                <a:gd name="connsiteY2" fmla="*/ 67976 h 968089"/>
                <a:gd name="connsiteX3" fmla="*/ 0 w 194555"/>
                <a:gd name="connsiteY3" fmla="*/ 0 h 968089"/>
                <a:gd name="connsiteX4" fmla="*/ 0 w 194555"/>
                <a:gd name="connsiteY4" fmla="*/ 900112 h 96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555" h="968089">
                  <a:moveTo>
                    <a:pt x="0" y="900112"/>
                  </a:moveTo>
                  <a:lnTo>
                    <a:pt x="194556" y="968089"/>
                  </a:lnTo>
                  <a:lnTo>
                    <a:pt x="194556" y="67976"/>
                  </a:lnTo>
                  <a:lnTo>
                    <a:pt x="0" y="0"/>
                  </a:lnTo>
                  <a:lnTo>
                    <a:pt x="0" y="900112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0452875E-DBB0-48FF-87DF-EF155ECB8A74}"/>
                </a:ext>
              </a:extLst>
            </p:cNvPr>
            <p:cNvSpPr/>
            <p:nvPr/>
          </p:nvSpPr>
          <p:spPr>
            <a:xfrm>
              <a:off x="8916742" y="7038271"/>
              <a:ext cx="194701" cy="111204"/>
            </a:xfrm>
            <a:custGeom>
              <a:avLst/>
              <a:gdLst>
                <a:gd name="connsiteX0" fmla="*/ 107972 w 194701"/>
                <a:gd name="connsiteY0" fmla="*/ 16664 h 111204"/>
                <a:gd name="connsiteX1" fmla="*/ 56403 w 194701"/>
                <a:gd name="connsiteY1" fmla="*/ 257 h 111204"/>
                <a:gd name="connsiteX2" fmla="*/ 23587 w 194701"/>
                <a:gd name="connsiteY2" fmla="*/ 11977 h 111204"/>
                <a:gd name="connsiteX3" fmla="*/ 146 w 194701"/>
                <a:gd name="connsiteY3" fmla="*/ 30729 h 111204"/>
                <a:gd name="connsiteX4" fmla="*/ 32963 w 194701"/>
                <a:gd name="connsiteY4" fmla="*/ 61202 h 111204"/>
                <a:gd name="connsiteX5" fmla="*/ 122036 w 194701"/>
                <a:gd name="connsiteY5" fmla="*/ 98706 h 111204"/>
                <a:gd name="connsiteX6" fmla="*/ 190014 w 194701"/>
                <a:gd name="connsiteY6" fmla="*/ 108083 h 111204"/>
                <a:gd name="connsiteX7" fmla="*/ 175949 w 194701"/>
                <a:gd name="connsiteY7" fmla="*/ 68234 h 111204"/>
                <a:gd name="connsiteX8" fmla="*/ 107972 w 194701"/>
                <a:gd name="connsiteY8" fmla="*/ 16664 h 1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01" h="111204">
                  <a:moveTo>
                    <a:pt x="107972" y="16664"/>
                  </a:moveTo>
                  <a:cubicBezTo>
                    <a:pt x="86093" y="4147"/>
                    <a:pt x="68906" y="-1291"/>
                    <a:pt x="56403" y="257"/>
                  </a:cubicBezTo>
                  <a:cubicBezTo>
                    <a:pt x="48588" y="257"/>
                    <a:pt x="37651" y="4147"/>
                    <a:pt x="23587" y="11977"/>
                  </a:cubicBezTo>
                  <a:cubicBezTo>
                    <a:pt x="9522" y="19806"/>
                    <a:pt x="1707" y="26041"/>
                    <a:pt x="146" y="30729"/>
                  </a:cubicBezTo>
                  <a:cubicBezTo>
                    <a:pt x="-1415" y="36964"/>
                    <a:pt x="9522" y="47138"/>
                    <a:pt x="32963" y="61202"/>
                  </a:cubicBezTo>
                  <a:cubicBezTo>
                    <a:pt x="59530" y="76813"/>
                    <a:pt x="89220" y="89330"/>
                    <a:pt x="122036" y="98706"/>
                  </a:cubicBezTo>
                  <a:cubicBezTo>
                    <a:pt x="157980" y="111223"/>
                    <a:pt x="180638" y="114317"/>
                    <a:pt x="190014" y="108083"/>
                  </a:cubicBezTo>
                  <a:cubicBezTo>
                    <a:pt x="199390" y="101848"/>
                    <a:pt x="194702" y="88534"/>
                    <a:pt x="175949" y="68234"/>
                  </a:cubicBezTo>
                  <a:cubicBezTo>
                    <a:pt x="158758" y="49481"/>
                    <a:pt x="136101" y="32276"/>
                    <a:pt x="107972" y="16664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F66FE8D-DE27-4843-B00C-4B29D12E4E2C}"/>
                </a:ext>
              </a:extLst>
            </p:cNvPr>
            <p:cNvSpPr/>
            <p:nvPr/>
          </p:nvSpPr>
          <p:spPr>
            <a:xfrm>
              <a:off x="8940116" y="7047280"/>
              <a:ext cx="143533" cy="82581"/>
            </a:xfrm>
            <a:custGeom>
              <a:avLst/>
              <a:gdLst>
                <a:gd name="connsiteX0" fmla="*/ 75222 w 143533"/>
                <a:gd name="connsiteY0" fmla="*/ 10001 h 82581"/>
                <a:gd name="connsiteX1" fmla="*/ 14277 w 143533"/>
                <a:gd name="connsiteY1" fmla="*/ 7656 h 82581"/>
                <a:gd name="connsiteX2" fmla="*/ 213 w 143533"/>
                <a:gd name="connsiteY2" fmla="*/ 21721 h 82581"/>
                <a:gd name="connsiteX3" fmla="*/ 21309 w 143533"/>
                <a:gd name="connsiteY3" fmla="*/ 42817 h 82581"/>
                <a:gd name="connsiteX4" fmla="*/ 140855 w 143533"/>
                <a:gd name="connsiteY4" fmla="*/ 80322 h 82581"/>
                <a:gd name="connsiteX5" fmla="*/ 126791 w 143533"/>
                <a:gd name="connsiteY5" fmla="*/ 49850 h 82581"/>
                <a:gd name="connsiteX6" fmla="*/ 75222 w 143533"/>
                <a:gd name="connsiteY6" fmla="*/ 10001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33" h="82581">
                  <a:moveTo>
                    <a:pt x="75222" y="10001"/>
                  </a:moveTo>
                  <a:cubicBezTo>
                    <a:pt x="53343" y="-2516"/>
                    <a:pt x="33029" y="-3267"/>
                    <a:pt x="14277" y="7656"/>
                  </a:cubicBezTo>
                  <a:cubicBezTo>
                    <a:pt x="4901" y="13892"/>
                    <a:pt x="213" y="18579"/>
                    <a:pt x="213" y="21721"/>
                  </a:cubicBezTo>
                  <a:cubicBezTo>
                    <a:pt x="-1349" y="26410"/>
                    <a:pt x="5684" y="33441"/>
                    <a:pt x="21309" y="42817"/>
                  </a:cubicBezTo>
                  <a:cubicBezTo>
                    <a:pt x="82254" y="75634"/>
                    <a:pt x="122103" y="88151"/>
                    <a:pt x="140855" y="80322"/>
                  </a:cubicBezTo>
                  <a:cubicBezTo>
                    <a:pt x="147105" y="75634"/>
                    <a:pt x="142416" y="65460"/>
                    <a:pt x="126791" y="49850"/>
                  </a:cubicBezTo>
                  <a:cubicBezTo>
                    <a:pt x="112727" y="35785"/>
                    <a:pt x="95536" y="22518"/>
                    <a:pt x="75222" y="10001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CA8CBCFD-D873-4378-BCE4-17D3872A0E07}"/>
                </a:ext>
              </a:extLst>
            </p:cNvPr>
            <p:cNvSpPr/>
            <p:nvPr/>
          </p:nvSpPr>
          <p:spPr>
            <a:xfrm>
              <a:off x="8937984" y="5640368"/>
              <a:ext cx="145330" cy="1482545"/>
            </a:xfrm>
            <a:custGeom>
              <a:avLst/>
              <a:gdLst>
                <a:gd name="connsiteX0" fmla="*/ 60945 w 145330"/>
                <a:gd name="connsiteY0" fmla="*/ 19862 h 1482545"/>
                <a:gd name="connsiteX1" fmla="*/ 0 w 145330"/>
                <a:gd name="connsiteY1" fmla="*/ 3455 h 1482545"/>
                <a:gd name="connsiteX2" fmla="*/ 0 w 145330"/>
                <a:gd name="connsiteY2" fmla="*/ 1428633 h 1482545"/>
                <a:gd name="connsiteX3" fmla="*/ 145331 w 145330"/>
                <a:gd name="connsiteY3" fmla="*/ 1482545 h 1482545"/>
                <a:gd name="connsiteX4" fmla="*/ 112514 w 145330"/>
                <a:gd name="connsiteY4" fmla="*/ 50336 h 1482545"/>
                <a:gd name="connsiteX5" fmla="*/ 60945 w 145330"/>
                <a:gd name="connsiteY5" fmla="*/ 19862 h 14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30" h="1482545">
                  <a:moveTo>
                    <a:pt x="60945" y="19862"/>
                  </a:moveTo>
                  <a:cubicBezTo>
                    <a:pt x="26567" y="1110"/>
                    <a:pt x="6249" y="-4376"/>
                    <a:pt x="0" y="3455"/>
                  </a:cubicBezTo>
                  <a:lnTo>
                    <a:pt x="0" y="1428633"/>
                  </a:lnTo>
                  <a:lnTo>
                    <a:pt x="145331" y="1482545"/>
                  </a:lnTo>
                  <a:lnTo>
                    <a:pt x="112514" y="50336"/>
                  </a:lnTo>
                  <a:cubicBezTo>
                    <a:pt x="96889" y="39412"/>
                    <a:pt x="79698" y="29239"/>
                    <a:pt x="60945" y="19862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D24F3D9E-EBA2-438B-A1E3-AA198B2D00C8}"/>
                </a:ext>
              </a:extLst>
            </p:cNvPr>
            <p:cNvSpPr/>
            <p:nvPr/>
          </p:nvSpPr>
          <p:spPr>
            <a:xfrm>
              <a:off x="8937789" y="5622726"/>
              <a:ext cx="111705" cy="85943"/>
            </a:xfrm>
            <a:custGeom>
              <a:avLst/>
              <a:gdLst>
                <a:gd name="connsiteX0" fmla="*/ 77549 w 111705"/>
                <a:gd name="connsiteY0" fmla="*/ 21097 h 85943"/>
                <a:gd name="connsiteX1" fmla="*/ 40044 w 111705"/>
                <a:gd name="connsiteY1" fmla="*/ 0 h 85943"/>
                <a:gd name="connsiteX2" fmla="*/ 16603 w 111705"/>
                <a:gd name="connsiteY2" fmla="*/ 7032 h 85943"/>
                <a:gd name="connsiteX3" fmla="*/ 195 w 111705"/>
                <a:gd name="connsiteY3" fmla="*/ 18752 h 85943"/>
                <a:gd name="connsiteX4" fmla="*/ 23635 w 111705"/>
                <a:gd name="connsiteY4" fmla="*/ 46881 h 85943"/>
                <a:gd name="connsiteX5" fmla="*/ 103333 w 111705"/>
                <a:gd name="connsiteY5" fmla="*/ 84385 h 85943"/>
                <a:gd name="connsiteX6" fmla="*/ 110365 w 111705"/>
                <a:gd name="connsiteY6" fmla="*/ 60945 h 85943"/>
                <a:gd name="connsiteX7" fmla="*/ 77549 w 111705"/>
                <a:gd name="connsiteY7" fmla="*/ 21097 h 8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5" h="85943">
                  <a:moveTo>
                    <a:pt x="77549" y="21097"/>
                  </a:moveTo>
                  <a:cubicBezTo>
                    <a:pt x="61923" y="8580"/>
                    <a:pt x="49420" y="1547"/>
                    <a:pt x="40044" y="0"/>
                  </a:cubicBezTo>
                  <a:cubicBezTo>
                    <a:pt x="35356" y="0"/>
                    <a:pt x="27541" y="2343"/>
                    <a:pt x="16603" y="7032"/>
                  </a:cubicBezTo>
                  <a:cubicBezTo>
                    <a:pt x="7227" y="11720"/>
                    <a:pt x="1756" y="15612"/>
                    <a:pt x="195" y="18752"/>
                  </a:cubicBezTo>
                  <a:cubicBezTo>
                    <a:pt x="-1366" y="23440"/>
                    <a:pt x="6444" y="32817"/>
                    <a:pt x="23635" y="46881"/>
                  </a:cubicBezTo>
                  <a:cubicBezTo>
                    <a:pt x="64267" y="78150"/>
                    <a:pt x="90830" y="90621"/>
                    <a:pt x="103333" y="84385"/>
                  </a:cubicBezTo>
                  <a:cubicBezTo>
                    <a:pt x="111148" y="81245"/>
                    <a:pt x="113492" y="73462"/>
                    <a:pt x="110365" y="60945"/>
                  </a:cubicBezTo>
                  <a:cubicBezTo>
                    <a:pt x="105677" y="48427"/>
                    <a:pt x="94740" y="35161"/>
                    <a:pt x="77549" y="21097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2CAE4E8A-6C4F-4CF4-B9D6-72C011016911}"/>
                </a:ext>
              </a:extLst>
            </p:cNvPr>
            <p:cNvSpPr/>
            <p:nvPr/>
          </p:nvSpPr>
          <p:spPr>
            <a:xfrm>
              <a:off x="9671670" y="7476863"/>
              <a:ext cx="338309" cy="290661"/>
            </a:xfrm>
            <a:custGeom>
              <a:avLst/>
              <a:gdLst>
                <a:gd name="connsiteX0" fmla="*/ 42193 w 338309"/>
                <a:gd name="connsiteY0" fmla="*/ 192212 h 290661"/>
                <a:gd name="connsiteX1" fmla="*/ 84386 w 338309"/>
                <a:gd name="connsiteY1" fmla="*/ 215652 h 290661"/>
                <a:gd name="connsiteX2" fmla="*/ 290661 w 338309"/>
                <a:gd name="connsiteY2" fmla="*/ 290662 h 290661"/>
                <a:gd name="connsiteX3" fmla="*/ 332854 w 338309"/>
                <a:gd name="connsiteY3" fmla="*/ 196900 h 290661"/>
                <a:gd name="connsiteX4" fmla="*/ 262533 w 338309"/>
                <a:gd name="connsiteY4" fmla="*/ 67978 h 290661"/>
                <a:gd name="connsiteX5" fmla="*/ 98450 w 338309"/>
                <a:gd name="connsiteY5" fmla="*/ 0 h 290661"/>
                <a:gd name="connsiteX6" fmla="*/ 32816 w 338309"/>
                <a:gd name="connsiteY6" fmla="*/ 14065 h 290661"/>
                <a:gd name="connsiteX7" fmla="*/ 0 w 338309"/>
                <a:gd name="connsiteY7" fmla="*/ 98450 h 290661"/>
                <a:gd name="connsiteX8" fmla="*/ 42193 w 338309"/>
                <a:gd name="connsiteY8" fmla="*/ 192212 h 2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309" h="290661">
                  <a:moveTo>
                    <a:pt x="42193" y="192212"/>
                  </a:moveTo>
                  <a:cubicBezTo>
                    <a:pt x="56257" y="204729"/>
                    <a:pt x="70321" y="212512"/>
                    <a:pt x="84386" y="215652"/>
                  </a:cubicBezTo>
                  <a:lnTo>
                    <a:pt x="290661" y="290662"/>
                  </a:lnTo>
                  <a:cubicBezTo>
                    <a:pt x="310975" y="260987"/>
                    <a:pt x="325039" y="229717"/>
                    <a:pt x="332854" y="196900"/>
                  </a:cubicBezTo>
                  <a:cubicBezTo>
                    <a:pt x="350045" y="129719"/>
                    <a:pt x="326605" y="86730"/>
                    <a:pt x="262533" y="67978"/>
                  </a:cubicBezTo>
                  <a:cubicBezTo>
                    <a:pt x="179708" y="22644"/>
                    <a:pt x="125017" y="0"/>
                    <a:pt x="98450" y="0"/>
                  </a:cubicBezTo>
                  <a:cubicBezTo>
                    <a:pt x="68760" y="0"/>
                    <a:pt x="46881" y="4688"/>
                    <a:pt x="32816" y="14065"/>
                  </a:cubicBezTo>
                  <a:cubicBezTo>
                    <a:pt x="10937" y="29677"/>
                    <a:pt x="0" y="57804"/>
                    <a:pt x="0" y="98450"/>
                  </a:cubicBezTo>
                  <a:cubicBezTo>
                    <a:pt x="0" y="139096"/>
                    <a:pt x="14064" y="170319"/>
                    <a:pt x="42193" y="192212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C2884BB-52B2-4C14-9903-468BF6691856}"/>
                </a:ext>
              </a:extLst>
            </p:cNvPr>
            <p:cNvSpPr/>
            <p:nvPr/>
          </p:nvSpPr>
          <p:spPr>
            <a:xfrm>
              <a:off x="9699642" y="7483640"/>
              <a:ext cx="194711" cy="111204"/>
            </a:xfrm>
            <a:custGeom>
              <a:avLst/>
              <a:gdLst>
                <a:gd name="connsiteX0" fmla="*/ 107982 w 194711"/>
                <a:gd name="connsiteY0" fmla="*/ 16664 h 111204"/>
                <a:gd name="connsiteX1" fmla="*/ 54069 w 194711"/>
                <a:gd name="connsiteY1" fmla="*/ 257 h 111204"/>
                <a:gd name="connsiteX2" fmla="*/ 23596 w 194711"/>
                <a:gd name="connsiteY2" fmla="*/ 11977 h 111204"/>
                <a:gd name="connsiteX3" fmla="*/ 156 w 194711"/>
                <a:gd name="connsiteY3" fmla="*/ 30729 h 111204"/>
                <a:gd name="connsiteX4" fmla="*/ 30629 w 194711"/>
                <a:gd name="connsiteY4" fmla="*/ 61202 h 111204"/>
                <a:gd name="connsiteX5" fmla="*/ 122046 w 194711"/>
                <a:gd name="connsiteY5" fmla="*/ 98706 h 111204"/>
                <a:gd name="connsiteX6" fmla="*/ 190024 w 194711"/>
                <a:gd name="connsiteY6" fmla="*/ 108083 h 111204"/>
                <a:gd name="connsiteX7" fmla="*/ 175959 w 194711"/>
                <a:gd name="connsiteY7" fmla="*/ 70578 h 111204"/>
                <a:gd name="connsiteX8" fmla="*/ 107982 w 194711"/>
                <a:gd name="connsiteY8" fmla="*/ 16664 h 1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11" h="111204">
                  <a:moveTo>
                    <a:pt x="107982" y="16664"/>
                  </a:moveTo>
                  <a:cubicBezTo>
                    <a:pt x="84542" y="4147"/>
                    <a:pt x="66572" y="-1291"/>
                    <a:pt x="54069" y="257"/>
                  </a:cubicBezTo>
                  <a:cubicBezTo>
                    <a:pt x="47820" y="257"/>
                    <a:pt x="37661" y="4147"/>
                    <a:pt x="23596" y="11977"/>
                  </a:cubicBezTo>
                  <a:cubicBezTo>
                    <a:pt x="9532" y="19806"/>
                    <a:pt x="1717" y="26041"/>
                    <a:pt x="156" y="30729"/>
                  </a:cubicBezTo>
                  <a:cubicBezTo>
                    <a:pt x="-1405" y="38558"/>
                    <a:pt x="8749" y="48685"/>
                    <a:pt x="30629" y="61202"/>
                  </a:cubicBezTo>
                  <a:cubicBezTo>
                    <a:pt x="58757" y="76813"/>
                    <a:pt x="89230" y="89330"/>
                    <a:pt x="122046" y="98706"/>
                  </a:cubicBezTo>
                  <a:cubicBezTo>
                    <a:pt x="157990" y="111223"/>
                    <a:pt x="180647" y="114317"/>
                    <a:pt x="190024" y="108083"/>
                  </a:cubicBezTo>
                  <a:cubicBezTo>
                    <a:pt x="199400" y="103394"/>
                    <a:pt x="194712" y="90877"/>
                    <a:pt x="175959" y="70578"/>
                  </a:cubicBezTo>
                  <a:cubicBezTo>
                    <a:pt x="157207" y="51825"/>
                    <a:pt x="134549" y="33870"/>
                    <a:pt x="107982" y="16664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0A38B1B-FFA2-4075-8C7B-AC4D2AFF464F}"/>
                </a:ext>
              </a:extLst>
            </p:cNvPr>
            <p:cNvSpPr/>
            <p:nvPr/>
          </p:nvSpPr>
          <p:spPr>
            <a:xfrm>
              <a:off x="9699798" y="6618944"/>
              <a:ext cx="194555" cy="965745"/>
            </a:xfrm>
            <a:custGeom>
              <a:avLst/>
              <a:gdLst>
                <a:gd name="connsiteX0" fmla="*/ 0 w 194555"/>
                <a:gd name="connsiteY0" fmla="*/ 0 h 965745"/>
                <a:gd name="connsiteX1" fmla="*/ 0 w 194555"/>
                <a:gd name="connsiteY1" fmla="*/ 897768 h 965745"/>
                <a:gd name="connsiteX2" fmla="*/ 194556 w 194555"/>
                <a:gd name="connsiteY2" fmla="*/ 965746 h 965745"/>
                <a:gd name="connsiteX3" fmla="*/ 194556 w 194555"/>
                <a:gd name="connsiteY3" fmla="*/ 65633 h 965745"/>
                <a:gd name="connsiteX4" fmla="*/ 0 w 194555"/>
                <a:gd name="connsiteY4" fmla="*/ 0 h 96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555" h="965745">
                  <a:moveTo>
                    <a:pt x="0" y="0"/>
                  </a:moveTo>
                  <a:lnTo>
                    <a:pt x="0" y="897768"/>
                  </a:lnTo>
                  <a:lnTo>
                    <a:pt x="194556" y="965746"/>
                  </a:lnTo>
                  <a:lnTo>
                    <a:pt x="194556" y="6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CDCF9E48-907C-4E02-A879-C37D5C7BD0DA}"/>
                </a:ext>
              </a:extLst>
            </p:cNvPr>
            <p:cNvSpPr/>
            <p:nvPr/>
          </p:nvSpPr>
          <p:spPr>
            <a:xfrm>
              <a:off x="9699642" y="6585870"/>
              <a:ext cx="194711" cy="111205"/>
            </a:xfrm>
            <a:custGeom>
              <a:avLst/>
              <a:gdLst>
                <a:gd name="connsiteX0" fmla="*/ 107982 w 194711"/>
                <a:gd name="connsiteY0" fmla="*/ 16665 h 111205"/>
                <a:gd name="connsiteX1" fmla="*/ 54069 w 194711"/>
                <a:gd name="connsiteY1" fmla="*/ 257 h 111205"/>
                <a:gd name="connsiteX2" fmla="*/ 23596 w 194711"/>
                <a:gd name="connsiteY2" fmla="*/ 11977 h 111205"/>
                <a:gd name="connsiteX3" fmla="*/ 156 w 194711"/>
                <a:gd name="connsiteY3" fmla="*/ 30730 h 111205"/>
                <a:gd name="connsiteX4" fmla="*/ 30629 w 194711"/>
                <a:gd name="connsiteY4" fmla="*/ 61203 h 111205"/>
                <a:gd name="connsiteX5" fmla="*/ 122046 w 194711"/>
                <a:gd name="connsiteY5" fmla="*/ 98707 h 111205"/>
                <a:gd name="connsiteX6" fmla="*/ 190024 w 194711"/>
                <a:gd name="connsiteY6" fmla="*/ 108084 h 111205"/>
                <a:gd name="connsiteX7" fmla="*/ 175959 w 194711"/>
                <a:gd name="connsiteY7" fmla="*/ 70578 h 111205"/>
                <a:gd name="connsiteX8" fmla="*/ 107982 w 194711"/>
                <a:gd name="connsiteY8" fmla="*/ 16665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711" h="111205">
                  <a:moveTo>
                    <a:pt x="107982" y="16665"/>
                  </a:moveTo>
                  <a:cubicBezTo>
                    <a:pt x="84542" y="4148"/>
                    <a:pt x="66572" y="-1290"/>
                    <a:pt x="54069" y="257"/>
                  </a:cubicBezTo>
                  <a:cubicBezTo>
                    <a:pt x="47820" y="257"/>
                    <a:pt x="37661" y="4148"/>
                    <a:pt x="23596" y="11977"/>
                  </a:cubicBezTo>
                  <a:cubicBezTo>
                    <a:pt x="9532" y="19807"/>
                    <a:pt x="1717" y="26042"/>
                    <a:pt x="156" y="30730"/>
                  </a:cubicBezTo>
                  <a:cubicBezTo>
                    <a:pt x="-1405" y="38559"/>
                    <a:pt x="8749" y="48686"/>
                    <a:pt x="30629" y="61203"/>
                  </a:cubicBezTo>
                  <a:cubicBezTo>
                    <a:pt x="58757" y="76814"/>
                    <a:pt x="89230" y="89331"/>
                    <a:pt x="122046" y="98707"/>
                  </a:cubicBezTo>
                  <a:cubicBezTo>
                    <a:pt x="157990" y="111224"/>
                    <a:pt x="180647" y="114318"/>
                    <a:pt x="190024" y="108084"/>
                  </a:cubicBezTo>
                  <a:cubicBezTo>
                    <a:pt x="199400" y="103395"/>
                    <a:pt x="194712" y="90878"/>
                    <a:pt x="175959" y="70578"/>
                  </a:cubicBezTo>
                  <a:cubicBezTo>
                    <a:pt x="157207" y="51826"/>
                    <a:pt x="134549" y="33871"/>
                    <a:pt x="107982" y="16665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55AF43C0-EF0E-4609-87BA-474020E67BAD}"/>
                </a:ext>
              </a:extLst>
            </p:cNvPr>
            <p:cNvSpPr/>
            <p:nvPr/>
          </p:nvSpPr>
          <p:spPr>
            <a:xfrm>
              <a:off x="9720700" y="6595174"/>
              <a:ext cx="145859" cy="82371"/>
            </a:xfrm>
            <a:custGeom>
              <a:avLst/>
              <a:gdLst>
                <a:gd name="connsiteX0" fmla="*/ 77548 w 145859"/>
                <a:gd name="connsiteY0" fmla="*/ 12050 h 82371"/>
                <a:gd name="connsiteX1" fmla="*/ 40044 w 145859"/>
                <a:gd name="connsiteY1" fmla="*/ 330 h 82371"/>
                <a:gd name="connsiteX2" fmla="*/ 16603 w 145859"/>
                <a:gd name="connsiteY2" fmla="*/ 7362 h 82371"/>
                <a:gd name="connsiteX3" fmla="*/ 195 w 145859"/>
                <a:gd name="connsiteY3" fmla="*/ 21427 h 82371"/>
                <a:gd name="connsiteX4" fmla="*/ 23635 w 145859"/>
                <a:gd name="connsiteY4" fmla="*/ 42522 h 82371"/>
                <a:gd name="connsiteX5" fmla="*/ 91613 w 145859"/>
                <a:gd name="connsiteY5" fmla="*/ 72995 h 82371"/>
                <a:gd name="connsiteX6" fmla="*/ 143181 w 145859"/>
                <a:gd name="connsiteY6" fmla="*/ 80028 h 82371"/>
                <a:gd name="connsiteX7" fmla="*/ 129117 w 145859"/>
                <a:gd name="connsiteY7" fmla="*/ 49554 h 82371"/>
                <a:gd name="connsiteX8" fmla="*/ 77548 w 145859"/>
                <a:gd name="connsiteY8" fmla="*/ 12050 h 8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59" h="82371">
                  <a:moveTo>
                    <a:pt x="77548" y="12050"/>
                  </a:moveTo>
                  <a:cubicBezTo>
                    <a:pt x="61923" y="2673"/>
                    <a:pt x="49420" y="-1217"/>
                    <a:pt x="40044" y="330"/>
                  </a:cubicBezTo>
                  <a:cubicBezTo>
                    <a:pt x="36917" y="330"/>
                    <a:pt x="29106" y="2673"/>
                    <a:pt x="16603" y="7362"/>
                  </a:cubicBezTo>
                  <a:cubicBezTo>
                    <a:pt x="7227" y="13597"/>
                    <a:pt x="1756" y="18285"/>
                    <a:pt x="195" y="21427"/>
                  </a:cubicBezTo>
                  <a:cubicBezTo>
                    <a:pt x="-1366" y="26114"/>
                    <a:pt x="6444" y="33147"/>
                    <a:pt x="23635" y="42522"/>
                  </a:cubicBezTo>
                  <a:cubicBezTo>
                    <a:pt x="42388" y="53446"/>
                    <a:pt x="65045" y="63619"/>
                    <a:pt x="91613" y="72995"/>
                  </a:cubicBezTo>
                  <a:cubicBezTo>
                    <a:pt x="118180" y="82371"/>
                    <a:pt x="135366" y="84715"/>
                    <a:pt x="143181" y="80028"/>
                  </a:cubicBezTo>
                  <a:cubicBezTo>
                    <a:pt x="149431" y="75339"/>
                    <a:pt x="144743" y="65166"/>
                    <a:pt x="129117" y="49554"/>
                  </a:cubicBezTo>
                  <a:cubicBezTo>
                    <a:pt x="113492" y="35490"/>
                    <a:pt x="96301" y="22973"/>
                    <a:pt x="77548" y="12050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61D862C-AD23-4170-A75D-E6A8B8B22AD7}"/>
                </a:ext>
              </a:extLst>
            </p:cNvPr>
            <p:cNvSpPr/>
            <p:nvPr/>
          </p:nvSpPr>
          <p:spPr>
            <a:xfrm>
              <a:off x="9720895" y="5189084"/>
              <a:ext cx="145330" cy="1481429"/>
            </a:xfrm>
            <a:custGeom>
              <a:avLst/>
              <a:gdLst>
                <a:gd name="connsiteX0" fmla="*/ 60945 w 145330"/>
                <a:gd name="connsiteY0" fmla="*/ 21091 h 1481429"/>
                <a:gd name="connsiteX1" fmla="*/ 0 w 145330"/>
                <a:gd name="connsiteY1" fmla="*/ 2337 h 1481429"/>
                <a:gd name="connsiteX2" fmla="*/ 0 w 145330"/>
                <a:gd name="connsiteY2" fmla="*/ 1427517 h 1481429"/>
                <a:gd name="connsiteX3" fmla="*/ 145331 w 145330"/>
                <a:gd name="connsiteY3" fmla="*/ 1481429 h 1481429"/>
                <a:gd name="connsiteX4" fmla="*/ 110170 w 145330"/>
                <a:gd name="connsiteY4" fmla="*/ 51563 h 1481429"/>
                <a:gd name="connsiteX5" fmla="*/ 60945 w 145330"/>
                <a:gd name="connsiteY5" fmla="*/ 21091 h 148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30" h="1481429">
                  <a:moveTo>
                    <a:pt x="60945" y="21091"/>
                  </a:moveTo>
                  <a:cubicBezTo>
                    <a:pt x="26567" y="2337"/>
                    <a:pt x="6249" y="-3898"/>
                    <a:pt x="0" y="2337"/>
                  </a:cubicBezTo>
                  <a:lnTo>
                    <a:pt x="0" y="1427517"/>
                  </a:lnTo>
                  <a:lnTo>
                    <a:pt x="145331" y="1481429"/>
                  </a:lnTo>
                  <a:lnTo>
                    <a:pt x="110170" y="51563"/>
                  </a:lnTo>
                  <a:cubicBezTo>
                    <a:pt x="94545" y="40640"/>
                    <a:pt x="78136" y="30466"/>
                    <a:pt x="60945" y="21091"/>
                  </a:cubicBez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9E888F76-35A4-441E-BEE4-B0C98A8DA26E}"/>
                </a:ext>
              </a:extLst>
            </p:cNvPr>
            <p:cNvSpPr/>
            <p:nvPr/>
          </p:nvSpPr>
          <p:spPr>
            <a:xfrm>
              <a:off x="9720700" y="5170326"/>
              <a:ext cx="111705" cy="85943"/>
            </a:xfrm>
            <a:custGeom>
              <a:avLst/>
              <a:gdLst>
                <a:gd name="connsiteX0" fmla="*/ 77548 w 111705"/>
                <a:gd name="connsiteY0" fmla="*/ 21096 h 85943"/>
                <a:gd name="connsiteX1" fmla="*/ 40044 w 111705"/>
                <a:gd name="connsiteY1" fmla="*/ 0 h 85943"/>
                <a:gd name="connsiteX2" fmla="*/ 16603 w 111705"/>
                <a:gd name="connsiteY2" fmla="*/ 7032 h 85943"/>
                <a:gd name="connsiteX3" fmla="*/ 195 w 111705"/>
                <a:gd name="connsiteY3" fmla="*/ 18752 h 85943"/>
                <a:gd name="connsiteX4" fmla="*/ 23635 w 111705"/>
                <a:gd name="connsiteY4" fmla="*/ 46881 h 85943"/>
                <a:gd name="connsiteX5" fmla="*/ 103333 w 111705"/>
                <a:gd name="connsiteY5" fmla="*/ 84385 h 85943"/>
                <a:gd name="connsiteX6" fmla="*/ 110365 w 111705"/>
                <a:gd name="connsiteY6" fmla="*/ 60945 h 85943"/>
                <a:gd name="connsiteX7" fmla="*/ 77548 w 111705"/>
                <a:gd name="connsiteY7" fmla="*/ 21096 h 8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5" h="85943">
                  <a:moveTo>
                    <a:pt x="77548" y="21096"/>
                  </a:moveTo>
                  <a:cubicBezTo>
                    <a:pt x="61923" y="8578"/>
                    <a:pt x="49420" y="1547"/>
                    <a:pt x="40044" y="0"/>
                  </a:cubicBezTo>
                  <a:cubicBezTo>
                    <a:pt x="35356" y="0"/>
                    <a:pt x="27541" y="2343"/>
                    <a:pt x="16603" y="7032"/>
                  </a:cubicBezTo>
                  <a:cubicBezTo>
                    <a:pt x="7227" y="11720"/>
                    <a:pt x="1756" y="15612"/>
                    <a:pt x="195" y="18752"/>
                  </a:cubicBezTo>
                  <a:cubicBezTo>
                    <a:pt x="-1366" y="23440"/>
                    <a:pt x="6444" y="32816"/>
                    <a:pt x="23635" y="46881"/>
                  </a:cubicBezTo>
                  <a:cubicBezTo>
                    <a:pt x="62701" y="78150"/>
                    <a:pt x="89268" y="90620"/>
                    <a:pt x="103333" y="84385"/>
                  </a:cubicBezTo>
                  <a:cubicBezTo>
                    <a:pt x="111148" y="81245"/>
                    <a:pt x="113492" y="73462"/>
                    <a:pt x="110365" y="60945"/>
                  </a:cubicBezTo>
                  <a:cubicBezTo>
                    <a:pt x="105677" y="48427"/>
                    <a:pt x="94740" y="35161"/>
                    <a:pt x="77548" y="21096"/>
                  </a:cubicBezTo>
                  <a:close/>
                </a:path>
              </a:pathLst>
            </a:custGeom>
            <a:solidFill>
              <a:srgbClr val="6F7279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376A1552-C758-433A-99FF-08EFDD992289}"/>
                </a:ext>
              </a:extLst>
            </p:cNvPr>
            <p:cNvSpPr/>
            <p:nvPr/>
          </p:nvSpPr>
          <p:spPr>
            <a:xfrm>
              <a:off x="7925256" y="8517619"/>
              <a:ext cx="1134618" cy="1160301"/>
            </a:xfrm>
            <a:custGeom>
              <a:avLst/>
              <a:gdLst>
                <a:gd name="connsiteX0" fmla="*/ 1111178 w 1134618"/>
                <a:gd name="connsiteY0" fmla="*/ 726653 h 1160301"/>
                <a:gd name="connsiteX1" fmla="*/ 307171 w 1134618"/>
                <a:gd name="connsiteY1" fmla="*/ 0 h 1160301"/>
                <a:gd name="connsiteX2" fmla="*/ 157153 w 1134618"/>
                <a:gd name="connsiteY2" fmla="*/ 189867 h 1160301"/>
                <a:gd name="connsiteX3" fmla="*/ 102 w 1134618"/>
                <a:gd name="connsiteY3" fmla="*/ 548507 h 1160301"/>
                <a:gd name="connsiteX4" fmla="*/ 49327 w 1134618"/>
                <a:gd name="connsiteY4" fmla="*/ 717277 h 1160301"/>
                <a:gd name="connsiteX5" fmla="*/ 189969 w 1134618"/>
                <a:gd name="connsiteY5" fmla="*/ 825103 h 1160301"/>
                <a:gd name="connsiteX6" fmla="*/ 1134619 w 1134618"/>
                <a:gd name="connsiteY6" fmla="*/ 1160301 h 1160301"/>
                <a:gd name="connsiteX7" fmla="*/ 1111178 w 1134618"/>
                <a:gd name="connsiteY7" fmla="*/ 726653 h 11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618" h="1160301">
                  <a:moveTo>
                    <a:pt x="1111178" y="726653"/>
                  </a:moveTo>
                  <a:lnTo>
                    <a:pt x="307171" y="0"/>
                  </a:lnTo>
                  <a:lnTo>
                    <a:pt x="157153" y="189867"/>
                  </a:lnTo>
                  <a:lnTo>
                    <a:pt x="102" y="548507"/>
                  </a:lnTo>
                  <a:cubicBezTo>
                    <a:pt x="-1459" y="610998"/>
                    <a:pt x="14949" y="667255"/>
                    <a:pt x="49327" y="717277"/>
                  </a:cubicBezTo>
                  <a:cubicBezTo>
                    <a:pt x="85270" y="768846"/>
                    <a:pt x="132151" y="804803"/>
                    <a:pt x="189969" y="825103"/>
                  </a:cubicBezTo>
                  <a:lnTo>
                    <a:pt x="1134619" y="1160301"/>
                  </a:lnTo>
                  <a:lnTo>
                    <a:pt x="1111178" y="726653"/>
                  </a:lnTo>
                  <a:close/>
                </a:path>
              </a:pathLst>
            </a:custGeom>
            <a:solidFill>
              <a:srgbClr val="B8BCCE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341C29DD-956B-4A2B-85F0-5499A14CE31F}"/>
                </a:ext>
              </a:extLst>
            </p:cNvPr>
            <p:cNvSpPr/>
            <p:nvPr/>
          </p:nvSpPr>
          <p:spPr>
            <a:xfrm>
              <a:off x="8108133" y="7340909"/>
              <a:ext cx="3225463" cy="1901019"/>
            </a:xfrm>
            <a:custGeom>
              <a:avLst/>
              <a:gdLst>
                <a:gd name="connsiteX0" fmla="*/ 3225464 w 3225463"/>
                <a:gd name="connsiteY0" fmla="*/ 576635 h 1901019"/>
                <a:gd name="connsiteX1" fmla="*/ 2960587 w 3225463"/>
                <a:gd name="connsiteY1" fmla="*/ 264877 h 1901019"/>
                <a:gd name="connsiteX2" fmla="*/ 2705086 w 3225463"/>
                <a:gd name="connsiteY2" fmla="*/ 70321 h 1901019"/>
                <a:gd name="connsiteX3" fmla="*/ 2398017 w 3225463"/>
                <a:gd name="connsiteY3" fmla="*/ 0 h 1901019"/>
                <a:gd name="connsiteX4" fmla="*/ 2229245 w 3225463"/>
                <a:gd name="connsiteY4" fmla="*/ 18752 h 1901019"/>
                <a:gd name="connsiteX5" fmla="*/ 2165956 w 3225463"/>
                <a:gd name="connsiteY5" fmla="*/ 32817 h 1901019"/>
                <a:gd name="connsiteX6" fmla="*/ 1973745 w 3225463"/>
                <a:gd name="connsiteY6" fmla="*/ 107827 h 1901019"/>
                <a:gd name="connsiteX7" fmla="*/ 124295 w 3225463"/>
                <a:gd name="connsiteY7" fmla="*/ 1176710 h 1901019"/>
                <a:gd name="connsiteX8" fmla="*/ 37565 w 3225463"/>
                <a:gd name="connsiteY8" fmla="*/ 1305632 h 1901019"/>
                <a:gd name="connsiteX9" fmla="*/ 11781 w 3225463"/>
                <a:gd name="connsiteY9" fmla="*/ 1486124 h 1901019"/>
                <a:gd name="connsiteX10" fmla="*/ 138359 w 3225463"/>
                <a:gd name="connsiteY10" fmla="*/ 1617390 h 1901019"/>
                <a:gd name="connsiteX11" fmla="*/ 928301 w 3225463"/>
                <a:gd name="connsiteY11" fmla="*/ 1901020 h 1901019"/>
                <a:gd name="connsiteX12" fmla="*/ 1476808 w 3225463"/>
                <a:gd name="connsiteY12" fmla="*/ 1821322 h 1901019"/>
                <a:gd name="connsiteX13" fmla="*/ 3141078 w 3225463"/>
                <a:gd name="connsiteY13" fmla="*/ 860264 h 1901019"/>
                <a:gd name="connsiteX14" fmla="*/ 3225464 w 3225463"/>
                <a:gd name="connsiteY14" fmla="*/ 576635 h 190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5463" h="1901019">
                  <a:moveTo>
                    <a:pt x="3225464" y="576635"/>
                  </a:moveTo>
                  <a:lnTo>
                    <a:pt x="2960587" y="264877"/>
                  </a:lnTo>
                  <a:cubicBezTo>
                    <a:pt x="2890266" y="180492"/>
                    <a:pt x="2805083" y="115656"/>
                    <a:pt x="2705086" y="70321"/>
                  </a:cubicBezTo>
                  <a:cubicBezTo>
                    <a:pt x="2608198" y="24988"/>
                    <a:pt x="2505842" y="1548"/>
                    <a:pt x="2398017" y="0"/>
                  </a:cubicBezTo>
                  <a:cubicBezTo>
                    <a:pt x="2344887" y="0"/>
                    <a:pt x="2288629" y="6235"/>
                    <a:pt x="2229245" y="18752"/>
                  </a:cubicBezTo>
                  <a:lnTo>
                    <a:pt x="2165956" y="32817"/>
                  </a:lnTo>
                  <a:cubicBezTo>
                    <a:pt x="2101884" y="46881"/>
                    <a:pt x="2037817" y="71869"/>
                    <a:pt x="1973745" y="107827"/>
                  </a:cubicBezTo>
                  <a:lnTo>
                    <a:pt x="124295" y="1176710"/>
                  </a:lnTo>
                  <a:lnTo>
                    <a:pt x="37565" y="1305632"/>
                  </a:lnTo>
                  <a:cubicBezTo>
                    <a:pt x="-1501" y="1361890"/>
                    <a:pt x="-10099" y="1422038"/>
                    <a:pt x="11781" y="1486124"/>
                  </a:cubicBezTo>
                  <a:cubicBezTo>
                    <a:pt x="32094" y="1550210"/>
                    <a:pt x="74287" y="1593949"/>
                    <a:pt x="138359" y="1617390"/>
                  </a:cubicBezTo>
                  <a:lnTo>
                    <a:pt x="928301" y="1901020"/>
                  </a:lnTo>
                  <a:lnTo>
                    <a:pt x="1476808" y="1821322"/>
                  </a:lnTo>
                  <a:lnTo>
                    <a:pt x="3141078" y="860264"/>
                  </a:lnTo>
                  <a:lnTo>
                    <a:pt x="3225464" y="576635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4A5C6BAA-A316-45D5-972B-91A8F191314E}"/>
                </a:ext>
              </a:extLst>
            </p:cNvPr>
            <p:cNvSpPr/>
            <p:nvPr/>
          </p:nvSpPr>
          <p:spPr>
            <a:xfrm>
              <a:off x="8108133" y="7340909"/>
              <a:ext cx="2398016" cy="1901019"/>
            </a:xfrm>
            <a:custGeom>
              <a:avLst/>
              <a:gdLst>
                <a:gd name="connsiteX0" fmla="*/ 2266750 w 2398016"/>
                <a:gd name="connsiteY0" fmla="*/ 65633 h 1901019"/>
                <a:gd name="connsiteX1" fmla="*/ 2301911 w 2398016"/>
                <a:gd name="connsiteY1" fmla="*/ 42192 h 1901019"/>
                <a:gd name="connsiteX2" fmla="*/ 2398017 w 2398016"/>
                <a:gd name="connsiteY2" fmla="*/ 0 h 1901019"/>
                <a:gd name="connsiteX3" fmla="*/ 2229245 w 2398016"/>
                <a:gd name="connsiteY3" fmla="*/ 18752 h 1901019"/>
                <a:gd name="connsiteX4" fmla="*/ 2165956 w 2398016"/>
                <a:gd name="connsiteY4" fmla="*/ 32817 h 1901019"/>
                <a:gd name="connsiteX5" fmla="*/ 1973745 w 2398016"/>
                <a:gd name="connsiteY5" fmla="*/ 107827 h 1901019"/>
                <a:gd name="connsiteX6" fmla="*/ 124295 w 2398016"/>
                <a:gd name="connsiteY6" fmla="*/ 1176710 h 1901019"/>
                <a:gd name="connsiteX7" fmla="*/ 37565 w 2398016"/>
                <a:gd name="connsiteY7" fmla="*/ 1305632 h 1901019"/>
                <a:gd name="connsiteX8" fmla="*/ 11781 w 2398016"/>
                <a:gd name="connsiteY8" fmla="*/ 1486124 h 1901019"/>
                <a:gd name="connsiteX9" fmla="*/ 138359 w 2398016"/>
                <a:gd name="connsiteY9" fmla="*/ 1617390 h 1901019"/>
                <a:gd name="connsiteX10" fmla="*/ 928301 w 2398016"/>
                <a:gd name="connsiteY10" fmla="*/ 1901020 h 1901019"/>
                <a:gd name="connsiteX11" fmla="*/ 914237 w 2398016"/>
                <a:gd name="connsiteY11" fmla="*/ 1746312 h 1901019"/>
                <a:gd name="connsiteX12" fmla="*/ 2266750 w 2398016"/>
                <a:gd name="connsiteY12" fmla="*/ 65633 h 190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8016" h="1901019">
                  <a:moveTo>
                    <a:pt x="2266750" y="65633"/>
                  </a:moveTo>
                  <a:cubicBezTo>
                    <a:pt x="2274565" y="59398"/>
                    <a:pt x="2286285" y="51569"/>
                    <a:pt x="2301911" y="42192"/>
                  </a:cubicBezTo>
                  <a:cubicBezTo>
                    <a:pt x="2331600" y="24988"/>
                    <a:pt x="2363639" y="10923"/>
                    <a:pt x="2398017" y="0"/>
                  </a:cubicBezTo>
                  <a:cubicBezTo>
                    <a:pt x="2344887" y="0"/>
                    <a:pt x="2288629" y="6235"/>
                    <a:pt x="2229245" y="18752"/>
                  </a:cubicBezTo>
                  <a:lnTo>
                    <a:pt x="2165956" y="32817"/>
                  </a:lnTo>
                  <a:cubicBezTo>
                    <a:pt x="2101884" y="46881"/>
                    <a:pt x="2037817" y="71869"/>
                    <a:pt x="1973745" y="107827"/>
                  </a:cubicBezTo>
                  <a:lnTo>
                    <a:pt x="124295" y="1176710"/>
                  </a:lnTo>
                  <a:lnTo>
                    <a:pt x="37565" y="1305632"/>
                  </a:lnTo>
                  <a:cubicBezTo>
                    <a:pt x="-1501" y="1361890"/>
                    <a:pt x="-10099" y="1422038"/>
                    <a:pt x="11781" y="1486124"/>
                  </a:cubicBezTo>
                  <a:cubicBezTo>
                    <a:pt x="32094" y="1550210"/>
                    <a:pt x="74287" y="1593949"/>
                    <a:pt x="138359" y="1617390"/>
                  </a:cubicBezTo>
                  <a:lnTo>
                    <a:pt x="928301" y="1901020"/>
                  </a:lnTo>
                  <a:lnTo>
                    <a:pt x="914237" y="1746312"/>
                  </a:lnTo>
                  <a:lnTo>
                    <a:pt x="2266750" y="65633"/>
                  </a:lnTo>
                  <a:close/>
                </a:path>
              </a:pathLst>
            </a:custGeom>
            <a:solidFill>
              <a:srgbClr val="CFCFD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F49260B7-2EB7-4A31-ACBC-6985E8F7AD29}"/>
                </a:ext>
              </a:extLst>
            </p:cNvPr>
            <p:cNvSpPr/>
            <p:nvPr/>
          </p:nvSpPr>
          <p:spPr>
            <a:xfrm>
              <a:off x="8237055" y="7372508"/>
              <a:ext cx="2995747" cy="1714713"/>
            </a:xfrm>
            <a:custGeom>
              <a:avLst/>
              <a:gdLst>
                <a:gd name="connsiteX0" fmla="*/ 2948867 w 2995747"/>
                <a:gd name="connsiteY0" fmla="*/ 709120 h 1714713"/>
                <a:gd name="connsiteX1" fmla="*/ 2995748 w 2995747"/>
                <a:gd name="connsiteY1" fmla="*/ 502843 h 1714713"/>
                <a:gd name="connsiteX2" fmla="*/ 2808224 w 2995747"/>
                <a:gd name="connsiteY2" fmla="*/ 273127 h 1714713"/>
                <a:gd name="connsiteX3" fmla="*/ 2473026 w 2995747"/>
                <a:gd name="connsiteY3" fmla="*/ 41068 h 1714713"/>
                <a:gd name="connsiteX4" fmla="*/ 2067506 w 2995747"/>
                <a:gd name="connsiteY4" fmla="*/ 17627 h 1714713"/>
                <a:gd name="connsiteX5" fmla="*/ 1875295 w 2995747"/>
                <a:gd name="connsiteY5" fmla="*/ 92636 h 1714713"/>
                <a:gd name="connsiteX6" fmla="*/ 53973 w 2995747"/>
                <a:gd name="connsiteY6" fmla="*/ 1145112 h 1714713"/>
                <a:gd name="connsiteX7" fmla="*/ 37565 w 2995747"/>
                <a:gd name="connsiteY7" fmla="*/ 1168552 h 1714713"/>
                <a:gd name="connsiteX8" fmla="*/ 11781 w 2995747"/>
                <a:gd name="connsiteY8" fmla="*/ 1351387 h 1714713"/>
                <a:gd name="connsiteX9" fmla="*/ 138359 w 2995747"/>
                <a:gd name="connsiteY9" fmla="*/ 1482654 h 1714713"/>
                <a:gd name="connsiteX10" fmla="*/ 785315 w 2995747"/>
                <a:gd name="connsiteY10" fmla="*/ 1714714 h 1714713"/>
                <a:gd name="connsiteX11" fmla="*/ 881420 w 2995747"/>
                <a:gd name="connsiteY11" fmla="*/ 1712370 h 1714713"/>
                <a:gd name="connsiteX12" fmla="*/ 1319757 w 2995747"/>
                <a:gd name="connsiteY12" fmla="*/ 1649081 h 1714713"/>
                <a:gd name="connsiteX13" fmla="*/ 2948867 w 2995747"/>
                <a:gd name="connsiteY13" fmla="*/ 709120 h 171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95747" h="1714713">
                  <a:moveTo>
                    <a:pt x="2948867" y="709120"/>
                  </a:moveTo>
                  <a:lnTo>
                    <a:pt x="2995748" y="502843"/>
                  </a:lnTo>
                  <a:lnTo>
                    <a:pt x="2808224" y="273127"/>
                  </a:lnTo>
                  <a:cubicBezTo>
                    <a:pt x="2717603" y="163754"/>
                    <a:pt x="2605839" y="86401"/>
                    <a:pt x="2473026" y="41068"/>
                  </a:cubicBezTo>
                  <a:cubicBezTo>
                    <a:pt x="2340198" y="-4266"/>
                    <a:pt x="2205022" y="-12049"/>
                    <a:pt x="2067506" y="17627"/>
                  </a:cubicBezTo>
                  <a:cubicBezTo>
                    <a:pt x="2003434" y="31691"/>
                    <a:pt x="1939367" y="56678"/>
                    <a:pt x="1875295" y="92636"/>
                  </a:cubicBezTo>
                  <a:lnTo>
                    <a:pt x="53973" y="1145112"/>
                  </a:lnTo>
                  <a:lnTo>
                    <a:pt x="37565" y="1168552"/>
                  </a:lnTo>
                  <a:cubicBezTo>
                    <a:pt x="-1501" y="1224810"/>
                    <a:pt x="-10099" y="1285754"/>
                    <a:pt x="11781" y="1351387"/>
                  </a:cubicBezTo>
                  <a:cubicBezTo>
                    <a:pt x="32094" y="1415473"/>
                    <a:pt x="74287" y="1459214"/>
                    <a:pt x="138359" y="1482654"/>
                  </a:cubicBezTo>
                  <a:lnTo>
                    <a:pt x="785315" y="1714714"/>
                  </a:lnTo>
                  <a:lnTo>
                    <a:pt x="881420" y="1712370"/>
                  </a:lnTo>
                  <a:lnTo>
                    <a:pt x="1319757" y="1649081"/>
                  </a:lnTo>
                  <a:lnTo>
                    <a:pt x="2948867" y="709120"/>
                  </a:lnTo>
                  <a:close/>
                </a:path>
              </a:pathLst>
            </a:custGeom>
            <a:solidFill>
              <a:srgbClr val="F2F1F4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82E6A26-6EC2-4942-9477-5024D2EB4BDC}"/>
                </a:ext>
              </a:extLst>
            </p:cNvPr>
            <p:cNvSpPr/>
            <p:nvPr/>
          </p:nvSpPr>
          <p:spPr>
            <a:xfrm>
              <a:off x="8328533" y="7429983"/>
              <a:ext cx="2904269" cy="1657238"/>
            </a:xfrm>
            <a:custGeom>
              <a:avLst/>
              <a:gdLst>
                <a:gd name="connsiteX0" fmla="*/ 2904270 w 2904269"/>
                <a:gd name="connsiteY0" fmla="*/ 445368 h 1657238"/>
                <a:gd name="connsiteX1" fmla="*/ 2716746 w 2904269"/>
                <a:gd name="connsiteY1" fmla="*/ 215652 h 1657238"/>
                <a:gd name="connsiteX2" fmla="*/ 2426085 w 2904269"/>
                <a:gd name="connsiteY2" fmla="*/ 0 h 1657238"/>
                <a:gd name="connsiteX3" fmla="*/ 2653457 w 2904269"/>
                <a:gd name="connsiteY3" fmla="*/ 185180 h 1657238"/>
                <a:gd name="connsiteX4" fmla="*/ 2840980 w 2904269"/>
                <a:gd name="connsiteY4" fmla="*/ 414896 h 1657238"/>
                <a:gd name="connsiteX5" fmla="*/ 2794099 w 2904269"/>
                <a:gd name="connsiteY5" fmla="*/ 621171 h 1657238"/>
                <a:gd name="connsiteX6" fmla="*/ 1164989 w 2904269"/>
                <a:gd name="connsiteY6" fmla="*/ 1561134 h 1657238"/>
                <a:gd name="connsiteX7" fmla="*/ 726653 w 2904269"/>
                <a:gd name="connsiteY7" fmla="*/ 1624423 h 1657238"/>
                <a:gd name="connsiteX8" fmla="*/ 630548 w 2904269"/>
                <a:gd name="connsiteY8" fmla="*/ 1629110 h 1657238"/>
                <a:gd name="connsiteX9" fmla="*/ 0 w 2904269"/>
                <a:gd name="connsiteY9" fmla="*/ 1401739 h 1657238"/>
                <a:gd name="connsiteX10" fmla="*/ 46881 w 2904269"/>
                <a:gd name="connsiteY10" fmla="*/ 1425179 h 1657238"/>
                <a:gd name="connsiteX11" fmla="*/ 693837 w 2904269"/>
                <a:gd name="connsiteY11" fmla="*/ 1657239 h 1657238"/>
                <a:gd name="connsiteX12" fmla="*/ 789942 w 2904269"/>
                <a:gd name="connsiteY12" fmla="*/ 1654895 h 1657238"/>
                <a:gd name="connsiteX13" fmla="*/ 1228279 w 2904269"/>
                <a:gd name="connsiteY13" fmla="*/ 1591606 h 1657238"/>
                <a:gd name="connsiteX14" fmla="*/ 2857389 w 2904269"/>
                <a:gd name="connsiteY14" fmla="*/ 651645 h 1657238"/>
                <a:gd name="connsiteX15" fmla="*/ 2904270 w 2904269"/>
                <a:gd name="connsiteY15" fmla="*/ 445368 h 16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04269" h="1657238">
                  <a:moveTo>
                    <a:pt x="2904270" y="445368"/>
                  </a:moveTo>
                  <a:lnTo>
                    <a:pt x="2716746" y="215652"/>
                  </a:lnTo>
                  <a:cubicBezTo>
                    <a:pt x="2635502" y="117202"/>
                    <a:pt x="2538599" y="45334"/>
                    <a:pt x="2426085" y="0"/>
                  </a:cubicBezTo>
                  <a:cubicBezTo>
                    <a:pt x="2515158" y="46881"/>
                    <a:pt x="2590964" y="108624"/>
                    <a:pt x="2653457" y="185180"/>
                  </a:cubicBezTo>
                  <a:lnTo>
                    <a:pt x="2840980" y="414896"/>
                  </a:lnTo>
                  <a:lnTo>
                    <a:pt x="2794099" y="621171"/>
                  </a:lnTo>
                  <a:lnTo>
                    <a:pt x="1164989" y="1561134"/>
                  </a:lnTo>
                  <a:lnTo>
                    <a:pt x="726653" y="1624423"/>
                  </a:lnTo>
                  <a:lnTo>
                    <a:pt x="630548" y="1629110"/>
                  </a:lnTo>
                  <a:lnTo>
                    <a:pt x="0" y="1401739"/>
                  </a:lnTo>
                  <a:lnTo>
                    <a:pt x="46881" y="1425179"/>
                  </a:lnTo>
                  <a:lnTo>
                    <a:pt x="693837" y="1657239"/>
                  </a:lnTo>
                  <a:lnTo>
                    <a:pt x="789942" y="1654895"/>
                  </a:lnTo>
                  <a:lnTo>
                    <a:pt x="1228279" y="1591606"/>
                  </a:lnTo>
                  <a:lnTo>
                    <a:pt x="2857389" y="651645"/>
                  </a:lnTo>
                  <a:lnTo>
                    <a:pt x="2904270" y="445368"/>
                  </a:lnTo>
                  <a:close/>
                </a:path>
              </a:pathLst>
            </a:custGeom>
            <a:solidFill>
              <a:srgbClr val="F6F6F8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48CDC7-4CAB-4142-92D3-DB81397A1C19}"/>
                </a:ext>
              </a:extLst>
            </p:cNvPr>
            <p:cNvSpPr/>
            <p:nvPr/>
          </p:nvSpPr>
          <p:spPr>
            <a:xfrm>
              <a:off x="9036434" y="7917545"/>
              <a:ext cx="2552662" cy="1760375"/>
            </a:xfrm>
            <a:custGeom>
              <a:avLst/>
              <a:gdLst>
                <a:gd name="connsiteX0" fmla="*/ 2297162 w 2552662"/>
                <a:gd name="connsiteY0" fmla="*/ 0 h 1760375"/>
                <a:gd name="connsiteX1" fmla="*/ 2212777 w 2552662"/>
                <a:gd name="connsiteY1" fmla="*/ 283629 h 1760375"/>
                <a:gd name="connsiteX2" fmla="*/ 548506 w 2552662"/>
                <a:gd name="connsiteY2" fmla="*/ 1244686 h 1760375"/>
                <a:gd name="connsiteX3" fmla="*/ 0 w 2552662"/>
                <a:gd name="connsiteY3" fmla="*/ 1326728 h 1760375"/>
                <a:gd name="connsiteX4" fmla="*/ 23440 w 2552662"/>
                <a:gd name="connsiteY4" fmla="*/ 1760376 h 1760375"/>
                <a:gd name="connsiteX5" fmla="*/ 693837 w 2552662"/>
                <a:gd name="connsiteY5" fmla="*/ 1687711 h 1760375"/>
                <a:gd name="connsiteX6" fmla="*/ 2470621 w 2552662"/>
                <a:gd name="connsiteY6" fmla="*/ 661019 h 1760375"/>
                <a:gd name="connsiteX7" fmla="*/ 2552663 w 2552662"/>
                <a:gd name="connsiteY7" fmla="*/ 407863 h 1760375"/>
                <a:gd name="connsiteX8" fmla="*/ 2297162 w 2552662"/>
                <a:gd name="connsiteY8" fmla="*/ 0 h 176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2662" h="1760375">
                  <a:moveTo>
                    <a:pt x="2297162" y="0"/>
                  </a:moveTo>
                  <a:lnTo>
                    <a:pt x="2212777" y="283629"/>
                  </a:lnTo>
                  <a:lnTo>
                    <a:pt x="548506" y="1244686"/>
                  </a:lnTo>
                  <a:lnTo>
                    <a:pt x="0" y="1326728"/>
                  </a:lnTo>
                  <a:lnTo>
                    <a:pt x="23440" y="1760376"/>
                  </a:lnTo>
                  <a:lnTo>
                    <a:pt x="693837" y="1687711"/>
                  </a:lnTo>
                  <a:lnTo>
                    <a:pt x="2470621" y="661019"/>
                  </a:lnTo>
                  <a:lnTo>
                    <a:pt x="2552663" y="407863"/>
                  </a:lnTo>
                  <a:lnTo>
                    <a:pt x="2297162" y="0"/>
                  </a:lnTo>
                  <a:close/>
                </a:path>
              </a:pathLst>
            </a:custGeom>
            <a:solidFill>
              <a:srgbClr val="DADAE6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3DF7C855-2C04-42C3-B236-6E1B4EADC8F2}"/>
                </a:ext>
              </a:extLst>
            </p:cNvPr>
            <p:cNvSpPr/>
            <p:nvPr/>
          </p:nvSpPr>
          <p:spPr>
            <a:xfrm>
              <a:off x="9584940" y="8201173"/>
              <a:ext cx="1922115" cy="1404082"/>
            </a:xfrm>
            <a:custGeom>
              <a:avLst/>
              <a:gdLst>
                <a:gd name="connsiteX0" fmla="*/ 0 w 1922115"/>
                <a:gd name="connsiteY0" fmla="*/ 961058 h 1404082"/>
                <a:gd name="connsiteX1" fmla="*/ 145331 w 1922115"/>
                <a:gd name="connsiteY1" fmla="*/ 1404082 h 1404082"/>
                <a:gd name="connsiteX2" fmla="*/ 1922115 w 1922115"/>
                <a:gd name="connsiteY2" fmla="*/ 377390 h 1404082"/>
                <a:gd name="connsiteX3" fmla="*/ 1664271 w 1922115"/>
                <a:gd name="connsiteY3" fmla="*/ 0 h 1404082"/>
                <a:gd name="connsiteX4" fmla="*/ 0 w 1922115"/>
                <a:gd name="connsiteY4" fmla="*/ 961058 h 140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115" h="1404082">
                  <a:moveTo>
                    <a:pt x="0" y="961058"/>
                  </a:moveTo>
                  <a:lnTo>
                    <a:pt x="145331" y="1404082"/>
                  </a:lnTo>
                  <a:lnTo>
                    <a:pt x="1922115" y="377390"/>
                  </a:lnTo>
                  <a:lnTo>
                    <a:pt x="1664271" y="0"/>
                  </a:lnTo>
                  <a:lnTo>
                    <a:pt x="0" y="961058"/>
                  </a:lnTo>
                  <a:close/>
                </a:path>
              </a:pathLst>
            </a:custGeom>
            <a:solidFill>
              <a:srgbClr val="E8E7EC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96980C53-B78F-480D-B3BD-8F8069B6C0AF}"/>
                </a:ext>
              </a:extLst>
            </p:cNvPr>
            <p:cNvSpPr/>
            <p:nvPr/>
          </p:nvSpPr>
          <p:spPr>
            <a:xfrm>
              <a:off x="9771839" y="8361064"/>
              <a:ext cx="1485492" cy="1037110"/>
            </a:xfrm>
            <a:custGeom>
              <a:avLst/>
              <a:gdLst>
                <a:gd name="connsiteX0" fmla="*/ 106107 w 1485492"/>
                <a:gd name="connsiteY0" fmla="*/ 1026195 h 1037110"/>
                <a:gd name="connsiteX1" fmla="*/ 232685 w 1485492"/>
                <a:gd name="connsiteY1" fmla="*/ 1016819 h 1037110"/>
                <a:gd name="connsiteX2" fmla="*/ 1390643 w 1485492"/>
                <a:gd name="connsiteY2" fmla="*/ 348767 h 1037110"/>
                <a:gd name="connsiteX3" fmla="*/ 1479716 w 1485492"/>
                <a:gd name="connsiteY3" fmla="*/ 229220 h 1037110"/>
                <a:gd name="connsiteX4" fmla="*/ 1456276 w 1485492"/>
                <a:gd name="connsiteY4" fmla="*/ 83891 h 1037110"/>
                <a:gd name="connsiteX5" fmla="*/ 1435179 w 1485492"/>
                <a:gd name="connsiteY5" fmla="*/ 51073 h 1037110"/>
                <a:gd name="connsiteX6" fmla="*/ 1369546 w 1485492"/>
                <a:gd name="connsiteY6" fmla="*/ 4193 h 1037110"/>
                <a:gd name="connsiteX7" fmla="*/ 1287505 w 1485492"/>
                <a:gd name="connsiteY7" fmla="*/ 13569 h 1037110"/>
                <a:gd name="connsiteX8" fmla="*/ 80322 w 1485492"/>
                <a:gd name="connsiteY8" fmla="*/ 712094 h 1037110"/>
                <a:gd name="connsiteX9" fmla="*/ 10001 w 1485492"/>
                <a:gd name="connsiteY9" fmla="*/ 794135 h 1037110"/>
                <a:gd name="connsiteX10" fmla="*/ 7657 w 1485492"/>
                <a:gd name="connsiteY10" fmla="*/ 901961 h 1037110"/>
                <a:gd name="connsiteX11" fmla="*/ 17033 w 1485492"/>
                <a:gd name="connsiteY11" fmla="*/ 932433 h 1037110"/>
                <a:gd name="connsiteX12" fmla="*/ 106107 w 1485492"/>
                <a:gd name="connsiteY12" fmla="*/ 1026195 h 103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5492" h="1037110">
                  <a:moveTo>
                    <a:pt x="106107" y="1026195"/>
                  </a:moveTo>
                  <a:cubicBezTo>
                    <a:pt x="149861" y="1043400"/>
                    <a:pt x="192054" y="1040260"/>
                    <a:pt x="232685" y="1016819"/>
                  </a:cubicBezTo>
                  <a:lnTo>
                    <a:pt x="1390643" y="348767"/>
                  </a:lnTo>
                  <a:cubicBezTo>
                    <a:pt x="1435976" y="322185"/>
                    <a:pt x="1465652" y="282337"/>
                    <a:pt x="1479716" y="229220"/>
                  </a:cubicBezTo>
                  <a:cubicBezTo>
                    <a:pt x="1492233" y="177652"/>
                    <a:pt x="1484404" y="129223"/>
                    <a:pt x="1456276" y="83891"/>
                  </a:cubicBezTo>
                  <a:lnTo>
                    <a:pt x="1435179" y="51073"/>
                  </a:lnTo>
                  <a:cubicBezTo>
                    <a:pt x="1419568" y="26086"/>
                    <a:pt x="1397674" y="10428"/>
                    <a:pt x="1369546" y="4193"/>
                  </a:cubicBezTo>
                  <a:cubicBezTo>
                    <a:pt x="1341418" y="-3636"/>
                    <a:pt x="1314086" y="-496"/>
                    <a:pt x="1287505" y="13569"/>
                  </a:cubicBezTo>
                  <a:lnTo>
                    <a:pt x="80322" y="712094"/>
                  </a:lnTo>
                  <a:cubicBezTo>
                    <a:pt x="47506" y="730846"/>
                    <a:pt x="24065" y="758178"/>
                    <a:pt x="10001" y="794135"/>
                  </a:cubicBezTo>
                  <a:cubicBezTo>
                    <a:pt x="-2502" y="830093"/>
                    <a:pt x="-3280" y="866003"/>
                    <a:pt x="7657" y="901961"/>
                  </a:cubicBezTo>
                  <a:lnTo>
                    <a:pt x="17033" y="932433"/>
                  </a:lnTo>
                  <a:cubicBezTo>
                    <a:pt x="32659" y="977767"/>
                    <a:pt x="62353" y="1008991"/>
                    <a:pt x="106107" y="1026195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8D82A208-56E4-4E7F-B218-2BED70DC2C98}"/>
                </a:ext>
              </a:extLst>
            </p:cNvPr>
            <p:cNvSpPr/>
            <p:nvPr/>
          </p:nvSpPr>
          <p:spPr>
            <a:xfrm>
              <a:off x="9059874" y="8325407"/>
              <a:ext cx="2529222" cy="1443931"/>
            </a:xfrm>
            <a:custGeom>
              <a:avLst/>
              <a:gdLst>
                <a:gd name="connsiteX0" fmla="*/ 2447181 w 2529222"/>
                <a:gd name="connsiteY0" fmla="*/ 346918 h 1443931"/>
                <a:gd name="connsiteX1" fmla="*/ 2529223 w 2529222"/>
                <a:gd name="connsiteY1" fmla="*/ 93762 h 1443931"/>
                <a:gd name="connsiteX2" fmla="*/ 2529223 w 2529222"/>
                <a:gd name="connsiteY2" fmla="*/ 0 h 1443931"/>
                <a:gd name="connsiteX3" fmla="*/ 2447181 w 2529222"/>
                <a:gd name="connsiteY3" fmla="*/ 253156 h 1443931"/>
                <a:gd name="connsiteX4" fmla="*/ 670396 w 2529222"/>
                <a:gd name="connsiteY4" fmla="*/ 1279848 h 1443931"/>
                <a:gd name="connsiteX5" fmla="*/ 0 w 2529222"/>
                <a:gd name="connsiteY5" fmla="*/ 1352513 h 1443931"/>
                <a:gd name="connsiteX6" fmla="*/ 0 w 2529222"/>
                <a:gd name="connsiteY6" fmla="*/ 1443931 h 1443931"/>
                <a:gd name="connsiteX7" fmla="*/ 670396 w 2529222"/>
                <a:gd name="connsiteY7" fmla="*/ 1371265 h 1443931"/>
                <a:gd name="connsiteX8" fmla="*/ 2447181 w 2529222"/>
                <a:gd name="connsiteY8" fmla="*/ 346918 h 14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22" h="1443931">
                  <a:moveTo>
                    <a:pt x="2447181" y="346918"/>
                  </a:moveTo>
                  <a:lnTo>
                    <a:pt x="2529223" y="93762"/>
                  </a:lnTo>
                  <a:lnTo>
                    <a:pt x="2529223" y="0"/>
                  </a:lnTo>
                  <a:lnTo>
                    <a:pt x="2447181" y="253156"/>
                  </a:lnTo>
                  <a:lnTo>
                    <a:pt x="670396" y="1279848"/>
                  </a:lnTo>
                  <a:lnTo>
                    <a:pt x="0" y="1352513"/>
                  </a:lnTo>
                  <a:lnTo>
                    <a:pt x="0" y="1443931"/>
                  </a:lnTo>
                  <a:lnTo>
                    <a:pt x="670396" y="1371265"/>
                  </a:lnTo>
                  <a:lnTo>
                    <a:pt x="2447181" y="346918"/>
                  </a:lnTo>
                  <a:close/>
                </a:path>
              </a:pathLst>
            </a:custGeom>
            <a:solidFill>
              <a:srgbClr val="A0A6BF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FBAC5A07-30D9-4F23-A194-15C1E800CDF0}"/>
                </a:ext>
              </a:extLst>
            </p:cNvPr>
            <p:cNvSpPr/>
            <p:nvPr/>
          </p:nvSpPr>
          <p:spPr>
            <a:xfrm>
              <a:off x="10003351" y="9076024"/>
              <a:ext cx="84278" cy="64166"/>
            </a:xfrm>
            <a:custGeom>
              <a:avLst/>
              <a:gdLst>
                <a:gd name="connsiteX0" fmla="*/ 80870 w 84278"/>
                <a:gd name="connsiteY0" fmla="*/ 13543 h 64166"/>
                <a:gd name="connsiteX1" fmla="*/ 78526 w 84278"/>
                <a:gd name="connsiteY1" fmla="*/ 6509 h 64166"/>
                <a:gd name="connsiteX2" fmla="*/ 57430 w 84278"/>
                <a:gd name="connsiteY2" fmla="*/ 4166 h 64166"/>
                <a:gd name="connsiteX3" fmla="*/ 10549 w 84278"/>
                <a:gd name="connsiteY3" fmla="*/ 32295 h 64166"/>
                <a:gd name="connsiteX4" fmla="*/ 1173 w 84278"/>
                <a:gd name="connsiteY4" fmla="*/ 51047 h 64166"/>
                <a:gd name="connsiteX5" fmla="*/ 5861 w 84278"/>
                <a:gd name="connsiteY5" fmla="*/ 55735 h 64166"/>
                <a:gd name="connsiteX6" fmla="*/ 24613 w 84278"/>
                <a:gd name="connsiteY6" fmla="*/ 60424 h 64166"/>
                <a:gd name="connsiteX7" fmla="*/ 73838 w 84278"/>
                <a:gd name="connsiteY7" fmla="*/ 32295 h 64166"/>
                <a:gd name="connsiteX8" fmla="*/ 80870 w 84278"/>
                <a:gd name="connsiteY8" fmla="*/ 13543 h 6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78" h="64166">
                  <a:moveTo>
                    <a:pt x="80870" y="13543"/>
                  </a:moveTo>
                  <a:lnTo>
                    <a:pt x="78526" y="6509"/>
                  </a:lnTo>
                  <a:cubicBezTo>
                    <a:pt x="75399" y="-1319"/>
                    <a:pt x="68367" y="-2069"/>
                    <a:pt x="57430" y="4166"/>
                  </a:cubicBezTo>
                  <a:lnTo>
                    <a:pt x="10549" y="32295"/>
                  </a:lnTo>
                  <a:cubicBezTo>
                    <a:pt x="1173" y="36983"/>
                    <a:pt x="-1954" y="43218"/>
                    <a:pt x="1173" y="51047"/>
                  </a:cubicBezTo>
                  <a:lnTo>
                    <a:pt x="5861" y="55735"/>
                  </a:lnTo>
                  <a:cubicBezTo>
                    <a:pt x="8988" y="65110"/>
                    <a:pt x="15237" y="66658"/>
                    <a:pt x="24613" y="60424"/>
                  </a:cubicBezTo>
                  <a:lnTo>
                    <a:pt x="73838" y="32295"/>
                  </a:lnTo>
                  <a:cubicBezTo>
                    <a:pt x="84775" y="26060"/>
                    <a:pt x="87119" y="19778"/>
                    <a:pt x="80870" y="13543"/>
                  </a:cubicBezTo>
                  <a:close/>
                </a:path>
              </a:pathLst>
            </a:custGeom>
            <a:solidFill>
              <a:srgbClr val="48968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FD8BB216-9B0D-4E18-93D4-3DEF712F4AA8}"/>
                </a:ext>
              </a:extLst>
            </p:cNvPr>
            <p:cNvSpPr/>
            <p:nvPr/>
          </p:nvSpPr>
          <p:spPr>
            <a:xfrm>
              <a:off x="10182671" y="8973142"/>
              <a:ext cx="83381" cy="63910"/>
            </a:xfrm>
            <a:custGeom>
              <a:avLst/>
              <a:gdLst>
                <a:gd name="connsiteX0" fmla="*/ 82042 w 83381"/>
                <a:gd name="connsiteY0" fmla="*/ 10943 h 63910"/>
                <a:gd name="connsiteX1" fmla="*/ 79697 w 83381"/>
                <a:gd name="connsiteY1" fmla="*/ 6254 h 63910"/>
                <a:gd name="connsiteX2" fmla="*/ 58601 w 83381"/>
                <a:gd name="connsiteY2" fmla="*/ 1566 h 63910"/>
                <a:gd name="connsiteX3" fmla="*/ 9376 w 83381"/>
                <a:gd name="connsiteY3" fmla="*/ 29695 h 63910"/>
                <a:gd name="connsiteX4" fmla="*/ 2344 w 83381"/>
                <a:gd name="connsiteY4" fmla="*/ 50790 h 63910"/>
                <a:gd name="connsiteX5" fmla="*/ 4688 w 83381"/>
                <a:gd name="connsiteY5" fmla="*/ 55478 h 63910"/>
                <a:gd name="connsiteX6" fmla="*/ 25784 w 83381"/>
                <a:gd name="connsiteY6" fmla="*/ 60167 h 63910"/>
                <a:gd name="connsiteX7" fmla="*/ 75009 w 83381"/>
                <a:gd name="connsiteY7" fmla="*/ 32038 h 63910"/>
                <a:gd name="connsiteX8" fmla="*/ 82042 w 83381"/>
                <a:gd name="connsiteY8" fmla="*/ 10943 h 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81" h="63910">
                  <a:moveTo>
                    <a:pt x="82042" y="10943"/>
                  </a:moveTo>
                  <a:lnTo>
                    <a:pt x="79697" y="6254"/>
                  </a:lnTo>
                  <a:cubicBezTo>
                    <a:pt x="75009" y="19"/>
                    <a:pt x="67977" y="-1575"/>
                    <a:pt x="58601" y="1566"/>
                  </a:cubicBezTo>
                  <a:lnTo>
                    <a:pt x="9376" y="29695"/>
                  </a:lnTo>
                  <a:cubicBezTo>
                    <a:pt x="0" y="35930"/>
                    <a:pt x="-2344" y="42961"/>
                    <a:pt x="2344" y="50790"/>
                  </a:cubicBezTo>
                  <a:lnTo>
                    <a:pt x="4688" y="55478"/>
                  </a:lnTo>
                  <a:cubicBezTo>
                    <a:pt x="10937" y="64855"/>
                    <a:pt x="17970" y="66402"/>
                    <a:pt x="25784" y="60167"/>
                  </a:cubicBezTo>
                  <a:lnTo>
                    <a:pt x="75009" y="32038"/>
                  </a:lnTo>
                  <a:cubicBezTo>
                    <a:pt x="82825" y="27350"/>
                    <a:pt x="85168" y="20318"/>
                    <a:pt x="82042" y="10943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C5C4F4E0-C175-4C1C-82C4-FEF52BB5C14E}"/>
                </a:ext>
              </a:extLst>
            </p:cNvPr>
            <p:cNvSpPr/>
            <p:nvPr/>
          </p:nvSpPr>
          <p:spPr>
            <a:xfrm>
              <a:off x="10361990" y="8867826"/>
              <a:ext cx="84278" cy="66088"/>
            </a:xfrm>
            <a:custGeom>
              <a:avLst/>
              <a:gdLst>
                <a:gd name="connsiteX0" fmla="*/ 80870 w 84278"/>
                <a:gd name="connsiteY0" fmla="*/ 13120 h 66088"/>
                <a:gd name="connsiteX1" fmla="*/ 78526 w 84278"/>
                <a:gd name="connsiteY1" fmla="*/ 8432 h 66088"/>
                <a:gd name="connsiteX2" fmla="*/ 57430 w 84278"/>
                <a:gd name="connsiteY2" fmla="*/ 3743 h 66088"/>
                <a:gd name="connsiteX3" fmla="*/ 10549 w 84278"/>
                <a:gd name="connsiteY3" fmla="*/ 31872 h 66088"/>
                <a:gd name="connsiteX4" fmla="*/ 1173 w 84278"/>
                <a:gd name="connsiteY4" fmla="*/ 52969 h 66088"/>
                <a:gd name="connsiteX5" fmla="*/ 5861 w 84278"/>
                <a:gd name="connsiteY5" fmla="*/ 57657 h 66088"/>
                <a:gd name="connsiteX6" fmla="*/ 26957 w 84278"/>
                <a:gd name="connsiteY6" fmla="*/ 62344 h 66088"/>
                <a:gd name="connsiteX7" fmla="*/ 73838 w 84278"/>
                <a:gd name="connsiteY7" fmla="*/ 34217 h 66088"/>
                <a:gd name="connsiteX8" fmla="*/ 80870 w 84278"/>
                <a:gd name="connsiteY8" fmla="*/ 13120 h 6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78" h="66088">
                  <a:moveTo>
                    <a:pt x="80870" y="13120"/>
                  </a:moveTo>
                  <a:lnTo>
                    <a:pt x="78526" y="8432"/>
                  </a:lnTo>
                  <a:cubicBezTo>
                    <a:pt x="75399" y="-944"/>
                    <a:pt x="68367" y="-2492"/>
                    <a:pt x="57430" y="3743"/>
                  </a:cubicBezTo>
                  <a:lnTo>
                    <a:pt x="10549" y="31872"/>
                  </a:lnTo>
                  <a:cubicBezTo>
                    <a:pt x="1173" y="36560"/>
                    <a:pt x="-1954" y="43592"/>
                    <a:pt x="1173" y="52969"/>
                  </a:cubicBezTo>
                  <a:lnTo>
                    <a:pt x="5861" y="57657"/>
                  </a:lnTo>
                  <a:cubicBezTo>
                    <a:pt x="8988" y="67033"/>
                    <a:pt x="16020" y="68581"/>
                    <a:pt x="26957" y="62344"/>
                  </a:cubicBezTo>
                  <a:lnTo>
                    <a:pt x="73838" y="34217"/>
                  </a:lnTo>
                  <a:cubicBezTo>
                    <a:pt x="84776" y="29529"/>
                    <a:pt x="87119" y="22497"/>
                    <a:pt x="80870" y="13120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3BD2FBA2-235B-40CA-BA0A-3B5AC1B84126}"/>
                </a:ext>
              </a:extLst>
            </p:cNvPr>
            <p:cNvSpPr/>
            <p:nvPr/>
          </p:nvSpPr>
          <p:spPr>
            <a:xfrm>
              <a:off x="10541310" y="8764688"/>
              <a:ext cx="84385" cy="64166"/>
            </a:xfrm>
            <a:custGeom>
              <a:avLst/>
              <a:gdLst>
                <a:gd name="connsiteX0" fmla="*/ 82042 w 84385"/>
                <a:gd name="connsiteY0" fmla="*/ 13119 h 64166"/>
                <a:gd name="connsiteX1" fmla="*/ 79697 w 84385"/>
                <a:gd name="connsiteY1" fmla="*/ 8432 h 64166"/>
                <a:gd name="connsiteX2" fmla="*/ 58601 w 84385"/>
                <a:gd name="connsiteY2" fmla="*/ 3744 h 64166"/>
                <a:gd name="connsiteX3" fmla="*/ 9376 w 84385"/>
                <a:gd name="connsiteY3" fmla="*/ 31872 h 64166"/>
                <a:gd name="connsiteX4" fmla="*/ 2344 w 84385"/>
                <a:gd name="connsiteY4" fmla="*/ 52968 h 64166"/>
                <a:gd name="connsiteX5" fmla="*/ 4688 w 84385"/>
                <a:gd name="connsiteY5" fmla="*/ 57656 h 64166"/>
                <a:gd name="connsiteX6" fmla="*/ 25784 w 84385"/>
                <a:gd name="connsiteY6" fmla="*/ 60000 h 64166"/>
                <a:gd name="connsiteX7" fmla="*/ 75009 w 84385"/>
                <a:gd name="connsiteY7" fmla="*/ 34216 h 64166"/>
                <a:gd name="connsiteX8" fmla="*/ 82042 w 84385"/>
                <a:gd name="connsiteY8" fmla="*/ 13119 h 6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85" h="64166">
                  <a:moveTo>
                    <a:pt x="82042" y="13119"/>
                  </a:moveTo>
                  <a:lnTo>
                    <a:pt x="79697" y="8432"/>
                  </a:lnTo>
                  <a:cubicBezTo>
                    <a:pt x="73448" y="-945"/>
                    <a:pt x="66416" y="-2491"/>
                    <a:pt x="58601" y="3744"/>
                  </a:cubicBezTo>
                  <a:lnTo>
                    <a:pt x="9376" y="31872"/>
                  </a:lnTo>
                  <a:cubicBezTo>
                    <a:pt x="0" y="38107"/>
                    <a:pt x="-2344" y="45139"/>
                    <a:pt x="2344" y="52968"/>
                  </a:cubicBezTo>
                  <a:lnTo>
                    <a:pt x="4688" y="57656"/>
                  </a:lnTo>
                  <a:cubicBezTo>
                    <a:pt x="9376" y="65485"/>
                    <a:pt x="16408" y="66236"/>
                    <a:pt x="25784" y="60000"/>
                  </a:cubicBezTo>
                  <a:lnTo>
                    <a:pt x="75009" y="34216"/>
                  </a:lnTo>
                  <a:cubicBezTo>
                    <a:pt x="84385" y="27981"/>
                    <a:pt x="86730" y="20949"/>
                    <a:pt x="82042" y="13119"/>
                  </a:cubicBezTo>
                  <a:close/>
                </a:path>
              </a:pathLst>
            </a:custGeom>
            <a:solidFill>
              <a:srgbClr val="48968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2C0D6BEB-7D83-476B-8DDA-F89FBB448768}"/>
                </a:ext>
              </a:extLst>
            </p:cNvPr>
            <p:cNvSpPr/>
            <p:nvPr/>
          </p:nvSpPr>
          <p:spPr>
            <a:xfrm>
              <a:off x="10720628" y="8662285"/>
              <a:ext cx="84392" cy="62275"/>
            </a:xfrm>
            <a:custGeom>
              <a:avLst/>
              <a:gdLst>
                <a:gd name="connsiteX0" fmla="*/ 83214 w 84392"/>
                <a:gd name="connsiteY0" fmla="*/ 12386 h 62275"/>
                <a:gd name="connsiteX1" fmla="*/ 78526 w 84392"/>
                <a:gd name="connsiteY1" fmla="*/ 5354 h 62275"/>
                <a:gd name="connsiteX2" fmla="*/ 57430 w 84392"/>
                <a:gd name="connsiteY2" fmla="*/ 3009 h 62275"/>
                <a:gd name="connsiteX3" fmla="*/ 10549 w 84392"/>
                <a:gd name="connsiteY3" fmla="*/ 31138 h 62275"/>
                <a:gd name="connsiteX4" fmla="*/ 1173 w 84392"/>
                <a:gd name="connsiteY4" fmla="*/ 49890 h 62275"/>
                <a:gd name="connsiteX5" fmla="*/ 5861 w 84392"/>
                <a:gd name="connsiteY5" fmla="*/ 56922 h 62275"/>
                <a:gd name="connsiteX6" fmla="*/ 26957 w 84392"/>
                <a:gd name="connsiteY6" fmla="*/ 59267 h 62275"/>
                <a:gd name="connsiteX7" fmla="*/ 73838 w 84392"/>
                <a:gd name="connsiteY7" fmla="*/ 31138 h 62275"/>
                <a:gd name="connsiteX8" fmla="*/ 83214 w 84392"/>
                <a:gd name="connsiteY8" fmla="*/ 12386 h 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92" h="62275">
                  <a:moveTo>
                    <a:pt x="83214" y="12386"/>
                  </a:moveTo>
                  <a:lnTo>
                    <a:pt x="78526" y="5354"/>
                  </a:lnTo>
                  <a:cubicBezTo>
                    <a:pt x="75385" y="-882"/>
                    <a:pt x="68353" y="-1679"/>
                    <a:pt x="57430" y="3009"/>
                  </a:cubicBezTo>
                  <a:lnTo>
                    <a:pt x="10549" y="31138"/>
                  </a:lnTo>
                  <a:cubicBezTo>
                    <a:pt x="1173" y="35826"/>
                    <a:pt x="-1954" y="42061"/>
                    <a:pt x="1173" y="49890"/>
                  </a:cubicBezTo>
                  <a:lnTo>
                    <a:pt x="5861" y="56922"/>
                  </a:lnTo>
                  <a:cubicBezTo>
                    <a:pt x="8988" y="63158"/>
                    <a:pt x="16020" y="63955"/>
                    <a:pt x="26957" y="59267"/>
                  </a:cubicBezTo>
                  <a:lnTo>
                    <a:pt x="73838" y="31138"/>
                  </a:lnTo>
                  <a:cubicBezTo>
                    <a:pt x="83214" y="26449"/>
                    <a:pt x="86355" y="20215"/>
                    <a:pt x="83214" y="12386"/>
                  </a:cubicBezTo>
                  <a:close/>
                </a:path>
              </a:pathLst>
            </a:custGeom>
            <a:solidFill>
              <a:srgbClr val="4598AA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15687ED8-9A67-4960-9E38-28A419902886}"/>
                </a:ext>
              </a:extLst>
            </p:cNvPr>
            <p:cNvSpPr/>
            <p:nvPr/>
          </p:nvSpPr>
          <p:spPr>
            <a:xfrm>
              <a:off x="10899948" y="8557990"/>
              <a:ext cx="85440" cy="64166"/>
            </a:xfrm>
            <a:custGeom>
              <a:avLst/>
              <a:gdLst>
                <a:gd name="connsiteX0" fmla="*/ 75010 w 85440"/>
                <a:gd name="connsiteY0" fmla="*/ 32294 h 64166"/>
                <a:gd name="connsiteX1" fmla="*/ 82041 w 85440"/>
                <a:gd name="connsiteY1" fmla="*/ 13542 h 64166"/>
                <a:gd name="connsiteX2" fmla="*/ 79698 w 85440"/>
                <a:gd name="connsiteY2" fmla="*/ 6510 h 64166"/>
                <a:gd name="connsiteX3" fmla="*/ 58601 w 85440"/>
                <a:gd name="connsiteY3" fmla="*/ 4167 h 64166"/>
                <a:gd name="connsiteX4" fmla="*/ 9376 w 85440"/>
                <a:gd name="connsiteY4" fmla="*/ 32294 h 64166"/>
                <a:gd name="connsiteX5" fmla="*/ 2344 w 85440"/>
                <a:gd name="connsiteY5" fmla="*/ 51047 h 64166"/>
                <a:gd name="connsiteX6" fmla="*/ 4688 w 85440"/>
                <a:gd name="connsiteY6" fmla="*/ 55734 h 64166"/>
                <a:gd name="connsiteX7" fmla="*/ 25784 w 85440"/>
                <a:gd name="connsiteY7" fmla="*/ 60423 h 64166"/>
                <a:gd name="connsiteX8" fmla="*/ 75010 w 85440"/>
                <a:gd name="connsiteY8" fmla="*/ 32294 h 6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440" h="64166">
                  <a:moveTo>
                    <a:pt x="75010" y="32294"/>
                  </a:moveTo>
                  <a:cubicBezTo>
                    <a:pt x="85932" y="26059"/>
                    <a:pt x="88277" y="19777"/>
                    <a:pt x="82041" y="13542"/>
                  </a:cubicBezTo>
                  <a:lnTo>
                    <a:pt x="79698" y="6510"/>
                  </a:lnTo>
                  <a:cubicBezTo>
                    <a:pt x="75010" y="-1319"/>
                    <a:pt x="67977" y="-2070"/>
                    <a:pt x="58601" y="4167"/>
                  </a:cubicBezTo>
                  <a:lnTo>
                    <a:pt x="9376" y="32294"/>
                  </a:lnTo>
                  <a:cubicBezTo>
                    <a:pt x="0" y="38530"/>
                    <a:pt x="-2344" y="44811"/>
                    <a:pt x="2344" y="51047"/>
                  </a:cubicBezTo>
                  <a:lnTo>
                    <a:pt x="4688" y="55734"/>
                  </a:lnTo>
                  <a:cubicBezTo>
                    <a:pt x="10923" y="65111"/>
                    <a:pt x="17955" y="66658"/>
                    <a:pt x="25784" y="60423"/>
                  </a:cubicBezTo>
                  <a:lnTo>
                    <a:pt x="75010" y="32294"/>
                  </a:lnTo>
                  <a:close/>
                </a:path>
              </a:pathLst>
            </a:custGeom>
            <a:solidFill>
              <a:srgbClr val="489682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85EE301D-109B-462E-8589-3007D885EB00}"/>
                </a:ext>
              </a:extLst>
            </p:cNvPr>
            <p:cNvSpPr/>
            <p:nvPr/>
          </p:nvSpPr>
          <p:spPr>
            <a:xfrm>
              <a:off x="8232427" y="7448736"/>
              <a:ext cx="1879922" cy="1068883"/>
            </a:xfrm>
            <a:custGeom>
              <a:avLst/>
              <a:gdLst>
                <a:gd name="connsiteX0" fmla="*/ 1879923 w 1879922"/>
                <a:gd name="connsiteY0" fmla="*/ 16407 h 1068883"/>
                <a:gd name="connsiteX1" fmla="*/ 1849450 w 1879922"/>
                <a:gd name="connsiteY1" fmla="*/ 0 h 1068883"/>
                <a:gd name="connsiteX2" fmla="*/ 0 w 1879922"/>
                <a:gd name="connsiteY2" fmla="*/ 1068883 h 1068883"/>
                <a:gd name="connsiteX3" fmla="*/ 58601 w 1879922"/>
                <a:gd name="connsiteY3" fmla="*/ 1068883 h 1068883"/>
                <a:gd name="connsiteX4" fmla="*/ 1879923 w 1879922"/>
                <a:gd name="connsiteY4" fmla="*/ 16407 h 106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922" h="1068883">
                  <a:moveTo>
                    <a:pt x="1879923" y="16407"/>
                  </a:moveTo>
                  <a:lnTo>
                    <a:pt x="1849450" y="0"/>
                  </a:lnTo>
                  <a:lnTo>
                    <a:pt x="0" y="1068883"/>
                  </a:lnTo>
                  <a:lnTo>
                    <a:pt x="58601" y="1068883"/>
                  </a:lnTo>
                  <a:lnTo>
                    <a:pt x="1879923" y="16407"/>
                  </a:lnTo>
                  <a:close/>
                </a:path>
              </a:pathLst>
            </a:custGeom>
            <a:solidFill>
              <a:srgbClr val="1C2E43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F190C1D7-C2BF-4126-87DC-1A6088069AD3}"/>
                </a:ext>
              </a:extLst>
            </p:cNvPr>
            <p:cNvSpPr/>
            <p:nvPr/>
          </p:nvSpPr>
          <p:spPr>
            <a:xfrm>
              <a:off x="8291028" y="7465143"/>
              <a:ext cx="1877578" cy="1082408"/>
            </a:xfrm>
            <a:custGeom>
              <a:avLst/>
              <a:gdLst>
                <a:gd name="connsiteX0" fmla="*/ 1851794 w 1877578"/>
                <a:gd name="connsiteY0" fmla="*/ 16409 h 1082408"/>
                <a:gd name="connsiteX1" fmla="*/ 1821322 w 1877578"/>
                <a:gd name="connsiteY1" fmla="*/ 0 h 1082408"/>
                <a:gd name="connsiteX2" fmla="*/ 0 w 1877578"/>
                <a:gd name="connsiteY2" fmla="*/ 1052476 h 1082408"/>
                <a:gd name="connsiteX3" fmla="*/ 44537 w 1877578"/>
                <a:gd name="connsiteY3" fmla="*/ 1068885 h 1082408"/>
                <a:gd name="connsiteX4" fmla="*/ 217996 w 1877578"/>
                <a:gd name="connsiteY4" fmla="*/ 1054819 h 1082408"/>
                <a:gd name="connsiteX5" fmla="*/ 1849450 w 1877578"/>
                <a:gd name="connsiteY5" fmla="*/ 112515 h 1082408"/>
                <a:gd name="connsiteX6" fmla="*/ 1877578 w 1877578"/>
                <a:gd name="connsiteY6" fmla="*/ 65634 h 1082408"/>
                <a:gd name="connsiteX7" fmla="*/ 1851794 w 1877578"/>
                <a:gd name="connsiteY7" fmla="*/ 16409 h 108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7578" h="1082408">
                  <a:moveTo>
                    <a:pt x="1851794" y="16409"/>
                  </a:moveTo>
                  <a:lnTo>
                    <a:pt x="1821322" y="0"/>
                  </a:lnTo>
                  <a:lnTo>
                    <a:pt x="0" y="1052476"/>
                  </a:lnTo>
                  <a:lnTo>
                    <a:pt x="44537" y="1068885"/>
                  </a:lnTo>
                  <a:cubicBezTo>
                    <a:pt x="103921" y="1090777"/>
                    <a:pt x="161739" y="1086090"/>
                    <a:pt x="217996" y="1054819"/>
                  </a:cubicBezTo>
                  <a:lnTo>
                    <a:pt x="1849450" y="112515"/>
                  </a:lnTo>
                  <a:cubicBezTo>
                    <a:pt x="1868202" y="101592"/>
                    <a:pt x="1877578" y="85933"/>
                    <a:pt x="1877578" y="65634"/>
                  </a:cubicBezTo>
                  <a:cubicBezTo>
                    <a:pt x="1877578" y="43740"/>
                    <a:pt x="1868985" y="27332"/>
                    <a:pt x="1851794" y="16409"/>
                  </a:cubicBezTo>
                  <a:close/>
                </a:path>
              </a:pathLst>
            </a:custGeom>
            <a:solidFill>
              <a:srgbClr val="123751"/>
            </a:solidFill>
            <a:ln w="468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2871D9D-A6FF-4F52-B4DB-0F6EF7614607}"/>
              </a:ext>
            </a:extLst>
          </p:cNvPr>
          <p:cNvSpPr txBox="1"/>
          <p:nvPr/>
        </p:nvSpPr>
        <p:spPr>
          <a:xfrm>
            <a:off x="7486900" y="893165"/>
            <a:ext cx="44169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4598AA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Data</a:t>
            </a:r>
            <a:endParaRPr lang="zh-CN" altLang="en-US" sz="10500" spc="-150" dirty="0">
              <a:solidFill>
                <a:srgbClr val="4598AA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87B0BEA-CEF2-4F30-8229-AAF1CE1E5B56}"/>
              </a:ext>
            </a:extLst>
          </p:cNvPr>
          <p:cNvSpPr txBox="1"/>
          <p:nvPr/>
        </p:nvSpPr>
        <p:spPr>
          <a:xfrm>
            <a:off x="4425986" y="1927916"/>
            <a:ext cx="71050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0" spc="-150" dirty="0">
                <a:solidFill>
                  <a:srgbClr val="1C2E43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Exploration</a:t>
            </a:r>
            <a:endParaRPr lang="zh-CN" altLang="en-US" sz="10500" spc="-150" dirty="0">
              <a:solidFill>
                <a:srgbClr val="1C2E43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6" grpId="0"/>
      <p:bldP spid="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D6E1C-2063-432E-8F85-C7681EA25B81}"/>
              </a:ext>
            </a:extLst>
          </p:cNvPr>
          <p:cNvSpPr txBox="1"/>
          <p:nvPr/>
        </p:nvSpPr>
        <p:spPr>
          <a:xfrm>
            <a:off x="1182600" y="514258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 Exploration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5E48E-6753-F040-BCB0-31BA8608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97" y="1009525"/>
            <a:ext cx="9510239" cy="57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4A6F9E2-5F0C-DC4A-94CB-CAF5476C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81" y="1043798"/>
            <a:ext cx="19278316" cy="4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FCCE32-4FD0-C342-B53D-7FA376AA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56" y="1091294"/>
            <a:ext cx="10001020" cy="5632092"/>
          </a:xfrm>
          <a:prstGeom prst="rect">
            <a:avLst/>
          </a:prstGeom>
        </p:spPr>
      </p:pic>
      <p:sp>
        <p:nvSpPr>
          <p:cNvPr id="60" name="文本框 113">
            <a:extLst>
              <a:ext uri="{FF2B5EF4-FFF2-40B4-BE49-F238E27FC236}">
                <a16:creationId xmlns:a16="http://schemas.microsoft.com/office/drawing/2014/main" id="{E8E8EA73-6C7C-2E4E-9A31-636D0BA84DC9}"/>
              </a:ext>
            </a:extLst>
          </p:cNvPr>
          <p:cNvSpPr txBox="1"/>
          <p:nvPr/>
        </p:nvSpPr>
        <p:spPr>
          <a:xfrm>
            <a:off x="1182600" y="514258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 Exploration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E588DB3-61D7-4ECE-947D-53E32D019FF4}"/>
              </a:ext>
            </a:extLst>
          </p:cNvPr>
          <p:cNvSpPr/>
          <p:nvPr/>
        </p:nvSpPr>
        <p:spPr>
          <a:xfrm>
            <a:off x="444500" y="419100"/>
            <a:ext cx="4152901" cy="600075"/>
          </a:xfrm>
          <a:prstGeom prst="rect">
            <a:avLst/>
          </a:prstGeom>
          <a:solidFill>
            <a:srgbClr val="F5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FE9368-C80B-4A2B-9E66-4032F8070FBF}"/>
              </a:ext>
            </a:extLst>
          </p:cNvPr>
          <p:cNvSpPr/>
          <p:nvPr/>
        </p:nvSpPr>
        <p:spPr>
          <a:xfrm>
            <a:off x="444500" y="419100"/>
            <a:ext cx="600075" cy="600075"/>
          </a:xfrm>
          <a:prstGeom prst="rect">
            <a:avLst/>
          </a:prstGeom>
          <a:solidFill>
            <a:srgbClr val="45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Google Shape;5953;p64">
            <a:extLst>
              <a:ext uri="{FF2B5EF4-FFF2-40B4-BE49-F238E27FC236}">
                <a16:creationId xmlns:a16="http://schemas.microsoft.com/office/drawing/2014/main" id="{393ECCAE-5627-488F-9A64-632727722C05}"/>
              </a:ext>
            </a:extLst>
          </p:cNvPr>
          <p:cNvGrpSpPr/>
          <p:nvPr/>
        </p:nvGrpSpPr>
        <p:grpSpPr>
          <a:xfrm>
            <a:off x="551117" y="551370"/>
            <a:ext cx="386840" cy="335534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18" name="Google Shape;5954;p64">
              <a:extLst>
                <a:ext uri="{FF2B5EF4-FFF2-40B4-BE49-F238E27FC236}">
                  <a16:creationId xmlns:a16="http://schemas.microsoft.com/office/drawing/2014/main" id="{2B8F7A7E-FD11-4943-9B98-D60BFF928221}"/>
                </a:ext>
              </a:extLst>
            </p:cNvPr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55;p64">
              <a:extLst>
                <a:ext uri="{FF2B5EF4-FFF2-40B4-BE49-F238E27FC236}">
                  <a16:creationId xmlns:a16="http://schemas.microsoft.com/office/drawing/2014/main" id="{971DCEC9-0A6C-4A43-843D-092456CECF24}"/>
                </a:ext>
              </a:extLst>
            </p:cNvPr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956;p64">
              <a:extLst>
                <a:ext uri="{FF2B5EF4-FFF2-40B4-BE49-F238E27FC236}">
                  <a16:creationId xmlns:a16="http://schemas.microsoft.com/office/drawing/2014/main" id="{EAE15F07-84F9-40C7-8CC6-D8616BA3B774}"/>
                </a:ext>
              </a:extLst>
            </p:cNvPr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10BA6735-E47E-42E6-8A64-ED0CD474709E}"/>
              </a:ext>
            </a:extLst>
          </p:cNvPr>
          <p:cNvGrpSpPr/>
          <p:nvPr/>
        </p:nvGrpSpPr>
        <p:grpSpPr>
          <a:xfrm>
            <a:off x="2468856" y="3057771"/>
            <a:ext cx="7276115" cy="619600"/>
            <a:chOff x="2468856" y="3057771"/>
            <a:chExt cx="7276115" cy="619600"/>
          </a:xfrm>
        </p:grpSpPr>
        <p:grpSp>
          <p:nvGrpSpPr>
            <p:cNvPr id="36" name="Google Shape;10307;p74">
              <a:extLst>
                <a:ext uri="{FF2B5EF4-FFF2-40B4-BE49-F238E27FC236}">
                  <a16:creationId xmlns:a16="http://schemas.microsoft.com/office/drawing/2014/main" id="{AB876683-7217-4529-B7BA-A01FC95D6CFF}"/>
                </a:ext>
              </a:extLst>
            </p:cNvPr>
            <p:cNvGrpSpPr/>
            <p:nvPr/>
          </p:nvGrpSpPr>
          <p:grpSpPr>
            <a:xfrm>
              <a:off x="2468856" y="3057771"/>
              <a:ext cx="623663" cy="619600"/>
              <a:chOff x="580725" y="3617925"/>
              <a:chExt cx="299325" cy="297375"/>
            </a:xfrm>
            <a:solidFill>
              <a:schemeClr val="bg1"/>
            </a:solidFill>
          </p:grpSpPr>
          <p:sp>
            <p:nvSpPr>
              <p:cNvPr id="37" name="Google Shape;10308;p74">
                <a:extLst>
                  <a:ext uri="{FF2B5EF4-FFF2-40B4-BE49-F238E27FC236}">
                    <a16:creationId xmlns:a16="http://schemas.microsoft.com/office/drawing/2014/main" id="{5E458C2E-E194-4523-B990-EB53E0B2992E}"/>
                  </a:ext>
                </a:extLst>
              </p:cNvPr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09;p74">
                <a:extLst>
                  <a:ext uri="{FF2B5EF4-FFF2-40B4-BE49-F238E27FC236}">
                    <a16:creationId xmlns:a16="http://schemas.microsoft.com/office/drawing/2014/main" id="{6D8A13BB-7763-44A1-A984-187D985EA8AB}"/>
                  </a:ext>
                </a:extLst>
              </p:cNvPr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10;p74">
                <a:extLst>
                  <a:ext uri="{FF2B5EF4-FFF2-40B4-BE49-F238E27FC236}">
                    <a16:creationId xmlns:a16="http://schemas.microsoft.com/office/drawing/2014/main" id="{5BFA16EA-EE03-4F46-8782-02C658B8738E}"/>
                  </a:ext>
                </a:extLst>
              </p:cNvPr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11;p74">
                <a:extLst>
                  <a:ext uri="{FF2B5EF4-FFF2-40B4-BE49-F238E27FC236}">
                    <a16:creationId xmlns:a16="http://schemas.microsoft.com/office/drawing/2014/main" id="{B4E2C61C-0FBB-4BD2-9E88-DA105B99E201}"/>
                  </a:ext>
                </a:extLst>
              </p:cNvPr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12;p74">
                <a:extLst>
                  <a:ext uri="{FF2B5EF4-FFF2-40B4-BE49-F238E27FC236}">
                    <a16:creationId xmlns:a16="http://schemas.microsoft.com/office/drawing/2014/main" id="{C458B61F-9C94-4F1D-A8D6-054944BD181D}"/>
                  </a:ext>
                </a:extLst>
              </p:cNvPr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0490;p74">
              <a:extLst>
                <a:ext uri="{FF2B5EF4-FFF2-40B4-BE49-F238E27FC236}">
                  <a16:creationId xmlns:a16="http://schemas.microsoft.com/office/drawing/2014/main" id="{DD0DA583-3ABD-4B15-97E5-82337318928F}"/>
                </a:ext>
              </a:extLst>
            </p:cNvPr>
            <p:cNvGrpSpPr/>
            <p:nvPr/>
          </p:nvGrpSpPr>
          <p:grpSpPr>
            <a:xfrm>
              <a:off x="9127872" y="3059022"/>
              <a:ext cx="617099" cy="617099"/>
              <a:chOff x="3497300" y="3227275"/>
              <a:chExt cx="296175" cy="296175"/>
            </a:xfrm>
            <a:solidFill>
              <a:schemeClr val="bg1"/>
            </a:solidFill>
          </p:grpSpPr>
          <p:sp>
            <p:nvSpPr>
              <p:cNvPr id="43" name="Google Shape;10491;p74">
                <a:extLst>
                  <a:ext uri="{FF2B5EF4-FFF2-40B4-BE49-F238E27FC236}">
                    <a16:creationId xmlns:a16="http://schemas.microsoft.com/office/drawing/2014/main" id="{0A898EE2-375B-457D-851B-8EAB4ECCCAB8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492;p74">
                <a:extLst>
                  <a:ext uri="{FF2B5EF4-FFF2-40B4-BE49-F238E27FC236}">
                    <a16:creationId xmlns:a16="http://schemas.microsoft.com/office/drawing/2014/main" id="{EBD36B29-2229-4370-8A6B-5D5567CB02CC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493;p74">
                <a:extLst>
                  <a:ext uri="{FF2B5EF4-FFF2-40B4-BE49-F238E27FC236}">
                    <a16:creationId xmlns:a16="http://schemas.microsoft.com/office/drawing/2014/main" id="{DAF49BE9-F69A-40F8-A7F2-352A3B5E58A5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494;p74">
                <a:extLst>
                  <a:ext uri="{FF2B5EF4-FFF2-40B4-BE49-F238E27FC236}">
                    <a16:creationId xmlns:a16="http://schemas.microsoft.com/office/drawing/2014/main" id="{D944E407-898E-4CD5-BE78-D8C001B908CF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495;p74">
                <a:extLst>
                  <a:ext uri="{FF2B5EF4-FFF2-40B4-BE49-F238E27FC236}">
                    <a16:creationId xmlns:a16="http://schemas.microsoft.com/office/drawing/2014/main" id="{81857C80-77DD-4284-99ED-4E11921C51C9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496;p74">
                <a:extLst>
                  <a:ext uri="{FF2B5EF4-FFF2-40B4-BE49-F238E27FC236}">
                    <a16:creationId xmlns:a16="http://schemas.microsoft.com/office/drawing/2014/main" id="{30CD8AFE-7FDB-4B5F-B851-62F92BD9683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497;p74">
                <a:extLst>
                  <a:ext uri="{FF2B5EF4-FFF2-40B4-BE49-F238E27FC236}">
                    <a16:creationId xmlns:a16="http://schemas.microsoft.com/office/drawing/2014/main" id="{02F1E1B0-2926-43C7-90FC-68F6A8B56583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98;p74">
                <a:extLst>
                  <a:ext uri="{FF2B5EF4-FFF2-40B4-BE49-F238E27FC236}">
                    <a16:creationId xmlns:a16="http://schemas.microsoft.com/office/drawing/2014/main" id="{3FF9E942-FE0C-4E05-8719-98215DD7E8DC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0543;p74">
              <a:extLst>
                <a:ext uri="{FF2B5EF4-FFF2-40B4-BE49-F238E27FC236}">
                  <a16:creationId xmlns:a16="http://schemas.microsoft.com/office/drawing/2014/main" id="{AE73BD8B-779B-4363-B28D-768BE1F4F417}"/>
                </a:ext>
              </a:extLst>
            </p:cNvPr>
            <p:cNvGrpSpPr/>
            <p:nvPr/>
          </p:nvGrpSpPr>
          <p:grpSpPr>
            <a:xfrm>
              <a:off x="5787451" y="3059022"/>
              <a:ext cx="617099" cy="617099"/>
              <a:chOff x="2037825" y="3254050"/>
              <a:chExt cx="296175" cy="296175"/>
            </a:xfrm>
            <a:solidFill>
              <a:schemeClr val="bg1"/>
            </a:solidFill>
          </p:grpSpPr>
          <p:sp>
            <p:nvSpPr>
              <p:cNvPr id="52" name="Google Shape;10544;p74">
                <a:extLst>
                  <a:ext uri="{FF2B5EF4-FFF2-40B4-BE49-F238E27FC236}">
                    <a16:creationId xmlns:a16="http://schemas.microsoft.com/office/drawing/2014/main" id="{34485343-7C64-402B-AB31-CE1FB58C81C0}"/>
                  </a:ext>
                </a:extLst>
              </p:cNvPr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45;p74">
                <a:extLst>
                  <a:ext uri="{FF2B5EF4-FFF2-40B4-BE49-F238E27FC236}">
                    <a16:creationId xmlns:a16="http://schemas.microsoft.com/office/drawing/2014/main" id="{D5C37224-B851-4A5B-AB5B-C7406371D4B9}"/>
                  </a:ext>
                </a:extLst>
              </p:cNvPr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546;p74">
                <a:extLst>
                  <a:ext uri="{FF2B5EF4-FFF2-40B4-BE49-F238E27FC236}">
                    <a16:creationId xmlns:a16="http://schemas.microsoft.com/office/drawing/2014/main" id="{D75A05DE-5992-411B-A370-69ABC7E7FBD5}"/>
                  </a:ext>
                </a:extLst>
              </p:cNvPr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547;p74">
                <a:extLst>
                  <a:ext uri="{FF2B5EF4-FFF2-40B4-BE49-F238E27FC236}">
                    <a16:creationId xmlns:a16="http://schemas.microsoft.com/office/drawing/2014/main" id="{448EA05F-427F-49B6-9B2C-04A864CEA125}"/>
                  </a:ext>
                </a:extLst>
              </p:cNvPr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548;p74">
                <a:extLst>
                  <a:ext uri="{FF2B5EF4-FFF2-40B4-BE49-F238E27FC236}">
                    <a16:creationId xmlns:a16="http://schemas.microsoft.com/office/drawing/2014/main" id="{DB679286-DBD7-43C0-8EC9-C18D852359C6}"/>
                  </a:ext>
                </a:extLst>
              </p:cNvPr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549;p74">
                <a:extLst>
                  <a:ext uri="{FF2B5EF4-FFF2-40B4-BE49-F238E27FC236}">
                    <a16:creationId xmlns:a16="http://schemas.microsoft.com/office/drawing/2014/main" id="{65BA276A-5DC0-436E-B7C4-0C98603DBD72}"/>
                  </a:ext>
                </a:extLst>
              </p:cNvPr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10E4B0B-DF2E-414D-9AF8-4846B352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32" y="1443846"/>
            <a:ext cx="23083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61577-91DD-3849-86C5-3D165C0D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767"/>
            <a:ext cx="12059478" cy="2211600"/>
          </a:xfrm>
          <a:prstGeom prst="rect">
            <a:avLst/>
          </a:prstGeom>
        </p:spPr>
      </p:pic>
      <p:sp>
        <p:nvSpPr>
          <p:cNvPr id="58" name="文本框 127">
            <a:extLst>
              <a:ext uri="{FF2B5EF4-FFF2-40B4-BE49-F238E27FC236}">
                <a16:creationId xmlns:a16="http://schemas.microsoft.com/office/drawing/2014/main" id="{BDE54DB5-B70A-3441-91C8-1B9A454D6588}"/>
              </a:ext>
            </a:extLst>
          </p:cNvPr>
          <p:cNvSpPr txBox="1"/>
          <p:nvPr/>
        </p:nvSpPr>
        <p:spPr>
          <a:xfrm>
            <a:off x="551117" y="4442042"/>
            <a:ext cx="11137301" cy="13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Obvious Patterns: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Partner, Online Security Service, and Payment Method, has a relatively higher correlation with Churn.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Customer with fewer time spend on services prone to leave.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Lower monthly charge would help in reducing churn rate.</a:t>
            </a:r>
          </a:p>
        </p:txBody>
      </p:sp>
      <p:sp>
        <p:nvSpPr>
          <p:cNvPr id="61" name="文本框 113">
            <a:extLst>
              <a:ext uri="{FF2B5EF4-FFF2-40B4-BE49-F238E27FC236}">
                <a16:creationId xmlns:a16="http://schemas.microsoft.com/office/drawing/2014/main" id="{A97183FD-8395-3743-8384-A986B8E7F05F}"/>
              </a:ext>
            </a:extLst>
          </p:cNvPr>
          <p:cNvSpPr txBox="1"/>
          <p:nvPr/>
        </p:nvSpPr>
        <p:spPr>
          <a:xfrm>
            <a:off x="1182600" y="514258"/>
            <a:ext cx="34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solidFill>
                  <a:srgbClr val="4598AA"/>
                </a:solidFill>
                <a:latin typeface="Centaur" panose="02030504050205020304" pitchFamily="18" charset="77"/>
                <a:ea typeface="微软雅黑" panose="020B0503020204020204" pitchFamily="34" charset="-122"/>
              </a:rPr>
              <a:t>Data Exploration</a:t>
            </a:r>
            <a:endParaRPr lang="zh-CN" altLang="en-US" sz="2000" b="1" spc="100" dirty="0">
              <a:solidFill>
                <a:srgbClr val="4598AA"/>
              </a:solidFill>
              <a:latin typeface="Centaur" panose="02030504050205020304" pitchFamily="18" charset="77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2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98AA">
            <a:alpha val="70000"/>
          </a:srgbClr>
        </a:solidFill>
        <a:ln>
          <a:solidFill>
            <a:srgbClr val="12375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523</Words>
  <Application>Microsoft Macintosh PowerPoint</Application>
  <PresentationFormat>Widescreen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华文细黑</vt:lpstr>
      <vt:lpstr>STXingkai</vt:lpstr>
      <vt:lpstr>等线</vt:lpstr>
      <vt:lpstr>微软雅黑</vt:lpstr>
      <vt:lpstr>Arial</vt:lpstr>
      <vt:lpstr>华文细黑</vt:lpstr>
      <vt:lpstr>Centaur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www.pptchaoshi.com; </dc:title>
  <dc:subject>www.pptchaoshi.com; </dc:subject>
  <dc:creator>欢乐PPT</dc:creator>
  <cp:keywords>www.pptchaoshi.com</cp:keywords>
  <cp:lastModifiedBy>CHENG Yiyuan</cp:lastModifiedBy>
  <cp:revision>171</cp:revision>
  <dcterms:created xsi:type="dcterms:W3CDTF">2020-09-15T06:13:49Z</dcterms:created>
  <dcterms:modified xsi:type="dcterms:W3CDTF">2020-11-19T21:48:40Z</dcterms:modified>
</cp:coreProperties>
</file>