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04" r:id="rId3"/>
    <p:sldId id="257" r:id="rId4"/>
    <p:sldId id="262" r:id="rId5"/>
    <p:sldId id="280" r:id="rId6"/>
    <p:sldId id="260" r:id="rId7"/>
    <p:sldId id="270" r:id="rId8"/>
    <p:sldId id="261" r:id="rId9"/>
    <p:sldId id="327" r:id="rId10"/>
    <p:sldId id="326" r:id="rId11"/>
    <p:sldId id="325" r:id="rId12"/>
    <p:sldId id="264" r:id="rId13"/>
    <p:sldId id="265" r:id="rId14"/>
    <p:sldId id="277" r:id="rId15"/>
    <p:sldId id="269" r:id="rId16"/>
    <p:sldId id="288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95" r:id="rId28"/>
    <p:sldId id="315" r:id="rId29"/>
    <p:sldId id="316" r:id="rId30"/>
    <p:sldId id="317" r:id="rId31"/>
    <p:sldId id="318" r:id="rId32"/>
    <p:sldId id="30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D39D"/>
    <a:srgbClr val="F63E63"/>
    <a:srgbClr val="6D2885"/>
    <a:srgbClr val="29A9FA"/>
    <a:srgbClr val="01345F"/>
    <a:srgbClr val="FA94A2"/>
    <a:srgbClr val="5ABC79"/>
    <a:srgbClr val="23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1" autoAdjust="0"/>
    <p:restoredTop sz="92866" autoAdjust="0"/>
  </p:normalViewPr>
  <p:slideViewPr>
    <p:cSldViewPr snapToGrid="0" showGuides="1">
      <p:cViewPr>
        <p:scale>
          <a:sx n="50" d="100"/>
          <a:sy n="50" d="100"/>
        </p:scale>
        <p:origin x="846" y="25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29.png"/><Relationship Id="rId6" Type="http://schemas.openxmlformats.org/officeDocument/2006/relationships/image" Target="../media/image22.sv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4DB20-2079-4458-AAF8-BD9C5701EF4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637B74F-2E26-45FF-A752-36230951A617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40000"/>
                  <a:lumOff val="60000"/>
                </a:schemeClr>
              </a:solidFill>
            </a:rPr>
            <a:t>Limited Storage Capacity</a:t>
          </a:r>
        </a:p>
      </dgm:t>
    </dgm:pt>
    <dgm:pt modelId="{FBD003BC-B127-4FD1-8EC0-68F5B062D320}" type="parTrans" cxnId="{75638766-DC35-436F-BDDD-07DC6E2AB359}">
      <dgm:prSet/>
      <dgm:spPr/>
      <dgm:t>
        <a:bodyPr/>
        <a:lstStyle/>
        <a:p>
          <a:endParaRPr lang="en-US"/>
        </a:p>
      </dgm:t>
    </dgm:pt>
    <dgm:pt modelId="{11FFB054-3BAA-4ED0-BEF0-8CF7ECA3623C}" type="sibTrans" cxnId="{75638766-DC35-436F-BDDD-07DC6E2AB359}">
      <dgm:prSet/>
      <dgm:spPr/>
      <dgm:t>
        <a:bodyPr/>
        <a:lstStyle/>
        <a:p>
          <a:endParaRPr lang="en-US"/>
        </a:p>
      </dgm:t>
    </dgm:pt>
    <dgm:pt modelId="{6DF8EE33-7FA1-49D2-BDD3-F140AAAF1223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40000"/>
                  <a:lumOff val="60000"/>
                </a:schemeClr>
              </a:solidFill>
            </a:rPr>
            <a:t>Budget Overrun</a:t>
          </a:r>
        </a:p>
      </dgm:t>
    </dgm:pt>
    <dgm:pt modelId="{8FB1C090-D564-42A4-82D7-4CE3AE6C3C51}" type="parTrans" cxnId="{6BAADB54-CD44-4EB7-94CB-13584968CB16}">
      <dgm:prSet/>
      <dgm:spPr/>
      <dgm:t>
        <a:bodyPr/>
        <a:lstStyle/>
        <a:p>
          <a:endParaRPr lang="en-US"/>
        </a:p>
      </dgm:t>
    </dgm:pt>
    <dgm:pt modelId="{FF8032A4-3341-4664-B76E-22B4D61F95B9}" type="sibTrans" cxnId="{6BAADB54-CD44-4EB7-94CB-13584968CB16}">
      <dgm:prSet/>
      <dgm:spPr/>
      <dgm:t>
        <a:bodyPr/>
        <a:lstStyle/>
        <a:p>
          <a:endParaRPr lang="en-US"/>
        </a:p>
      </dgm:t>
    </dgm:pt>
    <dgm:pt modelId="{156F0A9B-F806-44AB-9ABF-581E5C53CD81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40000"/>
                  <a:lumOff val="60000"/>
                </a:schemeClr>
              </a:solidFill>
            </a:rPr>
            <a:t>Posts are not reliable</a:t>
          </a:r>
        </a:p>
      </dgm:t>
    </dgm:pt>
    <dgm:pt modelId="{17F9F2A3-12FE-469C-B450-5F61A2043C83}" type="parTrans" cxnId="{BA6B6E43-9059-4386-85F6-965CDE15272A}">
      <dgm:prSet/>
      <dgm:spPr/>
      <dgm:t>
        <a:bodyPr/>
        <a:lstStyle/>
        <a:p>
          <a:endParaRPr lang="en-US"/>
        </a:p>
      </dgm:t>
    </dgm:pt>
    <dgm:pt modelId="{04F5D305-7585-470E-A70E-6A58F44F5F92}" type="sibTrans" cxnId="{BA6B6E43-9059-4386-85F6-965CDE15272A}">
      <dgm:prSet/>
      <dgm:spPr/>
      <dgm:t>
        <a:bodyPr/>
        <a:lstStyle/>
        <a:p>
          <a:endParaRPr lang="en-US"/>
        </a:p>
      </dgm:t>
    </dgm:pt>
    <dgm:pt modelId="{A03037A9-F3D9-49D6-BB46-5EAD01DF00BA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40000"/>
                  <a:lumOff val="60000"/>
                </a:schemeClr>
              </a:solidFill>
            </a:rPr>
            <a:t>Data Inconsistency</a:t>
          </a:r>
        </a:p>
      </dgm:t>
    </dgm:pt>
    <dgm:pt modelId="{192CBCDC-75F6-42C4-85D8-B8261A865D76}" type="parTrans" cxnId="{5B783F4C-0942-44E4-A21C-7B3BE2EDC6C1}">
      <dgm:prSet/>
      <dgm:spPr/>
      <dgm:t>
        <a:bodyPr/>
        <a:lstStyle/>
        <a:p>
          <a:endParaRPr lang="en-US"/>
        </a:p>
      </dgm:t>
    </dgm:pt>
    <dgm:pt modelId="{7DC69E49-2459-408F-BA78-E8D7E4B060C2}" type="sibTrans" cxnId="{5B783F4C-0942-44E4-A21C-7B3BE2EDC6C1}">
      <dgm:prSet/>
      <dgm:spPr/>
      <dgm:t>
        <a:bodyPr/>
        <a:lstStyle/>
        <a:p>
          <a:endParaRPr lang="en-US"/>
        </a:p>
      </dgm:t>
    </dgm:pt>
    <dgm:pt modelId="{4197C5DF-1A9A-4461-A714-296828E4A883}" type="pres">
      <dgm:prSet presAssocID="{E274DB20-2079-4458-AAF8-BD9C5701EF4A}" presName="root" presStyleCnt="0">
        <dgm:presLayoutVars>
          <dgm:dir/>
          <dgm:resizeHandles val="exact"/>
        </dgm:presLayoutVars>
      </dgm:prSet>
      <dgm:spPr/>
    </dgm:pt>
    <dgm:pt modelId="{178A5443-A3A2-4CC8-89A8-CE0A632844D9}" type="pres">
      <dgm:prSet presAssocID="{E274DB20-2079-4458-AAF8-BD9C5701EF4A}" presName="container" presStyleCnt="0">
        <dgm:presLayoutVars>
          <dgm:dir/>
          <dgm:resizeHandles val="exact"/>
        </dgm:presLayoutVars>
      </dgm:prSet>
      <dgm:spPr/>
    </dgm:pt>
    <dgm:pt modelId="{48A12258-BDEB-4820-88A9-76C28BCF269A}" type="pres">
      <dgm:prSet presAssocID="{7637B74F-2E26-45FF-A752-36230951A617}" presName="compNode" presStyleCnt="0"/>
      <dgm:spPr/>
    </dgm:pt>
    <dgm:pt modelId="{CD8CFF6E-FD01-4AAC-9D19-FFDFAE916098}" type="pres">
      <dgm:prSet presAssocID="{7637B74F-2E26-45FF-A752-36230951A617}" presName="iconBgRect" presStyleLbl="bgShp" presStyleIdx="0" presStyleCnt="4"/>
      <dgm:spPr/>
    </dgm:pt>
    <dgm:pt modelId="{13B5FFFF-D7C9-4AFA-BA08-297CAD3C2A7A}" type="pres">
      <dgm:prSet presAssocID="{7637B74F-2E26-45FF-A752-36230951A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703C5E-B5C0-4C71-93B8-FEF9B2DA5B01}" type="pres">
      <dgm:prSet presAssocID="{7637B74F-2E26-45FF-A752-36230951A617}" presName="spaceRect" presStyleCnt="0"/>
      <dgm:spPr/>
    </dgm:pt>
    <dgm:pt modelId="{7485BBC5-D787-4E3F-A9DB-9F4E14D08EEF}" type="pres">
      <dgm:prSet presAssocID="{7637B74F-2E26-45FF-A752-36230951A617}" presName="textRect" presStyleLbl="revTx" presStyleIdx="0" presStyleCnt="4">
        <dgm:presLayoutVars>
          <dgm:chMax val="1"/>
          <dgm:chPref val="1"/>
        </dgm:presLayoutVars>
      </dgm:prSet>
      <dgm:spPr/>
    </dgm:pt>
    <dgm:pt modelId="{02361BC8-A306-46D8-9C2E-2EF4F6A5D03A}" type="pres">
      <dgm:prSet presAssocID="{11FFB054-3BAA-4ED0-BEF0-8CF7ECA3623C}" presName="sibTrans" presStyleLbl="sibTrans2D1" presStyleIdx="0" presStyleCnt="0"/>
      <dgm:spPr/>
    </dgm:pt>
    <dgm:pt modelId="{E73C0CF5-E6AA-4A63-986F-00987A49A140}" type="pres">
      <dgm:prSet presAssocID="{6DF8EE33-7FA1-49D2-BDD3-F140AAAF1223}" presName="compNode" presStyleCnt="0"/>
      <dgm:spPr/>
    </dgm:pt>
    <dgm:pt modelId="{3E8FC0C1-F74D-4E5C-8259-B893BAED86C5}" type="pres">
      <dgm:prSet presAssocID="{6DF8EE33-7FA1-49D2-BDD3-F140AAAF1223}" presName="iconBgRect" presStyleLbl="bgShp" presStyleIdx="1" presStyleCnt="4" custLinFactNeighborX="11980" custLinFactNeighborY="-1331"/>
      <dgm:spPr/>
    </dgm:pt>
    <dgm:pt modelId="{87D00845-15A6-4F7B-884A-DB880024F85F}" type="pres">
      <dgm:prSet presAssocID="{6DF8EE33-7FA1-49D2-BDD3-F140AAAF1223}" presName="iconRect" presStyleLbl="node1" presStyleIdx="1" presStyleCnt="4" custLinFactNeighborX="20655" custLinFactNeighborY="-22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873C307-1C3F-40DC-B391-D9627DF09F68}" type="pres">
      <dgm:prSet presAssocID="{6DF8EE33-7FA1-49D2-BDD3-F140AAAF1223}" presName="spaceRect" presStyleCnt="0"/>
      <dgm:spPr/>
    </dgm:pt>
    <dgm:pt modelId="{4CA3A5B9-8E6C-465C-B318-ABA8DBE93642}" type="pres">
      <dgm:prSet presAssocID="{6DF8EE33-7FA1-49D2-BDD3-F140AAAF1223}" presName="textRect" presStyleLbl="revTx" presStyleIdx="1" presStyleCnt="4">
        <dgm:presLayoutVars>
          <dgm:chMax val="1"/>
          <dgm:chPref val="1"/>
        </dgm:presLayoutVars>
      </dgm:prSet>
      <dgm:spPr/>
    </dgm:pt>
    <dgm:pt modelId="{A6ECF0BC-9D29-4537-A235-902891A0FDE8}" type="pres">
      <dgm:prSet presAssocID="{FF8032A4-3341-4664-B76E-22B4D61F95B9}" presName="sibTrans" presStyleLbl="sibTrans2D1" presStyleIdx="0" presStyleCnt="0"/>
      <dgm:spPr/>
    </dgm:pt>
    <dgm:pt modelId="{0C68D80F-F527-47F2-9EFC-46A1EF5DE0CF}" type="pres">
      <dgm:prSet presAssocID="{156F0A9B-F806-44AB-9ABF-581E5C53CD81}" presName="compNode" presStyleCnt="0"/>
      <dgm:spPr/>
    </dgm:pt>
    <dgm:pt modelId="{480212F1-F868-4DA0-BA27-7BBCA45982E7}" type="pres">
      <dgm:prSet presAssocID="{156F0A9B-F806-44AB-9ABF-581E5C53CD81}" presName="iconBgRect" presStyleLbl="bgShp" presStyleIdx="2" presStyleCnt="4"/>
      <dgm:spPr/>
    </dgm:pt>
    <dgm:pt modelId="{A64399BC-3D7E-410B-BCF3-9AFB8DD0A1BC}" type="pres">
      <dgm:prSet presAssocID="{156F0A9B-F806-44AB-9ABF-581E5C53CD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B3628143-AB4C-4FC9-AA7D-89BAA911819D}" type="pres">
      <dgm:prSet presAssocID="{156F0A9B-F806-44AB-9ABF-581E5C53CD81}" presName="spaceRect" presStyleCnt="0"/>
      <dgm:spPr/>
    </dgm:pt>
    <dgm:pt modelId="{C22D1619-14B1-4FE3-9B05-AC0453589DA6}" type="pres">
      <dgm:prSet presAssocID="{156F0A9B-F806-44AB-9ABF-581E5C53CD81}" presName="textRect" presStyleLbl="revTx" presStyleIdx="2" presStyleCnt="4">
        <dgm:presLayoutVars>
          <dgm:chMax val="1"/>
          <dgm:chPref val="1"/>
        </dgm:presLayoutVars>
      </dgm:prSet>
      <dgm:spPr/>
    </dgm:pt>
    <dgm:pt modelId="{0F10DD55-501F-426B-A209-12DEA8A6A965}" type="pres">
      <dgm:prSet presAssocID="{04F5D305-7585-470E-A70E-6A58F44F5F92}" presName="sibTrans" presStyleLbl="sibTrans2D1" presStyleIdx="0" presStyleCnt="0"/>
      <dgm:spPr/>
    </dgm:pt>
    <dgm:pt modelId="{012896AB-A247-46F1-8F4B-05E73410F3CD}" type="pres">
      <dgm:prSet presAssocID="{A03037A9-F3D9-49D6-BB46-5EAD01DF00BA}" presName="compNode" presStyleCnt="0"/>
      <dgm:spPr/>
    </dgm:pt>
    <dgm:pt modelId="{96D37E6D-F1E6-4FC2-A615-D5193BF3AD5E}" type="pres">
      <dgm:prSet presAssocID="{A03037A9-F3D9-49D6-BB46-5EAD01DF00BA}" presName="iconBgRect" presStyleLbl="bgShp" presStyleIdx="3" presStyleCnt="4" custLinFactNeighborX="11980" custLinFactNeighborY="-1331"/>
      <dgm:spPr/>
    </dgm:pt>
    <dgm:pt modelId="{6EB0EC02-3E9B-4396-9CA2-E6B84543D39F}" type="pres">
      <dgm:prSet presAssocID="{A03037A9-F3D9-49D6-BB46-5EAD01DF00BA}" presName="iconRect" presStyleLbl="node1" presStyleIdx="3" presStyleCnt="4" custLinFactNeighborX="20655" custLinFactNeighborY="-229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086C5D-BB9A-4F10-AE6D-9EE755FBEA58}" type="pres">
      <dgm:prSet presAssocID="{A03037A9-F3D9-49D6-BB46-5EAD01DF00BA}" presName="spaceRect" presStyleCnt="0"/>
      <dgm:spPr/>
    </dgm:pt>
    <dgm:pt modelId="{D7E43D66-3DB0-476C-A2E4-E7695E3E9AFB}" type="pres">
      <dgm:prSet presAssocID="{A03037A9-F3D9-49D6-BB46-5EAD01DF00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D9550C-E533-490A-A310-1A0954A40ADA}" type="presOf" srcId="{7637B74F-2E26-45FF-A752-36230951A617}" destId="{7485BBC5-D787-4E3F-A9DB-9F4E14D08EEF}" srcOrd="0" destOrd="0" presId="urn:microsoft.com/office/officeart/2018/2/layout/IconCircleList"/>
    <dgm:cxn modelId="{BA6B6E43-9059-4386-85F6-965CDE15272A}" srcId="{E274DB20-2079-4458-AAF8-BD9C5701EF4A}" destId="{156F0A9B-F806-44AB-9ABF-581E5C53CD81}" srcOrd="2" destOrd="0" parTransId="{17F9F2A3-12FE-469C-B450-5F61A2043C83}" sibTransId="{04F5D305-7585-470E-A70E-6A58F44F5F92}"/>
    <dgm:cxn modelId="{75638766-DC35-436F-BDDD-07DC6E2AB359}" srcId="{E274DB20-2079-4458-AAF8-BD9C5701EF4A}" destId="{7637B74F-2E26-45FF-A752-36230951A617}" srcOrd="0" destOrd="0" parTransId="{FBD003BC-B127-4FD1-8EC0-68F5B062D320}" sibTransId="{11FFB054-3BAA-4ED0-BEF0-8CF7ECA3623C}"/>
    <dgm:cxn modelId="{160D3C4C-1426-4B06-9034-EC0884183D9E}" type="presOf" srcId="{FF8032A4-3341-4664-B76E-22B4D61F95B9}" destId="{A6ECF0BC-9D29-4537-A235-902891A0FDE8}" srcOrd="0" destOrd="0" presId="urn:microsoft.com/office/officeart/2018/2/layout/IconCircleList"/>
    <dgm:cxn modelId="{5B783F4C-0942-44E4-A21C-7B3BE2EDC6C1}" srcId="{E274DB20-2079-4458-AAF8-BD9C5701EF4A}" destId="{A03037A9-F3D9-49D6-BB46-5EAD01DF00BA}" srcOrd="3" destOrd="0" parTransId="{192CBCDC-75F6-42C4-85D8-B8261A865D76}" sibTransId="{7DC69E49-2459-408F-BA78-E8D7E4B060C2}"/>
    <dgm:cxn modelId="{6BAADB54-CD44-4EB7-94CB-13584968CB16}" srcId="{E274DB20-2079-4458-AAF8-BD9C5701EF4A}" destId="{6DF8EE33-7FA1-49D2-BDD3-F140AAAF1223}" srcOrd="1" destOrd="0" parTransId="{8FB1C090-D564-42A4-82D7-4CE3AE6C3C51}" sibTransId="{FF8032A4-3341-4664-B76E-22B4D61F95B9}"/>
    <dgm:cxn modelId="{1A274DBA-9887-425D-B63A-C8C3AB4130CA}" type="presOf" srcId="{A03037A9-F3D9-49D6-BB46-5EAD01DF00BA}" destId="{D7E43D66-3DB0-476C-A2E4-E7695E3E9AFB}" srcOrd="0" destOrd="0" presId="urn:microsoft.com/office/officeart/2018/2/layout/IconCircleList"/>
    <dgm:cxn modelId="{929ECAC0-3895-4378-B52B-F8BEAADA10C1}" type="presOf" srcId="{156F0A9B-F806-44AB-9ABF-581E5C53CD81}" destId="{C22D1619-14B1-4FE3-9B05-AC0453589DA6}" srcOrd="0" destOrd="0" presId="urn:microsoft.com/office/officeart/2018/2/layout/IconCircleList"/>
    <dgm:cxn modelId="{CEDFCDCE-37C6-4CA3-B73C-F2E2F273BD49}" type="presOf" srcId="{11FFB054-3BAA-4ED0-BEF0-8CF7ECA3623C}" destId="{02361BC8-A306-46D8-9C2E-2EF4F6A5D03A}" srcOrd="0" destOrd="0" presId="urn:microsoft.com/office/officeart/2018/2/layout/IconCircleList"/>
    <dgm:cxn modelId="{D21D38D1-8AE8-4B20-8A07-D807DECDAE24}" type="presOf" srcId="{6DF8EE33-7FA1-49D2-BDD3-F140AAAF1223}" destId="{4CA3A5B9-8E6C-465C-B318-ABA8DBE93642}" srcOrd="0" destOrd="0" presId="urn:microsoft.com/office/officeart/2018/2/layout/IconCircleList"/>
    <dgm:cxn modelId="{86C66DD1-8617-49DE-A469-F78DF4EBB364}" type="presOf" srcId="{04F5D305-7585-470E-A70E-6A58F44F5F92}" destId="{0F10DD55-501F-426B-A209-12DEA8A6A965}" srcOrd="0" destOrd="0" presId="urn:microsoft.com/office/officeart/2018/2/layout/IconCircleList"/>
    <dgm:cxn modelId="{724D0BF3-A098-4086-A6C7-DBCE78B3838F}" type="presOf" srcId="{E274DB20-2079-4458-AAF8-BD9C5701EF4A}" destId="{4197C5DF-1A9A-4461-A714-296828E4A883}" srcOrd="0" destOrd="0" presId="urn:microsoft.com/office/officeart/2018/2/layout/IconCircleList"/>
    <dgm:cxn modelId="{0EE45BF7-AD73-46C3-A6F5-C7B8264566B8}" type="presParOf" srcId="{4197C5DF-1A9A-4461-A714-296828E4A883}" destId="{178A5443-A3A2-4CC8-89A8-CE0A632844D9}" srcOrd="0" destOrd="0" presId="urn:microsoft.com/office/officeart/2018/2/layout/IconCircleList"/>
    <dgm:cxn modelId="{2D7BB699-E552-46B1-9F52-4A9CAA279042}" type="presParOf" srcId="{178A5443-A3A2-4CC8-89A8-CE0A632844D9}" destId="{48A12258-BDEB-4820-88A9-76C28BCF269A}" srcOrd="0" destOrd="0" presId="urn:microsoft.com/office/officeart/2018/2/layout/IconCircleList"/>
    <dgm:cxn modelId="{E7B01BEB-C64E-4FD4-B4D8-E5DA85874B51}" type="presParOf" srcId="{48A12258-BDEB-4820-88A9-76C28BCF269A}" destId="{CD8CFF6E-FD01-4AAC-9D19-FFDFAE916098}" srcOrd="0" destOrd="0" presId="urn:microsoft.com/office/officeart/2018/2/layout/IconCircleList"/>
    <dgm:cxn modelId="{DDC30A88-C38A-48DA-AE5F-A66ADAB5AAE4}" type="presParOf" srcId="{48A12258-BDEB-4820-88A9-76C28BCF269A}" destId="{13B5FFFF-D7C9-4AFA-BA08-297CAD3C2A7A}" srcOrd="1" destOrd="0" presId="urn:microsoft.com/office/officeart/2018/2/layout/IconCircleList"/>
    <dgm:cxn modelId="{42A352A2-7174-4106-BBCC-566134B9051A}" type="presParOf" srcId="{48A12258-BDEB-4820-88A9-76C28BCF269A}" destId="{BF703C5E-B5C0-4C71-93B8-FEF9B2DA5B01}" srcOrd="2" destOrd="0" presId="urn:microsoft.com/office/officeart/2018/2/layout/IconCircleList"/>
    <dgm:cxn modelId="{6C7CF29E-D81A-4E39-8223-643734C37A0C}" type="presParOf" srcId="{48A12258-BDEB-4820-88A9-76C28BCF269A}" destId="{7485BBC5-D787-4E3F-A9DB-9F4E14D08EEF}" srcOrd="3" destOrd="0" presId="urn:microsoft.com/office/officeart/2018/2/layout/IconCircleList"/>
    <dgm:cxn modelId="{331C279E-9C94-40D5-9744-454C34CA73EC}" type="presParOf" srcId="{178A5443-A3A2-4CC8-89A8-CE0A632844D9}" destId="{02361BC8-A306-46D8-9C2E-2EF4F6A5D03A}" srcOrd="1" destOrd="0" presId="urn:microsoft.com/office/officeart/2018/2/layout/IconCircleList"/>
    <dgm:cxn modelId="{8917C09D-488C-4EF2-9EA8-331915C43746}" type="presParOf" srcId="{178A5443-A3A2-4CC8-89A8-CE0A632844D9}" destId="{E73C0CF5-E6AA-4A63-986F-00987A49A140}" srcOrd="2" destOrd="0" presId="urn:microsoft.com/office/officeart/2018/2/layout/IconCircleList"/>
    <dgm:cxn modelId="{00E988B7-4176-4C5C-AD88-84726EC628AC}" type="presParOf" srcId="{E73C0CF5-E6AA-4A63-986F-00987A49A140}" destId="{3E8FC0C1-F74D-4E5C-8259-B893BAED86C5}" srcOrd="0" destOrd="0" presId="urn:microsoft.com/office/officeart/2018/2/layout/IconCircleList"/>
    <dgm:cxn modelId="{49CB1A91-3A9F-426B-81C1-8B7E4B119F05}" type="presParOf" srcId="{E73C0CF5-E6AA-4A63-986F-00987A49A140}" destId="{87D00845-15A6-4F7B-884A-DB880024F85F}" srcOrd="1" destOrd="0" presId="urn:microsoft.com/office/officeart/2018/2/layout/IconCircleList"/>
    <dgm:cxn modelId="{2C3401F3-F70C-478F-B639-1B7A644209B2}" type="presParOf" srcId="{E73C0CF5-E6AA-4A63-986F-00987A49A140}" destId="{9873C307-1C3F-40DC-B391-D9627DF09F68}" srcOrd="2" destOrd="0" presId="urn:microsoft.com/office/officeart/2018/2/layout/IconCircleList"/>
    <dgm:cxn modelId="{9A60FABD-C2BF-4F8C-8B52-C35A42A1B0B1}" type="presParOf" srcId="{E73C0CF5-E6AA-4A63-986F-00987A49A140}" destId="{4CA3A5B9-8E6C-465C-B318-ABA8DBE93642}" srcOrd="3" destOrd="0" presId="urn:microsoft.com/office/officeart/2018/2/layout/IconCircleList"/>
    <dgm:cxn modelId="{FA811E97-6CBA-49D0-86C1-D5DD082281D1}" type="presParOf" srcId="{178A5443-A3A2-4CC8-89A8-CE0A632844D9}" destId="{A6ECF0BC-9D29-4537-A235-902891A0FDE8}" srcOrd="3" destOrd="0" presId="urn:microsoft.com/office/officeart/2018/2/layout/IconCircleList"/>
    <dgm:cxn modelId="{FEFD34ED-985A-450C-818B-2E08E57AE3D2}" type="presParOf" srcId="{178A5443-A3A2-4CC8-89A8-CE0A632844D9}" destId="{0C68D80F-F527-47F2-9EFC-46A1EF5DE0CF}" srcOrd="4" destOrd="0" presId="urn:microsoft.com/office/officeart/2018/2/layout/IconCircleList"/>
    <dgm:cxn modelId="{836C146D-3BED-42AD-8374-A53EF3FE64B1}" type="presParOf" srcId="{0C68D80F-F527-47F2-9EFC-46A1EF5DE0CF}" destId="{480212F1-F868-4DA0-BA27-7BBCA45982E7}" srcOrd="0" destOrd="0" presId="urn:microsoft.com/office/officeart/2018/2/layout/IconCircleList"/>
    <dgm:cxn modelId="{9F3A15E8-99D2-45CD-A240-5644A25700FF}" type="presParOf" srcId="{0C68D80F-F527-47F2-9EFC-46A1EF5DE0CF}" destId="{A64399BC-3D7E-410B-BCF3-9AFB8DD0A1BC}" srcOrd="1" destOrd="0" presId="urn:microsoft.com/office/officeart/2018/2/layout/IconCircleList"/>
    <dgm:cxn modelId="{E3D79167-6B35-4263-A596-3023BF292656}" type="presParOf" srcId="{0C68D80F-F527-47F2-9EFC-46A1EF5DE0CF}" destId="{B3628143-AB4C-4FC9-AA7D-89BAA911819D}" srcOrd="2" destOrd="0" presId="urn:microsoft.com/office/officeart/2018/2/layout/IconCircleList"/>
    <dgm:cxn modelId="{DD84C4C5-FD18-4AB0-A899-AB46B9BF88CD}" type="presParOf" srcId="{0C68D80F-F527-47F2-9EFC-46A1EF5DE0CF}" destId="{C22D1619-14B1-4FE3-9B05-AC0453589DA6}" srcOrd="3" destOrd="0" presId="urn:microsoft.com/office/officeart/2018/2/layout/IconCircleList"/>
    <dgm:cxn modelId="{EF7C182B-500D-490A-BDA8-B22D35475494}" type="presParOf" srcId="{178A5443-A3A2-4CC8-89A8-CE0A632844D9}" destId="{0F10DD55-501F-426B-A209-12DEA8A6A965}" srcOrd="5" destOrd="0" presId="urn:microsoft.com/office/officeart/2018/2/layout/IconCircleList"/>
    <dgm:cxn modelId="{28CD511D-FD68-434A-BF2F-6C1B991288BB}" type="presParOf" srcId="{178A5443-A3A2-4CC8-89A8-CE0A632844D9}" destId="{012896AB-A247-46F1-8F4B-05E73410F3CD}" srcOrd="6" destOrd="0" presId="urn:microsoft.com/office/officeart/2018/2/layout/IconCircleList"/>
    <dgm:cxn modelId="{6836B313-A8E0-4441-AD48-B3ECB1B88CE2}" type="presParOf" srcId="{012896AB-A247-46F1-8F4B-05E73410F3CD}" destId="{96D37E6D-F1E6-4FC2-A615-D5193BF3AD5E}" srcOrd="0" destOrd="0" presId="urn:microsoft.com/office/officeart/2018/2/layout/IconCircleList"/>
    <dgm:cxn modelId="{5925260E-D067-46EC-9F41-C9BBA285800D}" type="presParOf" srcId="{012896AB-A247-46F1-8F4B-05E73410F3CD}" destId="{6EB0EC02-3E9B-4396-9CA2-E6B84543D39F}" srcOrd="1" destOrd="0" presId="urn:microsoft.com/office/officeart/2018/2/layout/IconCircleList"/>
    <dgm:cxn modelId="{E0AEC6F0-51C4-440E-ADC9-B896334A892D}" type="presParOf" srcId="{012896AB-A247-46F1-8F4B-05E73410F3CD}" destId="{6F086C5D-BB9A-4F10-AE6D-9EE755FBEA58}" srcOrd="2" destOrd="0" presId="urn:microsoft.com/office/officeart/2018/2/layout/IconCircleList"/>
    <dgm:cxn modelId="{6E610D53-12BD-4986-AF39-B7E257C15550}" type="presParOf" srcId="{012896AB-A247-46F1-8F4B-05E73410F3CD}" destId="{D7E43D66-3DB0-476C-A2E4-E7695E3E9A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AC653-AB85-4252-8C68-01B7A51FE4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CDA4D1-8203-4BC0-B252-83DA840530AD}">
      <dgm:prSet/>
      <dgm:spPr/>
      <dgm:t>
        <a:bodyPr/>
        <a:lstStyle/>
        <a:p>
          <a:r>
            <a:rPr lang="en-US" b="1" dirty="0"/>
            <a:t>Which users have purchased products from the forum?</a:t>
          </a:r>
        </a:p>
      </dgm:t>
    </dgm:pt>
    <dgm:pt modelId="{60079643-EE9D-4898-B6CA-8E9F4EA1E81A}" type="parTrans" cxnId="{81F51AD7-9939-4182-B5EE-9E2117101C38}">
      <dgm:prSet/>
      <dgm:spPr/>
      <dgm:t>
        <a:bodyPr/>
        <a:lstStyle/>
        <a:p>
          <a:endParaRPr lang="en-US"/>
        </a:p>
      </dgm:t>
    </dgm:pt>
    <dgm:pt modelId="{20D80EDE-F77C-4E5B-9BE9-E545196DC669}" type="sibTrans" cxnId="{81F51AD7-9939-4182-B5EE-9E2117101C38}">
      <dgm:prSet/>
      <dgm:spPr/>
      <dgm:t>
        <a:bodyPr/>
        <a:lstStyle/>
        <a:p>
          <a:endParaRPr lang="en-US"/>
        </a:p>
      </dgm:t>
    </dgm:pt>
    <dgm:pt modelId="{3568A3B2-A479-4AA2-9A1A-0BF704BA6366}">
      <dgm:prSet/>
      <dgm:spPr/>
      <dgm:t>
        <a:bodyPr/>
        <a:lstStyle/>
        <a:p>
          <a:r>
            <a:rPr lang="en-US" b="1" dirty="0"/>
            <a:t>What products have been bought by the users?</a:t>
          </a:r>
        </a:p>
      </dgm:t>
    </dgm:pt>
    <dgm:pt modelId="{821E3F8D-9AD3-4892-A957-B08C586F9DDB}" type="parTrans" cxnId="{5BCF1C2A-3982-488D-9EBF-C7B7FB8CB986}">
      <dgm:prSet/>
      <dgm:spPr/>
      <dgm:t>
        <a:bodyPr/>
        <a:lstStyle/>
        <a:p>
          <a:endParaRPr lang="en-US"/>
        </a:p>
      </dgm:t>
    </dgm:pt>
    <dgm:pt modelId="{E8C038B6-81EB-4818-8EBC-6B78F3AD4C62}" type="sibTrans" cxnId="{5BCF1C2A-3982-488D-9EBF-C7B7FB8CB986}">
      <dgm:prSet/>
      <dgm:spPr/>
      <dgm:t>
        <a:bodyPr/>
        <a:lstStyle/>
        <a:p>
          <a:endParaRPr lang="en-US"/>
        </a:p>
      </dgm:t>
    </dgm:pt>
    <dgm:pt modelId="{128D96C5-7F8E-4EE7-B7B1-46A9B2177911}">
      <dgm:prSet/>
      <dgm:spPr/>
      <dgm:t>
        <a:bodyPr/>
        <a:lstStyle/>
        <a:p>
          <a:r>
            <a:rPr lang="en-US" b="1" i="0" dirty="0"/>
            <a:t>What products are available in the forum and who are there respective vendors?</a:t>
          </a:r>
        </a:p>
      </dgm:t>
    </dgm:pt>
    <dgm:pt modelId="{83CDFF74-3AA7-4811-AC1E-54021809D210}" type="parTrans" cxnId="{FD5FEF0D-7982-4950-8D67-2DEB39222A94}">
      <dgm:prSet/>
      <dgm:spPr/>
      <dgm:t>
        <a:bodyPr/>
        <a:lstStyle/>
        <a:p>
          <a:endParaRPr lang="en-US"/>
        </a:p>
      </dgm:t>
    </dgm:pt>
    <dgm:pt modelId="{1317932F-9236-409B-B599-D0D195A6AACF}" type="sibTrans" cxnId="{FD5FEF0D-7982-4950-8D67-2DEB39222A94}">
      <dgm:prSet/>
      <dgm:spPr/>
      <dgm:t>
        <a:bodyPr/>
        <a:lstStyle/>
        <a:p>
          <a:endParaRPr lang="en-US"/>
        </a:p>
      </dgm:t>
    </dgm:pt>
    <dgm:pt modelId="{E25D8B8B-7008-4107-A0BE-6831FD9BBD3B}">
      <dgm:prSet/>
      <dgm:spPr/>
      <dgm:t>
        <a:bodyPr/>
        <a:lstStyle/>
        <a:p>
          <a:r>
            <a:rPr lang="en-US" b="1" i="0" dirty="0"/>
            <a:t>What is the top selling product of the forum?</a:t>
          </a:r>
        </a:p>
      </dgm:t>
    </dgm:pt>
    <dgm:pt modelId="{8AD704BA-49C5-4BC8-B3C8-A546646847C7}" type="parTrans" cxnId="{4D6E12F3-0A3A-4EDC-B02B-F00216DE7224}">
      <dgm:prSet/>
      <dgm:spPr/>
      <dgm:t>
        <a:bodyPr/>
        <a:lstStyle/>
        <a:p>
          <a:endParaRPr lang="en-US"/>
        </a:p>
      </dgm:t>
    </dgm:pt>
    <dgm:pt modelId="{C1828A0C-4545-4FCD-A751-8D87AD86C13F}" type="sibTrans" cxnId="{4D6E12F3-0A3A-4EDC-B02B-F00216DE7224}">
      <dgm:prSet/>
      <dgm:spPr/>
      <dgm:t>
        <a:bodyPr/>
        <a:lstStyle/>
        <a:p>
          <a:endParaRPr lang="en-US"/>
        </a:p>
      </dgm:t>
    </dgm:pt>
    <dgm:pt modelId="{9F1B0EAB-D2D3-43ED-BF5B-B870DCD63831}">
      <dgm:prSet/>
      <dgm:spPr/>
      <dgm:t>
        <a:bodyPr/>
        <a:lstStyle/>
        <a:p>
          <a:r>
            <a:rPr lang="en-US" b="1" i="0" dirty="0"/>
            <a:t>What is the total revenue of each product?</a:t>
          </a:r>
        </a:p>
      </dgm:t>
    </dgm:pt>
    <dgm:pt modelId="{7826886F-F452-44BA-BFBC-06474556BAF8}" type="parTrans" cxnId="{2800567F-CBCF-4443-B9EE-0383A8295A59}">
      <dgm:prSet/>
      <dgm:spPr/>
      <dgm:t>
        <a:bodyPr/>
        <a:lstStyle/>
        <a:p>
          <a:endParaRPr lang="en-US"/>
        </a:p>
      </dgm:t>
    </dgm:pt>
    <dgm:pt modelId="{997B6986-CF87-4718-94DE-AD2842E7DB0E}" type="sibTrans" cxnId="{2800567F-CBCF-4443-B9EE-0383A8295A59}">
      <dgm:prSet/>
      <dgm:spPr/>
      <dgm:t>
        <a:bodyPr/>
        <a:lstStyle/>
        <a:p>
          <a:endParaRPr lang="en-US"/>
        </a:p>
      </dgm:t>
    </dgm:pt>
    <dgm:pt modelId="{7A8E6E35-9ACD-49E9-935B-6477894465E9}">
      <dgm:prSet/>
      <dgm:spPr/>
      <dgm:t>
        <a:bodyPr/>
        <a:lstStyle/>
        <a:p>
          <a:r>
            <a:rPr lang="en-US" b="1" dirty="0"/>
            <a:t>Who are the users of the forum?</a:t>
          </a:r>
        </a:p>
      </dgm:t>
    </dgm:pt>
    <dgm:pt modelId="{907CECD9-3421-4095-BAEE-426BF9F430F0}" type="sibTrans" cxnId="{F7793F83-B173-463A-94BF-1C4A6F9C79E5}">
      <dgm:prSet/>
      <dgm:spPr/>
      <dgm:t>
        <a:bodyPr/>
        <a:lstStyle/>
        <a:p>
          <a:endParaRPr lang="en-US"/>
        </a:p>
      </dgm:t>
    </dgm:pt>
    <dgm:pt modelId="{CBC9F3B0-CEEC-4B18-A095-FCC62FF9352B}" type="parTrans" cxnId="{F7793F83-B173-463A-94BF-1C4A6F9C79E5}">
      <dgm:prSet/>
      <dgm:spPr/>
      <dgm:t>
        <a:bodyPr/>
        <a:lstStyle/>
        <a:p>
          <a:endParaRPr lang="en-US"/>
        </a:p>
      </dgm:t>
    </dgm:pt>
    <dgm:pt modelId="{DDEDCD3F-9F0F-4DF5-AAE3-29161968B66A}" type="pres">
      <dgm:prSet presAssocID="{0E3AC653-AB85-4252-8C68-01B7A51FE4A6}" presName="root" presStyleCnt="0">
        <dgm:presLayoutVars>
          <dgm:dir/>
          <dgm:resizeHandles val="exact"/>
        </dgm:presLayoutVars>
      </dgm:prSet>
      <dgm:spPr/>
    </dgm:pt>
    <dgm:pt modelId="{438AC48F-0AF8-4165-BC0B-67422F3B5222}" type="pres">
      <dgm:prSet presAssocID="{7A8E6E35-9ACD-49E9-935B-6477894465E9}" presName="compNode" presStyleCnt="0"/>
      <dgm:spPr/>
    </dgm:pt>
    <dgm:pt modelId="{2BF45DDC-BD43-446A-9837-0194E2E7B741}" type="pres">
      <dgm:prSet presAssocID="{7A8E6E35-9ACD-49E9-935B-6477894465E9}" presName="bgRect" presStyleLbl="bgShp" presStyleIdx="0" presStyleCnt="6"/>
      <dgm:spPr/>
    </dgm:pt>
    <dgm:pt modelId="{0A2A4A5B-3892-4501-9B98-C62D42FC39FA}" type="pres">
      <dgm:prSet presAssocID="{7A8E6E35-9ACD-49E9-935B-6477894465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F571E74-A836-44A4-A855-FFD9C2ABD84E}" type="pres">
      <dgm:prSet presAssocID="{7A8E6E35-9ACD-49E9-935B-6477894465E9}" presName="spaceRect" presStyleCnt="0"/>
      <dgm:spPr/>
    </dgm:pt>
    <dgm:pt modelId="{F8ADD080-B2D3-4101-993C-DBEB63609753}" type="pres">
      <dgm:prSet presAssocID="{7A8E6E35-9ACD-49E9-935B-6477894465E9}" presName="parTx" presStyleLbl="revTx" presStyleIdx="0" presStyleCnt="6">
        <dgm:presLayoutVars>
          <dgm:chMax val="0"/>
          <dgm:chPref val="0"/>
        </dgm:presLayoutVars>
      </dgm:prSet>
      <dgm:spPr/>
    </dgm:pt>
    <dgm:pt modelId="{9B5BF3A9-C64E-48F4-ADCE-827ABB5EB2E6}" type="pres">
      <dgm:prSet presAssocID="{907CECD9-3421-4095-BAEE-426BF9F430F0}" presName="sibTrans" presStyleCnt="0"/>
      <dgm:spPr/>
    </dgm:pt>
    <dgm:pt modelId="{5A229E83-AC64-4CCC-9279-D9997EE5CF87}" type="pres">
      <dgm:prSet presAssocID="{3FCDA4D1-8203-4BC0-B252-83DA840530AD}" presName="compNode" presStyleCnt="0"/>
      <dgm:spPr/>
    </dgm:pt>
    <dgm:pt modelId="{2CBC0C61-BFC0-4813-BB36-2822CBF7912F}" type="pres">
      <dgm:prSet presAssocID="{3FCDA4D1-8203-4BC0-B252-83DA840530AD}" presName="bgRect" presStyleLbl="bgShp" presStyleIdx="1" presStyleCnt="6"/>
      <dgm:spPr/>
    </dgm:pt>
    <dgm:pt modelId="{07254F2A-DD29-414E-8929-77486FC5EDC2}" type="pres">
      <dgm:prSet presAssocID="{3FCDA4D1-8203-4BC0-B252-83DA840530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7DC7C76-1B5A-4121-9C60-C0666B7BA1DE}" type="pres">
      <dgm:prSet presAssocID="{3FCDA4D1-8203-4BC0-B252-83DA840530AD}" presName="spaceRect" presStyleCnt="0"/>
      <dgm:spPr/>
    </dgm:pt>
    <dgm:pt modelId="{922A8208-CAE7-4D26-B4AC-808B9FDF7C20}" type="pres">
      <dgm:prSet presAssocID="{3FCDA4D1-8203-4BC0-B252-83DA840530AD}" presName="parTx" presStyleLbl="revTx" presStyleIdx="1" presStyleCnt="6">
        <dgm:presLayoutVars>
          <dgm:chMax val="0"/>
          <dgm:chPref val="0"/>
        </dgm:presLayoutVars>
      </dgm:prSet>
      <dgm:spPr/>
    </dgm:pt>
    <dgm:pt modelId="{500BAA90-3458-4243-885F-045DEF7B13C6}" type="pres">
      <dgm:prSet presAssocID="{20D80EDE-F77C-4E5B-9BE9-E545196DC669}" presName="sibTrans" presStyleCnt="0"/>
      <dgm:spPr/>
    </dgm:pt>
    <dgm:pt modelId="{6743AFCB-0F98-497D-9ACB-79447CC0C1F8}" type="pres">
      <dgm:prSet presAssocID="{3568A3B2-A479-4AA2-9A1A-0BF704BA6366}" presName="compNode" presStyleCnt="0"/>
      <dgm:spPr/>
    </dgm:pt>
    <dgm:pt modelId="{80D2EBC5-C36F-4A31-9AD9-AAF2BEE265B3}" type="pres">
      <dgm:prSet presAssocID="{3568A3B2-A479-4AA2-9A1A-0BF704BA6366}" presName="bgRect" presStyleLbl="bgShp" presStyleIdx="2" presStyleCnt="6"/>
      <dgm:spPr/>
    </dgm:pt>
    <dgm:pt modelId="{86DF541D-73BA-45BD-97C4-34F7F761F6B0}" type="pres">
      <dgm:prSet presAssocID="{3568A3B2-A479-4AA2-9A1A-0BF704BA63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509B933-EB4E-4D13-91DF-F58EE5B98F89}" type="pres">
      <dgm:prSet presAssocID="{3568A3B2-A479-4AA2-9A1A-0BF704BA6366}" presName="spaceRect" presStyleCnt="0"/>
      <dgm:spPr/>
    </dgm:pt>
    <dgm:pt modelId="{1FBCEF4E-0156-4BF9-91CD-4930351FFE53}" type="pres">
      <dgm:prSet presAssocID="{3568A3B2-A479-4AA2-9A1A-0BF704BA6366}" presName="parTx" presStyleLbl="revTx" presStyleIdx="2" presStyleCnt="6">
        <dgm:presLayoutVars>
          <dgm:chMax val="0"/>
          <dgm:chPref val="0"/>
        </dgm:presLayoutVars>
      </dgm:prSet>
      <dgm:spPr/>
    </dgm:pt>
    <dgm:pt modelId="{F6647912-73D9-4522-A81A-7C539BA7EFC2}" type="pres">
      <dgm:prSet presAssocID="{E8C038B6-81EB-4818-8EBC-6B78F3AD4C62}" presName="sibTrans" presStyleCnt="0"/>
      <dgm:spPr/>
    </dgm:pt>
    <dgm:pt modelId="{29FC56A8-1BB7-48E1-9C29-087E91C160E5}" type="pres">
      <dgm:prSet presAssocID="{128D96C5-7F8E-4EE7-B7B1-46A9B2177911}" presName="compNode" presStyleCnt="0"/>
      <dgm:spPr/>
    </dgm:pt>
    <dgm:pt modelId="{956B1981-17E4-4E2D-9F55-A24797E77240}" type="pres">
      <dgm:prSet presAssocID="{128D96C5-7F8E-4EE7-B7B1-46A9B2177911}" presName="bgRect" presStyleLbl="bgShp" presStyleIdx="3" presStyleCnt="6"/>
      <dgm:spPr/>
    </dgm:pt>
    <dgm:pt modelId="{316A9FFE-F647-4D09-A47D-6C22674EB959}" type="pres">
      <dgm:prSet presAssocID="{128D96C5-7F8E-4EE7-B7B1-46A9B21779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E48C594-0601-4683-8E6C-959561464A99}" type="pres">
      <dgm:prSet presAssocID="{128D96C5-7F8E-4EE7-B7B1-46A9B2177911}" presName="spaceRect" presStyleCnt="0"/>
      <dgm:spPr/>
    </dgm:pt>
    <dgm:pt modelId="{762209F8-D7FD-49A9-8F50-53FACF715AD3}" type="pres">
      <dgm:prSet presAssocID="{128D96C5-7F8E-4EE7-B7B1-46A9B2177911}" presName="parTx" presStyleLbl="revTx" presStyleIdx="3" presStyleCnt="6">
        <dgm:presLayoutVars>
          <dgm:chMax val="0"/>
          <dgm:chPref val="0"/>
        </dgm:presLayoutVars>
      </dgm:prSet>
      <dgm:spPr/>
    </dgm:pt>
    <dgm:pt modelId="{8F479D54-AB14-4472-88AE-887821DC3340}" type="pres">
      <dgm:prSet presAssocID="{1317932F-9236-409B-B599-D0D195A6AACF}" presName="sibTrans" presStyleCnt="0"/>
      <dgm:spPr/>
    </dgm:pt>
    <dgm:pt modelId="{734A7CD9-FE17-4D9D-AD73-84F10731EA61}" type="pres">
      <dgm:prSet presAssocID="{E25D8B8B-7008-4107-A0BE-6831FD9BBD3B}" presName="compNode" presStyleCnt="0"/>
      <dgm:spPr/>
    </dgm:pt>
    <dgm:pt modelId="{4292AA01-3E25-44F6-885F-FAD939F4A581}" type="pres">
      <dgm:prSet presAssocID="{E25D8B8B-7008-4107-A0BE-6831FD9BBD3B}" presName="bgRect" presStyleLbl="bgShp" presStyleIdx="4" presStyleCnt="6"/>
      <dgm:spPr/>
    </dgm:pt>
    <dgm:pt modelId="{7D28A90E-200C-4D39-ABCA-799E4BC7BAB3}" type="pres">
      <dgm:prSet presAssocID="{E25D8B8B-7008-4107-A0BE-6831FD9BBD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2F96C4BA-2F54-4475-A93D-38F9E26229BE}" type="pres">
      <dgm:prSet presAssocID="{E25D8B8B-7008-4107-A0BE-6831FD9BBD3B}" presName="spaceRect" presStyleCnt="0"/>
      <dgm:spPr/>
    </dgm:pt>
    <dgm:pt modelId="{7B953DBE-CE7B-4C20-910B-3F53325B53F8}" type="pres">
      <dgm:prSet presAssocID="{E25D8B8B-7008-4107-A0BE-6831FD9BBD3B}" presName="parTx" presStyleLbl="revTx" presStyleIdx="4" presStyleCnt="6">
        <dgm:presLayoutVars>
          <dgm:chMax val="0"/>
          <dgm:chPref val="0"/>
        </dgm:presLayoutVars>
      </dgm:prSet>
      <dgm:spPr/>
    </dgm:pt>
    <dgm:pt modelId="{1648AF64-0DC3-4EA4-8D9A-DFE6ECFB4F09}" type="pres">
      <dgm:prSet presAssocID="{C1828A0C-4545-4FCD-A751-8D87AD86C13F}" presName="sibTrans" presStyleCnt="0"/>
      <dgm:spPr/>
    </dgm:pt>
    <dgm:pt modelId="{FB19BF7E-AEC4-45E4-845E-25FC43960FED}" type="pres">
      <dgm:prSet presAssocID="{9F1B0EAB-D2D3-43ED-BF5B-B870DCD63831}" presName="compNode" presStyleCnt="0"/>
      <dgm:spPr/>
    </dgm:pt>
    <dgm:pt modelId="{3936CAE4-9C60-476D-9369-B4A5C8061564}" type="pres">
      <dgm:prSet presAssocID="{9F1B0EAB-D2D3-43ED-BF5B-B870DCD63831}" presName="bgRect" presStyleLbl="bgShp" presStyleIdx="5" presStyleCnt="6"/>
      <dgm:spPr/>
    </dgm:pt>
    <dgm:pt modelId="{D01F70AA-5637-409D-BB9C-1AACA757826F}" type="pres">
      <dgm:prSet presAssocID="{9F1B0EAB-D2D3-43ED-BF5B-B870DCD638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608DB94-A483-4EAC-B864-FBAAEE6A5A62}" type="pres">
      <dgm:prSet presAssocID="{9F1B0EAB-D2D3-43ED-BF5B-B870DCD63831}" presName="spaceRect" presStyleCnt="0"/>
      <dgm:spPr/>
    </dgm:pt>
    <dgm:pt modelId="{3EAA8581-356B-4DF3-A7E8-5B615C5A478D}" type="pres">
      <dgm:prSet presAssocID="{9F1B0EAB-D2D3-43ED-BF5B-B870DCD6383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D5FEF0D-7982-4950-8D67-2DEB39222A94}" srcId="{0E3AC653-AB85-4252-8C68-01B7A51FE4A6}" destId="{128D96C5-7F8E-4EE7-B7B1-46A9B2177911}" srcOrd="3" destOrd="0" parTransId="{83CDFF74-3AA7-4811-AC1E-54021809D210}" sibTransId="{1317932F-9236-409B-B599-D0D195A6AACF}"/>
    <dgm:cxn modelId="{5BCF1C2A-3982-488D-9EBF-C7B7FB8CB986}" srcId="{0E3AC653-AB85-4252-8C68-01B7A51FE4A6}" destId="{3568A3B2-A479-4AA2-9A1A-0BF704BA6366}" srcOrd="2" destOrd="0" parTransId="{821E3F8D-9AD3-4892-A957-B08C586F9DDB}" sibTransId="{E8C038B6-81EB-4818-8EBC-6B78F3AD4C62}"/>
    <dgm:cxn modelId="{5A174C5F-EE8C-402C-9660-099B9A218D30}" type="presOf" srcId="{E25D8B8B-7008-4107-A0BE-6831FD9BBD3B}" destId="{7B953DBE-CE7B-4C20-910B-3F53325B53F8}" srcOrd="0" destOrd="0" presId="urn:microsoft.com/office/officeart/2018/2/layout/IconVerticalSolidList"/>
    <dgm:cxn modelId="{1C546D6D-4780-4AD3-93BB-C8541B97C8F6}" type="presOf" srcId="{3568A3B2-A479-4AA2-9A1A-0BF704BA6366}" destId="{1FBCEF4E-0156-4BF9-91CD-4930351FFE53}" srcOrd="0" destOrd="0" presId="urn:microsoft.com/office/officeart/2018/2/layout/IconVerticalSolidList"/>
    <dgm:cxn modelId="{2800567F-CBCF-4443-B9EE-0383A8295A59}" srcId="{0E3AC653-AB85-4252-8C68-01B7A51FE4A6}" destId="{9F1B0EAB-D2D3-43ED-BF5B-B870DCD63831}" srcOrd="5" destOrd="0" parTransId="{7826886F-F452-44BA-BFBC-06474556BAF8}" sibTransId="{997B6986-CF87-4718-94DE-AD2842E7DB0E}"/>
    <dgm:cxn modelId="{F7793F83-B173-463A-94BF-1C4A6F9C79E5}" srcId="{0E3AC653-AB85-4252-8C68-01B7A51FE4A6}" destId="{7A8E6E35-9ACD-49E9-935B-6477894465E9}" srcOrd="0" destOrd="0" parTransId="{CBC9F3B0-CEEC-4B18-A095-FCC62FF9352B}" sibTransId="{907CECD9-3421-4095-BAEE-426BF9F430F0}"/>
    <dgm:cxn modelId="{E034AA83-F647-4709-9740-8B9F1488E05A}" type="presOf" srcId="{0E3AC653-AB85-4252-8C68-01B7A51FE4A6}" destId="{DDEDCD3F-9F0F-4DF5-AAE3-29161968B66A}" srcOrd="0" destOrd="0" presId="urn:microsoft.com/office/officeart/2018/2/layout/IconVerticalSolidList"/>
    <dgm:cxn modelId="{31E1C78B-FD77-4564-A2B9-EB783A62633A}" type="presOf" srcId="{7A8E6E35-9ACD-49E9-935B-6477894465E9}" destId="{F8ADD080-B2D3-4101-993C-DBEB63609753}" srcOrd="0" destOrd="0" presId="urn:microsoft.com/office/officeart/2018/2/layout/IconVerticalSolidList"/>
    <dgm:cxn modelId="{06AB5C9B-D7E2-4AF3-B2CA-741D20E15026}" type="presOf" srcId="{9F1B0EAB-D2D3-43ED-BF5B-B870DCD63831}" destId="{3EAA8581-356B-4DF3-A7E8-5B615C5A478D}" srcOrd="0" destOrd="0" presId="urn:microsoft.com/office/officeart/2018/2/layout/IconVerticalSolidList"/>
    <dgm:cxn modelId="{81F51AD7-9939-4182-B5EE-9E2117101C38}" srcId="{0E3AC653-AB85-4252-8C68-01B7A51FE4A6}" destId="{3FCDA4D1-8203-4BC0-B252-83DA840530AD}" srcOrd="1" destOrd="0" parTransId="{60079643-EE9D-4898-B6CA-8E9F4EA1E81A}" sibTransId="{20D80EDE-F77C-4E5B-9BE9-E545196DC669}"/>
    <dgm:cxn modelId="{4E7D87D7-5767-42C7-8B9C-E4153FF28EA4}" type="presOf" srcId="{3FCDA4D1-8203-4BC0-B252-83DA840530AD}" destId="{922A8208-CAE7-4D26-B4AC-808B9FDF7C20}" srcOrd="0" destOrd="0" presId="urn:microsoft.com/office/officeart/2018/2/layout/IconVerticalSolidList"/>
    <dgm:cxn modelId="{9BD7E2F2-E4A4-4E0B-89F8-7AC613508252}" type="presOf" srcId="{128D96C5-7F8E-4EE7-B7B1-46A9B2177911}" destId="{762209F8-D7FD-49A9-8F50-53FACF715AD3}" srcOrd="0" destOrd="0" presId="urn:microsoft.com/office/officeart/2018/2/layout/IconVerticalSolidList"/>
    <dgm:cxn modelId="{4D6E12F3-0A3A-4EDC-B02B-F00216DE7224}" srcId="{0E3AC653-AB85-4252-8C68-01B7A51FE4A6}" destId="{E25D8B8B-7008-4107-A0BE-6831FD9BBD3B}" srcOrd="4" destOrd="0" parTransId="{8AD704BA-49C5-4BC8-B3C8-A546646847C7}" sibTransId="{C1828A0C-4545-4FCD-A751-8D87AD86C13F}"/>
    <dgm:cxn modelId="{416E7C9F-FF40-4F03-854A-5C534B23163D}" type="presParOf" srcId="{DDEDCD3F-9F0F-4DF5-AAE3-29161968B66A}" destId="{438AC48F-0AF8-4165-BC0B-67422F3B5222}" srcOrd="0" destOrd="0" presId="urn:microsoft.com/office/officeart/2018/2/layout/IconVerticalSolidList"/>
    <dgm:cxn modelId="{615FB9E9-E3EC-482D-96B4-B2299DFC2DA3}" type="presParOf" srcId="{438AC48F-0AF8-4165-BC0B-67422F3B5222}" destId="{2BF45DDC-BD43-446A-9837-0194E2E7B741}" srcOrd="0" destOrd="0" presId="urn:microsoft.com/office/officeart/2018/2/layout/IconVerticalSolidList"/>
    <dgm:cxn modelId="{EA6A50C2-157A-44A0-91BE-320347670A69}" type="presParOf" srcId="{438AC48F-0AF8-4165-BC0B-67422F3B5222}" destId="{0A2A4A5B-3892-4501-9B98-C62D42FC39FA}" srcOrd="1" destOrd="0" presId="urn:microsoft.com/office/officeart/2018/2/layout/IconVerticalSolidList"/>
    <dgm:cxn modelId="{BB963D96-4193-46DC-BF7A-D6DC267D9FF1}" type="presParOf" srcId="{438AC48F-0AF8-4165-BC0B-67422F3B5222}" destId="{DF571E74-A836-44A4-A855-FFD9C2ABD84E}" srcOrd="2" destOrd="0" presId="urn:microsoft.com/office/officeart/2018/2/layout/IconVerticalSolidList"/>
    <dgm:cxn modelId="{FBAFC712-0A24-4087-B2FD-E5DCB6144E13}" type="presParOf" srcId="{438AC48F-0AF8-4165-BC0B-67422F3B5222}" destId="{F8ADD080-B2D3-4101-993C-DBEB63609753}" srcOrd="3" destOrd="0" presId="urn:microsoft.com/office/officeart/2018/2/layout/IconVerticalSolidList"/>
    <dgm:cxn modelId="{0573C716-19A1-4CB0-B425-CD4192FEA548}" type="presParOf" srcId="{DDEDCD3F-9F0F-4DF5-AAE3-29161968B66A}" destId="{9B5BF3A9-C64E-48F4-ADCE-827ABB5EB2E6}" srcOrd="1" destOrd="0" presId="urn:microsoft.com/office/officeart/2018/2/layout/IconVerticalSolidList"/>
    <dgm:cxn modelId="{B024B059-249D-449D-BDCD-E8DF4616187C}" type="presParOf" srcId="{DDEDCD3F-9F0F-4DF5-AAE3-29161968B66A}" destId="{5A229E83-AC64-4CCC-9279-D9997EE5CF87}" srcOrd="2" destOrd="0" presId="urn:microsoft.com/office/officeart/2018/2/layout/IconVerticalSolidList"/>
    <dgm:cxn modelId="{461B4F34-121D-4476-8105-F5D2725BB471}" type="presParOf" srcId="{5A229E83-AC64-4CCC-9279-D9997EE5CF87}" destId="{2CBC0C61-BFC0-4813-BB36-2822CBF7912F}" srcOrd="0" destOrd="0" presId="urn:microsoft.com/office/officeart/2018/2/layout/IconVerticalSolidList"/>
    <dgm:cxn modelId="{00C309AF-0585-4674-8CF2-6F957C9E398A}" type="presParOf" srcId="{5A229E83-AC64-4CCC-9279-D9997EE5CF87}" destId="{07254F2A-DD29-414E-8929-77486FC5EDC2}" srcOrd="1" destOrd="0" presId="urn:microsoft.com/office/officeart/2018/2/layout/IconVerticalSolidList"/>
    <dgm:cxn modelId="{93A95883-D62D-46B4-AC27-779519B8C655}" type="presParOf" srcId="{5A229E83-AC64-4CCC-9279-D9997EE5CF87}" destId="{E7DC7C76-1B5A-4121-9C60-C0666B7BA1DE}" srcOrd="2" destOrd="0" presId="urn:microsoft.com/office/officeart/2018/2/layout/IconVerticalSolidList"/>
    <dgm:cxn modelId="{C855136B-ECAE-4CD7-8A60-247C7EA87FAC}" type="presParOf" srcId="{5A229E83-AC64-4CCC-9279-D9997EE5CF87}" destId="{922A8208-CAE7-4D26-B4AC-808B9FDF7C20}" srcOrd="3" destOrd="0" presId="urn:microsoft.com/office/officeart/2018/2/layout/IconVerticalSolidList"/>
    <dgm:cxn modelId="{8E0D1DC0-1569-4883-B110-C076FEF43EC2}" type="presParOf" srcId="{DDEDCD3F-9F0F-4DF5-AAE3-29161968B66A}" destId="{500BAA90-3458-4243-885F-045DEF7B13C6}" srcOrd="3" destOrd="0" presId="urn:microsoft.com/office/officeart/2018/2/layout/IconVerticalSolidList"/>
    <dgm:cxn modelId="{CBA65136-0BCD-4BA4-9D21-080EEC193374}" type="presParOf" srcId="{DDEDCD3F-9F0F-4DF5-AAE3-29161968B66A}" destId="{6743AFCB-0F98-497D-9ACB-79447CC0C1F8}" srcOrd="4" destOrd="0" presId="urn:microsoft.com/office/officeart/2018/2/layout/IconVerticalSolidList"/>
    <dgm:cxn modelId="{C0C4B15D-0531-4E86-8BED-21C4E0334A77}" type="presParOf" srcId="{6743AFCB-0F98-497D-9ACB-79447CC0C1F8}" destId="{80D2EBC5-C36F-4A31-9AD9-AAF2BEE265B3}" srcOrd="0" destOrd="0" presId="urn:microsoft.com/office/officeart/2018/2/layout/IconVerticalSolidList"/>
    <dgm:cxn modelId="{732C1077-07E5-48A8-A732-E9DFD1391263}" type="presParOf" srcId="{6743AFCB-0F98-497D-9ACB-79447CC0C1F8}" destId="{86DF541D-73BA-45BD-97C4-34F7F761F6B0}" srcOrd="1" destOrd="0" presId="urn:microsoft.com/office/officeart/2018/2/layout/IconVerticalSolidList"/>
    <dgm:cxn modelId="{2B2CB024-1926-4212-8743-6F048E50B502}" type="presParOf" srcId="{6743AFCB-0F98-497D-9ACB-79447CC0C1F8}" destId="{3509B933-EB4E-4D13-91DF-F58EE5B98F89}" srcOrd="2" destOrd="0" presId="urn:microsoft.com/office/officeart/2018/2/layout/IconVerticalSolidList"/>
    <dgm:cxn modelId="{0A6E6145-3FEC-4ECD-A83A-F4457F67B24E}" type="presParOf" srcId="{6743AFCB-0F98-497D-9ACB-79447CC0C1F8}" destId="{1FBCEF4E-0156-4BF9-91CD-4930351FFE53}" srcOrd="3" destOrd="0" presId="urn:microsoft.com/office/officeart/2018/2/layout/IconVerticalSolidList"/>
    <dgm:cxn modelId="{069AC155-B6C4-4B7C-B98B-8574765A2ACB}" type="presParOf" srcId="{DDEDCD3F-9F0F-4DF5-AAE3-29161968B66A}" destId="{F6647912-73D9-4522-A81A-7C539BA7EFC2}" srcOrd="5" destOrd="0" presId="urn:microsoft.com/office/officeart/2018/2/layout/IconVerticalSolidList"/>
    <dgm:cxn modelId="{CB181941-AD81-47D3-8DC8-094A0827CC16}" type="presParOf" srcId="{DDEDCD3F-9F0F-4DF5-AAE3-29161968B66A}" destId="{29FC56A8-1BB7-48E1-9C29-087E91C160E5}" srcOrd="6" destOrd="0" presId="urn:microsoft.com/office/officeart/2018/2/layout/IconVerticalSolidList"/>
    <dgm:cxn modelId="{E34E6ED3-8F09-48F3-B58B-BCAEDFA43284}" type="presParOf" srcId="{29FC56A8-1BB7-48E1-9C29-087E91C160E5}" destId="{956B1981-17E4-4E2D-9F55-A24797E77240}" srcOrd="0" destOrd="0" presId="urn:microsoft.com/office/officeart/2018/2/layout/IconVerticalSolidList"/>
    <dgm:cxn modelId="{E2AAE7B8-DE24-4E7F-A443-28693DF3D8F2}" type="presParOf" srcId="{29FC56A8-1BB7-48E1-9C29-087E91C160E5}" destId="{316A9FFE-F647-4D09-A47D-6C22674EB959}" srcOrd="1" destOrd="0" presId="urn:microsoft.com/office/officeart/2018/2/layout/IconVerticalSolidList"/>
    <dgm:cxn modelId="{04DE3AD2-70DF-48FD-8054-D80C01FFE94F}" type="presParOf" srcId="{29FC56A8-1BB7-48E1-9C29-087E91C160E5}" destId="{DE48C594-0601-4683-8E6C-959561464A99}" srcOrd="2" destOrd="0" presId="urn:microsoft.com/office/officeart/2018/2/layout/IconVerticalSolidList"/>
    <dgm:cxn modelId="{AD934869-CB0E-45F7-9E8C-6AD08F582EEF}" type="presParOf" srcId="{29FC56A8-1BB7-48E1-9C29-087E91C160E5}" destId="{762209F8-D7FD-49A9-8F50-53FACF715AD3}" srcOrd="3" destOrd="0" presId="urn:microsoft.com/office/officeart/2018/2/layout/IconVerticalSolidList"/>
    <dgm:cxn modelId="{5C8B8FFD-AE1F-4C19-9AAC-AA1799E47D1A}" type="presParOf" srcId="{DDEDCD3F-9F0F-4DF5-AAE3-29161968B66A}" destId="{8F479D54-AB14-4472-88AE-887821DC3340}" srcOrd="7" destOrd="0" presId="urn:microsoft.com/office/officeart/2018/2/layout/IconVerticalSolidList"/>
    <dgm:cxn modelId="{289AE36B-6A03-456E-9341-0A5B828326D9}" type="presParOf" srcId="{DDEDCD3F-9F0F-4DF5-AAE3-29161968B66A}" destId="{734A7CD9-FE17-4D9D-AD73-84F10731EA61}" srcOrd="8" destOrd="0" presId="urn:microsoft.com/office/officeart/2018/2/layout/IconVerticalSolidList"/>
    <dgm:cxn modelId="{9CFF9107-3718-4E14-8B87-56FF944CF9B1}" type="presParOf" srcId="{734A7CD9-FE17-4D9D-AD73-84F10731EA61}" destId="{4292AA01-3E25-44F6-885F-FAD939F4A581}" srcOrd="0" destOrd="0" presId="urn:microsoft.com/office/officeart/2018/2/layout/IconVerticalSolidList"/>
    <dgm:cxn modelId="{E62C3DED-97C6-4855-AC25-6D437FF49FE9}" type="presParOf" srcId="{734A7CD9-FE17-4D9D-AD73-84F10731EA61}" destId="{7D28A90E-200C-4D39-ABCA-799E4BC7BAB3}" srcOrd="1" destOrd="0" presId="urn:microsoft.com/office/officeart/2018/2/layout/IconVerticalSolidList"/>
    <dgm:cxn modelId="{E775C9C1-8F79-417E-8F09-11B88DDED781}" type="presParOf" srcId="{734A7CD9-FE17-4D9D-AD73-84F10731EA61}" destId="{2F96C4BA-2F54-4475-A93D-38F9E26229BE}" srcOrd="2" destOrd="0" presId="urn:microsoft.com/office/officeart/2018/2/layout/IconVerticalSolidList"/>
    <dgm:cxn modelId="{59562632-6703-46EE-BFA3-685743F1814D}" type="presParOf" srcId="{734A7CD9-FE17-4D9D-AD73-84F10731EA61}" destId="{7B953DBE-CE7B-4C20-910B-3F53325B53F8}" srcOrd="3" destOrd="0" presId="urn:microsoft.com/office/officeart/2018/2/layout/IconVerticalSolidList"/>
    <dgm:cxn modelId="{816BFBA5-2193-4784-86CB-10ABDCF3C45F}" type="presParOf" srcId="{DDEDCD3F-9F0F-4DF5-AAE3-29161968B66A}" destId="{1648AF64-0DC3-4EA4-8D9A-DFE6ECFB4F09}" srcOrd="9" destOrd="0" presId="urn:microsoft.com/office/officeart/2018/2/layout/IconVerticalSolidList"/>
    <dgm:cxn modelId="{EDFC64A1-0EDF-403E-90C3-C6E032DF9ACB}" type="presParOf" srcId="{DDEDCD3F-9F0F-4DF5-AAE3-29161968B66A}" destId="{FB19BF7E-AEC4-45E4-845E-25FC43960FED}" srcOrd="10" destOrd="0" presId="urn:microsoft.com/office/officeart/2018/2/layout/IconVerticalSolidList"/>
    <dgm:cxn modelId="{657D50B8-0816-4F34-AE90-F10BB904F4C1}" type="presParOf" srcId="{FB19BF7E-AEC4-45E4-845E-25FC43960FED}" destId="{3936CAE4-9C60-476D-9369-B4A5C8061564}" srcOrd="0" destOrd="0" presId="urn:microsoft.com/office/officeart/2018/2/layout/IconVerticalSolidList"/>
    <dgm:cxn modelId="{E1ECF1EB-DF30-4E31-BEB6-C757668D9863}" type="presParOf" srcId="{FB19BF7E-AEC4-45E4-845E-25FC43960FED}" destId="{D01F70AA-5637-409D-BB9C-1AACA757826F}" srcOrd="1" destOrd="0" presId="urn:microsoft.com/office/officeart/2018/2/layout/IconVerticalSolidList"/>
    <dgm:cxn modelId="{7426421E-A7E5-4368-BEA6-DC1C7565E75D}" type="presParOf" srcId="{FB19BF7E-AEC4-45E4-845E-25FC43960FED}" destId="{3608DB94-A483-4EAC-B864-FBAAEE6A5A62}" srcOrd="2" destOrd="0" presId="urn:microsoft.com/office/officeart/2018/2/layout/IconVerticalSolidList"/>
    <dgm:cxn modelId="{5238B235-184E-46F3-92AC-1E9A300999C6}" type="presParOf" srcId="{FB19BF7E-AEC4-45E4-845E-25FC43960FED}" destId="{3EAA8581-356B-4DF3-A7E8-5B615C5A47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CFF6E-FD01-4AAC-9D19-FFDFAE916098}">
      <dsp:nvSpPr>
        <dsp:cNvPr id="0" name=""/>
        <dsp:cNvSpPr/>
      </dsp:nvSpPr>
      <dsp:spPr>
        <a:xfrm>
          <a:off x="9668" y="757373"/>
          <a:ext cx="965418" cy="96541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5FFFF-D7C9-4AFA-BA08-297CAD3C2A7A}">
      <dsp:nvSpPr>
        <dsp:cNvPr id="0" name=""/>
        <dsp:cNvSpPr/>
      </dsp:nvSpPr>
      <dsp:spPr>
        <a:xfrm>
          <a:off x="212406" y="960111"/>
          <a:ext cx="559942" cy="55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5BBC5-D787-4E3F-A9DB-9F4E14D08EEF}">
      <dsp:nvSpPr>
        <dsp:cNvPr id="0" name=""/>
        <dsp:cNvSpPr/>
      </dsp:nvSpPr>
      <dsp:spPr>
        <a:xfrm>
          <a:off x="1181962" y="757373"/>
          <a:ext cx="2275630" cy="96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40000"/>
                  <a:lumOff val="60000"/>
                </a:schemeClr>
              </a:solidFill>
            </a:rPr>
            <a:t>Limited Storage Capacity</a:t>
          </a:r>
        </a:p>
      </dsp:txBody>
      <dsp:txXfrm>
        <a:off x="1181962" y="757373"/>
        <a:ext cx="2275630" cy="965418"/>
      </dsp:txXfrm>
    </dsp:sp>
    <dsp:sp modelId="{3E8FC0C1-F74D-4E5C-8259-B893BAED86C5}">
      <dsp:nvSpPr>
        <dsp:cNvPr id="0" name=""/>
        <dsp:cNvSpPr/>
      </dsp:nvSpPr>
      <dsp:spPr>
        <a:xfrm>
          <a:off x="3969761" y="744523"/>
          <a:ext cx="965418" cy="96541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00845-15A6-4F7B-884A-DB880024F85F}">
      <dsp:nvSpPr>
        <dsp:cNvPr id="0" name=""/>
        <dsp:cNvSpPr/>
      </dsp:nvSpPr>
      <dsp:spPr>
        <a:xfrm>
          <a:off x="4172498" y="947260"/>
          <a:ext cx="559942" cy="55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3A5B9-8E6C-465C-B318-ABA8DBE93642}">
      <dsp:nvSpPr>
        <dsp:cNvPr id="0" name=""/>
        <dsp:cNvSpPr/>
      </dsp:nvSpPr>
      <dsp:spPr>
        <a:xfrm>
          <a:off x="5026398" y="757373"/>
          <a:ext cx="2275630" cy="96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40000"/>
                  <a:lumOff val="60000"/>
                </a:schemeClr>
              </a:solidFill>
            </a:rPr>
            <a:t>Budget Overrun</a:t>
          </a:r>
        </a:p>
      </dsp:txBody>
      <dsp:txXfrm>
        <a:off x="5026398" y="757373"/>
        <a:ext cx="2275630" cy="965418"/>
      </dsp:txXfrm>
    </dsp:sp>
    <dsp:sp modelId="{480212F1-F868-4DA0-BA27-7BBCA45982E7}">
      <dsp:nvSpPr>
        <dsp:cNvPr id="0" name=""/>
        <dsp:cNvSpPr/>
      </dsp:nvSpPr>
      <dsp:spPr>
        <a:xfrm>
          <a:off x="9668" y="2428514"/>
          <a:ext cx="965418" cy="96541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399BC-3D7E-410B-BCF3-9AFB8DD0A1BC}">
      <dsp:nvSpPr>
        <dsp:cNvPr id="0" name=""/>
        <dsp:cNvSpPr/>
      </dsp:nvSpPr>
      <dsp:spPr>
        <a:xfrm>
          <a:off x="212406" y="2631252"/>
          <a:ext cx="559942" cy="55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D1619-14B1-4FE3-9B05-AC0453589DA6}">
      <dsp:nvSpPr>
        <dsp:cNvPr id="0" name=""/>
        <dsp:cNvSpPr/>
      </dsp:nvSpPr>
      <dsp:spPr>
        <a:xfrm>
          <a:off x="1181962" y="2428514"/>
          <a:ext cx="2275630" cy="96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40000"/>
                  <a:lumOff val="60000"/>
                </a:schemeClr>
              </a:solidFill>
            </a:rPr>
            <a:t>Posts are not reliable</a:t>
          </a:r>
        </a:p>
      </dsp:txBody>
      <dsp:txXfrm>
        <a:off x="1181962" y="2428514"/>
        <a:ext cx="2275630" cy="965418"/>
      </dsp:txXfrm>
    </dsp:sp>
    <dsp:sp modelId="{96D37E6D-F1E6-4FC2-A615-D5193BF3AD5E}">
      <dsp:nvSpPr>
        <dsp:cNvPr id="0" name=""/>
        <dsp:cNvSpPr/>
      </dsp:nvSpPr>
      <dsp:spPr>
        <a:xfrm>
          <a:off x="3969761" y="2415664"/>
          <a:ext cx="965418" cy="96541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0EC02-3E9B-4396-9CA2-E6B84543D39F}">
      <dsp:nvSpPr>
        <dsp:cNvPr id="0" name=""/>
        <dsp:cNvSpPr/>
      </dsp:nvSpPr>
      <dsp:spPr>
        <a:xfrm>
          <a:off x="4172498" y="2618401"/>
          <a:ext cx="559942" cy="55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43D66-3DB0-476C-A2E4-E7695E3E9AFB}">
      <dsp:nvSpPr>
        <dsp:cNvPr id="0" name=""/>
        <dsp:cNvSpPr/>
      </dsp:nvSpPr>
      <dsp:spPr>
        <a:xfrm>
          <a:off x="5026398" y="2428514"/>
          <a:ext cx="2275630" cy="96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40000"/>
                  <a:lumOff val="60000"/>
                </a:schemeClr>
              </a:solidFill>
            </a:rPr>
            <a:t>Data Inconsistency</a:t>
          </a:r>
        </a:p>
      </dsp:txBody>
      <dsp:txXfrm>
        <a:off x="5026398" y="2428514"/>
        <a:ext cx="2275630" cy="965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45DDC-BD43-446A-9837-0194E2E7B741}">
      <dsp:nvSpPr>
        <dsp:cNvPr id="0" name=""/>
        <dsp:cNvSpPr/>
      </dsp:nvSpPr>
      <dsp:spPr>
        <a:xfrm>
          <a:off x="0" y="1979"/>
          <a:ext cx="6602895" cy="8434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A4A5B-3892-4501-9B98-C62D42FC39FA}">
      <dsp:nvSpPr>
        <dsp:cNvPr id="0" name=""/>
        <dsp:cNvSpPr/>
      </dsp:nvSpPr>
      <dsp:spPr>
        <a:xfrm>
          <a:off x="255152" y="191762"/>
          <a:ext cx="463914" cy="463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D080-B2D3-4101-993C-DBEB63609753}">
      <dsp:nvSpPr>
        <dsp:cNvPr id="0" name=""/>
        <dsp:cNvSpPr/>
      </dsp:nvSpPr>
      <dsp:spPr>
        <a:xfrm>
          <a:off x="974219" y="1979"/>
          <a:ext cx="5628676" cy="84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68" tIns="89268" rIns="89268" bIns="892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Who are the users of the forum?</a:t>
          </a:r>
        </a:p>
      </dsp:txBody>
      <dsp:txXfrm>
        <a:off x="974219" y="1979"/>
        <a:ext cx="5628676" cy="843480"/>
      </dsp:txXfrm>
    </dsp:sp>
    <dsp:sp modelId="{2CBC0C61-BFC0-4813-BB36-2822CBF7912F}">
      <dsp:nvSpPr>
        <dsp:cNvPr id="0" name=""/>
        <dsp:cNvSpPr/>
      </dsp:nvSpPr>
      <dsp:spPr>
        <a:xfrm>
          <a:off x="0" y="1056329"/>
          <a:ext cx="6602895" cy="8434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54F2A-DD29-414E-8929-77486FC5EDC2}">
      <dsp:nvSpPr>
        <dsp:cNvPr id="0" name=""/>
        <dsp:cNvSpPr/>
      </dsp:nvSpPr>
      <dsp:spPr>
        <a:xfrm>
          <a:off x="255152" y="1246112"/>
          <a:ext cx="463914" cy="463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A8208-CAE7-4D26-B4AC-808B9FDF7C20}">
      <dsp:nvSpPr>
        <dsp:cNvPr id="0" name=""/>
        <dsp:cNvSpPr/>
      </dsp:nvSpPr>
      <dsp:spPr>
        <a:xfrm>
          <a:off x="974219" y="1056329"/>
          <a:ext cx="5628676" cy="84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68" tIns="89268" rIns="89268" bIns="892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Which users have purchased products from the forum?</a:t>
          </a:r>
        </a:p>
      </dsp:txBody>
      <dsp:txXfrm>
        <a:off x="974219" y="1056329"/>
        <a:ext cx="5628676" cy="843480"/>
      </dsp:txXfrm>
    </dsp:sp>
    <dsp:sp modelId="{80D2EBC5-C36F-4A31-9AD9-AAF2BEE265B3}">
      <dsp:nvSpPr>
        <dsp:cNvPr id="0" name=""/>
        <dsp:cNvSpPr/>
      </dsp:nvSpPr>
      <dsp:spPr>
        <a:xfrm>
          <a:off x="0" y="2110680"/>
          <a:ext cx="6602895" cy="8434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541D-73BA-45BD-97C4-34F7F761F6B0}">
      <dsp:nvSpPr>
        <dsp:cNvPr id="0" name=""/>
        <dsp:cNvSpPr/>
      </dsp:nvSpPr>
      <dsp:spPr>
        <a:xfrm>
          <a:off x="255152" y="2300463"/>
          <a:ext cx="463914" cy="463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CEF4E-0156-4BF9-91CD-4930351FFE53}">
      <dsp:nvSpPr>
        <dsp:cNvPr id="0" name=""/>
        <dsp:cNvSpPr/>
      </dsp:nvSpPr>
      <dsp:spPr>
        <a:xfrm>
          <a:off x="974219" y="2110680"/>
          <a:ext cx="5628676" cy="84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68" tIns="89268" rIns="89268" bIns="892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What products have been bought by the users?</a:t>
          </a:r>
        </a:p>
      </dsp:txBody>
      <dsp:txXfrm>
        <a:off x="974219" y="2110680"/>
        <a:ext cx="5628676" cy="843480"/>
      </dsp:txXfrm>
    </dsp:sp>
    <dsp:sp modelId="{956B1981-17E4-4E2D-9F55-A24797E77240}">
      <dsp:nvSpPr>
        <dsp:cNvPr id="0" name=""/>
        <dsp:cNvSpPr/>
      </dsp:nvSpPr>
      <dsp:spPr>
        <a:xfrm>
          <a:off x="0" y="3165030"/>
          <a:ext cx="6602895" cy="843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A9FFE-F647-4D09-A47D-6C22674EB959}">
      <dsp:nvSpPr>
        <dsp:cNvPr id="0" name=""/>
        <dsp:cNvSpPr/>
      </dsp:nvSpPr>
      <dsp:spPr>
        <a:xfrm>
          <a:off x="255152" y="3354813"/>
          <a:ext cx="463914" cy="463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209F8-D7FD-49A9-8F50-53FACF715AD3}">
      <dsp:nvSpPr>
        <dsp:cNvPr id="0" name=""/>
        <dsp:cNvSpPr/>
      </dsp:nvSpPr>
      <dsp:spPr>
        <a:xfrm>
          <a:off x="974219" y="3165030"/>
          <a:ext cx="5628676" cy="84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68" tIns="89268" rIns="89268" bIns="892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What products are available in the forum and who are there respective vendors?</a:t>
          </a:r>
        </a:p>
      </dsp:txBody>
      <dsp:txXfrm>
        <a:off x="974219" y="3165030"/>
        <a:ext cx="5628676" cy="843480"/>
      </dsp:txXfrm>
    </dsp:sp>
    <dsp:sp modelId="{4292AA01-3E25-44F6-885F-FAD939F4A581}">
      <dsp:nvSpPr>
        <dsp:cNvPr id="0" name=""/>
        <dsp:cNvSpPr/>
      </dsp:nvSpPr>
      <dsp:spPr>
        <a:xfrm>
          <a:off x="0" y="4219380"/>
          <a:ext cx="6602895" cy="8434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8A90E-200C-4D39-ABCA-799E4BC7BAB3}">
      <dsp:nvSpPr>
        <dsp:cNvPr id="0" name=""/>
        <dsp:cNvSpPr/>
      </dsp:nvSpPr>
      <dsp:spPr>
        <a:xfrm>
          <a:off x="255152" y="4409163"/>
          <a:ext cx="463914" cy="4639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53DBE-CE7B-4C20-910B-3F53325B53F8}">
      <dsp:nvSpPr>
        <dsp:cNvPr id="0" name=""/>
        <dsp:cNvSpPr/>
      </dsp:nvSpPr>
      <dsp:spPr>
        <a:xfrm>
          <a:off x="974219" y="4219380"/>
          <a:ext cx="5628676" cy="84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68" tIns="89268" rIns="89268" bIns="892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What is the top selling product of the forum?</a:t>
          </a:r>
        </a:p>
      </dsp:txBody>
      <dsp:txXfrm>
        <a:off x="974219" y="4219380"/>
        <a:ext cx="5628676" cy="843480"/>
      </dsp:txXfrm>
    </dsp:sp>
    <dsp:sp modelId="{3936CAE4-9C60-476D-9369-B4A5C8061564}">
      <dsp:nvSpPr>
        <dsp:cNvPr id="0" name=""/>
        <dsp:cNvSpPr/>
      </dsp:nvSpPr>
      <dsp:spPr>
        <a:xfrm>
          <a:off x="0" y="5273731"/>
          <a:ext cx="6602895" cy="8434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F70AA-5637-409D-BB9C-1AACA757826F}">
      <dsp:nvSpPr>
        <dsp:cNvPr id="0" name=""/>
        <dsp:cNvSpPr/>
      </dsp:nvSpPr>
      <dsp:spPr>
        <a:xfrm>
          <a:off x="255152" y="5463514"/>
          <a:ext cx="463914" cy="4639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A8581-356B-4DF3-A7E8-5B615C5A478D}">
      <dsp:nvSpPr>
        <dsp:cNvPr id="0" name=""/>
        <dsp:cNvSpPr/>
      </dsp:nvSpPr>
      <dsp:spPr>
        <a:xfrm>
          <a:off x="974219" y="5273731"/>
          <a:ext cx="5628676" cy="84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68" tIns="89268" rIns="89268" bIns="892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What is the total revenue of each product?</a:t>
          </a:r>
        </a:p>
      </dsp:txBody>
      <dsp:txXfrm>
        <a:off x="974219" y="5273731"/>
        <a:ext cx="5628676" cy="84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38D65-D2EA-4D43-BBB7-45730744BF1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832AF-41F9-4B74-BBFF-D7412C5BF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3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1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1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6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0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4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5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5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本模板为微信公众号欢乐</a:t>
            </a:r>
            <a:r>
              <a:rPr lang="en-US" altLang="zh-CN"/>
              <a:t>PPT</a:t>
            </a:r>
            <a:r>
              <a:rPr lang="zh-CN" altLang="en-US"/>
              <a:t>原创模板
本模板在</a:t>
            </a:r>
            <a:r>
              <a:rPr lang="en-US" altLang="zh-CN"/>
              <a:t>PPT</a:t>
            </a:r>
            <a:r>
              <a:rPr lang="zh-CN" altLang="en-US"/>
              <a:t>插件：“</a:t>
            </a:r>
            <a:r>
              <a:rPr lang="en-US" altLang="zh-CN"/>
              <a:t>PPT</a:t>
            </a:r>
            <a:r>
              <a:rPr lang="zh-CN" altLang="en-US"/>
              <a:t>超市”内发布
请勿擅自传播，侵权必究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32AF-41F9-4B74-BBFF-D7412C5BFD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8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9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8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51D3-3C58-484F-AFFA-47A18DB0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030A-165C-4E5B-9B54-96E388FA4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A72E-A5D8-498E-908A-8C9627CD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377F-0537-4EF6-BFB0-0CFD1757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B0F9-DF5A-470F-BB7F-EDE21FBA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8DB1-30AB-45C3-ADB4-6A20A541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D5EC-FC19-4B5F-8A75-21A54025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D04D-F1D7-48E8-8057-0760517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2418-0032-4DCA-85AC-6247FA5D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91A20-1372-46C4-A2AC-A40F1827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FB70-328E-453B-B5EF-A1487BA2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1653-A648-44B4-B91E-CB6CAAF6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DD87-19E6-42EB-94D1-299816B0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1FC3-F0F3-4F74-B8B6-F22D3410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84C1-69B7-4990-A188-D6B5490B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7347-2D80-4D5B-BCD7-F3D9DCA1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5E26-A7DE-4AC5-B82A-6B291631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5B9B-079F-4344-BC72-3530F8B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6BF2-8F8B-418E-8A2C-6DE03A50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1427-9BCB-4DC3-A7CA-BB3C035F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1E5E4-9A0F-40FB-A297-E5AF7388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8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6B21-758B-45F3-BC6B-A6E9A81F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DC84-E075-4373-A21E-AA10DAB8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5FB2-D2D1-483E-A83A-114D28BA4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0B1B4-6BF8-4875-8EFD-B8735E4F9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C1378-2B96-4946-8D58-924524685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41AB8-B805-4DFD-A6E6-49587531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E717-5A1A-44B1-9D4B-71C78B0A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EE948-FAC7-4C4E-8F35-FD533EA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6C2-3EBD-4719-B9A4-A394A6D1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DDF2A-1C8D-4AAB-BD92-E16C6AC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7C2BB-8976-407B-B924-CFD3BCB9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6CC79-C3F7-4480-B2A8-478EB9EE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BD99-C5FA-4B46-8828-2663CC2D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D37EF-966D-4E0F-9FAB-E680D2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ECADF-64DF-45BB-BB39-E69A4081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5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CDCC-D5C1-49E1-8B07-A3D2F160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25BD-2ED7-4F53-975B-1106E6F2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BF500-6402-424F-B8E8-31A719E3B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EBC1-43F7-44EA-91FE-D8874A66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3A55-4415-4126-B9A6-6D847D89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4D902-894E-4CBB-B140-A83FA7B1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09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7EC9-D837-4D29-B8DD-D1FBB75B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C6742-4FFD-42C6-A28B-CFD996EF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BBDF7-193A-4175-9635-AA7D70EB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538F-52BA-4587-95B8-9DABC3E8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6892-2E42-4920-BE01-DCCA3C05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66BA-8061-4E5C-811E-EFDEFB6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6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CD5E-4623-40EC-8BC0-1ABD9D56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08D06-A967-4663-B9DA-BE5738F8C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759C-E78A-4825-897B-7C022193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021A-8A72-45B2-A18A-9ED686A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65C0-82BB-4CD4-8320-43C48DAB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9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79061-EDAB-415F-8BED-6C69EDF8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E4B75-61AA-456E-B45E-433A0FEB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204D-54DE-4631-9459-8284C376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6AC8-844A-4BFC-BDC9-2724846B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1CCD-1FD0-4154-A8C9-76ED2D65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0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5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AEDE-EED6-4FAB-8FAF-BA0F6D9F945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060E-6A9E-40FA-A6FB-8086F9484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8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17A68-A5EA-481E-98B4-80AAECFF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CBAC-7B0E-4658-A2B0-C07C68CB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E421-B7D3-430A-A38E-39E028592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4F28-487C-410B-A9A8-39162AE1B95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49D2-B91C-449A-AD41-2E0EB69D4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DE5C-E15A-46D2-875E-5E0C0067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7D2E-AB4E-46B3-A6AF-7E22F600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jpe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29A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66792" y="-53914"/>
            <a:ext cx="2044700" cy="5394694"/>
            <a:chOff x="-660518" y="893681"/>
            <a:chExt cx="2044700" cy="5394694"/>
          </a:xfrm>
        </p:grpSpPr>
        <p:sp>
          <p:nvSpPr>
            <p:cNvPr id="14" name="文本框 13"/>
            <p:cNvSpPr txBox="1"/>
            <p:nvPr/>
          </p:nvSpPr>
          <p:spPr>
            <a:xfrm>
              <a:off x="-558918" y="902285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5AD39D"/>
                  </a:solidFill>
                  <a:latin typeface="Agency FB" panose="020B0503020202020204" pitchFamily="34" charset="0"/>
                </a:rPr>
                <a:t>T</a:t>
              </a:r>
              <a:endParaRPr lang="zh-CN" altLang="en-US" sz="34400" b="1" dirty="0">
                <a:solidFill>
                  <a:srgbClr val="5AD39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-660518" y="893681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5AD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6D2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1925" y="314325"/>
            <a:ext cx="228600" cy="228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-562368" y="2118626"/>
            <a:ext cx="2327152" cy="575236"/>
            <a:chOff x="-1136527" y="1228725"/>
            <a:chExt cx="2327152" cy="575236"/>
          </a:xfrm>
        </p:grpSpPr>
        <p:sp>
          <p:nvSpPr>
            <p:cNvPr id="29" name="矩形: 圆角 28"/>
            <p:cNvSpPr/>
            <p:nvPr/>
          </p:nvSpPr>
          <p:spPr>
            <a:xfrm>
              <a:off x="-838200" y="1228725"/>
              <a:ext cx="1781175" cy="1524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-797266" y="1434465"/>
              <a:ext cx="1987891" cy="15049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-1136527" y="1653466"/>
              <a:ext cx="1987891" cy="15049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6076" y="5395375"/>
            <a:ext cx="5759924" cy="1094786"/>
            <a:chOff x="470009" y="5381416"/>
            <a:chExt cx="5759924" cy="1094786"/>
          </a:xfrm>
        </p:grpSpPr>
        <p:sp>
          <p:nvSpPr>
            <p:cNvPr id="33" name="文本框 32" descr="e7d195523061f1c0e8da580c895714cc9e657dc935b73854DD54234BF92455C2409EC703713D08D418A918AD21FB4B97B212F83F8516769F1C595028FE6458DEA8E413C6E2511160CEE934C7F76380B4A00578EC6E9EBBA9EA7E9C0D08978EBE5B4A88505F488205D1ADA45E63BBF0F2521E3E3F56905D53A364F8E5E62315FE1E9500F1E2DA6ABE4BCCBE20EFC2C0C8"/>
            <p:cNvSpPr txBox="1"/>
            <p:nvPr/>
          </p:nvSpPr>
          <p:spPr>
            <a:xfrm>
              <a:off x="470009" y="5381416"/>
              <a:ext cx="4150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POWERPOINT PRESENTATION</a:t>
              </a:r>
              <a:endParaRPr lang="zh-CN" altLang="en-US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4" name="矩形 33" descr="e7d195523061f1c0e8da580c895714cc9e657dc935b73854DD54234BF92455C2409EC703713D08D418A918AD21FB4B97B212F83F8516769F1C595028FE6458DEA8E413C6E2511160CEE934C7F76380B4A00578EC6E9EBBA9EA7E9C0D08978EBE5B4A88505F488205D1ADA45E63BBF0F2521E3E3F56905D53A364F8E5E62315FE1E9500F1E2DA6ABE4BCCBE20EFC2C0C8"/>
            <p:cNvSpPr/>
            <p:nvPr/>
          </p:nvSpPr>
          <p:spPr>
            <a:xfrm>
              <a:off x="474652" y="5867446"/>
              <a:ext cx="5755281" cy="608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spc="110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Toypedia</a:t>
              </a:r>
              <a:r>
                <a:rPr lang="en-US" altLang="zh-CN" sz="1200" b="1" spc="110" dirty="0">
                  <a:solidFill>
                    <a:schemeClr val="bg1"/>
                  </a:solidFill>
                  <a:latin typeface="Agency FB" panose="020B0503020202020204" pitchFamily="34" charset="0"/>
                </a:rPr>
                <a:t> Online Forum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spc="110" dirty="0">
                  <a:solidFill>
                    <a:schemeClr val="bg1"/>
                  </a:solidFill>
                  <a:latin typeface="Agency FB" panose="020B0503020202020204" pitchFamily="34" charset="0"/>
                </a:rPr>
                <a:t>   Database System Design &amp; Implementation</a:t>
              </a:r>
              <a:endParaRPr lang="zh-CN" altLang="en-US" sz="1200" b="1" spc="11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70891" y="5379838"/>
            <a:ext cx="11635359" cy="1287662"/>
          </a:xfrm>
          <a:prstGeom prst="rect">
            <a:avLst/>
          </a:prstGeom>
          <a:noFill/>
          <a:ln w="41275"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014417" y="1490722"/>
            <a:ext cx="2036925" cy="5459698"/>
            <a:chOff x="277418" y="-781808"/>
            <a:chExt cx="2036925" cy="5459698"/>
          </a:xfrm>
        </p:grpSpPr>
        <p:sp>
          <p:nvSpPr>
            <p:cNvPr id="21" name="文本框 20"/>
            <p:cNvSpPr txBox="1"/>
            <p:nvPr/>
          </p:nvSpPr>
          <p:spPr>
            <a:xfrm>
              <a:off x="371243" y="-708200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01345F"/>
                  </a:solidFill>
                  <a:latin typeface="Agency FB" panose="020B0503020202020204" pitchFamily="34" charset="0"/>
                </a:rPr>
                <a:t>e</a:t>
              </a:r>
              <a:endParaRPr lang="zh-CN" altLang="en-US" sz="34400" b="1" dirty="0">
                <a:solidFill>
                  <a:srgbClr val="01345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7418" y="-781808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e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D6BAECB-0D37-43A4-83CA-318236DF7FF3}"/>
              </a:ext>
            </a:extLst>
          </p:cNvPr>
          <p:cNvGrpSpPr/>
          <p:nvPr/>
        </p:nvGrpSpPr>
        <p:grpSpPr>
          <a:xfrm>
            <a:off x="1031875" y="-25781"/>
            <a:ext cx="2021845" cy="5460709"/>
            <a:chOff x="319946" y="826856"/>
            <a:chExt cx="2021845" cy="546070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28D033-5CA8-49E8-8725-2FCFA6998900}"/>
                </a:ext>
              </a:extLst>
            </p:cNvPr>
            <p:cNvSpPr txBox="1"/>
            <p:nvPr/>
          </p:nvSpPr>
          <p:spPr>
            <a:xfrm>
              <a:off x="398691" y="901475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5AD39D"/>
                  </a:solidFill>
                  <a:latin typeface="Agency FB" panose="020B0503020202020204" pitchFamily="34" charset="0"/>
                </a:rPr>
                <a:t>o</a:t>
              </a:r>
              <a:endParaRPr lang="zh-CN" altLang="en-US" sz="34400" b="1" dirty="0">
                <a:solidFill>
                  <a:srgbClr val="5AD39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A9829B-2A3A-49A7-958B-42BD9FE1B742}"/>
                </a:ext>
              </a:extLst>
            </p:cNvPr>
            <p:cNvSpPr txBox="1"/>
            <p:nvPr/>
          </p:nvSpPr>
          <p:spPr>
            <a:xfrm>
              <a:off x="319946" y="826856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o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071C560-2F5A-470D-9CBB-1D4641D843A3}"/>
              </a:ext>
            </a:extLst>
          </p:cNvPr>
          <p:cNvGrpSpPr/>
          <p:nvPr/>
        </p:nvGrpSpPr>
        <p:grpSpPr>
          <a:xfrm>
            <a:off x="2836410" y="-19111"/>
            <a:ext cx="1580473" cy="5468089"/>
            <a:chOff x="604837" y="474018"/>
            <a:chExt cx="2024063" cy="713576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CB58AD1-E3D5-4E53-9E35-35772A0D30A0}"/>
                </a:ext>
              </a:extLst>
            </p:cNvPr>
            <p:cNvSpPr txBox="1"/>
            <p:nvPr/>
          </p:nvSpPr>
          <p:spPr>
            <a:xfrm>
              <a:off x="685800" y="581025"/>
              <a:ext cx="1943100" cy="70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6D2885"/>
                  </a:solidFill>
                  <a:latin typeface="Agency FB" panose="020B0503020202020204" pitchFamily="34" charset="0"/>
                </a:rPr>
                <a:t>y</a:t>
              </a:r>
              <a:endParaRPr lang="zh-CN" altLang="en-US" sz="34400" b="1" dirty="0">
                <a:solidFill>
                  <a:srgbClr val="6D2885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83FE9F8-801E-4CB1-A6C6-AC10D8DBB4A7}"/>
                </a:ext>
              </a:extLst>
            </p:cNvPr>
            <p:cNvSpPr txBox="1"/>
            <p:nvPr/>
          </p:nvSpPr>
          <p:spPr>
            <a:xfrm>
              <a:off x="604837" y="474018"/>
              <a:ext cx="1943100" cy="70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y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04503" y="735955"/>
            <a:ext cx="2108934" cy="5439593"/>
            <a:chOff x="519966" y="527522"/>
            <a:chExt cx="2108934" cy="5439593"/>
          </a:xfrm>
        </p:grpSpPr>
        <p:sp>
          <p:nvSpPr>
            <p:cNvPr id="18" name="文本框 17"/>
            <p:cNvSpPr txBox="1"/>
            <p:nvPr/>
          </p:nvSpPr>
          <p:spPr>
            <a:xfrm>
              <a:off x="685800" y="581025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6D2885"/>
                  </a:solidFill>
                  <a:latin typeface="Agency FB" panose="020B0503020202020204" pitchFamily="34" charset="0"/>
                </a:rPr>
                <a:t>P</a:t>
              </a:r>
              <a:endParaRPr lang="zh-CN" altLang="en-US" sz="34400" b="1" dirty="0">
                <a:solidFill>
                  <a:srgbClr val="6D2885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9966" y="527522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9A4238-B552-4D2D-8380-9AFECAD039E2}"/>
              </a:ext>
            </a:extLst>
          </p:cNvPr>
          <p:cNvGrpSpPr/>
          <p:nvPr/>
        </p:nvGrpSpPr>
        <p:grpSpPr>
          <a:xfrm>
            <a:off x="7580968" y="1471910"/>
            <a:ext cx="2036925" cy="5478510"/>
            <a:chOff x="277418" y="-800620"/>
            <a:chExt cx="2036925" cy="547851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A957650-A482-4830-AE47-188481CBD8A0}"/>
                </a:ext>
              </a:extLst>
            </p:cNvPr>
            <p:cNvSpPr txBox="1"/>
            <p:nvPr/>
          </p:nvSpPr>
          <p:spPr>
            <a:xfrm>
              <a:off x="371243" y="-708200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01345F"/>
                  </a:solidFill>
                  <a:latin typeface="Agency FB" panose="020B0503020202020204" pitchFamily="34" charset="0"/>
                </a:rPr>
                <a:t>d</a:t>
              </a:r>
              <a:endParaRPr lang="zh-CN" altLang="en-US" sz="34400" b="1" dirty="0">
                <a:solidFill>
                  <a:srgbClr val="01345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16FA872-862E-47A9-B771-00B68F519B3D}"/>
                </a:ext>
              </a:extLst>
            </p:cNvPr>
            <p:cNvSpPr txBox="1"/>
            <p:nvPr/>
          </p:nvSpPr>
          <p:spPr>
            <a:xfrm>
              <a:off x="277418" y="-800620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d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013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17BAABC-0128-41F1-B94C-C15EF9499C4C}"/>
              </a:ext>
            </a:extLst>
          </p:cNvPr>
          <p:cNvGrpSpPr/>
          <p:nvPr/>
        </p:nvGrpSpPr>
        <p:grpSpPr>
          <a:xfrm>
            <a:off x="8762116" y="597325"/>
            <a:ext cx="3215093" cy="5524720"/>
            <a:chOff x="8839528" y="498949"/>
            <a:chExt cx="3215093" cy="55247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91455D3-1485-45EA-830C-66E2C2CCFEAD}"/>
                </a:ext>
              </a:extLst>
            </p:cNvPr>
            <p:cNvGrpSpPr/>
            <p:nvPr/>
          </p:nvGrpSpPr>
          <p:grpSpPr>
            <a:xfrm>
              <a:off x="8839528" y="591369"/>
              <a:ext cx="2034208" cy="5432300"/>
              <a:chOff x="762078" y="471693"/>
              <a:chExt cx="2034208" cy="5432300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C11BC3B-3BC8-46A0-A9CE-89BDFD613889}"/>
                  </a:ext>
                </a:extLst>
              </p:cNvPr>
              <p:cNvSpPr txBox="1"/>
              <p:nvPr/>
            </p:nvSpPr>
            <p:spPr>
              <a:xfrm>
                <a:off x="853186" y="517903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rgbClr val="29A9FA"/>
                    </a:solidFill>
                    <a:latin typeface="Agency FB" panose="020B0503020202020204" pitchFamily="34" charset="0"/>
                  </a:rPr>
                  <a:t>i</a:t>
                </a:r>
                <a:endParaRPr lang="zh-CN" altLang="en-US" sz="34400" b="1" dirty="0">
                  <a:solidFill>
                    <a:srgbClr val="29A9FA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4350A6B-8ABA-41A1-9DFA-4B2C2678DC3A}"/>
                  </a:ext>
                </a:extLst>
              </p:cNvPr>
              <p:cNvSpPr txBox="1"/>
              <p:nvPr/>
            </p:nvSpPr>
            <p:spPr>
              <a:xfrm>
                <a:off x="762078" y="471693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endParaRPr lang="zh-CN" altLang="en-US" sz="34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50F5250-565F-4129-9785-2A2FFF1897F0}"/>
                </a:ext>
              </a:extLst>
            </p:cNvPr>
            <p:cNvGrpSpPr/>
            <p:nvPr/>
          </p:nvGrpSpPr>
          <p:grpSpPr>
            <a:xfrm>
              <a:off x="10007142" y="498949"/>
              <a:ext cx="2047479" cy="5445146"/>
              <a:chOff x="748807" y="458847"/>
              <a:chExt cx="2047479" cy="5445146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6F2B615-9951-4957-AF5A-8A282B3687C9}"/>
                  </a:ext>
                </a:extLst>
              </p:cNvPr>
              <p:cNvSpPr txBox="1"/>
              <p:nvPr/>
            </p:nvSpPr>
            <p:spPr>
              <a:xfrm>
                <a:off x="853186" y="517903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rgbClr val="29A9FA"/>
                    </a:solidFill>
                    <a:latin typeface="Agency FB" panose="020B0503020202020204" pitchFamily="34" charset="0"/>
                  </a:rPr>
                  <a:t>a</a:t>
                </a:r>
                <a:endParaRPr lang="zh-CN" altLang="en-US" sz="34400" b="1" dirty="0">
                  <a:solidFill>
                    <a:srgbClr val="29A9FA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48A6E5A-542C-414D-9D98-257D6042CDB8}"/>
                  </a:ext>
                </a:extLst>
              </p:cNvPr>
              <p:cNvSpPr txBox="1"/>
              <p:nvPr/>
            </p:nvSpPr>
            <p:spPr>
              <a:xfrm>
                <a:off x="748807" y="458847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a</a:t>
                </a:r>
                <a:endParaRPr lang="zh-CN" altLang="en-US" sz="34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0422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2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1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0" dur="1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2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1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2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4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4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36" grpId="0" animBg="1"/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5" dur="1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0" dur="1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2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4" dur="1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2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8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36" grpId="0" animBg="1"/>
          <p:bldP spid="1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A1FB-0ECF-4F1D-BB1A-C309C8CB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Product Purchasing Functionality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2D1567-6EA5-4B03-92A2-19E4356C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512"/>
            <a:ext cx="5148101" cy="66679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9B0D08-DCD8-483C-BD75-269DA801877E}"/>
              </a:ext>
            </a:extLst>
          </p:cNvPr>
          <p:cNvSpPr txBox="1">
            <a:spLocks/>
          </p:cNvSpPr>
          <p:nvPr/>
        </p:nvSpPr>
        <p:spPr>
          <a:xfrm>
            <a:off x="1191126" y="321192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Product Category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Product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Product Supply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Vendor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Purchase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Purchase Line</a:t>
            </a:r>
          </a:p>
        </p:txBody>
      </p:sp>
    </p:spTree>
    <p:extLst>
      <p:ext uri="{BB962C8B-B14F-4D97-AF65-F5344CB8AC3E}">
        <p14:creationId xmlns:p14="http://schemas.microsoft.com/office/powerpoint/2010/main" val="32737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66C02-AB7C-4DD3-9B31-F96199D4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Payments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Shipping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9BA81C-660B-4045-AB25-5A2CE114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33" y="-13642"/>
            <a:ext cx="4993014" cy="67961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490439-E4A7-40E4-B441-E48CC70B57EE}"/>
              </a:ext>
            </a:extLst>
          </p:cNvPr>
          <p:cNvSpPr txBox="1">
            <a:spLocks/>
          </p:cNvSpPr>
          <p:nvPr/>
        </p:nvSpPr>
        <p:spPr>
          <a:xfrm>
            <a:off x="1180268" y="2681835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Payment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Shipping Status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Delivery Status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Coupon</a:t>
            </a:r>
          </a:p>
        </p:txBody>
      </p:sp>
    </p:spTree>
    <p:extLst>
      <p:ext uri="{BB962C8B-B14F-4D97-AF65-F5344CB8AC3E}">
        <p14:creationId xmlns:p14="http://schemas.microsoft.com/office/powerpoint/2010/main" val="182635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E8624-BF37-4AD7-BEAF-EE85A8E2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Final Version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9F3863-8689-4713-AB8B-6CC7D3B6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4" y="492573"/>
            <a:ext cx="557186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2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42557" y="679903"/>
            <a:ext cx="1428750" cy="5386090"/>
            <a:chOff x="3115128" y="600075"/>
            <a:chExt cx="1428750" cy="5386090"/>
          </a:xfrm>
        </p:grpSpPr>
        <p:sp>
          <p:nvSpPr>
            <p:cNvPr id="8" name="文本框 7"/>
            <p:cNvSpPr txBox="1"/>
            <p:nvPr/>
          </p:nvSpPr>
          <p:spPr>
            <a:xfrm>
              <a:off x="3115128" y="600075"/>
              <a:ext cx="142875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5AD39D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34400" b="1" dirty="0">
                <a:solidFill>
                  <a:srgbClr val="5AD39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00045" y="2924624"/>
              <a:ext cx="485775" cy="2060037"/>
            </a:xfrm>
            <a:custGeom>
              <a:avLst/>
              <a:gdLst/>
              <a:ahLst/>
              <a:cxnLst/>
              <a:rect l="l" t="t" r="r" b="b"/>
              <a:pathLst>
                <a:path w="485775" h="2060037">
                  <a:moveTo>
                    <a:pt x="6755" y="0"/>
                  </a:moveTo>
                  <a:lnTo>
                    <a:pt x="482805" y="0"/>
                  </a:lnTo>
                  <a:lnTo>
                    <a:pt x="482805" y="1005469"/>
                  </a:lnTo>
                  <a:lnTo>
                    <a:pt x="485775" y="1005469"/>
                  </a:lnTo>
                  <a:lnTo>
                    <a:pt x="485775" y="1430285"/>
                  </a:lnTo>
                  <a:lnTo>
                    <a:pt x="482805" y="1430285"/>
                  </a:lnTo>
                  <a:lnTo>
                    <a:pt x="482805" y="2060037"/>
                  </a:lnTo>
                  <a:lnTo>
                    <a:pt x="6755" y="2060037"/>
                  </a:lnTo>
                  <a:lnTo>
                    <a:pt x="6755" y="1430285"/>
                  </a:lnTo>
                  <a:lnTo>
                    <a:pt x="0" y="1430285"/>
                  </a:lnTo>
                  <a:lnTo>
                    <a:pt x="0" y="1005469"/>
                  </a:lnTo>
                  <a:lnTo>
                    <a:pt x="6755" y="10054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829" y="428171"/>
            <a:ext cx="10037825" cy="6062984"/>
            <a:chOff x="841829" y="428171"/>
            <a:chExt cx="10037825" cy="6062984"/>
          </a:xfrm>
        </p:grpSpPr>
        <p:sp>
          <p:nvSpPr>
            <p:cNvPr id="16" name="矩形: 圆角 15"/>
            <p:cNvSpPr/>
            <p:nvPr/>
          </p:nvSpPr>
          <p:spPr>
            <a:xfrm>
              <a:off x="841829" y="428171"/>
              <a:ext cx="304800" cy="30480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乘号 16"/>
            <p:cNvSpPr/>
            <p:nvPr/>
          </p:nvSpPr>
          <p:spPr>
            <a:xfrm>
              <a:off x="2282539" y="3606624"/>
              <a:ext cx="358016" cy="358016"/>
            </a:xfrm>
            <a:prstGeom prst="mathMultiply">
              <a:avLst>
                <a:gd name="adj1" fmla="val 8993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乘号 17"/>
            <p:cNvSpPr/>
            <p:nvPr/>
          </p:nvSpPr>
          <p:spPr>
            <a:xfrm>
              <a:off x="10272653" y="5872733"/>
              <a:ext cx="358016" cy="358016"/>
            </a:xfrm>
            <a:prstGeom prst="mathMultiply">
              <a:avLst>
                <a:gd name="adj1" fmla="val 8993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0733315" y="1567542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4770150" y="6344816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6746011" y="698319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28B09-6245-4FC5-86A9-97B048A3761C}"/>
              </a:ext>
            </a:extLst>
          </p:cNvPr>
          <p:cNvSpPr txBox="1"/>
          <p:nvPr/>
        </p:nvSpPr>
        <p:spPr>
          <a:xfrm>
            <a:off x="5005166" y="2828403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29A9F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 Slides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5145F7-FD07-40D0-993A-6320BAF8F0B6}"/>
              </a:ext>
            </a:extLst>
          </p:cNvPr>
          <p:cNvSpPr txBox="1"/>
          <p:nvPr/>
        </p:nvSpPr>
        <p:spPr>
          <a:xfrm>
            <a:off x="5005166" y="3502975"/>
            <a:ext cx="524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</a:rPr>
              <a:t>For Two Groups: User Group &amp; Administration Group</a:t>
            </a:r>
          </a:p>
        </p:txBody>
      </p:sp>
    </p:spTree>
    <p:extLst>
      <p:ext uri="{BB962C8B-B14F-4D97-AF65-F5344CB8AC3E}">
        <p14:creationId xmlns:p14="http://schemas.microsoft.com/office/powerpoint/2010/main" val="182059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9" name="矩形 8"/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2" name="直接连接符 41"/>
          <p:cNvCxnSpPr>
            <a:cxnSpLocks/>
          </p:cNvCxnSpPr>
          <p:nvPr/>
        </p:nvCxnSpPr>
        <p:spPr>
          <a:xfrm flipV="1">
            <a:off x="3986206" y="857128"/>
            <a:ext cx="4414838" cy="4652"/>
          </a:xfrm>
          <a:prstGeom prst="line">
            <a:avLst/>
          </a:prstGeom>
          <a:ln w="34925">
            <a:solidFill>
              <a:srgbClr val="5AD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/>
          <p:nvPr/>
        </p:nvGrpSpPr>
        <p:grpSpPr>
          <a:xfrm>
            <a:off x="1055253" y="1105437"/>
            <a:ext cx="3516747" cy="2869099"/>
            <a:chOff x="1604771" y="1828829"/>
            <a:chExt cx="3516747" cy="2869099"/>
          </a:xfrm>
        </p:grpSpPr>
        <p:sp>
          <p:nvSpPr>
            <p:cNvPr id="24" name="TextBox 5"/>
            <p:cNvSpPr txBox="1"/>
            <p:nvPr/>
          </p:nvSpPr>
          <p:spPr>
            <a:xfrm>
              <a:off x="1687893" y="2451159"/>
              <a:ext cx="34336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User Log In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User Sign Up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Information Management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Posting &amp; Replying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Purchase </a:t>
              </a:r>
              <a:r>
                <a:rPr lang="en-US" altLang="zh-CN" sz="2000" dirty="0">
                  <a:latin typeface="Agency FB" panose="020B0503020202020204" pitchFamily="34" charset="0"/>
                </a:rPr>
                <a:t>&amp; Payment</a:t>
              </a:r>
              <a:endParaRPr 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1604771" y="1828829"/>
              <a:ext cx="3433625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3600" spc="200" dirty="0">
                  <a:solidFill>
                    <a:srgbClr val="F63E63"/>
                  </a:solidFill>
                  <a:latin typeface="Agency FB" panose="020B0503020202020204" pitchFamily="34" charset="0"/>
                </a:rPr>
                <a:t>For User Groups</a:t>
              </a: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6095999" y="1195826"/>
            <a:ext cx="5073202" cy="2778710"/>
            <a:chOff x="1572636" y="1909279"/>
            <a:chExt cx="5073202" cy="2778710"/>
          </a:xfrm>
        </p:grpSpPr>
        <p:sp>
          <p:nvSpPr>
            <p:cNvPr id="27" name="TextBox 8"/>
            <p:cNvSpPr txBox="1"/>
            <p:nvPr/>
          </p:nvSpPr>
          <p:spPr>
            <a:xfrm>
              <a:off x="1651473" y="2441220"/>
              <a:ext cx="34336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User Information Management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User Purchase Order List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KPI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Package Shipping</a:t>
              </a:r>
            </a:p>
            <a:p>
              <a:pPr marL="514350" indent="-514350">
                <a:spcAft>
                  <a:spcPts val="1200"/>
                </a:spcAft>
                <a:buFont typeface="Wingdings" panose="05000000000000000000" pitchFamily="2" charset="2"/>
                <a:buChar char="ü"/>
              </a:pPr>
              <a:r>
                <a:rPr lang="en-US" sz="2000" dirty="0">
                  <a:latin typeface="Agency FB" panose="020B0503020202020204" pitchFamily="34" charset="0"/>
                </a:rPr>
                <a:t>Benefit Management 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572636" y="1909279"/>
              <a:ext cx="5073202" cy="524145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3600" spc="200" dirty="0">
                  <a:solidFill>
                    <a:srgbClr val="6D2885"/>
                  </a:solidFill>
                  <a:latin typeface="Agency FB" panose="020B0503020202020204" pitchFamily="34" charset="0"/>
                </a:rPr>
                <a:t>For Administration Groups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57C2E14-D5F0-45EC-A0C9-8AFE30A8CEF7}"/>
              </a:ext>
            </a:extLst>
          </p:cNvPr>
          <p:cNvGrpSpPr/>
          <p:nvPr/>
        </p:nvGrpSpPr>
        <p:grpSpPr>
          <a:xfrm>
            <a:off x="789433" y="4648103"/>
            <a:ext cx="3196773" cy="5000340"/>
            <a:chOff x="734098" y="4571903"/>
            <a:chExt cx="3196773" cy="5000340"/>
          </a:xfrm>
        </p:grpSpPr>
        <p:pic>
          <p:nvPicPr>
            <p:cNvPr id="37" name="Picture 7" descr="iPhone6_mockup_front_white.png">
              <a:extLst>
                <a:ext uri="{FF2B5EF4-FFF2-40B4-BE49-F238E27FC236}">
                  <a16:creationId xmlns:a16="http://schemas.microsoft.com/office/drawing/2014/main" id="{E7EC2BDC-3248-456D-AC5C-09469BF6C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098" y="4571903"/>
              <a:ext cx="3196773" cy="5000340"/>
            </a:xfrm>
            <a:prstGeom prst="rect">
              <a:avLst/>
            </a:prstGeom>
          </p:spPr>
        </p:pic>
        <p:pic>
          <p:nvPicPr>
            <p:cNvPr id="38" name="图片占位符 11">
              <a:extLst>
                <a:ext uri="{FF2B5EF4-FFF2-40B4-BE49-F238E27FC236}">
                  <a16:creationId xmlns:a16="http://schemas.microsoft.com/office/drawing/2014/main" id="{3990060B-CA8E-4F97-BA41-326D057D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48958" y="5355771"/>
              <a:ext cx="1939959" cy="3532202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728F7C-8393-4AAC-A48E-8B3E2A2C6B29}"/>
              </a:ext>
            </a:extLst>
          </p:cNvPr>
          <p:cNvGrpSpPr/>
          <p:nvPr/>
        </p:nvGrpSpPr>
        <p:grpSpPr>
          <a:xfrm>
            <a:off x="3442059" y="3247059"/>
            <a:ext cx="3196773" cy="5000340"/>
            <a:chOff x="3386724" y="3170859"/>
            <a:chExt cx="3196773" cy="5000340"/>
          </a:xfrm>
        </p:grpSpPr>
        <p:pic>
          <p:nvPicPr>
            <p:cNvPr id="44" name="Picture 8" descr="iPhone6_mockup_front_white.png">
              <a:extLst>
                <a:ext uri="{FF2B5EF4-FFF2-40B4-BE49-F238E27FC236}">
                  <a16:creationId xmlns:a16="http://schemas.microsoft.com/office/drawing/2014/main" id="{BB924843-4072-4D50-B3DB-42BB173A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6724" y="3170859"/>
              <a:ext cx="3196773" cy="5000340"/>
            </a:xfrm>
            <a:prstGeom prst="rect">
              <a:avLst/>
            </a:prstGeom>
          </p:spPr>
        </p:pic>
        <p:pic>
          <p:nvPicPr>
            <p:cNvPr id="45" name="图片占位符 12">
              <a:extLst>
                <a:ext uri="{FF2B5EF4-FFF2-40B4-BE49-F238E27FC236}">
                  <a16:creationId xmlns:a16="http://schemas.microsoft.com/office/drawing/2014/main" id="{6A741F18-AB9B-49E8-9A79-CD4B647A3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993366" y="3933371"/>
              <a:ext cx="1939959" cy="3544145"/>
            </a:xfrm>
            <a:prstGeom prst="rect">
              <a:avLst/>
            </a:prstGeom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BAA35CB-48AD-4B70-A622-C842722E4642}"/>
              </a:ext>
            </a:extLst>
          </p:cNvPr>
          <p:cNvGrpSpPr/>
          <p:nvPr/>
        </p:nvGrpSpPr>
        <p:grpSpPr>
          <a:xfrm>
            <a:off x="6107479" y="4648103"/>
            <a:ext cx="3196773" cy="5000340"/>
            <a:chOff x="6052144" y="4571903"/>
            <a:chExt cx="3196773" cy="5000340"/>
          </a:xfrm>
        </p:grpSpPr>
        <p:pic>
          <p:nvPicPr>
            <p:cNvPr id="47" name="Picture 5" descr="iPhone6_mockup_front_white.png">
              <a:extLst>
                <a:ext uri="{FF2B5EF4-FFF2-40B4-BE49-F238E27FC236}">
                  <a16:creationId xmlns:a16="http://schemas.microsoft.com/office/drawing/2014/main" id="{758F5731-2F93-4E58-B218-050374BD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2144" y="4571903"/>
              <a:ext cx="3196773" cy="5000340"/>
            </a:xfrm>
            <a:prstGeom prst="rect">
              <a:avLst/>
            </a:prstGeom>
          </p:spPr>
        </p:pic>
        <p:pic>
          <p:nvPicPr>
            <p:cNvPr id="48" name="图片占位符 13">
              <a:extLst>
                <a:ext uri="{FF2B5EF4-FFF2-40B4-BE49-F238E27FC236}">
                  <a16:creationId xmlns:a16="http://schemas.microsoft.com/office/drawing/2014/main" id="{252580A5-3A43-4870-8077-D011E2DA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65070" y="5355771"/>
              <a:ext cx="1939959" cy="3532202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025A734-AD54-4597-A32E-0E1403F011E4}"/>
              </a:ext>
            </a:extLst>
          </p:cNvPr>
          <p:cNvGrpSpPr/>
          <p:nvPr/>
        </p:nvGrpSpPr>
        <p:grpSpPr>
          <a:xfrm>
            <a:off x="8760105" y="3247059"/>
            <a:ext cx="3196773" cy="5000340"/>
            <a:chOff x="8704770" y="3170859"/>
            <a:chExt cx="3196773" cy="5000340"/>
          </a:xfrm>
        </p:grpSpPr>
        <p:pic>
          <p:nvPicPr>
            <p:cNvPr id="50" name="Picture 6" descr="iPhone6_mockup_front_white.png">
              <a:extLst>
                <a:ext uri="{FF2B5EF4-FFF2-40B4-BE49-F238E27FC236}">
                  <a16:creationId xmlns:a16="http://schemas.microsoft.com/office/drawing/2014/main" id="{7E6A8442-4FCE-4F63-AA58-00B6FC75E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04770" y="3170859"/>
              <a:ext cx="3196773" cy="5000340"/>
            </a:xfrm>
            <a:prstGeom prst="rect">
              <a:avLst/>
            </a:prstGeom>
          </p:spPr>
        </p:pic>
        <p:pic>
          <p:nvPicPr>
            <p:cNvPr id="51" name="图片占位符 14">
              <a:extLst>
                <a:ext uri="{FF2B5EF4-FFF2-40B4-BE49-F238E27FC236}">
                  <a16:creationId xmlns:a16="http://schemas.microsoft.com/office/drawing/2014/main" id="{7EE9ADC9-886B-47DC-A585-52B090EA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323126" y="3933371"/>
              <a:ext cx="1939959" cy="3544145"/>
            </a:xfrm>
            <a:prstGeom prst="rect">
              <a:avLst/>
            </a:prstGeom>
          </p:spPr>
        </p:pic>
      </p:grpSp>
      <p:sp>
        <p:nvSpPr>
          <p:cNvPr id="52" name="TextBox 9">
            <a:extLst>
              <a:ext uri="{FF2B5EF4-FFF2-40B4-BE49-F238E27FC236}">
                <a16:creationId xmlns:a16="http://schemas.microsoft.com/office/drawing/2014/main" id="{EF680F1B-B10B-4824-9C51-B53C60A66485}"/>
              </a:ext>
            </a:extLst>
          </p:cNvPr>
          <p:cNvSpPr txBox="1"/>
          <p:nvPr/>
        </p:nvSpPr>
        <p:spPr>
          <a:xfrm>
            <a:off x="3442059" y="20195"/>
            <a:ext cx="5851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63E63"/>
                </a:solidFill>
                <a:latin typeface="Agency FB" panose="020B0503020202020204" pitchFamily="34" charset="0"/>
              </a:rPr>
              <a:t>Functions for </a:t>
            </a:r>
            <a:r>
              <a:rPr lang="en-US" sz="4400" b="1" dirty="0">
                <a:solidFill>
                  <a:srgbClr val="6D2885"/>
                </a:solidFill>
                <a:latin typeface="Agency FB" panose="020B0503020202020204" pitchFamily="34" charset="0"/>
              </a:rPr>
              <a:t>Different Group</a:t>
            </a:r>
          </a:p>
        </p:txBody>
      </p:sp>
    </p:spTree>
    <p:extLst>
      <p:ext uri="{BB962C8B-B14F-4D97-AF65-F5344CB8AC3E}">
        <p14:creationId xmlns:p14="http://schemas.microsoft.com/office/powerpoint/2010/main" val="4277568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3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4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7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8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89020-D41A-4682-8D87-D883B3A7484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48" t="8008" r="1493" b="1925"/>
          <a:stretch/>
        </p:blipFill>
        <p:spPr>
          <a:xfrm>
            <a:off x="1108898" y="0"/>
            <a:ext cx="10359202" cy="67818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85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99">
            <a:extLst>
              <a:ext uri="{FF2B5EF4-FFF2-40B4-BE49-F238E27FC236}">
                <a16:creationId xmlns:a16="http://schemas.microsoft.com/office/drawing/2014/main" id="{BA3A7D78-65A9-4D59-B34C-C6454D55F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7241" y="-7913"/>
            <a:ext cx="858740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EF107EA8-31C6-4555-8511-588E83E3345E}"/>
              </a:ext>
            </a:extLst>
          </p:cNvPr>
          <p:cNvPicPr/>
          <p:nvPr/>
        </p:nvPicPr>
        <p:blipFill rotWithShape="1">
          <a:blip r:embed="rId2"/>
          <a:srcRect t="837" r="417" b="-1"/>
          <a:stretch/>
        </p:blipFill>
        <p:spPr>
          <a:xfrm>
            <a:off x="0" y="247650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73">
            <a:extLst>
              <a:ext uri="{FF2B5EF4-FFF2-40B4-BE49-F238E27FC236}">
                <a16:creationId xmlns:a16="http://schemas.microsoft.com/office/drawing/2014/main" id="{17007128-7CA1-4041-93A6-3F3C60C6C883}"/>
              </a:ext>
            </a:extLst>
          </p:cNvPr>
          <p:cNvPicPr/>
          <p:nvPr/>
        </p:nvPicPr>
        <p:blipFill rotWithShape="1">
          <a:blip r:embed="rId2"/>
          <a:srcRect t="1107"/>
          <a:stretch/>
        </p:blipFill>
        <p:spPr>
          <a:xfrm>
            <a:off x="0" y="250434"/>
            <a:ext cx="12192000" cy="63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9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73092C48-2EA0-44F0-8077-21092E149C4A}"/>
              </a:ext>
            </a:extLst>
          </p:cNvPr>
          <p:cNvPicPr/>
          <p:nvPr/>
        </p:nvPicPr>
        <p:blipFill rotWithShape="1">
          <a:blip r:embed="rId2"/>
          <a:srcRect r="417" b="-1"/>
          <a:stretch/>
        </p:blipFill>
        <p:spPr>
          <a:xfrm>
            <a:off x="0" y="281178"/>
            <a:ext cx="12192000" cy="62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A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42760" y="665651"/>
            <a:ext cx="7498669" cy="6264920"/>
            <a:chOff x="3822474" y="593080"/>
            <a:chExt cx="7498669" cy="6264920"/>
          </a:xfrm>
        </p:grpSpPr>
        <p:grpSp>
          <p:nvGrpSpPr>
            <p:cNvPr id="8" name="组合 7"/>
            <p:cNvGrpSpPr/>
            <p:nvPr/>
          </p:nvGrpSpPr>
          <p:grpSpPr>
            <a:xfrm>
              <a:off x="3822474" y="593080"/>
              <a:ext cx="1943100" cy="5386090"/>
              <a:chOff x="3822474" y="593080"/>
              <a:chExt cx="1943100" cy="5386090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文本框 3"/>
              <p:cNvSpPr txBox="1"/>
              <p:nvPr/>
            </p:nvSpPr>
            <p:spPr>
              <a:xfrm>
                <a:off x="3822474" y="593080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1</a:t>
                </a:r>
                <a:endParaRPr lang="zh-CN" altLang="en-US" sz="34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393416" y="1641311"/>
                <a:ext cx="692933" cy="1892742"/>
              </a:xfrm>
              <a:custGeom>
                <a:avLst/>
                <a:gdLst/>
                <a:ahLst/>
                <a:cxnLst/>
                <a:rect l="l" t="t" r="r" b="b"/>
                <a:pathLst>
                  <a:path w="683122" h="1892742">
                    <a:moveTo>
                      <a:pt x="258306" y="0"/>
                    </a:moveTo>
                    <a:lnTo>
                      <a:pt x="683122" y="0"/>
                    </a:lnTo>
                    <a:lnTo>
                      <a:pt x="683122" y="1754198"/>
                    </a:lnTo>
                    <a:lnTo>
                      <a:pt x="192128" y="1892742"/>
                    </a:lnTo>
                    <a:lnTo>
                      <a:pt x="192128" y="984121"/>
                    </a:lnTo>
                    <a:lnTo>
                      <a:pt x="0" y="984121"/>
                    </a:lnTo>
                    <a:lnTo>
                      <a:pt x="0" y="917944"/>
                    </a:lnTo>
                    <a:close/>
                  </a:path>
                </a:pathLst>
              </a:custGeom>
              <a:solidFill>
                <a:srgbClr val="5AD39D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4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086349" y="4252686"/>
              <a:ext cx="461665" cy="26053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Part   01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0" name="组合 9" descr="e7d195523061f1c0e8da580c895714cc9e657dc935b73854DD54234BF92455C2409EC703713D08D418A918AD21FB4B97B212F83F8516769F1C595028FE6458DEA8E413C6E2511160CEE934C7F76380B4A00578EC6E9EBBA9EA7E9C0D08978EBE5B4A88505F488205D1ADA45E63BBF0F2521E3E3F56905D53A364F8E5E62315FE1E9500F1E2DA6ABE4BCCBE20EFC2C0C8"/>
            <p:cNvGrpSpPr/>
            <p:nvPr/>
          </p:nvGrpSpPr>
          <p:grpSpPr>
            <a:xfrm>
              <a:off x="5896203" y="2586988"/>
              <a:ext cx="5424940" cy="1547923"/>
              <a:chOff x="4120139" y="3038245"/>
              <a:chExt cx="5424940" cy="1547923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120139" y="3038245"/>
                <a:ext cx="4820550" cy="1210130"/>
                <a:chOff x="644251" y="250595"/>
                <a:chExt cx="4820550" cy="1210130"/>
              </a:xfrm>
            </p:grpSpPr>
            <p:sp>
              <p:nvSpPr>
                <p:cNvPr id="13" name="文本框 12"/>
                <p:cNvSpPr txBox="1"/>
                <p:nvPr/>
              </p:nvSpPr>
              <p:spPr>
                <a:xfrm>
                  <a:off x="644251" y="250595"/>
                  <a:ext cx="356379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400" b="1" dirty="0">
                      <a:solidFill>
                        <a:srgbClr val="5AD39D"/>
                      </a:solidFill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latin typeface="Agency FB" panose="020B0503020202020204" pitchFamily="34" charset="0"/>
                    </a:rPr>
                    <a:t>Original Interests</a:t>
                  </a: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644251" y="999060"/>
                  <a:ext cx="4820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bg1"/>
                      </a:solidFill>
                      <a:latin typeface="Agency FB" panose="020B0503020202020204" pitchFamily="34" charset="0"/>
                    </a:rPr>
                    <a:t>The purpose of instructing the original </a:t>
                  </a:r>
                  <a:r>
                    <a:rPr lang="en-US" altLang="zh-CN" sz="2400" dirty="0" err="1">
                      <a:solidFill>
                        <a:schemeClr val="bg1"/>
                      </a:solidFill>
                      <a:latin typeface="Agency FB" panose="020B0503020202020204" pitchFamily="34" charset="0"/>
                    </a:rPr>
                    <a:t>Toypedia</a:t>
                  </a:r>
                  <a:endParaRPr lang="en-US" altLang="zh-CN" sz="2400" dirty="0">
                    <a:solidFill>
                      <a:schemeClr val="bg1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120139" y="4024832"/>
                <a:ext cx="5424940" cy="5613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1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20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8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6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None/>
                  <a:defRPr sz="1400" kern="1200" cap="none">
                    <a:solidFill>
                      <a:schemeClr val="tx1">
                        <a:tint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endParaRPr lang="id-ID" sz="11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矩形: 圆角 15"/>
          <p:cNvSpPr/>
          <p:nvPr/>
        </p:nvSpPr>
        <p:spPr>
          <a:xfrm>
            <a:off x="841829" y="428171"/>
            <a:ext cx="304800" cy="304800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/>
          <p:cNvSpPr/>
          <p:nvPr/>
        </p:nvSpPr>
        <p:spPr>
          <a:xfrm>
            <a:off x="2282539" y="3606624"/>
            <a:ext cx="358016" cy="358016"/>
          </a:xfrm>
          <a:prstGeom prst="mathMultiply">
            <a:avLst>
              <a:gd name="adj1" fmla="val 8993"/>
            </a:avLst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10272653" y="5872733"/>
            <a:ext cx="358016" cy="358016"/>
          </a:xfrm>
          <a:prstGeom prst="mathMultiply">
            <a:avLst>
              <a:gd name="adj1" fmla="val 8993"/>
            </a:avLst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10733315" y="1567542"/>
            <a:ext cx="146339" cy="146339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4770150" y="6344816"/>
            <a:ext cx="146339" cy="146339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6746011" y="698319"/>
            <a:ext cx="146339" cy="146339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00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7">
            <a:extLst>
              <a:ext uri="{FF2B5EF4-FFF2-40B4-BE49-F238E27FC236}">
                <a16:creationId xmlns:a16="http://schemas.microsoft.com/office/drawing/2014/main" id="{EDE62CD8-0712-4D98-A5BB-7BD0D2817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775" y="241153"/>
            <a:ext cx="9696450" cy="6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0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44">
            <a:extLst>
              <a:ext uri="{FF2B5EF4-FFF2-40B4-BE49-F238E27FC236}">
                <a16:creationId xmlns:a16="http://schemas.microsoft.com/office/drawing/2014/main" id="{1E3E0151-92AF-422F-973A-4883CA9CE9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24643"/>
            <a:ext cx="9906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A79B58C0-155B-45DB-9B65-6DFEB89D5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12192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4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6947B5D6-DC93-40A0-AA49-E2A5D28CFB9B}"/>
              </a:ext>
            </a:extLst>
          </p:cNvPr>
          <p:cNvPicPr/>
          <p:nvPr/>
        </p:nvPicPr>
        <p:blipFill rotWithShape="1">
          <a:blip r:embed="rId2"/>
          <a:srcRect r="1389" b="1"/>
          <a:stretch/>
        </p:blipFill>
        <p:spPr>
          <a:xfrm>
            <a:off x="0" y="185928"/>
            <a:ext cx="12192000" cy="61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1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7">
            <a:extLst>
              <a:ext uri="{FF2B5EF4-FFF2-40B4-BE49-F238E27FC236}">
                <a16:creationId xmlns:a16="http://schemas.microsoft.com/office/drawing/2014/main" id="{350B90A7-F353-41DD-899D-7265BE7CDF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" y="257175"/>
            <a:ext cx="11811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59F2B2-FE25-45BF-A2B3-3C893CE4B2D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3083D9-27AD-4F80-8BCF-63D52EE62FDA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D0A069-05E3-4A63-A944-BE771BCABFD3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1D3565-91F5-42DF-86CC-B6409006A803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6395CE-74E2-466E-87C1-437F9577A51B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9152CA-2142-49DE-BEE7-789DACD6DFB2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060C0-14B3-4D25-BD4D-352CE6D62CB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F561D2-74F6-41A3-98A3-41645754F9F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9551E6-E1E2-4735-95AD-0E76F21207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223349-F517-4636-B583-6CD51B47C818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B8FD37D4-7CF2-4610-A46D-74B23DE745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5580"/>
            <a:ext cx="12344400" cy="64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8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27278FA-BED6-4C6A-8630-4CE9FF6A69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2103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867FC42-ECD4-4672-A166-4A8F9901CAAD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864EEB-45D8-43E9-9BD1-D8D63129BC33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A4A017-BA4F-418D-BFE5-294E376851BD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1EDF1A-7C78-4814-9C97-203CF567D744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E0197E-3D02-4168-9199-9CAC8F5EC75F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FB2DE11-EB29-4039-8464-B0C90CCE922C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1DE2E1-9DD9-4851-A123-82E23F546F00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FCA4BC-99ED-4ECE-92B9-56CD5EB2643D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410351-7EBD-42C5-A4D9-46D8A53D5165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FBF1F9A-B010-4D73-AA2D-025CE713CE50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376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715951-3422-4D6A-B91E-6AE3303782A2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D92C8AD-F35D-4994-8AC8-4F648EA46431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B4DB26D-E77E-415F-B678-09E31860063E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73C298-42FE-499B-9327-8F9128D73EE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41612A-AB99-48B9-A2BA-BD266E0612A2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9F5D5F-B03C-4723-A1C7-18DD368D211B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962A7D-7F33-4CEA-9848-D33BD89A2EC9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7671CA-A13A-400B-9FC1-3E5C1640C53E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807AFC-C615-4E7A-B03A-5C8F1F747A7F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8440AA2-E169-4C76-A9AC-9F1C98362A82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01978EA7-8EEF-4A30-8FEF-535FDE85329E}"/>
              </a:ext>
            </a:extLst>
          </p:cNvPr>
          <p:cNvPicPr/>
          <p:nvPr/>
        </p:nvPicPr>
        <p:blipFill rotWithShape="1">
          <a:blip r:embed="rId2"/>
          <a:srcRect t="1779" r="-1" b="13544"/>
          <a:stretch/>
        </p:blipFill>
        <p:spPr>
          <a:xfrm>
            <a:off x="0" y="228599"/>
            <a:ext cx="12192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EC92D3-393D-460F-A51B-CB613B1EE6D6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4161249-A978-411B-8C1F-41EFA8BCE701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B65E76D-CF31-492F-92E3-6A2881D7D84F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4E3B0B-1A04-482D-B418-776703B8A96B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8C735B-BAAF-4ABC-A20A-6CD4BB22EB9A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04D943-C845-4850-9EF1-8084491E81D5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28256D-5FC3-433B-AC35-C2F046078988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F69021-B391-468D-B648-EFDC307F9801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3C912A-CB57-4379-BF04-2825E1266A6E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E0087C-E737-40D2-8D2B-4A8A2D6BAD11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2" name="Picture 3">
            <a:extLst>
              <a:ext uri="{FF2B5EF4-FFF2-40B4-BE49-F238E27FC236}">
                <a16:creationId xmlns:a16="http://schemas.microsoft.com/office/drawing/2014/main" id="{635D435C-865D-4A13-B175-5C5543F67F7F}"/>
              </a:ext>
            </a:extLst>
          </p:cNvPr>
          <p:cNvPicPr/>
          <p:nvPr/>
        </p:nvPicPr>
        <p:blipFill rotWithShape="1">
          <a:blip r:embed="rId2"/>
          <a:srcRect t="1309"/>
          <a:stretch/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4A15A7-56FB-4DA4-9328-36FD12831BD3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CFDE482-DDC4-4636-A9F6-CAA432337488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073FD2-2980-4159-87B2-47D003661F7D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B92D4B-6928-4E2E-B3E2-3B78AA0F6F1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540B5B-1210-4973-8BC7-3C86D332A3FD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5A74C2-057D-4774-AC1D-A29492654DAA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7BC4B6-7739-4161-8C8C-A12B1384AEA6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B5D1B5-E46B-4973-901C-46777300FFB0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483328A-5EB8-478E-BE68-AFCEE6843C9F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9B31A2-008F-4FAB-83D9-C27E937419BF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1F4ABE1C-3BAD-45A0-8030-CD03BC4EE739}"/>
              </a:ext>
            </a:extLst>
          </p:cNvPr>
          <p:cNvPicPr/>
          <p:nvPr/>
        </p:nvPicPr>
        <p:blipFill rotWithShape="1">
          <a:blip r:embed="rId2"/>
          <a:srcRect t="1463" b="3380"/>
          <a:stretch/>
        </p:blipFill>
        <p:spPr>
          <a:xfrm>
            <a:off x="2795795" y="171450"/>
            <a:ext cx="660041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16893" y="625332"/>
            <a:ext cx="6958214" cy="714877"/>
            <a:chOff x="2616893" y="625332"/>
            <a:chExt cx="6958214" cy="714877"/>
          </a:xfrm>
        </p:grpSpPr>
        <p:sp>
          <p:nvSpPr>
            <p:cNvPr id="4" name="矩形 3"/>
            <p:cNvSpPr/>
            <p:nvPr/>
          </p:nvSpPr>
          <p:spPr>
            <a:xfrm>
              <a:off x="3983597" y="625332"/>
              <a:ext cx="36760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dist"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等线" panose="02010600030101010101" pitchFamily="2" charset="-122"/>
                  <a:cs typeface="+mn-cs"/>
                </a:rPr>
                <a:t>The Original Interests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16893" y="739783"/>
              <a:ext cx="6958214" cy="331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11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510212" y="1340209"/>
              <a:ext cx="1171575" cy="0"/>
            </a:xfrm>
            <a:prstGeom prst="line">
              <a:avLst/>
            </a:prstGeom>
            <a:ln w="34925">
              <a:solidFill>
                <a:srgbClr val="5AD3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9" name="矩形 8"/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Group 4"/>
          <p:cNvGrpSpPr/>
          <p:nvPr/>
        </p:nvGrpSpPr>
        <p:grpSpPr>
          <a:xfrm>
            <a:off x="118175" y="3156460"/>
            <a:ext cx="4430994" cy="908505"/>
            <a:chOff x="-203222" y="1268171"/>
            <a:chExt cx="5019857" cy="908505"/>
          </a:xfrm>
        </p:grpSpPr>
        <p:sp>
          <p:nvSpPr>
            <p:cNvPr id="16" name="TextBox 5"/>
            <p:cNvSpPr txBox="1"/>
            <p:nvPr/>
          </p:nvSpPr>
          <p:spPr>
            <a:xfrm>
              <a:off x="560501" y="1716049"/>
              <a:ext cx="3297024" cy="445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Source Sans Pro" charset="0"/>
                  <a:cs typeface="Source Sans Pro" charset="0"/>
                </a:rPr>
                <a:t>People love to collect things</a:t>
              </a: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-203222" y="1268171"/>
              <a:ext cx="5019857" cy="908505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3200" spc="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Collection Fascination</a:t>
              </a:r>
            </a:p>
          </p:txBody>
        </p:sp>
      </p:grpSp>
      <p:grpSp>
        <p:nvGrpSpPr>
          <p:cNvPr id="27" name="Group 24"/>
          <p:cNvGrpSpPr/>
          <p:nvPr/>
        </p:nvGrpSpPr>
        <p:grpSpPr>
          <a:xfrm>
            <a:off x="4085078" y="4662183"/>
            <a:ext cx="3902068" cy="1349135"/>
            <a:chOff x="2227112" y="5704917"/>
            <a:chExt cx="3902068" cy="1349135"/>
          </a:xfrm>
        </p:grpSpPr>
        <p:sp>
          <p:nvSpPr>
            <p:cNvPr id="28" name="TextBox 25"/>
            <p:cNvSpPr txBox="1"/>
            <p:nvPr/>
          </p:nvSpPr>
          <p:spPr>
            <a:xfrm>
              <a:off x="2808487" y="6206641"/>
              <a:ext cx="2728424" cy="84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Source Sans Pro" charset="0"/>
                  <a:cs typeface="Source Sans Pro" charset="0"/>
                </a:rPr>
                <a:t>An online forum for people to share information</a:t>
              </a: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2227112" y="5704917"/>
              <a:ext cx="390206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3200" spc="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Information Sharing</a:t>
              </a:r>
            </a:p>
          </p:txBody>
        </p:sp>
      </p:grpSp>
      <p:sp>
        <p:nvSpPr>
          <p:cNvPr id="33" name="Freeform 24"/>
          <p:cNvSpPr>
            <a:spLocks noChangeArrowheads="1"/>
          </p:cNvSpPr>
          <p:nvPr/>
        </p:nvSpPr>
        <p:spPr bwMode="auto">
          <a:xfrm>
            <a:off x="10744454" y="6407708"/>
            <a:ext cx="300794" cy="238928"/>
          </a:xfrm>
          <a:custGeom>
            <a:avLst/>
            <a:gdLst>
              <a:gd name="T0" fmla="*/ 111694 w 497"/>
              <a:gd name="T1" fmla="*/ 66842 h 399"/>
              <a:gd name="T2" fmla="*/ 111694 w 497"/>
              <a:gd name="T3" fmla="*/ 66842 h 399"/>
              <a:gd name="T4" fmla="*/ 79717 w 497"/>
              <a:gd name="T5" fmla="*/ 98481 h 399"/>
              <a:gd name="T6" fmla="*/ 111694 w 497"/>
              <a:gd name="T7" fmla="*/ 130119 h 399"/>
              <a:gd name="T8" fmla="*/ 143671 w 497"/>
              <a:gd name="T9" fmla="*/ 98481 h 399"/>
              <a:gd name="T10" fmla="*/ 111694 w 497"/>
              <a:gd name="T11" fmla="*/ 66842 h 399"/>
              <a:gd name="T12" fmla="*/ 199067 w 497"/>
              <a:gd name="T13" fmla="*/ 31193 h 399"/>
              <a:gd name="T14" fmla="*/ 199067 w 497"/>
              <a:gd name="T15" fmla="*/ 31193 h 399"/>
              <a:gd name="T16" fmla="*/ 175197 w 497"/>
              <a:gd name="T17" fmla="*/ 31193 h 399"/>
              <a:gd name="T18" fmla="*/ 163487 w 497"/>
              <a:gd name="T19" fmla="*/ 27182 h 399"/>
              <a:gd name="T20" fmla="*/ 159434 w 497"/>
              <a:gd name="T21" fmla="*/ 3565 h 399"/>
              <a:gd name="T22" fmla="*/ 147274 w 497"/>
              <a:gd name="T23" fmla="*/ 0 h 399"/>
              <a:gd name="T24" fmla="*/ 71610 w 497"/>
              <a:gd name="T25" fmla="*/ 0 h 399"/>
              <a:gd name="T26" fmla="*/ 63954 w 497"/>
              <a:gd name="T27" fmla="*/ 3565 h 399"/>
              <a:gd name="T28" fmla="*/ 55397 w 497"/>
              <a:gd name="T29" fmla="*/ 27182 h 399"/>
              <a:gd name="T30" fmla="*/ 47740 w 497"/>
              <a:gd name="T31" fmla="*/ 31193 h 399"/>
              <a:gd name="T32" fmla="*/ 23870 w 497"/>
              <a:gd name="T33" fmla="*/ 31193 h 399"/>
              <a:gd name="T34" fmla="*/ 0 w 497"/>
              <a:gd name="T35" fmla="*/ 54811 h 399"/>
              <a:gd name="T36" fmla="*/ 0 w 497"/>
              <a:gd name="T37" fmla="*/ 153737 h 399"/>
              <a:gd name="T38" fmla="*/ 23870 w 497"/>
              <a:gd name="T39" fmla="*/ 177354 h 399"/>
              <a:gd name="T40" fmla="*/ 199067 w 497"/>
              <a:gd name="T41" fmla="*/ 177354 h 399"/>
              <a:gd name="T42" fmla="*/ 223388 w 497"/>
              <a:gd name="T43" fmla="*/ 153737 h 399"/>
              <a:gd name="T44" fmla="*/ 223388 w 497"/>
              <a:gd name="T45" fmla="*/ 54811 h 399"/>
              <a:gd name="T46" fmla="*/ 199067 w 497"/>
              <a:gd name="T47" fmla="*/ 31193 h 399"/>
              <a:gd name="T48" fmla="*/ 111694 w 497"/>
              <a:gd name="T49" fmla="*/ 153737 h 399"/>
              <a:gd name="T50" fmla="*/ 111694 w 497"/>
              <a:gd name="T51" fmla="*/ 153737 h 399"/>
              <a:gd name="T52" fmla="*/ 55397 w 497"/>
              <a:gd name="T53" fmla="*/ 98481 h 399"/>
              <a:gd name="T54" fmla="*/ 111694 w 497"/>
              <a:gd name="T55" fmla="*/ 43225 h 399"/>
              <a:gd name="T56" fmla="*/ 167541 w 497"/>
              <a:gd name="T57" fmla="*/ 98481 h 399"/>
              <a:gd name="T58" fmla="*/ 111694 w 497"/>
              <a:gd name="T59" fmla="*/ 153737 h 399"/>
              <a:gd name="T60" fmla="*/ 191411 w 497"/>
              <a:gd name="T61" fmla="*/ 70853 h 399"/>
              <a:gd name="T62" fmla="*/ 191411 w 497"/>
              <a:gd name="T63" fmla="*/ 70853 h 399"/>
              <a:gd name="T64" fmla="*/ 183304 w 497"/>
              <a:gd name="T65" fmla="*/ 62832 h 399"/>
              <a:gd name="T66" fmla="*/ 191411 w 497"/>
              <a:gd name="T67" fmla="*/ 54811 h 399"/>
              <a:gd name="T68" fmla="*/ 199067 w 497"/>
              <a:gd name="T69" fmla="*/ 62832 h 399"/>
              <a:gd name="T70" fmla="*/ 191411 w 497"/>
              <a:gd name="T71" fmla="*/ 70853 h 3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399">
                <a:moveTo>
                  <a:pt x="248" y="150"/>
                </a:moveTo>
                <a:lnTo>
                  <a:pt x="248" y="150"/>
                </a:lnTo>
                <a:cubicBezTo>
                  <a:pt x="203" y="150"/>
                  <a:pt x="177" y="176"/>
                  <a:pt x="177" y="221"/>
                </a:cubicBezTo>
                <a:cubicBezTo>
                  <a:pt x="177" y="266"/>
                  <a:pt x="203" y="292"/>
                  <a:pt x="248" y="292"/>
                </a:cubicBezTo>
                <a:cubicBezTo>
                  <a:pt x="292" y="292"/>
                  <a:pt x="319" y="266"/>
                  <a:pt x="319" y="221"/>
                </a:cubicBezTo>
                <a:cubicBezTo>
                  <a:pt x="319" y="176"/>
                  <a:pt x="292" y="150"/>
                  <a:pt x="248" y="150"/>
                </a:cubicBezTo>
                <a:close/>
                <a:moveTo>
                  <a:pt x="442" y="70"/>
                </a:moveTo>
                <a:lnTo>
                  <a:pt x="442" y="70"/>
                </a:lnTo>
                <a:cubicBezTo>
                  <a:pt x="389" y="70"/>
                  <a:pt x="389" y="70"/>
                  <a:pt x="389" y="70"/>
                </a:cubicBezTo>
                <a:cubicBezTo>
                  <a:pt x="380" y="70"/>
                  <a:pt x="372" y="70"/>
                  <a:pt x="363" y="61"/>
                </a:cubicBezTo>
                <a:cubicBezTo>
                  <a:pt x="354" y="8"/>
                  <a:pt x="354" y="8"/>
                  <a:pt x="354" y="8"/>
                </a:cubicBezTo>
                <a:cubicBezTo>
                  <a:pt x="345" y="8"/>
                  <a:pt x="336" y="0"/>
                  <a:pt x="327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0" y="8"/>
                  <a:pt x="142" y="8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70"/>
                  <a:pt x="115" y="70"/>
                  <a:pt x="106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7" y="70"/>
                  <a:pt x="0" y="97"/>
                  <a:pt x="0" y="1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53" y="398"/>
                </a:cubicBezTo>
                <a:cubicBezTo>
                  <a:pt x="442" y="398"/>
                  <a:pt x="442" y="398"/>
                  <a:pt x="442" y="398"/>
                </a:cubicBezTo>
                <a:cubicBezTo>
                  <a:pt x="470" y="398"/>
                  <a:pt x="496" y="372"/>
                  <a:pt x="496" y="345"/>
                </a:cubicBezTo>
                <a:cubicBezTo>
                  <a:pt x="496" y="123"/>
                  <a:pt x="496" y="123"/>
                  <a:pt x="496" y="123"/>
                </a:cubicBezTo>
                <a:cubicBezTo>
                  <a:pt x="496" y="97"/>
                  <a:pt x="470" y="70"/>
                  <a:pt x="442" y="70"/>
                </a:cubicBezTo>
                <a:close/>
                <a:moveTo>
                  <a:pt x="248" y="345"/>
                </a:moveTo>
                <a:lnTo>
                  <a:pt x="248" y="345"/>
                </a:lnTo>
                <a:cubicBezTo>
                  <a:pt x="177" y="345"/>
                  <a:pt x="123" y="292"/>
                  <a:pt x="123" y="221"/>
                </a:cubicBezTo>
                <a:cubicBezTo>
                  <a:pt x="123" y="150"/>
                  <a:pt x="177" y="97"/>
                  <a:pt x="248" y="97"/>
                </a:cubicBezTo>
                <a:cubicBezTo>
                  <a:pt x="319" y="97"/>
                  <a:pt x="372" y="150"/>
                  <a:pt x="372" y="221"/>
                </a:cubicBezTo>
                <a:cubicBezTo>
                  <a:pt x="372" y="292"/>
                  <a:pt x="319" y="345"/>
                  <a:pt x="248" y="345"/>
                </a:cubicBezTo>
                <a:close/>
                <a:moveTo>
                  <a:pt x="425" y="159"/>
                </a:moveTo>
                <a:lnTo>
                  <a:pt x="425" y="159"/>
                </a:lnTo>
                <a:cubicBezTo>
                  <a:pt x="416" y="159"/>
                  <a:pt x="407" y="150"/>
                  <a:pt x="407" y="141"/>
                </a:cubicBezTo>
                <a:cubicBezTo>
                  <a:pt x="407" y="132"/>
                  <a:pt x="416" y="123"/>
                  <a:pt x="425" y="123"/>
                </a:cubicBezTo>
                <a:cubicBezTo>
                  <a:pt x="433" y="123"/>
                  <a:pt x="442" y="132"/>
                  <a:pt x="442" y="141"/>
                </a:cubicBezTo>
                <a:cubicBezTo>
                  <a:pt x="442" y="150"/>
                  <a:pt x="433" y="159"/>
                  <a:pt x="425" y="159"/>
                </a:cubicBezTo>
                <a:close/>
              </a:path>
            </a:pathLst>
          </a:custGeom>
          <a:solidFill>
            <a:srgbClr val="5AD39D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4" name="Freeform 69"/>
          <p:cNvSpPr>
            <a:spLocks noChangeArrowheads="1"/>
          </p:cNvSpPr>
          <p:nvPr/>
        </p:nvSpPr>
        <p:spPr bwMode="auto">
          <a:xfrm>
            <a:off x="11257947" y="6388509"/>
            <a:ext cx="290126" cy="258127"/>
          </a:xfrm>
          <a:custGeom>
            <a:avLst/>
            <a:gdLst>
              <a:gd name="T0" fmla="*/ 11719 w 479"/>
              <a:gd name="T1" fmla="*/ 55462 h 426"/>
              <a:gd name="T2" fmla="*/ 11719 w 479"/>
              <a:gd name="T3" fmla="*/ 55462 h 426"/>
              <a:gd name="T4" fmla="*/ 203280 w 479"/>
              <a:gd name="T5" fmla="*/ 55462 h 426"/>
              <a:gd name="T6" fmla="*/ 203280 w 479"/>
              <a:gd name="T7" fmla="*/ 47796 h 426"/>
              <a:gd name="T8" fmla="*/ 159559 w 479"/>
              <a:gd name="T9" fmla="*/ 35622 h 426"/>
              <a:gd name="T10" fmla="*/ 151446 w 479"/>
              <a:gd name="T11" fmla="*/ 35622 h 426"/>
              <a:gd name="T12" fmla="*/ 151446 w 479"/>
              <a:gd name="T13" fmla="*/ 0 h 426"/>
              <a:gd name="T14" fmla="*/ 63553 w 479"/>
              <a:gd name="T15" fmla="*/ 0 h 426"/>
              <a:gd name="T16" fmla="*/ 63553 w 479"/>
              <a:gd name="T17" fmla="*/ 35622 h 426"/>
              <a:gd name="T18" fmla="*/ 55891 w 479"/>
              <a:gd name="T19" fmla="*/ 35622 h 426"/>
              <a:gd name="T20" fmla="*/ 11719 w 479"/>
              <a:gd name="T21" fmla="*/ 47796 h 426"/>
              <a:gd name="T22" fmla="*/ 11719 w 479"/>
              <a:gd name="T23" fmla="*/ 55462 h 426"/>
              <a:gd name="T24" fmla="*/ 203280 w 479"/>
              <a:gd name="T25" fmla="*/ 71694 h 426"/>
              <a:gd name="T26" fmla="*/ 203280 w 479"/>
              <a:gd name="T27" fmla="*/ 71694 h 426"/>
              <a:gd name="T28" fmla="*/ 11719 w 479"/>
              <a:gd name="T29" fmla="*/ 71694 h 426"/>
              <a:gd name="T30" fmla="*/ 0 w 479"/>
              <a:gd name="T31" fmla="*/ 83418 h 426"/>
              <a:gd name="T32" fmla="*/ 0 w 479"/>
              <a:gd name="T33" fmla="*/ 123549 h 426"/>
              <a:gd name="T34" fmla="*/ 11719 w 479"/>
              <a:gd name="T35" fmla="*/ 135273 h 426"/>
              <a:gd name="T36" fmla="*/ 32002 w 479"/>
              <a:gd name="T37" fmla="*/ 135273 h 426"/>
              <a:gd name="T38" fmla="*/ 23889 w 479"/>
              <a:gd name="T39" fmla="*/ 191636 h 426"/>
              <a:gd name="T40" fmla="*/ 191561 w 479"/>
              <a:gd name="T41" fmla="*/ 191636 h 426"/>
              <a:gd name="T42" fmla="*/ 183447 w 479"/>
              <a:gd name="T43" fmla="*/ 135273 h 426"/>
              <a:gd name="T44" fmla="*/ 203280 w 479"/>
              <a:gd name="T45" fmla="*/ 135273 h 426"/>
              <a:gd name="T46" fmla="*/ 215449 w 479"/>
              <a:gd name="T47" fmla="*/ 123549 h 426"/>
              <a:gd name="T48" fmla="*/ 215449 w 479"/>
              <a:gd name="T49" fmla="*/ 83418 h 426"/>
              <a:gd name="T50" fmla="*/ 203280 w 479"/>
              <a:gd name="T51" fmla="*/ 71694 h 426"/>
              <a:gd name="T52" fmla="*/ 43721 w 479"/>
              <a:gd name="T53" fmla="*/ 167738 h 426"/>
              <a:gd name="T54" fmla="*/ 43721 w 479"/>
              <a:gd name="T55" fmla="*/ 167738 h 426"/>
              <a:gd name="T56" fmla="*/ 59496 w 479"/>
              <a:gd name="T57" fmla="*/ 95593 h 426"/>
              <a:gd name="T58" fmla="*/ 155502 w 479"/>
              <a:gd name="T59" fmla="*/ 95593 h 426"/>
              <a:gd name="T60" fmla="*/ 171728 w 479"/>
              <a:gd name="T61" fmla="*/ 167738 h 426"/>
              <a:gd name="T62" fmla="*/ 43721 w 479"/>
              <a:gd name="T63" fmla="*/ 167738 h 42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79" h="426">
                <a:moveTo>
                  <a:pt x="26" y="123"/>
                </a:moveTo>
                <a:lnTo>
                  <a:pt x="26" y="123"/>
                </a:lnTo>
                <a:cubicBezTo>
                  <a:pt x="451" y="123"/>
                  <a:pt x="451" y="123"/>
                  <a:pt x="451" y="123"/>
                </a:cubicBezTo>
                <a:cubicBezTo>
                  <a:pt x="460" y="123"/>
                  <a:pt x="460" y="115"/>
                  <a:pt x="451" y="106"/>
                </a:cubicBezTo>
                <a:cubicBezTo>
                  <a:pt x="451" y="106"/>
                  <a:pt x="372" y="79"/>
                  <a:pt x="354" y="79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0"/>
                  <a:pt x="336" y="0"/>
                  <a:pt x="33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24" y="79"/>
                  <a:pt x="124" y="79"/>
                  <a:pt x="124" y="79"/>
                </a:cubicBezTo>
                <a:cubicBezTo>
                  <a:pt x="106" y="79"/>
                  <a:pt x="26" y="106"/>
                  <a:pt x="26" y="106"/>
                </a:cubicBezTo>
                <a:cubicBezTo>
                  <a:pt x="17" y="115"/>
                  <a:pt x="17" y="123"/>
                  <a:pt x="26" y="123"/>
                </a:cubicBezTo>
                <a:close/>
                <a:moveTo>
                  <a:pt x="451" y="159"/>
                </a:moveTo>
                <a:lnTo>
                  <a:pt x="451" y="159"/>
                </a:lnTo>
                <a:cubicBezTo>
                  <a:pt x="26" y="159"/>
                  <a:pt x="26" y="159"/>
                  <a:pt x="26" y="159"/>
                </a:cubicBezTo>
                <a:cubicBezTo>
                  <a:pt x="8" y="159"/>
                  <a:pt x="0" y="168"/>
                  <a:pt x="0" y="185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83"/>
                  <a:pt x="8" y="300"/>
                  <a:pt x="26" y="300"/>
                </a:cubicBezTo>
                <a:cubicBezTo>
                  <a:pt x="71" y="300"/>
                  <a:pt x="71" y="300"/>
                  <a:pt x="71" y="300"/>
                </a:cubicBezTo>
                <a:cubicBezTo>
                  <a:pt x="53" y="425"/>
                  <a:pt x="53" y="425"/>
                  <a:pt x="53" y="425"/>
                </a:cubicBezTo>
                <a:cubicBezTo>
                  <a:pt x="425" y="425"/>
                  <a:pt x="425" y="425"/>
                  <a:pt x="425" y="425"/>
                </a:cubicBezTo>
                <a:cubicBezTo>
                  <a:pt x="407" y="300"/>
                  <a:pt x="407" y="300"/>
                  <a:pt x="407" y="300"/>
                </a:cubicBezTo>
                <a:cubicBezTo>
                  <a:pt x="451" y="300"/>
                  <a:pt x="451" y="300"/>
                  <a:pt x="451" y="300"/>
                </a:cubicBezTo>
                <a:cubicBezTo>
                  <a:pt x="469" y="300"/>
                  <a:pt x="478" y="283"/>
                  <a:pt x="478" y="274"/>
                </a:cubicBezTo>
                <a:cubicBezTo>
                  <a:pt x="478" y="185"/>
                  <a:pt x="478" y="185"/>
                  <a:pt x="478" y="185"/>
                </a:cubicBezTo>
                <a:cubicBezTo>
                  <a:pt x="478" y="168"/>
                  <a:pt x="469" y="159"/>
                  <a:pt x="451" y="159"/>
                </a:cubicBezTo>
                <a:close/>
                <a:moveTo>
                  <a:pt x="97" y="372"/>
                </a:moveTo>
                <a:lnTo>
                  <a:pt x="97" y="372"/>
                </a:lnTo>
                <a:cubicBezTo>
                  <a:pt x="132" y="212"/>
                  <a:pt x="132" y="212"/>
                  <a:pt x="132" y="212"/>
                </a:cubicBezTo>
                <a:cubicBezTo>
                  <a:pt x="345" y="212"/>
                  <a:pt x="345" y="212"/>
                  <a:pt x="345" y="212"/>
                </a:cubicBezTo>
                <a:cubicBezTo>
                  <a:pt x="381" y="372"/>
                  <a:pt x="381" y="372"/>
                  <a:pt x="381" y="372"/>
                </a:cubicBezTo>
                <a:lnTo>
                  <a:pt x="97" y="372"/>
                </a:lnTo>
                <a:close/>
              </a:path>
            </a:pathLst>
          </a:custGeom>
          <a:solidFill>
            <a:srgbClr val="6D2885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5" name="Freeform 75"/>
          <p:cNvSpPr>
            <a:spLocks noChangeArrowheads="1"/>
          </p:cNvSpPr>
          <p:nvPr/>
        </p:nvSpPr>
        <p:spPr bwMode="auto">
          <a:xfrm>
            <a:off x="1633568" y="2082026"/>
            <a:ext cx="1252546" cy="980386"/>
          </a:xfrm>
          <a:custGeom>
            <a:avLst/>
            <a:gdLst>
              <a:gd name="T0" fmla="*/ 199518 w 497"/>
              <a:gd name="T1" fmla="*/ 0 h 400"/>
              <a:gd name="T2" fmla="*/ 199518 w 497"/>
              <a:gd name="T3" fmla="*/ 0 h 400"/>
              <a:gd name="T4" fmla="*/ 23870 w 497"/>
              <a:gd name="T5" fmla="*/ 0 h 400"/>
              <a:gd name="T6" fmla="*/ 0 w 497"/>
              <a:gd name="T7" fmla="*/ 19733 h 400"/>
              <a:gd name="T8" fmla="*/ 0 w 497"/>
              <a:gd name="T9" fmla="*/ 155171 h 400"/>
              <a:gd name="T10" fmla="*/ 23870 w 497"/>
              <a:gd name="T11" fmla="*/ 178940 h 400"/>
              <a:gd name="T12" fmla="*/ 199518 w 497"/>
              <a:gd name="T13" fmla="*/ 178940 h 400"/>
              <a:gd name="T14" fmla="*/ 223388 w 497"/>
              <a:gd name="T15" fmla="*/ 155171 h 400"/>
              <a:gd name="T16" fmla="*/ 223388 w 497"/>
              <a:gd name="T17" fmla="*/ 19733 h 400"/>
              <a:gd name="T18" fmla="*/ 199518 w 497"/>
              <a:gd name="T19" fmla="*/ 0 h 400"/>
              <a:gd name="T20" fmla="*/ 199518 w 497"/>
              <a:gd name="T21" fmla="*/ 155171 h 400"/>
              <a:gd name="T22" fmla="*/ 199518 w 497"/>
              <a:gd name="T23" fmla="*/ 155171 h 400"/>
              <a:gd name="T24" fmla="*/ 23870 w 497"/>
              <a:gd name="T25" fmla="*/ 155171 h 400"/>
              <a:gd name="T26" fmla="*/ 23870 w 497"/>
              <a:gd name="T27" fmla="*/ 19733 h 400"/>
              <a:gd name="T28" fmla="*/ 199518 w 497"/>
              <a:gd name="T29" fmla="*/ 19733 h 400"/>
              <a:gd name="T30" fmla="*/ 199518 w 497"/>
              <a:gd name="T31" fmla="*/ 155171 h 400"/>
              <a:gd name="T32" fmla="*/ 99984 w 497"/>
              <a:gd name="T33" fmla="*/ 111669 h 400"/>
              <a:gd name="T34" fmla="*/ 99984 w 497"/>
              <a:gd name="T35" fmla="*/ 111669 h 400"/>
              <a:gd name="T36" fmla="*/ 43687 w 497"/>
              <a:gd name="T37" fmla="*/ 111669 h 400"/>
              <a:gd name="T38" fmla="*/ 43687 w 497"/>
              <a:gd name="T39" fmla="*/ 131402 h 400"/>
              <a:gd name="T40" fmla="*/ 99984 w 497"/>
              <a:gd name="T41" fmla="*/ 131402 h 400"/>
              <a:gd name="T42" fmla="*/ 99984 w 497"/>
              <a:gd name="T43" fmla="*/ 111669 h 400"/>
              <a:gd name="T44" fmla="*/ 99984 w 497"/>
              <a:gd name="T45" fmla="*/ 79828 h 400"/>
              <a:gd name="T46" fmla="*/ 99984 w 497"/>
              <a:gd name="T47" fmla="*/ 79828 h 400"/>
              <a:gd name="T48" fmla="*/ 43687 w 497"/>
              <a:gd name="T49" fmla="*/ 79828 h 400"/>
              <a:gd name="T50" fmla="*/ 43687 w 497"/>
              <a:gd name="T51" fmla="*/ 99560 h 400"/>
              <a:gd name="T52" fmla="*/ 99984 w 497"/>
              <a:gd name="T53" fmla="*/ 99560 h 400"/>
              <a:gd name="T54" fmla="*/ 99984 w 497"/>
              <a:gd name="T55" fmla="*/ 79828 h 400"/>
              <a:gd name="T56" fmla="*/ 99984 w 497"/>
              <a:gd name="T57" fmla="*/ 43950 h 400"/>
              <a:gd name="T58" fmla="*/ 99984 w 497"/>
              <a:gd name="T59" fmla="*/ 43950 h 400"/>
              <a:gd name="T60" fmla="*/ 43687 w 497"/>
              <a:gd name="T61" fmla="*/ 43950 h 400"/>
              <a:gd name="T62" fmla="*/ 43687 w 497"/>
              <a:gd name="T63" fmla="*/ 64131 h 400"/>
              <a:gd name="T64" fmla="*/ 99984 w 497"/>
              <a:gd name="T65" fmla="*/ 64131 h 400"/>
              <a:gd name="T66" fmla="*/ 99984 w 497"/>
              <a:gd name="T67" fmla="*/ 43950 h 400"/>
              <a:gd name="T68" fmla="*/ 175197 w 497"/>
              <a:gd name="T69" fmla="*/ 115257 h 400"/>
              <a:gd name="T70" fmla="*/ 175197 w 497"/>
              <a:gd name="T71" fmla="*/ 115257 h 400"/>
              <a:gd name="T72" fmla="*/ 159434 w 497"/>
              <a:gd name="T73" fmla="*/ 103597 h 400"/>
              <a:gd name="T74" fmla="*/ 171594 w 497"/>
              <a:gd name="T75" fmla="*/ 67719 h 400"/>
              <a:gd name="T76" fmla="*/ 151327 w 497"/>
              <a:gd name="T77" fmla="*/ 43950 h 400"/>
              <a:gd name="T78" fmla="*/ 131510 w 497"/>
              <a:gd name="T79" fmla="*/ 67719 h 400"/>
              <a:gd name="T80" fmla="*/ 143671 w 497"/>
              <a:gd name="T81" fmla="*/ 103597 h 400"/>
              <a:gd name="T82" fmla="*/ 123854 w 497"/>
              <a:gd name="T83" fmla="*/ 115257 h 400"/>
              <a:gd name="T84" fmla="*/ 123854 w 497"/>
              <a:gd name="T85" fmla="*/ 131402 h 400"/>
              <a:gd name="T86" fmla="*/ 179251 w 497"/>
              <a:gd name="T87" fmla="*/ 131402 h 400"/>
              <a:gd name="T88" fmla="*/ 175197 w 497"/>
              <a:gd name="T89" fmla="*/ 115257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rgbClr val="29A9FA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6" name="Freeform 102"/>
          <p:cNvSpPr>
            <a:spLocks noChangeArrowheads="1"/>
          </p:cNvSpPr>
          <p:nvPr/>
        </p:nvSpPr>
        <p:spPr bwMode="auto">
          <a:xfrm>
            <a:off x="9152492" y="1974949"/>
            <a:ext cx="916291" cy="886683"/>
          </a:xfrm>
          <a:custGeom>
            <a:avLst/>
            <a:gdLst>
              <a:gd name="T0" fmla="*/ 35703 w 498"/>
              <a:gd name="T1" fmla="*/ 67874 h 445"/>
              <a:gd name="T2" fmla="*/ 35703 w 498"/>
              <a:gd name="T3" fmla="*/ 67874 h 445"/>
              <a:gd name="T4" fmla="*/ 63372 w 498"/>
              <a:gd name="T5" fmla="*/ 75965 h 445"/>
              <a:gd name="T6" fmla="*/ 67389 w 498"/>
              <a:gd name="T7" fmla="*/ 75965 h 445"/>
              <a:gd name="T8" fmla="*/ 87026 w 498"/>
              <a:gd name="T9" fmla="*/ 60232 h 445"/>
              <a:gd name="T10" fmla="*/ 87026 w 498"/>
              <a:gd name="T11" fmla="*/ 56187 h 445"/>
              <a:gd name="T12" fmla="*/ 79439 w 498"/>
              <a:gd name="T13" fmla="*/ 48096 h 445"/>
              <a:gd name="T14" fmla="*/ 122728 w 498"/>
              <a:gd name="T15" fmla="*/ 4495 h 445"/>
              <a:gd name="T16" fmla="*/ 87026 w 498"/>
              <a:gd name="T17" fmla="*/ 0 h 445"/>
              <a:gd name="T18" fmla="*/ 47753 w 498"/>
              <a:gd name="T19" fmla="*/ 24273 h 445"/>
              <a:gd name="T20" fmla="*/ 32133 w 498"/>
              <a:gd name="T21" fmla="*/ 36409 h 445"/>
              <a:gd name="T22" fmla="*/ 23653 w 498"/>
              <a:gd name="T23" fmla="*/ 52141 h 445"/>
              <a:gd name="T24" fmla="*/ 8033 w 498"/>
              <a:gd name="T25" fmla="*/ 56187 h 445"/>
              <a:gd name="T26" fmla="*/ 0 w 498"/>
              <a:gd name="T27" fmla="*/ 64278 h 445"/>
              <a:gd name="T28" fmla="*/ 0 w 498"/>
              <a:gd name="T29" fmla="*/ 67874 h 445"/>
              <a:gd name="T30" fmla="*/ 16066 w 498"/>
              <a:gd name="T31" fmla="*/ 84055 h 445"/>
              <a:gd name="T32" fmla="*/ 23653 w 498"/>
              <a:gd name="T33" fmla="*/ 88101 h 445"/>
              <a:gd name="T34" fmla="*/ 32133 w 498"/>
              <a:gd name="T35" fmla="*/ 80010 h 445"/>
              <a:gd name="T36" fmla="*/ 35703 w 498"/>
              <a:gd name="T37" fmla="*/ 67874 h 445"/>
              <a:gd name="T38" fmla="*/ 99075 w 498"/>
              <a:gd name="T39" fmla="*/ 71919 h 445"/>
              <a:gd name="T40" fmla="*/ 99075 w 498"/>
              <a:gd name="T41" fmla="*/ 71919 h 445"/>
              <a:gd name="T42" fmla="*/ 95059 w 498"/>
              <a:gd name="T43" fmla="*/ 71919 h 445"/>
              <a:gd name="T44" fmla="*/ 79439 w 498"/>
              <a:gd name="T45" fmla="*/ 84055 h 445"/>
              <a:gd name="T46" fmla="*/ 75422 w 498"/>
              <a:gd name="T47" fmla="*/ 91697 h 445"/>
              <a:gd name="T48" fmla="*/ 170035 w 498"/>
              <a:gd name="T49" fmla="*/ 195530 h 445"/>
              <a:gd name="T50" fmla="*/ 178068 w 498"/>
              <a:gd name="T51" fmla="*/ 195530 h 445"/>
              <a:gd name="T52" fmla="*/ 190117 w 498"/>
              <a:gd name="T53" fmla="*/ 187439 h 445"/>
              <a:gd name="T54" fmla="*/ 190117 w 498"/>
              <a:gd name="T55" fmla="*/ 179798 h 445"/>
              <a:gd name="T56" fmla="*/ 99075 w 498"/>
              <a:gd name="T57" fmla="*/ 71919 h 445"/>
              <a:gd name="T58" fmla="*/ 221804 w 498"/>
              <a:gd name="T59" fmla="*/ 28318 h 445"/>
              <a:gd name="T60" fmla="*/ 221804 w 498"/>
              <a:gd name="T61" fmla="*/ 28318 h 445"/>
              <a:gd name="T62" fmla="*/ 213771 w 498"/>
              <a:gd name="T63" fmla="*/ 24273 h 445"/>
              <a:gd name="T64" fmla="*/ 205737 w 498"/>
              <a:gd name="T65" fmla="*/ 40005 h 445"/>
              <a:gd name="T66" fmla="*/ 182084 w 498"/>
              <a:gd name="T67" fmla="*/ 48096 h 445"/>
              <a:gd name="T68" fmla="*/ 178068 w 498"/>
              <a:gd name="T69" fmla="*/ 28318 h 445"/>
              <a:gd name="T70" fmla="*/ 186101 w 498"/>
              <a:gd name="T71" fmla="*/ 8540 h 445"/>
              <a:gd name="T72" fmla="*/ 182084 w 498"/>
              <a:gd name="T73" fmla="*/ 4495 h 445"/>
              <a:gd name="T74" fmla="*/ 150398 w 498"/>
              <a:gd name="T75" fmla="*/ 32364 h 445"/>
              <a:gd name="T76" fmla="*/ 142365 w 498"/>
              <a:gd name="T77" fmla="*/ 67874 h 445"/>
              <a:gd name="T78" fmla="*/ 126745 w 498"/>
              <a:gd name="T79" fmla="*/ 84055 h 445"/>
              <a:gd name="T80" fmla="*/ 142365 w 498"/>
              <a:gd name="T81" fmla="*/ 103833 h 445"/>
              <a:gd name="T82" fmla="*/ 162448 w 498"/>
              <a:gd name="T83" fmla="*/ 84055 h 445"/>
              <a:gd name="T84" fmla="*/ 182084 w 498"/>
              <a:gd name="T85" fmla="*/ 80010 h 445"/>
              <a:gd name="T86" fmla="*/ 217787 w 498"/>
              <a:gd name="T87" fmla="*/ 64278 h 445"/>
              <a:gd name="T88" fmla="*/ 221804 w 498"/>
              <a:gd name="T89" fmla="*/ 28318 h 445"/>
              <a:gd name="T90" fmla="*/ 32133 w 498"/>
              <a:gd name="T91" fmla="*/ 179798 h 445"/>
              <a:gd name="T92" fmla="*/ 32133 w 498"/>
              <a:gd name="T93" fmla="*/ 179798 h 445"/>
              <a:gd name="T94" fmla="*/ 32133 w 498"/>
              <a:gd name="T95" fmla="*/ 187439 h 445"/>
              <a:gd name="T96" fmla="*/ 39719 w 498"/>
              <a:gd name="T97" fmla="*/ 199576 h 445"/>
              <a:gd name="T98" fmla="*/ 47753 w 498"/>
              <a:gd name="T99" fmla="*/ 195530 h 445"/>
              <a:gd name="T100" fmla="*/ 103092 w 498"/>
              <a:gd name="T101" fmla="*/ 143838 h 445"/>
              <a:gd name="T102" fmla="*/ 87026 w 498"/>
              <a:gd name="T103" fmla="*/ 123611 h 445"/>
              <a:gd name="T104" fmla="*/ 32133 w 498"/>
              <a:gd name="T105" fmla="*/ 179798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29A9FA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37" name="Freeform 116"/>
          <p:cNvSpPr>
            <a:spLocks noChangeArrowheads="1"/>
          </p:cNvSpPr>
          <p:nvPr/>
        </p:nvSpPr>
        <p:spPr bwMode="auto">
          <a:xfrm>
            <a:off x="5538616" y="3633120"/>
            <a:ext cx="916292" cy="1006632"/>
          </a:xfrm>
          <a:custGeom>
            <a:avLst/>
            <a:gdLst>
              <a:gd name="T0" fmla="*/ 179798 w 445"/>
              <a:gd name="T1" fmla="*/ 71025 h 462"/>
              <a:gd name="T2" fmla="*/ 179798 w 445"/>
              <a:gd name="T3" fmla="*/ 71025 h 462"/>
              <a:gd name="T4" fmla="*/ 119566 w 445"/>
              <a:gd name="T5" fmla="*/ 3574 h 462"/>
              <a:gd name="T6" fmla="*/ 16182 w 445"/>
              <a:gd name="T7" fmla="*/ 110781 h 462"/>
              <a:gd name="T8" fmla="*/ 4045 w 445"/>
              <a:gd name="T9" fmla="*/ 142497 h 462"/>
              <a:gd name="T10" fmla="*/ 36409 w 445"/>
              <a:gd name="T11" fmla="*/ 158578 h 462"/>
              <a:gd name="T12" fmla="*/ 44050 w 445"/>
              <a:gd name="T13" fmla="*/ 154558 h 462"/>
              <a:gd name="T14" fmla="*/ 60232 w 445"/>
              <a:gd name="T15" fmla="*/ 166172 h 462"/>
              <a:gd name="T16" fmla="*/ 71919 w 445"/>
              <a:gd name="T17" fmla="*/ 193867 h 462"/>
              <a:gd name="T18" fmla="*/ 84055 w 445"/>
              <a:gd name="T19" fmla="*/ 201908 h 462"/>
              <a:gd name="T20" fmla="*/ 107879 w 445"/>
              <a:gd name="T21" fmla="*/ 193867 h 462"/>
              <a:gd name="T22" fmla="*/ 111924 w 445"/>
              <a:gd name="T23" fmla="*/ 185827 h 462"/>
              <a:gd name="T24" fmla="*/ 103833 w 445"/>
              <a:gd name="T25" fmla="*/ 174213 h 462"/>
              <a:gd name="T26" fmla="*/ 91697 w 445"/>
              <a:gd name="T27" fmla="*/ 150538 h 462"/>
              <a:gd name="T28" fmla="*/ 103833 w 445"/>
              <a:gd name="T29" fmla="*/ 138477 h 462"/>
              <a:gd name="T30" fmla="*/ 187439 w 445"/>
              <a:gd name="T31" fmla="*/ 158578 h 462"/>
              <a:gd name="T32" fmla="*/ 179798 w 445"/>
              <a:gd name="T33" fmla="*/ 71025 h 462"/>
              <a:gd name="T34" fmla="*/ 175303 w 445"/>
              <a:gd name="T35" fmla="*/ 138477 h 462"/>
              <a:gd name="T36" fmla="*/ 175303 w 445"/>
              <a:gd name="T37" fmla="*/ 138477 h 462"/>
              <a:gd name="T38" fmla="*/ 135747 w 445"/>
              <a:gd name="T39" fmla="*/ 91127 h 462"/>
              <a:gd name="T40" fmla="*/ 127656 w 445"/>
              <a:gd name="T41" fmla="*/ 27695 h 462"/>
              <a:gd name="T42" fmla="*/ 163616 w 445"/>
              <a:gd name="T43" fmla="*/ 79066 h 462"/>
              <a:gd name="T44" fmla="*/ 175303 w 445"/>
              <a:gd name="T45" fmla="*/ 138477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rgbClr val="5AD39D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8EBFC2E7-FB15-4BFE-9EF4-69C2C3787B76}"/>
              </a:ext>
            </a:extLst>
          </p:cNvPr>
          <p:cNvGrpSpPr/>
          <p:nvPr/>
        </p:nvGrpSpPr>
        <p:grpSpPr>
          <a:xfrm>
            <a:off x="7659603" y="2873666"/>
            <a:ext cx="3902068" cy="1327943"/>
            <a:chOff x="2379574" y="5649369"/>
            <a:chExt cx="3902068" cy="1327943"/>
          </a:xfrm>
        </p:grpSpPr>
        <p:sp>
          <p:nvSpPr>
            <p:cNvPr id="41" name="TextBox 25">
              <a:extLst>
                <a:ext uri="{FF2B5EF4-FFF2-40B4-BE49-F238E27FC236}">
                  <a16:creationId xmlns:a16="http://schemas.microsoft.com/office/drawing/2014/main" id="{440F15E3-1597-4096-972E-697694701810}"/>
                </a:ext>
              </a:extLst>
            </p:cNvPr>
            <p:cNvSpPr txBox="1"/>
            <p:nvPr/>
          </p:nvSpPr>
          <p:spPr>
            <a:xfrm>
              <a:off x="2576126" y="6131888"/>
              <a:ext cx="3438044" cy="84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Source Sans Pro" charset="0"/>
                  <a:cs typeface="Source Sans Pro" charset="0"/>
                </a:rPr>
                <a:t>User Management, Content Posing, Post Replying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CDAAA7BD-E47C-4C3A-B723-1D73753803EF}"/>
                </a:ext>
              </a:extLst>
            </p:cNvPr>
            <p:cNvSpPr txBox="1">
              <a:spLocks/>
            </p:cNvSpPr>
            <p:nvPr/>
          </p:nvSpPr>
          <p:spPr>
            <a:xfrm>
              <a:off x="2379574" y="5649369"/>
              <a:ext cx="390206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3200" spc="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Basic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034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4A15A7-56FB-4DA4-9328-36FD12831BD3}"/>
              </a:ext>
            </a:extLst>
          </p:cNvPr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CFDE482-DDC4-4636-A9F6-CAA432337488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073FD2-2980-4159-87B2-47D003661F7D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B92D4B-6928-4E2E-B3E2-3B78AA0F6F12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540B5B-1210-4973-8BC7-3C86D332A3FD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5A74C2-057D-4774-AC1D-A29492654DAA}"/>
              </a:ext>
            </a:extLst>
          </p:cNvPr>
          <p:cNvGrpSpPr/>
          <p:nvPr/>
        </p:nvGrpSpPr>
        <p:grpSpPr>
          <a:xfrm>
            <a:off x="0" y="-46013"/>
            <a:ext cx="12192000" cy="762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7BC4B6-7739-4161-8C8C-A12B1384AEA6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B5D1B5-E46B-4973-901C-46777300FFB0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483328A-5EB8-478E-BE68-AFCEE6843C9F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9B31A2-008F-4FAB-83D9-C27E937419BF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3" name="Picture 3">
            <a:extLst>
              <a:ext uri="{FF2B5EF4-FFF2-40B4-BE49-F238E27FC236}">
                <a16:creationId xmlns:a16="http://schemas.microsoft.com/office/drawing/2014/main" id="{BF691D38-5742-4072-8DCD-E17D2776A6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9115" y="208280"/>
            <a:ext cx="9794186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79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29A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-66792" y="-53914"/>
            <a:ext cx="2044700" cy="5394694"/>
            <a:chOff x="-660518" y="893681"/>
            <a:chExt cx="2044700" cy="5394694"/>
          </a:xfrm>
        </p:grpSpPr>
        <p:sp>
          <p:nvSpPr>
            <p:cNvPr id="14" name="文本框 13"/>
            <p:cNvSpPr txBox="1"/>
            <p:nvPr/>
          </p:nvSpPr>
          <p:spPr>
            <a:xfrm>
              <a:off x="-558918" y="902285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5AD39D"/>
                  </a:solidFill>
                  <a:latin typeface="Agency FB" panose="020B0503020202020204" pitchFamily="34" charset="0"/>
                </a:rPr>
                <a:t>T</a:t>
              </a:r>
              <a:endParaRPr lang="zh-CN" altLang="en-US" sz="34400" b="1" dirty="0">
                <a:solidFill>
                  <a:srgbClr val="5AD39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-660518" y="893681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5AD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6D2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1925" y="314325"/>
            <a:ext cx="228600" cy="228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-562368" y="2118626"/>
            <a:ext cx="2327152" cy="575236"/>
            <a:chOff x="-1136527" y="1228725"/>
            <a:chExt cx="2327152" cy="575236"/>
          </a:xfrm>
        </p:grpSpPr>
        <p:sp>
          <p:nvSpPr>
            <p:cNvPr id="29" name="矩形: 圆角 28"/>
            <p:cNvSpPr/>
            <p:nvPr/>
          </p:nvSpPr>
          <p:spPr>
            <a:xfrm>
              <a:off x="-838200" y="1228725"/>
              <a:ext cx="1781175" cy="152400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-797266" y="1434465"/>
              <a:ext cx="1987891" cy="15049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-1136527" y="1653466"/>
              <a:ext cx="1987891" cy="15049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6076" y="5395375"/>
            <a:ext cx="5759924" cy="1094786"/>
            <a:chOff x="470009" y="5381416"/>
            <a:chExt cx="5759924" cy="1094786"/>
          </a:xfrm>
        </p:grpSpPr>
        <p:sp>
          <p:nvSpPr>
            <p:cNvPr id="33" name="文本框 32" descr="e7d195523061f1c0e8da580c895714cc9e657dc935b73854DD54234BF92455C2409EC703713D08D418A918AD21FB4B97B212F83F8516769F1C595028FE6458DEA8E413C6E2511160CEE934C7F76380B4A00578EC6E9EBBA9EA7E9C0D08978EBE5B4A88505F488205D1ADA45E63BBF0F2521E3E3F56905D53A364F8E5E62315FE1E9500F1E2DA6ABE4BCCBE20EFC2C0C8"/>
            <p:cNvSpPr txBox="1"/>
            <p:nvPr/>
          </p:nvSpPr>
          <p:spPr>
            <a:xfrm>
              <a:off x="470009" y="5381416"/>
              <a:ext cx="4150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POWERPOINT PRESENTATION</a:t>
              </a:r>
              <a:endParaRPr lang="zh-CN" altLang="en-US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34" name="矩形 33" descr="e7d195523061f1c0e8da580c895714cc9e657dc935b73854DD54234BF92455C2409EC703713D08D418A918AD21FB4B97B212F83F8516769F1C595028FE6458DEA8E413C6E2511160CEE934C7F76380B4A00578EC6E9EBBA9EA7E9C0D08978EBE5B4A88505F488205D1ADA45E63BBF0F2521E3E3F56905D53A364F8E5E62315FE1E9500F1E2DA6ABE4BCCBE20EFC2C0C8"/>
            <p:cNvSpPr/>
            <p:nvPr/>
          </p:nvSpPr>
          <p:spPr>
            <a:xfrm>
              <a:off x="474652" y="5867446"/>
              <a:ext cx="5755281" cy="608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spc="110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Toypedia</a:t>
              </a:r>
              <a:r>
                <a:rPr lang="en-US" altLang="zh-CN" sz="1200" b="1" spc="110" dirty="0">
                  <a:solidFill>
                    <a:schemeClr val="bg1"/>
                  </a:solidFill>
                  <a:latin typeface="Agency FB" panose="020B0503020202020204" pitchFamily="34" charset="0"/>
                </a:rPr>
                <a:t> Online Forum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spc="110" dirty="0">
                  <a:solidFill>
                    <a:schemeClr val="bg1"/>
                  </a:solidFill>
                  <a:latin typeface="Agency FB" panose="020B0503020202020204" pitchFamily="34" charset="0"/>
                </a:rPr>
                <a:t>   Database System Design &amp; Implementation</a:t>
              </a:r>
              <a:endParaRPr lang="zh-CN" altLang="en-US" sz="1200" b="1" spc="11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70891" y="5379838"/>
            <a:ext cx="11635359" cy="1287662"/>
          </a:xfrm>
          <a:prstGeom prst="rect">
            <a:avLst/>
          </a:prstGeom>
          <a:noFill/>
          <a:ln w="41275"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014417" y="1490722"/>
            <a:ext cx="2036925" cy="5459698"/>
            <a:chOff x="277418" y="-781808"/>
            <a:chExt cx="2036925" cy="5459698"/>
          </a:xfrm>
        </p:grpSpPr>
        <p:sp>
          <p:nvSpPr>
            <p:cNvPr id="21" name="文本框 20"/>
            <p:cNvSpPr txBox="1"/>
            <p:nvPr/>
          </p:nvSpPr>
          <p:spPr>
            <a:xfrm>
              <a:off x="371243" y="-708200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01345F"/>
                  </a:solidFill>
                  <a:latin typeface="Agency FB" panose="020B0503020202020204" pitchFamily="34" charset="0"/>
                </a:rPr>
                <a:t>e</a:t>
              </a:r>
              <a:endParaRPr lang="zh-CN" altLang="en-US" sz="34400" b="1" dirty="0">
                <a:solidFill>
                  <a:srgbClr val="01345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7418" y="-781808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e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D6BAECB-0D37-43A4-83CA-318236DF7FF3}"/>
              </a:ext>
            </a:extLst>
          </p:cNvPr>
          <p:cNvGrpSpPr/>
          <p:nvPr/>
        </p:nvGrpSpPr>
        <p:grpSpPr>
          <a:xfrm>
            <a:off x="1031875" y="-25781"/>
            <a:ext cx="2021845" cy="5460709"/>
            <a:chOff x="319946" y="826856"/>
            <a:chExt cx="2021845" cy="546070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28D033-5CA8-49E8-8725-2FCFA6998900}"/>
                </a:ext>
              </a:extLst>
            </p:cNvPr>
            <p:cNvSpPr txBox="1"/>
            <p:nvPr/>
          </p:nvSpPr>
          <p:spPr>
            <a:xfrm>
              <a:off x="398691" y="901475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5AD39D"/>
                  </a:solidFill>
                  <a:latin typeface="Agency FB" panose="020B0503020202020204" pitchFamily="34" charset="0"/>
                </a:rPr>
                <a:t>o</a:t>
              </a:r>
              <a:endParaRPr lang="zh-CN" altLang="en-US" sz="34400" b="1" dirty="0">
                <a:solidFill>
                  <a:srgbClr val="5AD39D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A9829B-2A3A-49A7-958B-42BD9FE1B742}"/>
                </a:ext>
              </a:extLst>
            </p:cNvPr>
            <p:cNvSpPr txBox="1"/>
            <p:nvPr/>
          </p:nvSpPr>
          <p:spPr>
            <a:xfrm>
              <a:off x="319946" y="826856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o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071C560-2F5A-470D-9CBB-1D4641D843A3}"/>
              </a:ext>
            </a:extLst>
          </p:cNvPr>
          <p:cNvGrpSpPr/>
          <p:nvPr/>
        </p:nvGrpSpPr>
        <p:grpSpPr>
          <a:xfrm>
            <a:off x="2836410" y="-19111"/>
            <a:ext cx="1580473" cy="5468089"/>
            <a:chOff x="604837" y="474018"/>
            <a:chExt cx="2024063" cy="7135767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CB58AD1-E3D5-4E53-9E35-35772A0D30A0}"/>
                </a:ext>
              </a:extLst>
            </p:cNvPr>
            <p:cNvSpPr txBox="1"/>
            <p:nvPr/>
          </p:nvSpPr>
          <p:spPr>
            <a:xfrm>
              <a:off x="685800" y="581025"/>
              <a:ext cx="1943100" cy="70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6D2885"/>
                  </a:solidFill>
                  <a:latin typeface="Agency FB" panose="020B0503020202020204" pitchFamily="34" charset="0"/>
                </a:rPr>
                <a:t>y</a:t>
              </a:r>
              <a:endParaRPr lang="zh-CN" altLang="en-US" sz="34400" b="1" dirty="0">
                <a:solidFill>
                  <a:srgbClr val="6D2885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83FE9F8-801E-4CB1-A6C6-AC10D8DBB4A7}"/>
                </a:ext>
              </a:extLst>
            </p:cNvPr>
            <p:cNvSpPr txBox="1"/>
            <p:nvPr/>
          </p:nvSpPr>
          <p:spPr>
            <a:xfrm>
              <a:off x="604837" y="474018"/>
              <a:ext cx="1943100" cy="702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y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04503" y="735955"/>
            <a:ext cx="2108934" cy="5439593"/>
            <a:chOff x="519966" y="527522"/>
            <a:chExt cx="2108934" cy="5439593"/>
          </a:xfrm>
        </p:grpSpPr>
        <p:sp>
          <p:nvSpPr>
            <p:cNvPr id="18" name="文本框 17"/>
            <p:cNvSpPr txBox="1"/>
            <p:nvPr/>
          </p:nvSpPr>
          <p:spPr>
            <a:xfrm>
              <a:off x="685800" y="581025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6D2885"/>
                  </a:solidFill>
                  <a:latin typeface="Agency FB" panose="020B0503020202020204" pitchFamily="34" charset="0"/>
                </a:rPr>
                <a:t>P</a:t>
              </a:r>
              <a:endParaRPr lang="zh-CN" altLang="en-US" sz="34400" b="1" dirty="0">
                <a:solidFill>
                  <a:srgbClr val="6D2885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9966" y="527522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9A4238-B552-4D2D-8380-9AFECAD039E2}"/>
              </a:ext>
            </a:extLst>
          </p:cNvPr>
          <p:cNvGrpSpPr/>
          <p:nvPr/>
        </p:nvGrpSpPr>
        <p:grpSpPr>
          <a:xfrm>
            <a:off x="7580968" y="1471910"/>
            <a:ext cx="2036925" cy="5478510"/>
            <a:chOff x="277418" y="-800620"/>
            <a:chExt cx="2036925" cy="547851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A957650-A482-4830-AE47-188481CBD8A0}"/>
                </a:ext>
              </a:extLst>
            </p:cNvPr>
            <p:cNvSpPr txBox="1"/>
            <p:nvPr/>
          </p:nvSpPr>
          <p:spPr>
            <a:xfrm>
              <a:off x="371243" y="-708200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rgbClr val="01345F"/>
                  </a:solidFill>
                  <a:latin typeface="Agency FB" panose="020B0503020202020204" pitchFamily="34" charset="0"/>
                </a:rPr>
                <a:t>d</a:t>
              </a:r>
              <a:endParaRPr lang="zh-CN" altLang="en-US" sz="34400" b="1" dirty="0">
                <a:solidFill>
                  <a:srgbClr val="01345F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16FA872-862E-47A9-B771-00B68F519B3D}"/>
                </a:ext>
              </a:extLst>
            </p:cNvPr>
            <p:cNvSpPr txBox="1"/>
            <p:nvPr/>
          </p:nvSpPr>
          <p:spPr>
            <a:xfrm>
              <a:off x="277418" y="-800620"/>
              <a:ext cx="1943100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44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d</a:t>
              </a:r>
              <a:endParaRPr lang="zh-CN" altLang="en-US" sz="344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013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17BAABC-0128-41F1-B94C-C15EF9499C4C}"/>
              </a:ext>
            </a:extLst>
          </p:cNvPr>
          <p:cNvGrpSpPr/>
          <p:nvPr/>
        </p:nvGrpSpPr>
        <p:grpSpPr>
          <a:xfrm>
            <a:off x="8762116" y="597325"/>
            <a:ext cx="3215093" cy="5524720"/>
            <a:chOff x="8839528" y="498949"/>
            <a:chExt cx="3215093" cy="55247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91455D3-1485-45EA-830C-66E2C2CCFEAD}"/>
                </a:ext>
              </a:extLst>
            </p:cNvPr>
            <p:cNvGrpSpPr/>
            <p:nvPr/>
          </p:nvGrpSpPr>
          <p:grpSpPr>
            <a:xfrm>
              <a:off x="8839528" y="591369"/>
              <a:ext cx="2034208" cy="5432300"/>
              <a:chOff x="762078" y="471693"/>
              <a:chExt cx="2034208" cy="5432300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C11BC3B-3BC8-46A0-A9CE-89BDFD613889}"/>
                  </a:ext>
                </a:extLst>
              </p:cNvPr>
              <p:cNvSpPr txBox="1"/>
              <p:nvPr/>
            </p:nvSpPr>
            <p:spPr>
              <a:xfrm>
                <a:off x="853186" y="517903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rgbClr val="29A9FA"/>
                    </a:solidFill>
                    <a:latin typeface="Agency FB" panose="020B0503020202020204" pitchFamily="34" charset="0"/>
                  </a:rPr>
                  <a:t>i</a:t>
                </a:r>
                <a:endParaRPr lang="zh-CN" altLang="en-US" sz="34400" b="1" dirty="0">
                  <a:solidFill>
                    <a:srgbClr val="29A9FA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4350A6B-8ABA-41A1-9DFA-4B2C2678DC3A}"/>
                  </a:ext>
                </a:extLst>
              </p:cNvPr>
              <p:cNvSpPr txBox="1"/>
              <p:nvPr/>
            </p:nvSpPr>
            <p:spPr>
              <a:xfrm>
                <a:off x="762078" y="471693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endParaRPr lang="zh-CN" altLang="en-US" sz="34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50F5250-565F-4129-9785-2A2FFF1897F0}"/>
                </a:ext>
              </a:extLst>
            </p:cNvPr>
            <p:cNvGrpSpPr/>
            <p:nvPr/>
          </p:nvGrpSpPr>
          <p:grpSpPr>
            <a:xfrm>
              <a:off x="10007142" y="498949"/>
              <a:ext cx="2047479" cy="5445146"/>
              <a:chOff x="748807" y="458847"/>
              <a:chExt cx="2047479" cy="5445146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6F2B615-9951-4957-AF5A-8A282B3687C9}"/>
                  </a:ext>
                </a:extLst>
              </p:cNvPr>
              <p:cNvSpPr txBox="1"/>
              <p:nvPr/>
            </p:nvSpPr>
            <p:spPr>
              <a:xfrm>
                <a:off x="853186" y="517903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rgbClr val="29A9FA"/>
                    </a:solidFill>
                    <a:latin typeface="Agency FB" panose="020B0503020202020204" pitchFamily="34" charset="0"/>
                  </a:rPr>
                  <a:t>a</a:t>
                </a:r>
                <a:endParaRPr lang="zh-CN" altLang="en-US" sz="34400" b="1" dirty="0">
                  <a:solidFill>
                    <a:srgbClr val="29A9FA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48A6E5A-542C-414D-9D98-257D6042CDB8}"/>
                  </a:ext>
                </a:extLst>
              </p:cNvPr>
              <p:cNvSpPr txBox="1"/>
              <p:nvPr/>
            </p:nvSpPr>
            <p:spPr>
              <a:xfrm>
                <a:off x="748807" y="458847"/>
                <a:ext cx="19431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a</a:t>
                </a:r>
                <a:endParaRPr lang="zh-CN" altLang="en-US" sz="344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4129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9" name="矩形 8"/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2" name="Shape 255"/>
          <p:cNvSpPr/>
          <p:nvPr/>
        </p:nvSpPr>
        <p:spPr>
          <a:xfrm>
            <a:off x="3048000" y="999328"/>
            <a:ext cx="8193034" cy="903132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0" marR="0" lvl="0" indent="0" algn="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600" spc="-152">
                <a:latin typeface="+mn-lt"/>
                <a:ea typeface="+mn-ea"/>
                <a:cs typeface="+mn-cs"/>
                <a:sym typeface="Lato Light"/>
              </a:defRPr>
            </a:pPr>
            <a:r>
              <a:rPr kumimoji="0" lang="en-US" sz="5400" b="1" i="0" u="none" strike="noStrike" kern="0" cap="none" spc="-76" normalizeH="0" baseline="0" noProof="0" dirty="0">
                <a:ln>
                  <a:noFill/>
                </a:ln>
                <a:solidFill>
                  <a:srgbClr val="F63E63"/>
                </a:solidFill>
                <a:effectLst/>
                <a:uLnTx/>
                <a:uFillTx/>
                <a:latin typeface="Agency FB" panose="020B0503020202020204" pitchFamily="34" charset="0"/>
                <a:sym typeface="Lato Light"/>
              </a:rPr>
              <a:t>Problems</a:t>
            </a:r>
            <a:r>
              <a:rPr lang="en-US" sz="5400" b="1" kern="0" spc="-76" dirty="0">
                <a:solidFill>
                  <a:srgbClr val="F63E63"/>
                </a:solidFill>
                <a:latin typeface="Agency FB" panose="020B0503020202020204" pitchFamily="34" charset="0"/>
                <a:sym typeface="Lato Light"/>
              </a:rPr>
              <a:t> &amp; </a:t>
            </a:r>
            <a:r>
              <a:rPr lang="en-US" sz="5400" b="1" kern="0" spc="-76" dirty="0">
                <a:solidFill>
                  <a:schemeClr val="accent5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sym typeface="Lato Light"/>
              </a:rPr>
              <a:t>Issues</a:t>
            </a:r>
            <a:endParaRPr kumimoji="0" sz="5400" b="1" i="0" u="none" strike="noStrike" kern="0" cap="none" spc="-76" normalizeH="0" baseline="0" noProof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Agency FB" panose="020B0503020202020204" pitchFamily="34" charset="0"/>
              <a:sym typeface="Lato Light"/>
            </a:endParaRPr>
          </a:p>
        </p:txBody>
      </p:sp>
      <p:grpSp>
        <p:nvGrpSpPr>
          <p:cNvPr id="2" name="组合 1"/>
          <p:cNvGrpSpPr/>
          <p:nvPr/>
        </p:nvGrpSpPr>
        <p:grpSpPr>
          <a:xfrm rot="20032463">
            <a:off x="-2135826" y="1975978"/>
            <a:ext cx="5387975" cy="5051426"/>
            <a:chOff x="7095332" y="1287492"/>
            <a:chExt cx="5387975" cy="5051426"/>
          </a:xfrm>
        </p:grpSpPr>
        <p:sp>
          <p:nvSpPr>
            <p:cNvPr id="84" name="Shape 241"/>
            <p:cNvSpPr/>
            <p:nvPr/>
          </p:nvSpPr>
          <p:spPr>
            <a:xfrm>
              <a:off x="9887394" y="1902155"/>
              <a:ext cx="1735457" cy="3238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83" y="0"/>
                  </a:moveTo>
                  <a:lnTo>
                    <a:pt x="0" y="9437"/>
                  </a:lnTo>
                  <a:lnTo>
                    <a:pt x="21600" y="21600"/>
                  </a:lnTo>
                  <a:lnTo>
                    <a:pt x="17879" y="14017"/>
                  </a:lnTo>
                </a:path>
              </a:pathLst>
            </a:custGeom>
            <a:ln w="25400">
              <a:solidFill>
                <a:schemeClr val="tx1">
                  <a:lumMod val="65000"/>
                  <a:lumOff val="35000"/>
                  <a:alpha val="29000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l" defTabSz="29210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700"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Lato Regular"/>
              </a:endParaRPr>
            </a:p>
          </p:txBody>
        </p:sp>
        <p:sp>
          <p:nvSpPr>
            <p:cNvPr id="85" name="Shape 242"/>
            <p:cNvSpPr/>
            <p:nvPr/>
          </p:nvSpPr>
          <p:spPr>
            <a:xfrm>
              <a:off x="7602036" y="2228522"/>
              <a:ext cx="2365089" cy="330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000" y="6527"/>
                  </a:lnTo>
                  <a:lnTo>
                    <a:pt x="20446" y="8628"/>
                  </a:lnTo>
                  <a:lnTo>
                    <a:pt x="5100" y="21600"/>
                  </a:lnTo>
                  <a:lnTo>
                    <a:pt x="21600" y="20939"/>
                  </a:lnTo>
                </a:path>
              </a:pathLst>
            </a:custGeom>
            <a:ln w="25400">
              <a:solidFill>
                <a:schemeClr val="tx1">
                  <a:lumMod val="65000"/>
                  <a:lumOff val="35000"/>
                  <a:alpha val="29000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l" defTabSz="29210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700"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Lato Regular"/>
              </a:endParaRPr>
            </a:p>
          </p:txBody>
        </p:sp>
        <p:sp>
          <p:nvSpPr>
            <p:cNvPr id="86" name="Shape 243"/>
            <p:cNvSpPr/>
            <p:nvPr/>
          </p:nvSpPr>
          <p:spPr>
            <a:xfrm>
              <a:off x="8118607" y="1938428"/>
              <a:ext cx="3167841" cy="3415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1" y="0"/>
                  </a:moveTo>
                  <a:lnTo>
                    <a:pt x="0" y="12465"/>
                  </a:lnTo>
                  <a:lnTo>
                    <a:pt x="13730" y="21600"/>
                  </a:lnTo>
                  <a:lnTo>
                    <a:pt x="21600" y="12731"/>
                  </a:lnTo>
                  <a:lnTo>
                    <a:pt x="11371" y="0"/>
                  </a:lnTo>
                  <a:close/>
                </a:path>
              </a:pathLst>
            </a:custGeom>
            <a:ln w="254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l" defTabSz="29210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700">
                  <a:latin typeface="Lato Regular"/>
                  <a:ea typeface="Lato Regular"/>
                  <a:cs typeface="Lato Regular"/>
                  <a:sym typeface="Lato Regular"/>
                </a:defRPr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Lato Regular"/>
              </a:endParaRPr>
            </a:p>
          </p:txBody>
        </p:sp>
        <p:sp>
          <p:nvSpPr>
            <p:cNvPr id="87" name="Shape 244"/>
            <p:cNvSpPr/>
            <p:nvPr/>
          </p:nvSpPr>
          <p:spPr>
            <a:xfrm rot="12804342">
              <a:off x="10779802" y="4815666"/>
              <a:ext cx="754932" cy="87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88" name="Shape 250"/>
            <p:cNvSpPr/>
            <p:nvPr/>
          </p:nvSpPr>
          <p:spPr>
            <a:xfrm rot="12804342">
              <a:off x="9766252" y="4919898"/>
              <a:ext cx="574395" cy="66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29A9FA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89" name="Shape 251"/>
            <p:cNvSpPr/>
            <p:nvPr/>
          </p:nvSpPr>
          <p:spPr>
            <a:xfrm rot="12804342">
              <a:off x="7939952" y="3772948"/>
              <a:ext cx="313405" cy="361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6D2885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90" name="Shape 252"/>
            <p:cNvSpPr/>
            <p:nvPr/>
          </p:nvSpPr>
          <p:spPr>
            <a:xfrm rot="15800889">
              <a:off x="11156728" y="3836559"/>
              <a:ext cx="203228" cy="23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5AD39D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Helvetica Light"/>
              </a:endParaRPr>
            </a:p>
          </p:txBody>
        </p:sp>
        <p:sp>
          <p:nvSpPr>
            <p:cNvPr id="91" name="Shape 253"/>
            <p:cNvSpPr/>
            <p:nvPr/>
          </p:nvSpPr>
          <p:spPr>
            <a:xfrm rot="15800889">
              <a:off x="9704124" y="1851452"/>
              <a:ext cx="203228" cy="23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63E63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Helvetica Light"/>
              </a:endParaRPr>
            </a:p>
          </p:txBody>
        </p:sp>
        <p:pic>
          <p:nvPicPr>
            <p:cNvPr id="96" name="图片占位符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561388" y="2228880"/>
              <a:ext cx="2304257" cy="2528888"/>
            </a:xfrm>
            <a:custGeom>
              <a:avLst/>
              <a:gdLst>
                <a:gd name="connsiteX0" fmla="*/ 0 w 6108723"/>
                <a:gd name="connsiteY0" fmla="*/ 2643036 h 5286071"/>
                <a:gd name="connsiteX1" fmla="*/ 1321518 w 6108723"/>
                <a:gd name="connsiteY1" fmla="*/ 1 h 5286071"/>
                <a:gd name="connsiteX2" fmla="*/ 4787205 w 6108723"/>
                <a:gd name="connsiteY2" fmla="*/ 1 h 5286071"/>
                <a:gd name="connsiteX3" fmla="*/ 6108723 w 6108723"/>
                <a:gd name="connsiteY3" fmla="*/ 2643036 h 5286071"/>
                <a:gd name="connsiteX4" fmla="*/ 4787205 w 6108723"/>
                <a:gd name="connsiteY4" fmla="*/ 5286070 h 5286071"/>
                <a:gd name="connsiteX5" fmla="*/ 1321518 w 6108723"/>
                <a:gd name="connsiteY5" fmla="*/ 5286070 h 5286071"/>
                <a:gd name="connsiteX6" fmla="*/ 0 w 6108723"/>
                <a:gd name="connsiteY6" fmla="*/ 2643036 h 5286071"/>
                <a:gd name="connsiteX0" fmla="*/ 0 w 6108723"/>
                <a:gd name="connsiteY0" fmla="*/ 2825915 h 5468949"/>
                <a:gd name="connsiteX1" fmla="*/ 2967438 w 6108723"/>
                <a:gd name="connsiteY1" fmla="*/ 0 h 5468949"/>
                <a:gd name="connsiteX2" fmla="*/ 4787205 w 6108723"/>
                <a:gd name="connsiteY2" fmla="*/ 182880 h 5468949"/>
                <a:gd name="connsiteX3" fmla="*/ 6108723 w 6108723"/>
                <a:gd name="connsiteY3" fmla="*/ 2825915 h 5468949"/>
                <a:gd name="connsiteX4" fmla="*/ 4787205 w 6108723"/>
                <a:gd name="connsiteY4" fmla="*/ 5468949 h 5468949"/>
                <a:gd name="connsiteX5" fmla="*/ 1321518 w 6108723"/>
                <a:gd name="connsiteY5" fmla="*/ 5468949 h 5468949"/>
                <a:gd name="connsiteX6" fmla="*/ 0 w 6108723"/>
                <a:gd name="connsiteY6" fmla="*/ 2825915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626574 w 5413779"/>
                <a:gd name="connsiteY5" fmla="*/ 5468949 h 5468949"/>
                <a:gd name="connsiteX6" fmla="*/ 0 w 5413779"/>
                <a:gd name="connsiteY6" fmla="*/ 1143419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4782 w 5413779"/>
                <a:gd name="connsiteY5" fmla="*/ 3932757 h 5468949"/>
                <a:gd name="connsiteX6" fmla="*/ 0 w 5413779"/>
                <a:gd name="connsiteY6" fmla="*/ 1143419 h 5468949"/>
                <a:gd name="connsiteX0" fmla="*/ 0 w 5413779"/>
                <a:gd name="connsiteY0" fmla="*/ 1143419 h 5212917"/>
                <a:gd name="connsiteX1" fmla="*/ 2272494 w 5413779"/>
                <a:gd name="connsiteY1" fmla="*/ 0 h 5212917"/>
                <a:gd name="connsiteX2" fmla="*/ 4092261 w 5413779"/>
                <a:gd name="connsiteY2" fmla="*/ 182880 h 5212917"/>
                <a:gd name="connsiteX3" fmla="*/ 5413779 w 5413779"/>
                <a:gd name="connsiteY3" fmla="*/ 2825915 h 5212917"/>
                <a:gd name="connsiteX4" fmla="*/ 2482917 w 5413779"/>
                <a:gd name="connsiteY4" fmla="*/ 5212917 h 5212917"/>
                <a:gd name="connsiteX5" fmla="*/ 4782 w 5413779"/>
                <a:gd name="connsiteY5" fmla="*/ 3932757 h 5212917"/>
                <a:gd name="connsiteX6" fmla="*/ 0 w 5413779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092261 w 4535955"/>
                <a:gd name="connsiteY2" fmla="*/ 18288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531173 w 4535955"/>
                <a:gd name="connsiteY2" fmla="*/ 128016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2240699 h 6310197"/>
                <a:gd name="connsiteX1" fmla="*/ 4393902 w 4535955"/>
                <a:gd name="connsiteY1" fmla="*/ 0 h 6310197"/>
                <a:gd name="connsiteX2" fmla="*/ 4531173 w 4535955"/>
                <a:gd name="connsiteY2" fmla="*/ 2377440 h 6310197"/>
                <a:gd name="connsiteX3" fmla="*/ 4535955 w 4535955"/>
                <a:gd name="connsiteY3" fmla="*/ 4983899 h 6310197"/>
                <a:gd name="connsiteX4" fmla="*/ 2482917 w 4535955"/>
                <a:gd name="connsiteY4" fmla="*/ 6310197 h 6310197"/>
                <a:gd name="connsiteX5" fmla="*/ 4782 w 4535955"/>
                <a:gd name="connsiteY5" fmla="*/ 5030037 h 6310197"/>
                <a:gd name="connsiteX6" fmla="*/ 0 w 4535955"/>
                <a:gd name="connsiteY6" fmla="*/ 2240699 h 6310197"/>
                <a:gd name="connsiteX0" fmla="*/ 0 w 8773989"/>
                <a:gd name="connsiteY0" fmla="*/ 2240699 h 6310197"/>
                <a:gd name="connsiteX1" fmla="*/ 4393902 w 8773989"/>
                <a:gd name="connsiteY1" fmla="*/ 0 h 6310197"/>
                <a:gd name="connsiteX2" fmla="*/ 8773989 w 8773989"/>
                <a:gd name="connsiteY2" fmla="*/ 2231136 h 6310197"/>
                <a:gd name="connsiteX3" fmla="*/ 4535955 w 8773989"/>
                <a:gd name="connsiteY3" fmla="*/ 4983899 h 6310197"/>
                <a:gd name="connsiteX4" fmla="*/ 2482917 w 8773989"/>
                <a:gd name="connsiteY4" fmla="*/ 6310197 h 6310197"/>
                <a:gd name="connsiteX5" fmla="*/ 4782 w 8773989"/>
                <a:gd name="connsiteY5" fmla="*/ 5030037 h 6310197"/>
                <a:gd name="connsiteX6" fmla="*/ 0 w 8773989"/>
                <a:gd name="connsiteY6" fmla="*/ 2240699 h 6310197"/>
                <a:gd name="connsiteX0" fmla="*/ 0 w 8778771"/>
                <a:gd name="connsiteY0" fmla="*/ 2240699 h 8019707"/>
                <a:gd name="connsiteX1" fmla="*/ 4393902 w 8778771"/>
                <a:gd name="connsiteY1" fmla="*/ 0 h 8019707"/>
                <a:gd name="connsiteX2" fmla="*/ 8773989 w 8778771"/>
                <a:gd name="connsiteY2" fmla="*/ 2231136 h 8019707"/>
                <a:gd name="connsiteX3" fmla="*/ 8778771 w 8778771"/>
                <a:gd name="connsiteY3" fmla="*/ 8019707 h 8019707"/>
                <a:gd name="connsiteX4" fmla="*/ 2482917 w 8778771"/>
                <a:gd name="connsiteY4" fmla="*/ 6310197 h 8019707"/>
                <a:gd name="connsiteX5" fmla="*/ 4782 w 8778771"/>
                <a:gd name="connsiteY5" fmla="*/ 5030037 h 8019707"/>
                <a:gd name="connsiteX6" fmla="*/ 0 w 8778771"/>
                <a:gd name="connsiteY6" fmla="*/ 2240699 h 8019707"/>
                <a:gd name="connsiteX0" fmla="*/ 0 w 8778771"/>
                <a:gd name="connsiteY0" fmla="*/ 2240699 h 10223829"/>
                <a:gd name="connsiteX1" fmla="*/ 4393902 w 8778771"/>
                <a:gd name="connsiteY1" fmla="*/ 0 h 10223829"/>
                <a:gd name="connsiteX2" fmla="*/ 8773989 w 8778771"/>
                <a:gd name="connsiteY2" fmla="*/ 2231136 h 10223829"/>
                <a:gd name="connsiteX3" fmla="*/ 8778771 w 8778771"/>
                <a:gd name="connsiteY3" fmla="*/ 8019707 h 10223829"/>
                <a:gd name="connsiteX4" fmla="*/ 4348293 w 8778771"/>
                <a:gd name="connsiteY4" fmla="*/ 10223829 h 10223829"/>
                <a:gd name="connsiteX5" fmla="*/ 4782 w 8778771"/>
                <a:gd name="connsiteY5" fmla="*/ 5030037 h 10223829"/>
                <a:gd name="connsiteX6" fmla="*/ 0 w 8778771"/>
                <a:gd name="connsiteY6" fmla="*/ 2240699 h 10223829"/>
                <a:gd name="connsiteX0" fmla="*/ 31794 w 8810565"/>
                <a:gd name="connsiteY0" fmla="*/ 2240699 h 10223829"/>
                <a:gd name="connsiteX1" fmla="*/ 4425696 w 8810565"/>
                <a:gd name="connsiteY1" fmla="*/ 0 h 10223829"/>
                <a:gd name="connsiteX2" fmla="*/ 8805783 w 8810565"/>
                <a:gd name="connsiteY2" fmla="*/ 2231136 h 10223829"/>
                <a:gd name="connsiteX3" fmla="*/ 8810565 w 8810565"/>
                <a:gd name="connsiteY3" fmla="*/ 8019707 h 10223829"/>
                <a:gd name="connsiteX4" fmla="*/ 4380087 w 8810565"/>
                <a:gd name="connsiteY4" fmla="*/ 10223829 h 10223829"/>
                <a:gd name="connsiteX5" fmla="*/ 0 w 8810565"/>
                <a:gd name="connsiteY5" fmla="*/ 7992693 h 10223829"/>
                <a:gd name="connsiteX6" fmla="*/ 31794 w 8810565"/>
                <a:gd name="connsiteY6" fmla="*/ 2240699 h 1022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0565" h="10223829">
                  <a:moveTo>
                    <a:pt x="31794" y="2240699"/>
                  </a:moveTo>
                  <a:lnTo>
                    <a:pt x="4425696" y="0"/>
                  </a:lnTo>
                  <a:lnTo>
                    <a:pt x="8805783" y="2231136"/>
                  </a:lnTo>
                  <a:lnTo>
                    <a:pt x="8810565" y="8019707"/>
                  </a:lnTo>
                  <a:lnTo>
                    <a:pt x="4380087" y="10223829"/>
                  </a:lnTo>
                  <a:lnTo>
                    <a:pt x="0" y="7992693"/>
                  </a:lnTo>
                  <a:lnTo>
                    <a:pt x="31794" y="224069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BFD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pic>
        <p:pic>
          <p:nvPicPr>
            <p:cNvPr id="97" name="图片占位符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923137">
              <a:off x="10854532" y="1287492"/>
              <a:ext cx="986631" cy="1082675"/>
            </a:xfrm>
            <a:custGeom>
              <a:avLst/>
              <a:gdLst>
                <a:gd name="connsiteX0" fmla="*/ 0 w 6108723"/>
                <a:gd name="connsiteY0" fmla="*/ 2643036 h 5286071"/>
                <a:gd name="connsiteX1" fmla="*/ 1321518 w 6108723"/>
                <a:gd name="connsiteY1" fmla="*/ 1 h 5286071"/>
                <a:gd name="connsiteX2" fmla="*/ 4787205 w 6108723"/>
                <a:gd name="connsiteY2" fmla="*/ 1 h 5286071"/>
                <a:gd name="connsiteX3" fmla="*/ 6108723 w 6108723"/>
                <a:gd name="connsiteY3" fmla="*/ 2643036 h 5286071"/>
                <a:gd name="connsiteX4" fmla="*/ 4787205 w 6108723"/>
                <a:gd name="connsiteY4" fmla="*/ 5286070 h 5286071"/>
                <a:gd name="connsiteX5" fmla="*/ 1321518 w 6108723"/>
                <a:gd name="connsiteY5" fmla="*/ 5286070 h 5286071"/>
                <a:gd name="connsiteX6" fmla="*/ 0 w 6108723"/>
                <a:gd name="connsiteY6" fmla="*/ 2643036 h 5286071"/>
                <a:gd name="connsiteX0" fmla="*/ 0 w 6108723"/>
                <a:gd name="connsiteY0" fmla="*/ 2825915 h 5468949"/>
                <a:gd name="connsiteX1" fmla="*/ 2967438 w 6108723"/>
                <a:gd name="connsiteY1" fmla="*/ 0 h 5468949"/>
                <a:gd name="connsiteX2" fmla="*/ 4787205 w 6108723"/>
                <a:gd name="connsiteY2" fmla="*/ 182880 h 5468949"/>
                <a:gd name="connsiteX3" fmla="*/ 6108723 w 6108723"/>
                <a:gd name="connsiteY3" fmla="*/ 2825915 h 5468949"/>
                <a:gd name="connsiteX4" fmla="*/ 4787205 w 6108723"/>
                <a:gd name="connsiteY4" fmla="*/ 5468949 h 5468949"/>
                <a:gd name="connsiteX5" fmla="*/ 1321518 w 6108723"/>
                <a:gd name="connsiteY5" fmla="*/ 5468949 h 5468949"/>
                <a:gd name="connsiteX6" fmla="*/ 0 w 6108723"/>
                <a:gd name="connsiteY6" fmla="*/ 2825915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626574 w 5413779"/>
                <a:gd name="connsiteY5" fmla="*/ 5468949 h 5468949"/>
                <a:gd name="connsiteX6" fmla="*/ 0 w 5413779"/>
                <a:gd name="connsiteY6" fmla="*/ 1143419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4782 w 5413779"/>
                <a:gd name="connsiteY5" fmla="*/ 3932757 h 5468949"/>
                <a:gd name="connsiteX6" fmla="*/ 0 w 5413779"/>
                <a:gd name="connsiteY6" fmla="*/ 1143419 h 5468949"/>
                <a:gd name="connsiteX0" fmla="*/ 0 w 5413779"/>
                <a:gd name="connsiteY0" fmla="*/ 1143419 h 5212917"/>
                <a:gd name="connsiteX1" fmla="*/ 2272494 w 5413779"/>
                <a:gd name="connsiteY1" fmla="*/ 0 h 5212917"/>
                <a:gd name="connsiteX2" fmla="*/ 4092261 w 5413779"/>
                <a:gd name="connsiteY2" fmla="*/ 182880 h 5212917"/>
                <a:gd name="connsiteX3" fmla="*/ 5413779 w 5413779"/>
                <a:gd name="connsiteY3" fmla="*/ 2825915 h 5212917"/>
                <a:gd name="connsiteX4" fmla="*/ 2482917 w 5413779"/>
                <a:gd name="connsiteY4" fmla="*/ 5212917 h 5212917"/>
                <a:gd name="connsiteX5" fmla="*/ 4782 w 5413779"/>
                <a:gd name="connsiteY5" fmla="*/ 3932757 h 5212917"/>
                <a:gd name="connsiteX6" fmla="*/ 0 w 5413779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092261 w 4535955"/>
                <a:gd name="connsiteY2" fmla="*/ 18288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531173 w 4535955"/>
                <a:gd name="connsiteY2" fmla="*/ 128016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2240699 h 6310197"/>
                <a:gd name="connsiteX1" fmla="*/ 4393902 w 4535955"/>
                <a:gd name="connsiteY1" fmla="*/ 0 h 6310197"/>
                <a:gd name="connsiteX2" fmla="*/ 4531173 w 4535955"/>
                <a:gd name="connsiteY2" fmla="*/ 2377440 h 6310197"/>
                <a:gd name="connsiteX3" fmla="*/ 4535955 w 4535955"/>
                <a:gd name="connsiteY3" fmla="*/ 4983899 h 6310197"/>
                <a:gd name="connsiteX4" fmla="*/ 2482917 w 4535955"/>
                <a:gd name="connsiteY4" fmla="*/ 6310197 h 6310197"/>
                <a:gd name="connsiteX5" fmla="*/ 4782 w 4535955"/>
                <a:gd name="connsiteY5" fmla="*/ 5030037 h 6310197"/>
                <a:gd name="connsiteX6" fmla="*/ 0 w 4535955"/>
                <a:gd name="connsiteY6" fmla="*/ 2240699 h 6310197"/>
                <a:gd name="connsiteX0" fmla="*/ 0 w 8773989"/>
                <a:gd name="connsiteY0" fmla="*/ 2240699 h 6310197"/>
                <a:gd name="connsiteX1" fmla="*/ 4393902 w 8773989"/>
                <a:gd name="connsiteY1" fmla="*/ 0 h 6310197"/>
                <a:gd name="connsiteX2" fmla="*/ 8773989 w 8773989"/>
                <a:gd name="connsiteY2" fmla="*/ 2231136 h 6310197"/>
                <a:gd name="connsiteX3" fmla="*/ 4535955 w 8773989"/>
                <a:gd name="connsiteY3" fmla="*/ 4983899 h 6310197"/>
                <a:gd name="connsiteX4" fmla="*/ 2482917 w 8773989"/>
                <a:gd name="connsiteY4" fmla="*/ 6310197 h 6310197"/>
                <a:gd name="connsiteX5" fmla="*/ 4782 w 8773989"/>
                <a:gd name="connsiteY5" fmla="*/ 5030037 h 6310197"/>
                <a:gd name="connsiteX6" fmla="*/ 0 w 8773989"/>
                <a:gd name="connsiteY6" fmla="*/ 2240699 h 6310197"/>
                <a:gd name="connsiteX0" fmla="*/ 0 w 8778771"/>
                <a:gd name="connsiteY0" fmla="*/ 2240699 h 8019707"/>
                <a:gd name="connsiteX1" fmla="*/ 4393902 w 8778771"/>
                <a:gd name="connsiteY1" fmla="*/ 0 h 8019707"/>
                <a:gd name="connsiteX2" fmla="*/ 8773989 w 8778771"/>
                <a:gd name="connsiteY2" fmla="*/ 2231136 h 8019707"/>
                <a:gd name="connsiteX3" fmla="*/ 8778771 w 8778771"/>
                <a:gd name="connsiteY3" fmla="*/ 8019707 h 8019707"/>
                <a:gd name="connsiteX4" fmla="*/ 2482917 w 8778771"/>
                <a:gd name="connsiteY4" fmla="*/ 6310197 h 8019707"/>
                <a:gd name="connsiteX5" fmla="*/ 4782 w 8778771"/>
                <a:gd name="connsiteY5" fmla="*/ 5030037 h 8019707"/>
                <a:gd name="connsiteX6" fmla="*/ 0 w 8778771"/>
                <a:gd name="connsiteY6" fmla="*/ 2240699 h 8019707"/>
                <a:gd name="connsiteX0" fmla="*/ 0 w 8778771"/>
                <a:gd name="connsiteY0" fmla="*/ 2240699 h 10223829"/>
                <a:gd name="connsiteX1" fmla="*/ 4393902 w 8778771"/>
                <a:gd name="connsiteY1" fmla="*/ 0 h 10223829"/>
                <a:gd name="connsiteX2" fmla="*/ 8773989 w 8778771"/>
                <a:gd name="connsiteY2" fmla="*/ 2231136 h 10223829"/>
                <a:gd name="connsiteX3" fmla="*/ 8778771 w 8778771"/>
                <a:gd name="connsiteY3" fmla="*/ 8019707 h 10223829"/>
                <a:gd name="connsiteX4" fmla="*/ 4348293 w 8778771"/>
                <a:gd name="connsiteY4" fmla="*/ 10223829 h 10223829"/>
                <a:gd name="connsiteX5" fmla="*/ 4782 w 8778771"/>
                <a:gd name="connsiteY5" fmla="*/ 5030037 h 10223829"/>
                <a:gd name="connsiteX6" fmla="*/ 0 w 8778771"/>
                <a:gd name="connsiteY6" fmla="*/ 2240699 h 10223829"/>
                <a:gd name="connsiteX0" fmla="*/ 31794 w 8810565"/>
                <a:gd name="connsiteY0" fmla="*/ 2240699 h 10223829"/>
                <a:gd name="connsiteX1" fmla="*/ 4425696 w 8810565"/>
                <a:gd name="connsiteY1" fmla="*/ 0 h 10223829"/>
                <a:gd name="connsiteX2" fmla="*/ 8805783 w 8810565"/>
                <a:gd name="connsiteY2" fmla="*/ 2231136 h 10223829"/>
                <a:gd name="connsiteX3" fmla="*/ 8810565 w 8810565"/>
                <a:gd name="connsiteY3" fmla="*/ 8019707 h 10223829"/>
                <a:gd name="connsiteX4" fmla="*/ 4380087 w 8810565"/>
                <a:gd name="connsiteY4" fmla="*/ 10223829 h 10223829"/>
                <a:gd name="connsiteX5" fmla="*/ 0 w 8810565"/>
                <a:gd name="connsiteY5" fmla="*/ 7992693 h 10223829"/>
                <a:gd name="connsiteX6" fmla="*/ 31794 w 8810565"/>
                <a:gd name="connsiteY6" fmla="*/ 2240699 h 1022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0565" h="10223829">
                  <a:moveTo>
                    <a:pt x="31794" y="2240699"/>
                  </a:moveTo>
                  <a:lnTo>
                    <a:pt x="4425696" y="0"/>
                  </a:lnTo>
                  <a:lnTo>
                    <a:pt x="8805783" y="2231136"/>
                  </a:lnTo>
                  <a:lnTo>
                    <a:pt x="8810565" y="8019707"/>
                  </a:lnTo>
                  <a:lnTo>
                    <a:pt x="4380087" y="10223829"/>
                  </a:lnTo>
                  <a:lnTo>
                    <a:pt x="0" y="7992693"/>
                  </a:lnTo>
                  <a:lnTo>
                    <a:pt x="31794" y="224069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BFD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pic>
        <p:pic>
          <p:nvPicPr>
            <p:cNvPr id="98" name="图片占位符 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20923137">
              <a:off x="7095332" y="1567686"/>
              <a:ext cx="1235075" cy="1355725"/>
            </a:xfrm>
            <a:custGeom>
              <a:avLst/>
              <a:gdLst>
                <a:gd name="connsiteX0" fmla="*/ 0 w 6108723"/>
                <a:gd name="connsiteY0" fmla="*/ 2643036 h 5286071"/>
                <a:gd name="connsiteX1" fmla="*/ 1321518 w 6108723"/>
                <a:gd name="connsiteY1" fmla="*/ 1 h 5286071"/>
                <a:gd name="connsiteX2" fmla="*/ 4787205 w 6108723"/>
                <a:gd name="connsiteY2" fmla="*/ 1 h 5286071"/>
                <a:gd name="connsiteX3" fmla="*/ 6108723 w 6108723"/>
                <a:gd name="connsiteY3" fmla="*/ 2643036 h 5286071"/>
                <a:gd name="connsiteX4" fmla="*/ 4787205 w 6108723"/>
                <a:gd name="connsiteY4" fmla="*/ 5286070 h 5286071"/>
                <a:gd name="connsiteX5" fmla="*/ 1321518 w 6108723"/>
                <a:gd name="connsiteY5" fmla="*/ 5286070 h 5286071"/>
                <a:gd name="connsiteX6" fmla="*/ 0 w 6108723"/>
                <a:gd name="connsiteY6" fmla="*/ 2643036 h 5286071"/>
                <a:gd name="connsiteX0" fmla="*/ 0 w 6108723"/>
                <a:gd name="connsiteY0" fmla="*/ 2825915 h 5468949"/>
                <a:gd name="connsiteX1" fmla="*/ 2967438 w 6108723"/>
                <a:gd name="connsiteY1" fmla="*/ 0 h 5468949"/>
                <a:gd name="connsiteX2" fmla="*/ 4787205 w 6108723"/>
                <a:gd name="connsiteY2" fmla="*/ 182880 h 5468949"/>
                <a:gd name="connsiteX3" fmla="*/ 6108723 w 6108723"/>
                <a:gd name="connsiteY3" fmla="*/ 2825915 h 5468949"/>
                <a:gd name="connsiteX4" fmla="*/ 4787205 w 6108723"/>
                <a:gd name="connsiteY4" fmla="*/ 5468949 h 5468949"/>
                <a:gd name="connsiteX5" fmla="*/ 1321518 w 6108723"/>
                <a:gd name="connsiteY5" fmla="*/ 5468949 h 5468949"/>
                <a:gd name="connsiteX6" fmla="*/ 0 w 6108723"/>
                <a:gd name="connsiteY6" fmla="*/ 2825915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626574 w 5413779"/>
                <a:gd name="connsiteY5" fmla="*/ 5468949 h 5468949"/>
                <a:gd name="connsiteX6" fmla="*/ 0 w 5413779"/>
                <a:gd name="connsiteY6" fmla="*/ 1143419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4782 w 5413779"/>
                <a:gd name="connsiteY5" fmla="*/ 3932757 h 5468949"/>
                <a:gd name="connsiteX6" fmla="*/ 0 w 5413779"/>
                <a:gd name="connsiteY6" fmla="*/ 1143419 h 5468949"/>
                <a:gd name="connsiteX0" fmla="*/ 0 w 5413779"/>
                <a:gd name="connsiteY0" fmla="*/ 1143419 h 5212917"/>
                <a:gd name="connsiteX1" fmla="*/ 2272494 w 5413779"/>
                <a:gd name="connsiteY1" fmla="*/ 0 h 5212917"/>
                <a:gd name="connsiteX2" fmla="*/ 4092261 w 5413779"/>
                <a:gd name="connsiteY2" fmla="*/ 182880 h 5212917"/>
                <a:gd name="connsiteX3" fmla="*/ 5413779 w 5413779"/>
                <a:gd name="connsiteY3" fmla="*/ 2825915 h 5212917"/>
                <a:gd name="connsiteX4" fmla="*/ 2482917 w 5413779"/>
                <a:gd name="connsiteY4" fmla="*/ 5212917 h 5212917"/>
                <a:gd name="connsiteX5" fmla="*/ 4782 w 5413779"/>
                <a:gd name="connsiteY5" fmla="*/ 3932757 h 5212917"/>
                <a:gd name="connsiteX6" fmla="*/ 0 w 5413779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092261 w 4535955"/>
                <a:gd name="connsiteY2" fmla="*/ 18288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531173 w 4535955"/>
                <a:gd name="connsiteY2" fmla="*/ 128016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2240699 h 6310197"/>
                <a:gd name="connsiteX1" fmla="*/ 4393902 w 4535955"/>
                <a:gd name="connsiteY1" fmla="*/ 0 h 6310197"/>
                <a:gd name="connsiteX2" fmla="*/ 4531173 w 4535955"/>
                <a:gd name="connsiteY2" fmla="*/ 2377440 h 6310197"/>
                <a:gd name="connsiteX3" fmla="*/ 4535955 w 4535955"/>
                <a:gd name="connsiteY3" fmla="*/ 4983899 h 6310197"/>
                <a:gd name="connsiteX4" fmla="*/ 2482917 w 4535955"/>
                <a:gd name="connsiteY4" fmla="*/ 6310197 h 6310197"/>
                <a:gd name="connsiteX5" fmla="*/ 4782 w 4535955"/>
                <a:gd name="connsiteY5" fmla="*/ 5030037 h 6310197"/>
                <a:gd name="connsiteX6" fmla="*/ 0 w 4535955"/>
                <a:gd name="connsiteY6" fmla="*/ 2240699 h 6310197"/>
                <a:gd name="connsiteX0" fmla="*/ 0 w 8773989"/>
                <a:gd name="connsiteY0" fmla="*/ 2240699 h 6310197"/>
                <a:gd name="connsiteX1" fmla="*/ 4393902 w 8773989"/>
                <a:gd name="connsiteY1" fmla="*/ 0 h 6310197"/>
                <a:gd name="connsiteX2" fmla="*/ 8773989 w 8773989"/>
                <a:gd name="connsiteY2" fmla="*/ 2231136 h 6310197"/>
                <a:gd name="connsiteX3" fmla="*/ 4535955 w 8773989"/>
                <a:gd name="connsiteY3" fmla="*/ 4983899 h 6310197"/>
                <a:gd name="connsiteX4" fmla="*/ 2482917 w 8773989"/>
                <a:gd name="connsiteY4" fmla="*/ 6310197 h 6310197"/>
                <a:gd name="connsiteX5" fmla="*/ 4782 w 8773989"/>
                <a:gd name="connsiteY5" fmla="*/ 5030037 h 6310197"/>
                <a:gd name="connsiteX6" fmla="*/ 0 w 8773989"/>
                <a:gd name="connsiteY6" fmla="*/ 2240699 h 6310197"/>
                <a:gd name="connsiteX0" fmla="*/ 0 w 8778771"/>
                <a:gd name="connsiteY0" fmla="*/ 2240699 h 8019707"/>
                <a:gd name="connsiteX1" fmla="*/ 4393902 w 8778771"/>
                <a:gd name="connsiteY1" fmla="*/ 0 h 8019707"/>
                <a:gd name="connsiteX2" fmla="*/ 8773989 w 8778771"/>
                <a:gd name="connsiteY2" fmla="*/ 2231136 h 8019707"/>
                <a:gd name="connsiteX3" fmla="*/ 8778771 w 8778771"/>
                <a:gd name="connsiteY3" fmla="*/ 8019707 h 8019707"/>
                <a:gd name="connsiteX4" fmla="*/ 2482917 w 8778771"/>
                <a:gd name="connsiteY4" fmla="*/ 6310197 h 8019707"/>
                <a:gd name="connsiteX5" fmla="*/ 4782 w 8778771"/>
                <a:gd name="connsiteY5" fmla="*/ 5030037 h 8019707"/>
                <a:gd name="connsiteX6" fmla="*/ 0 w 8778771"/>
                <a:gd name="connsiteY6" fmla="*/ 2240699 h 8019707"/>
                <a:gd name="connsiteX0" fmla="*/ 0 w 8778771"/>
                <a:gd name="connsiteY0" fmla="*/ 2240699 h 10223829"/>
                <a:gd name="connsiteX1" fmla="*/ 4393902 w 8778771"/>
                <a:gd name="connsiteY1" fmla="*/ 0 h 10223829"/>
                <a:gd name="connsiteX2" fmla="*/ 8773989 w 8778771"/>
                <a:gd name="connsiteY2" fmla="*/ 2231136 h 10223829"/>
                <a:gd name="connsiteX3" fmla="*/ 8778771 w 8778771"/>
                <a:gd name="connsiteY3" fmla="*/ 8019707 h 10223829"/>
                <a:gd name="connsiteX4" fmla="*/ 4348293 w 8778771"/>
                <a:gd name="connsiteY4" fmla="*/ 10223829 h 10223829"/>
                <a:gd name="connsiteX5" fmla="*/ 4782 w 8778771"/>
                <a:gd name="connsiteY5" fmla="*/ 5030037 h 10223829"/>
                <a:gd name="connsiteX6" fmla="*/ 0 w 8778771"/>
                <a:gd name="connsiteY6" fmla="*/ 2240699 h 10223829"/>
                <a:gd name="connsiteX0" fmla="*/ 31794 w 8810565"/>
                <a:gd name="connsiteY0" fmla="*/ 2240699 h 10223829"/>
                <a:gd name="connsiteX1" fmla="*/ 4425696 w 8810565"/>
                <a:gd name="connsiteY1" fmla="*/ 0 h 10223829"/>
                <a:gd name="connsiteX2" fmla="*/ 8805783 w 8810565"/>
                <a:gd name="connsiteY2" fmla="*/ 2231136 h 10223829"/>
                <a:gd name="connsiteX3" fmla="*/ 8810565 w 8810565"/>
                <a:gd name="connsiteY3" fmla="*/ 8019707 h 10223829"/>
                <a:gd name="connsiteX4" fmla="*/ 4380087 w 8810565"/>
                <a:gd name="connsiteY4" fmla="*/ 10223829 h 10223829"/>
                <a:gd name="connsiteX5" fmla="*/ 0 w 8810565"/>
                <a:gd name="connsiteY5" fmla="*/ 7992693 h 10223829"/>
                <a:gd name="connsiteX6" fmla="*/ 31794 w 8810565"/>
                <a:gd name="connsiteY6" fmla="*/ 2240699 h 1022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0565" h="10223829">
                  <a:moveTo>
                    <a:pt x="31794" y="2240699"/>
                  </a:moveTo>
                  <a:lnTo>
                    <a:pt x="4425696" y="0"/>
                  </a:lnTo>
                  <a:lnTo>
                    <a:pt x="8805783" y="2231136"/>
                  </a:lnTo>
                  <a:lnTo>
                    <a:pt x="8810565" y="8019707"/>
                  </a:lnTo>
                  <a:lnTo>
                    <a:pt x="4380087" y="10223829"/>
                  </a:lnTo>
                  <a:lnTo>
                    <a:pt x="0" y="7992693"/>
                  </a:lnTo>
                  <a:lnTo>
                    <a:pt x="31794" y="224069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BFD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pic>
        <p:pic>
          <p:nvPicPr>
            <p:cNvPr id="99" name="图片占位符 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9081336">
              <a:off x="11229975" y="4512498"/>
              <a:ext cx="1253332" cy="1404144"/>
            </a:xfrm>
            <a:custGeom>
              <a:avLst/>
              <a:gdLst>
                <a:gd name="connsiteX0" fmla="*/ 0 w 6108723"/>
                <a:gd name="connsiteY0" fmla="*/ 2643036 h 5286071"/>
                <a:gd name="connsiteX1" fmla="*/ 1321518 w 6108723"/>
                <a:gd name="connsiteY1" fmla="*/ 1 h 5286071"/>
                <a:gd name="connsiteX2" fmla="*/ 4787205 w 6108723"/>
                <a:gd name="connsiteY2" fmla="*/ 1 h 5286071"/>
                <a:gd name="connsiteX3" fmla="*/ 6108723 w 6108723"/>
                <a:gd name="connsiteY3" fmla="*/ 2643036 h 5286071"/>
                <a:gd name="connsiteX4" fmla="*/ 4787205 w 6108723"/>
                <a:gd name="connsiteY4" fmla="*/ 5286070 h 5286071"/>
                <a:gd name="connsiteX5" fmla="*/ 1321518 w 6108723"/>
                <a:gd name="connsiteY5" fmla="*/ 5286070 h 5286071"/>
                <a:gd name="connsiteX6" fmla="*/ 0 w 6108723"/>
                <a:gd name="connsiteY6" fmla="*/ 2643036 h 5286071"/>
                <a:gd name="connsiteX0" fmla="*/ 0 w 6108723"/>
                <a:gd name="connsiteY0" fmla="*/ 2825915 h 5468949"/>
                <a:gd name="connsiteX1" fmla="*/ 2967438 w 6108723"/>
                <a:gd name="connsiteY1" fmla="*/ 0 h 5468949"/>
                <a:gd name="connsiteX2" fmla="*/ 4787205 w 6108723"/>
                <a:gd name="connsiteY2" fmla="*/ 182880 h 5468949"/>
                <a:gd name="connsiteX3" fmla="*/ 6108723 w 6108723"/>
                <a:gd name="connsiteY3" fmla="*/ 2825915 h 5468949"/>
                <a:gd name="connsiteX4" fmla="*/ 4787205 w 6108723"/>
                <a:gd name="connsiteY4" fmla="*/ 5468949 h 5468949"/>
                <a:gd name="connsiteX5" fmla="*/ 1321518 w 6108723"/>
                <a:gd name="connsiteY5" fmla="*/ 5468949 h 5468949"/>
                <a:gd name="connsiteX6" fmla="*/ 0 w 6108723"/>
                <a:gd name="connsiteY6" fmla="*/ 2825915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626574 w 5413779"/>
                <a:gd name="connsiteY5" fmla="*/ 5468949 h 5468949"/>
                <a:gd name="connsiteX6" fmla="*/ 0 w 5413779"/>
                <a:gd name="connsiteY6" fmla="*/ 1143419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4782 w 5413779"/>
                <a:gd name="connsiteY5" fmla="*/ 3932757 h 5468949"/>
                <a:gd name="connsiteX6" fmla="*/ 0 w 5413779"/>
                <a:gd name="connsiteY6" fmla="*/ 1143419 h 5468949"/>
                <a:gd name="connsiteX0" fmla="*/ 0 w 5413779"/>
                <a:gd name="connsiteY0" fmla="*/ 1143419 h 5212917"/>
                <a:gd name="connsiteX1" fmla="*/ 2272494 w 5413779"/>
                <a:gd name="connsiteY1" fmla="*/ 0 h 5212917"/>
                <a:gd name="connsiteX2" fmla="*/ 4092261 w 5413779"/>
                <a:gd name="connsiteY2" fmla="*/ 182880 h 5212917"/>
                <a:gd name="connsiteX3" fmla="*/ 5413779 w 5413779"/>
                <a:gd name="connsiteY3" fmla="*/ 2825915 h 5212917"/>
                <a:gd name="connsiteX4" fmla="*/ 2482917 w 5413779"/>
                <a:gd name="connsiteY4" fmla="*/ 5212917 h 5212917"/>
                <a:gd name="connsiteX5" fmla="*/ 4782 w 5413779"/>
                <a:gd name="connsiteY5" fmla="*/ 3932757 h 5212917"/>
                <a:gd name="connsiteX6" fmla="*/ 0 w 5413779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092261 w 4535955"/>
                <a:gd name="connsiteY2" fmla="*/ 18288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531173 w 4535955"/>
                <a:gd name="connsiteY2" fmla="*/ 128016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2240699 h 6310197"/>
                <a:gd name="connsiteX1" fmla="*/ 4393902 w 4535955"/>
                <a:gd name="connsiteY1" fmla="*/ 0 h 6310197"/>
                <a:gd name="connsiteX2" fmla="*/ 4531173 w 4535955"/>
                <a:gd name="connsiteY2" fmla="*/ 2377440 h 6310197"/>
                <a:gd name="connsiteX3" fmla="*/ 4535955 w 4535955"/>
                <a:gd name="connsiteY3" fmla="*/ 4983899 h 6310197"/>
                <a:gd name="connsiteX4" fmla="*/ 2482917 w 4535955"/>
                <a:gd name="connsiteY4" fmla="*/ 6310197 h 6310197"/>
                <a:gd name="connsiteX5" fmla="*/ 4782 w 4535955"/>
                <a:gd name="connsiteY5" fmla="*/ 5030037 h 6310197"/>
                <a:gd name="connsiteX6" fmla="*/ 0 w 4535955"/>
                <a:gd name="connsiteY6" fmla="*/ 2240699 h 6310197"/>
                <a:gd name="connsiteX0" fmla="*/ 0 w 8773989"/>
                <a:gd name="connsiteY0" fmla="*/ 2240699 h 6310197"/>
                <a:gd name="connsiteX1" fmla="*/ 4393902 w 8773989"/>
                <a:gd name="connsiteY1" fmla="*/ 0 h 6310197"/>
                <a:gd name="connsiteX2" fmla="*/ 8773989 w 8773989"/>
                <a:gd name="connsiteY2" fmla="*/ 2231136 h 6310197"/>
                <a:gd name="connsiteX3" fmla="*/ 4535955 w 8773989"/>
                <a:gd name="connsiteY3" fmla="*/ 4983899 h 6310197"/>
                <a:gd name="connsiteX4" fmla="*/ 2482917 w 8773989"/>
                <a:gd name="connsiteY4" fmla="*/ 6310197 h 6310197"/>
                <a:gd name="connsiteX5" fmla="*/ 4782 w 8773989"/>
                <a:gd name="connsiteY5" fmla="*/ 5030037 h 6310197"/>
                <a:gd name="connsiteX6" fmla="*/ 0 w 8773989"/>
                <a:gd name="connsiteY6" fmla="*/ 2240699 h 6310197"/>
                <a:gd name="connsiteX0" fmla="*/ 0 w 8778771"/>
                <a:gd name="connsiteY0" fmla="*/ 2240699 h 8019707"/>
                <a:gd name="connsiteX1" fmla="*/ 4393902 w 8778771"/>
                <a:gd name="connsiteY1" fmla="*/ 0 h 8019707"/>
                <a:gd name="connsiteX2" fmla="*/ 8773989 w 8778771"/>
                <a:gd name="connsiteY2" fmla="*/ 2231136 h 8019707"/>
                <a:gd name="connsiteX3" fmla="*/ 8778771 w 8778771"/>
                <a:gd name="connsiteY3" fmla="*/ 8019707 h 8019707"/>
                <a:gd name="connsiteX4" fmla="*/ 2482917 w 8778771"/>
                <a:gd name="connsiteY4" fmla="*/ 6310197 h 8019707"/>
                <a:gd name="connsiteX5" fmla="*/ 4782 w 8778771"/>
                <a:gd name="connsiteY5" fmla="*/ 5030037 h 8019707"/>
                <a:gd name="connsiteX6" fmla="*/ 0 w 8778771"/>
                <a:gd name="connsiteY6" fmla="*/ 2240699 h 8019707"/>
                <a:gd name="connsiteX0" fmla="*/ 0 w 8778771"/>
                <a:gd name="connsiteY0" fmla="*/ 2240699 h 10223829"/>
                <a:gd name="connsiteX1" fmla="*/ 4393902 w 8778771"/>
                <a:gd name="connsiteY1" fmla="*/ 0 h 10223829"/>
                <a:gd name="connsiteX2" fmla="*/ 8773989 w 8778771"/>
                <a:gd name="connsiteY2" fmla="*/ 2231136 h 10223829"/>
                <a:gd name="connsiteX3" fmla="*/ 8778771 w 8778771"/>
                <a:gd name="connsiteY3" fmla="*/ 8019707 h 10223829"/>
                <a:gd name="connsiteX4" fmla="*/ 4348293 w 8778771"/>
                <a:gd name="connsiteY4" fmla="*/ 10223829 h 10223829"/>
                <a:gd name="connsiteX5" fmla="*/ 4782 w 8778771"/>
                <a:gd name="connsiteY5" fmla="*/ 5030037 h 10223829"/>
                <a:gd name="connsiteX6" fmla="*/ 0 w 8778771"/>
                <a:gd name="connsiteY6" fmla="*/ 2240699 h 10223829"/>
                <a:gd name="connsiteX0" fmla="*/ 31794 w 8810565"/>
                <a:gd name="connsiteY0" fmla="*/ 2240699 h 10223829"/>
                <a:gd name="connsiteX1" fmla="*/ 4425696 w 8810565"/>
                <a:gd name="connsiteY1" fmla="*/ 0 h 10223829"/>
                <a:gd name="connsiteX2" fmla="*/ 8805783 w 8810565"/>
                <a:gd name="connsiteY2" fmla="*/ 2231136 h 10223829"/>
                <a:gd name="connsiteX3" fmla="*/ 8810565 w 8810565"/>
                <a:gd name="connsiteY3" fmla="*/ 8019707 h 10223829"/>
                <a:gd name="connsiteX4" fmla="*/ 4380087 w 8810565"/>
                <a:gd name="connsiteY4" fmla="*/ 10223829 h 10223829"/>
                <a:gd name="connsiteX5" fmla="*/ 0 w 8810565"/>
                <a:gd name="connsiteY5" fmla="*/ 7992693 h 10223829"/>
                <a:gd name="connsiteX6" fmla="*/ 31794 w 8810565"/>
                <a:gd name="connsiteY6" fmla="*/ 2240699 h 1022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0565" h="10223829">
                  <a:moveTo>
                    <a:pt x="31794" y="2240699"/>
                  </a:moveTo>
                  <a:lnTo>
                    <a:pt x="4425696" y="0"/>
                  </a:lnTo>
                  <a:lnTo>
                    <a:pt x="8805783" y="2231136"/>
                  </a:lnTo>
                  <a:lnTo>
                    <a:pt x="8810565" y="8019707"/>
                  </a:lnTo>
                  <a:lnTo>
                    <a:pt x="4380087" y="10223829"/>
                  </a:lnTo>
                  <a:lnTo>
                    <a:pt x="0" y="7992693"/>
                  </a:lnTo>
                  <a:lnTo>
                    <a:pt x="31794" y="224069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BFD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pic>
        <p:pic>
          <p:nvPicPr>
            <p:cNvPr id="100" name="图片占位符 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328797">
              <a:off x="7301707" y="4612511"/>
              <a:ext cx="1542256" cy="1726407"/>
            </a:xfrm>
            <a:custGeom>
              <a:avLst/>
              <a:gdLst>
                <a:gd name="connsiteX0" fmla="*/ 0 w 6108723"/>
                <a:gd name="connsiteY0" fmla="*/ 2643036 h 5286071"/>
                <a:gd name="connsiteX1" fmla="*/ 1321518 w 6108723"/>
                <a:gd name="connsiteY1" fmla="*/ 1 h 5286071"/>
                <a:gd name="connsiteX2" fmla="*/ 4787205 w 6108723"/>
                <a:gd name="connsiteY2" fmla="*/ 1 h 5286071"/>
                <a:gd name="connsiteX3" fmla="*/ 6108723 w 6108723"/>
                <a:gd name="connsiteY3" fmla="*/ 2643036 h 5286071"/>
                <a:gd name="connsiteX4" fmla="*/ 4787205 w 6108723"/>
                <a:gd name="connsiteY4" fmla="*/ 5286070 h 5286071"/>
                <a:gd name="connsiteX5" fmla="*/ 1321518 w 6108723"/>
                <a:gd name="connsiteY5" fmla="*/ 5286070 h 5286071"/>
                <a:gd name="connsiteX6" fmla="*/ 0 w 6108723"/>
                <a:gd name="connsiteY6" fmla="*/ 2643036 h 5286071"/>
                <a:gd name="connsiteX0" fmla="*/ 0 w 6108723"/>
                <a:gd name="connsiteY0" fmla="*/ 2825915 h 5468949"/>
                <a:gd name="connsiteX1" fmla="*/ 2967438 w 6108723"/>
                <a:gd name="connsiteY1" fmla="*/ 0 h 5468949"/>
                <a:gd name="connsiteX2" fmla="*/ 4787205 w 6108723"/>
                <a:gd name="connsiteY2" fmla="*/ 182880 h 5468949"/>
                <a:gd name="connsiteX3" fmla="*/ 6108723 w 6108723"/>
                <a:gd name="connsiteY3" fmla="*/ 2825915 h 5468949"/>
                <a:gd name="connsiteX4" fmla="*/ 4787205 w 6108723"/>
                <a:gd name="connsiteY4" fmla="*/ 5468949 h 5468949"/>
                <a:gd name="connsiteX5" fmla="*/ 1321518 w 6108723"/>
                <a:gd name="connsiteY5" fmla="*/ 5468949 h 5468949"/>
                <a:gd name="connsiteX6" fmla="*/ 0 w 6108723"/>
                <a:gd name="connsiteY6" fmla="*/ 2825915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626574 w 5413779"/>
                <a:gd name="connsiteY5" fmla="*/ 5468949 h 5468949"/>
                <a:gd name="connsiteX6" fmla="*/ 0 w 5413779"/>
                <a:gd name="connsiteY6" fmla="*/ 1143419 h 5468949"/>
                <a:gd name="connsiteX0" fmla="*/ 0 w 5413779"/>
                <a:gd name="connsiteY0" fmla="*/ 1143419 h 5468949"/>
                <a:gd name="connsiteX1" fmla="*/ 2272494 w 5413779"/>
                <a:gd name="connsiteY1" fmla="*/ 0 h 5468949"/>
                <a:gd name="connsiteX2" fmla="*/ 4092261 w 5413779"/>
                <a:gd name="connsiteY2" fmla="*/ 182880 h 5468949"/>
                <a:gd name="connsiteX3" fmla="*/ 5413779 w 5413779"/>
                <a:gd name="connsiteY3" fmla="*/ 2825915 h 5468949"/>
                <a:gd name="connsiteX4" fmla="*/ 4092261 w 5413779"/>
                <a:gd name="connsiteY4" fmla="*/ 5468949 h 5468949"/>
                <a:gd name="connsiteX5" fmla="*/ 4782 w 5413779"/>
                <a:gd name="connsiteY5" fmla="*/ 3932757 h 5468949"/>
                <a:gd name="connsiteX6" fmla="*/ 0 w 5413779"/>
                <a:gd name="connsiteY6" fmla="*/ 1143419 h 5468949"/>
                <a:gd name="connsiteX0" fmla="*/ 0 w 5413779"/>
                <a:gd name="connsiteY0" fmla="*/ 1143419 h 5212917"/>
                <a:gd name="connsiteX1" fmla="*/ 2272494 w 5413779"/>
                <a:gd name="connsiteY1" fmla="*/ 0 h 5212917"/>
                <a:gd name="connsiteX2" fmla="*/ 4092261 w 5413779"/>
                <a:gd name="connsiteY2" fmla="*/ 182880 h 5212917"/>
                <a:gd name="connsiteX3" fmla="*/ 5413779 w 5413779"/>
                <a:gd name="connsiteY3" fmla="*/ 2825915 h 5212917"/>
                <a:gd name="connsiteX4" fmla="*/ 2482917 w 5413779"/>
                <a:gd name="connsiteY4" fmla="*/ 5212917 h 5212917"/>
                <a:gd name="connsiteX5" fmla="*/ 4782 w 5413779"/>
                <a:gd name="connsiteY5" fmla="*/ 3932757 h 5212917"/>
                <a:gd name="connsiteX6" fmla="*/ 0 w 5413779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092261 w 4535955"/>
                <a:gd name="connsiteY2" fmla="*/ 18288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1143419 h 5212917"/>
                <a:gd name="connsiteX1" fmla="*/ 2272494 w 4535955"/>
                <a:gd name="connsiteY1" fmla="*/ 0 h 5212917"/>
                <a:gd name="connsiteX2" fmla="*/ 4531173 w 4535955"/>
                <a:gd name="connsiteY2" fmla="*/ 1280160 h 5212917"/>
                <a:gd name="connsiteX3" fmla="*/ 4535955 w 4535955"/>
                <a:gd name="connsiteY3" fmla="*/ 3886619 h 5212917"/>
                <a:gd name="connsiteX4" fmla="*/ 2482917 w 4535955"/>
                <a:gd name="connsiteY4" fmla="*/ 5212917 h 5212917"/>
                <a:gd name="connsiteX5" fmla="*/ 4782 w 4535955"/>
                <a:gd name="connsiteY5" fmla="*/ 3932757 h 5212917"/>
                <a:gd name="connsiteX6" fmla="*/ 0 w 4535955"/>
                <a:gd name="connsiteY6" fmla="*/ 1143419 h 5212917"/>
                <a:gd name="connsiteX0" fmla="*/ 0 w 4535955"/>
                <a:gd name="connsiteY0" fmla="*/ 2240699 h 6310197"/>
                <a:gd name="connsiteX1" fmla="*/ 4393902 w 4535955"/>
                <a:gd name="connsiteY1" fmla="*/ 0 h 6310197"/>
                <a:gd name="connsiteX2" fmla="*/ 4531173 w 4535955"/>
                <a:gd name="connsiteY2" fmla="*/ 2377440 h 6310197"/>
                <a:gd name="connsiteX3" fmla="*/ 4535955 w 4535955"/>
                <a:gd name="connsiteY3" fmla="*/ 4983899 h 6310197"/>
                <a:gd name="connsiteX4" fmla="*/ 2482917 w 4535955"/>
                <a:gd name="connsiteY4" fmla="*/ 6310197 h 6310197"/>
                <a:gd name="connsiteX5" fmla="*/ 4782 w 4535955"/>
                <a:gd name="connsiteY5" fmla="*/ 5030037 h 6310197"/>
                <a:gd name="connsiteX6" fmla="*/ 0 w 4535955"/>
                <a:gd name="connsiteY6" fmla="*/ 2240699 h 6310197"/>
                <a:gd name="connsiteX0" fmla="*/ 0 w 8773989"/>
                <a:gd name="connsiteY0" fmla="*/ 2240699 h 6310197"/>
                <a:gd name="connsiteX1" fmla="*/ 4393902 w 8773989"/>
                <a:gd name="connsiteY1" fmla="*/ 0 h 6310197"/>
                <a:gd name="connsiteX2" fmla="*/ 8773989 w 8773989"/>
                <a:gd name="connsiteY2" fmla="*/ 2231136 h 6310197"/>
                <a:gd name="connsiteX3" fmla="*/ 4535955 w 8773989"/>
                <a:gd name="connsiteY3" fmla="*/ 4983899 h 6310197"/>
                <a:gd name="connsiteX4" fmla="*/ 2482917 w 8773989"/>
                <a:gd name="connsiteY4" fmla="*/ 6310197 h 6310197"/>
                <a:gd name="connsiteX5" fmla="*/ 4782 w 8773989"/>
                <a:gd name="connsiteY5" fmla="*/ 5030037 h 6310197"/>
                <a:gd name="connsiteX6" fmla="*/ 0 w 8773989"/>
                <a:gd name="connsiteY6" fmla="*/ 2240699 h 6310197"/>
                <a:gd name="connsiteX0" fmla="*/ 0 w 8778771"/>
                <a:gd name="connsiteY0" fmla="*/ 2240699 h 8019707"/>
                <a:gd name="connsiteX1" fmla="*/ 4393902 w 8778771"/>
                <a:gd name="connsiteY1" fmla="*/ 0 h 8019707"/>
                <a:gd name="connsiteX2" fmla="*/ 8773989 w 8778771"/>
                <a:gd name="connsiteY2" fmla="*/ 2231136 h 8019707"/>
                <a:gd name="connsiteX3" fmla="*/ 8778771 w 8778771"/>
                <a:gd name="connsiteY3" fmla="*/ 8019707 h 8019707"/>
                <a:gd name="connsiteX4" fmla="*/ 2482917 w 8778771"/>
                <a:gd name="connsiteY4" fmla="*/ 6310197 h 8019707"/>
                <a:gd name="connsiteX5" fmla="*/ 4782 w 8778771"/>
                <a:gd name="connsiteY5" fmla="*/ 5030037 h 8019707"/>
                <a:gd name="connsiteX6" fmla="*/ 0 w 8778771"/>
                <a:gd name="connsiteY6" fmla="*/ 2240699 h 8019707"/>
                <a:gd name="connsiteX0" fmla="*/ 0 w 8778771"/>
                <a:gd name="connsiteY0" fmla="*/ 2240699 h 10223829"/>
                <a:gd name="connsiteX1" fmla="*/ 4393902 w 8778771"/>
                <a:gd name="connsiteY1" fmla="*/ 0 h 10223829"/>
                <a:gd name="connsiteX2" fmla="*/ 8773989 w 8778771"/>
                <a:gd name="connsiteY2" fmla="*/ 2231136 h 10223829"/>
                <a:gd name="connsiteX3" fmla="*/ 8778771 w 8778771"/>
                <a:gd name="connsiteY3" fmla="*/ 8019707 h 10223829"/>
                <a:gd name="connsiteX4" fmla="*/ 4348293 w 8778771"/>
                <a:gd name="connsiteY4" fmla="*/ 10223829 h 10223829"/>
                <a:gd name="connsiteX5" fmla="*/ 4782 w 8778771"/>
                <a:gd name="connsiteY5" fmla="*/ 5030037 h 10223829"/>
                <a:gd name="connsiteX6" fmla="*/ 0 w 8778771"/>
                <a:gd name="connsiteY6" fmla="*/ 2240699 h 10223829"/>
                <a:gd name="connsiteX0" fmla="*/ 31794 w 8810565"/>
                <a:gd name="connsiteY0" fmla="*/ 2240699 h 10223829"/>
                <a:gd name="connsiteX1" fmla="*/ 4425696 w 8810565"/>
                <a:gd name="connsiteY1" fmla="*/ 0 h 10223829"/>
                <a:gd name="connsiteX2" fmla="*/ 8805783 w 8810565"/>
                <a:gd name="connsiteY2" fmla="*/ 2231136 h 10223829"/>
                <a:gd name="connsiteX3" fmla="*/ 8810565 w 8810565"/>
                <a:gd name="connsiteY3" fmla="*/ 8019707 h 10223829"/>
                <a:gd name="connsiteX4" fmla="*/ 4380087 w 8810565"/>
                <a:gd name="connsiteY4" fmla="*/ 10223829 h 10223829"/>
                <a:gd name="connsiteX5" fmla="*/ 0 w 8810565"/>
                <a:gd name="connsiteY5" fmla="*/ 7992693 h 10223829"/>
                <a:gd name="connsiteX6" fmla="*/ 31794 w 8810565"/>
                <a:gd name="connsiteY6" fmla="*/ 2240699 h 1022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0565" h="10223829">
                  <a:moveTo>
                    <a:pt x="31794" y="2240699"/>
                  </a:moveTo>
                  <a:lnTo>
                    <a:pt x="4425696" y="0"/>
                  </a:lnTo>
                  <a:lnTo>
                    <a:pt x="8805783" y="2231136"/>
                  </a:lnTo>
                  <a:lnTo>
                    <a:pt x="8810565" y="8019707"/>
                  </a:lnTo>
                  <a:lnTo>
                    <a:pt x="4380087" y="10223829"/>
                  </a:lnTo>
                  <a:lnTo>
                    <a:pt x="0" y="7992693"/>
                  </a:lnTo>
                  <a:lnTo>
                    <a:pt x="31794" y="224069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3DBFD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</p:pic>
        <p:sp>
          <p:nvSpPr>
            <p:cNvPr id="101" name="Shape 254"/>
            <p:cNvSpPr/>
            <p:nvPr/>
          </p:nvSpPr>
          <p:spPr>
            <a:xfrm rot="12804342">
              <a:off x="7210138" y="4237607"/>
              <a:ext cx="754931" cy="87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ln w="38100">
              <a:solidFill>
                <a:srgbClr val="01345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sym typeface="Helvetica Light"/>
              </a:endParaRPr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8ED8BFF-8ECE-472F-80B0-65FCFC427A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87106" y="1658938"/>
          <a:ext cx="7311697" cy="4151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0642A5DE-709B-4CAA-BDBC-462C921F1AC3}"/>
              </a:ext>
            </a:extLst>
          </p:cNvPr>
          <p:cNvGrpSpPr/>
          <p:nvPr/>
        </p:nvGrpSpPr>
        <p:grpSpPr>
          <a:xfrm>
            <a:off x="-49095" y="-38100"/>
            <a:ext cx="12192000" cy="76200"/>
            <a:chOff x="0" y="0"/>
            <a:chExt cx="12192000" cy="68580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A14ACFF-B1B4-4E18-8CAC-803B53FC6C7E}"/>
                </a:ext>
              </a:extLst>
            </p:cNvPr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1C2F6F-5A5C-4CE2-A5A7-E20F79485C62}"/>
                </a:ext>
              </a:extLst>
            </p:cNvPr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185DFB8-0858-4A2C-A759-B006B27E7640}"/>
                </a:ext>
              </a:extLst>
            </p:cNvPr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B4627B8-D4A8-44AC-A48E-BF5D6009E6BA}"/>
                </a:ext>
              </a:extLst>
            </p:cNvPr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445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2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461547" y="665651"/>
            <a:ext cx="7849979" cy="5386090"/>
            <a:chOff x="3276614" y="624870"/>
            <a:chExt cx="7849979" cy="5386090"/>
          </a:xfrm>
        </p:grpSpPr>
        <p:grpSp>
          <p:nvGrpSpPr>
            <p:cNvPr id="22" name="组合 21"/>
            <p:cNvGrpSpPr/>
            <p:nvPr/>
          </p:nvGrpSpPr>
          <p:grpSpPr>
            <a:xfrm>
              <a:off x="3412196" y="624870"/>
              <a:ext cx="2129109" cy="5386090"/>
              <a:chOff x="3412196" y="624870"/>
              <a:chExt cx="2129109" cy="538609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412196" y="624870"/>
                <a:ext cx="2129109" cy="5386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4400" b="1" dirty="0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23000"/>
                        </a:prstClr>
                      </a:innerShdw>
                    </a:effectLst>
                    <a:latin typeface="Agency FB" panose="020B0503020202020204" pitchFamily="34" charset="0"/>
                  </a:rPr>
                  <a:t>2</a:t>
                </a:r>
                <a:endParaRPr lang="zh-CN" altLang="en-US" sz="34400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23000"/>
                      </a:prstClr>
                    </a:inn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4772025" y="1654051"/>
                <a:ext cx="514019" cy="673687"/>
              </a:xfrm>
              <a:custGeom>
                <a:avLst/>
                <a:gdLst/>
                <a:ahLst/>
                <a:cxnLst/>
                <a:rect l="l" t="t" r="r" b="b"/>
                <a:pathLst>
                  <a:path w="514019" h="673687">
                    <a:moveTo>
                      <a:pt x="3693" y="0"/>
                    </a:moveTo>
                    <a:lnTo>
                      <a:pt x="208749" y="0"/>
                    </a:lnTo>
                    <a:cubicBezTo>
                      <a:pt x="412262" y="0"/>
                      <a:pt x="514019" y="101045"/>
                      <a:pt x="514019" y="303135"/>
                    </a:cubicBezTo>
                    <a:lnTo>
                      <a:pt x="514019" y="673687"/>
                    </a:lnTo>
                    <a:lnTo>
                      <a:pt x="398495" y="637826"/>
                    </a:lnTo>
                    <a:cubicBezTo>
                      <a:pt x="164316" y="538777"/>
                      <a:pt x="0" y="306896"/>
                      <a:pt x="0" y="36637"/>
                    </a:cubicBezTo>
                    <a:close/>
                  </a:path>
                </a:pathLst>
              </a:custGeom>
              <a:solidFill>
                <a:srgbClr val="F63E6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 rot="1743165">
              <a:off x="3276614" y="3191783"/>
              <a:ext cx="461665" cy="26053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Part   02</a:t>
              </a:r>
              <a:endParaRPr lang="zh-CN" altLang="en-US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01653" y="2214634"/>
              <a:ext cx="42755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63E63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Major Data Questions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31556" y="2908256"/>
              <a:ext cx="412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What the system can provide to users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701653" y="3350871"/>
              <a:ext cx="5424940" cy="56133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endParaRPr lang="id-ID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1829" y="428171"/>
            <a:ext cx="10037825" cy="6062984"/>
            <a:chOff x="841829" y="428171"/>
            <a:chExt cx="10037825" cy="6062984"/>
          </a:xfrm>
        </p:grpSpPr>
        <p:sp>
          <p:nvSpPr>
            <p:cNvPr id="27" name="矩形: 圆角 26"/>
            <p:cNvSpPr/>
            <p:nvPr/>
          </p:nvSpPr>
          <p:spPr>
            <a:xfrm>
              <a:off x="841829" y="428171"/>
              <a:ext cx="304800" cy="30480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乘号 27"/>
            <p:cNvSpPr/>
            <p:nvPr/>
          </p:nvSpPr>
          <p:spPr>
            <a:xfrm>
              <a:off x="2282539" y="3606624"/>
              <a:ext cx="358016" cy="358016"/>
            </a:xfrm>
            <a:prstGeom prst="mathMultiply">
              <a:avLst>
                <a:gd name="adj1" fmla="val 8993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乘号 28"/>
            <p:cNvSpPr/>
            <p:nvPr/>
          </p:nvSpPr>
          <p:spPr>
            <a:xfrm>
              <a:off x="10272653" y="5872733"/>
              <a:ext cx="358016" cy="358016"/>
            </a:xfrm>
            <a:prstGeom prst="mathMultiply">
              <a:avLst>
                <a:gd name="adj1" fmla="val 8993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10733315" y="1567542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4770150" y="6344816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6746011" y="698319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57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6D2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781800"/>
            <a:ext cx="12192000" cy="76200"/>
            <a:chOff x="0" y="0"/>
            <a:chExt cx="12192000" cy="6858000"/>
          </a:xfrm>
        </p:grpSpPr>
        <p:sp>
          <p:nvSpPr>
            <p:cNvPr id="9" name="矩形 8"/>
            <p:cNvSpPr/>
            <p:nvPr/>
          </p:nvSpPr>
          <p:spPr>
            <a:xfrm>
              <a:off x="9144000" y="0"/>
              <a:ext cx="3048000" cy="6858000"/>
            </a:xfrm>
            <a:prstGeom prst="rect">
              <a:avLst/>
            </a:prstGeom>
            <a:solidFill>
              <a:srgbClr val="0134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29A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48000" y="0"/>
              <a:ext cx="3048000" cy="6858000"/>
            </a:xfrm>
            <a:prstGeom prst="rect">
              <a:avLst/>
            </a:prstGeom>
            <a:solidFill>
              <a:srgbClr val="5AD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0"/>
              <a:ext cx="3048000" cy="6858000"/>
            </a:xfrm>
            <a:prstGeom prst="rect">
              <a:avLst/>
            </a:prstGeom>
            <a:solidFill>
              <a:srgbClr val="6D2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0F5D7EA0-B811-445C-8671-DACA306EF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54017"/>
              </p:ext>
            </p:extLst>
          </p:nvPr>
        </p:nvGraphicFramePr>
        <p:xfrm>
          <a:off x="5239370" y="363807"/>
          <a:ext cx="6602896" cy="6119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7" name="Freeform 5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F60094D9-8414-448D-8BF9-F7B3AEC01B27}"/>
              </a:ext>
            </a:extLst>
          </p:cNvPr>
          <p:cNvSpPr>
            <a:spLocks/>
          </p:cNvSpPr>
          <p:nvPr/>
        </p:nvSpPr>
        <p:spPr bwMode="auto">
          <a:xfrm>
            <a:off x="-1024495" y="2364586"/>
            <a:ext cx="5459485" cy="2128827"/>
          </a:xfrm>
          <a:custGeom>
            <a:avLst/>
            <a:gdLst>
              <a:gd name="T0" fmla="*/ 0 w 789"/>
              <a:gd name="T1" fmla="*/ 708 h 708"/>
              <a:gd name="T2" fmla="*/ 451 w 789"/>
              <a:gd name="T3" fmla="*/ 708 h 708"/>
              <a:gd name="T4" fmla="*/ 451 w 789"/>
              <a:gd name="T5" fmla="*/ 708 h 708"/>
              <a:gd name="T6" fmla="*/ 789 w 789"/>
              <a:gd name="T7" fmla="*/ 354 h 708"/>
              <a:gd name="T8" fmla="*/ 451 w 789"/>
              <a:gd name="T9" fmla="*/ 0 h 708"/>
              <a:gd name="T10" fmla="*/ 451 w 789"/>
              <a:gd name="T11" fmla="*/ 0 h 708"/>
              <a:gd name="T12" fmla="*/ 0 w 789"/>
              <a:gd name="T13" fmla="*/ 0 h 708"/>
              <a:gd name="T14" fmla="*/ 0 w 789"/>
              <a:gd name="T15" fmla="*/ 708 h 708"/>
              <a:gd name="connsiteX0" fmla="*/ 11090 w 21090"/>
              <a:gd name="connsiteY0" fmla="*/ 10136 h 10136"/>
              <a:gd name="connsiteX1" fmla="*/ 16806 w 21090"/>
              <a:gd name="connsiteY1" fmla="*/ 10136 h 10136"/>
              <a:gd name="connsiteX2" fmla="*/ 16806 w 21090"/>
              <a:gd name="connsiteY2" fmla="*/ 10136 h 10136"/>
              <a:gd name="connsiteX3" fmla="*/ 21090 w 21090"/>
              <a:gd name="connsiteY3" fmla="*/ 5136 h 10136"/>
              <a:gd name="connsiteX4" fmla="*/ 16806 w 21090"/>
              <a:gd name="connsiteY4" fmla="*/ 136 h 10136"/>
              <a:gd name="connsiteX5" fmla="*/ 16806 w 21090"/>
              <a:gd name="connsiteY5" fmla="*/ 136 h 10136"/>
              <a:gd name="connsiteX6" fmla="*/ 0 w 21090"/>
              <a:gd name="connsiteY6" fmla="*/ 0 h 10136"/>
              <a:gd name="connsiteX7" fmla="*/ 11090 w 21090"/>
              <a:gd name="connsiteY7" fmla="*/ 10136 h 10136"/>
              <a:gd name="connsiteX0" fmla="*/ 0 w 23284"/>
              <a:gd name="connsiteY0" fmla="*/ 10136 h 10136"/>
              <a:gd name="connsiteX1" fmla="*/ 19000 w 23284"/>
              <a:gd name="connsiteY1" fmla="*/ 10136 h 10136"/>
              <a:gd name="connsiteX2" fmla="*/ 19000 w 23284"/>
              <a:gd name="connsiteY2" fmla="*/ 10136 h 10136"/>
              <a:gd name="connsiteX3" fmla="*/ 23284 w 23284"/>
              <a:gd name="connsiteY3" fmla="*/ 5136 h 10136"/>
              <a:gd name="connsiteX4" fmla="*/ 19000 w 23284"/>
              <a:gd name="connsiteY4" fmla="*/ 136 h 10136"/>
              <a:gd name="connsiteX5" fmla="*/ 19000 w 23284"/>
              <a:gd name="connsiteY5" fmla="*/ 136 h 10136"/>
              <a:gd name="connsiteX6" fmla="*/ 2194 w 23284"/>
              <a:gd name="connsiteY6" fmla="*/ 0 h 10136"/>
              <a:gd name="connsiteX7" fmla="*/ 0 w 23284"/>
              <a:gd name="connsiteY7" fmla="*/ 10136 h 1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84" h="10136">
                <a:moveTo>
                  <a:pt x="0" y="10136"/>
                </a:moveTo>
                <a:lnTo>
                  <a:pt x="19000" y="10136"/>
                </a:lnTo>
                <a:lnTo>
                  <a:pt x="19000" y="10136"/>
                </a:lnTo>
                <a:cubicBezTo>
                  <a:pt x="21383" y="10023"/>
                  <a:pt x="23284" y="7820"/>
                  <a:pt x="23284" y="5136"/>
                </a:cubicBezTo>
                <a:cubicBezTo>
                  <a:pt x="23284" y="2438"/>
                  <a:pt x="21383" y="249"/>
                  <a:pt x="19000" y="136"/>
                </a:cubicBezTo>
                <a:lnTo>
                  <a:pt x="19000" y="136"/>
                </a:lnTo>
                <a:lnTo>
                  <a:pt x="2194" y="0"/>
                </a:lnTo>
                <a:lnTo>
                  <a:pt x="0" y="10136"/>
                </a:lnTo>
                <a:close/>
              </a:path>
            </a:pathLst>
          </a:custGeom>
          <a:solidFill>
            <a:srgbClr val="01345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Freeform 10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5E2D1B58-E12D-4FDA-B646-5CEF4FC1E15A}"/>
              </a:ext>
            </a:extLst>
          </p:cNvPr>
          <p:cNvSpPr>
            <a:spLocks/>
          </p:cNvSpPr>
          <p:nvPr/>
        </p:nvSpPr>
        <p:spPr bwMode="auto">
          <a:xfrm>
            <a:off x="4149240" y="844021"/>
            <a:ext cx="1063288" cy="1439592"/>
          </a:xfrm>
          <a:custGeom>
            <a:avLst/>
            <a:gdLst>
              <a:gd name="T0" fmla="*/ 6 w 199"/>
              <a:gd name="T1" fmla="*/ 220 h 220"/>
              <a:gd name="T2" fmla="*/ 0 w 199"/>
              <a:gd name="T3" fmla="*/ 215 h 220"/>
              <a:gd name="T4" fmla="*/ 193 w 199"/>
              <a:gd name="T5" fmla="*/ 0 h 220"/>
              <a:gd name="T6" fmla="*/ 199 w 199"/>
              <a:gd name="T7" fmla="*/ 5 h 220"/>
              <a:gd name="T8" fmla="*/ 6 w 199"/>
              <a:gd name="T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220">
                <a:moveTo>
                  <a:pt x="6" y="220"/>
                </a:moveTo>
                <a:lnTo>
                  <a:pt x="0" y="215"/>
                </a:lnTo>
                <a:lnTo>
                  <a:pt x="193" y="0"/>
                </a:lnTo>
                <a:lnTo>
                  <a:pt x="199" y="5"/>
                </a:lnTo>
                <a:lnTo>
                  <a:pt x="6" y="22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1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599B41A2-D8F9-4EEB-B558-40AEC318847B}"/>
              </a:ext>
            </a:extLst>
          </p:cNvPr>
          <p:cNvSpPr>
            <a:spLocks/>
          </p:cNvSpPr>
          <p:nvPr/>
        </p:nvSpPr>
        <p:spPr bwMode="auto">
          <a:xfrm>
            <a:off x="4722329" y="2840037"/>
            <a:ext cx="490199" cy="135725"/>
          </a:xfrm>
          <a:custGeom>
            <a:avLst/>
            <a:gdLst>
              <a:gd name="T0" fmla="*/ 2 w 210"/>
              <a:gd name="T1" fmla="*/ 64 h 64"/>
              <a:gd name="T2" fmla="*/ 0 w 210"/>
              <a:gd name="T3" fmla="*/ 56 h 64"/>
              <a:gd name="T4" fmla="*/ 208 w 210"/>
              <a:gd name="T5" fmla="*/ 0 h 64"/>
              <a:gd name="T6" fmla="*/ 210 w 210"/>
              <a:gd name="T7" fmla="*/ 8 h 64"/>
              <a:gd name="T8" fmla="*/ 2 w 210"/>
              <a:gd name="T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64">
                <a:moveTo>
                  <a:pt x="2" y="64"/>
                </a:moveTo>
                <a:lnTo>
                  <a:pt x="0" y="56"/>
                </a:lnTo>
                <a:lnTo>
                  <a:pt x="208" y="0"/>
                </a:lnTo>
                <a:lnTo>
                  <a:pt x="210" y="8"/>
                </a:lnTo>
                <a:lnTo>
                  <a:pt x="2" y="6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2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14BB00E3-329B-4287-BBB5-F71182211D92}"/>
              </a:ext>
            </a:extLst>
          </p:cNvPr>
          <p:cNvSpPr>
            <a:spLocks/>
          </p:cNvSpPr>
          <p:nvPr/>
        </p:nvSpPr>
        <p:spPr bwMode="auto">
          <a:xfrm>
            <a:off x="4149240" y="4602950"/>
            <a:ext cx="847241" cy="1438005"/>
          </a:xfrm>
          <a:custGeom>
            <a:avLst/>
            <a:gdLst>
              <a:gd name="T0" fmla="*/ 186 w 191"/>
              <a:gd name="T1" fmla="*/ 210 h 210"/>
              <a:gd name="T2" fmla="*/ 0 w 191"/>
              <a:gd name="T3" fmla="*/ 6 h 210"/>
              <a:gd name="T4" fmla="*/ 6 w 191"/>
              <a:gd name="T5" fmla="*/ 0 h 210"/>
              <a:gd name="T6" fmla="*/ 191 w 191"/>
              <a:gd name="T7" fmla="*/ 204 h 210"/>
              <a:gd name="T8" fmla="*/ 186 w 191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10">
                <a:moveTo>
                  <a:pt x="186" y="210"/>
                </a:moveTo>
                <a:lnTo>
                  <a:pt x="0" y="6"/>
                </a:lnTo>
                <a:lnTo>
                  <a:pt x="6" y="0"/>
                </a:lnTo>
                <a:lnTo>
                  <a:pt x="191" y="204"/>
                </a:lnTo>
                <a:lnTo>
                  <a:pt x="186" y="21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3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F4F17D4E-86B8-4EF1-835E-EF20F535046F}"/>
              </a:ext>
            </a:extLst>
          </p:cNvPr>
          <p:cNvSpPr>
            <a:spLocks/>
          </p:cNvSpPr>
          <p:nvPr/>
        </p:nvSpPr>
        <p:spPr bwMode="auto">
          <a:xfrm>
            <a:off x="4722329" y="3909212"/>
            <a:ext cx="490199" cy="130964"/>
          </a:xfrm>
          <a:custGeom>
            <a:avLst/>
            <a:gdLst>
              <a:gd name="T0" fmla="*/ 208 w 210"/>
              <a:gd name="T1" fmla="*/ 66 h 66"/>
              <a:gd name="T2" fmla="*/ 0 w 210"/>
              <a:gd name="T3" fmla="*/ 8 h 66"/>
              <a:gd name="T4" fmla="*/ 2 w 210"/>
              <a:gd name="T5" fmla="*/ 0 h 66"/>
              <a:gd name="T6" fmla="*/ 210 w 210"/>
              <a:gd name="T7" fmla="*/ 56 h 66"/>
              <a:gd name="T8" fmla="*/ 208 w 210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66">
                <a:moveTo>
                  <a:pt x="208" y="66"/>
                </a:moveTo>
                <a:lnTo>
                  <a:pt x="0" y="8"/>
                </a:lnTo>
                <a:lnTo>
                  <a:pt x="2" y="0"/>
                </a:lnTo>
                <a:lnTo>
                  <a:pt x="210" y="56"/>
                </a:lnTo>
                <a:lnTo>
                  <a:pt x="208" y="6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4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F3E3E2D2-E282-4A15-BB4A-34ABB1E3670E}"/>
              </a:ext>
            </a:extLst>
          </p:cNvPr>
          <p:cNvSpPr>
            <a:spLocks/>
          </p:cNvSpPr>
          <p:nvPr/>
        </p:nvSpPr>
        <p:spPr bwMode="auto">
          <a:xfrm>
            <a:off x="4146066" y="2269325"/>
            <a:ext cx="666750" cy="2346325"/>
          </a:xfrm>
          <a:custGeom>
            <a:avLst/>
            <a:gdLst>
              <a:gd name="T0" fmla="*/ 2 w 224"/>
              <a:gd name="T1" fmla="*/ 791 h 791"/>
              <a:gd name="T2" fmla="*/ 0 w 224"/>
              <a:gd name="T3" fmla="*/ 788 h 791"/>
              <a:gd name="T4" fmla="*/ 220 w 224"/>
              <a:gd name="T5" fmla="*/ 396 h 791"/>
              <a:gd name="T6" fmla="*/ 0 w 224"/>
              <a:gd name="T7" fmla="*/ 4 h 791"/>
              <a:gd name="T8" fmla="*/ 2 w 224"/>
              <a:gd name="T9" fmla="*/ 0 h 791"/>
              <a:gd name="T10" fmla="*/ 224 w 224"/>
              <a:gd name="T11" fmla="*/ 396 h 791"/>
              <a:gd name="T12" fmla="*/ 2 w 224"/>
              <a:gd name="T13" fmla="*/ 7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791">
                <a:moveTo>
                  <a:pt x="2" y="791"/>
                </a:moveTo>
                <a:cubicBezTo>
                  <a:pt x="0" y="788"/>
                  <a:pt x="0" y="788"/>
                  <a:pt x="0" y="788"/>
                </a:cubicBezTo>
                <a:cubicBezTo>
                  <a:pt x="138" y="703"/>
                  <a:pt x="220" y="556"/>
                  <a:pt x="220" y="396"/>
                </a:cubicBezTo>
                <a:cubicBezTo>
                  <a:pt x="220" y="235"/>
                  <a:pt x="138" y="89"/>
                  <a:pt x="0" y="4"/>
                </a:cubicBezTo>
                <a:cubicBezTo>
                  <a:pt x="2" y="0"/>
                  <a:pt x="2" y="0"/>
                  <a:pt x="2" y="0"/>
                </a:cubicBezTo>
                <a:cubicBezTo>
                  <a:pt x="141" y="86"/>
                  <a:pt x="224" y="234"/>
                  <a:pt x="224" y="396"/>
                </a:cubicBezTo>
                <a:cubicBezTo>
                  <a:pt x="224" y="558"/>
                  <a:pt x="141" y="706"/>
                  <a:pt x="2" y="79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1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95C9B178-3B06-4CA7-AD3F-C67EEC0C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321" y="2486389"/>
            <a:ext cx="1909876" cy="1912195"/>
          </a:xfrm>
          <a:prstGeom prst="ellipse">
            <a:avLst/>
          </a:prstGeom>
          <a:solidFill>
            <a:schemeClr val="bg1"/>
          </a:solidFill>
          <a:ln w="31750" cap="flat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65" name="Title 9" descr="e7d195523061f1c0e8da580c895714cc9e657dc935b73854DD54234BF92455C2409EC703713D08D418A918AD21FB4B97B212F83F8516769F1C595028FE6458DEA8E413C6E2511160CEE934C7F76380B4A00578EC6E9EBBA9EA7E9C0D08978EBE645FBBB552A33C3C7E4E74627D27A0AB9A4AFC8515EB590619007B508976CD66BE9A5580AC326A253E64BA46F6B6D6D1">
            <a:extLst>
              <a:ext uri="{FF2B5EF4-FFF2-40B4-BE49-F238E27FC236}">
                <a16:creationId xmlns:a16="http://schemas.microsoft.com/office/drawing/2014/main" id="{BE6280EF-E6E8-4E56-931B-CEEA8EB9EFC8}"/>
              </a:ext>
            </a:extLst>
          </p:cNvPr>
          <p:cNvSpPr txBox="1">
            <a:spLocks/>
          </p:cNvSpPr>
          <p:nvPr/>
        </p:nvSpPr>
        <p:spPr>
          <a:xfrm>
            <a:off x="156441" y="2975762"/>
            <a:ext cx="2240880" cy="11612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Possible Question</a:t>
            </a: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58EB6856-EA9E-41FD-84A2-26DD591CA56A}"/>
              </a:ext>
            </a:extLst>
          </p:cNvPr>
          <p:cNvSpPr>
            <a:spLocks noEditPoints="1"/>
          </p:cNvSpPr>
          <p:nvPr/>
        </p:nvSpPr>
        <p:spPr bwMode="auto">
          <a:xfrm>
            <a:off x="2873471" y="2994810"/>
            <a:ext cx="998415" cy="857184"/>
          </a:xfrm>
          <a:custGeom>
            <a:avLst/>
            <a:gdLst>
              <a:gd name="T0" fmla="*/ 44667 w 73"/>
              <a:gd name="T1" fmla="*/ 133841 h 68"/>
              <a:gd name="T2" fmla="*/ 27488 w 73"/>
              <a:gd name="T3" fmla="*/ 133841 h 68"/>
              <a:gd name="T4" fmla="*/ 0 w 73"/>
              <a:gd name="T5" fmla="*/ 113250 h 68"/>
              <a:gd name="T6" fmla="*/ 17180 w 73"/>
              <a:gd name="T7" fmla="*/ 65204 h 68"/>
              <a:gd name="T8" fmla="*/ 51539 w 73"/>
              <a:gd name="T9" fmla="*/ 75500 h 68"/>
              <a:gd name="T10" fmla="*/ 68719 w 73"/>
              <a:gd name="T11" fmla="*/ 72068 h 68"/>
              <a:gd name="T12" fmla="*/ 68719 w 73"/>
              <a:gd name="T13" fmla="*/ 82363 h 68"/>
              <a:gd name="T14" fmla="*/ 79027 w 73"/>
              <a:gd name="T15" fmla="*/ 116682 h 68"/>
              <a:gd name="T16" fmla="*/ 44667 w 73"/>
              <a:gd name="T17" fmla="*/ 133841 h 68"/>
              <a:gd name="T18" fmla="*/ 51539 w 73"/>
              <a:gd name="T19" fmla="*/ 65204 h 68"/>
              <a:gd name="T20" fmla="*/ 17180 w 73"/>
              <a:gd name="T21" fmla="*/ 30886 h 68"/>
              <a:gd name="T22" fmla="*/ 51539 w 73"/>
              <a:gd name="T23" fmla="*/ 0 h 68"/>
              <a:gd name="T24" fmla="*/ 85899 w 73"/>
              <a:gd name="T25" fmla="*/ 30886 h 68"/>
              <a:gd name="T26" fmla="*/ 51539 w 73"/>
              <a:gd name="T27" fmla="*/ 65204 h 68"/>
              <a:gd name="T28" fmla="*/ 182106 w 73"/>
              <a:gd name="T29" fmla="*/ 233363 h 68"/>
              <a:gd name="T30" fmla="*/ 68719 w 73"/>
              <a:gd name="T31" fmla="*/ 233363 h 68"/>
              <a:gd name="T32" fmla="*/ 34360 w 73"/>
              <a:gd name="T33" fmla="*/ 199045 h 68"/>
              <a:gd name="T34" fmla="*/ 79027 w 73"/>
              <a:gd name="T35" fmla="*/ 123545 h 68"/>
              <a:gd name="T36" fmla="*/ 127130 w 73"/>
              <a:gd name="T37" fmla="*/ 140704 h 68"/>
              <a:gd name="T38" fmla="*/ 171798 w 73"/>
              <a:gd name="T39" fmla="*/ 123545 h 68"/>
              <a:gd name="T40" fmla="*/ 219901 w 73"/>
              <a:gd name="T41" fmla="*/ 199045 h 68"/>
              <a:gd name="T42" fmla="*/ 182106 w 73"/>
              <a:gd name="T43" fmla="*/ 233363 h 68"/>
              <a:gd name="T44" fmla="*/ 127130 w 73"/>
              <a:gd name="T45" fmla="*/ 133841 h 68"/>
              <a:gd name="T46" fmla="*/ 75591 w 73"/>
              <a:gd name="T47" fmla="*/ 82363 h 68"/>
              <a:gd name="T48" fmla="*/ 127130 w 73"/>
              <a:gd name="T49" fmla="*/ 30886 h 68"/>
              <a:gd name="T50" fmla="*/ 175234 w 73"/>
              <a:gd name="T51" fmla="*/ 82363 h 68"/>
              <a:gd name="T52" fmla="*/ 127130 w 73"/>
              <a:gd name="T53" fmla="*/ 133841 h 68"/>
              <a:gd name="T54" fmla="*/ 202722 w 73"/>
              <a:gd name="T55" fmla="*/ 65204 h 68"/>
              <a:gd name="T56" fmla="*/ 168362 w 73"/>
              <a:gd name="T57" fmla="*/ 30886 h 68"/>
              <a:gd name="T58" fmla="*/ 202722 w 73"/>
              <a:gd name="T59" fmla="*/ 0 h 68"/>
              <a:gd name="T60" fmla="*/ 233645 w 73"/>
              <a:gd name="T61" fmla="*/ 30886 h 68"/>
              <a:gd name="T62" fmla="*/ 202722 w 73"/>
              <a:gd name="T63" fmla="*/ 65204 h 68"/>
              <a:gd name="T64" fmla="*/ 226773 w 73"/>
              <a:gd name="T65" fmla="*/ 133841 h 68"/>
              <a:gd name="T66" fmla="*/ 209593 w 73"/>
              <a:gd name="T67" fmla="*/ 133841 h 68"/>
              <a:gd name="T68" fmla="*/ 175234 w 73"/>
              <a:gd name="T69" fmla="*/ 116682 h 68"/>
              <a:gd name="T70" fmla="*/ 185542 w 73"/>
              <a:gd name="T71" fmla="*/ 82363 h 68"/>
              <a:gd name="T72" fmla="*/ 185542 w 73"/>
              <a:gd name="T73" fmla="*/ 72068 h 68"/>
              <a:gd name="T74" fmla="*/ 202722 w 73"/>
              <a:gd name="T75" fmla="*/ 75500 h 68"/>
              <a:gd name="T76" fmla="*/ 237081 w 73"/>
              <a:gd name="T77" fmla="*/ 65204 h 68"/>
              <a:gd name="T78" fmla="*/ 250825 w 73"/>
              <a:gd name="T79" fmla="*/ 113250 h 68"/>
              <a:gd name="T80" fmla="*/ 226773 w 73"/>
              <a:gd name="T81" fmla="*/ 13384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29A9FA"/>
          </a:solidFill>
          <a:ln>
            <a:noFill/>
          </a:ln>
        </p:spPr>
        <p:txBody>
          <a:bodyPr/>
          <a:lstStyle/>
          <a:p>
            <a:pPr algn="ctr" defTabSz="292100" hangingPunct="0"/>
            <a:endParaRPr lang="en-US" kern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02520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690822" y="735955"/>
            <a:ext cx="7755382" cy="5386090"/>
            <a:chOff x="3605222" y="581025"/>
            <a:chExt cx="7755382" cy="5386090"/>
          </a:xfrm>
        </p:grpSpPr>
        <p:grpSp>
          <p:nvGrpSpPr>
            <p:cNvPr id="14" name="组合 13"/>
            <p:cNvGrpSpPr/>
            <p:nvPr/>
          </p:nvGrpSpPr>
          <p:grpSpPr>
            <a:xfrm>
              <a:off x="3605222" y="581025"/>
              <a:ext cx="2897422" cy="5386090"/>
              <a:chOff x="3605222" y="581025"/>
              <a:chExt cx="2897422" cy="5386090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605222" y="581025"/>
                <a:ext cx="1914521" cy="5386090"/>
                <a:chOff x="3724283" y="542925"/>
                <a:chExt cx="1914521" cy="5386090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>
                  <a:off x="3724283" y="542925"/>
                  <a:ext cx="1676400" cy="538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4400" b="1" dirty="0">
                      <a:solidFill>
                        <a:schemeClr val="bg1"/>
                      </a:solidFill>
                      <a:effectLst>
                        <a:innerShdw blurRad="304800">
                          <a:prstClr val="black">
                            <a:alpha val="17000"/>
                          </a:prstClr>
                        </a:innerShdw>
                      </a:effectLst>
                      <a:latin typeface="Agency FB" panose="020B0503020202020204" pitchFamily="34" charset="0"/>
                    </a:rPr>
                    <a:t>3</a:t>
                  </a:r>
                  <a:endParaRPr lang="zh-CN" altLang="en-US" sz="34400" b="1" dirty="0">
                    <a:solidFill>
                      <a:schemeClr val="bg1"/>
                    </a:solidFill>
                    <a:effectLst>
                      <a:innerShdw blurRad="304800">
                        <a:prstClr val="black">
                          <a:alpha val="17000"/>
                        </a:prstClr>
                      </a:inn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728154" y="1591156"/>
                  <a:ext cx="910650" cy="86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50" h="860106">
                      <a:moveTo>
                        <a:pt x="0" y="0"/>
                      </a:moveTo>
                      <a:lnTo>
                        <a:pt x="609649" y="0"/>
                      </a:lnTo>
                      <a:cubicBezTo>
                        <a:pt x="810316" y="0"/>
                        <a:pt x="910650" y="102468"/>
                        <a:pt x="910650" y="307405"/>
                      </a:cubicBezTo>
                      <a:lnTo>
                        <a:pt x="910650" y="860106"/>
                      </a:lnTo>
                      <a:close/>
                    </a:path>
                  </a:pathLst>
                </a:custGeom>
                <a:solidFill>
                  <a:srgbClr val="5AD39D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34400" b="1" dirty="0">
                    <a:solidFill>
                      <a:schemeClr val="bg1"/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4016391" y="3856129"/>
                  <a:ext cx="1622413" cy="1075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413" h="1075916">
                      <a:moveTo>
                        <a:pt x="0" y="0"/>
                      </a:moveTo>
                      <a:lnTo>
                        <a:pt x="490993" y="0"/>
                      </a:lnTo>
                      <a:lnTo>
                        <a:pt x="490993" y="646831"/>
                      </a:lnTo>
                      <a:lnTo>
                        <a:pt x="1133554" y="646831"/>
                      </a:lnTo>
                      <a:lnTo>
                        <a:pt x="1133554" y="194586"/>
                      </a:lnTo>
                      <a:lnTo>
                        <a:pt x="1622413" y="545595"/>
                      </a:lnTo>
                      <a:lnTo>
                        <a:pt x="1622413" y="770646"/>
                      </a:lnTo>
                      <a:cubicBezTo>
                        <a:pt x="1622413" y="974160"/>
                        <a:pt x="1522079" y="1075916"/>
                        <a:pt x="1321412" y="1075916"/>
                      </a:cubicBezTo>
                      <a:lnTo>
                        <a:pt x="296731" y="1075916"/>
                      </a:lnTo>
                      <a:cubicBezTo>
                        <a:pt x="98910" y="1075916"/>
                        <a:pt x="0" y="974160"/>
                        <a:pt x="0" y="770646"/>
                      </a:cubicBezTo>
                      <a:close/>
                    </a:path>
                  </a:pathLst>
                </a:custGeom>
                <a:solidFill>
                  <a:srgbClr val="29A9FA"/>
                </a:solidFill>
                <a:ln>
                  <a:noFill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34400" b="1" dirty="0">
                    <a:solidFill>
                      <a:schemeClr val="bg1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 rot="16200000">
                <a:off x="4969154" y="2360739"/>
                <a:ext cx="461665" cy="26053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Part   03</a:t>
                </a:r>
                <a:endParaRPr lang="zh-CN" altLang="en-US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919566" y="2673473"/>
              <a:ext cx="431560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29A9FA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Database ERD Display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19566" y="3348045"/>
              <a:ext cx="4687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This ERD is a composite of four different parts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5935664" y="3417546"/>
              <a:ext cx="5424940" cy="56133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endParaRPr lang="id-ID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1829" y="428171"/>
            <a:ext cx="10037825" cy="6062984"/>
            <a:chOff x="841829" y="428171"/>
            <a:chExt cx="10037825" cy="6062984"/>
          </a:xfrm>
        </p:grpSpPr>
        <p:sp>
          <p:nvSpPr>
            <p:cNvPr id="20" name="矩形: 圆角 19"/>
            <p:cNvSpPr/>
            <p:nvPr/>
          </p:nvSpPr>
          <p:spPr>
            <a:xfrm>
              <a:off x="841829" y="428171"/>
              <a:ext cx="304800" cy="304800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2282539" y="3606624"/>
              <a:ext cx="358016" cy="358016"/>
            </a:xfrm>
            <a:prstGeom prst="mathMultiply">
              <a:avLst>
                <a:gd name="adj1" fmla="val 8993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乘号 21"/>
            <p:cNvSpPr/>
            <p:nvPr/>
          </p:nvSpPr>
          <p:spPr>
            <a:xfrm>
              <a:off x="10272653" y="5872733"/>
              <a:ext cx="358016" cy="358016"/>
            </a:xfrm>
            <a:prstGeom prst="mathMultiply">
              <a:avLst>
                <a:gd name="adj1" fmla="val 8993"/>
              </a:avLst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10733315" y="1567542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4770150" y="6344816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/>
            <p:cNvSpPr/>
            <p:nvPr/>
          </p:nvSpPr>
          <p:spPr>
            <a:xfrm>
              <a:off x="6746011" y="698319"/>
              <a:ext cx="146339" cy="146339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795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139DA-77B4-4F73-96F6-3DBB592B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 Entity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A28C8B-CA86-4E14-9F40-555F3147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25" y="419129"/>
            <a:ext cx="7418775" cy="51732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7AD147-2F7F-451C-AFC2-246DCD88D58A}"/>
              </a:ext>
            </a:extLst>
          </p:cNvPr>
          <p:cNvSpPr txBox="1">
            <a:spLocks/>
          </p:cNvSpPr>
          <p:nvPr/>
        </p:nvSpPr>
        <p:spPr>
          <a:xfrm>
            <a:off x="1348944" y="321192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Employee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Courier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Vendor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Address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Access Type</a:t>
            </a:r>
          </a:p>
        </p:txBody>
      </p:sp>
    </p:spTree>
    <p:extLst>
      <p:ext uri="{BB962C8B-B14F-4D97-AF65-F5344CB8AC3E}">
        <p14:creationId xmlns:p14="http://schemas.microsoft.com/office/powerpoint/2010/main" val="17233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B8141-BEFC-4AFE-B7C3-8B0611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&amp; Reply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590B5B-C698-43D0-9B00-C0AC6D37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31106"/>
            <a:ext cx="6553545" cy="58037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568D62-40ED-4CA4-A30D-3B3023EFA95A}"/>
              </a:ext>
            </a:extLst>
          </p:cNvPr>
          <p:cNvSpPr txBox="1">
            <a:spLocks/>
          </p:cNvSpPr>
          <p:nvPr/>
        </p:nvSpPr>
        <p:spPr>
          <a:xfrm>
            <a:off x="1180268" y="258907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Post Category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Content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Post Reply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Status Type</a:t>
            </a:r>
          </a:p>
        </p:txBody>
      </p:sp>
    </p:spTree>
    <p:extLst>
      <p:ext uri="{BB962C8B-B14F-4D97-AF65-F5344CB8AC3E}">
        <p14:creationId xmlns:p14="http://schemas.microsoft.com/office/powerpoint/2010/main" val="3971925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338</Words>
  <Application>Microsoft Office PowerPoint</Application>
  <PresentationFormat>宽屏</PresentationFormat>
  <Paragraphs>121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Agency FB</vt:lpstr>
      <vt:lpstr>Arial</vt:lpstr>
      <vt:lpstr>Calibri</vt:lpstr>
      <vt:lpstr>Calibri Light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External Entity</vt:lpstr>
      <vt:lpstr>Content  Post &amp; Reply</vt:lpstr>
      <vt:lpstr>Product Purchasing Functionality</vt:lpstr>
      <vt:lpstr>Payments &amp; Shipping</vt:lpstr>
      <vt:lpstr>The Final Version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欢乐PPT; </Manager>
  <Company>欢乐PPT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欢乐PPT; </dc:title>
  <dc:subject>欢乐PPT; </dc:subject>
  <dc:creator>欢乐PPT</dc:creator>
  <cp:keywords>欢乐PPT</cp:keywords>
  <cp:lastModifiedBy>Wanyue Xiao</cp:lastModifiedBy>
  <cp:revision>71</cp:revision>
  <dcterms:created xsi:type="dcterms:W3CDTF">2016-12-23T17:44:33Z</dcterms:created>
  <dcterms:modified xsi:type="dcterms:W3CDTF">2019-12-03T21:23:28Z</dcterms:modified>
</cp:coreProperties>
</file>