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5"/>
  </p:notesMasterIdLst>
  <p:sldIdLst>
    <p:sldId id="256" r:id="rId2"/>
    <p:sldId id="258" r:id="rId3"/>
    <p:sldId id="260" r:id="rId4"/>
    <p:sldId id="265" r:id="rId5"/>
    <p:sldId id="259" r:id="rId6"/>
    <p:sldId id="262" r:id="rId7"/>
    <p:sldId id="269" r:id="rId8"/>
    <p:sldId id="271" r:id="rId9"/>
    <p:sldId id="261" r:id="rId10"/>
    <p:sldId id="266" r:id="rId11"/>
    <p:sldId id="275" r:id="rId12"/>
    <p:sldId id="278" r:id="rId13"/>
    <p:sldId id="279" r:id="rId14"/>
  </p:sldIdLst>
  <p:sldSz cx="9144000" cy="5143500" type="screen16x9"/>
  <p:notesSz cx="6858000" cy="9144000"/>
  <p:embeddedFontLst>
    <p:embeddedFont>
      <p:font typeface="Barlow Light" pitchFamily="2" charset="77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Oswald Regular" panose="02000503000000000000" pitchFamily="2" charset="0"/>
      <p:regular r:id="rId21"/>
      <p:bold r:id="rId22"/>
    </p:embeddedFont>
    <p:embeddedFont>
      <p:font typeface="Roboto Condensed Light" panose="02000000000000000000" pitchFamily="2" charset="0"/>
      <p:regular r:id="rId23"/>
      <p:bold r:id="rId24"/>
      <p:italic r:id="rId25"/>
      <p:boldItalic r:id="rId26"/>
    </p:embeddedFont>
    <p:embeddedFont>
      <p:font typeface="Rokkitt Light" pitchFamily="2" charset="77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6E5DFF-A487-4ABF-BBAD-695B825283CA}">
  <a:tblStyle styleId="{FD6E5DFF-A487-4ABF-BBAD-695B825283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3"/>
    <p:restoredTop sz="94719"/>
  </p:normalViewPr>
  <p:slideViewPr>
    <p:cSldViewPr snapToGrid="0">
      <p:cViewPr>
        <p:scale>
          <a:sx n="216" d="100"/>
          <a:sy n="216" d="100"/>
        </p:scale>
        <p:origin x="-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386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31b13d63b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31b13d63b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dirty="0"/>
              <a:t>更多模板请访问</a:t>
            </a:r>
            <a:r>
              <a:rPr lang="en-US" altLang="zh-CN" dirty="0"/>
              <a:t>PPT</a:t>
            </a:r>
            <a:r>
              <a:rPr lang="zh-CN" altLang="en-US" dirty="0"/>
              <a:t>超市网站：</a:t>
            </a:r>
            <a:r>
              <a:rPr lang="en-US" altLang="zh-CN" dirty="0" err="1"/>
              <a:t>www.pptchaoshi.com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630427d54a_3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630427d54a_3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630427d54a_3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630427d54a_3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g630427d54a_3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4" name="Google Shape;2714;g630427d54a_3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Google Shape;2755;g630e2536c9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6" name="Google Shape;2756;g630e2536c9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dirty="0"/>
              <a:t>更多模板请访问</a:t>
            </a:r>
            <a:r>
              <a:rPr lang="en-US" altLang="zh-CN" dirty="0"/>
              <a:t>PPT</a:t>
            </a:r>
            <a:r>
              <a:rPr lang="zh-CN" altLang="en-US" dirty="0"/>
              <a:t>超市网站：</a:t>
            </a:r>
            <a:r>
              <a:rPr lang="en-US" altLang="zh-CN" dirty="0"/>
              <a:t>www.pptchaoshi.com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30427d54a_0_6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30427d54a_0_6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630427d54a_0_6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630427d54a_0_6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630427d54a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630427d54a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30427d54a_0_6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30427d54a_0_6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dirty="0"/>
              <a:t>更多模板请访问</a:t>
            </a:r>
            <a:r>
              <a:rPr lang="en-US" altLang="zh-CN" dirty="0"/>
              <a:t>PPT</a:t>
            </a:r>
            <a:r>
              <a:rPr lang="zh-CN" altLang="en-US" dirty="0"/>
              <a:t>超市网站：</a:t>
            </a:r>
            <a:r>
              <a:rPr lang="en-US" altLang="zh-CN" dirty="0"/>
              <a:t>www.pptchaoshi.com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30427d54a_0_6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30427d54a_0_6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dirty="0"/>
              <a:t>更多模板请访问</a:t>
            </a:r>
            <a:r>
              <a:rPr lang="en-US" altLang="zh-CN" dirty="0"/>
              <a:t>PPT</a:t>
            </a:r>
            <a:r>
              <a:rPr lang="zh-CN" altLang="en-US" dirty="0"/>
              <a:t>超市网站：</a:t>
            </a:r>
            <a:r>
              <a:rPr lang="en-US" altLang="zh-CN" dirty="0"/>
              <a:t>www.pptchaoshi.com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630e2536c9_2_2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630e2536c9_2_2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630427d54a_3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630427d54a_3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630427d54a_0_6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630427d54a_0_6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2247733"/>
            <a:ext cx="9352810" cy="2895761"/>
          </a:xfrm>
          <a:custGeom>
            <a:avLst/>
            <a:gdLst/>
            <a:ahLst/>
            <a:cxnLst/>
            <a:rect l="l" t="t" r="r" b="b"/>
            <a:pathLst>
              <a:path w="106071" h="32842" extrusionOk="0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 flipH="1">
            <a:off x="2987908" y="-96735"/>
            <a:ext cx="7123092" cy="5240249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11400" y="2075456"/>
            <a:ext cx="6522900" cy="9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811400" y="2827531"/>
            <a:ext cx="5113200" cy="4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914702" y="379909"/>
            <a:ext cx="7733883" cy="4294602"/>
            <a:chOff x="914702" y="379909"/>
            <a:chExt cx="7733883" cy="4294602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914702" y="3709388"/>
              <a:ext cx="490421" cy="25923"/>
              <a:chOff x="5612829" y="768560"/>
              <a:chExt cx="437291" cy="256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3F3F3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2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/>
          <p:nvPr/>
        </p:nvSpPr>
        <p:spPr>
          <a:xfrm rot="10800000" flipH="1">
            <a:off x="-1474975" y="2370979"/>
            <a:ext cx="8954514" cy="2772522"/>
          </a:xfrm>
          <a:custGeom>
            <a:avLst/>
            <a:gdLst/>
            <a:ahLst/>
            <a:cxnLst/>
            <a:rect l="l" t="t" r="r" b="b"/>
            <a:pathLst>
              <a:path w="106071" h="32842" extrusionOk="0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"/>
          </p:nvPr>
        </p:nvSpPr>
        <p:spPr>
          <a:xfrm>
            <a:off x="3684688" y="2230750"/>
            <a:ext cx="17865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100"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2"/>
          </p:nvPr>
        </p:nvSpPr>
        <p:spPr>
          <a:xfrm>
            <a:off x="1144425" y="2230750"/>
            <a:ext cx="17868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100"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subTitle" idx="3"/>
          </p:nvPr>
        </p:nvSpPr>
        <p:spPr>
          <a:xfrm>
            <a:off x="6300412" y="2230750"/>
            <a:ext cx="17865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100"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4"/>
          </p:nvPr>
        </p:nvSpPr>
        <p:spPr>
          <a:xfrm>
            <a:off x="3684688" y="3559750"/>
            <a:ext cx="17865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100"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5"/>
          </p:nvPr>
        </p:nvSpPr>
        <p:spPr>
          <a:xfrm>
            <a:off x="1144425" y="3559750"/>
            <a:ext cx="17868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100"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6"/>
          </p:nvPr>
        </p:nvSpPr>
        <p:spPr>
          <a:xfrm>
            <a:off x="6300412" y="3559750"/>
            <a:ext cx="17865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100"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endParaRPr/>
          </a:p>
        </p:txBody>
      </p:sp>
      <p:grpSp>
        <p:nvGrpSpPr>
          <p:cNvPr id="169" name="Google Shape;169;p15"/>
          <p:cNvGrpSpPr/>
          <p:nvPr/>
        </p:nvGrpSpPr>
        <p:grpSpPr>
          <a:xfrm>
            <a:off x="914702" y="379909"/>
            <a:ext cx="7733883" cy="4294602"/>
            <a:chOff x="914702" y="379909"/>
            <a:chExt cx="7733883" cy="4294602"/>
          </a:xfrm>
        </p:grpSpPr>
        <p:grpSp>
          <p:nvGrpSpPr>
            <p:cNvPr id="170" name="Google Shape;170;p15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171" name="Google Shape;171;p15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75" name="Google Shape;175;p15"/>
            <p:cNvGrpSpPr/>
            <p:nvPr/>
          </p:nvGrpSpPr>
          <p:grpSpPr>
            <a:xfrm>
              <a:off x="914702" y="3709388"/>
              <a:ext cx="490421" cy="25923"/>
              <a:chOff x="5612829" y="768560"/>
              <a:chExt cx="437291" cy="25606"/>
            </a:xfrm>
          </p:grpSpPr>
          <p:sp>
            <p:nvSpPr>
              <p:cNvPr id="176" name="Google Shape;176;p15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78" name="Google Shape;178;p15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179" name="Google Shape;179;p15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81" name="Google Shape;181;p15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182" name="Google Shape;182;p15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  <p:sp>
        <p:nvSpPr>
          <p:cNvPr id="184" name="Google Shape;18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ctrTitle" idx="7"/>
          </p:nvPr>
        </p:nvSpPr>
        <p:spPr>
          <a:xfrm>
            <a:off x="1144575" y="1995525"/>
            <a:ext cx="17865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ctrTitle" idx="8"/>
          </p:nvPr>
        </p:nvSpPr>
        <p:spPr>
          <a:xfrm>
            <a:off x="6300425" y="1995450"/>
            <a:ext cx="17865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7" name="Google Shape;187;p15"/>
          <p:cNvSpPr txBox="1">
            <a:spLocks noGrp="1"/>
          </p:cNvSpPr>
          <p:nvPr>
            <p:ph type="ctrTitle" idx="9"/>
          </p:nvPr>
        </p:nvSpPr>
        <p:spPr>
          <a:xfrm>
            <a:off x="3684701" y="1995450"/>
            <a:ext cx="17865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ctrTitle" idx="13"/>
          </p:nvPr>
        </p:nvSpPr>
        <p:spPr>
          <a:xfrm>
            <a:off x="1144575" y="3324525"/>
            <a:ext cx="17865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ctrTitle" idx="14"/>
          </p:nvPr>
        </p:nvSpPr>
        <p:spPr>
          <a:xfrm>
            <a:off x="6300425" y="3324450"/>
            <a:ext cx="17865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ctrTitle" idx="15"/>
          </p:nvPr>
        </p:nvSpPr>
        <p:spPr>
          <a:xfrm>
            <a:off x="3684701" y="3324450"/>
            <a:ext cx="17865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title" idx="16" hasCustomPrompt="1"/>
          </p:nvPr>
        </p:nvSpPr>
        <p:spPr>
          <a:xfrm>
            <a:off x="1230350" y="1706303"/>
            <a:ext cx="16029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15"/>
          <p:cNvSpPr txBox="1">
            <a:spLocks noGrp="1"/>
          </p:cNvSpPr>
          <p:nvPr>
            <p:ph type="title" idx="17" hasCustomPrompt="1"/>
          </p:nvPr>
        </p:nvSpPr>
        <p:spPr>
          <a:xfrm>
            <a:off x="3770538" y="1706303"/>
            <a:ext cx="16029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5"/>
          <p:cNvSpPr txBox="1">
            <a:spLocks noGrp="1"/>
          </p:cNvSpPr>
          <p:nvPr>
            <p:ph type="title" idx="18" hasCustomPrompt="1"/>
          </p:nvPr>
        </p:nvSpPr>
        <p:spPr>
          <a:xfrm>
            <a:off x="6386250" y="1706303"/>
            <a:ext cx="16029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15"/>
          <p:cNvSpPr txBox="1">
            <a:spLocks noGrp="1"/>
          </p:cNvSpPr>
          <p:nvPr>
            <p:ph type="title" idx="19" hasCustomPrompt="1"/>
          </p:nvPr>
        </p:nvSpPr>
        <p:spPr>
          <a:xfrm>
            <a:off x="1230350" y="3035303"/>
            <a:ext cx="16029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 idx="20" hasCustomPrompt="1"/>
          </p:nvPr>
        </p:nvSpPr>
        <p:spPr>
          <a:xfrm>
            <a:off x="3770538" y="3035303"/>
            <a:ext cx="16029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5"/>
          <p:cNvSpPr txBox="1">
            <a:spLocks noGrp="1"/>
          </p:cNvSpPr>
          <p:nvPr>
            <p:ph type="title" idx="21" hasCustomPrompt="1"/>
          </p:nvPr>
        </p:nvSpPr>
        <p:spPr>
          <a:xfrm>
            <a:off x="6386250" y="3035303"/>
            <a:ext cx="16029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Oswald Regular"/>
              <a:buNone/>
              <a:defRPr sz="36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BLANK_1_1_1_1_2">
    <p:bg>
      <p:bgPr>
        <a:solidFill>
          <a:srgbClr val="F3F3F3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ctrTitle" idx="2"/>
          </p:nvPr>
        </p:nvSpPr>
        <p:spPr>
          <a:xfrm>
            <a:off x="732125" y="2973975"/>
            <a:ext cx="22407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1"/>
          </p:nvPr>
        </p:nvSpPr>
        <p:spPr>
          <a:xfrm>
            <a:off x="732125" y="3286100"/>
            <a:ext cx="2240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ctrTitle" idx="3"/>
          </p:nvPr>
        </p:nvSpPr>
        <p:spPr>
          <a:xfrm>
            <a:off x="3451675" y="2973975"/>
            <a:ext cx="22407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2" name="Google Shape;202;p16"/>
          <p:cNvSpPr txBox="1">
            <a:spLocks noGrp="1"/>
          </p:cNvSpPr>
          <p:nvPr>
            <p:ph type="subTitle" idx="4"/>
          </p:nvPr>
        </p:nvSpPr>
        <p:spPr>
          <a:xfrm>
            <a:off x="3451675" y="3286100"/>
            <a:ext cx="2240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ctrTitle" idx="5"/>
          </p:nvPr>
        </p:nvSpPr>
        <p:spPr>
          <a:xfrm>
            <a:off x="6171225" y="2973975"/>
            <a:ext cx="22407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subTitle" idx="6"/>
          </p:nvPr>
        </p:nvSpPr>
        <p:spPr>
          <a:xfrm>
            <a:off x="6171225" y="3286100"/>
            <a:ext cx="2240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205" name="Google Shape;205;p16"/>
          <p:cNvGrpSpPr/>
          <p:nvPr/>
        </p:nvGrpSpPr>
        <p:grpSpPr>
          <a:xfrm>
            <a:off x="1066077" y="379909"/>
            <a:ext cx="7582508" cy="4294602"/>
            <a:chOff x="1066077" y="379909"/>
            <a:chExt cx="7582508" cy="4294602"/>
          </a:xfrm>
        </p:grpSpPr>
        <p:grpSp>
          <p:nvGrpSpPr>
            <p:cNvPr id="206" name="Google Shape;206;p16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207" name="Google Shape;207;p16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11" name="Google Shape;211;p16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212" name="Google Shape;212;p16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14" name="Google Shape;214;p16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215" name="Google Shape;215;p16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BLANK_1_1_1_1_1_1_1">
    <p:bg>
      <p:bgPr>
        <a:solidFill>
          <a:srgbClr val="F3F3F3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title"/>
          </p:nvPr>
        </p:nvSpPr>
        <p:spPr>
          <a:xfrm>
            <a:off x="968100" y="1908847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1"/>
          </p:nvPr>
        </p:nvSpPr>
        <p:spPr>
          <a:xfrm>
            <a:off x="712125" y="2326475"/>
            <a:ext cx="23532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 idx="2"/>
          </p:nvPr>
        </p:nvSpPr>
        <p:spPr>
          <a:xfrm>
            <a:off x="6336924" y="1908847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3"/>
          </p:nvPr>
        </p:nvSpPr>
        <p:spPr>
          <a:xfrm>
            <a:off x="6081025" y="2326475"/>
            <a:ext cx="23532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title" idx="4"/>
          </p:nvPr>
        </p:nvSpPr>
        <p:spPr>
          <a:xfrm>
            <a:off x="3651677" y="3662597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subTitle" idx="5"/>
          </p:nvPr>
        </p:nvSpPr>
        <p:spPr>
          <a:xfrm>
            <a:off x="3395775" y="4080225"/>
            <a:ext cx="2353200" cy="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title" idx="6"/>
          </p:nvPr>
        </p:nvSpPr>
        <p:spPr>
          <a:xfrm>
            <a:off x="3651677" y="1908847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subTitle" idx="7"/>
          </p:nvPr>
        </p:nvSpPr>
        <p:spPr>
          <a:xfrm>
            <a:off x="3395775" y="2326475"/>
            <a:ext cx="23532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title" idx="8"/>
          </p:nvPr>
        </p:nvSpPr>
        <p:spPr>
          <a:xfrm>
            <a:off x="691275" y="3662600"/>
            <a:ext cx="239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ubTitle" idx="9"/>
          </p:nvPr>
        </p:nvSpPr>
        <p:spPr>
          <a:xfrm>
            <a:off x="712125" y="4080225"/>
            <a:ext cx="2353200" cy="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title" idx="13"/>
          </p:nvPr>
        </p:nvSpPr>
        <p:spPr>
          <a:xfrm>
            <a:off x="6336924" y="3662597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subTitle" idx="14"/>
          </p:nvPr>
        </p:nvSpPr>
        <p:spPr>
          <a:xfrm>
            <a:off x="6081025" y="4080225"/>
            <a:ext cx="2353200" cy="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3F3F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720000" y="2902372"/>
            <a:ext cx="36723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1066077" y="379909"/>
            <a:ext cx="7582508" cy="4294602"/>
            <a:chOff x="1066077" y="379909"/>
            <a:chExt cx="7582508" cy="4294602"/>
          </a:xfrm>
        </p:grpSpPr>
        <p:grpSp>
          <p:nvGrpSpPr>
            <p:cNvPr id="31" name="Google Shape;31;p3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39" name="Google Shape;39;p3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720000" y="1437192"/>
            <a:ext cx="31515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F3F3F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ctrTitle" idx="2"/>
          </p:nvPr>
        </p:nvSpPr>
        <p:spPr>
          <a:xfrm>
            <a:off x="3026250" y="1376756"/>
            <a:ext cx="30795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2907750" y="1688875"/>
            <a:ext cx="33165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ctrTitle" idx="3"/>
          </p:nvPr>
        </p:nvSpPr>
        <p:spPr>
          <a:xfrm>
            <a:off x="3026250" y="2855906"/>
            <a:ext cx="30795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4"/>
          </p:nvPr>
        </p:nvSpPr>
        <p:spPr>
          <a:xfrm>
            <a:off x="2907750" y="3168025"/>
            <a:ext cx="33165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kkitt Light"/>
              <a:buNone/>
              <a:defRPr sz="1000"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>
            <a:off x="1066077" y="379909"/>
            <a:ext cx="7582508" cy="4294602"/>
            <a:chOff x="1066077" y="379909"/>
            <a:chExt cx="7582508" cy="4294602"/>
          </a:xfrm>
        </p:grpSpPr>
        <p:grpSp>
          <p:nvGrpSpPr>
            <p:cNvPr id="54" name="Google Shape;54;p5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55" name="Google Shape;55;p5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59" name="Google Shape;59;p5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60" name="Google Shape;60;p5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2" name="Google Shape;62;p5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63" name="Google Shape;63;p5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3F3F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>
            <a:off x="1066077" y="379909"/>
            <a:ext cx="7582508" cy="4294602"/>
            <a:chOff x="1066077" y="379909"/>
            <a:chExt cx="7582508" cy="4294602"/>
          </a:xfrm>
        </p:grpSpPr>
        <p:grpSp>
          <p:nvGrpSpPr>
            <p:cNvPr id="68" name="Google Shape;68;p6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69" name="Google Shape;69;p6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73" name="Google Shape;73;p6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74" name="Google Shape;74;p6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76" name="Google Shape;76;p6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77" name="Google Shape;77;p6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78" name="Google Shape;78;p6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F3F3F3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/>
          <p:nvPr/>
        </p:nvSpPr>
        <p:spPr>
          <a:xfrm rot="10800000" flipH="1">
            <a:off x="-725450" y="88"/>
            <a:ext cx="7048722" cy="5185537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 flipH="1">
            <a:off x="972217" y="51"/>
            <a:ext cx="7199569" cy="2229069"/>
          </a:xfrm>
          <a:custGeom>
            <a:avLst/>
            <a:gdLst/>
            <a:ahLst/>
            <a:cxnLst/>
            <a:rect l="l" t="t" r="r" b="b"/>
            <a:pathLst>
              <a:path w="106071" h="32842" extrusionOk="0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720000" y="1907425"/>
            <a:ext cx="3967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720000" y="2571750"/>
            <a:ext cx="3563700" cy="1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27940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 sz="1200"/>
            </a:lvl2pPr>
            <a:lvl3pPr marL="1371600" lvl="2" indent="-279400" rtl="0">
              <a:spcBef>
                <a:spcPts val="1600"/>
              </a:spcBef>
              <a:spcAft>
                <a:spcPts val="0"/>
              </a:spcAft>
              <a:buSzPts val="800"/>
              <a:buFont typeface="Open Sans"/>
              <a:buChar char="■"/>
              <a:defRPr sz="1200"/>
            </a:lvl3pPr>
            <a:lvl4pPr marL="1828800" lvl="3" indent="-279400" rtl="0">
              <a:spcBef>
                <a:spcPts val="1600"/>
              </a:spcBef>
              <a:spcAft>
                <a:spcPts val="0"/>
              </a:spcAft>
              <a:buSzPts val="800"/>
              <a:buFont typeface="Open Sans"/>
              <a:buChar char="●"/>
              <a:defRPr sz="12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 sz="12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 sz="1200"/>
            </a:lvl6pPr>
            <a:lvl7pPr marL="3200400" lvl="6" indent="-273050" rtl="0">
              <a:spcBef>
                <a:spcPts val="1600"/>
              </a:spcBef>
              <a:spcAft>
                <a:spcPts val="0"/>
              </a:spcAft>
              <a:buSzPts val="700"/>
              <a:buFont typeface="Open Sans"/>
              <a:buChar char="●"/>
              <a:defRPr sz="1200"/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Font typeface="Open Sans"/>
              <a:buChar char="○"/>
              <a:defRPr sz="1200"/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Font typeface="Open Sans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1066077" y="379909"/>
            <a:ext cx="7582508" cy="4294602"/>
            <a:chOff x="1066077" y="379909"/>
            <a:chExt cx="7582508" cy="4294602"/>
          </a:xfrm>
        </p:grpSpPr>
        <p:grpSp>
          <p:nvGrpSpPr>
            <p:cNvPr id="85" name="Google Shape;85;p7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86" name="Google Shape;86;p7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8" name="Google Shape;88;p7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0" name="Google Shape;90;p7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91" name="Google Shape;91;p7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2" name="Google Shape;92;p7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3" name="Google Shape;93;p7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94" name="Google Shape;94;p7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5" name="Google Shape;95;p7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F3F3F3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/>
          <p:nvPr/>
        </p:nvSpPr>
        <p:spPr>
          <a:xfrm>
            <a:off x="-228600" y="-96735"/>
            <a:ext cx="7123092" cy="5240249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8"/>
          <p:cNvSpPr/>
          <p:nvPr/>
        </p:nvSpPr>
        <p:spPr>
          <a:xfrm rot="10800000">
            <a:off x="529590" y="2247733"/>
            <a:ext cx="9352810" cy="2895761"/>
          </a:xfrm>
          <a:custGeom>
            <a:avLst/>
            <a:gdLst/>
            <a:ahLst/>
            <a:cxnLst/>
            <a:rect l="l" t="t" r="r" b="b"/>
            <a:pathLst>
              <a:path w="106071" h="32842" extrusionOk="0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8"/>
          <p:cNvGrpSpPr/>
          <p:nvPr/>
        </p:nvGrpSpPr>
        <p:grpSpPr>
          <a:xfrm>
            <a:off x="914702" y="379909"/>
            <a:ext cx="7733883" cy="4294602"/>
            <a:chOff x="914702" y="379909"/>
            <a:chExt cx="7733883" cy="4294602"/>
          </a:xfrm>
        </p:grpSpPr>
        <p:grpSp>
          <p:nvGrpSpPr>
            <p:cNvPr id="100" name="Google Shape;100;p8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101" name="Google Shape;101;p8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02" name="Google Shape;102;p8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05" name="Google Shape;105;p8"/>
            <p:cNvGrpSpPr/>
            <p:nvPr/>
          </p:nvGrpSpPr>
          <p:grpSpPr>
            <a:xfrm>
              <a:off x="914702" y="3709388"/>
              <a:ext cx="490421" cy="25923"/>
              <a:chOff x="5612829" y="768560"/>
              <a:chExt cx="437291" cy="25606"/>
            </a:xfrm>
          </p:grpSpPr>
          <p:sp>
            <p:nvSpPr>
              <p:cNvPr id="106" name="Google Shape;106;p8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08" name="Google Shape;108;p8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109" name="Google Shape;109;p8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11" name="Google Shape;111;p8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112" name="Google Shape;112;p8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13" name="Google Shape;113;p8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  <p:sp>
        <p:nvSpPr>
          <p:cNvPr id="114" name="Google Shape;114;p8"/>
          <p:cNvSpPr txBox="1">
            <a:spLocks noGrp="1"/>
          </p:cNvSpPr>
          <p:nvPr>
            <p:ph type="title"/>
          </p:nvPr>
        </p:nvSpPr>
        <p:spPr>
          <a:xfrm>
            <a:off x="2039450" y="1559550"/>
            <a:ext cx="5064900" cy="20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 ">
  <p:cSld name="TITLE_ONLY_1">
    <p:bg>
      <p:bgPr>
        <a:solidFill>
          <a:srgbClr val="F3F3F3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/>
          <p:nvPr/>
        </p:nvSpPr>
        <p:spPr>
          <a:xfrm rot="10800000">
            <a:off x="6844900" y="94"/>
            <a:ext cx="2299090" cy="1691372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118" name="Google Shape;118;p9"/>
          <p:cNvGrpSpPr/>
          <p:nvPr/>
        </p:nvGrpSpPr>
        <p:grpSpPr>
          <a:xfrm>
            <a:off x="1066077" y="379909"/>
            <a:ext cx="7582508" cy="4294602"/>
            <a:chOff x="1066077" y="379909"/>
            <a:chExt cx="7582508" cy="4294602"/>
          </a:xfrm>
        </p:grpSpPr>
        <p:grpSp>
          <p:nvGrpSpPr>
            <p:cNvPr id="119" name="Google Shape;119;p9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120" name="Google Shape;120;p9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21" name="Google Shape;121;p9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24" name="Google Shape;124;p9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27" name="Google Shape;127;p9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128" name="Google Shape;128;p9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3F3F3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>
            <a:spLocks noGrp="1"/>
          </p:cNvSpPr>
          <p:nvPr>
            <p:ph type="title"/>
          </p:nvPr>
        </p:nvSpPr>
        <p:spPr>
          <a:xfrm>
            <a:off x="4797975" y="1268225"/>
            <a:ext cx="3622800" cy="16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rgbClr val="3325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11"/>
          <p:cNvSpPr txBox="1">
            <a:spLocks noGrp="1"/>
          </p:cNvSpPr>
          <p:nvPr>
            <p:ph type="subTitle" idx="1"/>
          </p:nvPr>
        </p:nvSpPr>
        <p:spPr>
          <a:xfrm>
            <a:off x="6208550" y="2904325"/>
            <a:ext cx="22122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33253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37" name="Google Shape;137;p11"/>
          <p:cNvGrpSpPr/>
          <p:nvPr/>
        </p:nvGrpSpPr>
        <p:grpSpPr>
          <a:xfrm>
            <a:off x="914702" y="379909"/>
            <a:ext cx="7733883" cy="4294602"/>
            <a:chOff x="914702" y="379909"/>
            <a:chExt cx="7733883" cy="4294602"/>
          </a:xfrm>
        </p:grpSpPr>
        <p:grpSp>
          <p:nvGrpSpPr>
            <p:cNvPr id="138" name="Google Shape;138;p11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139" name="Google Shape;139;p11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43" name="Google Shape;143;p11"/>
            <p:cNvGrpSpPr/>
            <p:nvPr/>
          </p:nvGrpSpPr>
          <p:grpSpPr>
            <a:xfrm>
              <a:off x="914702" y="3709388"/>
              <a:ext cx="490421" cy="25923"/>
              <a:chOff x="5612829" y="768560"/>
              <a:chExt cx="437291" cy="25606"/>
            </a:xfrm>
          </p:grpSpPr>
          <p:sp>
            <p:nvSpPr>
              <p:cNvPr id="144" name="Google Shape;144;p11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46" name="Google Shape;146;p11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147" name="Google Shape;147;p11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149" name="Google Shape;149;p11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150" name="Google Shape;150;p11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F3F3F3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ctrTitle"/>
          </p:nvPr>
        </p:nvSpPr>
        <p:spPr>
          <a:xfrm>
            <a:off x="4991195" y="1004575"/>
            <a:ext cx="3434700" cy="11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subTitle" idx="1"/>
          </p:nvPr>
        </p:nvSpPr>
        <p:spPr>
          <a:xfrm>
            <a:off x="5373095" y="1997913"/>
            <a:ext cx="30528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 Regular"/>
              <a:buNone/>
              <a:defRPr sz="24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/>
              <a:buChar char="■"/>
              <a:defRPr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60" r:id="rId10"/>
    <p:sldLayoutId id="2147483661" r:id="rId11"/>
    <p:sldLayoutId id="2147483662" r:id="rId12"/>
    <p:sldLayoutId id="214748366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microsoft.com/office/2007/relationships/hdphoto" Target="../media/hdphoto2.wdp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>
            <a:spLocks noGrp="1"/>
          </p:cNvSpPr>
          <p:nvPr>
            <p:ph type="ctrTitle"/>
          </p:nvPr>
        </p:nvSpPr>
        <p:spPr>
          <a:xfrm>
            <a:off x="803089" y="1094996"/>
            <a:ext cx="5338288" cy="24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Artificial Intelligence</a:t>
            </a:r>
            <a:br>
              <a:rPr lang="en-US" sz="6000" dirty="0"/>
            </a:br>
            <a:r>
              <a:rPr lang="en-US" sz="6000" dirty="0"/>
              <a:t>Ethics</a:t>
            </a:r>
            <a:endParaRPr sz="6000" dirty="0"/>
          </a:p>
        </p:txBody>
      </p:sp>
      <p:sp>
        <p:nvSpPr>
          <p:cNvPr id="328" name="Google Shape;328;p26"/>
          <p:cNvSpPr txBox="1">
            <a:spLocks noGrp="1"/>
          </p:cNvSpPr>
          <p:nvPr>
            <p:ph type="subTitle" idx="1"/>
          </p:nvPr>
        </p:nvSpPr>
        <p:spPr>
          <a:xfrm>
            <a:off x="837763" y="3237633"/>
            <a:ext cx="3231600" cy="4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Wanyue</a:t>
            </a:r>
            <a:r>
              <a:rPr lang="en" dirty="0"/>
              <a:t> Xiao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Course: IST707 </a:t>
            </a:r>
            <a:endParaRPr dirty="0"/>
          </a:p>
        </p:txBody>
      </p:sp>
      <p:grpSp>
        <p:nvGrpSpPr>
          <p:cNvPr id="329" name="Google Shape;329;p26"/>
          <p:cNvGrpSpPr/>
          <p:nvPr/>
        </p:nvGrpSpPr>
        <p:grpSpPr>
          <a:xfrm>
            <a:off x="4320125" y="4325846"/>
            <a:ext cx="4490700" cy="276975"/>
            <a:chOff x="646450" y="4378600"/>
            <a:chExt cx="4490700" cy="276975"/>
          </a:xfrm>
        </p:grpSpPr>
        <p:cxnSp>
          <p:nvCxnSpPr>
            <p:cNvPr id="330" name="Google Shape;330;p26"/>
            <p:cNvCxnSpPr/>
            <p:nvPr/>
          </p:nvCxnSpPr>
          <p:spPr>
            <a:xfrm>
              <a:off x="646450" y="4378600"/>
              <a:ext cx="44907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26"/>
            <p:cNvCxnSpPr/>
            <p:nvPr/>
          </p:nvCxnSpPr>
          <p:spPr>
            <a:xfrm>
              <a:off x="943200" y="4497300"/>
              <a:ext cx="18399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26"/>
            <p:cNvCxnSpPr/>
            <p:nvPr/>
          </p:nvCxnSpPr>
          <p:spPr>
            <a:xfrm>
              <a:off x="4972250" y="4497300"/>
              <a:ext cx="1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26"/>
            <p:cNvCxnSpPr/>
            <p:nvPr/>
          </p:nvCxnSpPr>
          <p:spPr>
            <a:xfrm>
              <a:off x="3758900" y="4497300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26"/>
            <p:cNvCxnSpPr/>
            <p:nvPr/>
          </p:nvCxnSpPr>
          <p:spPr>
            <a:xfrm>
              <a:off x="1886125" y="4655575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26"/>
          <p:cNvSpPr/>
          <p:nvPr/>
        </p:nvSpPr>
        <p:spPr>
          <a:xfrm>
            <a:off x="2380783" y="4002536"/>
            <a:ext cx="781787" cy="139128"/>
          </a:xfrm>
          <a:custGeom>
            <a:avLst/>
            <a:gdLst/>
            <a:ahLst/>
            <a:cxnLst/>
            <a:rect l="l" t="t" r="r" b="b"/>
            <a:pathLst>
              <a:path w="21071" h="4154" extrusionOk="0">
                <a:moveTo>
                  <a:pt x="18995" y="531"/>
                </a:moveTo>
                <a:cubicBezTo>
                  <a:pt x="19848" y="531"/>
                  <a:pt x="20540" y="1227"/>
                  <a:pt x="20540" y="2079"/>
                </a:cubicBezTo>
                <a:cubicBezTo>
                  <a:pt x="20540" y="2931"/>
                  <a:pt x="19848" y="3624"/>
                  <a:pt x="18995" y="3624"/>
                </a:cubicBezTo>
                <a:lnTo>
                  <a:pt x="2076" y="3624"/>
                </a:lnTo>
                <a:cubicBezTo>
                  <a:pt x="1224" y="3624"/>
                  <a:pt x="528" y="2931"/>
                  <a:pt x="528" y="2079"/>
                </a:cubicBezTo>
                <a:cubicBezTo>
                  <a:pt x="528" y="1227"/>
                  <a:pt x="1224" y="531"/>
                  <a:pt x="2076" y="531"/>
                </a:cubicBezTo>
                <a:close/>
                <a:moveTo>
                  <a:pt x="2076" y="1"/>
                </a:moveTo>
                <a:cubicBezTo>
                  <a:pt x="930" y="1"/>
                  <a:pt x="1" y="933"/>
                  <a:pt x="1" y="2079"/>
                </a:cubicBezTo>
                <a:cubicBezTo>
                  <a:pt x="1" y="3221"/>
                  <a:pt x="930" y="4153"/>
                  <a:pt x="2076" y="4153"/>
                </a:cubicBezTo>
                <a:lnTo>
                  <a:pt x="18995" y="4153"/>
                </a:lnTo>
                <a:cubicBezTo>
                  <a:pt x="20137" y="4153"/>
                  <a:pt x="21070" y="3221"/>
                  <a:pt x="21070" y="2079"/>
                </a:cubicBezTo>
                <a:cubicBezTo>
                  <a:pt x="21070" y="933"/>
                  <a:pt x="20137" y="1"/>
                  <a:pt x="18995" y="1"/>
                </a:cubicBezTo>
                <a:close/>
              </a:path>
            </a:pathLst>
          </a:custGeom>
          <a:solidFill>
            <a:srgbClr val="332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A1D09"/>
              </a:solidFill>
            </a:endParaRPr>
          </a:p>
        </p:txBody>
      </p:sp>
      <p:grpSp>
        <p:nvGrpSpPr>
          <p:cNvPr id="336" name="Google Shape;336;p26"/>
          <p:cNvGrpSpPr/>
          <p:nvPr/>
        </p:nvGrpSpPr>
        <p:grpSpPr>
          <a:xfrm>
            <a:off x="5356470" y="508706"/>
            <a:ext cx="1108061" cy="2304148"/>
            <a:chOff x="6527550" y="1387953"/>
            <a:chExt cx="942469" cy="1959810"/>
          </a:xfrm>
        </p:grpSpPr>
        <p:sp>
          <p:nvSpPr>
            <p:cNvPr id="337" name="Google Shape;337;p26"/>
            <p:cNvSpPr/>
            <p:nvPr/>
          </p:nvSpPr>
          <p:spPr>
            <a:xfrm>
              <a:off x="6527550" y="2297933"/>
              <a:ext cx="572014" cy="1049830"/>
            </a:xfrm>
            <a:custGeom>
              <a:avLst/>
              <a:gdLst/>
              <a:ahLst/>
              <a:cxnLst/>
              <a:rect l="l" t="t" r="r" b="b"/>
              <a:pathLst>
                <a:path w="5277" h="9685" extrusionOk="0">
                  <a:moveTo>
                    <a:pt x="1809" y="4171"/>
                  </a:moveTo>
                  <a:cubicBezTo>
                    <a:pt x="2118" y="4171"/>
                    <a:pt x="2457" y="4263"/>
                    <a:pt x="2800" y="4476"/>
                  </a:cubicBezTo>
                  <a:cubicBezTo>
                    <a:pt x="3658" y="5012"/>
                    <a:pt x="3441" y="6040"/>
                    <a:pt x="3251" y="6950"/>
                  </a:cubicBezTo>
                  <a:cubicBezTo>
                    <a:pt x="3237" y="7007"/>
                    <a:pt x="3228" y="7065"/>
                    <a:pt x="3214" y="7122"/>
                  </a:cubicBezTo>
                  <a:cubicBezTo>
                    <a:pt x="2921" y="7228"/>
                    <a:pt x="2611" y="7292"/>
                    <a:pt x="2308" y="7292"/>
                  </a:cubicBezTo>
                  <a:cubicBezTo>
                    <a:pt x="2299" y="7292"/>
                    <a:pt x="2290" y="7292"/>
                    <a:pt x="2281" y="7292"/>
                  </a:cubicBezTo>
                  <a:cubicBezTo>
                    <a:pt x="1595" y="7289"/>
                    <a:pt x="1029" y="6980"/>
                    <a:pt x="689" y="6424"/>
                  </a:cubicBezTo>
                  <a:cubicBezTo>
                    <a:pt x="198" y="5619"/>
                    <a:pt x="418" y="4941"/>
                    <a:pt x="791" y="4575"/>
                  </a:cubicBezTo>
                  <a:cubicBezTo>
                    <a:pt x="1032" y="4337"/>
                    <a:pt x="1391" y="4171"/>
                    <a:pt x="1809" y="4171"/>
                  </a:cubicBezTo>
                  <a:close/>
                  <a:moveTo>
                    <a:pt x="4496" y="1"/>
                  </a:moveTo>
                  <a:cubicBezTo>
                    <a:pt x="4449" y="1"/>
                    <a:pt x="4412" y="38"/>
                    <a:pt x="4412" y="85"/>
                  </a:cubicBezTo>
                  <a:lnTo>
                    <a:pt x="4412" y="354"/>
                  </a:lnTo>
                  <a:cubicBezTo>
                    <a:pt x="4408" y="1070"/>
                    <a:pt x="4404" y="1745"/>
                    <a:pt x="4645" y="2451"/>
                  </a:cubicBezTo>
                  <a:cubicBezTo>
                    <a:pt x="4683" y="2559"/>
                    <a:pt x="4720" y="2667"/>
                    <a:pt x="4758" y="2772"/>
                  </a:cubicBezTo>
                  <a:cubicBezTo>
                    <a:pt x="4938" y="3268"/>
                    <a:pt x="5104" y="3740"/>
                    <a:pt x="5093" y="4286"/>
                  </a:cubicBezTo>
                  <a:cubicBezTo>
                    <a:pt x="5083" y="4900"/>
                    <a:pt x="4903" y="5566"/>
                    <a:pt x="4622" y="6013"/>
                  </a:cubicBezTo>
                  <a:cubicBezTo>
                    <a:pt x="4347" y="6454"/>
                    <a:pt x="3906" y="6817"/>
                    <a:pt x="3407" y="7044"/>
                  </a:cubicBezTo>
                  <a:cubicBezTo>
                    <a:pt x="3411" y="7024"/>
                    <a:pt x="3414" y="7004"/>
                    <a:pt x="3417" y="6983"/>
                  </a:cubicBezTo>
                  <a:cubicBezTo>
                    <a:pt x="3610" y="6070"/>
                    <a:pt x="3848" y="4930"/>
                    <a:pt x="2891" y="4330"/>
                  </a:cubicBezTo>
                  <a:cubicBezTo>
                    <a:pt x="2518" y="4097"/>
                    <a:pt x="2148" y="3999"/>
                    <a:pt x="1810" y="3999"/>
                  </a:cubicBezTo>
                  <a:cubicBezTo>
                    <a:pt x="1344" y="3999"/>
                    <a:pt x="939" y="4185"/>
                    <a:pt x="669" y="4452"/>
                  </a:cubicBezTo>
                  <a:cubicBezTo>
                    <a:pt x="251" y="4866"/>
                    <a:pt x="1" y="5623"/>
                    <a:pt x="544" y="6515"/>
                  </a:cubicBezTo>
                  <a:cubicBezTo>
                    <a:pt x="917" y="7122"/>
                    <a:pt x="1534" y="7462"/>
                    <a:pt x="2281" y="7465"/>
                  </a:cubicBezTo>
                  <a:cubicBezTo>
                    <a:pt x="2579" y="7459"/>
                    <a:pt x="2885" y="7411"/>
                    <a:pt x="3176" y="7316"/>
                  </a:cubicBezTo>
                  <a:lnTo>
                    <a:pt x="3176" y="7316"/>
                  </a:lnTo>
                  <a:cubicBezTo>
                    <a:pt x="2939" y="8571"/>
                    <a:pt x="2979" y="9362"/>
                    <a:pt x="3298" y="9661"/>
                  </a:cubicBezTo>
                  <a:cubicBezTo>
                    <a:pt x="3316" y="9674"/>
                    <a:pt x="3336" y="9684"/>
                    <a:pt x="3356" y="9684"/>
                  </a:cubicBezTo>
                  <a:cubicBezTo>
                    <a:pt x="3380" y="9684"/>
                    <a:pt x="3404" y="9674"/>
                    <a:pt x="3421" y="9657"/>
                  </a:cubicBezTo>
                  <a:cubicBezTo>
                    <a:pt x="3452" y="9623"/>
                    <a:pt x="3452" y="9569"/>
                    <a:pt x="3417" y="9535"/>
                  </a:cubicBezTo>
                  <a:cubicBezTo>
                    <a:pt x="3258" y="9385"/>
                    <a:pt x="3037" y="8890"/>
                    <a:pt x="3363" y="7245"/>
                  </a:cubicBezTo>
                  <a:cubicBezTo>
                    <a:pt x="3940" y="7011"/>
                    <a:pt x="4456" y="6607"/>
                    <a:pt x="4767" y="6105"/>
                  </a:cubicBezTo>
                  <a:cubicBezTo>
                    <a:pt x="5063" y="5630"/>
                    <a:pt x="5253" y="4934"/>
                    <a:pt x="5267" y="4290"/>
                  </a:cubicBezTo>
                  <a:cubicBezTo>
                    <a:pt x="5276" y="3713"/>
                    <a:pt x="5104" y="3228"/>
                    <a:pt x="4917" y="2715"/>
                  </a:cubicBezTo>
                  <a:cubicBezTo>
                    <a:pt x="4880" y="2610"/>
                    <a:pt x="4842" y="2505"/>
                    <a:pt x="4805" y="2396"/>
                  </a:cubicBezTo>
                  <a:cubicBezTo>
                    <a:pt x="4575" y="1718"/>
                    <a:pt x="4578" y="1056"/>
                    <a:pt x="4581" y="357"/>
                  </a:cubicBezTo>
                  <a:lnTo>
                    <a:pt x="4581" y="85"/>
                  </a:lnTo>
                  <a:cubicBezTo>
                    <a:pt x="4581" y="38"/>
                    <a:pt x="4544" y="1"/>
                    <a:pt x="4496" y="1"/>
                  </a:cubicBezTo>
                  <a:close/>
                </a:path>
              </a:pathLst>
            </a:custGeom>
            <a:solidFill>
              <a:srgbClr val="332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6561118" y="1387953"/>
              <a:ext cx="908901" cy="916825"/>
            </a:xfrm>
            <a:custGeom>
              <a:avLst/>
              <a:gdLst/>
              <a:ahLst/>
              <a:cxnLst/>
              <a:rect l="l" t="t" r="r" b="b"/>
              <a:pathLst>
                <a:path w="6949" h="9455" extrusionOk="0">
                  <a:moveTo>
                    <a:pt x="3475" y="1"/>
                  </a:moveTo>
                  <a:cubicBezTo>
                    <a:pt x="1554" y="1"/>
                    <a:pt x="1" y="2115"/>
                    <a:pt x="1" y="4727"/>
                  </a:cubicBezTo>
                  <a:cubicBezTo>
                    <a:pt x="1" y="7337"/>
                    <a:pt x="1554" y="9454"/>
                    <a:pt x="3475" y="9454"/>
                  </a:cubicBezTo>
                  <a:cubicBezTo>
                    <a:pt x="5395" y="9454"/>
                    <a:pt x="6949" y="7337"/>
                    <a:pt x="6949" y="4727"/>
                  </a:cubicBezTo>
                  <a:cubicBezTo>
                    <a:pt x="6949" y="2115"/>
                    <a:pt x="5395" y="1"/>
                    <a:pt x="3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26"/>
          <p:cNvGrpSpPr/>
          <p:nvPr/>
        </p:nvGrpSpPr>
        <p:grpSpPr>
          <a:xfrm>
            <a:off x="5688857" y="1568395"/>
            <a:ext cx="1622700" cy="2757218"/>
            <a:chOff x="6745452" y="2418904"/>
            <a:chExt cx="1380199" cy="2345171"/>
          </a:xfrm>
        </p:grpSpPr>
        <p:sp>
          <p:nvSpPr>
            <p:cNvPr id="354" name="Google Shape;354;p26"/>
            <p:cNvSpPr/>
            <p:nvPr/>
          </p:nvSpPr>
          <p:spPr>
            <a:xfrm>
              <a:off x="7173381" y="3063325"/>
              <a:ext cx="197609" cy="239125"/>
            </a:xfrm>
            <a:custGeom>
              <a:avLst/>
              <a:gdLst/>
              <a:ahLst/>
              <a:cxnLst/>
              <a:rect l="l" t="t" r="r" b="b"/>
              <a:pathLst>
                <a:path w="1823" h="2206" extrusionOk="0">
                  <a:moveTo>
                    <a:pt x="914" y="0"/>
                  </a:moveTo>
                  <a:cubicBezTo>
                    <a:pt x="411" y="0"/>
                    <a:pt x="1" y="411"/>
                    <a:pt x="1" y="913"/>
                  </a:cubicBezTo>
                  <a:lnTo>
                    <a:pt x="1" y="1297"/>
                  </a:lnTo>
                  <a:cubicBezTo>
                    <a:pt x="1" y="1795"/>
                    <a:pt x="411" y="2206"/>
                    <a:pt x="914" y="2206"/>
                  </a:cubicBezTo>
                  <a:cubicBezTo>
                    <a:pt x="1412" y="2206"/>
                    <a:pt x="1822" y="1795"/>
                    <a:pt x="1822" y="1297"/>
                  </a:cubicBezTo>
                  <a:lnTo>
                    <a:pt x="1822" y="913"/>
                  </a:lnTo>
                  <a:cubicBezTo>
                    <a:pt x="1822" y="411"/>
                    <a:pt x="1412" y="0"/>
                    <a:pt x="914" y="0"/>
                  </a:cubicBezTo>
                  <a:close/>
                </a:path>
              </a:pathLst>
            </a:custGeom>
            <a:solidFill>
              <a:srgbClr val="9D6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7831026" y="3055628"/>
              <a:ext cx="197934" cy="239125"/>
            </a:xfrm>
            <a:custGeom>
              <a:avLst/>
              <a:gdLst/>
              <a:ahLst/>
              <a:cxnLst/>
              <a:rect l="l" t="t" r="r" b="b"/>
              <a:pathLst>
                <a:path w="1826" h="2206" extrusionOk="0">
                  <a:moveTo>
                    <a:pt x="913" y="1"/>
                  </a:moveTo>
                  <a:cubicBezTo>
                    <a:pt x="411" y="1"/>
                    <a:pt x="0" y="411"/>
                    <a:pt x="0" y="913"/>
                  </a:cubicBezTo>
                  <a:lnTo>
                    <a:pt x="0" y="1290"/>
                  </a:lnTo>
                  <a:cubicBezTo>
                    <a:pt x="0" y="1795"/>
                    <a:pt x="411" y="2206"/>
                    <a:pt x="913" y="2206"/>
                  </a:cubicBezTo>
                  <a:cubicBezTo>
                    <a:pt x="1415" y="2206"/>
                    <a:pt x="1825" y="1795"/>
                    <a:pt x="1825" y="1290"/>
                  </a:cubicBezTo>
                  <a:lnTo>
                    <a:pt x="1825" y="913"/>
                  </a:lnTo>
                  <a:cubicBezTo>
                    <a:pt x="1825" y="411"/>
                    <a:pt x="1415" y="1"/>
                    <a:pt x="913" y="1"/>
                  </a:cubicBezTo>
                  <a:close/>
                </a:path>
              </a:pathLst>
            </a:custGeom>
            <a:solidFill>
              <a:srgbClr val="9D6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7343998" y="2608707"/>
              <a:ext cx="577975" cy="868047"/>
            </a:xfrm>
            <a:custGeom>
              <a:avLst/>
              <a:gdLst/>
              <a:ahLst/>
              <a:cxnLst/>
              <a:rect l="l" t="t" r="r" b="b"/>
              <a:pathLst>
                <a:path w="5332" h="8008" extrusionOk="0">
                  <a:moveTo>
                    <a:pt x="2454" y="1"/>
                  </a:moveTo>
                  <a:cubicBezTo>
                    <a:pt x="1612" y="1"/>
                    <a:pt x="870" y="374"/>
                    <a:pt x="428" y="940"/>
                  </a:cubicBezTo>
                  <a:cubicBezTo>
                    <a:pt x="157" y="1287"/>
                    <a:pt x="1" y="1701"/>
                    <a:pt x="1" y="2145"/>
                  </a:cubicBezTo>
                  <a:lnTo>
                    <a:pt x="1" y="5864"/>
                  </a:lnTo>
                  <a:cubicBezTo>
                    <a:pt x="1" y="7044"/>
                    <a:pt x="1103" y="8008"/>
                    <a:pt x="2454" y="8008"/>
                  </a:cubicBezTo>
                  <a:lnTo>
                    <a:pt x="2878" y="8008"/>
                  </a:lnTo>
                  <a:cubicBezTo>
                    <a:pt x="4225" y="8008"/>
                    <a:pt x="5331" y="7044"/>
                    <a:pt x="5331" y="5864"/>
                  </a:cubicBezTo>
                  <a:lnTo>
                    <a:pt x="5331" y="2145"/>
                  </a:lnTo>
                  <a:cubicBezTo>
                    <a:pt x="5331" y="964"/>
                    <a:pt x="4225" y="1"/>
                    <a:pt x="2878" y="1"/>
                  </a:cubicBezTo>
                  <a:close/>
                </a:path>
              </a:pathLst>
            </a:custGeom>
            <a:solidFill>
              <a:srgbClr val="B37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7373482" y="2418904"/>
              <a:ext cx="634125" cy="410285"/>
            </a:xfrm>
            <a:custGeom>
              <a:avLst/>
              <a:gdLst/>
              <a:ahLst/>
              <a:cxnLst/>
              <a:rect l="l" t="t" r="r" b="b"/>
              <a:pathLst>
                <a:path w="5850" h="3785" extrusionOk="0">
                  <a:moveTo>
                    <a:pt x="3278" y="1"/>
                  </a:moveTo>
                  <a:cubicBezTo>
                    <a:pt x="3326" y="981"/>
                    <a:pt x="3750" y="1358"/>
                    <a:pt x="2361" y="1525"/>
                  </a:cubicBezTo>
                  <a:cubicBezTo>
                    <a:pt x="1415" y="1640"/>
                    <a:pt x="360" y="1847"/>
                    <a:pt x="37" y="2729"/>
                  </a:cubicBezTo>
                  <a:cubicBezTo>
                    <a:pt x="17" y="2783"/>
                    <a:pt x="0" y="2845"/>
                    <a:pt x="34" y="2892"/>
                  </a:cubicBezTo>
                  <a:cubicBezTo>
                    <a:pt x="58" y="2932"/>
                    <a:pt x="106" y="2956"/>
                    <a:pt x="150" y="2976"/>
                  </a:cubicBezTo>
                  <a:cubicBezTo>
                    <a:pt x="1046" y="3380"/>
                    <a:pt x="1921" y="3631"/>
                    <a:pt x="2911" y="3750"/>
                  </a:cubicBezTo>
                  <a:cubicBezTo>
                    <a:pt x="3084" y="3771"/>
                    <a:pt x="3288" y="3784"/>
                    <a:pt x="3507" y="3784"/>
                  </a:cubicBezTo>
                  <a:cubicBezTo>
                    <a:pt x="4482" y="3784"/>
                    <a:pt x="5742" y="3528"/>
                    <a:pt x="5806" y="2610"/>
                  </a:cubicBezTo>
                  <a:cubicBezTo>
                    <a:pt x="5850" y="1986"/>
                    <a:pt x="5168" y="1490"/>
                    <a:pt x="4682" y="1124"/>
                  </a:cubicBezTo>
                  <a:cubicBezTo>
                    <a:pt x="4414" y="920"/>
                    <a:pt x="3295" y="337"/>
                    <a:pt x="3278" y="1"/>
                  </a:cubicBezTo>
                  <a:close/>
                </a:path>
              </a:pathLst>
            </a:custGeom>
            <a:solidFill>
              <a:srgbClr val="332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7343998" y="2710601"/>
              <a:ext cx="114901" cy="301345"/>
            </a:xfrm>
            <a:custGeom>
              <a:avLst/>
              <a:gdLst/>
              <a:ahLst/>
              <a:cxnLst/>
              <a:rect l="l" t="t" r="r" b="b"/>
              <a:pathLst>
                <a:path w="1060" h="2780" extrusionOk="0">
                  <a:moveTo>
                    <a:pt x="428" y="0"/>
                  </a:moveTo>
                  <a:cubicBezTo>
                    <a:pt x="157" y="347"/>
                    <a:pt x="1" y="761"/>
                    <a:pt x="1" y="1205"/>
                  </a:cubicBezTo>
                  <a:lnTo>
                    <a:pt x="1" y="2772"/>
                  </a:lnTo>
                  <a:cubicBezTo>
                    <a:pt x="28" y="2776"/>
                    <a:pt x="59" y="2780"/>
                    <a:pt x="89" y="2780"/>
                  </a:cubicBezTo>
                  <a:cubicBezTo>
                    <a:pt x="625" y="2780"/>
                    <a:pt x="1059" y="2138"/>
                    <a:pt x="1059" y="1344"/>
                  </a:cubicBezTo>
                  <a:cubicBezTo>
                    <a:pt x="1059" y="730"/>
                    <a:pt x="795" y="204"/>
                    <a:pt x="428" y="0"/>
                  </a:cubicBezTo>
                  <a:close/>
                </a:path>
              </a:pathLst>
            </a:custGeom>
            <a:solidFill>
              <a:srgbClr val="332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7430065" y="3158447"/>
              <a:ext cx="129318" cy="128451"/>
            </a:xfrm>
            <a:custGeom>
              <a:avLst/>
              <a:gdLst/>
              <a:ahLst/>
              <a:cxnLst/>
              <a:rect l="l" t="t" r="r" b="b"/>
              <a:pathLst>
                <a:path w="1193" h="1185" extrusionOk="0">
                  <a:moveTo>
                    <a:pt x="598" y="0"/>
                  </a:moveTo>
                  <a:cubicBezTo>
                    <a:pt x="269" y="0"/>
                    <a:pt x="1" y="265"/>
                    <a:pt x="1" y="594"/>
                  </a:cubicBezTo>
                  <a:cubicBezTo>
                    <a:pt x="1" y="920"/>
                    <a:pt x="269" y="1184"/>
                    <a:pt x="598" y="1184"/>
                  </a:cubicBezTo>
                  <a:cubicBezTo>
                    <a:pt x="923" y="1184"/>
                    <a:pt x="1192" y="920"/>
                    <a:pt x="1192" y="594"/>
                  </a:cubicBezTo>
                  <a:cubicBezTo>
                    <a:pt x="1192" y="265"/>
                    <a:pt x="923" y="0"/>
                    <a:pt x="598" y="0"/>
                  </a:cubicBezTo>
                  <a:close/>
                </a:path>
              </a:pathLst>
            </a:custGeom>
            <a:solidFill>
              <a:srgbClr val="9D6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7745609" y="3166589"/>
              <a:ext cx="129318" cy="128776"/>
            </a:xfrm>
            <a:custGeom>
              <a:avLst/>
              <a:gdLst/>
              <a:ahLst/>
              <a:cxnLst/>
              <a:rect l="l" t="t" r="r" b="b"/>
              <a:pathLst>
                <a:path w="1193" h="1188" extrusionOk="0">
                  <a:moveTo>
                    <a:pt x="595" y="0"/>
                  </a:moveTo>
                  <a:cubicBezTo>
                    <a:pt x="269" y="0"/>
                    <a:pt x="1" y="265"/>
                    <a:pt x="1" y="594"/>
                  </a:cubicBezTo>
                  <a:cubicBezTo>
                    <a:pt x="1" y="919"/>
                    <a:pt x="269" y="1187"/>
                    <a:pt x="595" y="1187"/>
                  </a:cubicBezTo>
                  <a:cubicBezTo>
                    <a:pt x="924" y="1187"/>
                    <a:pt x="1192" y="919"/>
                    <a:pt x="1192" y="594"/>
                  </a:cubicBezTo>
                  <a:cubicBezTo>
                    <a:pt x="1192" y="265"/>
                    <a:pt x="924" y="0"/>
                    <a:pt x="595" y="0"/>
                  </a:cubicBezTo>
                  <a:close/>
                </a:path>
              </a:pathLst>
            </a:custGeom>
            <a:solidFill>
              <a:srgbClr val="9D6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7448493" y="3441847"/>
              <a:ext cx="320098" cy="239125"/>
            </a:xfrm>
            <a:custGeom>
              <a:avLst/>
              <a:gdLst/>
              <a:ahLst/>
              <a:cxnLst/>
              <a:rect l="l" t="t" r="r" b="b"/>
              <a:pathLst>
                <a:path w="2953" h="2206" extrusionOk="0">
                  <a:moveTo>
                    <a:pt x="1442" y="0"/>
                  </a:moveTo>
                  <a:cubicBezTo>
                    <a:pt x="1433" y="533"/>
                    <a:pt x="1276" y="1031"/>
                    <a:pt x="924" y="1438"/>
                  </a:cubicBezTo>
                  <a:cubicBezTo>
                    <a:pt x="863" y="1591"/>
                    <a:pt x="157" y="1778"/>
                    <a:pt x="0" y="1988"/>
                  </a:cubicBezTo>
                  <a:cubicBezTo>
                    <a:pt x="4" y="2005"/>
                    <a:pt x="529" y="2174"/>
                    <a:pt x="534" y="2191"/>
                  </a:cubicBezTo>
                  <a:cubicBezTo>
                    <a:pt x="883" y="1889"/>
                    <a:pt x="1297" y="1710"/>
                    <a:pt x="1738" y="1710"/>
                  </a:cubicBezTo>
                  <a:cubicBezTo>
                    <a:pt x="2183" y="1710"/>
                    <a:pt x="2603" y="1893"/>
                    <a:pt x="2952" y="2205"/>
                  </a:cubicBezTo>
                  <a:cubicBezTo>
                    <a:pt x="2932" y="2174"/>
                    <a:pt x="2911" y="2141"/>
                    <a:pt x="2891" y="2110"/>
                  </a:cubicBezTo>
                  <a:cubicBezTo>
                    <a:pt x="2305" y="1568"/>
                    <a:pt x="2003" y="766"/>
                    <a:pt x="2090" y="0"/>
                  </a:cubicBezTo>
                  <a:close/>
                </a:path>
              </a:pathLst>
            </a:custGeom>
            <a:solidFill>
              <a:srgbClr val="B37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6841491" y="3429759"/>
              <a:ext cx="331805" cy="332889"/>
            </a:xfrm>
            <a:custGeom>
              <a:avLst/>
              <a:gdLst/>
              <a:ahLst/>
              <a:cxnLst/>
              <a:rect l="l" t="t" r="r" b="b"/>
              <a:pathLst>
                <a:path w="3061" h="3071" extrusionOk="0">
                  <a:moveTo>
                    <a:pt x="618" y="0"/>
                  </a:moveTo>
                  <a:cubicBezTo>
                    <a:pt x="340" y="306"/>
                    <a:pt x="289" y="428"/>
                    <a:pt x="0" y="727"/>
                  </a:cubicBezTo>
                  <a:cubicBezTo>
                    <a:pt x="4" y="731"/>
                    <a:pt x="8" y="733"/>
                    <a:pt x="11" y="733"/>
                  </a:cubicBezTo>
                  <a:cubicBezTo>
                    <a:pt x="21" y="733"/>
                    <a:pt x="32" y="721"/>
                    <a:pt x="44" y="721"/>
                  </a:cubicBezTo>
                  <a:cubicBezTo>
                    <a:pt x="48" y="721"/>
                    <a:pt x="53" y="722"/>
                    <a:pt x="58" y="727"/>
                  </a:cubicBezTo>
                  <a:lnTo>
                    <a:pt x="1951" y="2908"/>
                  </a:lnTo>
                  <a:cubicBezTo>
                    <a:pt x="2070" y="3017"/>
                    <a:pt x="2219" y="3071"/>
                    <a:pt x="2368" y="3071"/>
                  </a:cubicBezTo>
                  <a:cubicBezTo>
                    <a:pt x="2539" y="3071"/>
                    <a:pt x="2709" y="3000"/>
                    <a:pt x="2830" y="2864"/>
                  </a:cubicBezTo>
                  <a:cubicBezTo>
                    <a:pt x="3060" y="2606"/>
                    <a:pt x="3040" y="2206"/>
                    <a:pt x="2786" y="1975"/>
                  </a:cubicBezTo>
                  <a:lnTo>
                    <a:pt x="658" y="35"/>
                  </a:lnTo>
                  <a:cubicBezTo>
                    <a:pt x="645" y="21"/>
                    <a:pt x="631" y="11"/>
                    <a:pt x="618" y="0"/>
                  </a:cubicBezTo>
                  <a:close/>
                </a:path>
              </a:pathLst>
            </a:custGeom>
            <a:solidFill>
              <a:srgbClr val="B37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7924031" y="3997274"/>
              <a:ext cx="149047" cy="407141"/>
            </a:xfrm>
            <a:custGeom>
              <a:avLst/>
              <a:gdLst/>
              <a:ahLst/>
              <a:cxnLst/>
              <a:rect l="l" t="t" r="r" b="b"/>
              <a:pathLst>
                <a:path w="1375" h="3756" extrusionOk="0">
                  <a:moveTo>
                    <a:pt x="609" y="0"/>
                  </a:moveTo>
                  <a:cubicBezTo>
                    <a:pt x="574" y="0"/>
                    <a:pt x="538" y="3"/>
                    <a:pt x="503" y="10"/>
                  </a:cubicBezTo>
                  <a:cubicBezTo>
                    <a:pt x="201" y="60"/>
                    <a:pt x="1" y="332"/>
                    <a:pt x="58" y="610"/>
                  </a:cubicBezTo>
                  <a:lnTo>
                    <a:pt x="690" y="3698"/>
                  </a:lnTo>
                  <a:cubicBezTo>
                    <a:pt x="693" y="3718"/>
                    <a:pt x="699" y="3738"/>
                    <a:pt x="707" y="3755"/>
                  </a:cubicBezTo>
                  <a:cubicBezTo>
                    <a:pt x="968" y="3729"/>
                    <a:pt x="1085" y="3691"/>
                    <a:pt x="1336" y="3691"/>
                  </a:cubicBezTo>
                  <a:cubicBezTo>
                    <a:pt x="1349" y="3691"/>
                    <a:pt x="1361" y="3691"/>
                    <a:pt x="1374" y="3691"/>
                  </a:cubicBezTo>
                  <a:cubicBezTo>
                    <a:pt x="1280" y="3070"/>
                    <a:pt x="1253" y="789"/>
                    <a:pt x="1232" y="789"/>
                  </a:cubicBezTo>
                  <a:cubicBezTo>
                    <a:pt x="1232" y="789"/>
                    <a:pt x="1232" y="789"/>
                    <a:pt x="1232" y="790"/>
                  </a:cubicBezTo>
                  <a:lnTo>
                    <a:pt x="1154" y="420"/>
                  </a:lnTo>
                  <a:cubicBezTo>
                    <a:pt x="1106" y="174"/>
                    <a:pt x="870" y="0"/>
                    <a:pt x="609" y="0"/>
                  </a:cubicBezTo>
                  <a:close/>
                </a:path>
              </a:pathLst>
            </a:custGeom>
            <a:solidFill>
              <a:srgbClr val="B37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7065634" y="3622003"/>
              <a:ext cx="552177" cy="137665"/>
            </a:xfrm>
            <a:custGeom>
              <a:avLst/>
              <a:gdLst/>
              <a:ahLst/>
              <a:cxnLst/>
              <a:rect l="l" t="t" r="r" b="b"/>
              <a:pathLst>
                <a:path w="5094" h="1270" extrusionOk="0">
                  <a:moveTo>
                    <a:pt x="51" y="0"/>
                  </a:moveTo>
                  <a:cubicBezTo>
                    <a:pt x="24" y="0"/>
                    <a:pt x="1" y="20"/>
                    <a:pt x="1" y="48"/>
                  </a:cubicBezTo>
                  <a:lnTo>
                    <a:pt x="1" y="1218"/>
                  </a:lnTo>
                  <a:cubicBezTo>
                    <a:pt x="1" y="1245"/>
                    <a:pt x="24" y="1270"/>
                    <a:pt x="51" y="1270"/>
                  </a:cubicBezTo>
                  <a:lnTo>
                    <a:pt x="5046" y="1270"/>
                  </a:lnTo>
                  <a:cubicBezTo>
                    <a:pt x="5073" y="1270"/>
                    <a:pt x="5093" y="1245"/>
                    <a:pt x="5093" y="1218"/>
                  </a:cubicBezTo>
                  <a:lnTo>
                    <a:pt x="5093" y="48"/>
                  </a:lnTo>
                  <a:cubicBezTo>
                    <a:pt x="5093" y="20"/>
                    <a:pt x="5073" y="0"/>
                    <a:pt x="5046" y="0"/>
                  </a:cubicBezTo>
                  <a:close/>
                </a:path>
              </a:pathLst>
            </a:custGeom>
            <a:solidFill>
              <a:srgbClr val="B37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7769565" y="3636420"/>
              <a:ext cx="281075" cy="468602"/>
            </a:xfrm>
            <a:custGeom>
              <a:avLst/>
              <a:gdLst/>
              <a:ahLst/>
              <a:cxnLst/>
              <a:rect l="l" t="t" r="r" b="b"/>
              <a:pathLst>
                <a:path w="2593" h="4323" extrusionOk="0">
                  <a:moveTo>
                    <a:pt x="198" y="0"/>
                  </a:moveTo>
                  <a:cubicBezTo>
                    <a:pt x="100" y="0"/>
                    <a:pt x="30" y="70"/>
                    <a:pt x="14" y="247"/>
                  </a:cubicBezTo>
                  <a:cubicBezTo>
                    <a:pt x="1" y="407"/>
                    <a:pt x="62" y="563"/>
                    <a:pt x="123" y="709"/>
                  </a:cubicBezTo>
                  <a:cubicBezTo>
                    <a:pt x="536" y="1734"/>
                    <a:pt x="951" y="2758"/>
                    <a:pt x="1365" y="3783"/>
                  </a:cubicBezTo>
                  <a:cubicBezTo>
                    <a:pt x="1432" y="3946"/>
                    <a:pt x="1504" y="4115"/>
                    <a:pt x="1650" y="4227"/>
                  </a:cubicBezTo>
                  <a:cubicBezTo>
                    <a:pt x="1736" y="4293"/>
                    <a:pt x="1844" y="4322"/>
                    <a:pt x="1954" y="4322"/>
                  </a:cubicBezTo>
                  <a:cubicBezTo>
                    <a:pt x="2037" y="4322"/>
                    <a:pt x="2122" y="4305"/>
                    <a:pt x="2199" y="4275"/>
                  </a:cubicBezTo>
                  <a:cubicBezTo>
                    <a:pt x="2362" y="4211"/>
                    <a:pt x="2494" y="4084"/>
                    <a:pt x="2522" y="3922"/>
                  </a:cubicBezTo>
                  <a:cubicBezTo>
                    <a:pt x="2593" y="3498"/>
                    <a:pt x="2216" y="2822"/>
                    <a:pt x="2060" y="2432"/>
                  </a:cubicBezTo>
                  <a:cubicBezTo>
                    <a:pt x="1850" y="1896"/>
                    <a:pt x="1595" y="1370"/>
                    <a:pt x="1260" y="892"/>
                  </a:cubicBezTo>
                  <a:cubicBezTo>
                    <a:pt x="1145" y="734"/>
                    <a:pt x="517" y="0"/>
                    <a:pt x="198" y="0"/>
                  </a:cubicBezTo>
                  <a:close/>
                </a:path>
              </a:pathLst>
            </a:custGeom>
            <a:solidFill>
              <a:srgbClr val="B37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7769565" y="3636420"/>
              <a:ext cx="240642" cy="303079"/>
            </a:xfrm>
            <a:custGeom>
              <a:avLst/>
              <a:gdLst/>
              <a:ahLst/>
              <a:cxnLst/>
              <a:rect l="l" t="t" r="r" b="b"/>
              <a:pathLst>
                <a:path w="2220" h="2796" extrusionOk="0">
                  <a:moveTo>
                    <a:pt x="198" y="0"/>
                  </a:moveTo>
                  <a:cubicBezTo>
                    <a:pt x="100" y="0"/>
                    <a:pt x="30" y="70"/>
                    <a:pt x="14" y="247"/>
                  </a:cubicBezTo>
                  <a:cubicBezTo>
                    <a:pt x="1" y="407"/>
                    <a:pt x="62" y="563"/>
                    <a:pt x="123" y="709"/>
                  </a:cubicBezTo>
                  <a:cubicBezTo>
                    <a:pt x="405" y="1405"/>
                    <a:pt x="686" y="2100"/>
                    <a:pt x="967" y="2795"/>
                  </a:cubicBezTo>
                  <a:lnTo>
                    <a:pt x="2220" y="2795"/>
                  </a:lnTo>
                  <a:cubicBezTo>
                    <a:pt x="2159" y="2659"/>
                    <a:pt x="2101" y="2534"/>
                    <a:pt x="2060" y="2432"/>
                  </a:cubicBezTo>
                  <a:cubicBezTo>
                    <a:pt x="1850" y="1896"/>
                    <a:pt x="1595" y="1370"/>
                    <a:pt x="1260" y="892"/>
                  </a:cubicBezTo>
                  <a:cubicBezTo>
                    <a:pt x="1145" y="734"/>
                    <a:pt x="517" y="0"/>
                    <a:pt x="198" y="0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6745452" y="3359301"/>
              <a:ext cx="218204" cy="214952"/>
            </a:xfrm>
            <a:custGeom>
              <a:avLst/>
              <a:gdLst/>
              <a:ahLst/>
              <a:cxnLst/>
              <a:rect l="l" t="t" r="r" b="b"/>
              <a:pathLst>
                <a:path w="2013" h="1983" extrusionOk="0">
                  <a:moveTo>
                    <a:pt x="991" y="1"/>
                  </a:moveTo>
                  <a:cubicBezTo>
                    <a:pt x="950" y="1"/>
                    <a:pt x="908" y="4"/>
                    <a:pt x="866" y="9"/>
                  </a:cubicBezTo>
                  <a:cubicBezTo>
                    <a:pt x="354" y="84"/>
                    <a:pt x="0" y="583"/>
                    <a:pt x="75" y="1126"/>
                  </a:cubicBezTo>
                  <a:cubicBezTo>
                    <a:pt x="147" y="1620"/>
                    <a:pt x="554" y="1983"/>
                    <a:pt x="1019" y="1983"/>
                  </a:cubicBezTo>
                  <a:cubicBezTo>
                    <a:pt x="1061" y="1983"/>
                    <a:pt x="1104" y="1980"/>
                    <a:pt x="1148" y="1974"/>
                  </a:cubicBezTo>
                  <a:cubicBezTo>
                    <a:pt x="1660" y="1899"/>
                    <a:pt x="2012" y="1400"/>
                    <a:pt x="1938" y="861"/>
                  </a:cubicBezTo>
                  <a:cubicBezTo>
                    <a:pt x="1867" y="362"/>
                    <a:pt x="1457" y="1"/>
                    <a:pt x="991" y="1"/>
                  </a:cubicBezTo>
                  <a:close/>
                </a:path>
              </a:pathLst>
            </a:custGeom>
            <a:solidFill>
              <a:srgbClr val="B37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7907121" y="4236506"/>
              <a:ext cx="218529" cy="178205"/>
            </a:xfrm>
            <a:custGeom>
              <a:avLst/>
              <a:gdLst/>
              <a:ahLst/>
              <a:cxnLst/>
              <a:rect l="l" t="t" r="r" b="b"/>
              <a:pathLst>
                <a:path w="2016" h="1644" extrusionOk="0">
                  <a:moveTo>
                    <a:pt x="996" y="0"/>
                  </a:moveTo>
                  <a:cubicBezTo>
                    <a:pt x="954" y="0"/>
                    <a:pt x="912" y="3"/>
                    <a:pt x="869" y="8"/>
                  </a:cubicBezTo>
                  <a:cubicBezTo>
                    <a:pt x="354" y="69"/>
                    <a:pt x="0" y="482"/>
                    <a:pt x="78" y="934"/>
                  </a:cubicBezTo>
                  <a:cubicBezTo>
                    <a:pt x="147" y="1345"/>
                    <a:pt x="554" y="1644"/>
                    <a:pt x="1019" y="1644"/>
                  </a:cubicBezTo>
                  <a:cubicBezTo>
                    <a:pt x="1062" y="1644"/>
                    <a:pt x="1105" y="1641"/>
                    <a:pt x="1148" y="1636"/>
                  </a:cubicBezTo>
                  <a:cubicBezTo>
                    <a:pt x="1660" y="1578"/>
                    <a:pt x="2016" y="1165"/>
                    <a:pt x="1938" y="714"/>
                  </a:cubicBezTo>
                  <a:cubicBezTo>
                    <a:pt x="1867" y="300"/>
                    <a:pt x="1458" y="0"/>
                    <a:pt x="996" y="0"/>
                  </a:cubicBezTo>
                  <a:close/>
                </a:path>
              </a:pathLst>
            </a:custGeom>
            <a:solidFill>
              <a:srgbClr val="B37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7283729" y="3622003"/>
              <a:ext cx="334081" cy="137665"/>
            </a:xfrm>
            <a:custGeom>
              <a:avLst/>
              <a:gdLst/>
              <a:ahLst/>
              <a:cxnLst/>
              <a:rect l="l" t="t" r="r" b="b"/>
              <a:pathLst>
                <a:path w="3082" h="1270" extrusionOk="0">
                  <a:moveTo>
                    <a:pt x="1" y="0"/>
                  </a:moveTo>
                  <a:lnTo>
                    <a:pt x="1" y="1270"/>
                  </a:lnTo>
                  <a:lnTo>
                    <a:pt x="2389" y="1270"/>
                  </a:lnTo>
                  <a:cubicBezTo>
                    <a:pt x="2769" y="1270"/>
                    <a:pt x="3081" y="1008"/>
                    <a:pt x="3081" y="692"/>
                  </a:cubicBezTo>
                  <a:lnTo>
                    <a:pt x="3081" y="577"/>
                  </a:lnTo>
                  <a:cubicBezTo>
                    <a:pt x="3081" y="258"/>
                    <a:pt x="2769" y="0"/>
                    <a:pt x="2389" y="0"/>
                  </a:cubicBezTo>
                  <a:close/>
                </a:path>
              </a:pathLst>
            </a:custGeom>
            <a:solidFill>
              <a:srgbClr val="727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7283729" y="3622003"/>
              <a:ext cx="334081" cy="137665"/>
            </a:xfrm>
            <a:custGeom>
              <a:avLst/>
              <a:gdLst/>
              <a:ahLst/>
              <a:cxnLst/>
              <a:rect l="l" t="t" r="r" b="b"/>
              <a:pathLst>
                <a:path w="3082" h="1270" extrusionOk="0">
                  <a:moveTo>
                    <a:pt x="1" y="0"/>
                  </a:moveTo>
                  <a:lnTo>
                    <a:pt x="1" y="1270"/>
                  </a:lnTo>
                  <a:lnTo>
                    <a:pt x="2389" y="1270"/>
                  </a:lnTo>
                  <a:cubicBezTo>
                    <a:pt x="2769" y="1270"/>
                    <a:pt x="3081" y="1008"/>
                    <a:pt x="3081" y="692"/>
                  </a:cubicBezTo>
                  <a:lnTo>
                    <a:pt x="3081" y="577"/>
                  </a:lnTo>
                  <a:cubicBezTo>
                    <a:pt x="3081" y="258"/>
                    <a:pt x="2769" y="0"/>
                    <a:pt x="2389" y="0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6745452" y="3359410"/>
              <a:ext cx="218204" cy="178314"/>
            </a:xfrm>
            <a:custGeom>
              <a:avLst/>
              <a:gdLst/>
              <a:ahLst/>
              <a:cxnLst/>
              <a:rect l="l" t="t" r="r" b="b"/>
              <a:pathLst>
                <a:path w="2013" h="1645" extrusionOk="0">
                  <a:moveTo>
                    <a:pt x="994" y="1"/>
                  </a:moveTo>
                  <a:cubicBezTo>
                    <a:pt x="952" y="1"/>
                    <a:pt x="909" y="3"/>
                    <a:pt x="866" y="8"/>
                  </a:cubicBezTo>
                  <a:cubicBezTo>
                    <a:pt x="354" y="70"/>
                    <a:pt x="0" y="483"/>
                    <a:pt x="75" y="934"/>
                  </a:cubicBezTo>
                  <a:cubicBezTo>
                    <a:pt x="147" y="1345"/>
                    <a:pt x="555" y="1645"/>
                    <a:pt x="1020" y="1645"/>
                  </a:cubicBezTo>
                  <a:cubicBezTo>
                    <a:pt x="1062" y="1645"/>
                    <a:pt x="1105" y="1642"/>
                    <a:pt x="1148" y="1637"/>
                  </a:cubicBezTo>
                  <a:cubicBezTo>
                    <a:pt x="1660" y="1579"/>
                    <a:pt x="2012" y="1162"/>
                    <a:pt x="1938" y="714"/>
                  </a:cubicBezTo>
                  <a:cubicBezTo>
                    <a:pt x="1867" y="300"/>
                    <a:pt x="1458" y="1"/>
                    <a:pt x="994" y="1"/>
                  </a:cubicBezTo>
                  <a:close/>
                </a:path>
              </a:pathLst>
            </a:custGeom>
            <a:solidFill>
              <a:srgbClr val="B37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6905446" y="3415776"/>
              <a:ext cx="90620" cy="85092"/>
            </a:xfrm>
            <a:custGeom>
              <a:avLst/>
              <a:gdLst/>
              <a:ahLst/>
              <a:cxnLst/>
              <a:rect l="l" t="t" r="r" b="b"/>
              <a:pathLst>
                <a:path w="836" h="785" extrusionOk="0">
                  <a:moveTo>
                    <a:pt x="418" y="1"/>
                  </a:moveTo>
                  <a:cubicBezTo>
                    <a:pt x="187" y="1"/>
                    <a:pt x="1" y="177"/>
                    <a:pt x="1" y="394"/>
                  </a:cubicBezTo>
                  <a:cubicBezTo>
                    <a:pt x="1" y="608"/>
                    <a:pt x="187" y="785"/>
                    <a:pt x="418" y="785"/>
                  </a:cubicBezTo>
                  <a:cubicBezTo>
                    <a:pt x="649" y="785"/>
                    <a:pt x="835" y="608"/>
                    <a:pt x="835" y="394"/>
                  </a:cubicBezTo>
                  <a:cubicBezTo>
                    <a:pt x="835" y="177"/>
                    <a:pt x="649" y="1"/>
                    <a:pt x="418" y="1"/>
                  </a:cubicBezTo>
                  <a:close/>
                </a:path>
              </a:pathLst>
            </a:custGeom>
            <a:solidFill>
              <a:srgbClr val="9D6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7891620" y="4287670"/>
              <a:ext cx="90946" cy="84658"/>
            </a:xfrm>
            <a:custGeom>
              <a:avLst/>
              <a:gdLst/>
              <a:ahLst/>
              <a:cxnLst/>
              <a:rect l="l" t="t" r="r" b="b"/>
              <a:pathLst>
                <a:path w="839" h="781" extrusionOk="0">
                  <a:moveTo>
                    <a:pt x="419" y="1"/>
                  </a:moveTo>
                  <a:cubicBezTo>
                    <a:pt x="191" y="1"/>
                    <a:pt x="1" y="173"/>
                    <a:pt x="1" y="391"/>
                  </a:cubicBezTo>
                  <a:cubicBezTo>
                    <a:pt x="1" y="608"/>
                    <a:pt x="191" y="781"/>
                    <a:pt x="419" y="781"/>
                  </a:cubicBezTo>
                  <a:cubicBezTo>
                    <a:pt x="649" y="781"/>
                    <a:pt x="839" y="608"/>
                    <a:pt x="839" y="391"/>
                  </a:cubicBezTo>
                  <a:cubicBezTo>
                    <a:pt x="839" y="173"/>
                    <a:pt x="649" y="1"/>
                    <a:pt x="419" y="1"/>
                  </a:cubicBezTo>
                  <a:close/>
                </a:path>
              </a:pathLst>
            </a:custGeom>
            <a:solidFill>
              <a:srgbClr val="9D6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7394077" y="3603576"/>
              <a:ext cx="483344" cy="409959"/>
            </a:xfrm>
            <a:custGeom>
              <a:avLst/>
              <a:gdLst/>
              <a:ahLst/>
              <a:cxnLst/>
              <a:rect l="l" t="t" r="r" b="b"/>
              <a:pathLst>
                <a:path w="4459" h="3782" extrusionOk="0">
                  <a:moveTo>
                    <a:pt x="1965" y="1"/>
                  </a:moveTo>
                  <a:cubicBezTo>
                    <a:pt x="886" y="1"/>
                    <a:pt x="1" y="734"/>
                    <a:pt x="1" y="1633"/>
                  </a:cubicBezTo>
                  <a:lnTo>
                    <a:pt x="1" y="3770"/>
                  </a:lnTo>
                  <a:cubicBezTo>
                    <a:pt x="144" y="3778"/>
                    <a:pt x="287" y="3781"/>
                    <a:pt x="430" y="3781"/>
                  </a:cubicBezTo>
                  <a:cubicBezTo>
                    <a:pt x="1547" y="3781"/>
                    <a:pt x="2663" y="3570"/>
                    <a:pt x="3775" y="3570"/>
                  </a:cubicBezTo>
                  <a:cubicBezTo>
                    <a:pt x="4003" y="3570"/>
                    <a:pt x="4231" y="3579"/>
                    <a:pt x="4459" y="3601"/>
                  </a:cubicBezTo>
                  <a:lnTo>
                    <a:pt x="4459" y="1633"/>
                  </a:lnTo>
                  <a:cubicBezTo>
                    <a:pt x="4459" y="734"/>
                    <a:pt x="3576" y="1"/>
                    <a:pt x="2494" y="1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7394077" y="3972451"/>
              <a:ext cx="483344" cy="293649"/>
            </a:xfrm>
            <a:custGeom>
              <a:avLst/>
              <a:gdLst/>
              <a:ahLst/>
              <a:cxnLst/>
              <a:rect l="l" t="t" r="r" b="b"/>
              <a:pathLst>
                <a:path w="4459" h="2709" extrusionOk="0">
                  <a:moveTo>
                    <a:pt x="1" y="1"/>
                  </a:moveTo>
                  <a:lnTo>
                    <a:pt x="1" y="1409"/>
                  </a:lnTo>
                  <a:cubicBezTo>
                    <a:pt x="1" y="2124"/>
                    <a:pt x="886" y="2708"/>
                    <a:pt x="1965" y="2708"/>
                  </a:cubicBezTo>
                  <a:lnTo>
                    <a:pt x="2494" y="2708"/>
                  </a:lnTo>
                  <a:cubicBezTo>
                    <a:pt x="3576" y="2708"/>
                    <a:pt x="4459" y="2124"/>
                    <a:pt x="4459" y="1409"/>
                  </a:cubicBezTo>
                  <a:lnTo>
                    <a:pt x="4459" y="1"/>
                  </a:lnTo>
                  <a:close/>
                </a:path>
              </a:pathLst>
            </a:custGeom>
            <a:solidFill>
              <a:srgbClr val="F25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7512881" y="3791536"/>
              <a:ext cx="305356" cy="342861"/>
            </a:xfrm>
            <a:custGeom>
              <a:avLst/>
              <a:gdLst/>
              <a:ahLst/>
              <a:cxnLst/>
              <a:rect l="l" t="t" r="r" b="b"/>
              <a:pathLst>
                <a:path w="2817" h="3163" extrusionOk="0">
                  <a:moveTo>
                    <a:pt x="102" y="0"/>
                  </a:moveTo>
                  <a:cubicBezTo>
                    <a:pt x="45" y="0"/>
                    <a:pt x="1" y="44"/>
                    <a:pt x="1" y="102"/>
                  </a:cubicBezTo>
                  <a:lnTo>
                    <a:pt x="1" y="3061"/>
                  </a:lnTo>
                  <a:cubicBezTo>
                    <a:pt x="1" y="3118"/>
                    <a:pt x="45" y="3162"/>
                    <a:pt x="102" y="3162"/>
                  </a:cubicBezTo>
                  <a:lnTo>
                    <a:pt x="2715" y="3162"/>
                  </a:lnTo>
                  <a:cubicBezTo>
                    <a:pt x="2773" y="3162"/>
                    <a:pt x="2816" y="3118"/>
                    <a:pt x="2816" y="3061"/>
                  </a:cubicBezTo>
                  <a:lnTo>
                    <a:pt x="2816" y="102"/>
                  </a:lnTo>
                  <a:cubicBezTo>
                    <a:pt x="2816" y="44"/>
                    <a:pt x="2773" y="0"/>
                    <a:pt x="2715" y="0"/>
                  </a:cubicBezTo>
                  <a:close/>
                </a:path>
              </a:pathLst>
            </a:custGeom>
            <a:solidFill>
              <a:srgbClr val="F25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7488600" y="3617559"/>
              <a:ext cx="58209" cy="388822"/>
            </a:xfrm>
            <a:custGeom>
              <a:avLst/>
              <a:gdLst/>
              <a:ahLst/>
              <a:cxnLst/>
              <a:rect l="l" t="t" r="r" b="b"/>
              <a:pathLst>
                <a:path w="537" h="3587" extrusionOk="0">
                  <a:moveTo>
                    <a:pt x="1" y="0"/>
                  </a:moveTo>
                  <a:lnTo>
                    <a:pt x="1" y="3587"/>
                  </a:lnTo>
                  <a:lnTo>
                    <a:pt x="536" y="358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25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7765880" y="3622328"/>
              <a:ext cx="58318" cy="388930"/>
            </a:xfrm>
            <a:custGeom>
              <a:avLst/>
              <a:gdLst/>
              <a:ahLst/>
              <a:cxnLst/>
              <a:rect l="l" t="t" r="r" b="b"/>
              <a:pathLst>
                <a:path w="538" h="3588" extrusionOk="0">
                  <a:moveTo>
                    <a:pt x="0" y="0"/>
                  </a:moveTo>
                  <a:lnTo>
                    <a:pt x="0" y="3587"/>
                  </a:lnTo>
                  <a:lnTo>
                    <a:pt x="537" y="3587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F25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7543774" y="3880530"/>
              <a:ext cx="240642" cy="131920"/>
            </a:xfrm>
            <a:custGeom>
              <a:avLst/>
              <a:gdLst/>
              <a:ahLst/>
              <a:cxnLst/>
              <a:rect l="l" t="t" r="r" b="b"/>
              <a:pathLst>
                <a:path w="2220" h="1217" extrusionOk="0">
                  <a:moveTo>
                    <a:pt x="184" y="0"/>
                  </a:moveTo>
                  <a:cubicBezTo>
                    <a:pt x="1" y="1148"/>
                    <a:pt x="909" y="1216"/>
                    <a:pt x="1128" y="1216"/>
                  </a:cubicBezTo>
                  <a:cubicBezTo>
                    <a:pt x="1157" y="1216"/>
                    <a:pt x="1174" y="1215"/>
                    <a:pt x="1174" y="1215"/>
                  </a:cubicBezTo>
                  <a:cubicBezTo>
                    <a:pt x="2220" y="1215"/>
                    <a:pt x="1958" y="0"/>
                    <a:pt x="1958" y="0"/>
                  </a:cubicBezTo>
                  <a:close/>
                </a:path>
              </a:pathLst>
            </a:custGeom>
            <a:solidFill>
              <a:srgbClr val="FFE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7450661" y="3772784"/>
              <a:ext cx="101568" cy="99401"/>
            </a:xfrm>
            <a:custGeom>
              <a:avLst/>
              <a:gdLst/>
              <a:ahLst/>
              <a:cxnLst/>
              <a:rect l="l" t="t" r="r" b="b"/>
              <a:pathLst>
                <a:path w="937" h="917" extrusionOk="0">
                  <a:moveTo>
                    <a:pt x="469" y="1"/>
                  </a:moveTo>
                  <a:cubicBezTo>
                    <a:pt x="211" y="1"/>
                    <a:pt x="1" y="204"/>
                    <a:pt x="1" y="458"/>
                  </a:cubicBezTo>
                  <a:cubicBezTo>
                    <a:pt x="1" y="709"/>
                    <a:pt x="211" y="917"/>
                    <a:pt x="469" y="917"/>
                  </a:cubicBezTo>
                  <a:cubicBezTo>
                    <a:pt x="727" y="917"/>
                    <a:pt x="937" y="709"/>
                    <a:pt x="937" y="458"/>
                  </a:cubicBezTo>
                  <a:cubicBezTo>
                    <a:pt x="937" y="204"/>
                    <a:pt x="727" y="1"/>
                    <a:pt x="469" y="1"/>
                  </a:cubicBezTo>
                  <a:close/>
                </a:path>
              </a:pathLst>
            </a:custGeom>
            <a:solidFill>
              <a:srgbClr val="FFE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7744634" y="3760968"/>
              <a:ext cx="101894" cy="102002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72" y="1"/>
                  </a:moveTo>
                  <a:cubicBezTo>
                    <a:pt x="210" y="1"/>
                    <a:pt x="0" y="212"/>
                    <a:pt x="0" y="469"/>
                  </a:cubicBezTo>
                  <a:cubicBezTo>
                    <a:pt x="0" y="730"/>
                    <a:pt x="210" y="940"/>
                    <a:pt x="472" y="940"/>
                  </a:cubicBezTo>
                  <a:cubicBezTo>
                    <a:pt x="729" y="940"/>
                    <a:pt x="940" y="730"/>
                    <a:pt x="940" y="469"/>
                  </a:cubicBezTo>
                  <a:cubicBezTo>
                    <a:pt x="940" y="212"/>
                    <a:pt x="729" y="1"/>
                    <a:pt x="472" y="1"/>
                  </a:cubicBezTo>
                  <a:close/>
                </a:path>
              </a:pathLst>
            </a:custGeom>
            <a:solidFill>
              <a:srgbClr val="FFE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7518409" y="4478557"/>
              <a:ext cx="46394" cy="263081"/>
            </a:xfrm>
            <a:custGeom>
              <a:avLst/>
              <a:gdLst/>
              <a:ahLst/>
              <a:cxnLst/>
              <a:rect l="l" t="t" r="r" b="b"/>
              <a:pathLst>
                <a:path w="428" h="2427" extrusionOk="0">
                  <a:moveTo>
                    <a:pt x="24" y="0"/>
                  </a:moveTo>
                  <a:lnTo>
                    <a:pt x="0" y="2108"/>
                  </a:lnTo>
                  <a:lnTo>
                    <a:pt x="0" y="2114"/>
                  </a:lnTo>
                  <a:cubicBezTo>
                    <a:pt x="0" y="2284"/>
                    <a:pt x="88" y="2423"/>
                    <a:pt x="200" y="2427"/>
                  </a:cubicBezTo>
                  <a:lnTo>
                    <a:pt x="204" y="2427"/>
                  </a:lnTo>
                  <a:cubicBezTo>
                    <a:pt x="312" y="2427"/>
                    <a:pt x="404" y="2291"/>
                    <a:pt x="404" y="2117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rgbClr val="B37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7509845" y="4215261"/>
              <a:ext cx="72301" cy="284327"/>
            </a:xfrm>
            <a:custGeom>
              <a:avLst/>
              <a:gdLst/>
              <a:ahLst/>
              <a:cxnLst/>
              <a:rect l="l" t="t" r="r" b="b"/>
              <a:pathLst>
                <a:path w="667" h="2623" extrusionOk="0">
                  <a:moveTo>
                    <a:pt x="354" y="0"/>
                  </a:moveTo>
                  <a:cubicBezTo>
                    <a:pt x="184" y="0"/>
                    <a:pt x="42" y="139"/>
                    <a:pt x="42" y="309"/>
                  </a:cubicBezTo>
                  <a:lnTo>
                    <a:pt x="1" y="2623"/>
                  </a:lnTo>
                  <a:lnTo>
                    <a:pt x="629" y="2623"/>
                  </a:lnTo>
                  <a:lnTo>
                    <a:pt x="666" y="319"/>
                  </a:lnTo>
                  <a:lnTo>
                    <a:pt x="666" y="316"/>
                  </a:lnTo>
                  <a:cubicBezTo>
                    <a:pt x="666" y="143"/>
                    <a:pt x="530" y="3"/>
                    <a:pt x="358" y="0"/>
                  </a:cubicBezTo>
                  <a:close/>
                </a:path>
              </a:pathLst>
            </a:custGeom>
            <a:solidFill>
              <a:srgbClr val="F25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7518409" y="4599853"/>
              <a:ext cx="45310" cy="141784"/>
            </a:xfrm>
            <a:custGeom>
              <a:avLst/>
              <a:gdLst/>
              <a:ahLst/>
              <a:cxnLst/>
              <a:rect l="l" t="t" r="r" b="b"/>
              <a:pathLst>
                <a:path w="418" h="1308" extrusionOk="0">
                  <a:moveTo>
                    <a:pt x="11" y="1"/>
                  </a:moveTo>
                  <a:lnTo>
                    <a:pt x="0" y="989"/>
                  </a:lnTo>
                  <a:lnTo>
                    <a:pt x="0" y="995"/>
                  </a:lnTo>
                  <a:cubicBezTo>
                    <a:pt x="0" y="1165"/>
                    <a:pt x="88" y="1304"/>
                    <a:pt x="200" y="1308"/>
                  </a:cubicBezTo>
                  <a:lnTo>
                    <a:pt x="204" y="1308"/>
                  </a:lnTo>
                  <a:cubicBezTo>
                    <a:pt x="312" y="1308"/>
                    <a:pt x="404" y="1172"/>
                    <a:pt x="404" y="998"/>
                  </a:cubicBezTo>
                  <a:lnTo>
                    <a:pt x="41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7666913" y="4491023"/>
              <a:ext cx="46503" cy="263406"/>
            </a:xfrm>
            <a:custGeom>
              <a:avLst/>
              <a:gdLst/>
              <a:ahLst/>
              <a:cxnLst/>
              <a:rect l="l" t="t" r="r" b="b"/>
              <a:pathLst>
                <a:path w="429" h="2430" extrusionOk="0">
                  <a:moveTo>
                    <a:pt x="25" y="1"/>
                  </a:moveTo>
                  <a:lnTo>
                    <a:pt x="1" y="2111"/>
                  </a:lnTo>
                  <a:lnTo>
                    <a:pt x="1" y="2115"/>
                  </a:lnTo>
                  <a:cubicBezTo>
                    <a:pt x="1" y="2287"/>
                    <a:pt x="89" y="2427"/>
                    <a:pt x="198" y="2430"/>
                  </a:cubicBezTo>
                  <a:lnTo>
                    <a:pt x="204" y="2430"/>
                  </a:lnTo>
                  <a:cubicBezTo>
                    <a:pt x="313" y="2430"/>
                    <a:pt x="404" y="2291"/>
                    <a:pt x="404" y="2121"/>
                  </a:cubicBezTo>
                  <a:lnTo>
                    <a:pt x="428" y="1"/>
                  </a:lnTo>
                  <a:close/>
                </a:path>
              </a:pathLst>
            </a:custGeom>
            <a:solidFill>
              <a:srgbClr val="B37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7666913" y="4631180"/>
              <a:ext cx="45093" cy="123248"/>
            </a:xfrm>
            <a:custGeom>
              <a:avLst/>
              <a:gdLst/>
              <a:ahLst/>
              <a:cxnLst/>
              <a:rect l="l" t="t" r="r" b="b"/>
              <a:pathLst>
                <a:path w="416" h="1137" extrusionOk="0">
                  <a:moveTo>
                    <a:pt x="11" y="1"/>
                  </a:moveTo>
                  <a:lnTo>
                    <a:pt x="1" y="818"/>
                  </a:lnTo>
                  <a:lnTo>
                    <a:pt x="1" y="822"/>
                  </a:lnTo>
                  <a:cubicBezTo>
                    <a:pt x="1" y="994"/>
                    <a:pt x="89" y="1134"/>
                    <a:pt x="198" y="1137"/>
                  </a:cubicBezTo>
                  <a:lnTo>
                    <a:pt x="204" y="1137"/>
                  </a:lnTo>
                  <a:cubicBezTo>
                    <a:pt x="313" y="1137"/>
                    <a:pt x="404" y="998"/>
                    <a:pt x="404" y="828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7658566" y="4228051"/>
              <a:ext cx="72084" cy="284435"/>
            </a:xfrm>
            <a:custGeom>
              <a:avLst/>
              <a:gdLst/>
              <a:ahLst/>
              <a:cxnLst/>
              <a:rect l="l" t="t" r="r" b="b"/>
              <a:pathLst>
                <a:path w="665" h="2624" extrusionOk="0">
                  <a:moveTo>
                    <a:pt x="353" y="1"/>
                  </a:moveTo>
                  <a:cubicBezTo>
                    <a:pt x="179" y="1"/>
                    <a:pt x="41" y="137"/>
                    <a:pt x="37" y="310"/>
                  </a:cubicBezTo>
                  <a:lnTo>
                    <a:pt x="0" y="2624"/>
                  </a:lnTo>
                  <a:lnTo>
                    <a:pt x="624" y="2624"/>
                  </a:lnTo>
                  <a:lnTo>
                    <a:pt x="665" y="320"/>
                  </a:lnTo>
                  <a:lnTo>
                    <a:pt x="665" y="313"/>
                  </a:lnTo>
                  <a:cubicBezTo>
                    <a:pt x="665" y="143"/>
                    <a:pt x="530" y="4"/>
                    <a:pt x="356" y="1"/>
                  </a:cubicBezTo>
                  <a:close/>
                </a:path>
              </a:pathLst>
            </a:custGeom>
            <a:solidFill>
              <a:srgbClr val="F25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7515482" y="4691124"/>
              <a:ext cx="146445" cy="68507"/>
            </a:xfrm>
            <a:custGeom>
              <a:avLst/>
              <a:gdLst/>
              <a:ahLst/>
              <a:cxnLst/>
              <a:rect l="l" t="t" r="r" b="b"/>
              <a:pathLst>
                <a:path w="1351" h="632" extrusionOk="0">
                  <a:moveTo>
                    <a:pt x="207" y="0"/>
                  </a:moveTo>
                  <a:cubicBezTo>
                    <a:pt x="118" y="0"/>
                    <a:pt x="46" y="32"/>
                    <a:pt x="0" y="109"/>
                  </a:cubicBezTo>
                  <a:cubicBezTo>
                    <a:pt x="0" y="252"/>
                    <a:pt x="0" y="397"/>
                    <a:pt x="7" y="540"/>
                  </a:cubicBezTo>
                  <a:cubicBezTo>
                    <a:pt x="47" y="550"/>
                    <a:pt x="110" y="556"/>
                    <a:pt x="171" y="556"/>
                  </a:cubicBezTo>
                  <a:cubicBezTo>
                    <a:pt x="229" y="556"/>
                    <a:pt x="285" y="551"/>
                    <a:pt x="323" y="540"/>
                  </a:cubicBezTo>
                  <a:cubicBezTo>
                    <a:pt x="336" y="496"/>
                    <a:pt x="323" y="458"/>
                    <a:pt x="336" y="414"/>
                  </a:cubicBezTo>
                  <a:cubicBezTo>
                    <a:pt x="682" y="458"/>
                    <a:pt x="984" y="615"/>
                    <a:pt x="1350" y="632"/>
                  </a:cubicBezTo>
                  <a:cubicBezTo>
                    <a:pt x="1137" y="475"/>
                    <a:pt x="550" y="0"/>
                    <a:pt x="207" y="0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7668105" y="4687655"/>
              <a:ext cx="163030" cy="76420"/>
            </a:xfrm>
            <a:custGeom>
              <a:avLst/>
              <a:gdLst/>
              <a:ahLst/>
              <a:cxnLst/>
              <a:rect l="l" t="t" r="r" b="b"/>
              <a:pathLst>
                <a:path w="1504" h="705" extrusionOk="0">
                  <a:moveTo>
                    <a:pt x="229" y="0"/>
                  </a:moveTo>
                  <a:cubicBezTo>
                    <a:pt x="131" y="0"/>
                    <a:pt x="51" y="36"/>
                    <a:pt x="0" y="121"/>
                  </a:cubicBezTo>
                  <a:cubicBezTo>
                    <a:pt x="3" y="284"/>
                    <a:pt x="0" y="443"/>
                    <a:pt x="10" y="603"/>
                  </a:cubicBezTo>
                  <a:cubicBezTo>
                    <a:pt x="54" y="615"/>
                    <a:pt x="123" y="622"/>
                    <a:pt x="191" y="622"/>
                  </a:cubicBezTo>
                  <a:cubicBezTo>
                    <a:pt x="255" y="622"/>
                    <a:pt x="319" y="616"/>
                    <a:pt x="360" y="603"/>
                  </a:cubicBezTo>
                  <a:cubicBezTo>
                    <a:pt x="373" y="555"/>
                    <a:pt x="360" y="511"/>
                    <a:pt x="376" y="460"/>
                  </a:cubicBezTo>
                  <a:cubicBezTo>
                    <a:pt x="760" y="511"/>
                    <a:pt x="1096" y="688"/>
                    <a:pt x="1503" y="705"/>
                  </a:cubicBezTo>
                  <a:cubicBezTo>
                    <a:pt x="1266" y="532"/>
                    <a:pt x="611" y="0"/>
                    <a:pt x="229" y="0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7636988" y="3027325"/>
              <a:ext cx="46500" cy="215100"/>
            </a:xfrm>
            <a:prstGeom prst="roundRect">
              <a:avLst>
                <a:gd name="adj" fmla="val 16667"/>
              </a:avLst>
            </a:prstGeom>
            <a:solidFill>
              <a:srgbClr val="FE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 descr="A picture containing shirt, light&#10;&#10;Description automatically generated">
            <a:extLst>
              <a:ext uri="{FF2B5EF4-FFF2-40B4-BE49-F238E27FC236}">
                <a16:creationId xmlns:a16="http://schemas.microsoft.com/office/drawing/2014/main" id="{3C7F70D5-DE17-8449-B1C3-F1DF9D536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825" y="660744"/>
            <a:ext cx="784884" cy="7319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2758;p49">
            <a:extLst>
              <a:ext uri="{FF2B5EF4-FFF2-40B4-BE49-F238E27FC236}">
                <a16:creationId xmlns:a16="http://schemas.microsoft.com/office/drawing/2014/main" id="{AB1AFA36-5604-0543-B4F6-3C274FD068CA}"/>
              </a:ext>
            </a:extLst>
          </p:cNvPr>
          <p:cNvSpPr/>
          <p:nvPr/>
        </p:nvSpPr>
        <p:spPr>
          <a:xfrm flipH="1">
            <a:off x="296677" y="665394"/>
            <a:ext cx="5400231" cy="3264356"/>
          </a:xfrm>
          <a:custGeom>
            <a:avLst/>
            <a:gdLst/>
            <a:ahLst/>
            <a:cxnLst/>
            <a:rect l="l" t="t" r="r" b="b"/>
            <a:pathLst>
              <a:path w="94795" h="58903" extrusionOk="0">
                <a:moveTo>
                  <a:pt x="32627" y="1"/>
                </a:moveTo>
                <a:cubicBezTo>
                  <a:pt x="28737" y="1"/>
                  <a:pt x="24890" y="1139"/>
                  <a:pt x="21845" y="3546"/>
                </a:cubicBezTo>
                <a:cubicBezTo>
                  <a:pt x="16017" y="8157"/>
                  <a:pt x="14109" y="16463"/>
                  <a:pt x="15442" y="23775"/>
                </a:cubicBezTo>
                <a:cubicBezTo>
                  <a:pt x="15914" y="26366"/>
                  <a:pt x="16736" y="28913"/>
                  <a:pt x="16820" y="31547"/>
                </a:cubicBezTo>
                <a:cubicBezTo>
                  <a:pt x="16900" y="34182"/>
                  <a:pt x="16074" y="37039"/>
                  <a:pt x="13919" y="38554"/>
                </a:cubicBezTo>
                <a:cubicBezTo>
                  <a:pt x="10996" y="40609"/>
                  <a:pt x="6740" y="39550"/>
                  <a:pt x="3703" y="41431"/>
                </a:cubicBezTo>
                <a:cubicBezTo>
                  <a:pt x="876" y="43179"/>
                  <a:pt x="1" y="47052"/>
                  <a:pt x="769" y="50285"/>
                </a:cubicBezTo>
                <a:cubicBezTo>
                  <a:pt x="1542" y="53516"/>
                  <a:pt x="3606" y="56262"/>
                  <a:pt x="5621" y="58903"/>
                </a:cubicBezTo>
                <a:lnTo>
                  <a:pt x="84991" y="58903"/>
                </a:lnTo>
                <a:lnTo>
                  <a:pt x="88994" y="55080"/>
                </a:lnTo>
                <a:cubicBezTo>
                  <a:pt x="93136" y="51251"/>
                  <a:pt x="94794" y="44951"/>
                  <a:pt x="93073" y="39582"/>
                </a:cubicBezTo>
                <a:cubicBezTo>
                  <a:pt x="91348" y="34211"/>
                  <a:pt x="86336" y="30052"/>
                  <a:pt x="80742" y="29350"/>
                </a:cubicBezTo>
                <a:cubicBezTo>
                  <a:pt x="80023" y="29259"/>
                  <a:pt x="79304" y="29221"/>
                  <a:pt x="78584" y="29221"/>
                </a:cubicBezTo>
                <a:cubicBezTo>
                  <a:pt x="75805" y="29221"/>
                  <a:pt x="73018" y="29784"/>
                  <a:pt x="70236" y="30046"/>
                </a:cubicBezTo>
                <a:cubicBezTo>
                  <a:pt x="69439" y="30121"/>
                  <a:pt x="68626" y="30166"/>
                  <a:pt x="67813" y="30166"/>
                </a:cubicBezTo>
                <a:cubicBezTo>
                  <a:pt x="65050" y="30166"/>
                  <a:pt x="62288" y="29641"/>
                  <a:pt x="60149" y="27961"/>
                </a:cubicBezTo>
                <a:cubicBezTo>
                  <a:pt x="56986" y="25470"/>
                  <a:pt x="56030" y="21184"/>
                  <a:pt x="54622" y="17412"/>
                </a:cubicBezTo>
                <a:cubicBezTo>
                  <a:pt x="52201" y="10935"/>
                  <a:pt x="47682" y="5048"/>
                  <a:pt x="41462" y="2024"/>
                </a:cubicBezTo>
                <a:cubicBezTo>
                  <a:pt x="38733" y="696"/>
                  <a:pt x="35667" y="1"/>
                  <a:pt x="32627" y="1"/>
                </a:cubicBezTo>
                <a:close/>
              </a:path>
            </a:pathLst>
          </a:custGeom>
          <a:solidFill>
            <a:srgbClr val="FFEA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 txBox="1">
            <a:spLocks noGrp="1"/>
          </p:cNvSpPr>
          <p:nvPr>
            <p:ph type="title"/>
          </p:nvPr>
        </p:nvSpPr>
        <p:spPr>
          <a:xfrm>
            <a:off x="2253521" y="241094"/>
            <a:ext cx="39835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Adversarial De-biasing Method</a:t>
            </a:r>
            <a:endParaRPr dirty="0"/>
          </a:p>
        </p:txBody>
      </p:sp>
      <p:grpSp>
        <p:nvGrpSpPr>
          <p:cNvPr id="890" name="Google Shape;890;p36"/>
          <p:cNvGrpSpPr/>
          <p:nvPr/>
        </p:nvGrpSpPr>
        <p:grpSpPr>
          <a:xfrm>
            <a:off x="831171" y="2936084"/>
            <a:ext cx="406234" cy="993666"/>
            <a:chOff x="1322475" y="554650"/>
            <a:chExt cx="1525476" cy="3731380"/>
          </a:xfrm>
        </p:grpSpPr>
        <p:sp>
          <p:nvSpPr>
            <p:cNvPr id="891" name="Google Shape;891;p36"/>
            <p:cNvSpPr/>
            <p:nvPr/>
          </p:nvSpPr>
          <p:spPr>
            <a:xfrm>
              <a:off x="1981192" y="554650"/>
              <a:ext cx="584353" cy="1018796"/>
            </a:xfrm>
            <a:custGeom>
              <a:avLst/>
              <a:gdLst/>
              <a:ahLst/>
              <a:cxnLst/>
              <a:rect l="l" t="t" r="r" b="b"/>
              <a:pathLst>
                <a:path w="9328" h="16263" extrusionOk="0">
                  <a:moveTo>
                    <a:pt x="156" y="0"/>
                  </a:moveTo>
                  <a:cubicBezTo>
                    <a:pt x="71" y="0"/>
                    <a:pt x="0" y="69"/>
                    <a:pt x="0" y="153"/>
                  </a:cubicBezTo>
                  <a:lnTo>
                    <a:pt x="0" y="16110"/>
                  </a:lnTo>
                  <a:cubicBezTo>
                    <a:pt x="0" y="16195"/>
                    <a:pt x="71" y="16263"/>
                    <a:pt x="156" y="16263"/>
                  </a:cubicBezTo>
                  <a:lnTo>
                    <a:pt x="9174" y="16263"/>
                  </a:lnTo>
                  <a:cubicBezTo>
                    <a:pt x="9255" y="16263"/>
                    <a:pt x="9327" y="16195"/>
                    <a:pt x="9327" y="16110"/>
                  </a:cubicBezTo>
                  <a:lnTo>
                    <a:pt x="9327" y="153"/>
                  </a:lnTo>
                  <a:cubicBezTo>
                    <a:pt x="9327" y="69"/>
                    <a:pt x="9255" y="0"/>
                    <a:pt x="9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1806223" y="2251637"/>
              <a:ext cx="492766" cy="367538"/>
            </a:xfrm>
            <a:custGeom>
              <a:avLst/>
              <a:gdLst/>
              <a:ahLst/>
              <a:cxnLst/>
              <a:rect l="l" t="t" r="r" b="b"/>
              <a:pathLst>
                <a:path w="7866" h="5867" extrusionOk="0">
                  <a:moveTo>
                    <a:pt x="3844" y="1"/>
                  </a:moveTo>
                  <a:cubicBezTo>
                    <a:pt x="3814" y="1415"/>
                    <a:pt x="3397" y="2743"/>
                    <a:pt x="2460" y="3831"/>
                  </a:cubicBezTo>
                  <a:cubicBezTo>
                    <a:pt x="2297" y="4238"/>
                    <a:pt x="418" y="4730"/>
                    <a:pt x="1" y="5297"/>
                  </a:cubicBezTo>
                  <a:cubicBezTo>
                    <a:pt x="11" y="5338"/>
                    <a:pt x="1412" y="5792"/>
                    <a:pt x="1422" y="5833"/>
                  </a:cubicBezTo>
                  <a:cubicBezTo>
                    <a:pt x="2352" y="5026"/>
                    <a:pt x="3448" y="4558"/>
                    <a:pt x="4625" y="4558"/>
                  </a:cubicBezTo>
                  <a:cubicBezTo>
                    <a:pt x="5816" y="4558"/>
                    <a:pt x="6929" y="5036"/>
                    <a:pt x="7865" y="5867"/>
                  </a:cubicBezTo>
                  <a:cubicBezTo>
                    <a:pt x="7808" y="5786"/>
                    <a:pt x="7757" y="5701"/>
                    <a:pt x="7703" y="5616"/>
                  </a:cubicBezTo>
                  <a:cubicBezTo>
                    <a:pt x="6138" y="4171"/>
                    <a:pt x="5327" y="2037"/>
                    <a:pt x="5565" y="1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2538047" y="3106113"/>
              <a:ext cx="229155" cy="626638"/>
            </a:xfrm>
            <a:custGeom>
              <a:avLst/>
              <a:gdLst/>
              <a:ahLst/>
              <a:cxnLst/>
              <a:rect l="l" t="t" r="r" b="b"/>
              <a:pathLst>
                <a:path w="3658" h="10003" extrusionOk="0">
                  <a:moveTo>
                    <a:pt x="1611" y="0"/>
                  </a:moveTo>
                  <a:cubicBezTo>
                    <a:pt x="1521" y="0"/>
                    <a:pt x="1429" y="8"/>
                    <a:pt x="1337" y="24"/>
                  </a:cubicBezTo>
                  <a:cubicBezTo>
                    <a:pt x="537" y="163"/>
                    <a:pt x="0" y="882"/>
                    <a:pt x="153" y="1622"/>
                  </a:cubicBezTo>
                  <a:lnTo>
                    <a:pt x="1829" y="9843"/>
                  </a:lnTo>
                  <a:cubicBezTo>
                    <a:pt x="1843" y="9897"/>
                    <a:pt x="1863" y="9949"/>
                    <a:pt x="1880" y="10002"/>
                  </a:cubicBezTo>
                  <a:cubicBezTo>
                    <a:pt x="2599" y="9930"/>
                    <a:pt x="2910" y="9826"/>
                    <a:pt x="3617" y="9826"/>
                  </a:cubicBezTo>
                  <a:cubicBezTo>
                    <a:pt x="3630" y="9826"/>
                    <a:pt x="3644" y="9826"/>
                    <a:pt x="3658" y="9827"/>
                  </a:cubicBezTo>
                  <a:cubicBezTo>
                    <a:pt x="3412" y="8173"/>
                    <a:pt x="3330" y="2103"/>
                    <a:pt x="3275" y="2103"/>
                  </a:cubicBezTo>
                  <a:cubicBezTo>
                    <a:pt x="3275" y="2103"/>
                    <a:pt x="3275" y="2103"/>
                    <a:pt x="3274" y="2104"/>
                  </a:cubicBezTo>
                  <a:lnTo>
                    <a:pt x="3074" y="1117"/>
                  </a:lnTo>
                  <a:cubicBezTo>
                    <a:pt x="2939" y="461"/>
                    <a:pt x="2312" y="0"/>
                    <a:pt x="1611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2300621" y="2551017"/>
              <a:ext cx="432376" cy="720981"/>
            </a:xfrm>
            <a:custGeom>
              <a:avLst/>
              <a:gdLst/>
              <a:ahLst/>
              <a:cxnLst/>
              <a:rect l="l" t="t" r="r" b="b"/>
              <a:pathLst>
                <a:path w="6902" h="11509" extrusionOk="0">
                  <a:moveTo>
                    <a:pt x="524" y="1"/>
                  </a:moveTo>
                  <a:cubicBezTo>
                    <a:pt x="262" y="1"/>
                    <a:pt x="79" y="186"/>
                    <a:pt x="38" y="660"/>
                  </a:cubicBezTo>
                  <a:cubicBezTo>
                    <a:pt x="0" y="1081"/>
                    <a:pt x="163" y="1495"/>
                    <a:pt x="323" y="1888"/>
                  </a:cubicBezTo>
                  <a:cubicBezTo>
                    <a:pt x="1425" y="4616"/>
                    <a:pt x="2528" y="7344"/>
                    <a:pt x="3631" y="10072"/>
                  </a:cubicBezTo>
                  <a:cubicBezTo>
                    <a:pt x="3804" y="10504"/>
                    <a:pt x="3994" y="10958"/>
                    <a:pt x="4380" y="11253"/>
                  </a:cubicBezTo>
                  <a:cubicBezTo>
                    <a:pt x="4615" y="11430"/>
                    <a:pt x="4904" y="11509"/>
                    <a:pt x="5198" y="11509"/>
                  </a:cubicBezTo>
                  <a:cubicBezTo>
                    <a:pt x="5419" y="11509"/>
                    <a:pt x="5643" y="11464"/>
                    <a:pt x="5850" y="11382"/>
                  </a:cubicBezTo>
                  <a:cubicBezTo>
                    <a:pt x="6281" y="11209"/>
                    <a:pt x="6634" y="10874"/>
                    <a:pt x="6708" y="10439"/>
                  </a:cubicBezTo>
                  <a:cubicBezTo>
                    <a:pt x="6901" y="9312"/>
                    <a:pt x="5894" y="7511"/>
                    <a:pt x="5480" y="6473"/>
                  </a:cubicBezTo>
                  <a:cubicBezTo>
                    <a:pt x="4917" y="5051"/>
                    <a:pt x="4245" y="3650"/>
                    <a:pt x="3346" y="2377"/>
                  </a:cubicBezTo>
                  <a:cubicBezTo>
                    <a:pt x="3043" y="1950"/>
                    <a:pt x="1373" y="1"/>
                    <a:pt x="524" y="1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2300621" y="2551017"/>
              <a:ext cx="389652" cy="511371"/>
            </a:xfrm>
            <a:custGeom>
              <a:avLst/>
              <a:gdLst/>
              <a:ahLst/>
              <a:cxnLst/>
              <a:rect l="l" t="t" r="r" b="b"/>
              <a:pathLst>
                <a:path w="6220" h="8163" extrusionOk="0">
                  <a:moveTo>
                    <a:pt x="524" y="1"/>
                  </a:moveTo>
                  <a:cubicBezTo>
                    <a:pt x="262" y="1"/>
                    <a:pt x="79" y="186"/>
                    <a:pt x="38" y="660"/>
                  </a:cubicBezTo>
                  <a:cubicBezTo>
                    <a:pt x="0" y="1081"/>
                    <a:pt x="163" y="1495"/>
                    <a:pt x="323" y="1888"/>
                  </a:cubicBezTo>
                  <a:cubicBezTo>
                    <a:pt x="1168" y="3979"/>
                    <a:pt x="2012" y="6072"/>
                    <a:pt x="2858" y="8163"/>
                  </a:cubicBezTo>
                  <a:lnTo>
                    <a:pt x="6220" y="8163"/>
                  </a:lnTo>
                  <a:cubicBezTo>
                    <a:pt x="5959" y="7535"/>
                    <a:pt x="5663" y="6931"/>
                    <a:pt x="5480" y="6473"/>
                  </a:cubicBezTo>
                  <a:cubicBezTo>
                    <a:pt x="4917" y="5051"/>
                    <a:pt x="4245" y="3650"/>
                    <a:pt x="3346" y="2377"/>
                  </a:cubicBezTo>
                  <a:cubicBezTo>
                    <a:pt x="3043" y="1950"/>
                    <a:pt x="1373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2511923" y="3474277"/>
              <a:ext cx="336028" cy="274448"/>
            </a:xfrm>
            <a:custGeom>
              <a:avLst/>
              <a:gdLst/>
              <a:ahLst/>
              <a:cxnLst/>
              <a:rect l="l" t="t" r="r" b="b"/>
              <a:pathLst>
                <a:path w="5364" h="4381" extrusionOk="0">
                  <a:moveTo>
                    <a:pt x="2650" y="0"/>
                  </a:moveTo>
                  <a:cubicBezTo>
                    <a:pt x="2538" y="0"/>
                    <a:pt x="2424" y="7"/>
                    <a:pt x="2310" y="21"/>
                  </a:cubicBezTo>
                  <a:cubicBezTo>
                    <a:pt x="943" y="179"/>
                    <a:pt x="0" y="1283"/>
                    <a:pt x="207" y="2484"/>
                  </a:cubicBezTo>
                  <a:cubicBezTo>
                    <a:pt x="394" y="3581"/>
                    <a:pt x="1481" y="4380"/>
                    <a:pt x="2715" y="4380"/>
                  </a:cubicBezTo>
                  <a:cubicBezTo>
                    <a:pt x="2827" y="4380"/>
                    <a:pt x="2940" y="4374"/>
                    <a:pt x="3054" y="4360"/>
                  </a:cubicBezTo>
                  <a:cubicBezTo>
                    <a:pt x="4421" y="4200"/>
                    <a:pt x="5364" y="3098"/>
                    <a:pt x="5157" y="1897"/>
                  </a:cubicBezTo>
                  <a:cubicBezTo>
                    <a:pt x="4970" y="799"/>
                    <a:pt x="3883" y="0"/>
                    <a:pt x="2650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2488557" y="3552896"/>
              <a:ext cx="139260" cy="130552"/>
            </a:xfrm>
            <a:custGeom>
              <a:avLst/>
              <a:gdLst/>
              <a:ahLst/>
              <a:cxnLst/>
              <a:rect l="l" t="t" r="r" b="b"/>
              <a:pathLst>
                <a:path w="2223" h="2084" extrusionOk="0">
                  <a:moveTo>
                    <a:pt x="1109" y="0"/>
                  </a:moveTo>
                  <a:cubicBezTo>
                    <a:pt x="499" y="0"/>
                    <a:pt x="0" y="465"/>
                    <a:pt x="0" y="1042"/>
                  </a:cubicBezTo>
                  <a:cubicBezTo>
                    <a:pt x="0" y="1616"/>
                    <a:pt x="499" y="2084"/>
                    <a:pt x="1109" y="2084"/>
                  </a:cubicBezTo>
                  <a:cubicBezTo>
                    <a:pt x="1723" y="2084"/>
                    <a:pt x="2222" y="1616"/>
                    <a:pt x="2222" y="1042"/>
                  </a:cubicBezTo>
                  <a:cubicBezTo>
                    <a:pt x="2222" y="465"/>
                    <a:pt x="1723" y="0"/>
                    <a:pt x="1109" y="0"/>
                  </a:cubicBezTo>
                  <a:close/>
                </a:path>
              </a:pathLst>
            </a:custGeom>
            <a:solidFill>
              <a:srgbClr val="E0A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1403225" y="3106113"/>
              <a:ext cx="229155" cy="626638"/>
            </a:xfrm>
            <a:custGeom>
              <a:avLst/>
              <a:gdLst/>
              <a:ahLst/>
              <a:cxnLst/>
              <a:rect l="l" t="t" r="r" b="b"/>
              <a:pathLst>
                <a:path w="3658" h="10003" extrusionOk="0">
                  <a:moveTo>
                    <a:pt x="2048" y="0"/>
                  </a:moveTo>
                  <a:cubicBezTo>
                    <a:pt x="1347" y="0"/>
                    <a:pt x="720" y="461"/>
                    <a:pt x="584" y="1117"/>
                  </a:cubicBezTo>
                  <a:lnTo>
                    <a:pt x="384" y="2104"/>
                  </a:lnTo>
                  <a:cubicBezTo>
                    <a:pt x="383" y="2103"/>
                    <a:pt x="383" y="2103"/>
                    <a:pt x="383" y="2103"/>
                  </a:cubicBezTo>
                  <a:cubicBezTo>
                    <a:pt x="329" y="2103"/>
                    <a:pt x="247" y="8173"/>
                    <a:pt x="1" y="9827"/>
                  </a:cubicBezTo>
                  <a:cubicBezTo>
                    <a:pt x="15" y="9826"/>
                    <a:pt x="28" y="9826"/>
                    <a:pt x="42" y="9826"/>
                  </a:cubicBezTo>
                  <a:cubicBezTo>
                    <a:pt x="749" y="9826"/>
                    <a:pt x="1059" y="9930"/>
                    <a:pt x="1779" y="10002"/>
                  </a:cubicBezTo>
                  <a:cubicBezTo>
                    <a:pt x="1796" y="9949"/>
                    <a:pt x="1816" y="9897"/>
                    <a:pt x="1829" y="9843"/>
                  </a:cubicBezTo>
                  <a:lnTo>
                    <a:pt x="3506" y="1622"/>
                  </a:lnTo>
                  <a:cubicBezTo>
                    <a:pt x="3658" y="882"/>
                    <a:pt x="3125" y="163"/>
                    <a:pt x="2322" y="24"/>
                  </a:cubicBezTo>
                  <a:cubicBezTo>
                    <a:pt x="2230" y="8"/>
                    <a:pt x="2138" y="0"/>
                    <a:pt x="2048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1437429" y="2551017"/>
              <a:ext cx="432376" cy="720981"/>
            </a:xfrm>
            <a:custGeom>
              <a:avLst/>
              <a:gdLst/>
              <a:ahLst/>
              <a:cxnLst/>
              <a:rect l="l" t="t" r="r" b="b"/>
              <a:pathLst>
                <a:path w="6902" h="11509" extrusionOk="0">
                  <a:moveTo>
                    <a:pt x="6378" y="1"/>
                  </a:moveTo>
                  <a:cubicBezTo>
                    <a:pt x="5530" y="1"/>
                    <a:pt x="3861" y="1950"/>
                    <a:pt x="3560" y="2377"/>
                  </a:cubicBezTo>
                  <a:cubicBezTo>
                    <a:pt x="2658" y="3650"/>
                    <a:pt x="1986" y="5051"/>
                    <a:pt x="1422" y="6473"/>
                  </a:cubicBezTo>
                  <a:cubicBezTo>
                    <a:pt x="1009" y="7511"/>
                    <a:pt x="0" y="9312"/>
                    <a:pt x="194" y="10439"/>
                  </a:cubicBezTo>
                  <a:cubicBezTo>
                    <a:pt x="269" y="10874"/>
                    <a:pt x="622" y="11209"/>
                    <a:pt x="1053" y="11382"/>
                  </a:cubicBezTo>
                  <a:cubicBezTo>
                    <a:pt x="1259" y="11464"/>
                    <a:pt x="1484" y="11509"/>
                    <a:pt x="1706" y="11509"/>
                  </a:cubicBezTo>
                  <a:cubicBezTo>
                    <a:pt x="2001" y="11509"/>
                    <a:pt x="2289" y="11430"/>
                    <a:pt x="2522" y="11253"/>
                  </a:cubicBezTo>
                  <a:cubicBezTo>
                    <a:pt x="2908" y="10958"/>
                    <a:pt x="3099" y="10504"/>
                    <a:pt x="3272" y="10072"/>
                  </a:cubicBezTo>
                  <a:cubicBezTo>
                    <a:pt x="4374" y="7344"/>
                    <a:pt x="5477" y="4616"/>
                    <a:pt x="6580" y="1888"/>
                  </a:cubicBezTo>
                  <a:cubicBezTo>
                    <a:pt x="6739" y="1495"/>
                    <a:pt x="6902" y="1081"/>
                    <a:pt x="6865" y="660"/>
                  </a:cubicBezTo>
                  <a:cubicBezTo>
                    <a:pt x="6824" y="186"/>
                    <a:pt x="6640" y="1"/>
                    <a:pt x="6378" y="1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1511664" y="2551017"/>
              <a:ext cx="358141" cy="440144"/>
            </a:xfrm>
            <a:custGeom>
              <a:avLst/>
              <a:gdLst/>
              <a:ahLst/>
              <a:cxnLst/>
              <a:rect l="l" t="t" r="r" b="b"/>
              <a:pathLst>
                <a:path w="5717" h="7026" extrusionOk="0">
                  <a:moveTo>
                    <a:pt x="5193" y="1"/>
                  </a:moveTo>
                  <a:cubicBezTo>
                    <a:pt x="4345" y="1"/>
                    <a:pt x="2676" y="1950"/>
                    <a:pt x="2375" y="2377"/>
                  </a:cubicBezTo>
                  <a:cubicBezTo>
                    <a:pt x="1473" y="3650"/>
                    <a:pt x="801" y="5051"/>
                    <a:pt x="237" y="6473"/>
                  </a:cubicBezTo>
                  <a:cubicBezTo>
                    <a:pt x="170" y="6639"/>
                    <a:pt x="88" y="6826"/>
                    <a:pt x="0" y="7026"/>
                  </a:cubicBezTo>
                  <a:lnTo>
                    <a:pt x="3319" y="7026"/>
                  </a:lnTo>
                  <a:cubicBezTo>
                    <a:pt x="4011" y="5313"/>
                    <a:pt x="4703" y="3603"/>
                    <a:pt x="5395" y="1888"/>
                  </a:cubicBezTo>
                  <a:cubicBezTo>
                    <a:pt x="5554" y="1495"/>
                    <a:pt x="5717" y="1081"/>
                    <a:pt x="5680" y="660"/>
                  </a:cubicBezTo>
                  <a:cubicBezTo>
                    <a:pt x="5639" y="186"/>
                    <a:pt x="5455" y="1"/>
                    <a:pt x="5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1322475" y="3474277"/>
              <a:ext cx="336090" cy="274448"/>
            </a:xfrm>
            <a:custGeom>
              <a:avLst/>
              <a:gdLst/>
              <a:ahLst/>
              <a:cxnLst/>
              <a:rect l="l" t="t" r="r" b="b"/>
              <a:pathLst>
                <a:path w="5365" h="4381" extrusionOk="0">
                  <a:moveTo>
                    <a:pt x="2714" y="0"/>
                  </a:moveTo>
                  <a:cubicBezTo>
                    <a:pt x="1481" y="0"/>
                    <a:pt x="393" y="799"/>
                    <a:pt x="207" y="1897"/>
                  </a:cubicBezTo>
                  <a:cubicBezTo>
                    <a:pt x="0" y="3098"/>
                    <a:pt x="944" y="4200"/>
                    <a:pt x="2311" y="4360"/>
                  </a:cubicBezTo>
                  <a:cubicBezTo>
                    <a:pt x="2425" y="4374"/>
                    <a:pt x="2538" y="4380"/>
                    <a:pt x="2650" y="4380"/>
                  </a:cubicBezTo>
                  <a:cubicBezTo>
                    <a:pt x="3883" y="4380"/>
                    <a:pt x="4971" y="3581"/>
                    <a:pt x="5161" y="2484"/>
                  </a:cubicBezTo>
                  <a:cubicBezTo>
                    <a:pt x="5365" y="1283"/>
                    <a:pt x="4421" y="179"/>
                    <a:pt x="3054" y="21"/>
                  </a:cubicBezTo>
                  <a:cubicBezTo>
                    <a:pt x="2940" y="7"/>
                    <a:pt x="2826" y="0"/>
                    <a:pt x="2714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1542674" y="3552896"/>
              <a:ext cx="139260" cy="130552"/>
            </a:xfrm>
            <a:custGeom>
              <a:avLst/>
              <a:gdLst/>
              <a:ahLst/>
              <a:cxnLst/>
              <a:rect l="l" t="t" r="r" b="b"/>
              <a:pathLst>
                <a:path w="2223" h="2084" extrusionOk="0">
                  <a:moveTo>
                    <a:pt x="1114" y="0"/>
                  </a:moveTo>
                  <a:cubicBezTo>
                    <a:pt x="499" y="0"/>
                    <a:pt x="0" y="465"/>
                    <a:pt x="0" y="1042"/>
                  </a:cubicBezTo>
                  <a:cubicBezTo>
                    <a:pt x="0" y="1616"/>
                    <a:pt x="499" y="2084"/>
                    <a:pt x="1114" y="2084"/>
                  </a:cubicBezTo>
                  <a:cubicBezTo>
                    <a:pt x="1728" y="2084"/>
                    <a:pt x="2223" y="1616"/>
                    <a:pt x="2223" y="1042"/>
                  </a:cubicBezTo>
                  <a:cubicBezTo>
                    <a:pt x="2223" y="465"/>
                    <a:pt x="1728" y="0"/>
                    <a:pt x="1114" y="0"/>
                  </a:cubicBezTo>
                  <a:close/>
                </a:path>
              </a:pathLst>
            </a:custGeom>
            <a:solidFill>
              <a:srgbClr val="E0A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1722466" y="2500337"/>
              <a:ext cx="743972" cy="761513"/>
            </a:xfrm>
            <a:custGeom>
              <a:avLst/>
              <a:gdLst/>
              <a:ahLst/>
              <a:cxnLst/>
              <a:rect l="l" t="t" r="r" b="b"/>
              <a:pathLst>
                <a:path w="11876" h="12156" extrusionOk="0">
                  <a:moveTo>
                    <a:pt x="5236" y="0"/>
                  </a:moveTo>
                  <a:cubicBezTo>
                    <a:pt x="2356" y="0"/>
                    <a:pt x="1" y="2362"/>
                    <a:pt x="1" y="5249"/>
                  </a:cubicBezTo>
                  <a:lnTo>
                    <a:pt x="1" y="12120"/>
                  </a:lnTo>
                  <a:cubicBezTo>
                    <a:pt x="380" y="12145"/>
                    <a:pt x="760" y="12156"/>
                    <a:pt x="1139" y="12156"/>
                  </a:cubicBezTo>
                  <a:cubicBezTo>
                    <a:pt x="4114" y="12156"/>
                    <a:pt x="7087" y="11475"/>
                    <a:pt x="10048" y="11475"/>
                  </a:cubicBezTo>
                  <a:cubicBezTo>
                    <a:pt x="10658" y="11475"/>
                    <a:pt x="11267" y="11504"/>
                    <a:pt x="11876" y="11573"/>
                  </a:cubicBezTo>
                  <a:lnTo>
                    <a:pt x="11876" y="5249"/>
                  </a:lnTo>
                  <a:cubicBezTo>
                    <a:pt x="11876" y="2362"/>
                    <a:pt x="9522" y="0"/>
                    <a:pt x="6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1722466" y="3190684"/>
              <a:ext cx="743972" cy="329074"/>
            </a:xfrm>
            <a:custGeom>
              <a:avLst/>
              <a:gdLst/>
              <a:ahLst/>
              <a:cxnLst/>
              <a:rect l="l" t="t" r="r" b="b"/>
              <a:pathLst>
                <a:path w="11876" h="5253" extrusionOk="0">
                  <a:moveTo>
                    <a:pt x="1" y="0"/>
                  </a:moveTo>
                  <a:lnTo>
                    <a:pt x="1" y="2732"/>
                  </a:lnTo>
                  <a:cubicBezTo>
                    <a:pt x="1" y="4116"/>
                    <a:pt x="2356" y="5253"/>
                    <a:pt x="5236" y="5253"/>
                  </a:cubicBezTo>
                  <a:lnTo>
                    <a:pt x="6641" y="5253"/>
                  </a:lnTo>
                  <a:cubicBezTo>
                    <a:pt x="9522" y="5253"/>
                    <a:pt x="11876" y="4116"/>
                    <a:pt x="11876" y="2732"/>
                  </a:cubicBezTo>
                  <a:lnTo>
                    <a:pt x="118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1913973" y="3846638"/>
              <a:ext cx="71290" cy="404749"/>
            </a:xfrm>
            <a:custGeom>
              <a:avLst/>
              <a:gdLst/>
              <a:ahLst/>
              <a:cxnLst/>
              <a:rect l="l" t="t" r="r" b="b"/>
              <a:pathLst>
                <a:path w="1138" h="6461" extrusionOk="0">
                  <a:moveTo>
                    <a:pt x="62" y="1"/>
                  </a:moveTo>
                  <a:lnTo>
                    <a:pt x="1" y="5612"/>
                  </a:lnTo>
                  <a:lnTo>
                    <a:pt x="1" y="5626"/>
                  </a:lnTo>
                  <a:cubicBezTo>
                    <a:pt x="1" y="6080"/>
                    <a:pt x="235" y="6454"/>
                    <a:pt x="530" y="6461"/>
                  </a:cubicBezTo>
                  <a:lnTo>
                    <a:pt x="541" y="6461"/>
                  </a:lnTo>
                  <a:cubicBezTo>
                    <a:pt x="832" y="6461"/>
                    <a:pt x="1073" y="6097"/>
                    <a:pt x="1076" y="5643"/>
                  </a:cubicBezTo>
                  <a:lnTo>
                    <a:pt x="1137" y="1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1900817" y="3441702"/>
              <a:ext cx="111195" cy="437513"/>
            </a:xfrm>
            <a:custGeom>
              <a:avLst/>
              <a:gdLst/>
              <a:ahLst/>
              <a:cxnLst/>
              <a:rect l="l" t="t" r="r" b="b"/>
              <a:pathLst>
                <a:path w="1775" h="6984" extrusionOk="0">
                  <a:moveTo>
                    <a:pt x="940" y="1"/>
                  </a:moveTo>
                  <a:cubicBezTo>
                    <a:pt x="486" y="1"/>
                    <a:pt x="115" y="367"/>
                    <a:pt x="106" y="821"/>
                  </a:cubicBezTo>
                  <a:lnTo>
                    <a:pt x="1" y="6983"/>
                  </a:lnTo>
                  <a:lnTo>
                    <a:pt x="1670" y="6983"/>
                  </a:lnTo>
                  <a:lnTo>
                    <a:pt x="1775" y="849"/>
                  </a:lnTo>
                  <a:lnTo>
                    <a:pt x="1775" y="835"/>
                  </a:lnTo>
                  <a:cubicBezTo>
                    <a:pt x="1775" y="381"/>
                    <a:pt x="1409" y="11"/>
                    <a:pt x="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1913973" y="4033633"/>
              <a:ext cx="69348" cy="217754"/>
            </a:xfrm>
            <a:custGeom>
              <a:avLst/>
              <a:gdLst/>
              <a:ahLst/>
              <a:cxnLst/>
              <a:rect l="l" t="t" r="r" b="b"/>
              <a:pathLst>
                <a:path w="1107" h="3476" extrusionOk="0">
                  <a:moveTo>
                    <a:pt x="28" y="1"/>
                  </a:moveTo>
                  <a:lnTo>
                    <a:pt x="1" y="2627"/>
                  </a:lnTo>
                  <a:lnTo>
                    <a:pt x="1" y="2641"/>
                  </a:lnTo>
                  <a:cubicBezTo>
                    <a:pt x="1" y="3095"/>
                    <a:pt x="235" y="3469"/>
                    <a:pt x="530" y="3476"/>
                  </a:cubicBezTo>
                  <a:lnTo>
                    <a:pt x="541" y="3476"/>
                  </a:lnTo>
                  <a:cubicBezTo>
                    <a:pt x="832" y="3476"/>
                    <a:pt x="1073" y="3112"/>
                    <a:pt x="1076" y="2658"/>
                  </a:cubicBezTo>
                  <a:lnTo>
                    <a:pt x="1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2142441" y="3866183"/>
              <a:ext cx="71290" cy="404749"/>
            </a:xfrm>
            <a:custGeom>
              <a:avLst/>
              <a:gdLst/>
              <a:ahLst/>
              <a:cxnLst/>
              <a:rect l="l" t="t" r="r" b="b"/>
              <a:pathLst>
                <a:path w="1138" h="6461" extrusionOk="0">
                  <a:moveTo>
                    <a:pt x="62" y="0"/>
                  </a:moveTo>
                  <a:lnTo>
                    <a:pt x="1" y="5613"/>
                  </a:lnTo>
                  <a:lnTo>
                    <a:pt x="1" y="5629"/>
                  </a:lnTo>
                  <a:cubicBezTo>
                    <a:pt x="1" y="6081"/>
                    <a:pt x="235" y="6454"/>
                    <a:pt x="530" y="6460"/>
                  </a:cubicBezTo>
                  <a:lnTo>
                    <a:pt x="541" y="6460"/>
                  </a:lnTo>
                  <a:cubicBezTo>
                    <a:pt x="832" y="6460"/>
                    <a:pt x="1073" y="6097"/>
                    <a:pt x="1077" y="5643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2142441" y="4040712"/>
              <a:ext cx="68972" cy="230220"/>
            </a:xfrm>
            <a:custGeom>
              <a:avLst/>
              <a:gdLst/>
              <a:ahLst/>
              <a:cxnLst/>
              <a:rect l="l" t="t" r="r" b="b"/>
              <a:pathLst>
                <a:path w="1101" h="3675" extrusionOk="0">
                  <a:moveTo>
                    <a:pt x="25" y="0"/>
                  </a:moveTo>
                  <a:lnTo>
                    <a:pt x="1" y="2643"/>
                  </a:lnTo>
                  <a:lnTo>
                    <a:pt x="1" y="2664"/>
                  </a:lnTo>
                  <a:cubicBezTo>
                    <a:pt x="1" y="3213"/>
                    <a:pt x="235" y="3665"/>
                    <a:pt x="530" y="3674"/>
                  </a:cubicBezTo>
                  <a:lnTo>
                    <a:pt x="541" y="3674"/>
                  </a:lnTo>
                  <a:cubicBezTo>
                    <a:pt x="832" y="3674"/>
                    <a:pt x="1073" y="3234"/>
                    <a:pt x="1077" y="2680"/>
                  </a:cubicBezTo>
                  <a:lnTo>
                    <a:pt x="1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2129285" y="3461498"/>
              <a:ext cx="111258" cy="437262"/>
            </a:xfrm>
            <a:custGeom>
              <a:avLst/>
              <a:gdLst/>
              <a:ahLst/>
              <a:cxnLst/>
              <a:rect l="l" t="t" r="r" b="b"/>
              <a:pathLst>
                <a:path w="1776" h="6980" extrusionOk="0">
                  <a:moveTo>
                    <a:pt x="941" y="1"/>
                  </a:moveTo>
                  <a:cubicBezTo>
                    <a:pt x="486" y="1"/>
                    <a:pt x="116" y="363"/>
                    <a:pt x="106" y="818"/>
                  </a:cubicBezTo>
                  <a:lnTo>
                    <a:pt x="1" y="6979"/>
                  </a:lnTo>
                  <a:lnTo>
                    <a:pt x="1670" y="6979"/>
                  </a:lnTo>
                  <a:lnTo>
                    <a:pt x="1775" y="845"/>
                  </a:lnTo>
                  <a:lnTo>
                    <a:pt x="1775" y="831"/>
                  </a:lnTo>
                  <a:cubicBezTo>
                    <a:pt x="1775" y="377"/>
                    <a:pt x="1409" y="7"/>
                    <a:pt x="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1909275" y="4173582"/>
              <a:ext cx="225209" cy="105682"/>
            </a:xfrm>
            <a:custGeom>
              <a:avLst/>
              <a:gdLst/>
              <a:ahLst/>
              <a:cxnLst/>
              <a:rect l="l" t="t" r="r" b="b"/>
              <a:pathLst>
                <a:path w="3595" h="1687" extrusionOk="0">
                  <a:moveTo>
                    <a:pt x="550" y="0"/>
                  </a:moveTo>
                  <a:cubicBezTo>
                    <a:pt x="316" y="0"/>
                    <a:pt x="125" y="84"/>
                    <a:pt x="5" y="288"/>
                  </a:cubicBezTo>
                  <a:cubicBezTo>
                    <a:pt x="5" y="675"/>
                    <a:pt x="1" y="1065"/>
                    <a:pt x="21" y="1442"/>
                  </a:cubicBezTo>
                  <a:cubicBezTo>
                    <a:pt x="131" y="1470"/>
                    <a:pt x="302" y="1487"/>
                    <a:pt x="469" y="1487"/>
                  </a:cubicBezTo>
                  <a:cubicBezTo>
                    <a:pt x="617" y="1487"/>
                    <a:pt x="762" y="1474"/>
                    <a:pt x="860" y="1445"/>
                  </a:cubicBezTo>
                  <a:cubicBezTo>
                    <a:pt x="893" y="1326"/>
                    <a:pt x="860" y="1221"/>
                    <a:pt x="896" y="1106"/>
                  </a:cubicBezTo>
                  <a:cubicBezTo>
                    <a:pt x="1820" y="1221"/>
                    <a:pt x="2624" y="1642"/>
                    <a:pt x="3594" y="1686"/>
                  </a:cubicBezTo>
                  <a:cubicBezTo>
                    <a:pt x="3027" y="1270"/>
                    <a:pt x="1462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2144383" y="4168445"/>
              <a:ext cx="250455" cy="117585"/>
            </a:xfrm>
            <a:custGeom>
              <a:avLst/>
              <a:gdLst/>
              <a:ahLst/>
              <a:cxnLst/>
              <a:rect l="l" t="t" r="r" b="b"/>
              <a:pathLst>
                <a:path w="3998" h="1877" extrusionOk="0">
                  <a:moveTo>
                    <a:pt x="611" y="1"/>
                  </a:moveTo>
                  <a:cubicBezTo>
                    <a:pt x="349" y="1"/>
                    <a:pt x="135" y="95"/>
                    <a:pt x="1" y="323"/>
                  </a:cubicBezTo>
                  <a:cubicBezTo>
                    <a:pt x="4" y="750"/>
                    <a:pt x="1" y="1181"/>
                    <a:pt x="21" y="1605"/>
                  </a:cubicBezTo>
                  <a:cubicBezTo>
                    <a:pt x="139" y="1637"/>
                    <a:pt x="322" y="1654"/>
                    <a:pt x="502" y="1654"/>
                  </a:cubicBezTo>
                  <a:cubicBezTo>
                    <a:pt x="674" y="1654"/>
                    <a:pt x="843" y="1638"/>
                    <a:pt x="954" y="1605"/>
                  </a:cubicBezTo>
                  <a:cubicBezTo>
                    <a:pt x="995" y="1473"/>
                    <a:pt x="958" y="1361"/>
                    <a:pt x="998" y="1228"/>
                  </a:cubicBezTo>
                  <a:cubicBezTo>
                    <a:pt x="2026" y="1358"/>
                    <a:pt x="2915" y="1826"/>
                    <a:pt x="3997" y="1876"/>
                  </a:cubicBezTo>
                  <a:cubicBezTo>
                    <a:pt x="3366" y="1412"/>
                    <a:pt x="1627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1501695" y="1680128"/>
              <a:ext cx="303828" cy="367726"/>
            </a:xfrm>
            <a:custGeom>
              <a:avLst/>
              <a:gdLst/>
              <a:ahLst/>
              <a:cxnLst/>
              <a:rect l="l" t="t" r="r" b="b"/>
              <a:pathLst>
                <a:path w="4850" h="5870" extrusionOk="0">
                  <a:moveTo>
                    <a:pt x="1562" y="0"/>
                  </a:moveTo>
                  <a:cubicBezTo>
                    <a:pt x="703" y="0"/>
                    <a:pt x="1" y="702"/>
                    <a:pt x="1" y="1560"/>
                  </a:cubicBezTo>
                  <a:lnTo>
                    <a:pt x="1" y="4309"/>
                  </a:lnTo>
                  <a:cubicBezTo>
                    <a:pt x="1" y="5168"/>
                    <a:pt x="703" y="5870"/>
                    <a:pt x="1562" y="5870"/>
                  </a:cubicBezTo>
                  <a:lnTo>
                    <a:pt x="3288" y="5870"/>
                  </a:lnTo>
                  <a:cubicBezTo>
                    <a:pt x="4147" y="5870"/>
                    <a:pt x="4849" y="5168"/>
                    <a:pt x="4849" y="4309"/>
                  </a:cubicBezTo>
                  <a:lnTo>
                    <a:pt x="4849" y="1560"/>
                  </a:lnTo>
                  <a:cubicBezTo>
                    <a:pt x="4849" y="702"/>
                    <a:pt x="4147" y="0"/>
                    <a:pt x="3288" y="0"/>
                  </a:cubicBezTo>
                  <a:close/>
                </a:path>
              </a:pathLst>
            </a:custGeom>
            <a:solidFill>
              <a:srgbClr val="E0A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2412631" y="1668163"/>
              <a:ext cx="304643" cy="367601"/>
            </a:xfrm>
            <a:custGeom>
              <a:avLst/>
              <a:gdLst/>
              <a:ahLst/>
              <a:cxnLst/>
              <a:rect l="l" t="t" r="r" b="b"/>
              <a:pathLst>
                <a:path w="4863" h="5868" extrusionOk="0">
                  <a:moveTo>
                    <a:pt x="1565" y="1"/>
                  </a:moveTo>
                  <a:cubicBezTo>
                    <a:pt x="703" y="1"/>
                    <a:pt x="0" y="703"/>
                    <a:pt x="0" y="1565"/>
                  </a:cubicBezTo>
                  <a:lnTo>
                    <a:pt x="0" y="4304"/>
                  </a:lnTo>
                  <a:cubicBezTo>
                    <a:pt x="0" y="5165"/>
                    <a:pt x="703" y="5868"/>
                    <a:pt x="1565" y="5868"/>
                  </a:cubicBezTo>
                  <a:lnTo>
                    <a:pt x="3298" y="5868"/>
                  </a:lnTo>
                  <a:cubicBezTo>
                    <a:pt x="4157" y="5868"/>
                    <a:pt x="4863" y="5165"/>
                    <a:pt x="4863" y="4304"/>
                  </a:cubicBezTo>
                  <a:lnTo>
                    <a:pt x="4863" y="1565"/>
                  </a:lnTo>
                  <a:cubicBezTo>
                    <a:pt x="4863" y="703"/>
                    <a:pt x="4157" y="1"/>
                    <a:pt x="3298" y="1"/>
                  </a:cubicBezTo>
                  <a:close/>
                </a:path>
              </a:pathLst>
            </a:custGeom>
            <a:solidFill>
              <a:srgbClr val="E0A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1663141" y="980573"/>
              <a:ext cx="889246" cy="1335529"/>
            </a:xfrm>
            <a:custGeom>
              <a:avLst/>
              <a:gdLst/>
              <a:ahLst/>
              <a:cxnLst/>
              <a:rect l="l" t="t" r="r" b="b"/>
              <a:pathLst>
                <a:path w="14195" h="21319" extrusionOk="0">
                  <a:moveTo>
                    <a:pt x="6540" y="1"/>
                  </a:moveTo>
                  <a:cubicBezTo>
                    <a:pt x="5192" y="1"/>
                    <a:pt x="3937" y="361"/>
                    <a:pt x="2896" y="981"/>
                  </a:cubicBezTo>
                  <a:cubicBezTo>
                    <a:pt x="2203" y="1385"/>
                    <a:pt x="1606" y="1905"/>
                    <a:pt x="1138" y="2505"/>
                  </a:cubicBezTo>
                  <a:cubicBezTo>
                    <a:pt x="418" y="3421"/>
                    <a:pt x="1" y="4523"/>
                    <a:pt x="1" y="5711"/>
                  </a:cubicBezTo>
                  <a:lnTo>
                    <a:pt x="1" y="15608"/>
                  </a:lnTo>
                  <a:cubicBezTo>
                    <a:pt x="1" y="15846"/>
                    <a:pt x="18" y="16083"/>
                    <a:pt x="52" y="16310"/>
                  </a:cubicBezTo>
                  <a:cubicBezTo>
                    <a:pt x="453" y="19120"/>
                    <a:pt x="3214" y="21318"/>
                    <a:pt x="6540" y="21318"/>
                  </a:cubicBezTo>
                  <a:lnTo>
                    <a:pt x="7666" y="21318"/>
                  </a:lnTo>
                  <a:cubicBezTo>
                    <a:pt x="10777" y="21318"/>
                    <a:pt x="13400" y="19388"/>
                    <a:pt x="14044" y="16833"/>
                  </a:cubicBezTo>
                  <a:cubicBezTo>
                    <a:pt x="14139" y="16437"/>
                    <a:pt x="14194" y="16029"/>
                    <a:pt x="14194" y="15608"/>
                  </a:cubicBezTo>
                  <a:lnTo>
                    <a:pt x="14194" y="5711"/>
                  </a:lnTo>
                  <a:cubicBezTo>
                    <a:pt x="14194" y="2573"/>
                    <a:pt x="11255" y="1"/>
                    <a:pt x="7666" y="1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1810295" y="980573"/>
              <a:ext cx="728060" cy="454489"/>
            </a:xfrm>
            <a:custGeom>
              <a:avLst/>
              <a:gdLst/>
              <a:ahLst/>
              <a:cxnLst/>
              <a:rect l="l" t="t" r="r" b="b"/>
              <a:pathLst>
                <a:path w="11622" h="7255" extrusionOk="0">
                  <a:moveTo>
                    <a:pt x="4191" y="1"/>
                  </a:moveTo>
                  <a:cubicBezTo>
                    <a:pt x="2708" y="1"/>
                    <a:pt x="1336" y="442"/>
                    <a:pt x="241" y="1181"/>
                  </a:cubicBezTo>
                  <a:cubicBezTo>
                    <a:pt x="0" y="2885"/>
                    <a:pt x="1272" y="4720"/>
                    <a:pt x="2762" y="5874"/>
                  </a:cubicBezTo>
                  <a:cubicBezTo>
                    <a:pt x="2321" y="5110"/>
                    <a:pt x="2148" y="4194"/>
                    <a:pt x="2155" y="3299"/>
                  </a:cubicBezTo>
                  <a:lnTo>
                    <a:pt x="2155" y="3299"/>
                  </a:lnTo>
                  <a:cubicBezTo>
                    <a:pt x="2175" y="4161"/>
                    <a:pt x="2871" y="5168"/>
                    <a:pt x="3336" y="5796"/>
                  </a:cubicBezTo>
                  <a:cubicBezTo>
                    <a:pt x="3685" y="6274"/>
                    <a:pt x="4194" y="6665"/>
                    <a:pt x="4767" y="6956"/>
                  </a:cubicBezTo>
                  <a:cubicBezTo>
                    <a:pt x="4770" y="6963"/>
                    <a:pt x="4777" y="6963"/>
                    <a:pt x="4781" y="6963"/>
                  </a:cubicBezTo>
                  <a:cubicBezTo>
                    <a:pt x="5393" y="7155"/>
                    <a:pt x="6038" y="7255"/>
                    <a:pt x="6682" y="7255"/>
                  </a:cubicBezTo>
                  <a:cubicBezTo>
                    <a:pt x="7841" y="7255"/>
                    <a:pt x="8996" y="6931"/>
                    <a:pt x="9944" y="6237"/>
                  </a:cubicBezTo>
                  <a:cubicBezTo>
                    <a:pt x="10657" y="5711"/>
                    <a:pt x="11180" y="5009"/>
                    <a:pt x="11621" y="4249"/>
                  </a:cubicBezTo>
                  <a:cubicBezTo>
                    <a:pt x="10878" y="1813"/>
                    <a:pt x="8330" y="1"/>
                    <a:pt x="5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1843434" y="1802724"/>
              <a:ext cx="180104" cy="93404"/>
            </a:xfrm>
            <a:custGeom>
              <a:avLst/>
              <a:gdLst/>
              <a:ahLst/>
              <a:cxnLst/>
              <a:rect l="l" t="t" r="r" b="b"/>
              <a:pathLst>
                <a:path w="2875" h="1491" extrusionOk="0">
                  <a:moveTo>
                    <a:pt x="553" y="1"/>
                  </a:moveTo>
                  <a:cubicBezTo>
                    <a:pt x="427" y="1"/>
                    <a:pt x="306" y="15"/>
                    <a:pt x="193" y="45"/>
                  </a:cubicBezTo>
                  <a:cubicBezTo>
                    <a:pt x="75" y="79"/>
                    <a:pt x="1" y="201"/>
                    <a:pt x="34" y="323"/>
                  </a:cubicBezTo>
                  <a:cubicBezTo>
                    <a:pt x="62" y="425"/>
                    <a:pt x="154" y="491"/>
                    <a:pt x="253" y="491"/>
                  </a:cubicBezTo>
                  <a:cubicBezTo>
                    <a:pt x="272" y="491"/>
                    <a:pt x="292" y="489"/>
                    <a:pt x="312" y="483"/>
                  </a:cubicBezTo>
                  <a:cubicBezTo>
                    <a:pt x="387" y="463"/>
                    <a:pt x="469" y="454"/>
                    <a:pt x="556" y="454"/>
                  </a:cubicBezTo>
                  <a:cubicBezTo>
                    <a:pt x="1220" y="454"/>
                    <a:pt x="2177" y="995"/>
                    <a:pt x="2423" y="1382"/>
                  </a:cubicBezTo>
                  <a:cubicBezTo>
                    <a:pt x="2467" y="1450"/>
                    <a:pt x="2538" y="1490"/>
                    <a:pt x="2616" y="1490"/>
                  </a:cubicBezTo>
                  <a:cubicBezTo>
                    <a:pt x="2657" y="1490"/>
                    <a:pt x="2697" y="1476"/>
                    <a:pt x="2735" y="1453"/>
                  </a:cubicBezTo>
                  <a:cubicBezTo>
                    <a:pt x="2843" y="1388"/>
                    <a:pt x="2874" y="1246"/>
                    <a:pt x="2807" y="1141"/>
                  </a:cubicBezTo>
                  <a:cubicBezTo>
                    <a:pt x="2490" y="635"/>
                    <a:pt x="1406" y="1"/>
                    <a:pt x="553" y="1"/>
                  </a:cubicBezTo>
                  <a:close/>
                </a:path>
              </a:pathLst>
            </a:custGeom>
            <a:solidFill>
              <a:srgbClr val="56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2274059" y="1802661"/>
              <a:ext cx="180104" cy="93466"/>
            </a:xfrm>
            <a:custGeom>
              <a:avLst/>
              <a:gdLst/>
              <a:ahLst/>
              <a:cxnLst/>
              <a:rect l="l" t="t" r="r" b="b"/>
              <a:pathLst>
                <a:path w="2875" h="1492" extrusionOk="0">
                  <a:moveTo>
                    <a:pt x="2318" y="1"/>
                  </a:moveTo>
                  <a:cubicBezTo>
                    <a:pt x="1466" y="1"/>
                    <a:pt x="384" y="637"/>
                    <a:pt x="68" y="1142"/>
                  </a:cubicBezTo>
                  <a:cubicBezTo>
                    <a:pt x="0" y="1247"/>
                    <a:pt x="34" y="1389"/>
                    <a:pt x="139" y="1454"/>
                  </a:cubicBezTo>
                  <a:cubicBezTo>
                    <a:pt x="177" y="1477"/>
                    <a:pt x="217" y="1491"/>
                    <a:pt x="261" y="1491"/>
                  </a:cubicBezTo>
                  <a:cubicBezTo>
                    <a:pt x="336" y="1491"/>
                    <a:pt x="411" y="1451"/>
                    <a:pt x="452" y="1383"/>
                  </a:cubicBezTo>
                  <a:cubicBezTo>
                    <a:pt x="698" y="996"/>
                    <a:pt x="1658" y="455"/>
                    <a:pt x="2320" y="455"/>
                  </a:cubicBezTo>
                  <a:cubicBezTo>
                    <a:pt x="2406" y="455"/>
                    <a:pt x="2488" y="464"/>
                    <a:pt x="2562" y="484"/>
                  </a:cubicBezTo>
                  <a:cubicBezTo>
                    <a:pt x="2581" y="489"/>
                    <a:pt x="2600" y="491"/>
                    <a:pt x="2619" y="491"/>
                  </a:cubicBezTo>
                  <a:cubicBezTo>
                    <a:pt x="2718" y="491"/>
                    <a:pt x="2812" y="427"/>
                    <a:pt x="2840" y="324"/>
                  </a:cubicBezTo>
                  <a:cubicBezTo>
                    <a:pt x="2875" y="202"/>
                    <a:pt x="2803" y="80"/>
                    <a:pt x="2681" y="46"/>
                  </a:cubicBezTo>
                  <a:cubicBezTo>
                    <a:pt x="2567" y="15"/>
                    <a:pt x="2445" y="1"/>
                    <a:pt x="2318" y="1"/>
                  </a:cubicBezTo>
                  <a:close/>
                </a:path>
              </a:pathLst>
            </a:custGeom>
            <a:solidFill>
              <a:srgbClr val="563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1663141" y="988779"/>
              <a:ext cx="325253" cy="551902"/>
            </a:xfrm>
            <a:custGeom>
              <a:avLst/>
              <a:gdLst/>
              <a:ahLst/>
              <a:cxnLst/>
              <a:rect l="l" t="t" r="r" b="b"/>
              <a:pathLst>
                <a:path w="5192" h="8810" extrusionOk="0">
                  <a:moveTo>
                    <a:pt x="5053" y="1"/>
                  </a:moveTo>
                  <a:cubicBezTo>
                    <a:pt x="3487" y="1"/>
                    <a:pt x="1592" y="1791"/>
                    <a:pt x="1138" y="2374"/>
                  </a:cubicBezTo>
                  <a:cubicBezTo>
                    <a:pt x="418" y="3290"/>
                    <a:pt x="1" y="4392"/>
                    <a:pt x="1" y="5580"/>
                  </a:cubicBezTo>
                  <a:lnTo>
                    <a:pt x="1" y="8810"/>
                  </a:lnTo>
                  <a:cubicBezTo>
                    <a:pt x="2030" y="7878"/>
                    <a:pt x="3825" y="6082"/>
                    <a:pt x="4510" y="3761"/>
                  </a:cubicBezTo>
                  <a:cubicBezTo>
                    <a:pt x="5077" y="1827"/>
                    <a:pt x="5077" y="236"/>
                    <a:pt x="5192" y="6"/>
                  </a:cubicBezTo>
                  <a:cubicBezTo>
                    <a:pt x="5146" y="2"/>
                    <a:pt x="5100" y="1"/>
                    <a:pt x="5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1879142" y="2739453"/>
              <a:ext cx="474912" cy="337155"/>
            </a:xfrm>
            <a:custGeom>
              <a:avLst/>
              <a:gdLst/>
              <a:ahLst/>
              <a:cxnLst/>
              <a:rect l="l" t="t" r="r" b="b"/>
              <a:pathLst>
                <a:path w="7581" h="5382" extrusionOk="0">
                  <a:moveTo>
                    <a:pt x="7431" y="0"/>
                  </a:moveTo>
                  <a:lnTo>
                    <a:pt x="6521" y="1517"/>
                  </a:lnTo>
                  <a:lnTo>
                    <a:pt x="1211" y="1364"/>
                  </a:lnTo>
                  <a:lnTo>
                    <a:pt x="75" y="228"/>
                  </a:lnTo>
                  <a:lnTo>
                    <a:pt x="1" y="3033"/>
                  </a:lnTo>
                  <a:lnTo>
                    <a:pt x="4323" y="5382"/>
                  </a:lnTo>
                  <a:lnTo>
                    <a:pt x="7580" y="3563"/>
                  </a:lnTo>
                  <a:lnTo>
                    <a:pt x="7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1997981" y="2915234"/>
              <a:ext cx="52121" cy="52121"/>
            </a:xfrm>
            <a:custGeom>
              <a:avLst/>
              <a:gdLst/>
              <a:ahLst/>
              <a:cxnLst/>
              <a:rect l="l" t="t" r="r" b="b"/>
              <a:pathLst>
                <a:path w="832" h="832" extrusionOk="0">
                  <a:moveTo>
                    <a:pt x="414" y="0"/>
                  </a:moveTo>
                  <a:cubicBezTo>
                    <a:pt x="186" y="0"/>
                    <a:pt x="0" y="187"/>
                    <a:pt x="0" y="415"/>
                  </a:cubicBezTo>
                  <a:cubicBezTo>
                    <a:pt x="0" y="645"/>
                    <a:pt x="186" y="832"/>
                    <a:pt x="414" y="832"/>
                  </a:cubicBezTo>
                  <a:cubicBezTo>
                    <a:pt x="645" y="832"/>
                    <a:pt x="831" y="645"/>
                    <a:pt x="831" y="415"/>
                  </a:cubicBezTo>
                  <a:cubicBezTo>
                    <a:pt x="831" y="187"/>
                    <a:pt x="645" y="0"/>
                    <a:pt x="414" y="0"/>
                  </a:cubicBezTo>
                  <a:close/>
                </a:path>
              </a:pathLst>
            </a:custGeom>
            <a:solidFill>
              <a:srgbClr val="EA5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2228140" y="2917552"/>
              <a:ext cx="52309" cy="52371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18" y="1"/>
                  </a:moveTo>
                  <a:cubicBezTo>
                    <a:pt x="191" y="1"/>
                    <a:pt x="0" y="187"/>
                    <a:pt x="0" y="418"/>
                  </a:cubicBezTo>
                  <a:cubicBezTo>
                    <a:pt x="0" y="646"/>
                    <a:pt x="191" y="835"/>
                    <a:pt x="418" y="835"/>
                  </a:cubicBezTo>
                  <a:cubicBezTo>
                    <a:pt x="648" y="835"/>
                    <a:pt x="835" y="646"/>
                    <a:pt x="835" y="418"/>
                  </a:cubicBezTo>
                  <a:cubicBezTo>
                    <a:pt x="835" y="187"/>
                    <a:pt x="648" y="1"/>
                    <a:pt x="418" y="1"/>
                  </a:cubicBezTo>
                  <a:close/>
                </a:path>
              </a:pathLst>
            </a:custGeom>
            <a:solidFill>
              <a:srgbClr val="EA5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2114890" y="1704600"/>
              <a:ext cx="55500" cy="247800"/>
            </a:xfrm>
            <a:prstGeom prst="roundRect">
              <a:avLst>
                <a:gd name="adj" fmla="val 16667"/>
              </a:avLst>
            </a:prstGeom>
            <a:solidFill>
              <a:srgbClr val="FE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36"/>
          <p:cNvGrpSpPr/>
          <p:nvPr/>
        </p:nvGrpSpPr>
        <p:grpSpPr>
          <a:xfrm>
            <a:off x="1403900" y="2111570"/>
            <a:ext cx="799869" cy="1818180"/>
            <a:chOff x="3724555" y="2225596"/>
            <a:chExt cx="919495" cy="2090102"/>
          </a:xfrm>
        </p:grpSpPr>
        <p:grpSp>
          <p:nvGrpSpPr>
            <p:cNvPr id="978" name="Google Shape;978;p36"/>
            <p:cNvGrpSpPr/>
            <p:nvPr/>
          </p:nvGrpSpPr>
          <p:grpSpPr>
            <a:xfrm>
              <a:off x="3826077" y="2225596"/>
              <a:ext cx="817974" cy="2090102"/>
              <a:chOff x="2481675" y="1327592"/>
              <a:chExt cx="1405695" cy="3591858"/>
            </a:xfrm>
          </p:grpSpPr>
          <p:grpSp>
            <p:nvGrpSpPr>
              <p:cNvPr id="979" name="Google Shape;979;p36"/>
              <p:cNvGrpSpPr/>
              <p:nvPr/>
            </p:nvGrpSpPr>
            <p:grpSpPr>
              <a:xfrm>
                <a:off x="2481675" y="1327592"/>
                <a:ext cx="1405695" cy="3591858"/>
                <a:chOff x="2481675" y="1327592"/>
                <a:chExt cx="1405695" cy="3591858"/>
              </a:xfrm>
            </p:grpSpPr>
            <p:sp>
              <p:nvSpPr>
                <p:cNvPr id="980" name="Google Shape;980;p36"/>
                <p:cNvSpPr/>
                <p:nvPr/>
              </p:nvSpPr>
              <p:spPr>
                <a:xfrm>
                  <a:off x="2537181" y="1386343"/>
                  <a:ext cx="1350189" cy="710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1" h="10515" extrusionOk="0">
                      <a:moveTo>
                        <a:pt x="10050" y="1"/>
                      </a:moveTo>
                      <a:cubicBezTo>
                        <a:pt x="8659" y="1"/>
                        <a:pt x="7482" y="852"/>
                        <a:pt x="7047" y="2036"/>
                      </a:cubicBezTo>
                      <a:cubicBezTo>
                        <a:pt x="6338" y="2290"/>
                        <a:pt x="6444" y="3020"/>
                        <a:pt x="5976" y="3607"/>
                      </a:cubicBezTo>
                      <a:cubicBezTo>
                        <a:pt x="5595" y="4082"/>
                        <a:pt x="4930" y="3698"/>
                        <a:pt x="4506" y="4194"/>
                      </a:cubicBezTo>
                      <a:cubicBezTo>
                        <a:pt x="3661" y="5175"/>
                        <a:pt x="5589" y="7600"/>
                        <a:pt x="3940" y="8116"/>
                      </a:cubicBezTo>
                      <a:cubicBezTo>
                        <a:pt x="3741" y="8180"/>
                        <a:pt x="3542" y="8203"/>
                        <a:pt x="3346" y="8203"/>
                      </a:cubicBezTo>
                      <a:cubicBezTo>
                        <a:pt x="3059" y="8203"/>
                        <a:pt x="2777" y="8153"/>
                        <a:pt x="2501" y="8103"/>
                      </a:cubicBezTo>
                      <a:cubicBezTo>
                        <a:pt x="2225" y="8051"/>
                        <a:pt x="1955" y="8001"/>
                        <a:pt x="1694" y="8001"/>
                      </a:cubicBezTo>
                      <a:cubicBezTo>
                        <a:pt x="1297" y="8001"/>
                        <a:pt x="919" y="8118"/>
                        <a:pt x="567" y="8527"/>
                      </a:cubicBezTo>
                      <a:cubicBezTo>
                        <a:pt x="0" y="9182"/>
                        <a:pt x="41" y="9819"/>
                        <a:pt x="99" y="10515"/>
                      </a:cubicBezTo>
                      <a:lnTo>
                        <a:pt x="19872" y="10515"/>
                      </a:lnTo>
                      <a:cubicBezTo>
                        <a:pt x="19930" y="9819"/>
                        <a:pt x="19971" y="9182"/>
                        <a:pt x="19404" y="8527"/>
                      </a:cubicBezTo>
                      <a:cubicBezTo>
                        <a:pt x="19053" y="8118"/>
                        <a:pt x="18675" y="8001"/>
                        <a:pt x="18278" y="8001"/>
                      </a:cubicBezTo>
                      <a:cubicBezTo>
                        <a:pt x="18016" y="8001"/>
                        <a:pt x="17746" y="8051"/>
                        <a:pt x="17470" y="8103"/>
                      </a:cubicBezTo>
                      <a:cubicBezTo>
                        <a:pt x="17195" y="8153"/>
                        <a:pt x="16912" y="8203"/>
                        <a:pt x="16625" y="8203"/>
                      </a:cubicBezTo>
                      <a:cubicBezTo>
                        <a:pt x="16428" y="8203"/>
                        <a:pt x="16229" y="8180"/>
                        <a:pt x="16028" y="8116"/>
                      </a:cubicBezTo>
                      <a:cubicBezTo>
                        <a:pt x="14383" y="7600"/>
                        <a:pt x="16310" y="5175"/>
                        <a:pt x="15465" y="4194"/>
                      </a:cubicBezTo>
                      <a:cubicBezTo>
                        <a:pt x="15041" y="3698"/>
                        <a:pt x="14376" y="4082"/>
                        <a:pt x="13996" y="3607"/>
                      </a:cubicBezTo>
                      <a:cubicBezTo>
                        <a:pt x="13565" y="3067"/>
                        <a:pt x="13619" y="2403"/>
                        <a:pt x="13073" y="2104"/>
                      </a:cubicBezTo>
                      <a:cubicBezTo>
                        <a:pt x="12659" y="882"/>
                        <a:pt x="11462" y="1"/>
                        <a:pt x="1005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36"/>
                <p:cNvSpPr/>
                <p:nvPr/>
              </p:nvSpPr>
              <p:spPr>
                <a:xfrm>
                  <a:off x="3174856" y="4422331"/>
                  <a:ext cx="22378" cy="390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5775" extrusionOk="0">
                      <a:moveTo>
                        <a:pt x="0" y="0"/>
                      </a:moveTo>
                      <a:lnTo>
                        <a:pt x="0" y="5774"/>
                      </a:lnTo>
                      <a:lnTo>
                        <a:pt x="330" y="5774"/>
                      </a:lnTo>
                      <a:lnTo>
                        <a:pt x="330" y="0"/>
                      </a:lnTo>
                      <a:close/>
                    </a:path>
                  </a:pathLst>
                </a:custGeom>
                <a:solidFill>
                  <a:srgbClr val="DE937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36"/>
                <p:cNvSpPr/>
                <p:nvPr/>
              </p:nvSpPr>
              <p:spPr>
                <a:xfrm>
                  <a:off x="3389848" y="4406240"/>
                  <a:ext cx="27313" cy="420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6227" extrusionOk="0">
                      <a:moveTo>
                        <a:pt x="0" y="0"/>
                      </a:moveTo>
                      <a:lnTo>
                        <a:pt x="0" y="6227"/>
                      </a:lnTo>
                      <a:lnTo>
                        <a:pt x="403" y="6227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DE937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36"/>
                <p:cNvSpPr/>
                <p:nvPr/>
              </p:nvSpPr>
              <p:spPr>
                <a:xfrm>
                  <a:off x="3339751" y="3887352"/>
                  <a:ext cx="148331" cy="58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" h="8650" extrusionOk="0">
                      <a:moveTo>
                        <a:pt x="1" y="1"/>
                      </a:moveTo>
                      <a:lnTo>
                        <a:pt x="599" y="8649"/>
                      </a:lnTo>
                      <a:lnTo>
                        <a:pt x="1318" y="8642"/>
                      </a:lnTo>
                      <a:lnTo>
                        <a:pt x="2115" y="2403"/>
                      </a:lnTo>
                      <a:cubicBezTo>
                        <a:pt x="2193" y="1989"/>
                        <a:pt x="1963" y="1286"/>
                        <a:pt x="1576" y="967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513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36"/>
                <p:cNvSpPr/>
                <p:nvPr/>
              </p:nvSpPr>
              <p:spPr>
                <a:xfrm>
                  <a:off x="3103800" y="3888501"/>
                  <a:ext cx="158742" cy="572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8" h="8467" extrusionOk="0">
                      <a:moveTo>
                        <a:pt x="1086" y="1"/>
                      </a:moveTo>
                      <a:lnTo>
                        <a:pt x="0" y="75"/>
                      </a:lnTo>
                      <a:lnTo>
                        <a:pt x="743" y="8435"/>
                      </a:lnTo>
                      <a:lnTo>
                        <a:pt x="1493" y="8466"/>
                      </a:lnTo>
                      <a:lnTo>
                        <a:pt x="2280" y="1755"/>
                      </a:lnTo>
                      <a:cubicBezTo>
                        <a:pt x="2348" y="1398"/>
                        <a:pt x="1472" y="272"/>
                        <a:pt x="1086" y="1"/>
                      </a:cubicBezTo>
                      <a:close/>
                    </a:path>
                  </a:pathLst>
                </a:custGeom>
                <a:solidFill>
                  <a:srgbClr val="513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36"/>
                <p:cNvSpPr/>
                <p:nvPr/>
              </p:nvSpPr>
              <p:spPr>
                <a:xfrm>
                  <a:off x="2994547" y="4804585"/>
                  <a:ext cx="200118" cy="100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" h="1482" extrusionOk="0">
                      <a:moveTo>
                        <a:pt x="2639" y="0"/>
                      </a:moveTo>
                      <a:cubicBezTo>
                        <a:pt x="2288" y="0"/>
                        <a:pt x="1878" y="213"/>
                        <a:pt x="1623" y="358"/>
                      </a:cubicBezTo>
                      <a:cubicBezTo>
                        <a:pt x="1344" y="515"/>
                        <a:pt x="1073" y="673"/>
                        <a:pt x="812" y="853"/>
                      </a:cubicBezTo>
                      <a:cubicBezTo>
                        <a:pt x="724" y="914"/>
                        <a:pt x="0" y="1312"/>
                        <a:pt x="150" y="1471"/>
                      </a:cubicBezTo>
                      <a:cubicBezTo>
                        <a:pt x="157" y="1475"/>
                        <a:pt x="163" y="1478"/>
                        <a:pt x="171" y="1481"/>
                      </a:cubicBezTo>
                      <a:cubicBezTo>
                        <a:pt x="1097" y="1010"/>
                        <a:pt x="2026" y="538"/>
                        <a:pt x="2960" y="80"/>
                      </a:cubicBezTo>
                      <a:cubicBezTo>
                        <a:pt x="2864" y="23"/>
                        <a:pt x="2755" y="0"/>
                        <a:pt x="263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36"/>
                <p:cNvSpPr/>
                <p:nvPr/>
              </p:nvSpPr>
              <p:spPr>
                <a:xfrm>
                  <a:off x="2809234" y="2248137"/>
                  <a:ext cx="291862" cy="79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7" h="11729" extrusionOk="0">
                      <a:moveTo>
                        <a:pt x="2623" y="1"/>
                      </a:moveTo>
                      <a:cubicBezTo>
                        <a:pt x="435" y="1714"/>
                        <a:pt x="1646" y="5457"/>
                        <a:pt x="1507" y="7862"/>
                      </a:cubicBezTo>
                      <a:cubicBezTo>
                        <a:pt x="1059" y="8045"/>
                        <a:pt x="461" y="7991"/>
                        <a:pt x="1" y="8100"/>
                      </a:cubicBezTo>
                      <a:cubicBezTo>
                        <a:pt x="1110" y="8316"/>
                        <a:pt x="1028" y="9952"/>
                        <a:pt x="1540" y="10739"/>
                      </a:cubicBezTo>
                      <a:cubicBezTo>
                        <a:pt x="1888" y="11277"/>
                        <a:pt x="2752" y="11729"/>
                        <a:pt x="3501" y="11729"/>
                      </a:cubicBezTo>
                      <a:cubicBezTo>
                        <a:pt x="3806" y="11729"/>
                        <a:pt x="4092" y="11654"/>
                        <a:pt x="4316" y="11479"/>
                      </a:cubicBezTo>
                      <a:lnTo>
                        <a:pt x="2623" y="1"/>
                      </a:lnTo>
                      <a:close/>
                    </a:path>
                  </a:pathLst>
                </a:custGeom>
                <a:solidFill>
                  <a:srgbClr val="134F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36"/>
                <p:cNvSpPr/>
                <p:nvPr/>
              </p:nvSpPr>
              <p:spPr>
                <a:xfrm>
                  <a:off x="3222384" y="1994000"/>
                  <a:ext cx="594135" cy="765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88" h="11330" extrusionOk="0">
                      <a:moveTo>
                        <a:pt x="160" y="0"/>
                      </a:moveTo>
                      <a:cubicBezTo>
                        <a:pt x="71" y="0"/>
                        <a:pt x="0" y="72"/>
                        <a:pt x="0" y="156"/>
                      </a:cubicBezTo>
                      <a:lnTo>
                        <a:pt x="0" y="11173"/>
                      </a:lnTo>
                      <a:cubicBezTo>
                        <a:pt x="0" y="11258"/>
                        <a:pt x="71" y="11329"/>
                        <a:pt x="160" y="11329"/>
                      </a:cubicBezTo>
                      <a:lnTo>
                        <a:pt x="8632" y="11329"/>
                      </a:lnTo>
                      <a:cubicBezTo>
                        <a:pt x="8716" y="11329"/>
                        <a:pt x="8788" y="11258"/>
                        <a:pt x="8788" y="11173"/>
                      </a:cubicBezTo>
                      <a:lnTo>
                        <a:pt x="8788" y="156"/>
                      </a:lnTo>
                      <a:cubicBezTo>
                        <a:pt x="8788" y="72"/>
                        <a:pt x="8716" y="0"/>
                        <a:pt x="8632" y="0"/>
                      </a:cubicBezTo>
                      <a:close/>
                    </a:path>
                  </a:pathLst>
                </a:custGeom>
                <a:solidFill>
                  <a:srgbClr val="FF7D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36"/>
                <p:cNvSpPr/>
                <p:nvPr/>
              </p:nvSpPr>
              <p:spPr>
                <a:xfrm>
                  <a:off x="3222384" y="1994000"/>
                  <a:ext cx="594135" cy="765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88" h="11330" extrusionOk="0">
                      <a:moveTo>
                        <a:pt x="160" y="0"/>
                      </a:moveTo>
                      <a:cubicBezTo>
                        <a:pt x="71" y="0"/>
                        <a:pt x="0" y="72"/>
                        <a:pt x="0" y="156"/>
                      </a:cubicBezTo>
                      <a:lnTo>
                        <a:pt x="0" y="11173"/>
                      </a:lnTo>
                      <a:cubicBezTo>
                        <a:pt x="0" y="11258"/>
                        <a:pt x="71" y="11329"/>
                        <a:pt x="160" y="11329"/>
                      </a:cubicBezTo>
                      <a:lnTo>
                        <a:pt x="8632" y="11329"/>
                      </a:lnTo>
                      <a:cubicBezTo>
                        <a:pt x="8716" y="11329"/>
                        <a:pt x="8788" y="11258"/>
                        <a:pt x="8788" y="11173"/>
                      </a:cubicBezTo>
                      <a:lnTo>
                        <a:pt x="8788" y="156"/>
                      </a:lnTo>
                      <a:cubicBezTo>
                        <a:pt x="8788" y="72"/>
                        <a:pt x="8716" y="0"/>
                        <a:pt x="86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36"/>
                <p:cNvSpPr/>
                <p:nvPr/>
              </p:nvSpPr>
              <p:spPr>
                <a:xfrm>
                  <a:off x="3658859" y="2322708"/>
                  <a:ext cx="157661" cy="35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2" h="5321" extrusionOk="0">
                      <a:moveTo>
                        <a:pt x="618" y="0"/>
                      </a:moveTo>
                      <a:cubicBezTo>
                        <a:pt x="618" y="1521"/>
                        <a:pt x="1" y="3960"/>
                        <a:pt x="1440" y="5046"/>
                      </a:cubicBezTo>
                      <a:cubicBezTo>
                        <a:pt x="1673" y="5222"/>
                        <a:pt x="1918" y="5304"/>
                        <a:pt x="2165" y="5320"/>
                      </a:cubicBezTo>
                      <a:cubicBezTo>
                        <a:pt x="2271" y="5035"/>
                        <a:pt x="2332" y="4713"/>
                        <a:pt x="2332" y="4374"/>
                      </a:cubicBezTo>
                      <a:lnTo>
                        <a:pt x="23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36"/>
                <p:cNvSpPr/>
                <p:nvPr/>
              </p:nvSpPr>
              <p:spPr>
                <a:xfrm>
                  <a:off x="3222993" y="1994000"/>
                  <a:ext cx="524229" cy="131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4" h="1938" extrusionOk="0">
                      <a:moveTo>
                        <a:pt x="2085" y="0"/>
                      </a:moveTo>
                      <a:cubicBezTo>
                        <a:pt x="985" y="0"/>
                        <a:pt x="79" y="858"/>
                        <a:pt x="1" y="1937"/>
                      </a:cubicBezTo>
                      <a:lnTo>
                        <a:pt x="6678" y="1937"/>
                      </a:lnTo>
                      <a:cubicBezTo>
                        <a:pt x="6852" y="1212"/>
                        <a:pt x="7232" y="645"/>
                        <a:pt x="7754" y="299"/>
                      </a:cubicBezTo>
                      <a:cubicBezTo>
                        <a:pt x="7442" y="112"/>
                        <a:pt x="7075" y="0"/>
                        <a:pt x="66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36"/>
                <p:cNvSpPr/>
                <p:nvPr/>
              </p:nvSpPr>
              <p:spPr>
                <a:xfrm>
                  <a:off x="3339751" y="3168886"/>
                  <a:ext cx="94650" cy="838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0" h="12396" extrusionOk="0">
                      <a:moveTo>
                        <a:pt x="673" y="1"/>
                      </a:moveTo>
                      <a:cubicBezTo>
                        <a:pt x="303" y="1"/>
                        <a:pt x="1" y="303"/>
                        <a:pt x="1" y="673"/>
                      </a:cubicBezTo>
                      <a:lnTo>
                        <a:pt x="1" y="11720"/>
                      </a:lnTo>
                      <a:cubicBezTo>
                        <a:pt x="1" y="12090"/>
                        <a:pt x="303" y="12395"/>
                        <a:pt x="673" y="12395"/>
                      </a:cubicBezTo>
                      <a:lnTo>
                        <a:pt x="727" y="12395"/>
                      </a:lnTo>
                      <a:cubicBezTo>
                        <a:pt x="1097" y="12395"/>
                        <a:pt x="1399" y="12090"/>
                        <a:pt x="1399" y="11720"/>
                      </a:cubicBezTo>
                      <a:lnTo>
                        <a:pt x="1399" y="673"/>
                      </a:lnTo>
                      <a:cubicBezTo>
                        <a:pt x="1399" y="303"/>
                        <a:pt x="1097" y="1"/>
                        <a:pt x="727" y="1"/>
                      </a:cubicBezTo>
                      <a:close/>
                    </a:path>
                  </a:pathLst>
                </a:custGeom>
                <a:solidFill>
                  <a:srgbClr val="513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36"/>
                <p:cNvSpPr/>
                <p:nvPr/>
              </p:nvSpPr>
              <p:spPr>
                <a:xfrm>
                  <a:off x="3088859" y="3174632"/>
                  <a:ext cx="107834" cy="802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11870" extrusionOk="0">
                      <a:moveTo>
                        <a:pt x="669" y="1"/>
                      </a:moveTo>
                      <a:cubicBezTo>
                        <a:pt x="299" y="4"/>
                        <a:pt x="0" y="292"/>
                        <a:pt x="7" y="646"/>
                      </a:cubicBezTo>
                      <a:lnTo>
                        <a:pt x="197" y="11235"/>
                      </a:lnTo>
                      <a:cubicBezTo>
                        <a:pt x="204" y="11585"/>
                        <a:pt x="509" y="11869"/>
                        <a:pt x="876" y="11869"/>
                      </a:cubicBezTo>
                      <a:cubicBezTo>
                        <a:pt x="878" y="11869"/>
                        <a:pt x="880" y="11869"/>
                        <a:pt x="882" y="11869"/>
                      </a:cubicBezTo>
                      <a:lnTo>
                        <a:pt x="926" y="11869"/>
                      </a:lnTo>
                      <a:cubicBezTo>
                        <a:pt x="1297" y="11869"/>
                        <a:pt x="1595" y="11581"/>
                        <a:pt x="1588" y="11228"/>
                      </a:cubicBezTo>
                      <a:lnTo>
                        <a:pt x="1399" y="638"/>
                      </a:lnTo>
                      <a:cubicBezTo>
                        <a:pt x="1391" y="286"/>
                        <a:pt x="1083" y="1"/>
                        <a:pt x="710" y="1"/>
                      </a:cubicBezTo>
                      <a:close/>
                    </a:path>
                  </a:pathLst>
                </a:custGeom>
                <a:solidFill>
                  <a:srgbClr val="513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36"/>
                <p:cNvSpPr/>
                <p:nvPr/>
              </p:nvSpPr>
              <p:spPr>
                <a:xfrm>
                  <a:off x="3339751" y="3168886"/>
                  <a:ext cx="94650" cy="49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0" h="7388" extrusionOk="0">
                      <a:moveTo>
                        <a:pt x="673" y="1"/>
                      </a:moveTo>
                      <a:cubicBezTo>
                        <a:pt x="303" y="1"/>
                        <a:pt x="1" y="303"/>
                        <a:pt x="1" y="673"/>
                      </a:cubicBezTo>
                      <a:lnTo>
                        <a:pt x="1" y="7388"/>
                      </a:lnTo>
                      <a:cubicBezTo>
                        <a:pt x="534" y="6848"/>
                        <a:pt x="1006" y="6251"/>
                        <a:pt x="1399" y="5603"/>
                      </a:cubicBezTo>
                      <a:lnTo>
                        <a:pt x="1399" y="673"/>
                      </a:lnTo>
                      <a:cubicBezTo>
                        <a:pt x="1399" y="303"/>
                        <a:pt x="1097" y="1"/>
                        <a:pt x="7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36"/>
                <p:cNvSpPr/>
                <p:nvPr/>
              </p:nvSpPr>
              <p:spPr>
                <a:xfrm>
                  <a:off x="3088859" y="3174632"/>
                  <a:ext cx="104656" cy="64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" h="9603" extrusionOk="0">
                      <a:moveTo>
                        <a:pt x="669" y="1"/>
                      </a:moveTo>
                      <a:cubicBezTo>
                        <a:pt x="299" y="4"/>
                        <a:pt x="0" y="292"/>
                        <a:pt x="7" y="646"/>
                      </a:cubicBezTo>
                      <a:lnTo>
                        <a:pt x="166" y="9603"/>
                      </a:lnTo>
                      <a:cubicBezTo>
                        <a:pt x="641" y="9423"/>
                        <a:pt x="1103" y="9213"/>
                        <a:pt x="1548" y="8961"/>
                      </a:cubicBezTo>
                      <a:lnTo>
                        <a:pt x="1399" y="638"/>
                      </a:lnTo>
                      <a:cubicBezTo>
                        <a:pt x="1391" y="286"/>
                        <a:pt x="1083" y="1"/>
                        <a:pt x="7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36"/>
                <p:cNvSpPr/>
                <p:nvPr/>
              </p:nvSpPr>
              <p:spPr>
                <a:xfrm>
                  <a:off x="2969329" y="2079051"/>
                  <a:ext cx="544646" cy="14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6" h="22066" extrusionOk="0">
                      <a:moveTo>
                        <a:pt x="4028" y="1"/>
                      </a:moveTo>
                      <a:cubicBezTo>
                        <a:pt x="3231" y="1"/>
                        <a:pt x="2487" y="215"/>
                        <a:pt x="1860" y="591"/>
                      </a:cubicBezTo>
                      <a:cubicBezTo>
                        <a:pt x="1615" y="737"/>
                        <a:pt x="1388" y="907"/>
                        <a:pt x="1181" y="1097"/>
                      </a:cubicBezTo>
                      <a:cubicBezTo>
                        <a:pt x="1137" y="1141"/>
                        <a:pt x="1097" y="1182"/>
                        <a:pt x="1056" y="1222"/>
                      </a:cubicBezTo>
                      <a:cubicBezTo>
                        <a:pt x="937" y="1341"/>
                        <a:pt x="825" y="1467"/>
                        <a:pt x="727" y="1603"/>
                      </a:cubicBezTo>
                      <a:cubicBezTo>
                        <a:pt x="594" y="1772"/>
                        <a:pt x="479" y="1959"/>
                        <a:pt x="381" y="2149"/>
                      </a:cubicBezTo>
                      <a:cubicBezTo>
                        <a:pt x="137" y="2630"/>
                        <a:pt x="1" y="3167"/>
                        <a:pt x="1" y="3733"/>
                      </a:cubicBezTo>
                      <a:lnTo>
                        <a:pt x="1" y="17794"/>
                      </a:lnTo>
                      <a:cubicBezTo>
                        <a:pt x="1" y="18092"/>
                        <a:pt x="41" y="18387"/>
                        <a:pt x="116" y="18666"/>
                      </a:cubicBezTo>
                      <a:cubicBezTo>
                        <a:pt x="174" y="20548"/>
                        <a:pt x="1524" y="22065"/>
                        <a:pt x="3173" y="22065"/>
                      </a:cubicBezTo>
                      <a:lnTo>
                        <a:pt x="5389" y="22065"/>
                      </a:lnTo>
                      <a:cubicBezTo>
                        <a:pt x="6526" y="22065"/>
                        <a:pt x="7519" y="21342"/>
                        <a:pt x="8048" y="20280"/>
                      </a:cubicBezTo>
                      <a:lnTo>
                        <a:pt x="8048" y="9074"/>
                      </a:lnTo>
                      <a:cubicBezTo>
                        <a:pt x="8048" y="9060"/>
                        <a:pt x="8052" y="9046"/>
                        <a:pt x="8056" y="9036"/>
                      </a:cubicBezTo>
                      <a:lnTo>
                        <a:pt x="8056" y="3733"/>
                      </a:lnTo>
                      <a:cubicBezTo>
                        <a:pt x="8056" y="3167"/>
                        <a:pt x="7920" y="2630"/>
                        <a:pt x="7675" y="2149"/>
                      </a:cubicBezTo>
                      <a:cubicBezTo>
                        <a:pt x="7560" y="1928"/>
                        <a:pt x="7425" y="1718"/>
                        <a:pt x="7265" y="1521"/>
                      </a:cubicBezTo>
                      <a:cubicBezTo>
                        <a:pt x="7180" y="1416"/>
                        <a:pt x="7088" y="1314"/>
                        <a:pt x="6994" y="1219"/>
                      </a:cubicBezTo>
                      <a:cubicBezTo>
                        <a:pt x="6257" y="469"/>
                        <a:pt x="5198" y="1"/>
                        <a:pt x="4028" y="1"/>
                      </a:cubicBezTo>
                      <a:close/>
                    </a:path>
                  </a:pathLst>
                </a:cu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36"/>
                <p:cNvSpPr/>
                <p:nvPr/>
              </p:nvSpPr>
              <p:spPr>
                <a:xfrm>
                  <a:off x="3084938" y="1930449"/>
                  <a:ext cx="259748" cy="215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2" h="3183" extrusionOk="0">
                      <a:moveTo>
                        <a:pt x="1921" y="0"/>
                      </a:moveTo>
                      <a:cubicBezTo>
                        <a:pt x="859" y="0"/>
                        <a:pt x="1" y="859"/>
                        <a:pt x="1" y="1920"/>
                      </a:cubicBezTo>
                      <a:cubicBezTo>
                        <a:pt x="1" y="2403"/>
                        <a:pt x="181" y="2844"/>
                        <a:pt x="475" y="3183"/>
                      </a:cubicBezTo>
                      <a:lnTo>
                        <a:pt x="3363" y="3183"/>
                      </a:lnTo>
                      <a:cubicBezTo>
                        <a:pt x="3662" y="2844"/>
                        <a:pt x="3842" y="2403"/>
                        <a:pt x="3842" y="1920"/>
                      </a:cubicBezTo>
                      <a:cubicBezTo>
                        <a:pt x="3842" y="859"/>
                        <a:pt x="2979" y="0"/>
                        <a:pt x="1921" y="0"/>
                      </a:cubicBezTo>
                      <a:close/>
                    </a:path>
                  </a:pathLst>
                </a:custGeom>
                <a:solidFill>
                  <a:srgbClr val="134F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36"/>
                <p:cNvSpPr/>
                <p:nvPr/>
              </p:nvSpPr>
              <p:spPr>
                <a:xfrm>
                  <a:off x="3173233" y="1819167"/>
                  <a:ext cx="118448" cy="32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" h="4765" extrusionOk="0">
                      <a:moveTo>
                        <a:pt x="102" y="1"/>
                      </a:moveTo>
                      <a:cubicBezTo>
                        <a:pt x="102" y="21"/>
                        <a:pt x="99" y="38"/>
                        <a:pt x="99" y="58"/>
                      </a:cubicBezTo>
                      <a:cubicBezTo>
                        <a:pt x="337" y="771"/>
                        <a:pt x="364" y="1558"/>
                        <a:pt x="367" y="2298"/>
                      </a:cubicBezTo>
                      <a:cubicBezTo>
                        <a:pt x="370" y="2895"/>
                        <a:pt x="289" y="3482"/>
                        <a:pt x="41" y="4022"/>
                      </a:cubicBezTo>
                      <a:cubicBezTo>
                        <a:pt x="1" y="4066"/>
                        <a:pt x="35" y="4764"/>
                        <a:pt x="737" y="4764"/>
                      </a:cubicBezTo>
                      <a:cubicBezTo>
                        <a:pt x="1465" y="4764"/>
                        <a:pt x="1725" y="4255"/>
                        <a:pt x="1751" y="4255"/>
                      </a:cubicBezTo>
                      <a:cubicBezTo>
                        <a:pt x="1751" y="4255"/>
                        <a:pt x="1751" y="4255"/>
                        <a:pt x="1751" y="4255"/>
                      </a:cubicBezTo>
                      <a:cubicBezTo>
                        <a:pt x="957" y="2983"/>
                        <a:pt x="605" y="1440"/>
                        <a:pt x="1022" y="1"/>
                      </a:cubicBezTo>
                      <a:close/>
                    </a:path>
                  </a:pathLst>
                </a:custGeom>
                <a:solidFill>
                  <a:srgbClr val="DE937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36"/>
                <p:cNvSpPr/>
                <p:nvPr/>
              </p:nvSpPr>
              <p:spPr>
                <a:xfrm>
                  <a:off x="3339751" y="2148619"/>
                  <a:ext cx="176794" cy="46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" h="6909" extrusionOk="0">
                      <a:moveTo>
                        <a:pt x="1385" y="0"/>
                      </a:moveTo>
                      <a:cubicBezTo>
                        <a:pt x="544" y="723"/>
                        <a:pt x="1" y="1849"/>
                        <a:pt x="1" y="3115"/>
                      </a:cubicBezTo>
                      <a:cubicBezTo>
                        <a:pt x="1" y="4923"/>
                        <a:pt x="1108" y="6446"/>
                        <a:pt x="2614" y="6908"/>
                      </a:cubicBezTo>
                      <a:lnTo>
                        <a:pt x="2614" y="2569"/>
                      </a:lnTo>
                      <a:cubicBezTo>
                        <a:pt x="2614" y="1991"/>
                        <a:pt x="2458" y="1446"/>
                        <a:pt x="2173" y="953"/>
                      </a:cubicBezTo>
                      <a:cubicBezTo>
                        <a:pt x="2132" y="882"/>
                        <a:pt x="2081" y="815"/>
                        <a:pt x="2033" y="743"/>
                      </a:cubicBezTo>
                      <a:cubicBezTo>
                        <a:pt x="1979" y="733"/>
                        <a:pt x="1786" y="408"/>
                        <a:pt x="1698" y="312"/>
                      </a:cubicBezTo>
                      <a:cubicBezTo>
                        <a:pt x="1603" y="204"/>
                        <a:pt x="1494" y="98"/>
                        <a:pt x="13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36"/>
                <p:cNvSpPr/>
                <p:nvPr/>
              </p:nvSpPr>
              <p:spPr>
                <a:xfrm>
                  <a:off x="3214542" y="4819188"/>
                  <a:ext cx="200321" cy="100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3" h="1483" extrusionOk="0">
                      <a:moveTo>
                        <a:pt x="2639" y="0"/>
                      </a:moveTo>
                      <a:cubicBezTo>
                        <a:pt x="2287" y="0"/>
                        <a:pt x="1877" y="214"/>
                        <a:pt x="1623" y="360"/>
                      </a:cubicBezTo>
                      <a:cubicBezTo>
                        <a:pt x="1347" y="515"/>
                        <a:pt x="1073" y="675"/>
                        <a:pt x="811" y="855"/>
                      </a:cubicBezTo>
                      <a:cubicBezTo>
                        <a:pt x="724" y="916"/>
                        <a:pt x="0" y="1312"/>
                        <a:pt x="150" y="1472"/>
                      </a:cubicBezTo>
                      <a:cubicBezTo>
                        <a:pt x="157" y="1475"/>
                        <a:pt x="163" y="1479"/>
                        <a:pt x="171" y="1483"/>
                      </a:cubicBezTo>
                      <a:cubicBezTo>
                        <a:pt x="1096" y="1011"/>
                        <a:pt x="2026" y="539"/>
                        <a:pt x="2963" y="81"/>
                      </a:cubicBezTo>
                      <a:cubicBezTo>
                        <a:pt x="2866" y="24"/>
                        <a:pt x="2756" y="0"/>
                        <a:pt x="263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36"/>
                <p:cNvSpPr/>
                <p:nvPr/>
              </p:nvSpPr>
              <p:spPr>
                <a:xfrm>
                  <a:off x="3210891" y="1967363"/>
                  <a:ext cx="231015" cy="178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7" h="2637" extrusionOk="0">
                      <a:moveTo>
                        <a:pt x="1711" y="1"/>
                      </a:moveTo>
                      <a:cubicBezTo>
                        <a:pt x="767" y="1"/>
                        <a:pt x="1" y="768"/>
                        <a:pt x="1" y="1711"/>
                      </a:cubicBezTo>
                      <a:cubicBezTo>
                        <a:pt x="1" y="2054"/>
                        <a:pt x="102" y="2369"/>
                        <a:pt x="275" y="2637"/>
                      </a:cubicBezTo>
                      <a:lnTo>
                        <a:pt x="3142" y="2637"/>
                      </a:lnTo>
                      <a:cubicBezTo>
                        <a:pt x="3315" y="2369"/>
                        <a:pt x="3417" y="2054"/>
                        <a:pt x="3417" y="1711"/>
                      </a:cubicBezTo>
                      <a:cubicBezTo>
                        <a:pt x="3417" y="768"/>
                        <a:pt x="2654" y="1"/>
                        <a:pt x="1711" y="1"/>
                      </a:cubicBezTo>
                      <a:close/>
                    </a:path>
                  </a:pathLst>
                </a:custGeom>
                <a:solidFill>
                  <a:srgbClr val="134F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36"/>
                <p:cNvSpPr/>
                <p:nvPr/>
              </p:nvSpPr>
              <p:spPr>
                <a:xfrm>
                  <a:off x="3271467" y="2128877"/>
                  <a:ext cx="14941" cy="264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" h="3917" extrusionOk="0">
                      <a:moveTo>
                        <a:pt x="112" y="0"/>
                      </a:moveTo>
                      <a:cubicBezTo>
                        <a:pt x="51" y="0"/>
                        <a:pt x="0" y="48"/>
                        <a:pt x="0" y="109"/>
                      </a:cubicBezTo>
                      <a:lnTo>
                        <a:pt x="0" y="3807"/>
                      </a:lnTo>
                      <a:cubicBezTo>
                        <a:pt x="0" y="3868"/>
                        <a:pt x="51" y="3916"/>
                        <a:pt x="112" y="3916"/>
                      </a:cubicBezTo>
                      <a:cubicBezTo>
                        <a:pt x="173" y="3916"/>
                        <a:pt x="220" y="3868"/>
                        <a:pt x="220" y="3807"/>
                      </a:cubicBezTo>
                      <a:lnTo>
                        <a:pt x="220" y="109"/>
                      </a:lnTo>
                      <a:cubicBezTo>
                        <a:pt x="220" y="48"/>
                        <a:pt x="173" y="0"/>
                        <a:pt x="1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36"/>
                <p:cNvSpPr/>
                <p:nvPr/>
              </p:nvSpPr>
              <p:spPr>
                <a:xfrm>
                  <a:off x="3133345" y="2113733"/>
                  <a:ext cx="14941" cy="265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" h="3920" extrusionOk="0">
                      <a:moveTo>
                        <a:pt x="113" y="0"/>
                      </a:moveTo>
                      <a:cubicBezTo>
                        <a:pt x="52" y="0"/>
                        <a:pt x="0" y="51"/>
                        <a:pt x="0" y="113"/>
                      </a:cubicBezTo>
                      <a:lnTo>
                        <a:pt x="0" y="3810"/>
                      </a:lnTo>
                      <a:cubicBezTo>
                        <a:pt x="0" y="3871"/>
                        <a:pt x="52" y="3919"/>
                        <a:pt x="113" y="3919"/>
                      </a:cubicBezTo>
                      <a:cubicBezTo>
                        <a:pt x="174" y="3919"/>
                        <a:pt x="221" y="3871"/>
                        <a:pt x="221" y="3810"/>
                      </a:cubicBezTo>
                      <a:lnTo>
                        <a:pt x="221" y="113"/>
                      </a:lnTo>
                      <a:cubicBezTo>
                        <a:pt x="221" y="51"/>
                        <a:pt x="174" y="0"/>
                        <a:pt x="1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36"/>
                <p:cNvSpPr/>
                <p:nvPr/>
              </p:nvSpPr>
              <p:spPr>
                <a:xfrm>
                  <a:off x="3479023" y="2275451"/>
                  <a:ext cx="294836" cy="8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1" h="11860" extrusionOk="0">
                      <a:moveTo>
                        <a:pt x="902" y="1"/>
                      </a:moveTo>
                      <a:cubicBezTo>
                        <a:pt x="491" y="1"/>
                        <a:pt x="126" y="262"/>
                        <a:pt x="55" y="798"/>
                      </a:cubicBezTo>
                      <a:cubicBezTo>
                        <a:pt x="0" y="1198"/>
                        <a:pt x="99" y="1615"/>
                        <a:pt x="171" y="2009"/>
                      </a:cubicBezTo>
                      <a:cubicBezTo>
                        <a:pt x="258" y="2481"/>
                        <a:pt x="384" y="2949"/>
                        <a:pt x="394" y="3430"/>
                      </a:cubicBezTo>
                      <a:cubicBezTo>
                        <a:pt x="407" y="4021"/>
                        <a:pt x="272" y="4567"/>
                        <a:pt x="55" y="5083"/>
                      </a:cubicBezTo>
                      <a:lnTo>
                        <a:pt x="517" y="11520"/>
                      </a:lnTo>
                      <a:cubicBezTo>
                        <a:pt x="768" y="11802"/>
                        <a:pt x="1108" y="11860"/>
                        <a:pt x="1465" y="11860"/>
                      </a:cubicBezTo>
                      <a:cubicBezTo>
                        <a:pt x="1613" y="11860"/>
                        <a:pt x="1765" y="11850"/>
                        <a:pt x="1914" y="11841"/>
                      </a:cubicBezTo>
                      <a:cubicBezTo>
                        <a:pt x="2861" y="11788"/>
                        <a:pt x="3458" y="11279"/>
                        <a:pt x="3977" y="10518"/>
                      </a:cubicBezTo>
                      <a:cubicBezTo>
                        <a:pt x="4361" y="9952"/>
                        <a:pt x="4344" y="9267"/>
                        <a:pt x="4106" y="8632"/>
                      </a:cubicBezTo>
                      <a:cubicBezTo>
                        <a:pt x="3882" y="8028"/>
                        <a:pt x="3553" y="7417"/>
                        <a:pt x="3224" y="6861"/>
                      </a:cubicBezTo>
                      <a:cubicBezTo>
                        <a:pt x="2911" y="6329"/>
                        <a:pt x="2420" y="5843"/>
                        <a:pt x="2362" y="5195"/>
                      </a:cubicBezTo>
                      <a:cubicBezTo>
                        <a:pt x="2227" y="3695"/>
                        <a:pt x="2969" y="1466"/>
                        <a:pt x="1674" y="312"/>
                      </a:cubicBezTo>
                      <a:cubicBezTo>
                        <a:pt x="1441" y="106"/>
                        <a:pt x="1162" y="1"/>
                        <a:pt x="902" y="1"/>
                      </a:cubicBezTo>
                      <a:close/>
                    </a:path>
                  </a:pathLst>
                </a:custGeom>
                <a:solidFill>
                  <a:srgbClr val="134F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36"/>
                <p:cNvSpPr/>
                <p:nvPr/>
              </p:nvSpPr>
              <p:spPr>
                <a:xfrm>
                  <a:off x="2994073" y="2899807"/>
                  <a:ext cx="442829" cy="368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0" h="5447" extrusionOk="0">
                      <a:moveTo>
                        <a:pt x="86" y="1"/>
                      </a:moveTo>
                      <a:cubicBezTo>
                        <a:pt x="38" y="1"/>
                        <a:pt x="1" y="41"/>
                        <a:pt x="1" y="89"/>
                      </a:cubicBezTo>
                      <a:lnTo>
                        <a:pt x="1" y="5362"/>
                      </a:lnTo>
                      <a:cubicBezTo>
                        <a:pt x="1" y="5409"/>
                        <a:pt x="38" y="5447"/>
                        <a:pt x="86" y="5447"/>
                      </a:cubicBezTo>
                      <a:lnTo>
                        <a:pt x="6465" y="5447"/>
                      </a:lnTo>
                      <a:cubicBezTo>
                        <a:pt x="6512" y="5447"/>
                        <a:pt x="6550" y="5409"/>
                        <a:pt x="6550" y="5362"/>
                      </a:cubicBezTo>
                      <a:lnTo>
                        <a:pt x="6550" y="89"/>
                      </a:lnTo>
                      <a:cubicBezTo>
                        <a:pt x="6550" y="41"/>
                        <a:pt x="6512" y="1"/>
                        <a:pt x="6465" y="1"/>
                      </a:cubicBezTo>
                      <a:close/>
                    </a:path>
                  </a:pathLst>
                </a:custGeom>
                <a:solidFill>
                  <a:srgbClr val="134F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36"/>
                <p:cNvSpPr/>
                <p:nvPr/>
              </p:nvSpPr>
              <p:spPr>
                <a:xfrm>
                  <a:off x="3349622" y="2356647"/>
                  <a:ext cx="181729" cy="71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8" h="10611" extrusionOk="0">
                      <a:moveTo>
                        <a:pt x="1765" y="1"/>
                      </a:moveTo>
                      <a:cubicBezTo>
                        <a:pt x="2036" y="961"/>
                        <a:pt x="2020" y="2084"/>
                        <a:pt x="1928" y="3031"/>
                      </a:cubicBezTo>
                      <a:cubicBezTo>
                        <a:pt x="1864" y="3723"/>
                        <a:pt x="1674" y="4367"/>
                        <a:pt x="1433" y="4998"/>
                      </a:cubicBezTo>
                      <a:cubicBezTo>
                        <a:pt x="839" y="6976"/>
                        <a:pt x="1" y="9192"/>
                        <a:pt x="1986" y="10315"/>
                      </a:cubicBezTo>
                      <a:cubicBezTo>
                        <a:pt x="2257" y="10468"/>
                        <a:pt x="2488" y="10563"/>
                        <a:pt x="2688" y="10610"/>
                      </a:cubicBezTo>
                      <a:lnTo>
                        <a:pt x="2688" y="411"/>
                      </a:lnTo>
                      <a:cubicBezTo>
                        <a:pt x="2464" y="211"/>
                        <a:pt x="2135" y="82"/>
                        <a:pt x="1765" y="1"/>
                      </a:cubicBezTo>
                      <a:close/>
                    </a:path>
                  </a:pathLst>
                </a:custGeom>
                <a:solidFill>
                  <a:srgbClr val="134F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36"/>
                <p:cNvSpPr/>
                <p:nvPr/>
              </p:nvSpPr>
              <p:spPr>
                <a:xfrm>
                  <a:off x="2481675" y="2469755"/>
                  <a:ext cx="469196" cy="473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0" h="7004" extrusionOk="0">
                      <a:moveTo>
                        <a:pt x="0" y="0"/>
                      </a:moveTo>
                      <a:lnTo>
                        <a:pt x="0" y="1231"/>
                      </a:lnTo>
                      <a:cubicBezTo>
                        <a:pt x="201" y="1398"/>
                        <a:pt x="400" y="1571"/>
                        <a:pt x="577" y="1761"/>
                      </a:cubicBezTo>
                      <a:cubicBezTo>
                        <a:pt x="580" y="1758"/>
                        <a:pt x="583" y="1754"/>
                        <a:pt x="588" y="1754"/>
                      </a:cubicBezTo>
                      <a:cubicBezTo>
                        <a:pt x="2190" y="2940"/>
                        <a:pt x="2977" y="7004"/>
                        <a:pt x="5454" y="7004"/>
                      </a:cubicBezTo>
                      <a:cubicBezTo>
                        <a:pt x="5698" y="7004"/>
                        <a:pt x="5960" y="6964"/>
                        <a:pt x="6240" y="6878"/>
                      </a:cubicBezTo>
                      <a:cubicBezTo>
                        <a:pt x="6538" y="6786"/>
                        <a:pt x="6769" y="6681"/>
                        <a:pt x="6939" y="656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DC29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36"/>
                <p:cNvSpPr/>
                <p:nvPr/>
              </p:nvSpPr>
              <p:spPr>
                <a:xfrm>
                  <a:off x="3284516" y="2321762"/>
                  <a:ext cx="178551" cy="28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" h="422" extrusionOk="0">
                      <a:moveTo>
                        <a:pt x="207" y="0"/>
                      </a:moveTo>
                      <a:cubicBezTo>
                        <a:pt x="92" y="0"/>
                        <a:pt x="0" y="96"/>
                        <a:pt x="0" y="211"/>
                      </a:cubicBezTo>
                      <a:cubicBezTo>
                        <a:pt x="0" y="326"/>
                        <a:pt x="92" y="421"/>
                        <a:pt x="207" y="421"/>
                      </a:cubicBezTo>
                      <a:lnTo>
                        <a:pt x="2429" y="421"/>
                      </a:lnTo>
                      <a:cubicBezTo>
                        <a:pt x="2545" y="421"/>
                        <a:pt x="2640" y="326"/>
                        <a:pt x="2640" y="211"/>
                      </a:cubicBezTo>
                      <a:cubicBezTo>
                        <a:pt x="2640" y="96"/>
                        <a:pt x="2545" y="0"/>
                        <a:pt x="2429" y="0"/>
                      </a:cubicBezTo>
                      <a:close/>
                    </a:path>
                  </a:pathLst>
                </a:custGeom>
                <a:solidFill>
                  <a:srgbClr val="EDC29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36"/>
                <p:cNvSpPr/>
                <p:nvPr/>
              </p:nvSpPr>
              <p:spPr>
                <a:xfrm>
                  <a:off x="3350163" y="2324804"/>
                  <a:ext cx="186259" cy="1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" h="1883" extrusionOk="0">
                      <a:moveTo>
                        <a:pt x="1581" y="0"/>
                      </a:moveTo>
                      <a:lnTo>
                        <a:pt x="0" y="536"/>
                      </a:lnTo>
                      <a:lnTo>
                        <a:pt x="542" y="1795"/>
                      </a:lnTo>
                      <a:lnTo>
                        <a:pt x="2629" y="1883"/>
                      </a:lnTo>
                      <a:lnTo>
                        <a:pt x="2755" y="583"/>
                      </a:lnTo>
                      <a:lnTo>
                        <a:pt x="1581" y="0"/>
                      </a:lnTo>
                      <a:close/>
                    </a:path>
                  </a:pathLst>
                </a:custGeom>
                <a:solidFill>
                  <a:srgbClr val="EDC29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36"/>
                <p:cNvSpPr/>
                <p:nvPr/>
              </p:nvSpPr>
              <p:spPr>
                <a:xfrm>
                  <a:off x="2994547" y="2953758"/>
                  <a:ext cx="390028" cy="20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9" h="310" extrusionOk="0">
                      <a:moveTo>
                        <a:pt x="157" y="1"/>
                      </a:moveTo>
                      <a:cubicBezTo>
                        <a:pt x="72" y="1"/>
                        <a:pt x="0" y="68"/>
                        <a:pt x="0" y="153"/>
                      </a:cubicBezTo>
                      <a:cubicBezTo>
                        <a:pt x="0" y="238"/>
                        <a:pt x="72" y="309"/>
                        <a:pt x="157" y="309"/>
                      </a:cubicBezTo>
                      <a:lnTo>
                        <a:pt x="5616" y="309"/>
                      </a:lnTo>
                      <a:cubicBezTo>
                        <a:pt x="5701" y="309"/>
                        <a:pt x="5769" y="238"/>
                        <a:pt x="5769" y="153"/>
                      </a:cubicBezTo>
                      <a:cubicBezTo>
                        <a:pt x="5769" y="68"/>
                        <a:pt x="5701" y="1"/>
                        <a:pt x="5616" y="1"/>
                      </a:cubicBezTo>
                      <a:close/>
                    </a:path>
                  </a:pathLst>
                </a:custGeom>
                <a:solidFill>
                  <a:srgbClr val="FFF6C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36"/>
                <p:cNvSpPr/>
                <p:nvPr/>
              </p:nvSpPr>
              <p:spPr>
                <a:xfrm>
                  <a:off x="3369431" y="1708426"/>
                  <a:ext cx="95191" cy="160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8" h="2372" extrusionOk="0">
                      <a:moveTo>
                        <a:pt x="739" y="0"/>
                      </a:moveTo>
                      <a:cubicBezTo>
                        <a:pt x="735" y="0"/>
                        <a:pt x="730" y="0"/>
                        <a:pt x="726" y="0"/>
                      </a:cubicBezTo>
                      <a:lnTo>
                        <a:pt x="638" y="0"/>
                      </a:lnTo>
                      <a:cubicBezTo>
                        <a:pt x="282" y="7"/>
                        <a:pt x="0" y="428"/>
                        <a:pt x="10" y="929"/>
                      </a:cubicBezTo>
                      <a:lnTo>
                        <a:pt x="20" y="1469"/>
                      </a:lnTo>
                      <a:cubicBezTo>
                        <a:pt x="27" y="1968"/>
                        <a:pt x="318" y="2372"/>
                        <a:pt x="668" y="2372"/>
                      </a:cubicBezTo>
                      <a:cubicBezTo>
                        <a:pt x="673" y="2372"/>
                        <a:pt x="677" y="2372"/>
                        <a:pt x="682" y="2372"/>
                      </a:cubicBezTo>
                      <a:lnTo>
                        <a:pt x="770" y="2372"/>
                      </a:lnTo>
                      <a:cubicBezTo>
                        <a:pt x="1123" y="2365"/>
                        <a:pt x="1408" y="1944"/>
                        <a:pt x="1397" y="1442"/>
                      </a:cubicBezTo>
                      <a:lnTo>
                        <a:pt x="1388" y="902"/>
                      </a:lnTo>
                      <a:cubicBezTo>
                        <a:pt x="1377" y="403"/>
                        <a:pt x="1087" y="0"/>
                        <a:pt x="739" y="0"/>
                      </a:cubicBezTo>
                      <a:close/>
                    </a:path>
                  </a:pathLst>
                </a:custGeom>
                <a:solidFill>
                  <a:srgbClr val="DE937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36"/>
                <p:cNvSpPr/>
                <p:nvPr/>
              </p:nvSpPr>
              <p:spPr>
                <a:xfrm>
                  <a:off x="2978726" y="1710927"/>
                  <a:ext cx="99653" cy="160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" h="2376" extrusionOk="0">
                      <a:moveTo>
                        <a:pt x="770" y="1"/>
                      </a:moveTo>
                      <a:cubicBezTo>
                        <a:pt x="767" y="1"/>
                        <a:pt x="764" y="1"/>
                        <a:pt x="761" y="1"/>
                      </a:cubicBezTo>
                      <a:lnTo>
                        <a:pt x="669" y="4"/>
                      </a:lnTo>
                      <a:cubicBezTo>
                        <a:pt x="296" y="10"/>
                        <a:pt x="1" y="431"/>
                        <a:pt x="11" y="937"/>
                      </a:cubicBezTo>
                      <a:lnTo>
                        <a:pt x="18" y="1470"/>
                      </a:lnTo>
                      <a:cubicBezTo>
                        <a:pt x="28" y="1971"/>
                        <a:pt x="335" y="2375"/>
                        <a:pt x="703" y="2375"/>
                      </a:cubicBezTo>
                      <a:cubicBezTo>
                        <a:pt x="707" y="2375"/>
                        <a:pt x="710" y="2375"/>
                        <a:pt x="713" y="2375"/>
                      </a:cubicBezTo>
                      <a:lnTo>
                        <a:pt x="804" y="2372"/>
                      </a:lnTo>
                      <a:cubicBezTo>
                        <a:pt x="1178" y="2365"/>
                        <a:pt x="1473" y="1944"/>
                        <a:pt x="1467" y="1439"/>
                      </a:cubicBezTo>
                      <a:lnTo>
                        <a:pt x="1456" y="906"/>
                      </a:lnTo>
                      <a:cubicBezTo>
                        <a:pt x="1446" y="405"/>
                        <a:pt x="1140" y="1"/>
                        <a:pt x="770" y="1"/>
                      </a:cubicBezTo>
                      <a:close/>
                    </a:path>
                  </a:pathLst>
                </a:custGeom>
                <a:solidFill>
                  <a:srgbClr val="DE937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36"/>
                <p:cNvSpPr/>
                <p:nvPr/>
              </p:nvSpPr>
              <p:spPr>
                <a:xfrm>
                  <a:off x="3015167" y="1489309"/>
                  <a:ext cx="374951" cy="501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6" h="7416" extrusionOk="0">
                      <a:moveTo>
                        <a:pt x="2986" y="0"/>
                      </a:moveTo>
                      <a:cubicBezTo>
                        <a:pt x="2965" y="0"/>
                        <a:pt x="2944" y="1"/>
                        <a:pt x="2923" y="1"/>
                      </a:cubicBezTo>
                      <a:lnTo>
                        <a:pt x="2492" y="8"/>
                      </a:lnTo>
                      <a:cubicBezTo>
                        <a:pt x="1114" y="35"/>
                        <a:pt x="1" y="951"/>
                        <a:pt x="21" y="2043"/>
                      </a:cubicBezTo>
                      <a:lnTo>
                        <a:pt x="82" y="5481"/>
                      </a:lnTo>
                      <a:cubicBezTo>
                        <a:pt x="102" y="6556"/>
                        <a:pt x="1212" y="7415"/>
                        <a:pt x="2562" y="7415"/>
                      </a:cubicBezTo>
                      <a:cubicBezTo>
                        <a:pt x="2582" y="7415"/>
                        <a:pt x="2603" y="7415"/>
                        <a:pt x="2624" y="7415"/>
                      </a:cubicBezTo>
                      <a:lnTo>
                        <a:pt x="3054" y="7404"/>
                      </a:lnTo>
                      <a:cubicBezTo>
                        <a:pt x="4436" y="7377"/>
                        <a:pt x="5545" y="6461"/>
                        <a:pt x="5525" y="5371"/>
                      </a:cubicBezTo>
                      <a:lnTo>
                        <a:pt x="5464" y="1931"/>
                      </a:lnTo>
                      <a:cubicBezTo>
                        <a:pt x="5457" y="1521"/>
                        <a:pt x="5291" y="1141"/>
                        <a:pt x="5009" y="828"/>
                      </a:cubicBezTo>
                      <a:cubicBezTo>
                        <a:pt x="4559" y="326"/>
                        <a:pt x="3819" y="0"/>
                        <a:pt x="2986" y="0"/>
                      </a:cubicBezTo>
                      <a:close/>
                    </a:path>
                  </a:pathLst>
                </a:custGeom>
                <a:solidFill>
                  <a:srgbClr val="FFD3B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36"/>
                <p:cNvSpPr/>
                <p:nvPr/>
              </p:nvSpPr>
              <p:spPr>
                <a:xfrm>
                  <a:off x="3015167" y="1489309"/>
                  <a:ext cx="296526" cy="242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6" h="3584" extrusionOk="0">
                      <a:moveTo>
                        <a:pt x="2986" y="1"/>
                      </a:moveTo>
                      <a:cubicBezTo>
                        <a:pt x="2965" y="1"/>
                        <a:pt x="2944" y="1"/>
                        <a:pt x="2923" y="1"/>
                      </a:cubicBezTo>
                      <a:lnTo>
                        <a:pt x="2492" y="8"/>
                      </a:lnTo>
                      <a:cubicBezTo>
                        <a:pt x="1114" y="35"/>
                        <a:pt x="1" y="951"/>
                        <a:pt x="21" y="2043"/>
                      </a:cubicBezTo>
                      <a:lnTo>
                        <a:pt x="49" y="3442"/>
                      </a:lnTo>
                      <a:cubicBezTo>
                        <a:pt x="86" y="3468"/>
                        <a:pt x="123" y="3495"/>
                        <a:pt x="164" y="3519"/>
                      </a:cubicBezTo>
                      <a:cubicBezTo>
                        <a:pt x="240" y="3563"/>
                        <a:pt x="327" y="3583"/>
                        <a:pt x="416" y="3583"/>
                      </a:cubicBezTo>
                      <a:cubicBezTo>
                        <a:pt x="719" y="3583"/>
                        <a:pt x="1051" y="3352"/>
                        <a:pt x="1077" y="3038"/>
                      </a:cubicBezTo>
                      <a:cubicBezTo>
                        <a:pt x="1100" y="2742"/>
                        <a:pt x="928" y="2457"/>
                        <a:pt x="910" y="2166"/>
                      </a:cubicBezTo>
                      <a:cubicBezTo>
                        <a:pt x="890" y="1793"/>
                        <a:pt x="1097" y="1565"/>
                        <a:pt x="1450" y="1477"/>
                      </a:cubicBezTo>
                      <a:cubicBezTo>
                        <a:pt x="1557" y="1450"/>
                        <a:pt x="1659" y="1439"/>
                        <a:pt x="1760" y="1439"/>
                      </a:cubicBezTo>
                      <a:cubicBezTo>
                        <a:pt x="2146" y="1439"/>
                        <a:pt x="2498" y="1603"/>
                        <a:pt x="2888" y="1687"/>
                      </a:cubicBezTo>
                      <a:cubicBezTo>
                        <a:pt x="2979" y="1706"/>
                        <a:pt x="3066" y="1715"/>
                        <a:pt x="3149" y="1715"/>
                      </a:cubicBezTo>
                      <a:cubicBezTo>
                        <a:pt x="3868" y="1715"/>
                        <a:pt x="4312" y="1031"/>
                        <a:pt x="4385" y="343"/>
                      </a:cubicBezTo>
                      <a:cubicBezTo>
                        <a:pt x="3984" y="125"/>
                        <a:pt x="3505" y="1"/>
                        <a:pt x="298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36"/>
                <p:cNvSpPr/>
                <p:nvPr/>
              </p:nvSpPr>
              <p:spPr>
                <a:xfrm>
                  <a:off x="3317305" y="1522099"/>
                  <a:ext cx="69839" cy="239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" h="3541" extrusionOk="0">
                      <a:moveTo>
                        <a:pt x="140" y="1"/>
                      </a:moveTo>
                      <a:cubicBezTo>
                        <a:pt x="18" y="334"/>
                        <a:pt x="1" y="707"/>
                        <a:pt x="120" y="1043"/>
                      </a:cubicBezTo>
                      <a:cubicBezTo>
                        <a:pt x="234" y="1361"/>
                        <a:pt x="466" y="1494"/>
                        <a:pt x="662" y="1738"/>
                      </a:cubicBezTo>
                      <a:cubicBezTo>
                        <a:pt x="852" y="1972"/>
                        <a:pt x="870" y="2203"/>
                        <a:pt x="703" y="2454"/>
                      </a:cubicBezTo>
                      <a:cubicBezTo>
                        <a:pt x="564" y="2667"/>
                        <a:pt x="347" y="2777"/>
                        <a:pt x="282" y="3041"/>
                      </a:cubicBezTo>
                      <a:cubicBezTo>
                        <a:pt x="212" y="3350"/>
                        <a:pt x="362" y="3540"/>
                        <a:pt x="638" y="3540"/>
                      </a:cubicBezTo>
                      <a:cubicBezTo>
                        <a:pt x="668" y="3540"/>
                        <a:pt x="700" y="3538"/>
                        <a:pt x="734" y="3533"/>
                      </a:cubicBezTo>
                      <a:cubicBezTo>
                        <a:pt x="832" y="3519"/>
                        <a:pt x="934" y="3492"/>
                        <a:pt x="1032" y="3452"/>
                      </a:cubicBezTo>
                      <a:lnTo>
                        <a:pt x="995" y="1446"/>
                      </a:lnTo>
                      <a:cubicBezTo>
                        <a:pt x="988" y="1036"/>
                        <a:pt x="822" y="656"/>
                        <a:pt x="540" y="343"/>
                      </a:cubicBezTo>
                      <a:cubicBezTo>
                        <a:pt x="425" y="215"/>
                        <a:pt x="289" y="102"/>
                        <a:pt x="14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36"/>
                <p:cNvSpPr/>
                <p:nvPr/>
              </p:nvSpPr>
              <p:spPr>
                <a:xfrm>
                  <a:off x="3436362" y="1730871"/>
                  <a:ext cx="31235" cy="12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184" extrusionOk="0">
                      <a:moveTo>
                        <a:pt x="92" y="0"/>
                      </a:moveTo>
                      <a:cubicBezTo>
                        <a:pt x="41" y="0"/>
                        <a:pt x="0" y="41"/>
                        <a:pt x="0" y="92"/>
                      </a:cubicBezTo>
                      <a:cubicBezTo>
                        <a:pt x="0" y="143"/>
                        <a:pt x="41" y="184"/>
                        <a:pt x="92" y="184"/>
                      </a:cubicBezTo>
                      <a:lnTo>
                        <a:pt x="371" y="184"/>
                      </a:lnTo>
                      <a:cubicBezTo>
                        <a:pt x="421" y="184"/>
                        <a:pt x="462" y="143"/>
                        <a:pt x="462" y="92"/>
                      </a:cubicBezTo>
                      <a:cubicBezTo>
                        <a:pt x="462" y="41"/>
                        <a:pt x="42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36"/>
                <p:cNvSpPr/>
                <p:nvPr/>
              </p:nvSpPr>
              <p:spPr>
                <a:xfrm>
                  <a:off x="3411145" y="1841004"/>
                  <a:ext cx="16361" cy="16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" h="242" extrusionOk="0">
                      <a:moveTo>
                        <a:pt x="122" y="0"/>
                      </a:moveTo>
                      <a:cubicBezTo>
                        <a:pt x="55" y="0"/>
                        <a:pt x="0" y="55"/>
                        <a:pt x="0" y="119"/>
                      </a:cubicBezTo>
                      <a:cubicBezTo>
                        <a:pt x="0" y="187"/>
                        <a:pt x="55" y="241"/>
                        <a:pt x="122" y="241"/>
                      </a:cubicBezTo>
                      <a:cubicBezTo>
                        <a:pt x="187" y="241"/>
                        <a:pt x="241" y="187"/>
                        <a:pt x="241" y="119"/>
                      </a:cubicBezTo>
                      <a:cubicBezTo>
                        <a:pt x="241" y="55"/>
                        <a:pt x="187" y="0"/>
                        <a:pt x="1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36"/>
                <p:cNvSpPr/>
                <p:nvPr/>
              </p:nvSpPr>
              <p:spPr>
                <a:xfrm>
                  <a:off x="3186147" y="1327592"/>
                  <a:ext cx="158742" cy="98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8" h="1453" extrusionOk="0">
                      <a:moveTo>
                        <a:pt x="1153" y="1"/>
                      </a:moveTo>
                      <a:cubicBezTo>
                        <a:pt x="597" y="1"/>
                        <a:pt x="132" y="381"/>
                        <a:pt x="0" y="900"/>
                      </a:cubicBezTo>
                      <a:cubicBezTo>
                        <a:pt x="146" y="879"/>
                        <a:pt x="298" y="870"/>
                        <a:pt x="451" y="870"/>
                      </a:cubicBezTo>
                      <a:cubicBezTo>
                        <a:pt x="1150" y="870"/>
                        <a:pt x="1795" y="1086"/>
                        <a:pt x="2321" y="1453"/>
                      </a:cubicBezTo>
                      <a:cubicBezTo>
                        <a:pt x="2337" y="1371"/>
                        <a:pt x="2348" y="1286"/>
                        <a:pt x="2348" y="1199"/>
                      </a:cubicBezTo>
                      <a:cubicBezTo>
                        <a:pt x="2348" y="537"/>
                        <a:pt x="1815" y="1"/>
                        <a:pt x="1153" y="1"/>
                      </a:cubicBezTo>
                      <a:close/>
                    </a:path>
                  </a:pathLst>
                </a:custGeom>
                <a:solidFill>
                  <a:srgbClr val="FF7D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36"/>
                <p:cNvSpPr/>
                <p:nvPr/>
              </p:nvSpPr>
              <p:spPr>
                <a:xfrm>
                  <a:off x="3183577" y="1386343"/>
                  <a:ext cx="159486" cy="103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" h="1528" extrusionOk="0">
                      <a:moveTo>
                        <a:pt x="489" y="1"/>
                      </a:moveTo>
                      <a:cubicBezTo>
                        <a:pt x="336" y="1"/>
                        <a:pt x="184" y="10"/>
                        <a:pt x="38" y="31"/>
                      </a:cubicBezTo>
                      <a:cubicBezTo>
                        <a:pt x="14" y="126"/>
                        <a:pt x="1" y="228"/>
                        <a:pt x="1" y="330"/>
                      </a:cubicBezTo>
                      <a:cubicBezTo>
                        <a:pt x="1" y="991"/>
                        <a:pt x="533" y="1527"/>
                        <a:pt x="1191" y="1527"/>
                      </a:cubicBezTo>
                      <a:cubicBezTo>
                        <a:pt x="1765" y="1527"/>
                        <a:pt x="2243" y="1123"/>
                        <a:pt x="2359" y="584"/>
                      </a:cubicBezTo>
                      <a:cubicBezTo>
                        <a:pt x="1833" y="217"/>
                        <a:pt x="1188" y="1"/>
                        <a:pt x="489" y="1"/>
                      </a:cubicBezTo>
                      <a:close/>
                    </a:path>
                  </a:pathLst>
                </a:custGeom>
                <a:solidFill>
                  <a:srgbClr val="E24F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36"/>
                <p:cNvSpPr/>
                <p:nvPr/>
              </p:nvSpPr>
              <p:spPr>
                <a:xfrm>
                  <a:off x="2999144" y="1331040"/>
                  <a:ext cx="159283" cy="149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6" h="2207" extrusionOk="0">
                      <a:moveTo>
                        <a:pt x="1191" y="1"/>
                      </a:moveTo>
                      <a:cubicBezTo>
                        <a:pt x="533" y="1"/>
                        <a:pt x="1" y="537"/>
                        <a:pt x="1" y="1198"/>
                      </a:cubicBezTo>
                      <a:cubicBezTo>
                        <a:pt x="1" y="1622"/>
                        <a:pt x="217" y="1996"/>
                        <a:pt x="547" y="2206"/>
                      </a:cubicBezTo>
                      <a:cubicBezTo>
                        <a:pt x="964" y="1595"/>
                        <a:pt x="1602" y="1134"/>
                        <a:pt x="2355" y="930"/>
                      </a:cubicBezTo>
                      <a:cubicBezTo>
                        <a:pt x="2233" y="398"/>
                        <a:pt x="1758" y="1"/>
                        <a:pt x="1191" y="1"/>
                      </a:cubicBezTo>
                      <a:close/>
                    </a:path>
                  </a:pathLst>
                </a:custGeom>
                <a:solidFill>
                  <a:srgbClr val="FF7D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36"/>
                <p:cNvSpPr/>
                <p:nvPr/>
              </p:nvSpPr>
              <p:spPr>
                <a:xfrm>
                  <a:off x="3036125" y="1393915"/>
                  <a:ext cx="124330" cy="99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" h="1466" extrusionOk="0">
                      <a:moveTo>
                        <a:pt x="1808" y="0"/>
                      </a:moveTo>
                      <a:cubicBezTo>
                        <a:pt x="1055" y="204"/>
                        <a:pt x="417" y="665"/>
                        <a:pt x="0" y="1276"/>
                      </a:cubicBezTo>
                      <a:cubicBezTo>
                        <a:pt x="187" y="1398"/>
                        <a:pt x="407" y="1466"/>
                        <a:pt x="644" y="1466"/>
                      </a:cubicBezTo>
                      <a:cubicBezTo>
                        <a:pt x="1303" y="1466"/>
                        <a:pt x="1839" y="930"/>
                        <a:pt x="1839" y="268"/>
                      </a:cubicBezTo>
                      <a:cubicBezTo>
                        <a:pt x="1839" y="177"/>
                        <a:pt x="1828" y="89"/>
                        <a:pt x="1808" y="0"/>
                      </a:cubicBezTo>
                      <a:close/>
                    </a:path>
                  </a:pathLst>
                </a:custGeom>
                <a:solidFill>
                  <a:srgbClr val="E24F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36"/>
                <p:cNvSpPr/>
                <p:nvPr/>
              </p:nvSpPr>
              <p:spPr>
                <a:xfrm>
                  <a:off x="3133818" y="1384991"/>
                  <a:ext cx="75518" cy="13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01" extrusionOk="0">
                      <a:moveTo>
                        <a:pt x="98" y="0"/>
                      </a:moveTo>
                      <a:cubicBezTo>
                        <a:pt x="45" y="0"/>
                        <a:pt x="1" y="47"/>
                        <a:pt x="1" y="102"/>
                      </a:cubicBezTo>
                      <a:cubicBezTo>
                        <a:pt x="1" y="156"/>
                        <a:pt x="45" y="201"/>
                        <a:pt x="98" y="201"/>
                      </a:cubicBezTo>
                      <a:lnTo>
                        <a:pt x="1019" y="201"/>
                      </a:lnTo>
                      <a:cubicBezTo>
                        <a:pt x="1072" y="201"/>
                        <a:pt x="1116" y="156"/>
                        <a:pt x="1116" y="102"/>
                      </a:cubicBezTo>
                      <a:cubicBezTo>
                        <a:pt x="1116" y="47"/>
                        <a:pt x="1072" y="0"/>
                        <a:pt x="10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36"/>
                <p:cNvSpPr/>
                <p:nvPr/>
              </p:nvSpPr>
              <p:spPr>
                <a:xfrm>
                  <a:off x="3334748" y="1420349"/>
                  <a:ext cx="84509" cy="120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" h="1776" extrusionOk="0">
                      <a:moveTo>
                        <a:pt x="67" y="0"/>
                      </a:moveTo>
                      <a:cubicBezTo>
                        <a:pt x="56" y="0"/>
                        <a:pt x="44" y="3"/>
                        <a:pt x="34" y="10"/>
                      </a:cubicBezTo>
                      <a:cubicBezTo>
                        <a:pt x="7" y="30"/>
                        <a:pt x="1" y="64"/>
                        <a:pt x="17" y="91"/>
                      </a:cubicBezTo>
                      <a:lnTo>
                        <a:pt x="1134" y="1750"/>
                      </a:lnTo>
                      <a:cubicBezTo>
                        <a:pt x="1144" y="1767"/>
                        <a:pt x="1162" y="1776"/>
                        <a:pt x="1180" y="1776"/>
                      </a:cubicBezTo>
                      <a:cubicBezTo>
                        <a:pt x="1192" y="1776"/>
                        <a:pt x="1204" y="1772"/>
                        <a:pt x="1215" y="1764"/>
                      </a:cubicBezTo>
                      <a:cubicBezTo>
                        <a:pt x="1243" y="1747"/>
                        <a:pt x="1249" y="1709"/>
                        <a:pt x="1232" y="1682"/>
                      </a:cubicBezTo>
                      <a:lnTo>
                        <a:pt x="116" y="27"/>
                      </a:lnTo>
                      <a:cubicBezTo>
                        <a:pt x="105" y="9"/>
                        <a:pt x="86" y="0"/>
                        <a:pt x="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36"/>
                <p:cNvSpPr/>
                <p:nvPr/>
              </p:nvSpPr>
              <p:spPr>
                <a:xfrm>
                  <a:off x="2997048" y="1392563"/>
                  <a:ext cx="50165" cy="71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" h="1059" extrusionOk="0">
                      <a:moveTo>
                        <a:pt x="67" y="1"/>
                      </a:moveTo>
                      <a:cubicBezTo>
                        <a:pt x="56" y="1"/>
                        <a:pt x="45" y="4"/>
                        <a:pt x="35" y="10"/>
                      </a:cubicBezTo>
                      <a:cubicBezTo>
                        <a:pt x="8" y="27"/>
                        <a:pt x="1" y="64"/>
                        <a:pt x="18" y="92"/>
                      </a:cubicBezTo>
                      <a:lnTo>
                        <a:pt x="669" y="1058"/>
                      </a:lnTo>
                      <a:cubicBezTo>
                        <a:pt x="693" y="1025"/>
                        <a:pt x="717" y="991"/>
                        <a:pt x="741" y="957"/>
                      </a:cubicBezTo>
                      <a:lnTo>
                        <a:pt x="117" y="27"/>
                      </a:lnTo>
                      <a:cubicBezTo>
                        <a:pt x="104" y="10"/>
                        <a:pt x="85" y="1"/>
                        <a:pt x="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024;p36"/>
                <p:cNvSpPr/>
                <p:nvPr/>
              </p:nvSpPr>
              <p:spPr>
                <a:xfrm>
                  <a:off x="2990693" y="1382422"/>
                  <a:ext cx="22987" cy="23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341" extrusionOk="0">
                      <a:moveTo>
                        <a:pt x="170" y="1"/>
                      </a:moveTo>
                      <a:cubicBezTo>
                        <a:pt x="75" y="1"/>
                        <a:pt x="0" y="76"/>
                        <a:pt x="0" y="170"/>
                      </a:cubicBezTo>
                      <a:cubicBezTo>
                        <a:pt x="0" y="262"/>
                        <a:pt x="75" y="340"/>
                        <a:pt x="170" y="340"/>
                      </a:cubicBezTo>
                      <a:cubicBezTo>
                        <a:pt x="261" y="340"/>
                        <a:pt x="339" y="262"/>
                        <a:pt x="339" y="170"/>
                      </a:cubicBezTo>
                      <a:cubicBezTo>
                        <a:pt x="339" y="76"/>
                        <a:pt x="261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36"/>
                <p:cNvSpPr/>
                <p:nvPr/>
              </p:nvSpPr>
              <p:spPr>
                <a:xfrm>
                  <a:off x="3328799" y="1407234"/>
                  <a:ext cx="22987" cy="22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340" extrusionOk="0">
                      <a:moveTo>
                        <a:pt x="170" y="0"/>
                      </a:moveTo>
                      <a:cubicBezTo>
                        <a:pt x="75" y="0"/>
                        <a:pt x="0" y="78"/>
                        <a:pt x="0" y="170"/>
                      </a:cubicBezTo>
                      <a:cubicBezTo>
                        <a:pt x="0" y="265"/>
                        <a:pt x="75" y="340"/>
                        <a:pt x="170" y="340"/>
                      </a:cubicBezTo>
                      <a:cubicBezTo>
                        <a:pt x="261" y="340"/>
                        <a:pt x="340" y="265"/>
                        <a:pt x="340" y="170"/>
                      </a:cubicBezTo>
                      <a:cubicBezTo>
                        <a:pt x="340" y="78"/>
                        <a:pt x="261" y="0"/>
                        <a:pt x="17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36"/>
                <p:cNvSpPr/>
                <p:nvPr/>
              </p:nvSpPr>
              <p:spPr>
                <a:xfrm>
                  <a:off x="3295941" y="1817341"/>
                  <a:ext cx="53072" cy="5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785" extrusionOk="0">
                      <a:moveTo>
                        <a:pt x="395" y="1"/>
                      </a:moveTo>
                      <a:cubicBezTo>
                        <a:pt x="177" y="1"/>
                        <a:pt x="1" y="177"/>
                        <a:pt x="1" y="394"/>
                      </a:cubicBezTo>
                      <a:cubicBezTo>
                        <a:pt x="1" y="608"/>
                        <a:pt x="177" y="784"/>
                        <a:pt x="395" y="784"/>
                      </a:cubicBezTo>
                      <a:cubicBezTo>
                        <a:pt x="608" y="784"/>
                        <a:pt x="785" y="608"/>
                        <a:pt x="785" y="394"/>
                      </a:cubicBezTo>
                      <a:cubicBezTo>
                        <a:pt x="785" y="177"/>
                        <a:pt x="608" y="1"/>
                        <a:pt x="395" y="1"/>
                      </a:cubicBezTo>
                      <a:close/>
                    </a:path>
                  </a:pathLst>
                </a:custGeom>
                <a:solidFill>
                  <a:srgbClr val="F4B6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36"/>
                <p:cNvSpPr/>
                <p:nvPr/>
              </p:nvSpPr>
              <p:spPr>
                <a:xfrm>
                  <a:off x="3086560" y="1817341"/>
                  <a:ext cx="52869" cy="5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" h="785" extrusionOk="0">
                      <a:moveTo>
                        <a:pt x="390" y="1"/>
                      </a:moveTo>
                      <a:cubicBezTo>
                        <a:pt x="174" y="1"/>
                        <a:pt x="0" y="177"/>
                        <a:pt x="0" y="394"/>
                      </a:cubicBezTo>
                      <a:cubicBezTo>
                        <a:pt x="0" y="608"/>
                        <a:pt x="174" y="784"/>
                        <a:pt x="390" y="784"/>
                      </a:cubicBezTo>
                      <a:cubicBezTo>
                        <a:pt x="608" y="784"/>
                        <a:pt x="781" y="608"/>
                        <a:pt x="781" y="394"/>
                      </a:cubicBezTo>
                      <a:cubicBezTo>
                        <a:pt x="781" y="177"/>
                        <a:pt x="608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F4B6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28" name="Google Shape;1028;p36"/>
              <p:cNvSpPr/>
              <p:nvPr/>
            </p:nvSpPr>
            <p:spPr>
              <a:xfrm>
                <a:off x="3184675" y="1717725"/>
                <a:ext cx="22500" cy="128100"/>
              </a:xfrm>
              <a:prstGeom prst="roundRect">
                <a:avLst>
                  <a:gd name="adj" fmla="val 16667"/>
                </a:avLst>
              </a:prstGeom>
              <a:solidFill>
                <a:srgbClr val="FA93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9" name="Google Shape;1029;p36"/>
            <p:cNvGrpSpPr/>
            <p:nvPr/>
          </p:nvGrpSpPr>
          <p:grpSpPr>
            <a:xfrm>
              <a:off x="3724555" y="2773038"/>
              <a:ext cx="176517" cy="195161"/>
              <a:chOff x="1219675" y="1635362"/>
              <a:chExt cx="303345" cy="335386"/>
            </a:xfrm>
          </p:grpSpPr>
          <p:sp>
            <p:nvSpPr>
              <p:cNvPr id="1030" name="Google Shape;1030;p36"/>
              <p:cNvSpPr/>
              <p:nvPr/>
            </p:nvSpPr>
            <p:spPr>
              <a:xfrm>
                <a:off x="1299618" y="1736839"/>
                <a:ext cx="223403" cy="233909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476" extrusionOk="0">
                    <a:moveTo>
                      <a:pt x="1344" y="1"/>
                    </a:moveTo>
                    <a:cubicBezTo>
                      <a:pt x="1329" y="1"/>
                      <a:pt x="1315" y="5"/>
                      <a:pt x="1304" y="15"/>
                    </a:cubicBezTo>
                    <a:lnTo>
                      <a:pt x="31" y="1077"/>
                    </a:lnTo>
                    <a:cubicBezTo>
                      <a:pt x="4" y="1097"/>
                      <a:pt x="1" y="1138"/>
                      <a:pt x="21" y="1169"/>
                    </a:cubicBezTo>
                    <a:lnTo>
                      <a:pt x="1924" y="3452"/>
                    </a:lnTo>
                    <a:cubicBezTo>
                      <a:pt x="1936" y="3468"/>
                      <a:pt x="1955" y="3475"/>
                      <a:pt x="1975" y="3475"/>
                    </a:cubicBezTo>
                    <a:cubicBezTo>
                      <a:pt x="1989" y="3475"/>
                      <a:pt x="2004" y="3471"/>
                      <a:pt x="2016" y="3462"/>
                    </a:cubicBezTo>
                    <a:lnTo>
                      <a:pt x="3288" y="2400"/>
                    </a:lnTo>
                    <a:cubicBezTo>
                      <a:pt x="3315" y="2380"/>
                      <a:pt x="3319" y="2336"/>
                      <a:pt x="3299" y="2309"/>
                    </a:cubicBezTo>
                    <a:lnTo>
                      <a:pt x="1395" y="25"/>
                    </a:lnTo>
                    <a:cubicBezTo>
                      <a:pt x="1383" y="9"/>
                      <a:pt x="1363" y="1"/>
                      <a:pt x="1344" y="1"/>
                    </a:cubicBezTo>
                    <a:close/>
                  </a:path>
                </a:pathLst>
              </a:custGeom>
              <a:solidFill>
                <a:srgbClr val="EDC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6"/>
              <p:cNvSpPr/>
              <p:nvPr/>
            </p:nvSpPr>
            <p:spPr>
              <a:xfrm>
                <a:off x="1219675" y="1701443"/>
                <a:ext cx="125429" cy="143804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2137" extrusionOk="0">
                    <a:moveTo>
                      <a:pt x="173" y="0"/>
                    </a:moveTo>
                    <a:cubicBezTo>
                      <a:pt x="138" y="0"/>
                      <a:pt x="104" y="12"/>
                      <a:pt x="76" y="35"/>
                    </a:cubicBezTo>
                    <a:cubicBezTo>
                      <a:pt x="8" y="93"/>
                      <a:pt x="1" y="188"/>
                      <a:pt x="55" y="256"/>
                    </a:cubicBezTo>
                    <a:lnTo>
                      <a:pt x="1572" y="2082"/>
                    </a:lnTo>
                    <a:cubicBezTo>
                      <a:pt x="1602" y="2118"/>
                      <a:pt x="1647" y="2137"/>
                      <a:pt x="1692" y="2137"/>
                    </a:cubicBezTo>
                    <a:cubicBezTo>
                      <a:pt x="1726" y="2137"/>
                      <a:pt x="1761" y="2126"/>
                      <a:pt x="1789" y="2102"/>
                    </a:cubicBezTo>
                    <a:cubicBezTo>
                      <a:pt x="1857" y="2044"/>
                      <a:pt x="1864" y="1946"/>
                      <a:pt x="1809" y="1881"/>
                    </a:cubicBezTo>
                    <a:lnTo>
                      <a:pt x="293" y="56"/>
                    </a:lnTo>
                    <a:cubicBezTo>
                      <a:pt x="262" y="19"/>
                      <a:pt x="217" y="0"/>
                      <a:pt x="173" y="0"/>
                    </a:cubicBezTo>
                    <a:close/>
                  </a:path>
                </a:pathLst>
              </a:custGeom>
              <a:solidFill>
                <a:srgbClr val="EDC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6"/>
              <p:cNvSpPr/>
              <p:nvPr/>
            </p:nvSpPr>
            <p:spPr>
              <a:xfrm>
                <a:off x="1251437" y="1635362"/>
                <a:ext cx="125630" cy="143669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2135" extrusionOk="0">
                    <a:moveTo>
                      <a:pt x="174" y="1"/>
                    </a:moveTo>
                    <a:cubicBezTo>
                      <a:pt x="139" y="1"/>
                      <a:pt x="104" y="13"/>
                      <a:pt x="75" y="37"/>
                    </a:cubicBezTo>
                    <a:cubicBezTo>
                      <a:pt x="11" y="92"/>
                      <a:pt x="0" y="189"/>
                      <a:pt x="55" y="254"/>
                    </a:cubicBezTo>
                    <a:lnTo>
                      <a:pt x="1575" y="2079"/>
                    </a:lnTo>
                    <a:cubicBezTo>
                      <a:pt x="1605" y="2116"/>
                      <a:pt x="1650" y="2135"/>
                      <a:pt x="1695" y="2135"/>
                    </a:cubicBezTo>
                    <a:cubicBezTo>
                      <a:pt x="1729" y="2135"/>
                      <a:pt x="1764" y="2123"/>
                      <a:pt x="1792" y="2100"/>
                    </a:cubicBezTo>
                    <a:cubicBezTo>
                      <a:pt x="1857" y="2046"/>
                      <a:pt x="1867" y="1947"/>
                      <a:pt x="1812" y="1883"/>
                    </a:cubicBezTo>
                    <a:lnTo>
                      <a:pt x="293" y="57"/>
                    </a:lnTo>
                    <a:cubicBezTo>
                      <a:pt x="262" y="20"/>
                      <a:pt x="218" y="1"/>
                      <a:pt x="174" y="1"/>
                    </a:cubicBezTo>
                    <a:close/>
                  </a:path>
                </a:pathLst>
              </a:custGeom>
              <a:solidFill>
                <a:srgbClr val="EDC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6"/>
              <p:cNvSpPr/>
              <p:nvPr/>
            </p:nvSpPr>
            <p:spPr>
              <a:xfrm>
                <a:off x="1313076" y="1660462"/>
                <a:ext cx="125429" cy="143737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2136" extrusionOk="0">
                    <a:moveTo>
                      <a:pt x="176" y="1"/>
                    </a:moveTo>
                    <a:cubicBezTo>
                      <a:pt x="140" y="1"/>
                      <a:pt x="104" y="13"/>
                      <a:pt x="75" y="37"/>
                    </a:cubicBezTo>
                    <a:cubicBezTo>
                      <a:pt x="8" y="91"/>
                      <a:pt x="0" y="190"/>
                      <a:pt x="55" y="254"/>
                    </a:cubicBezTo>
                    <a:lnTo>
                      <a:pt x="1572" y="2080"/>
                    </a:lnTo>
                    <a:cubicBezTo>
                      <a:pt x="1602" y="2116"/>
                      <a:pt x="1647" y="2135"/>
                      <a:pt x="1691" y="2135"/>
                    </a:cubicBezTo>
                    <a:cubicBezTo>
                      <a:pt x="1726" y="2135"/>
                      <a:pt x="1760" y="2124"/>
                      <a:pt x="1789" y="2100"/>
                    </a:cubicBezTo>
                    <a:cubicBezTo>
                      <a:pt x="1857" y="2046"/>
                      <a:pt x="1863" y="1947"/>
                      <a:pt x="1809" y="1880"/>
                    </a:cubicBezTo>
                    <a:lnTo>
                      <a:pt x="293" y="54"/>
                    </a:lnTo>
                    <a:cubicBezTo>
                      <a:pt x="263" y="19"/>
                      <a:pt x="219" y="1"/>
                      <a:pt x="176" y="1"/>
                    </a:cubicBezTo>
                    <a:close/>
                  </a:path>
                </a:pathLst>
              </a:custGeom>
              <a:solidFill>
                <a:srgbClr val="EDC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6"/>
              <p:cNvSpPr/>
              <p:nvPr/>
            </p:nvSpPr>
            <p:spPr>
              <a:xfrm>
                <a:off x="1219675" y="1649561"/>
                <a:ext cx="125698" cy="143669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2135" extrusionOk="0">
                    <a:moveTo>
                      <a:pt x="178" y="0"/>
                    </a:moveTo>
                    <a:cubicBezTo>
                      <a:pt x="142" y="0"/>
                      <a:pt x="106" y="12"/>
                      <a:pt x="76" y="36"/>
                    </a:cubicBezTo>
                    <a:cubicBezTo>
                      <a:pt x="11" y="91"/>
                      <a:pt x="1" y="189"/>
                      <a:pt x="59" y="253"/>
                    </a:cubicBezTo>
                    <a:lnTo>
                      <a:pt x="1576" y="2079"/>
                    </a:lnTo>
                    <a:cubicBezTo>
                      <a:pt x="1606" y="2115"/>
                      <a:pt x="1650" y="2134"/>
                      <a:pt x="1695" y="2134"/>
                    </a:cubicBezTo>
                    <a:cubicBezTo>
                      <a:pt x="1730" y="2134"/>
                      <a:pt x="1764" y="2123"/>
                      <a:pt x="1792" y="2100"/>
                    </a:cubicBezTo>
                    <a:cubicBezTo>
                      <a:pt x="1861" y="2045"/>
                      <a:pt x="1867" y="1946"/>
                      <a:pt x="1813" y="1879"/>
                    </a:cubicBezTo>
                    <a:lnTo>
                      <a:pt x="296" y="56"/>
                    </a:lnTo>
                    <a:cubicBezTo>
                      <a:pt x="266" y="19"/>
                      <a:pt x="222" y="0"/>
                      <a:pt x="178" y="0"/>
                    </a:cubicBezTo>
                    <a:close/>
                  </a:path>
                </a:pathLst>
              </a:custGeom>
              <a:solidFill>
                <a:srgbClr val="EDC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6"/>
              <p:cNvSpPr/>
              <p:nvPr/>
            </p:nvSpPr>
            <p:spPr>
              <a:xfrm>
                <a:off x="1402103" y="1681861"/>
                <a:ext cx="118161" cy="226574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3367" extrusionOk="0">
                    <a:moveTo>
                      <a:pt x="229" y="1"/>
                    </a:moveTo>
                    <a:cubicBezTo>
                      <a:pt x="1" y="378"/>
                      <a:pt x="351" y="774"/>
                      <a:pt x="510" y="1144"/>
                    </a:cubicBezTo>
                    <a:cubicBezTo>
                      <a:pt x="615" y="1387"/>
                      <a:pt x="919" y="2153"/>
                      <a:pt x="558" y="2153"/>
                    </a:cubicBezTo>
                    <a:cubicBezTo>
                      <a:pt x="511" y="2153"/>
                      <a:pt x="453" y="2140"/>
                      <a:pt x="381" y="2111"/>
                    </a:cubicBezTo>
                    <a:lnTo>
                      <a:pt x="381" y="2111"/>
                    </a:lnTo>
                    <a:lnTo>
                      <a:pt x="1372" y="3366"/>
                    </a:lnTo>
                    <a:cubicBezTo>
                      <a:pt x="1755" y="2993"/>
                      <a:pt x="1385" y="2237"/>
                      <a:pt x="1172" y="1823"/>
                    </a:cubicBezTo>
                    <a:cubicBezTo>
                      <a:pt x="863" y="1225"/>
                      <a:pt x="578" y="585"/>
                      <a:pt x="229" y="1"/>
                    </a:cubicBezTo>
                    <a:close/>
                  </a:path>
                </a:pathLst>
              </a:custGeom>
              <a:solidFill>
                <a:srgbClr val="EDC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6"/>
              <p:cNvSpPr/>
              <p:nvPr/>
            </p:nvSpPr>
            <p:spPr>
              <a:xfrm>
                <a:off x="1350288" y="1786568"/>
                <a:ext cx="75634" cy="80078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90" extrusionOk="0">
                    <a:moveTo>
                      <a:pt x="666" y="1"/>
                    </a:moveTo>
                    <a:cubicBezTo>
                      <a:pt x="383" y="1"/>
                      <a:pt x="0" y="403"/>
                      <a:pt x="89" y="704"/>
                    </a:cubicBezTo>
                    <a:lnTo>
                      <a:pt x="133" y="759"/>
                    </a:lnTo>
                    <a:cubicBezTo>
                      <a:pt x="141" y="759"/>
                      <a:pt x="149" y="759"/>
                      <a:pt x="157" y="759"/>
                    </a:cubicBezTo>
                    <a:cubicBezTo>
                      <a:pt x="545" y="759"/>
                      <a:pt x="837" y="937"/>
                      <a:pt x="1124" y="1190"/>
                    </a:cubicBezTo>
                    <a:cubicBezTo>
                      <a:pt x="893" y="942"/>
                      <a:pt x="727" y="471"/>
                      <a:pt x="897" y="158"/>
                    </a:cubicBezTo>
                    <a:cubicBezTo>
                      <a:pt x="846" y="47"/>
                      <a:pt x="762" y="1"/>
                      <a:pt x="666" y="1"/>
                    </a:cubicBezTo>
                    <a:close/>
                  </a:path>
                </a:pathLst>
              </a:custGeom>
              <a:solidFill>
                <a:srgbClr val="DE93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7" name="Google Shape;1037;p36"/>
          <p:cNvGrpSpPr/>
          <p:nvPr/>
        </p:nvGrpSpPr>
        <p:grpSpPr>
          <a:xfrm>
            <a:off x="3233510" y="1718902"/>
            <a:ext cx="816719" cy="2209045"/>
            <a:chOff x="6810400" y="512025"/>
            <a:chExt cx="1613432" cy="4363976"/>
          </a:xfrm>
        </p:grpSpPr>
        <p:sp>
          <p:nvSpPr>
            <p:cNvPr id="1038" name="Google Shape;1038;p36"/>
            <p:cNvSpPr/>
            <p:nvPr/>
          </p:nvSpPr>
          <p:spPr>
            <a:xfrm>
              <a:off x="8227666" y="2847823"/>
              <a:ext cx="196167" cy="405451"/>
            </a:xfrm>
            <a:custGeom>
              <a:avLst/>
              <a:gdLst/>
              <a:ahLst/>
              <a:cxnLst/>
              <a:rect l="l" t="t" r="r" b="b"/>
              <a:pathLst>
                <a:path w="2916" h="6027" extrusionOk="0">
                  <a:moveTo>
                    <a:pt x="1368" y="1"/>
                  </a:moveTo>
                  <a:lnTo>
                    <a:pt x="4" y="1992"/>
                  </a:lnTo>
                  <a:lnTo>
                    <a:pt x="0" y="4256"/>
                  </a:lnTo>
                  <a:lnTo>
                    <a:pt x="506" y="4181"/>
                  </a:lnTo>
                  <a:lnTo>
                    <a:pt x="578" y="2651"/>
                  </a:lnTo>
                  <a:lnTo>
                    <a:pt x="1043" y="1683"/>
                  </a:lnTo>
                  <a:lnTo>
                    <a:pt x="1392" y="3614"/>
                  </a:lnTo>
                  <a:lnTo>
                    <a:pt x="957" y="5931"/>
                  </a:lnTo>
                  <a:lnTo>
                    <a:pt x="1890" y="6027"/>
                  </a:lnTo>
                  <a:lnTo>
                    <a:pt x="2916" y="3913"/>
                  </a:lnTo>
                  <a:lnTo>
                    <a:pt x="2667" y="65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C99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7130142" y="2878303"/>
              <a:ext cx="252743" cy="398590"/>
            </a:xfrm>
            <a:custGeom>
              <a:avLst/>
              <a:gdLst/>
              <a:ahLst/>
              <a:cxnLst/>
              <a:rect l="l" t="t" r="r" b="b"/>
              <a:pathLst>
                <a:path w="3757" h="5925" extrusionOk="0">
                  <a:moveTo>
                    <a:pt x="1229" y="0"/>
                  </a:moveTo>
                  <a:lnTo>
                    <a:pt x="0" y="434"/>
                  </a:lnTo>
                  <a:lnTo>
                    <a:pt x="869" y="4191"/>
                  </a:lnTo>
                  <a:lnTo>
                    <a:pt x="2457" y="5924"/>
                  </a:lnTo>
                  <a:lnTo>
                    <a:pt x="3326" y="5565"/>
                  </a:lnTo>
                  <a:lnTo>
                    <a:pt x="2240" y="3468"/>
                  </a:lnTo>
                  <a:lnTo>
                    <a:pt x="2023" y="1517"/>
                  </a:lnTo>
                  <a:lnTo>
                    <a:pt x="2745" y="2315"/>
                  </a:lnTo>
                  <a:lnTo>
                    <a:pt x="3251" y="3757"/>
                  </a:lnTo>
                  <a:lnTo>
                    <a:pt x="3757" y="3685"/>
                  </a:lnTo>
                  <a:lnTo>
                    <a:pt x="3109" y="1517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C99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8003665" y="1327626"/>
              <a:ext cx="375313" cy="1034651"/>
            </a:xfrm>
            <a:custGeom>
              <a:avLst/>
              <a:gdLst/>
              <a:ahLst/>
              <a:cxnLst/>
              <a:rect l="l" t="t" r="r" b="b"/>
              <a:pathLst>
                <a:path w="5579" h="15380" extrusionOk="0">
                  <a:moveTo>
                    <a:pt x="2789" y="0"/>
                  </a:moveTo>
                  <a:cubicBezTo>
                    <a:pt x="1256" y="0"/>
                    <a:pt x="0" y="1255"/>
                    <a:pt x="0" y="2789"/>
                  </a:cubicBezTo>
                  <a:lnTo>
                    <a:pt x="0" y="12591"/>
                  </a:lnTo>
                  <a:cubicBezTo>
                    <a:pt x="0" y="14125"/>
                    <a:pt x="1256" y="15380"/>
                    <a:pt x="2789" y="15380"/>
                  </a:cubicBezTo>
                  <a:cubicBezTo>
                    <a:pt x="4323" y="15380"/>
                    <a:pt x="5578" y="14125"/>
                    <a:pt x="5578" y="12591"/>
                  </a:cubicBezTo>
                  <a:lnTo>
                    <a:pt x="5578" y="2789"/>
                  </a:lnTo>
                  <a:cubicBezTo>
                    <a:pt x="5578" y="1255"/>
                    <a:pt x="4323" y="0"/>
                    <a:pt x="2789" y="0"/>
                  </a:cubicBez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7995458" y="2029537"/>
              <a:ext cx="411842" cy="837408"/>
            </a:xfrm>
            <a:custGeom>
              <a:avLst/>
              <a:gdLst/>
              <a:ahLst/>
              <a:cxnLst/>
              <a:rect l="l" t="t" r="r" b="b"/>
              <a:pathLst>
                <a:path w="6122" h="12448" extrusionOk="0">
                  <a:moveTo>
                    <a:pt x="3031" y="1"/>
                  </a:moveTo>
                  <a:cubicBezTo>
                    <a:pt x="2890" y="1"/>
                    <a:pt x="2747" y="11"/>
                    <a:pt x="2603" y="33"/>
                  </a:cubicBezTo>
                  <a:cubicBezTo>
                    <a:pt x="1062" y="271"/>
                    <a:pt x="0" y="1709"/>
                    <a:pt x="238" y="3253"/>
                  </a:cubicBezTo>
                  <a:cubicBezTo>
                    <a:pt x="302" y="3687"/>
                    <a:pt x="468" y="4081"/>
                    <a:pt x="703" y="4424"/>
                  </a:cubicBezTo>
                  <a:lnTo>
                    <a:pt x="692" y="4427"/>
                  </a:lnTo>
                  <a:lnTo>
                    <a:pt x="4591" y="12448"/>
                  </a:lnTo>
                  <a:lnTo>
                    <a:pt x="6121" y="12213"/>
                  </a:lnTo>
                  <a:lnTo>
                    <a:pt x="5840" y="3060"/>
                  </a:lnTo>
                  <a:cubicBezTo>
                    <a:pt x="5860" y="2842"/>
                    <a:pt x="5857" y="2622"/>
                    <a:pt x="5822" y="2398"/>
                  </a:cubicBezTo>
                  <a:cubicBezTo>
                    <a:pt x="5607" y="1001"/>
                    <a:pt x="4402" y="1"/>
                    <a:pt x="3031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8225528" y="2666465"/>
              <a:ext cx="181770" cy="200472"/>
            </a:xfrm>
            <a:custGeom>
              <a:avLst/>
              <a:gdLst/>
              <a:ahLst/>
              <a:cxnLst/>
              <a:rect l="l" t="t" r="r" b="b"/>
              <a:pathLst>
                <a:path w="2702" h="2980" extrusionOk="0">
                  <a:moveTo>
                    <a:pt x="1744" y="1"/>
                  </a:moveTo>
                  <a:cubicBezTo>
                    <a:pt x="1141" y="1"/>
                    <a:pt x="541" y="223"/>
                    <a:pt x="0" y="575"/>
                  </a:cubicBezTo>
                  <a:lnTo>
                    <a:pt x="1171" y="2980"/>
                  </a:lnTo>
                  <a:lnTo>
                    <a:pt x="2701" y="2745"/>
                  </a:lnTo>
                  <a:lnTo>
                    <a:pt x="2623" y="171"/>
                  </a:lnTo>
                  <a:cubicBezTo>
                    <a:pt x="2334" y="54"/>
                    <a:pt x="2039" y="1"/>
                    <a:pt x="1744" y="1"/>
                  </a:cubicBez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7439189" y="2540263"/>
              <a:ext cx="139052" cy="1251538"/>
            </a:xfrm>
            <a:custGeom>
              <a:avLst/>
              <a:gdLst/>
              <a:ahLst/>
              <a:cxnLst/>
              <a:rect l="l" t="t" r="r" b="b"/>
              <a:pathLst>
                <a:path w="2067" h="18604" extrusionOk="0">
                  <a:moveTo>
                    <a:pt x="79" y="0"/>
                  </a:moveTo>
                  <a:cubicBezTo>
                    <a:pt x="35" y="0"/>
                    <a:pt x="1" y="34"/>
                    <a:pt x="1" y="78"/>
                  </a:cubicBezTo>
                  <a:lnTo>
                    <a:pt x="1" y="18522"/>
                  </a:lnTo>
                  <a:cubicBezTo>
                    <a:pt x="1" y="18566"/>
                    <a:pt x="35" y="18604"/>
                    <a:pt x="79" y="18604"/>
                  </a:cubicBezTo>
                  <a:lnTo>
                    <a:pt x="1989" y="18604"/>
                  </a:lnTo>
                  <a:cubicBezTo>
                    <a:pt x="2033" y="18604"/>
                    <a:pt x="2067" y="18566"/>
                    <a:pt x="2067" y="18522"/>
                  </a:cubicBezTo>
                  <a:lnTo>
                    <a:pt x="2067" y="78"/>
                  </a:lnTo>
                  <a:cubicBezTo>
                    <a:pt x="2067" y="34"/>
                    <a:pt x="2033" y="0"/>
                    <a:pt x="1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7357723" y="3583175"/>
              <a:ext cx="216685" cy="1227118"/>
            </a:xfrm>
            <a:custGeom>
              <a:avLst/>
              <a:gdLst/>
              <a:ahLst/>
              <a:cxnLst/>
              <a:rect l="l" t="t" r="r" b="b"/>
              <a:pathLst>
                <a:path w="3221" h="18241" extrusionOk="0">
                  <a:moveTo>
                    <a:pt x="3221" y="0"/>
                  </a:moveTo>
                  <a:lnTo>
                    <a:pt x="672" y="3002"/>
                  </a:lnTo>
                  <a:cubicBezTo>
                    <a:pt x="211" y="3546"/>
                    <a:pt x="0" y="4261"/>
                    <a:pt x="92" y="4971"/>
                  </a:cubicBezTo>
                  <a:lnTo>
                    <a:pt x="1809" y="18240"/>
                  </a:lnTo>
                  <a:lnTo>
                    <a:pt x="2684" y="18040"/>
                  </a:lnTo>
                  <a:lnTo>
                    <a:pt x="3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7703970" y="2457856"/>
              <a:ext cx="154996" cy="1253152"/>
            </a:xfrm>
            <a:custGeom>
              <a:avLst/>
              <a:gdLst/>
              <a:ahLst/>
              <a:cxnLst/>
              <a:rect l="l" t="t" r="r" b="b"/>
              <a:pathLst>
                <a:path w="2304" h="18628" extrusionOk="0">
                  <a:moveTo>
                    <a:pt x="316" y="1"/>
                  </a:moveTo>
                  <a:cubicBezTo>
                    <a:pt x="272" y="1"/>
                    <a:pt x="235" y="35"/>
                    <a:pt x="235" y="79"/>
                  </a:cubicBezTo>
                  <a:lnTo>
                    <a:pt x="0" y="18523"/>
                  </a:lnTo>
                  <a:cubicBezTo>
                    <a:pt x="0" y="18567"/>
                    <a:pt x="38" y="18604"/>
                    <a:pt x="82" y="18604"/>
                  </a:cubicBezTo>
                  <a:lnTo>
                    <a:pt x="1989" y="18628"/>
                  </a:lnTo>
                  <a:cubicBezTo>
                    <a:pt x="2033" y="18628"/>
                    <a:pt x="2070" y="18594"/>
                    <a:pt x="2070" y="18550"/>
                  </a:cubicBezTo>
                  <a:lnTo>
                    <a:pt x="2304" y="106"/>
                  </a:lnTo>
                  <a:cubicBezTo>
                    <a:pt x="2304" y="62"/>
                    <a:pt x="2267" y="27"/>
                    <a:pt x="2227" y="24"/>
                  </a:cubicBezTo>
                  <a:lnTo>
                    <a:pt x="3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7654862" y="3437263"/>
              <a:ext cx="192332" cy="1376395"/>
            </a:xfrm>
            <a:custGeom>
              <a:avLst/>
              <a:gdLst/>
              <a:ahLst/>
              <a:cxnLst/>
              <a:rect l="l" t="t" r="r" b="b"/>
              <a:pathLst>
                <a:path w="2859" h="20460" extrusionOk="0">
                  <a:moveTo>
                    <a:pt x="2858" y="1"/>
                  </a:moveTo>
                  <a:lnTo>
                    <a:pt x="602" y="2589"/>
                  </a:lnTo>
                  <a:cubicBezTo>
                    <a:pt x="194" y="3061"/>
                    <a:pt x="1" y="3682"/>
                    <a:pt x="72" y="4303"/>
                  </a:cubicBezTo>
                  <a:lnTo>
                    <a:pt x="2301" y="20460"/>
                  </a:lnTo>
                  <a:lnTo>
                    <a:pt x="2651" y="20409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6898459" y="909869"/>
              <a:ext cx="1429204" cy="1635260"/>
            </a:xfrm>
            <a:custGeom>
              <a:avLst/>
              <a:gdLst/>
              <a:ahLst/>
              <a:cxnLst/>
              <a:rect l="l" t="t" r="r" b="b"/>
              <a:pathLst>
                <a:path w="21245" h="24308" extrusionOk="0">
                  <a:moveTo>
                    <a:pt x="9752" y="1"/>
                  </a:moveTo>
                  <a:cubicBezTo>
                    <a:pt x="9752" y="306"/>
                    <a:pt x="9759" y="584"/>
                    <a:pt x="9755" y="792"/>
                  </a:cubicBezTo>
                  <a:cubicBezTo>
                    <a:pt x="9732" y="2033"/>
                    <a:pt x="9043" y="3108"/>
                    <a:pt x="8150" y="3971"/>
                  </a:cubicBezTo>
                  <a:cubicBezTo>
                    <a:pt x="8032" y="4085"/>
                    <a:pt x="7906" y="4198"/>
                    <a:pt x="7781" y="4306"/>
                  </a:cubicBezTo>
                  <a:cubicBezTo>
                    <a:pt x="6770" y="5169"/>
                    <a:pt x="5593" y="5775"/>
                    <a:pt x="4816" y="6057"/>
                  </a:cubicBezTo>
                  <a:cubicBezTo>
                    <a:pt x="4571" y="6071"/>
                    <a:pt x="4255" y="6094"/>
                    <a:pt x="3909" y="6129"/>
                  </a:cubicBezTo>
                  <a:cubicBezTo>
                    <a:pt x="3554" y="6159"/>
                    <a:pt x="3167" y="6207"/>
                    <a:pt x="2796" y="6260"/>
                  </a:cubicBezTo>
                  <a:cubicBezTo>
                    <a:pt x="2647" y="6281"/>
                    <a:pt x="2501" y="6304"/>
                    <a:pt x="2362" y="6329"/>
                  </a:cubicBezTo>
                  <a:cubicBezTo>
                    <a:pt x="2291" y="6342"/>
                    <a:pt x="2223" y="6356"/>
                    <a:pt x="2155" y="6370"/>
                  </a:cubicBezTo>
                  <a:lnTo>
                    <a:pt x="2152" y="6370"/>
                  </a:lnTo>
                  <a:cubicBezTo>
                    <a:pt x="2118" y="6376"/>
                    <a:pt x="2088" y="6383"/>
                    <a:pt x="2054" y="6390"/>
                  </a:cubicBezTo>
                  <a:cubicBezTo>
                    <a:pt x="1999" y="6400"/>
                    <a:pt x="1941" y="6414"/>
                    <a:pt x="1887" y="6427"/>
                  </a:cubicBezTo>
                  <a:cubicBezTo>
                    <a:pt x="1880" y="6427"/>
                    <a:pt x="1874" y="6427"/>
                    <a:pt x="1870" y="6431"/>
                  </a:cubicBezTo>
                  <a:cubicBezTo>
                    <a:pt x="1809" y="6444"/>
                    <a:pt x="1752" y="6461"/>
                    <a:pt x="1697" y="6475"/>
                  </a:cubicBezTo>
                  <a:cubicBezTo>
                    <a:pt x="1670" y="6481"/>
                    <a:pt x="1643" y="6488"/>
                    <a:pt x="1620" y="6498"/>
                  </a:cubicBezTo>
                  <a:cubicBezTo>
                    <a:pt x="1565" y="6512"/>
                    <a:pt x="1514" y="6528"/>
                    <a:pt x="1470" y="6546"/>
                  </a:cubicBezTo>
                  <a:cubicBezTo>
                    <a:pt x="1076" y="6688"/>
                    <a:pt x="727" y="6892"/>
                    <a:pt x="480" y="7200"/>
                  </a:cubicBezTo>
                  <a:cubicBezTo>
                    <a:pt x="472" y="7204"/>
                    <a:pt x="469" y="7208"/>
                    <a:pt x="469" y="7214"/>
                  </a:cubicBezTo>
                  <a:cubicBezTo>
                    <a:pt x="357" y="7357"/>
                    <a:pt x="269" y="7519"/>
                    <a:pt x="204" y="7709"/>
                  </a:cubicBezTo>
                  <a:cubicBezTo>
                    <a:pt x="184" y="7767"/>
                    <a:pt x="167" y="7831"/>
                    <a:pt x="154" y="7896"/>
                  </a:cubicBezTo>
                  <a:cubicBezTo>
                    <a:pt x="1" y="8602"/>
                    <a:pt x="85" y="9444"/>
                    <a:pt x="15" y="10268"/>
                  </a:cubicBezTo>
                  <a:cubicBezTo>
                    <a:pt x="7" y="10356"/>
                    <a:pt x="72" y="10468"/>
                    <a:pt x="190" y="10590"/>
                  </a:cubicBezTo>
                  <a:cubicBezTo>
                    <a:pt x="737" y="11163"/>
                    <a:pt x="2450" y="12032"/>
                    <a:pt x="3326" y="12534"/>
                  </a:cubicBezTo>
                  <a:cubicBezTo>
                    <a:pt x="3529" y="12653"/>
                    <a:pt x="3689" y="12748"/>
                    <a:pt x="3773" y="12816"/>
                  </a:cubicBezTo>
                  <a:cubicBezTo>
                    <a:pt x="4181" y="13138"/>
                    <a:pt x="4581" y="13481"/>
                    <a:pt x="4958" y="13844"/>
                  </a:cubicBezTo>
                  <a:cubicBezTo>
                    <a:pt x="5049" y="13929"/>
                    <a:pt x="5141" y="14017"/>
                    <a:pt x="5226" y="14106"/>
                  </a:cubicBezTo>
                  <a:cubicBezTo>
                    <a:pt x="6237" y="15133"/>
                    <a:pt x="7071" y="16317"/>
                    <a:pt x="7462" y="17695"/>
                  </a:cubicBezTo>
                  <a:cubicBezTo>
                    <a:pt x="7486" y="17770"/>
                    <a:pt x="7506" y="17855"/>
                    <a:pt x="7527" y="17943"/>
                  </a:cubicBezTo>
                  <a:cubicBezTo>
                    <a:pt x="7533" y="17973"/>
                    <a:pt x="7540" y="18004"/>
                    <a:pt x="7547" y="18038"/>
                  </a:cubicBezTo>
                  <a:cubicBezTo>
                    <a:pt x="7553" y="18068"/>
                    <a:pt x="7560" y="18099"/>
                    <a:pt x="7567" y="18129"/>
                  </a:cubicBezTo>
                  <a:cubicBezTo>
                    <a:pt x="7577" y="18193"/>
                    <a:pt x="7591" y="18262"/>
                    <a:pt x="7605" y="18333"/>
                  </a:cubicBezTo>
                  <a:cubicBezTo>
                    <a:pt x="7696" y="18855"/>
                    <a:pt x="7771" y="19504"/>
                    <a:pt x="7829" y="20179"/>
                  </a:cubicBezTo>
                  <a:cubicBezTo>
                    <a:pt x="7838" y="20307"/>
                    <a:pt x="7849" y="20437"/>
                    <a:pt x="7859" y="20565"/>
                  </a:cubicBezTo>
                  <a:cubicBezTo>
                    <a:pt x="7893" y="20986"/>
                    <a:pt x="7920" y="21414"/>
                    <a:pt x="7940" y="21817"/>
                  </a:cubicBezTo>
                  <a:cubicBezTo>
                    <a:pt x="8015" y="23117"/>
                    <a:pt x="8039" y="24206"/>
                    <a:pt x="8039" y="24308"/>
                  </a:cubicBezTo>
                  <a:lnTo>
                    <a:pt x="8772" y="24274"/>
                  </a:lnTo>
                  <a:lnTo>
                    <a:pt x="9270" y="24250"/>
                  </a:lnTo>
                  <a:lnTo>
                    <a:pt x="12195" y="24117"/>
                  </a:lnTo>
                  <a:lnTo>
                    <a:pt x="14265" y="24023"/>
                  </a:lnTo>
                  <a:lnTo>
                    <a:pt x="14353" y="24020"/>
                  </a:lnTo>
                  <a:cubicBezTo>
                    <a:pt x="14363" y="23782"/>
                    <a:pt x="14370" y="23517"/>
                    <a:pt x="14373" y="23229"/>
                  </a:cubicBezTo>
                  <a:lnTo>
                    <a:pt x="14373" y="23226"/>
                  </a:lnTo>
                  <a:cubicBezTo>
                    <a:pt x="14376" y="22835"/>
                    <a:pt x="14380" y="22404"/>
                    <a:pt x="14384" y="21959"/>
                  </a:cubicBezTo>
                  <a:cubicBezTo>
                    <a:pt x="14387" y="21505"/>
                    <a:pt x="14394" y="21030"/>
                    <a:pt x="14407" y="20565"/>
                  </a:cubicBezTo>
                  <a:cubicBezTo>
                    <a:pt x="14414" y="20440"/>
                    <a:pt x="14417" y="20318"/>
                    <a:pt x="14424" y="20199"/>
                  </a:cubicBezTo>
                  <a:cubicBezTo>
                    <a:pt x="14438" y="19903"/>
                    <a:pt x="14455" y="19612"/>
                    <a:pt x="14478" y="19333"/>
                  </a:cubicBezTo>
                  <a:cubicBezTo>
                    <a:pt x="14492" y="19161"/>
                    <a:pt x="14509" y="18995"/>
                    <a:pt x="14530" y="18828"/>
                  </a:cubicBezTo>
                  <a:cubicBezTo>
                    <a:pt x="14536" y="18767"/>
                    <a:pt x="14543" y="18710"/>
                    <a:pt x="14553" y="18652"/>
                  </a:cubicBezTo>
                  <a:cubicBezTo>
                    <a:pt x="14567" y="18553"/>
                    <a:pt x="14580" y="18462"/>
                    <a:pt x="14594" y="18370"/>
                  </a:cubicBezTo>
                  <a:cubicBezTo>
                    <a:pt x="14604" y="18309"/>
                    <a:pt x="14614" y="18248"/>
                    <a:pt x="14628" y="18190"/>
                  </a:cubicBezTo>
                  <a:cubicBezTo>
                    <a:pt x="14638" y="18129"/>
                    <a:pt x="14648" y="18075"/>
                    <a:pt x="14661" y="18017"/>
                  </a:cubicBezTo>
                  <a:cubicBezTo>
                    <a:pt x="14675" y="17960"/>
                    <a:pt x="14689" y="17905"/>
                    <a:pt x="14699" y="17851"/>
                  </a:cubicBezTo>
                  <a:cubicBezTo>
                    <a:pt x="14713" y="17797"/>
                    <a:pt x="14726" y="17745"/>
                    <a:pt x="14743" y="17695"/>
                  </a:cubicBezTo>
                  <a:cubicBezTo>
                    <a:pt x="15059" y="16575"/>
                    <a:pt x="15670" y="15584"/>
                    <a:pt x="16429" y="14702"/>
                  </a:cubicBezTo>
                  <a:cubicBezTo>
                    <a:pt x="16636" y="14458"/>
                    <a:pt x="16860" y="14228"/>
                    <a:pt x="17091" y="14000"/>
                  </a:cubicBezTo>
                  <a:cubicBezTo>
                    <a:pt x="18736" y="11777"/>
                    <a:pt x="21003" y="9738"/>
                    <a:pt x="21244" y="6879"/>
                  </a:cubicBezTo>
                  <a:cubicBezTo>
                    <a:pt x="21050" y="6739"/>
                    <a:pt x="20830" y="6630"/>
                    <a:pt x="20593" y="6546"/>
                  </a:cubicBezTo>
                  <a:cubicBezTo>
                    <a:pt x="20542" y="6525"/>
                    <a:pt x="20487" y="6508"/>
                    <a:pt x="20426" y="6488"/>
                  </a:cubicBezTo>
                  <a:lnTo>
                    <a:pt x="20423" y="6488"/>
                  </a:lnTo>
                  <a:cubicBezTo>
                    <a:pt x="20175" y="6403"/>
                    <a:pt x="19876" y="6315"/>
                    <a:pt x="19561" y="6234"/>
                  </a:cubicBezTo>
                  <a:cubicBezTo>
                    <a:pt x="18947" y="6074"/>
                    <a:pt x="18272" y="5938"/>
                    <a:pt x="17770" y="5922"/>
                  </a:cubicBezTo>
                  <a:cubicBezTo>
                    <a:pt x="17665" y="5918"/>
                    <a:pt x="17406" y="5836"/>
                    <a:pt x="17108" y="5731"/>
                  </a:cubicBezTo>
                  <a:cubicBezTo>
                    <a:pt x="16609" y="5551"/>
                    <a:pt x="15999" y="5300"/>
                    <a:pt x="15845" y="5216"/>
                  </a:cubicBezTo>
                  <a:cubicBezTo>
                    <a:pt x="15452" y="5002"/>
                    <a:pt x="15103" y="4757"/>
                    <a:pt x="14801" y="4497"/>
                  </a:cubicBezTo>
                  <a:cubicBezTo>
                    <a:pt x="14641" y="4361"/>
                    <a:pt x="14495" y="4221"/>
                    <a:pt x="14359" y="4079"/>
                  </a:cubicBezTo>
                  <a:cubicBezTo>
                    <a:pt x="13355" y="3027"/>
                    <a:pt x="12962" y="1846"/>
                    <a:pt x="12962" y="1304"/>
                  </a:cubicBezTo>
                  <a:cubicBezTo>
                    <a:pt x="12959" y="988"/>
                    <a:pt x="12925" y="513"/>
                    <a:pt x="12843" y="1"/>
                  </a:cubicBezTo>
                  <a:close/>
                </a:path>
              </a:pathLst>
            </a:custGeom>
            <a:solidFill>
              <a:srgbClr val="1C2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6896441" y="909869"/>
              <a:ext cx="1439632" cy="1383526"/>
            </a:xfrm>
            <a:custGeom>
              <a:avLst/>
              <a:gdLst/>
              <a:ahLst/>
              <a:cxnLst/>
              <a:rect l="l" t="t" r="r" b="b"/>
              <a:pathLst>
                <a:path w="21400" h="20566" extrusionOk="0">
                  <a:moveTo>
                    <a:pt x="9782" y="1"/>
                  </a:moveTo>
                  <a:cubicBezTo>
                    <a:pt x="9782" y="306"/>
                    <a:pt x="9789" y="584"/>
                    <a:pt x="9785" y="792"/>
                  </a:cubicBezTo>
                  <a:cubicBezTo>
                    <a:pt x="9762" y="2033"/>
                    <a:pt x="9073" y="3108"/>
                    <a:pt x="8180" y="3971"/>
                  </a:cubicBezTo>
                  <a:cubicBezTo>
                    <a:pt x="7101" y="5012"/>
                    <a:pt x="5721" y="5739"/>
                    <a:pt x="4846" y="6057"/>
                  </a:cubicBezTo>
                  <a:cubicBezTo>
                    <a:pt x="4601" y="6071"/>
                    <a:pt x="4285" y="6094"/>
                    <a:pt x="3939" y="6129"/>
                  </a:cubicBezTo>
                  <a:cubicBezTo>
                    <a:pt x="3584" y="6159"/>
                    <a:pt x="3197" y="6207"/>
                    <a:pt x="2826" y="6260"/>
                  </a:cubicBezTo>
                  <a:cubicBezTo>
                    <a:pt x="2677" y="6281"/>
                    <a:pt x="2531" y="6304"/>
                    <a:pt x="2392" y="6329"/>
                  </a:cubicBezTo>
                  <a:cubicBezTo>
                    <a:pt x="2321" y="6342"/>
                    <a:pt x="2253" y="6356"/>
                    <a:pt x="2185" y="6370"/>
                  </a:cubicBezTo>
                  <a:lnTo>
                    <a:pt x="2182" y="6370"/>
                  </a:lnTo>
                  <a:cubicBezTo>
                    <a:pt x="2148" y="6376"/>
                    <a:pt x="2118" y="6379"/>
                    <a:pt x="2084" y="6390"/>
                  </a:cubicBezTo>
                  <a:cubicBezTo>
                    <a:pt x="2029" y="6400"/>
                    <a:pt x="1971" y="6414"/>
                    <a:pt x="1917" y="6427"/>
                  </a:cubicBezTo>
                  <a:cubicBezTo>
                    <a:pt x="1910" y="6427"/>
                    <a:pt x="1904" y="6427"/>
                    <a:pt x="1900" y="6431"/>
                  </a:cubicBezTo>
                  <a:cubicBezTo>
                    <a:pt x="1839" y="6444"/>
                    <a:pt x="1782" y="6461"/>
                    <a:pt x="1727" y="6475"/>
                  </a:cubicBezTo>
                  <a:cubicBezTo>
                    <a:pt x="1700" y="6481"/>
                    <a:pt x="1673" y="6488"/>
                    <a:pt x="1650" y="6498"/>
                  </a:cubicBezTo>
                  <a:cubicBezTo>
                    <a:pt x="1595" y="6512"/>
                    <a:pt x="1544" y="6528"/>
                    <a:pt x="1500" y="6546"/>
                  </a:cubicBezTo>
                  <a:cubicBezTo>
                    <a:pt x="1106" y="6688"/>
                    <a:pt x="757" y="6892"/>
                    <a:pt x="510" y="7200"/>
                  </a:cubicBezTo>
                  <a:cubicBezTo>
                    <a:pt x="502" y="7204"/>
                    <a:pt x="499" y="7208"/>
                    <a:pt x="499" y="7214"/>
                  </a:cubicBezTo>
                  <a:cubicBezTo>
                    <a:pt x="350" y="7401"/>
                    <a:pt x="245" y="7628"/>
                    <a:pt x="184" y="7896"/>
                  </a:cubicBezTo>
                  <a:cubicBezTo>
                    <a:pt x="31" y="8602"/>
                    <a:pt x="115" y="9444"/>
                    <a:pt x="45" y="10268"/>
                  </a:cubicBezTo>
                  <a:cubicBezTo>
                    <a:pt x="1" y="10777"/>
                    <a:pt x="2297" y="11927"/>
                    <a:pt x="3356" y="12534"/>
                  </a:cubicBezTo>
                  <a:cubicBezTo>
                    <a:pt x="3559" y="12653"/>
                    <a:pt x="3719" y="12748"/>
                    <a:pt x="3803" y="12816"/>
                  </a:cubicBezTo>
                  <a:cubicBezTo>
                    <a:pt x="4211" y="13138"/>
                    <a:pt x="4611" y="13481"/>
                    <a:pt x="4988" y="13844"/>
                  </a:cubicBezTo>
                  <a:cubicBezTo>
                    <a:pt x="5079" y="13929"/>
                    <a:pt x="5171" y="14017"/>
                    <a:pt x="5256" y="14106"/>
                  </a:cubicBezTo>
                  <a:cubicBezTo>
                    <a:pt x="6267" y="15133"/>
                    <a:pt x="7101" y="16317"/>
                    <a:pt x="7492" y="17695"/>
                  </a:cubicBezTo>
                  <a:cubicBezTo>
                    <a:pt x="7516" y="17770"/>
                    <a:pt x="7536" y="17855"/>
                    <a:pt x="7557" y="17943"/>
                  </a:cubicBezTo>
                  <a:cubicBezTo>
                    <a:pt x="7563" y="17973"/>
                    <a:pt x="7570" y="18004"/>
                    <a:pt x="7577" y="18038"/>
                  </a:cubicBezTo>
                  <a:cubicBezTo>
                    <a:pt x="7583" y="18068"/>
                    <a:pt x="7590" y="18099"/>
                    <a:pt x="7597" y="18129"/>
                  </a:cubicBezTo>
                  <a:cubicBezTo>
                    <a:pt x="7607" y="18193"/>
                    <a:pt x="7621" y="18262"/>
                    <a:pt x="7635" y="18333"/>
                  </a:cubicBezTo>
                  <a:cubicBezTo>
                    <a:pt x="7726" y="18855"/>
                    <a:pt x="7801" y="19504"/>
                    <a:pt x="7859" y="20179"/>
                  </a:cubicBezTo>
                  <a:cubicBezTo>
                    <a:pt x="7868" y="20304"/>
                    <a:pt x="7879" y="20437"/>
                    <a:pt x="7889" y="20565"/>
                  </a:cubicBezTo>
                  <a:lnTo>
                    <a:pt x="14441" y="20565"/>
                  </a:lnTo>
                  <a:cubicBezTo>
                    <a:pt x="14444" y="20440"/>
                    <a:pt x="14447" y="20318"/>
                    <a:pt x="14454" y="20199"/>
                  </a:cubicBezTo>
                  <a:cubicBezTo>
                    <a:pt x="14468" y="19903"/>
                    <a:pt x="14485" y="19612"/>
                    <a:pt x="14508" y="19333"/>
                  </a:cubicBezTo>
                  <a:cubicBezTo>
                    <a:pt x="14522" y="19161"/>
                    <a:pt x="14539" y="18995"/>
                    <a:pt x="14560" y="18828"/>
                  </a:cubicBezTo>
                  <a:cubicBezTo>
                    <a:pt x="14566" y="18767"/>
                    <a:pt x="14573" y="18710"/>
                    <a:pt x="14583" y="18652"/>
                  </a:cubicBezTo>
                  <a:cubicBezTo>
                    <a:pt x="14597" y="18553"/>
                    <a:pt x="14610" y="18462"/>
                    <a:pt x="14624" y="18370"/>
                  </a:cubicBezTo>
                  <a:cubicBezTo>
                    <a:pt x="14634" y="18309"/>
                    <a:pt x="14644" y="18248"/>
                    <a:pt x="14658" y="18190"/>
                  </a:cubicBezTo>
                  <a:cubicBezTo>
                    <a:pt x="14668" y="18129"/>
                    <a:pt x="14678" y="18075"/>
                    <a:pt x="14691" y="18017"/>
                  </a:cubicBezTo>
                  <a:cubicBezTo>
                    <a:pt x="14705" y="17960"/>
                    <a:pt x="14719" y="17905"/>
                    <a:pt x="14729" y="17851"/>
                  </a:cubicBezTo>
                  <a:cubicBezTo>
                    <a:pt x="14743" y="17797"/>
                    <a:pt x="14756" y="17745"/>
                    <a:pt x="14773" y="17695"/>
                  </a:cubicBezTo>
                  <a:cubicBezTo>
                    <a:pt x="15089" y="16575"/>
                    <a:pt x="15700" y="15584"/>
                    <a:pt x="16459" y="14702"/>
                  </a:cubicBezTo>
                  <a:cubicBezTo>
                    <a:pt x="16904" y="14187"/>
                    <a:pt x="17399" y="13708"/>
                    <a:pt x="17915" y="13264"/>
                  </a:cubicBezTo>
                  <a:cubicBezTo>
                    <a:pt x="18213" y="12864"/>
                    <a:pt x="18515" y="12463"/>
                    <a:pt x="18811" y="12049"/>
                  </a:cubicBezTo>
                  <a:cubicBezTo>
                    <a:pt x="19829" y="10628"/>
                    <a:pt x="21400" y="8629"/>
                    <a:pt x="21074" y="6749"/>
                  </a:cubicBezTo>
                  <a:cubicBezTo>
                    <a:pt x="20931" y="6668"/>
                    <a:pt x="20782" y="6603"/>
                    <a:pt x="20623" y="6546"/>
                  </a:cubicBezTo>
                  <a:cubicBezTo>
                    <a:pt x="20572" y="6525"/>
                    <a:pt x="20517" y="6508"/>
                    <a:pt x="20456" y="6488"/>
                  </a:cubicBezTo>
                  <a:lnTo>
                    <a:pt x="20453" y="6488"/>
                  </a:lnTo>
                  <a:cubicBezTo>
                    <a:pt x="20205" y="6403"/>
                    <a:pt x="19906" y="6315"/>
                    <a:pt x="19591" y="6234"/>
                  </a:cubicBezTo>
                  <a:cubicBezTo>
                    <a:pt x="18977" y="6074"/>
                    <a:pt x="18302" y="5938"/>
                    <a:pt x="17800" y="5922"/>
                  </a:cubicBezTo>
                  <a:cubicBezTo>
                    <a:pt x="17695" y="5918"/>
                    <a:pt x="17436" y="5836"/>
                    <a:pt x="17138" y="5731"/>
                  </a:cubicBezTo>
                  <a:cubicBezTo>
                    <a:pt x="16639" y="5551"/>
                    <a:pt x="16029" y="5300"/>
                    <a:pt x="15875" y="5216"/>
                  </a:cubicBezTo>
                  <a:cubicBezTo>
                    <a:pt x="15275" y="4890"/>
                    <a:pt x="14783" y="4493"/>
                    <a:pt x="14389" y="4079"/>
                  </a:cubicBezTo>
                  <a:cubicBezTo>
                    <a:pt x="13385" y="3027"/>
                    <a:pt x="12992" y="1846"/>
                    <a:pt x="12992" y="1304"/>
                  </a:cubicBezTo>
                  <a:cubicBezTo>
                    <a:pt x="12989" y="988"/>
                    <a:pt x="12955" y="513"/>
                    <a:pt x="12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7437372" y="2358294"/>
              <a:ext cx="426440" cy="335623"/>
            </a:xfrm>
            <a:custGeom>
              <a:avLst/>
              <a:gdLst/>
              <a:ahLst/>
              <a:cxnLst/>
              <a:rect l="l" t="t" r="r" b="b"/>
              <a:pathLst>
                <a:path w="6339" h="4989" extrusionOk="0">
                  <a:moveTo>
                    <a:pt x="177" y="1"/>
                  </a:moveTo>
                  <a:cubicBezTo>
                    <a:pt x="82" y="1"/>
                    <a:pt x="1" y="82"/>
                    <a:pt x="1" y="181"/>
                  </a:cubicBezTo>
                  <a:lnTo>
                    <a:pt x="1" y="4813"/>
                  </a:lnTo>
                  <a:cubicBezTo>
                    <a:pt x="1" y="4911"/>
                    <a:pt x="82" y="4989"/>
                    <a:pt x="177" y="4989"/>
                  </a:cubicBezTo>
                  <a:lnTo>
                    <a:pt x="6162" y="4989"/>
                  </a:lnTo>
                  <a:cubicBezTo>
                    <a:pt x="6260" y="4989"/>
                    <a:pt x="6339" y="4911"/>
                    <a:pt x="6339" y="4813"/>
                  </a:cubicBezTo>
                  <a:lnTo>
                    <a:pt x="6339" y="181"/>
                  </a:lnTo>
                  <a:cubicBezTo>
                    <a:pt x="6339" y="82"/>
                    <a:pt x="6260" y="1"/>
                    <a:pt x="6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7483252" y="4790296"/>
              <a:ext cx="182174" cy="85705"/>
            </a:xfrm>
            <a:custGeom>
              <a:avLst/>
              <a:gdLst/>
              <a:ahLst/>
              <a:cxnLst/>
              <a:rect l="l" t="t" r="r" b="b"/>
              <a:pathLst>
                <a:path w="2708" h="1274" extrusionOk="0">
                  <a:moveTo>
                    <a:pt x="413" y="1"/>
                  </a:moveTo>
                  <a:cubicBezTo>
                    <a:pt x="273" y="1"/>
                    <a:pt x="153" y="41"/>
                    <a:pt x="65" y="134"/>
                  </a:cubicBezTo>
                  <a:cubicBezTo>
                    <a:pt x="41" y="222"/>
                    <a:pt x="18" y="306"/>
                    <a:pt x="0" y="395"/>
                  </a:cubicBezTo>
                  <a:cubicBezTo>
                    <a:pt x="0" y="629"/>
                    <a:pt x="0" y="859"/>
                    <a:pt x="14" y="1090"/>
                  </a:cubicBezTo>
                  <a:cubicBezTo>
                    <a:pt x="94" y="1111"/>
                    <a:pt x="215" y="1122"/>
                    <a:pt x="336" y="1122"/>
                  </a:cubicBezTo>
                  <a:cubicBezTo>
                    <a:pt x="453" y="1122"/>
                    <a:pt x="569" y="1112"/>
                    <a:pt x="645" y="1090"/>
                  </a:cubicBezTo>
                  <a:cubicBezTo>
                    <a:pt x="672" y="998"/>
                    <a:pt x="645" y="920"/>
                    <a:pt x="675" y="832"/>
                  </a:cubicBezTo>
                  <a:cubicBezTo>
                    <a:pt x="1371" y="920"/>
                    <a:pt x="1975" y="1239"/>
                    <a:pt x="2708" y="1274"/>
                  </a:cubicBezTo>
                  <a:cubicBezTo>
                    <a:pt x="2280" y="958"/>
                    <a:pt x="1100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7800976" y="4775429"/>
              <a:ext cx="182443" cy="85705"/>
            </a:xfrm>
            <a:custGeom>
              <a:avLst/>
              <a:gdLst/>
              <a:ahLst/>
              <a:cxnLst/>
              <a:rect l="l" t="t" r="r" b="b"/>
              <a:pathLst>
                <a:path w="2712" h="1274" extrusionOk="0">
                  <a:moveTo>
                    <a:pt x="416" y="1"/>
                  </a:moveTo>
                  <a:cubicBezTo>
                    <a:pt x="238" y="1"/>
                    <a:pt x="94" y="64"/>
                    <a:pt x="4" y="219"/>
                  </a:cubicBezTo>
                  <a:cubicBezTo>
                    <a:pt x="4" y="510"/>
                    <a:pt x="0" y="802"/>
                    <a:pt x="17" y="1091"/>
                  </a:cubicBezTo>
                  <a:cubicBezTo>
                    <a:pt x="97" y="1111"/>
                    <a:pt x="220" y="1122"/>
                    <a:pt x="341" y="1122"/>
                  </a:cubicBezTo>
                  <a:cubicBezTo>
                    <a:pt x="458" y="1122"/>
                    <a:pt x="573" y="1112"/>
                    <a:pt x="649" y="1091"/>
                  </a:cubicBezTo>
                  <a:cubicBezTo>
                    <a:pt x="675" y="999"/>
                    <a:pt x="649" y="921"/>
                    <a:pt x="679" y="833"/>
                  </a:cubicBezTo>
                  <a:cubicBezTo>
                    <a:pt x="1375" y="921"/>
                    <a:pt x="1978" y="1240"/>
                    <a:pt x="2711" y="1274"/>
                  </a:cubicBezTo>
                  <a:cubicBezTo>
                    <a:pt x="2285" y="958"/>
                    <a:pt x="1104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7446723" y="909869"/>
              <a:ext cx="417762" cy="355468"/>
            </a:xfrm>
            <a:custGeom>
              <a:avLst/>
              <a:gdLst/>
              <a:ahLst/>
              <a:cxnLst/>
              <a:rect l="l" t="t" r="r" b="b"/>
              <a:pathLst>
                <a:path w="6210" h="5284" extrusionOk="0">
                  <a:moveTo>
                    <a:pt x="1602" y="1"/>
                  </a:moveTo>
                  <a:cubicBezTo>
                    <a:pt x="1602" y="306"/>
                    <a:pt x="1609" y="584"/>
                    <a:pt x="1605" y="792"/>
                  </a:cubicBezTo>
                  <a:cubicBezTo>
                    <a:pt x="1582" y="2033"/>
                    <a:pt x="893" y="3108"/>
                    <a:pt x="0" y="3971"/>
                  </a:cubicBezTo>
                  <a:cubicBezTo>
                    <a:pt x="744" y="4771"/>
                    <a:pt x="1884" y="5283"/>
                    <a:pt x="3156" y="5283"/>
                  </a:cubicBezTo>
                  <a:cubicBezTo>
                    <a:pt x="4374" y="5283"/>
                    <a:pt x="5467" y="4818"/>
                    <a:pt x="6209" y="4079"/>
                  </a:cubicBezTo>
                  <a:cubicBezTo>
                    <a:pt x="5205" y="3027"/>
                    <a:pt x="4812" y="1846"/>
                    <a:pt x="4812" y="1304"/>
                  </a:cubicBezTo>
                  <a:cubicBezTo>
                    <a:pt x="4809" y="988"/>
                    <a:pt x="4775" y="513"/>
                    <a:pt x="4693" y="1"/>
                  </a:cubicBezTo>
                  <a:close/>
                </a:path>
              </a:pathLst>
            </a:custGeom>
            <a:solidFill>
              <a:srgbClr val="C99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6911240" y="1199541"/>
              <a:ext cx="678712" cy="1178009"/>
            </a:xfrm>
            <a:custGeom>
              <a:avLst/>
              <a:gdLst/>
              <a:ahLst/>
              <a:cxnLst/>
              <a:rect l="l" t="t" r="r" b="b"/>
              <a:pathLst>
                <a:path w="10089" h="17511" extrusionOk="0">
                  <a:moveTo>
                    <a:pt x="7591" y="0"/>
                  </a:moveTo>
                  <a:cubicBezTo>
                    <a:pt x="6950" y="550"/>
                    <a:pt x="6237" y="994"/>
                    <a:pt x="5606" y="1317"/>
                  </a:cubicBezTo>
                  <a:cubicBezTo>
                    <a:pt x="5246" y="1503"/>
                    <a:pt x="4907" y="1646"/>
                    <a:pt x="4626" y="1751"/>
                  </a:cubicBezTo>
                  <a:cubicBezTo>
                    <a:pt x="4381" y="1765"/>
                    <a:pt x="4065" y="1788"/>
                    <a:pt x="3719" y="1823"/>
                  </a:cubicBezTo>
                  <a:cubicBezTo>
                    <a:pt x="3364" y="1853"/>
                    <a:pt x="2977" y="1901"/>
                    <a:pt x="2606" y="1954"/>
                  </a:cubicBezTo>
                  <a:cubicBezTo>
                    <a:pt x="2457" y="1975"/>
                    <a:pt x="2311" y="1998"/>
                    <a:pt x="2172" y="2023"/>
                  </a:cubicBezTo>
                  <a:cubicBezTo>
                    <a:pt x="2101" y="2036"/>
                    <a:pt x="2033" y="2050"/>
                    <a:pt x="1965" y="2064"/>
                  </a:cubicBezTo>
                  <a:lnTo>
                    <a:pt x="1962" y="2064"/>
                  </a:lnTo>
                  <a:cubicBezTo>
                    <a:pt x="1928" y="2070"/>
                    <a:pt x="1898" y="2077"/>
                    <a:pt x="1864" y="2084"/>
                  </a:cubicBezTo>
                  <a:cubicBezTo>
                    <a:pt x="1809" y="2094"/>
                    <a:pt x="1751" y="2108"/>
                    <a:pt x="1697" y="2121"/>
                  </a:cubicBezTo>
                  <a:cubicBezTo>
                    <a:pt x="1690" y="2121"/>
                    <a:pt x="1684" y="2121"/>
                    <a:pt x="1680" y="2125"/>
                  </a:cubicBezTo>
                  <a:cubicBezTo>
                    <a:pt x="1619" y="2138"/>
                    <a:pt x="1562" y="2155"/>
                    <a:pt x="1507" y="2169"/>
                  </a:cubicBezTo>
                  <a:cubicBezTo>
                    <a:pt x="1480" y="2175"/>
                    <a:pt x="1453" y="2182"/>
                    <a:pt x="1430" y="2192"/>
                  </a:cubicBezTo>
                  <a:cubicBezTo>
                    <a:pt x="1375" y="2206"/>
                    <a:pt x="1324" y="2222"/>
                    <a:pt x="1280" y="2240"/>
                  </a:cubicBezTo>
                  <a:cubicBezTo>
                    <a:pt x="886" y="2382"/>
                    <a:pt x="537" y="2586"/>
                    <a:pt x="290" y="2894"/>
                  </a:cubicBezTo>
                  <a:cubicBezTo>
                    <a:pt x="282" y="2898"/>
                    <a:pt x="279" y="2902"/>
                    <a:pt x="279" y="2908"/>
                  </a:cubicBezTo>
                  <a:cubicBezTo>
                    <a:pt x="167" y="3051"/>
                    <a:pt x="79" y="3213"/>
                    <a:pt x="14" y="3403"/>
                  </a:cubicBezTo>
                  <a:cubicBezTo>
                    <a:pt x="8" y="3512"/>
                    <a:pt x="0" y="3627"/>
                    <a:pt x="0" y="3739"/>
                  </a:cubicBezTo>
                  <a:lnTo>
                    <a:pt x="0" y="6284"/>
                  </a:lnTo>
                  <a:cubicBezTo>
                    <a:pt x="547" y="6857"/>
                    <a:pt x="2260" y="7726"/>
                    <a:pt x="3136" y="8228"/>
                  </a:cubicBezTo>
                  <a:cubicBezTo>
                    <a:pt x="3339" y="8347"/>
                    <a:pt x="3499" y="8442"/>
                    <a:pt x="3583" y="8510"/>
                  </a:cubicBezTo>
                  <a:cubicBezTo>
                    <a:pt x="3991" y="8832"/>
                    <a:pt x="4391" y="9175"/>
                    <a:pt x="4768" y="9538"/>
                  </a:cubicBezTo>
                  <a:cubicBezTo>
                    <a:pt x="4859" y="9623"/>
                    <a:pt x="4951" y="9711"/>
                    <a:pt x="5036" y="9800"/>
                  </a:cubicBezTo>
                  <a:cubicBezTo>
                    <a:pt x="5664" y="10437"/>
                    <a:pt x="6223" y="11136"/>
                    <a:pt x="6651" y="11903"/>
                  </a:cubicBezTo>
                  <a:cubicBezTo>
                    <a:pt x="6817" y="12198"/>
                    <a:pt x="6960" y="12500"/>
                    <a:pt x="7082" y="12812"/>
                  </a:cubicBezTo>
                  <a:cubicBezTo>
                    <a:pt x="7153" y="13002"/>
                    <a:pt x="7218" y="13192"/>
                    <a:pt x="7272" y="13389"/>
                  </a:cubicBezTo>
                  <a:cubicBezTo>
                    <a:pt x="7296" y="13464"/>
                    <a:pt x="7316" y="13549"/>
                    <a:pt x="7337" y="13637"/>
                  </a:cubicBezTo>
                  <a:cubicBezTo>
                    <a:pt x="7343" y="13667"/>
                    <a:pt x="7350" y="13698"/>
                    <a:pt x="7357" y="13732"/>
                  </a:cubicBezTo>
                  <a:cubicBezTo>
                    <a:pt x="7363" y="13762"/>
                    <a:pt x="7370" y="13793"/>
                    <a:pt x="7377" y="13823"/>
                  </a:cubicBezTo>
                  <a:cubicBezTo>
                    <a:pt x="7387" y="13887"/>
                    <a:pt x="7401" y="13956"/>
                    <a:pt x="7415" y="14027"/>
                  </a:cubicBezTo>
                  <a:cubicBezTo>
                    <a:pt x="7506" y="14549"/>
                    <a:pt x="7581" y="15198"/>
                    <a:pt x="7639" y="15873"/>
                  </a:cubicBezTo>
                  <a:cubicBezTo>
                    <a:pt x="7648" y="16001"/>
                    <a:pt x="7659" y="16131"/>
                    <a:pt x="7669" y="16259"/>
                  </a:cubicBezTo>
                  <a:cubicBezTo>
                    <a:pt x="7703" y="16680"/>
                    <a:pt x="7730" y="17108"/>
                    <a:pt x="7750" y="17511"/>
                  </a:cubicBezTo>
                  <a:cubicBezTo>
                    <a:pt x="9128" y="16860"/>
                    <a:pt x="10088" y="15459"/>
                    <a:pt x="10088" y="13840"/>
                  </a:cubicBezTo>
                  <a:lnTo>
                    <a:pt x="10088" y="3739"/>
                  </a:lnTo>
                  <a:cubicBezTo>
                    <a:pt x="10088" y="2064"/>
                    <a:pt x="9053" y="614"/>
                    <a:pt x="7591" y="0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6"/>
            <p:cNvSpPr/>
            <p:nvPr/>
          </p:nvSpPr>
          <p:spPr>
            <a:xfrm>
              <a:off x="6828429" y="1337918"/>
              <a:ext cx="425499" cy="1033171"/>
            </a:xfrm>
            <a:custGeom>
              <a:avLst/>
              <a:gdLst/>
              <a:ahLst/>
              <a:cxnLst/>
              <a:rect l="l" t="t" r="r" b="b"/>
              <a:pathLst>
                <a:path w="6325" h="15358" extrusionOk="0">
                  <a:moveTo>
                    <a:pt x="3513" y="0"/>
                  </a:moveTo>
                  <a:cubicBezTo>
                    <a:pt x="3476" y="0"/>
                    <a:pt x="3438" y="1"/>
                    <a:pt x="3400" y="3"/>
                  </a:cubicBezTo>
                  <a:lnTo>
                    <a:pt x="3397" y="3"/>
                  </a:lnTo>
                  <a:cubicBezTo>
                    <a:pt x="2905" y="23"/>
                    <a:pt x="2440" y="176"/>
                    <a:pt x="2039" y="424"/>
                  </a:cubicBezTo>
                  <a:cubicBezTo>
                    <a:pt x="2036" y="427"/>
                    <a:pt x="2030" y="430"/>
                    <a:pt x="2025" y="434"/>
                  </a:cubicBezTo>
                  <a:cubicBezTo>
                    <a:pt x="1293" y="895"/>
                    <a:pt x="780" y="1686"/>
                    <a:pt x="723" y="2612"/>
                  </a:cubicBezTo>
                  <a:lnTo>
                    <a:pt x="99" y="12394"/>
                  </a:lnTo>
                  <a:cubicBezTo>
                    <a:pt x="0" y="13924"/>
                    <a:pt x="1170" y="15254"/>
                    <a:pt x="2701" y="15352"/>
                  </a:cubicBezTo>
                  <a:cubicBezTo>
                    <a:pt x="2762" y="15356"/>
                    <a:pt x="2822" y="15358"/>
                    <a:pt x="2881" y="15358"/>
                  </a:cubicBezTo>
                  <a:cubicBezTo>
                    <a:pt x="4337" y="15358"/>
                    <a:pt x="5568" y="14220"/>
                    <a:pt x="5663" y="12750"/>
                  </a:cubicBezTo>
                  <a:lnTo>
                    <a:pt x="6287" y="2968"/>
                  </a:lnTo>
                  <a:cubicBezTo>
                    <a:pt x="6325" y="2375"/>
                    <a:pt x="6172" y="1811"/>
                    <a:pt x="5880" y="1336"/>
                  </a:cubicBezTo>
                  <a:cubicBezTo>
                    <a:pt x="5796" y="1200"/>
                    <a:pt x="5700" y="1068"/>
                    <a:pt x="5595" y="950"/>
                  </a:cubicBezTo>
                  <a:cubicBezTo>
                    <a:pt x="5124" y="414"/>
                    <a:pt x="4448" y="57"/>
                    <a:pt x="3682" y="7"/>
                  </a:cubicBezTo>
                  <a:cubicBezTo>
                    <a:pt x="3625" y="2"/>
                    <a:pt x="3569" y="0"/>
                    <a:pt x="3513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6810400" y="2031017"/>
              <a:ext cx="420520" cy="881135"/>
            </a:xfrm>
            <a:custGeom>
              <a:avLst/>
              <a:gdLst/>
              <a:ahLst/>
              <a:cxnLst/>
              <a:rect l="l" t="t" r="r" b="b"/>
              <a:pathLst>
                <a:path w="6251" h="13098" extrusionOk="0">
                  <a:moveTo>
                    <a:pt x="3165" y="1"/>
                  </a:moveTo>
                  <a:cubicBezTo>
                    <a:pt x="3032" y="1"/>
                    <a:pt x="2897" y="10"/>
                    <a:pt x="2762" y="28"/>
                  </a:cubicBezTo>
                  <a:cubicBezTo>
                    <a:pt x="1137" y="249"/>
                    <a:pt x="0" y="1745"/>
                    <a:pt x="224" y="3367"/>
                  </a:cubicBezTo>
                  <a:cubicBezTo>
                    <a:pt x="285" y="3824"/>
                    <a:pt x="451" y="4242"/>
                    <a:pt x="693" y="4605"/>
                  </a:cubicBezTo>
                  <a:lnTo>
                    <a:pt x="682" y="4609"/>
                  </a:lnTo>
                  <a:lnTo>
                    <a:pt x="4639" y="13098"/>
                  </a:lnTo>
                  <a:lnTo>
                    <a:pt x="6250" y="12880"/>
                  </a:lnTo>
                  <a:lnTo>
                    <a:pt x="6111" y="3262"/>
                  </a:lnTo>
                  <a:cubicBezTo>
                    <a:pt x="6134" y="3034"/>
                    <a:pt x="6134" y="2803"/>
                    <a:pt x="6100" y="2566"/>
                  </a:cubicBezTo>
                  <a:cubicBezTo>
                    <a:pt x="5899" y="1080"/>
                    <a:pt x="4625" y="1"/>
                    <a:pt x="3165" y="1"/>
                  </a:cubicBez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7062400" y="2707904"/>
              <a:ext cx="168518" cy="204239"/>
            </a:xfrm>
            <a:custGeom>
              <a:avLst/>
              <a:gdLst/>
              <a:ahLst/>
              <a:cxnLst/>
              <a:rect l="l" t="t" r="r" b="b"/>
              <a:pathLst>
                <a:path w="2505" h="3036" extrusionOk="0">
                  <a:moveTo>
                    <a:pt x="1792" y="0"/>
                  </a:moveTo>
                  <a:cubicBezTo>
                    <a:pt x="1315" y="0"/>
                    <a:pt x="851" y="206"/>
                    <a:pt x="424" y="630"/>
                  </a:cubicBezTo>
                  <a:cubicBezTo>
                    <a:pt x="271" y="783"/>
                    <a:pt x="132" y="945"/>
                    <a:pt x="0" y="1119"/>
                  </a:cubicBezTo>
                  <a:lnTo>
                    <a:pt x="893" y="3036"/>
                  </a:lnTo>
                  <a:lnTo>
                    <a:pt x="2504" y="2818"/>
                  </a:lnTo>
                  <a:lnTo>
                    <a:pt x="2467" y="213"/>
                  </a:lnTo>
                  <a:cubicBezTo>
                    <a:pt x="2358" y="152"/>
                    <a:pt x="2246" y="94"/>
                    <a:pt x="2138" y="36"/>
                  </a:cubicBezTo>
                  <a:cubicBezTo>
                    <a:pt x="2022" y="12"/>
                    <a:pt x="1906" y="0"/>
                    <a:pt x="1792" y="0"/>
                  </a:cubicBez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7358597" y="1887123"/>
              <a:ext cx="116718" cy="174370"/>
            </a:xfrm>
            <a:custGeom>
              <a:avLst/>
              <a:gdLst/>
              <a:ahLst/>
              <a:cxnLst/>
              <a:rect l="l" t="t" r="r" b="b"/>
              <a:pathLst>
                <a:path w="1735" h="2592" extrusionOk="0">
                  <a:moveTo>
                    <a:pt x="1310" y="0"/>
                  </a:moveTo>
                  <a:cubicBezTo>
                    <a:pt x="1169" y="0"/>
                    <a:pt x="1032" y="69"/>
                    <a:pt x="951" y="196"/>
                  </a:cubicBezTo>
                  <a:lnTo>
                    <a:pt x="1" y="1682"/>
                  </a:lnTo>
                  <a:cubicBezTo>
                    <a:pt x="167" y="1977"/>
                    <a:pt x="310" y="2279"/>
                    <a:pt x="432" y="2591"/>
                  </a:cubicBezTo>
                  <a:lnTo>
                    <a:pt x="1667" y="653"/>
                  </a:lnTo>
                  <a:cubicBezTo>
                    <a:pt x="1711" y="583"/>
                    <a:pt x="1735" y="504"/>
                    <a:pt x="1735" y="423"/>
                  </a:cubicBezTo>
                  <a:cubicBezTo>
                    <a:pt x="1735" y="284"/>
                    <a:pt x="1664" y="144"/>
                    <a:pt x="1538" y="67"/>
                  </a:cubicBezTo>
                  <a:cubicBezTo>
                    <a:pt x="1468" y="22"/>
                    <a:pt x="1388" y="0"/>
                    <a:pt x="1310" y="0"/>
                  </a:cubicBez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6"/>
            <p:cNvSpPr/>
            <p:nvPr/>
          </p:nvSpPr>
          <p:spPr>
            <a:xfrm>
              <a:off x="7763035" y="1212322"/>
              <a:ext cx="607740" cy="1174847"/>
            </a:xfrm>
            <a:custGeom>
              <a:avLst/>
              <a:gdLst/>
              <a:ahLst/>
              <a:cxnLst/>
              <a:rect l="l" t="t" r="r" b="b"/>
              <a:pathLst>
                <a:path w="9034" h="17464" extrusionOk="0">
                  <a:moveTo>
                    <a:pt x="1949" y="1"/>
                  </a:moveTo>
                  <a:cubicBezTo>
                    <a:pt x="843" y="214"/>
                    <a:pt x="1" y="1191"/>
                    <a:pt x="1" y="2358"/>
                  </a:cubicBezTo>
                  <a:lnTo>
                    <a:pt x="1" y="15231"/>
                  </a:lnTo>
                  <a:cubicBezTo>
                    <a:pt x="1" y="16242"/>
                    <a:pt x="639" y="17114"/>
                    <a:pt x="1532" y="17463"/>
                  </a:cubicBezTo>
                  <a:cubicBezTo>
                    <a:pt x="1535" y="17009"/>
                    <a:pt x="1542" y="16534"/>
                    <a:pt x="1555" y="16069"/>
                  </a:cubicBezTo>
                  <a:cubicBezTo>
                    <a:pt x="1562" y="15944"/>
                    <a:pt x="1565" y="15822"/>
                    <a:pt x="1572" y="15703"/>
                  </a:cubicBezTo>
                  <a:cubicBezTo>
                    <a:pt x="1623" y="14668"/>
                    <a:pt x="1803" y="13755"/>
                    <a:pt x="2112" y="12914"/>
                  </a:cubicBezTo>
                  <a:cubicBezTo>
                    <a:pt x="2230" y="12588"/>
                    <a:pt x="2366" y="12276"/>
                    <a:pt x="2525" y="11974"/>
                  </a:cubicBezTo>
                  <a:cubicBezTo>
                    <a:pt x="2733" y="11567"/>
                    <a:pt x="2973" y="11177"/>
                    <a:pt x="3252" y="10790"/>
                  </a:cubicBezTo>
                  <a:cubicBezTo>
                    <a:pt x="3584" y="10329"/>
                    <a:pt x="3967" y="9877"/>
                    <a:pt x="4402" y="9422"/>
                  </a:cubicBezTo>
                  <a:cubicBezTo>
                    <a:pt x="5457" y="8313"/>
                    <a:pt x="6607" y="7244"/>
                    <a:pt x="7381" y="5908"/>
                  </a:cubicBezTo>
                  <a:cubicBezTo>
                    <a:pt x="7652" y="5443"/>
                    <a:pt x="9033" y="2840"/>
                    <a:pt x="8375" y="2372"/>
                  </a:cubicBezTo>
                  <a:cubicBezTo>
                    <a:pt x="8185" y="2240"/>
                    <a:pt x="7971" y="2131"/>
                    <a:pt x="7741" y="2050"/>
                  </a:cubicBezTo>
                  <a:cubicBezTo>
                    <a:pt x="7690" y="2029"/>
                    <a:pt x="7635" y="2012"/>
                    <a:pt x="7571" y="1992"/>
                  </a:cubicBezTo>
                  <a:cubicBezTo>
                    <a:pt x="7323" y="1907"/>
                    <a:pt x="7024" y="1819"/>
                    <a:pt x="6709" y="1738"/>
                  </a:cubicBezTo>
                  <a:cubicBezTo>
                    <a:pt x="6095" y="1578"/>
                    <a:pt x="5420" y="1442"/>
                    <a:pt x="4918" y="1426"/>
                  </a:cubicBezTo>
                  <a:cubicBezTo>
                    <a:pt x="4813" y="1422"/>
                    <a:pt x="4554" y="1340"/>
                    <a:pt x="4256" y="1235"/>
                  </a:cubicBezTo>
                  <a:cubicBezTo>
                    <a:pt x="4083" y="1171"/>
                    <a:pt x="3900" y="1103"/>
                    <a:pt x="3723" y="1035"/>
                  </a:cubicBezTo>
                  <a:cubicBezTo>
                    <a:pt x="3391" y="903"/>
                    <a:pt x="3095" y="774"/>
                    <a:pt x="2993" y="720"/>
                  </a:cubicBezTo>
                  <a:cubicBezTo>
                    <a:pt x="2600" y="506"/>
                    <a:pt x="2251" y="261"/>
                    <a:pt x="1949" y="1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6"/>
            <p:cNvSpPr/>
            <p:nvPr/>
          </p:nvSpPr>
          <p:spPr>
            <a:xfrm>
              <a:off x="7424591" y="2060684"/>
              <a:ext cx="165356" cy="316853"/>
            </a:xfrm>
            <a:custGeom>
              <a:avLst/>
              <a:gdLst/>
              <a:ahLst/>
              <a:cxnLst/>
              <a:rect l="l" t="t" r="r" b="b"/>
              <a:pathLst>
                <a:path w="2458" h="4710" extrusionOk="0">
                  <a:moveTo>
                    <a:pt x="2457" y="1"/>
                  </a:moveTo>
                  <a:cubicBezTo>
                    <a:pt x="1612" y="978"/>
                    <a:pt x="815" y="1996"/>
                    <a:pt x="0" y="2997"/>
                  </a:cubicBezTo>
                  <a:cubicBezTo>
                    <a:pt x="4" y="3024"/>
                    <a:pt x="4" y="3048"/>
                    <a:pt x="8" y="3072"/>
                  </a:cubicBezTo>
                  <a:cubicBezTo>
                    <a:pt x="17" y="3200"/>
                    <a:pt x="28" y="3330"/>
                    <a:pt x="38" y="3458"/>
                  </a:cubicBezTo>
                  <a:cubicBezTo>
                    <a:pt x="72" y="3879"/>
                    <a:pt x="99" y="4307"/>
                    <a:pt x="119" y="4710"/>
                  </a:cubicBezTo>
                  <a:cubicBezTo>
                    <a:pt x="1497" y="4059"/>
                    <a:pt x="2457" y="2658"/>
                    <a:pt x="2457" y="1039"/>
                  </a:cubicBezTo>
                  <a:lnTo>
                    <a:pt x="2457" y="1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7763035" y="2082817"/>
              <a:ext cx="107434" cy="304341"/>
            </a:xfrm>
            <a:custGeom>
              <a:avLst/>
              <a:gdLst/>
              <a:ahLst/>
              <a:cxnLst/>
              <a:rect l="l" t="t" r="r" b="b"/>
              <a:pathLst>
                <a:path w="1597" h="4524" extrusionOk="0">
                  <a:moveTo>
                    <a:pt x="1" y="1"/>
                  </a:moveTo>
                  <a:lnTo>
                    <a:pt x="1" y="2291"/>
                  </a:lnTo>
                  <a:cubicBezTo>
                    <a:pt x="1" y="3302"/>
                    <a:pt x="639" y="4174"/>
                    <a:pt x="1532" y="4523"/>
                  </a:cubicBezTo>
                  <a:cubicBezTo>
                    <a:pt x="1535" y="4069"/>
                    <a:pt x="1542" y="3594"/>
                    <a:pt x="1555" y="3129"/>
                  </a:cubicBezTo>
                  <a:cubicBezTo>
                    <a:pt x="1562" y="3004"/>
                    <a:pt x="1565" y="2882"/>
                    <a:pt x="1572" y="2763"/>
                  </a:cubicBezTo>
                  <a:cubicBezTo>
                    <a:pt x="1579" y="2630"/>
                    <a:pt x="1586" y="2502"/>
                    <a:pt x="1596" y="2373"/>
                  </a:cubicBezTo>
                  <a:cubicBezTo>
                    <a:pt x="1084" y="1568"/>
                    <a:pt x="561" y="771"/>
                    <a:pt x="1" y="1"/>
                  </a:cubicBez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7288365" y="1199541"/>
              <a:ext cx="301583" cy="325128"/>
            </a:xfrm>
            <a:custGeom>
              <a:avLst/>
              <a:gdLst/>
              <a:ahLst/>
              <a:cxnLst/>
              <a:rect l="l" t="t" r="r" b="b"/>
              <a:pathLst>
                <a:path w="4483" h="4833" extrusionOk="0">
                  <a:moveTo>
                    <a:pt x="1985" y="0"/>
                  </a:moveTo>
                  <a:cubicBezTo>
                    <a:pt x="1344" y="550"/>
                    <a:pt x="631" y="994"/>
                    <a:pt x="0" y="1317"/>
                  </a:cubicBezTo>
                  <a:cubicBezTo>
                    <a:pt x="766" y="3159"/>
                    <a:pt x="2450" y="4520"/>
                    <a:pt x="4482" y="4832"/>
                  </a:cubicBezTo>
                  <a:lnTo>
                    <a:pt x="4482" y="3739"/>
                  </a:lnTo>
                  <a:cubicBezTo>
                    <a:pt x="4482" y="2064"/>
                    <a:pt x="3447" y="614"/>
                    <a:pt x="1985" y="0"/>
                  </a:cubicBez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7763035" y="1212322"/>
              <a:ext cx="250523" cy="300035"/>
            </a:xfrm>
            <a:custGeom>
              <a:avLst/>
              <a:gdLst/>
              <a:ahLst/>
              <a:cxnLst/>
              <a:rect l="l" t="t" r="r" b="b"/>
              <a:pathLst>
                <a:path w="3724" h="4460" extrusionOk="0">
                  <a:moveTo>
                    <a:pt x="1949" y="1"/>
                  </a:moveTo>
                  <a:cubicBezTo>
                    <a:pt x="843" y="214"/>
                    <a:pt x="1" y="1191"/>
                    <a:pt x="1" y="2358"/>
                  </a:cubicBezTo>
                  <a:lnTo>
                    <a:pt x="1" y="4459"/>
                  </a:lnTo>
                  <a:cubicBezTo>
                    <a:pt x="1701" y="3946"/>
                    <a:pt x="3072" y="2671"/>
                    <a:pt x="3723" y="1035"/>
                  </a:cubicBezTo>
                  <a:cubicBezTo>
                    <a:pt x="3391" y="903"/>
                    <a:pt x="3095" y="774"/>
                    <a:pt x="2993" y="720"/>
                  </a:cubicBezTo>
                  <a:cubicBezTo>
                    <a:pt x="2600" y="506"/>
                    <a:pt x="2251" y="261"/>
                    <a:pt x="1949" y="1"/>
                  </a:cubicBez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7813287" y="1899838"/>
              <a:ext cx="119678" cy="181232"/>
            </a:xfrm>
            <a:custGeom>
              <a:avLst/>
              <a:gdLst/>
              <a:ahLst/>
              <a:cxnLst/>
              <a:rect l="l" t="t" r="r" b="b"/>
              <a:pathLst>
                <a:path w="1779" h="2694" extrusionOk="0">
                  <a:moveTo>
                    <a:pt x="425" y="0"/>
                  </a:moveTo>
                  <a:cubicBezTo>
                    <a:pt x="347" y="0"/>
                    <a:pt x="268" y="22"/>
                    <a:pt x="198" y="68"/>
                  </a:cubicBezTo>
                  <a:cubicBezTo>
                    <a:pt x="68" y="146"/>
                    <a:pt x="1" y="285"/>
                    <a:pt x="1" y="428"/>
                  </a:cubicBezTo>
                  <a:cubicBezTo>
                    <a:pt x="1" y="502"/>
                    <a:pt x="21" y="583"/>
                    <a:pt x="65" y="652"/>
                  </a:cubicBezTo>
                  <a:lnTo>
                    <a:pt x="1365" y="2694"/>
                  </a:lnTo>
                  <a:cubicBezTo>
                    <a:pt x="1483" y="2368"/>
                    <a:pt x="1619" y="2056"/>
                    <a:pt x="1778" y="1754"/>
                  </a:cubicBezTo>
                  <a:lnTo>
                    <a:pt x="785" y="196"/>
                  </a:lnTo>
                  <a:cubicBezTo>
                    <a:pt x="704" y="70"/>
                    <a:pt x="565" y="0"/>
                    <a:pt x="425" y="0"/>
                  </a:cubicBez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7860579" y="1549218"/>
              <a:ext cx="194956" cy="194956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9" y="1"/>
                  </a:moveTo>
                  <a:cubicBezTo>
                    <a:pt x="648" y="1"/>
                    <a:pt x="0" y="648"/>
                    <a:pt x="0" y="1449"/>
                  </a:cubicBezTo>
                  <a:cubicBezTo>
                    <a:pt x="0" y="2250"/>
                    <a:pt x="648" y="2898"/>
                    <a:pt x="1449" y="2898"/>
                  </a:cubicBezTo>
                  <a:cubicBezTo>
                    <a:pt x="2249" y="2898"/>
                    <a:pt x="2898" y="2250"/>
                    <a:pt x="2898" y="1449"/>
                  </a:cubicBezTo>
                  <a:cubicBezTo>
                    <a:pt x="2898" y="648"/>
                    <a:pt x="2249" y="1"/>
                    <a:pt x="1449" y="1"/>
                  </a:cubicBez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6"/>
            <p:cNvSpPr/>
            <p:nvPr/>
          </p:nvSpPr>
          <p:spPr>
            <a:xfrm>
              <a:off x="7661992" y="1105966"/>
              <a:ext cx="32022" cy="127414"/>
            </a:xfrm>
            <a:custGeom>
              <a:avLst/>
              <a:gdLst/>
              <a:ahLst/>
              <a:cxnLst/>
              <a:rect l="l" t="t" r="r" b="b"/>
              <a:pathLst>
                <a:path w="476" h="1894" extrusionOk="0">
                  <a:moveTo>
                    <a:pt x="363" y="0"/>
                  </a:moveTo>
                  <a:cubicBezTo>
                    <a:pt x="316" y="0"/>
                    <a:pt x="278" y="38"/>
                    <a:pt x="278" y="85"/>
                  </a:cubicBezTo>
                  <a:cubicBezTo>
                    <a:pt x="278" y="146"/>
                    <a:pt x="281" y="207"/>
                    <a:pt x="289" y="268"/>
                  </a:cubicBezTo>
                  <a:cubicBezTo>
                    <a:pt x="299" y="394"/>
                    <a:pt x="309" y="519"/>
                    <a:pt x="275" y="628"/>
                  </a:cubicBezTo>
                  <a:cubicBezTo>
                    <a:pt x="261" y="675"/>
                    <a:pt x="228" y="733"/>
                    <a:pt x="173" y="750"/>
                  </a:cubicBezTo>
                  <a:lnTo>
                    <a:pt x="156" y="754"/>
                  </a:lnTo>
                  <a:cubicBezTo>
                    <a:pt x="139" y="760"/>
                    <a:pt x="115" y="767"/>
                    <a:pt x="102" y="771"/>
                  </a:cubicBezTo>
                  <a:cubicBezTo>
                    <a:pt x="98" y="770"/>
                    <a:pt x="94" y="770"/>
                    <a:pt x="90" y="770"/>
                  </a:cubicBezTo>
                  <a:cubicBezTo>
                    <a:pt x="71" y="770"/>
                    <a:pt x="55" y="777"/>
                    <a:pt x="41" y="791"/>
                  </a:cubicBezTo>
                  <a:cubicBezTo>
                    <a:pt x="17" y="808"/>
                    <a:pt x="7" y="842"/>
                    <a:pt x="14" y="869"/>
                  </a:cubicBezTo>
                  <a:cubicBezTo>
                    <a:pt x="14" y="977"/>
                    <a:pt x="4" y="1663"/>
                    <a:pt x="0" y="1809"/>
                  </a:cubicBezTo>
                  <a:cubicBezTo>
                    <a:pt x="0" y="1856"/>
                    <a:pt x="34" y="1894"/>
                    <a:pt x="82" y="1894"/>
                  </a:cubicBezTo>
                  <a:lnTo>
                    <a:pt x="85" y="1894"/>
                  </a:lnTo>
                  <a:cubicBezTo>
                    <a:pt x="129" y="1894"/>
                    <a:pt x="167" y="1859"/>
                    <a:pt x="167" y="1815"/>
                  </a:cubicBezTo>
                  <a:cubicBezTo>
                    <a:pt x="184" y="1300"/>
                    <a:pt x="187" y="1048"/>
                    <a:pt x="180" y="920"/>
                  </a:cubicBezTo>
                  <a:cubicBezTo>
                    <a:pt x="187" y="920"/>
                    <a:pt x="197" y="916"/>
                    <a:pt x="204" y="913"/>
                  </a:cubicBezTo>
                  <a:lnTo>
                    <a:pt x="220" y="910"/>
                  </a:lnTo>
                  <a:cubicBezTo>
                    <a:pt x="319" y="879"/>
                    <a:pt x="400" y="794"/>
                    <a:pt x="435" y="675"/>
                  </a:cubicBezTo>
                  <a:cubicBezTo>
                    <a:pt x="475" y="539"/>
                    <a:pt x="465" y="394"/>
                    <a:pt x="455" y="254"/>
                  </a:cubicBezTo>
                  <a:cubicBezTo>
                    <a:pt x="452" y="197"/>
                    <a:pt x="444" y="140"/>
                    <a:pt x="444" y="85"/>
                  </a:cubicBezTo>
                  <a:cubicBezTo>
                    <a:pt x="444" y="38"/>
                    <a:pt x="408" y="0"/>
                    <a:pt x="363" y="0"/>
                  </a:cubicBezTo>
                  <a:close/>
                </a:path>
              </a:pathLst>
            </a:custGeom>
            <a:solidFill>
              <a:srgbClr val="B37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7506998" y="820869"/>
              <a:ext cx="65523" cy="114632"/>
            </a:xfrm>
            <a:custGeom>
              <a:avLst/>
              <a:gdLst/>
              <a:ahLst/>
              <a:cxnLst/>
              <a:rect l="l" t="t" r="r" b="b"/>
              <a:pathLst>
                <a:path w="974" h="1704" extrusionOk="0">
                  <a:moveTo>
                    <a:pt x="485" y="1"/>
                  </a:moveTo>
                  <a:cubicBezTo>
                    <a:pt x="217" y="1"/>
                    <a:pt x="0" y="221"/>
                    <a:pt x="0" y="489"/>
                  </a:cubicBezTo>
                  <a:lnTo>
                    <a:pt x="0" y="1215"/>
                  </a:lnTo>
                  <a:cubicBezTo>
                    <a:pt x="0" y="1484"/>
                    <a:pt x="217" y="1703"/>
                    <a:pt x="485" y="1703"/>
                  </a:cubicBezTo>
                  <a:cubicBezTo>
                    <a:pt x="753" y="1703"/>
                    <a:pt x="974" y="1484"/>
                    <a:pt x="974" y="1215"/>
                  </a:cubicBezTo>
                  <a:lnTo>
                    <a:pt x="974" y="489"/>
                  </a:lnTo>
                  <a:cubicBezTo>
                    <a:pt x="974" y="221"/>
                    <a:pt x="753" y="1"/>
                    <a:pt x="485" y="1"/>
                  </a:cubicBezTo>
                  <a:close/>
                </a:path>
              </a:pathLst>
            </a:custGeom>
            <a:solidFill>
              <a:srgbClr val="DE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7754155" y="817236"/>
              <a:ext cx="65591" cy="114431"/>
            </a:xfrm>
            <a:custGeom>
              <a:avLst/>
              <a:gdLst/>
              <a:ahLst/>
              <a:cxnLst/>
              <a:rect l="l" t="t" r="r" b="b"/>
              <a:pathLst>
                <a:path w="975" h="1701" extrusionOk="0">
                  <a:moveTo>
                    <a:pt x="486" y="0"/>
                  </a:moveTo>
                  <a:cubicBezTo>
                    <a:pt x="218" y="0"/>
                    <a:pt x="1" y="221"/>
                    <a:pt x="1" y="489"/>
                  </a:cubicBezTo>
                  <a:lnTo>
                    <a:pt x="1" y="1215"/>
                  </a:lnTo>
                  <a:cubicBezTo>
                    <a:pt x="1" y="1483"/>
                    <a:pt x="218" y="1700"/>
                    <a:pt x="486" y="1700"/>
                  </a:cubicBezTo>
                  <a:cubicBezTo>
                    <a:pt x="754" y="1700"/>
                    <a:pt x="975" y="1483"/>
                    <a:pt x="975" y="1215"/>
                  </a:cubicBezTo>
                  <a:lnTo>
                    <a:pt x="975" y="489"/>
                  </a:lnTo>
                  <a:cubicBezTo>
                    <a:pt x="975" y="221"/>
                    <a:pt x="754" y="0"/>
                    <a:pt x="486" y="0"/>
                  </a:cubicBezTo>
                  <a:close/>
                </a:path>
              </a:pathLst>
            </a:custGeom>
            <a:solidFill>
              <a:srgbClr val="DE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7561758" y="603111"/>
              <a:ext cx="228323" cy="462768"/>
            </a:xfrm>
            <a:custGeom>
              <a:avLst/>
              <a:gdLst/>
              <a:ahLst/>
              <a:cxnLst/>
              <a:rect l="l" t="t" r="r" b="b"/>
              <a:pathLst>
                <a:path w="3394" h="6879" extrusionOk="0">
                  <a:moveTo>
                    <a:pt x="1697" y="1"/>
                  </a:moveTo>
                  <a:cubicBezTo>
                    <a:pt x="764" y="1"/>
                    <a:pt x="0" y="764"/>
                    <a:pt x="0" y="1697"/>
                  </a:cubicBezTo>
                  <a:lnTo>
                    <a:pt x="0" y="5181"/>
                  </a:lnTo>
                  <a:cubicBezTo>
                    <a:pt x="0" y="6115"/>
                    <a:pt x="764" y="6878"/>
                    <a:pt x="1697" y="6878"/>
                  </a:cubicBezTo>
                  <a:cubicBezTo>
                    <a:pt x="2631" y="6878"/>
                    <a:pt x="3394" y="6115"/>
                    <a:pt x="3394" y="5181"/>
                  </a:cubicBezTo>
                  <a:lnTo>
                    <a:pt x="3394" y="1697"/>
                  </a:lnTo>
                  <a:cubicBezTo>
                    <a:pt x="3394" y="764"/>
                    <a:pt x="2631" y="1"/>
                    <a:pt x="1697" y="1"/>
                  </a:cubicBezTo>
                  <a:close/>
                </a:path>
              </a:pathLst>
            </a:custGeom>
            <a:solidFill>
              <a:srgbClr val="C99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7562901" y="966243"/>
              <a:ext cx="226036" cy="99631"/>
            </a:xfrm>
            <a:custGeom>
              <a:avLst/>
              <a:gdLst/>
              <a:ahLst/>
              <a:cxnLst/>
              <a:rect l="l" t="t" r="r" b="b"/>
              <a:pathLst>
                <a:path w="3360" h="1481" extrusionOk="0">
                  <a:moveTo>
                    <a:pt x="0" y="1"/>
                  </a:moveTo>
                  <a:cubicBezTo>
                    <a:pt x="110" y="832"/>
                    <a:pt x="822" y="1480"/>
                    <a:pt x="1680" y="1480"/>
                  </a:cubicBezTo>
                  <a:cubicBezTo>
                    <a:pt x="2542" y="1480"/>
                    <a:pt x="3254" y="832"/>
                    <a:pt x="3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7562027" y="832305"/>
              <a:ext cx="53683" cy="213052"/>
            </a:xfrm>
            <a:custGeom>
              <a:avLst/>
              <a:gdLst/>
              <a:ahLst/>
              <a:cxnLst/>
              <a:rect l="l" t="t" r="r" b="b"/>
              <a:pathLst>
                <a:path w="798" h="3167" extrusionOk="0">
                  <a:moveTo>
                    <a:pt x="0" y="0"/>
                  </a:moveTo>
                  <a:lnTo>
                    <a:pt x="0" y="1774"/>
                  </a:lnTo>
                  <a:cubicBezTo>
                    <a:pt x="0" y="2348"/>
                    <a:pt x="289" y="2857"/>
                    <a:pt x="729" y="3166"/>
                  </a:cubicBezTo>
                  <a:cubicBezTo>
                    <a:pt x="770" y="2739"/>
                    <a:pt x="798" y="2311"/>
                    <a:pt x="784" y="1879"/>
                  </a:cubicBezTo>
                  <a:cubicBezTo>
                    <a:pt x="763" y="1208"/>
                    <a:pt x="645" y="33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7758527" y="853563"/>
              <a:ext cx="31551" cy="176456"/>
            </a:xfrm>
            <a:custGeom>
              <a:avLst/>
              <a:gdLst/>
              <a:ahLst/>
              <a:cxnLst/>
              <a:rect l="l" t="t" r="r" b="b"/>
              <a:pathLst>
                <a:path w="469" h="2623" extrusionOk="0">
                  <a:moveTo>
                    <a:pt x="469" y="0"/>
                  </a:moveTo>
                  <a:cubicBezTo>
                    <a:pt x="96" y="362"/>
                    <a:pt x="61" y="1235"/>
                    <a:pt x="34" y="1645"/>
                  </a:cubicBezTo>
                  <a:cubicBezTo>
                    <a:pt x="11" y="1971"/>
                    <a:pt x="4" y="2296"/>
                    <a:pt x="0" y="2622"/>
                  </a:cubicBezTo>
                  <a:cubicBezTo>
                    <a:pt x="289" y="2321"/>
                    <a:pt x="469" y="1910"/>
                    <a:pt x="469" y="1458"/>
                  </a:cubicBezTo>
                  <a:lnTo>
                    <a:pt x="4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7560143" y="607685"/>
              <a:ext cx="39825" cy="114901"/>
            </a:xfrm>
            <a:custGeom>
              <a:avLst/>
              <a:gdLst/>
              <a:ahLst/>
              <a:cxnLst/>
              <a:rect l="l" t="t" r="r" b="b"/>
              <a:pathLst>
                <a:path w="592" h="1708" extrusionOk="0">
                  <a:moveTo>
                    <a:pt x="591" y="0"/>
                  </a:moveTo>
                  <a:cubicBezTo>
                    <a:pt x="232" y="268"/>
                    <a:pt x="1" y="675"/>
                    <a:pt x="1" y="1127"/>
                  </a:cubicBezTo>
                  <a:lnTo>
                    <a:pt x="1" y="1707"/>
                  </a:lnTo>
                  <a:lnTo>
                    <a:pt x="591" y="1707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7572050" y="603111"/>
              <a:ext cx="217559" cy="98554"/>
            </a:xfrm>
            <a:custGeom>
              <a:avLst/>
              <a:gdLst/>
              <a:ahLst/>
              <a:cxnLst/>
              <a:rect l="l" t="t" r="r" b="b"/>
              <a:pathLst>
                <a:path w="3234" h="1465" extrusionOk="0">
                  <a:moveTo>
                    <a:pt x="1228" y="1"/>
                  </a:moveTo>
                  <a:cubicBezTo>
                    <a:pt x="638" y="1"/>
                    <a:pt x="140" y="411"/>
                    <a:pt x="0" y="958"/>
                  </a:cubicBezTo>
                  <a:cubicBezTo>
                    <a:pt x="450" y="1317"/>
                    <a:pt x="1022" y="1465"/>
                    <a:pt x="1624" y="1465"/>
                  </a:cubicBezTo>
                  <a:cubicBezTo>
                    <a:pt x="2159" y="1465"/>
                    <a:pt x="2718" y="1348"/>
                    <a:pt x="3234" y="1158"/>
                  </a:cubicBezTo>
                  <a:cubicBezTo>
                    <a:pt x="3176" y="513"/>
                    <a:pt x="2630" y="1"/>
                    <a:pt x="1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7566534" y="512025"/>
              <a:ext cx="305686" cy="193678"/>
            </a:xfrm>
            <a:custGeom>
              <a:avLst/>
              <a:gdLst/>
              <a:ahLst/>
              <a:cxnLst/>
              <a:rect l="l" t="t" r="r" b="b"/>
              <a:pathLst>
                <a:path w="4544" h="2879" extrusionOk="0">
                  <a:moveTo>
                    <a:pt x="2125" y="1"/>
                  </a:moveTo>
                  <a:lnTo>
                    <a:pt x="2125" y="1"/>
                  </a:lnTo>
                  <a:cubicBezTo>
                    <a:pt x="2156" y="757"/>
                    <a:pt x="2437" y="1049"/>
                    <a:pt x="1517" y="1178"/>
                  </a:cubicBezTo>
                  <a:cubicBezTo>
                    <a:pt x="1060" y="1242"/>
                    <a:pt x="306" y="1239"/>
                    <a:pt x="11" y="2088"/>
                  </a:cubicBezTo>
                  <a:cubicBezTo>
                    <a:pt x="7" y="2162"/>
                    <a:pt x="4" y="2233"/>
                    <a:pt x="1" y="2308"/>
                  </a:cubicBezTo>
                  <a:cubicBezTo>
                    <a:pt x="648" y="2494"/>
                    <a:pt x="1601" y="2879"/>
                    <a:pt x="2443" y="2879"/>
                  </a:cubicBezTo>
                  <a:cubicBezTo>
                    <a:pt x="2832" y="2879"/>
                    <a:pt x="3198" y="2796"/>
                    <a:pt x="3499" y="2573"/>
                  </a:cubicBezTo>
                  <a:cubicBezTo>
                    <a:pt x="4544" y="1795"/>
                    <a:pt x="2576" y="663"/>
                    <a:pt x="2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7648942" y="908524"/>
              <a:ext cx="91154" cy="92702"/>
            </a:xfrm>
            <a:custGeom>
              <a:avLst/>
              <a:gdLst/>
              <a:ahLst/>
              <a:cxnLst/>
              <a:rect l="l" t="t" r="r" b="b"/>
              <a:pathLst>
                <a:path w="1355" h="1378" extrusionOk="0">
                  <a:moveTo>
                    <a:pt x="41" y="1"/>
                  </a:moveTo>
                  <a:cubicBezTo>
                    <a:pt x="18" y="1"/>
                    <a:pt x="1" y="21"/>
                    <a:pt x="1" y="41"/>
                  </a:cubicBezTo>
                  <a:lnTo>
                    <a:pt x="1" y="1341"/>
                  </a:lnTo>
                  <a:cubicBezTo>
                    <a:pt x="1" y="1361"/>
                    <a:pt x="18" y="1378"/>
                    <a:pt x="41" y="1378"/>
                  </a:cubicBezTo>
                  <a:lnTo>
                    <a:pt x="1317" y="1378"/>
                  </a:lnTo>
                  <a:cubicBezTo>
                    <a:pt x="1338" y="1378"/>
                    <a:pt x="1355" y="1361"/>
                    <a:pt x="1355" y="1341"/>
                  </a:cubicBezTo>
                  <a:lnTo>
                    <a:pt x="1355" y="41"/>
                  </a:lnTo>
                  <a:cubicBezTo>
                    <a:pt x="1355" y="21"/>
                    <a:pt x="1338" y="1"/>
                    <a:pt x="1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7660378" y="971288"/>
              <a:ext cx="35654" cy="39287"/>
            </a:xfrm>
            <a:custGeom>
              <a:avLst/>
              <a:gdLst/>
              <a:ahLst/>
              <a:cxnLst/>
              <a:rect l="l" t="t" r="r" b="b"/>
              <a:pathLst>
                <a:path w="530" h="584" extrusionOk="0">
                  <a:moveTo>
                    <a:pt x="265" y="1"/>
                  </a:moveTo>
                  <a:cubicBezTo>
                    <a:pt x="119" y="1"/>
                    <a:pt x="0" y="133"/>
                    <a:pt x="0" y="292"/>
                  </a:cubicBezTo>
                  <a:cubicBezTo>
                    <a:pt x="0" y="455"/>
                    <a:pt x="119" y="584"/>
                    <a:pt x="265" y="584"/>
                  </a:cubicBezTo>
                  <a:cubicBezTo>
                    <a:pt x="411" y="584"/>
                    <a:pt x="529" y="455"/>
                    <a:pt x="529" y="292"/>
                  </a:cubicBezTo>
                  <a:cubicBezTo>
                    <a:pt x="529" y="133"/>
                    <a:pt x="411" y="1"/>
                    <a:pt x="265" y="1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7695090" y="970346"/>
              <a:ext cx="35654" cy="39354"/>
            </a:xfrm>
            <a:custGeom>
              <a:avLst/>
              <a:gdLst/>
              <a:ahLst/>
              <a:cxnLst/>
              <a:rect l="l" t="t" r="r" b="b"/>
              <a:pathLst>
                <a:path w="530" h="585" extrusionOk="0">
                  <a:moveTo>
                    <a:pt x="265" y="1"/>
                  </a:moveTo>
                  <a:cubicBezTo>
                    <a:pt x="119" y="1"/>
                    <a:pt x="0" y="133"/>
                    <a:pt x="0" y="292"/>
                  </a:cubicBezTo>
                  <a:cubicBezTo>
                    <a:pt x="0" y="455"/>
                    <a:pt x="119" y="585"/>
                    <a:pt x="265" y="585"/>
                  </a:cubicBezTo>
                  <a:cubicBezTo>
                    <a:pt x="411" y="585"/>
                    <a:pt x="530" y="455"/>
                    <a:pt x="530" y="292"/>
                  </a:cubicBezTo>
                  <a:cubicBezTo>
                    <a:pt x="530" y="133"/>
                    <a:pt x="411" y="1"/>
                    <a:pt x="265" y="1"/>
                  </a:cubicBez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7660378" y="963754"/>
              <a:ext cx="70367" cy="27245"/>
            </a:xfrm>
            <a:custGeom>
              <a:avLst/>
              <a:gdLst/>
              <a:ahLst/>
              <a:cxnLst/>
              <a:rect l="l" t="t" r="r" b="b"/>
              <a:pathLst>
                <a:path w="1046" h="405" extrusionOk="0">
                  <a:moveTo>
                    <a:pt x="17" y="0"/>
                  </a:moveTo>
                  <a:lnTo>
                    <a:pt x="0" y="404"/>
                  </a:lnTo>
                  <a:lnTo>
                    <a:pt x="1046" y="39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601986" y="2336901"/>
              <a:ext cx="130105" cy="75143"/>
            </a:xfrm>
            <a:custGeom>
              <a:avLst/>
              <a:gdLst/>
              <a:ahLst/>
              <a:cxnLst/>
              <a:rect l="l" t="t" r="r" b="b"/>
              <a:pathLst>
                <a:path w="1934" h="1117" extrusionOk="0">
                  <a:moveTo>
                    <a:pt x="559" y="1"/>
                  </a:moveTo>
                  <a:cubicBezTo>
                    <a:pt x="251" y="1"/>
                    <a:pt x="0" y="251"/>
                    <a:pt x="0" y="557"/>
                  </a:cubicBezTo>
                  <a:cubicBezTo>
                    <a:pt x="0" y="865"/>
                    <a:pt x="251" y="1117"/>
                    <a:pt x="559" y="1117"/>
                  </a:cubicBezTo>
                  <a:lnTo>
                    <a:pt x="1377" y="1117"/>
                  </a:lnTo>
                  <a:cubicBezTo>
                    <a:pt x="1682" y="1117"/>
                    <a:pt x="1934" y="865"/>
                    <a:pt x="1934" y="557"/>
                  </a:cubicBezTo>
                  <a:cubicBezTo>
                    <a:pt x="1934" y="251"/>
                    <a:pt x="1682" y="1"/>
                    <a:pt x="1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7443292" y="1916252"/>
              <a:ext cx="116920" cy="134949"/>
            </a:xfrm>
            <a:custGeom>
              <a:avLst/>
              <a:gdLst/>
              <a:ahLst/>
              <a:cxnLst/>
              <a:rect l="l" t="t" r="r" b="b"/>
              <a:pathLst>
                <a:path w="1738" h="2006" extrusionOk="0">
                  <a:moveTo>
                    <a:pt x="1677" y="1"/>
                  </a:moveTo>
                  <a:lnTo>
                    <a:pt x="51" y="7"/>
                  </a:lnTo>
                  <a:cubicBezTo>
                    <a:pt x="24" y="7"/>
                    <a:pt x="1" y="31"/>
                    <a:pt x="1" y="58"/>
                  </a:cubicBezTo>
                  <a:lnTo>
                    <a:pt x="11" y="1955"/>
                  </a:lnTo>
                  <a:cubicBezTo>
                    <a:pt x="11" y="1982"/>
                    <a:pt x="31" y="2005"/>
                    <a:pt x="62" y="2005"/>
                  </a:cubicBezTo>
                  <a:lnTo>
                    <a:pt x="1687" y="1999"/>
                  </a:lnTo>
                  <a:cubicBezTo>
                    <a:pt x="1714" y="1999"/>
                    <a:pt x="1738" y="1975"/>
                    <a:pt x="1738" y="1948"/>
                  </a:cubicBezTo>
                  <a:lnTo>
                    <a:pt x="1728" y="51"/>
                  </a:lnTo>
                  <a:cubicBezTo>
                    <a:pt x="1728" y="24"/>
                    <a:pt x="1704" y="1"/>
                    <a:pt x="1677" y="1"/>
                  </a:cubicBezTo>
                  <a:close/>
                </a:path>
              </a:pathLst>
            </a:custGeom>
            <a:solidFill>
              <a:srgbClr val="1A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437843" y="1910803"/>
              <a:ext cx="127885" cy="145847"/>
            </a:xfrm>
            <a:custGeom>
              <a:avLst/>
              <a:gdLst/>
              <a:ahLst/>
              <a:cxnLst/>
              <a:rect l="l" t="t" r="r" b="b"/>
              <a:pathLst>
                <a:path w="1901" h="2168" extrusionOk="0">
                  <a:moveTo>
                    <a:pt x="1164" y="166"/>
                  </a:moveTo>
                  <a:cubicBezTo>
                    <a:pt x="1313" y="166"/>
                    <a:pt x="1456" y="224"/>
                    <a:pt x="1561" y="332"/>
                  </a:cubicBezTo>
                  <a:cubicBezTo>
                    <a:pt x="1670" y="437"/>
                    <a:pt x="1728" y="580"/>
                    <a:pt x="1731" y="729"/>
                  </a:cubicBezTo>
                  <a:lnTo>
                    <a:pt x="1734" y="1432"/>
                  </a:lnTo>
                  <a:cubicBezTo>
                    <a:pt x="1734" y="1740"/>
                    <a:pt x="1483" y="1998"/>
                    <a:pt x="1171" y="1998"/>
                  </a:cubicBezTo>
                  <a:lnTo>
                    <a:pt x="737" y="2002"/>
                  </a:lnTo>
                  <a:cubicBezTo>
                    <a:pt x="587" y="2002"/>
                    <a:pt x="445" y="1944"/>
                    <a:pt x="340" y="1836"/>
                  </a:cubicBezTo>
                  <a:cubicBezTo>
                    <a:pt x="231" y="1731"/>
                    <a:pt x="170" y="1591"/>
                    <a:pt x="170" y="1438"/>
                  </a:cubicBezTo>
                  <a:lnTo>
                    <a:pt x="166" y="736"/>
                  </a:lnTo>
                  <a:lnTo>
                    <a:pt x="166" y="705"/>
                  </a:lnTo>
                  <a:cubicBezTo>
                    <a:pt x="173" y="566"/>
                    <a:pt x="231" y="437"/>
                    <a:pt x="333" y="336"/>
                  </a:cubicBezTo>
                  <a:cubicBezTo>
                    <a:pt x="438" y="231"/>
                    <a:pt x="580" y="169"/>
                    <a:pt x="730" y="169"/>
                  </a:cubicBezTo>
                  <a:lnTo>
                    <a:pt x="1164" y="166"/>
                  </a:lnTo>
                  <a:close/>
                  <a:moveTo>
                    <a:pt x="1161" y="0"/>
                  </a:moveTo>
                  <a:lnTo>
                    <a:pt x="730" y="3"/>
                  </a:lnTo>
                  <a:cubicBezTo>
                    <a:pt x="533" y="3"/>
                    <a:pt x="350" y="82"/>
                    <a:pt x="214" y="220"/>
                  </a:cubicBezTo>
                  <a:cubicBezTo>
                    <a:pt x="75" y="359"/>
                    <a:pt x="0" y="542"/>
                    <a:pt x="0" y="736"/>
                  </a:cubicBezTo>
                  <a:lnTo>
                    <a:pt x="4" y="1441"/>
                  </a:lnTo>
                  <a:cubicBezTo>
                    <a:pt x="7" y="1635"/>
                    <a:pt x="82" y="1818"/>
                    <a:pt x="221" y="1954"/>
                  </a:cubicBezTo>
                  <a:cubicBezTo>
                    <a:pt x="360" y="2093"/>
                    <a:pt x="544" y="2168"/>
                    <a:pt x="740" y="2168"/>
                  </a:cubicBezTo>
                  <a:lnTo>
                    <a:pt x="1171" y="2165"/>
                  </a:lnTo>
                  <a:cubicBezTo>
                    <a:pt x="1561" y="2165"/>
                    <a:pt x="1880" y="1856"/>
                    <a:pt x="1897" y="1469"/>
                  </a:cubicBezTo>
                  <a:cubicBezTo>
                    <a:pt x="1900" y="1455"/>
                    <a:pt x="1900" y="1445"/>
                    <a:pt x="1900" y="1432"/>
                  </a:cubicBezTo>
                  <a:lnTo>
                    <a:pt x="1897" y="726"/>
                  </a:lnTo>
                  <a:cubicBezTo>
                    <a:pt x="1894" y="326"/>
                    <a:pt x="1565" y="0"/>
                    <a:pt x="1161" y="0"/>
                  </a:cubicBezTo>
                  <a:close/>
                </a:path>
              </a:pathLst>
            </a:custGeom>
            <a:solidFill>
              <a:srgbClr val="EAE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7443292" y="1740270"/>
              <a:ext cx="116920" cy="135016"/>
            </a:xfrm>
            <a:custGeom>
              <a:avLst/>
              <a:gdLst/>
              <a:ahLst/>
              <a:cxnLst/>
              <a:rect l="l" t="t" r="r" b="b"/>
              <a:pathLst>
                <a:path w="1738" h="2007" extrusionOk="0">
                  <a:moveTo>
                    <a:pt x="1677" y="0"/>
                  </a:moveTo>
                  <a:lnTo>
                    <a:pt x="51" y="11"/>
                  </a:lnTo>
                  <a:cubicBezTo>
                    <a:pt x="24" y="11"/>
                    <a:pt x="1" y="31"/>
                    <a:pt x="1" y="61"/>
                  </a:cubicBezTo>
                  <a:lnTo>
                    <a:pt x="11" y="1955"/>
                  </a:lnTo>
                  <a:cubicBezTo>
                    <a:pt x="11" y="1984"/>
                    <a:pt x="28" y="2006"/>
                    <a:pt x="56" y="2006"/>
                  </a:cubicBezTo>
                  <a:cubicBezTo>
                    <a:pt x="58" y="2006"/>
                    <a:pt x="60" y="2006"/>
                    <a:pt x="62" y="2006"/>
                  </a:cubicBezTo>
                  <a:lnTo>
                    <a:pt x="1687" y="1998"/>
                  </a:lnTo>
                  <a:cubicBezTo>
                    <a:pt x="1714" y="1998"/>
                    <a:pt x="1738" y="1975"/>
                    <a:pt x="1738" y="1948"/>
                  </a:cubicBezTo>
                  <a:lnTo>
                    <a:pt x="1728" y="51"/>
                  </a:lnTo>
                  <a:cubicBezTo>
                    <a:pt x="1728" y="24"/>
                    <a:pt x="1704" y="0"/>
                    <a:pt x="1677" y="0"/>
                  </a:cubicBezTo>
                  <a:close/>
                </a:path>
              </a:pathLst>
            </a:custGeom>
            <a:solidFill>
              <a:srgbClr val="1A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437843" y="1734955"/>
              <a:ext cx="127885" cy="145780"/>
            </a:xfrm>
            <a:custGeom>
              <a:avLst/>
              <a:gdLst/>
              <a:ahLst/>
              <a:cxnLst/>
              <a:rect l="l" t="t" r="r" b="b"/>
              <a:pathLst>
                <a:path w="1901" h="2167" extrusionOk="0">
                  <a:moveTo>
                    <a:pt x="1175" y="167"/>
                  </a:moveTo>
                  <a:cubicBezTo>
                    <a:pt x="1320" y="167"/>
                    <a:pt x="1458" y="228"/>
                    <a:pt x="1561" y="330"/>
                  </a:cubicBezTo>
                  <a:cubicBezTo>
                    <a:pt x="1670" y="436"/>
                    <a:pt x="1728" y="578"/>
                    <a:pt x="1731" y="727"/>
                  </a:cubicBezTo>
                  <a:lnTo>
                    <a:pt x="1734" y="1429"/>
                  </a:lnTo>
                  <a:cubicBezTo>
                    <a:pt x="1734" y="1742"/>
                    <a:pt x="1483" y="1996"/>
                    <a:pt x="1171" y="1999"/>
                  </a:cubicBezTo>
                  <a:lnTo>
                    <a:pt x="737" y="1999"/>
                  </a:lnTo>
                  <a:cubicBezTo>
                    <a:pt x="587" y="1999"/>
                    <a:pt x="445" y="1942"/>
                    <a:pt x="340" y="1836"/>
                  </a:cubicBezTo>
                  <a:cubicBezTo>
                    <a:pt x="231" y="1728"/>
                    <a:pt x="170" y="1589"/>
                    <a:pt x="170" y="1440"/>
                  </a:cubicBezTo>
                  <a:lnTo>
                    <a:pt x="166" y="734"/>
                  </a:lnTo>
                  <a:lnTo>
                    <a:pt x="166" y="707"/>
                  </a:lnTo>
                  <a:cubicBezTo>
                    <a:pt x="173" y="568"/>
                    <a:pt x="231" y="436"/>
                    <a:pt x="333" y="337"/>
                  </a:cubicBezTo>
                  <a:cubicBezTo>
                    <a:pt x="438" y="228"/>
                    <a:pt x="580" y="167"/>
                    <a:pt x="730" y="167"/>
                  </a:cubicBezTo>
                  <a:lnTo>
                    <a:pt x="1164" y="167"/>
                  </a:lnTo>
                  <a:cubicBezTo>
                    <a:pt x="1168" y="167"/>
                    <a:pt x="1172" y="167"/>
                    <a:pt x="1175" y="167"/>
                  </a:cubicBezTo>
                  <a:close/>
                  <a:moveTo>
                    <a:pt x="1167" y="1"/>
                  </a:moveTo>
                  <a:cubicBezTo>
                    <a:pt x="1165" y="1"/>
                    <a:pt x="1163" y="1"/>
                    <a:pt x="1161" y="1"/>
                  </a:cubicBezTo>
                  <a:lnTo>
                    <a:pt x="730" y="1"/>
                  </a:lnTo>
                  <a:cubicBezTo>
                    <a:pt x="533" y="1"/>
                    <a:pt x="350" y="79"/>
                    <a:pt x="214" y="218"/>
                  </a:cubicBezTo>
                  <a:cubicBezTo>
                    <a:pt x="75" y="358"/>
                    <a:pt x="0" y="541"/>
                    <a:pt x="0" y="737"/>
                  </a:cubicBezTo>
                  <a:lnTo>
                    <a:pt x="4" y="1440"/>
                  </a:lnTo>
                  <a:cubicBezTo>
                    <a:pt x="7" y="1633"/>
                    <a:pt x="82" y="1816"/>
                    <a:pt x="221" y="1955"/>
                  </a:cubicBezTo>
                  <a:cubicBezTo>
                    <a:pt x="360" y="2091"/>
                    <a:pt x="544" y="2166"/>
                    <a:pt x="740" y="2166"/>
                  </a:cubicBezTo>
                  <a:lnTo>
                    <a:pt x="1171" y="2166"/>
                  </a:lnTo>
                  <a:cubicBezTo>
                    <a:pt x="1561" y="2162"/>
                    <a:pt x="1880" y="1854"/>
                    <a:pt x="1897" y="1467"/>
                  </a:cubicBezTo>
                  <a:cubicBezTo>
                    <a:pt x="1900" y="1457"/>
                    <a:pt x="1900" y="1443"/>
                    <a:pt x="1900" y="1429"/>
                  </a:cubicBezTo>
                  <a:lnTo>
                    <a:pt x="1897" y="727"/>
                  </a:lnTo>
                  <a:cubicBezTo>
                    <a:pt x="1894" y="325"/>
                    <a:pt x="1568" y="1"/>
                    <a:pt x="1167" y="1"/>
                  </a:cubicBezTo>
                  <a:close/>
                </a:path>
              </a:pathLst>
            </a:custGeom>
            <a:solidFill>
              <a:srgbClr val="EAE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7441476" y="1717397"/>
              <a:ext cx="12647" cy="351835"/>
            </a:xfrm>
            <a:custGeom>
              <a:avLst/>
              <a:gdLst/>
              <a:ahLst/>
              <a:cxnLst/>
              <a:rect l="l" t="t" r="r" b="b"/>
              <a:pathLst>
                <a:path w="188" h="5230" extrusionOk="0">
                  <a:moveTo>
                    <a:pt x="92" y="1"/>
                  </a:moveTo>
                  <a:cubicBezTo>
                    <a:pt x="42" y="1"/>
                    <a:pt x="1" y="41"/>
                    <a:pt x="1" y="93"/>
                  </a:cubicBezTo>
                  <a:lnTo>
                    <a:pt x="1" y="5135"/>
                  </a:lnTo>
                  <a:cubicBezTo>
                    <a:pt x="1" y="5185"/>
                    <a:pt x="42" y="5229"/>
                    <a:pt x="92" y="5229"/>
                  </a:cubicBezTo>
                  <a:cubicBezTo>
                    <a:pt x="143" y="5229"/>
                    <a:pt x="187" y="5185"/>
                    <a:pt x="187" y="5135"/>
                  </a:cubicBezTo>
                  <a:lnTo>
                    <a:pt x="187" y="93"/>
                  </a:lnTo>
                  <a:cubicBezTo>
                    <a:pt x="187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rgbClr val="EAE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7468923" y="1867480"/>
              <a:ext cx="26304" cy="56643"/>
            </a:xfrm>
            <a:custGeom>
              <a:avLst/>
              <a:gdLst/>
              <a:ahLst/>
              <a:cxnLst/>
              <a:rect l="l" t="t" r="r" b="b"/>
              <a:pathLst>
                <a:path w="391" h="842" extrusionOk="0">
                  <a:moveTo>
                    <a:pt x="276" y="1"/>
                  </a:moveTo>
                  <a:cubicBezTo>
                    <a:pt x="251" y="1"/>
                    <a:pt x="225" y="9"/>
                    <a:pt x="204" y="26"/>
                  </a:cubicBezTo>
                  <a:cubicBezTo>
                    <a:pt x="68" y="142"/>
                    <a:pt x="0" y="270"/>
                    <a:pt x="0" y="413"/>
                  </a:cubicBezTo>
                  <a:lnTo>
                    <a:pt x="0" y="416"/>
                  </a:lnTo>
                  <a:cubicBezTo>
                    <a:pt x="0" y="644"/>
                    <a:pt x="187" y="807"/>
                    <a:pt x="193" y="813"/>
                  </a:cubicBezTo>
                  <a:cubicBezTo>
                    <a:pt x="215" y="832"/>
                    <a:pt x="242" y="842"/>
                    <a:pt x="269" y="842"/>
                  </a:cubicBezTo>
                  <a:cubicBezTo>
                    <a:pt x="300" y="842"/>
                    <a:pt x="331" y="829"/>
                    <a:pt x="353" y="803"/>
                  </a:cubicBezTo>
                  <a:cubicBezTo>
                    <a:pt x="390" y="756"/>
                    <a:pt x="387" y="685"/>
                    <a:pt x="339" y="644"/>
                  </a:cubicBezTo>
                  <a:cubicBezTo>
                    <a:pt x="339" y="644"/>
                    <a:pt x="224" y="538"/>
                    <a:pt x="224" y="416"/>
                  </a:cubicBezTo>
                  <a:lnTo>
                    <a:pt x="224" y="413"/>
                  </a:lnTo>
                  <a:cubicBezTo>
                    <a:pt x="224" y="342"/>
                    <a:pt x="265" y="267"/>
                    <a:pt x="349" y="199"/>
                  </a:cubicBezTo>
                  <a:cubicBezTo>
                    <a:pt x="373" y="176"/>
                    <a:pt x="387" y="145"/>
                    <a:pt x="387" y="115"/>
                  </a:cubicBezTo>
                  <a:cubicBezTo>
                    <a:pt x="387" y="87"/>
                    <a:pt x="380" y="64"/>
                    <a:pt x="362" y="40"/>
                  </a:cubicBezTo>
                  <a:cubicBezTo>
                    <a:pt x="340" y="14"/>
                    <a:pt x="308" y="1"/>
                    <a:pt x="276" y="1"/>
                  </a:cubicBezTo>
                  <a:close/>
                </a:path>
              </a:pathLst>
            </a:custGeom>
            <a:solidFill>
              <a:srgbClr val="EAE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7466837" y="1692103"/>
              <a:ext cx="14194" cy="53011"/>
            </a:xfrm>
            <a:custGeom>
              <a:avLst/>
              <a:gdLst/>
              <a:ahLst/>
              <a:cxnLst/>
              <a:rect l="l" t="t" r="r" b="b"/>
              <a:pathLst>
                <a:path w="211" h="788" extrusionOk="0">
                  <a:moveTo>
                    <a:pt x="105" y="0"/>
                  </a:moveTo>
                  <a:cubicBezTo>
                    <a:pt x="47" y="0"/>
                    <a:pt x="0" y="48"/>
                    <a:pt x="0" y="105"/>
                  </a:cubicBezTo>
                  <a:lnTo>
                    <a:pt x="0" y="682"/>
                  </a:lnTo>
                  <a:cubicBezTo>
                    <a:pt x="0" y="740"/>
                    <a:pt x="47" y="788"/>
                    <a:pt x="105" y="788"/>
                  </a:cubicBezTo>
                  <a:cubicBezTo>
                    <a:pt x="163" y="788"/>
                    <a:pt x="210" y="740"/>
                    <a:pt x="210" y="682"/>
                  </a:cubicBezTo>
                  <a:lnTo>
                    <a:pt x="210" y="105"/>
                  </a:lnTo>
                  <a:cubicBezTo>
                    <a:pt x="210" y="48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EAE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677714" y="791150"/>
              <a:ext cx="35700" cy="135000"/>
            </a:xfrm>
            <a:prstGeom prst="roundRect">
              <a:avLst>
                <a:gd name="adj" fmla="val 16667"/>
              </a:avLst>
            </a:prstGeom>
            <a:solidFill>
              <a:srgbClr val="FA9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92" name="Google Shape;1092;p36"/>
          <p:cNvCxnSpPr>
            <a:cxnSpLocks/>
          </p:cNvCxnSpPr>
          <p:nvPr/>
        </p:nvCxnSpPr>
        <p:spPr>
          <a:xfrm>
            <a:off x="725425" y="3929750"/>
            <a:ext cx="4609671" cy="0"/>
          </a:xfrm>
          <a:prstGeom prst="straightConnector1">
            <a:avLst/>
          </a:prstGeom>
          <a:noFill/>
          <a:ln w="19050" cap="flat" cmpd="sng">
            <a:solidFill>
              <a:srgbClr val="33253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7" name="Google Shape;1097;p36"/>
          <p:cNvGrpSpPr/>
          <p:nvPr/>
        </p:nvGrpSpPr>
        <p:grpSpPr>
          <a:xfrm>
            <a:off x="4199200" y="2014548"/>
            <a:ext cx="1010788" cy="1934342"/>
            <a:chOff x="8684173" y="1572705"/>
            <a:chExt cx="1701377" cy="3255920"/>
          </a:xfrm>
        </p:grpSpPr>
        <p:sp>
          <p:nvSpPr>
            <p:cNvPr id="1098" name="Google Shape;1098;p36"/>
            <p:cNvSpPr/>
            <p:nvPr/>
          </p:nvSpPr>
          <p:spPr>
            <a:xfrm>
              <a:off x="9760713" y="2027026"/>
              <a:ext cx="251753" cy="839113"/>
            </a:xfrm>
            <a:custGeom>
              <a:avLst/>
              <a:gdLst/>
              <a:ahLst/>
              <a:cxnLst/>
              <a:rect l="l" t="t" r="r" b="b"/>
              <a:pathLst>
                <a:path w="3849" h="12829" extrusionOk="0">
                  <a:moveTo>
                    <a:pt x="2335" y="1"/>
                  </a:moveTo>
                  <a:cubicBezTo>
                    <a:pt x="1510" y="1"/>
                    <a:pt x="776" y="974"/>
                    <a:pt x="686" y="2216"/>
                  </a:cubicBezTo>
                  <a:lnTo>
                    <a:pt x="422" y="5843"/>
                  </a:lnTo>
                  <a:lnTo>
                    <a:pt x="96" y="10389"/>
                  </a:lnTo>
                  <a:cubicBezTo>
                    <a:pt x="1" y="11668"/>
                    <a:pt x="625" y="12764"/>
                    <a:pt x="1483" y="12825"/>
                  </a:cubicBezTo>
                  <a:cubicBezTo>
                    <a:pt x="1508" y="12827"/>
                    <a:pt x="1533" y="12828"/>
                    <a:pt x="1558" y="12828"/>
                  </a:cubicBezTo>
                  <a:cubicBezTo>
                    <a:pt x="2383" y="12828"/>
                    <a:pt x="3115" y="11855"/>
                    <a:pt x="3204" y="10613"/>
                  </a:cubicBezTo>
                  <a:lnTo>
                    <a:pt x="3672" y="4187"/>
                  </a:lnTo>
                  <a:lnTo>
                    <a:pt x="3798" y="2443"/>
                  </a:lnTo>
                  <a:cubicBezTo>
                    <a:pt x="3801" y="2402"/>
                    <a:pt x="3801" y="2362"/>
                    <a:pt x="3804" y="2321"/>
                  </a:cubicBezTo>
                  <a:cubicBezTo>
                    <a:pt x="3848" y="1096"/>
                    <a:pt x="3237" y="65"/>
                    <a:pt x="2410" y="3"/>
                  </a:cubicBezTo>
                  <a:cubicBezTo>
                    <a:pt x="2385" y="2"/>
                    <a:pt x="2360" y="1"/>
                    <a:pt x="2335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9744296" y="2661217"/>
              <a:ext cx="472765" cy="401602"/>
            </a:xfrm>
            <a:custGeom>
              <a:avLst/>
              <a:gdLst/>
              <a:ahLst/>
              <a:cxnLst/>
              <a:rect l="l" t="t" r="r" b="b"/>
              <a:pathLst>
                <a:path w="7228" h="6140" extrusionOk="0">
                  <a:moveTo>
                    <a:pt x="1582" y="1"/>
                  </a:moveTo>
                  <a:cubicBezTo>
                    <a:pt x="1205" y="1"/>
                    <a:pt x="852" y="127"/>
                    <a:pt x="594" y="384"/>
                  </a:cubicBezTo>
                  <a:cubicBezTo>
                    <a:pt x="1" y="975"/>
                    <a:pt x="126" y="2037"/>
                    <a:pt x="873" y="2756"/>
                  </a:cubicBezTo>
                  <a:cubicBezTo>
                    <a:pt x="1083" y="2959"/>
                    <a:pt x="1321" y="3109"/>
                    <a:pt x="1565" y="3214"/>
                  </a:cubicBezTo>
                  <a:lnTo>
                    <a:pt x="1565" y="3217"/>
                  </a:lnTo>
                  <a:lnTo>
                    <a:pt x="6641" y="6139"/>
                  </a:lnTo>
                  <a:lnTo>
                    <a:pt x="7228" y="5552"/>
                  </a:lnTo>
                  <a:lnTo>
                    <a:pt x="3299" y="948"/>
                  </a:lnTo>
                  <a:cubicBezTo>
                    <a:pt x="3217" y="832"/>
                    <a:pt x="3126" y="720"/>
                    <a:pt x="3017" y="615"/>
                  </a:cubicBezTo>
                  <a:cubicBezTo>
                    <a:pt x="2597" y="210"/>
                    <a:pt x="2069" y="1"/>
                    <a:pt x="1582" y="1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8777378" y="1835643"/>
              <a:ext cx="1198723" cy="1154312"/>
            </a:xfrm>
            <a:custGeom>
              <a:avLst/>
              <a:gdLst/>
              <a:ahLst/>
              <a:cxnLst/>
              <a:rect l="l" t="t" r="r" b="b"/>
              <a:pathLst>
                <a:path w="18327" h="17648" extrusionOk="0">
                  <a:moveTo>
                    <a:pt x="17759" y="3004"/>
                  </a:moveTo>
                  <a:lnTo>
                    <a:pt x="17759" y="3004"/>
                  </a:lnTo>
                  <a:cubicBezTo>
                    <a:pt x="17796" y="3017"/>
                    <a:pt x="17833" y="3034"/>
                    <a:pt x="17866" y="3053"/>
                  </a:cubicBezTo>
                  <a:lnTo>
                    <a:pt x="17866" y="3053"/>
                  </a:lnTo>
                  <a:cubicBezTo>
                    <a:pt x="17831" y="3035"/>
                    <a:pt x="17795" y="3019"/>
                    <a:pt x="17759" y="3004"/>
                  </a:cubicBezTo>
                  <a:close/>
                  <a:moveTo>
                    <a:pt x="8640" y="1"/>
                  </a:moveTo>
                  <a:cubicBezTo>
                    <a:pt x="8217" y="1"/>
                    <a:pt x="7803" y="18"/>
                    <a:pt x="7401" y="48"/>
                  </a:cubicBezTo>
                  <a:cubicBezTo>
                    <a:pt x="7336" y="52"/>
                    <a:pt x="7272" y="59"/>
                    <a:pt x="7208" y="66"/>
                  </a:cubicBezTo>
                  <a:cubicBezTo>
                    <a:pt x="5138" y="256"/>
                    <a:pt x="3387" y="870"/>
                    <a:pt x="2336" y="1732"/>
                  </a:cubicBezTo>
                  <a:cubicBezTo>
                    <a:pt x="2033" y="1979"/>
                    <a:pt x="1792" y="2247"/>
                    <a:pt x="1612" y="2532"/>
                  </a:cubicBezTo>
                  <a:cubicBezTo>
                    <a:pt x="809" y="3391"/>
                    <a:pt x="313" y="4486"/>
                    <a:pt x="1" y="5654"/>
                  </a:cubicBezTo>
                  <a:cubicBezTo>
                    <a:pt x="646" y="6156"/>
                    <a:pt x="1731" y="6780"/>
                    <a:pt x="2342" y="7167"/>
                  </a:cubicBezTo>
                  <a:cubicBezTo>
                    <a:pt x="2522" y="7283"/>
                    <a:pt x="2657" y="7374"/>
                    <a:pt x="2732" y="7438"/>
                  </a:cubicBezTo>
                  <a:cubicBezTo>
                    <a:pt x="3163" y="7809"/>
                    <a:pt x="3584" y="8205"/>
                    <a:pt x="3971" y="8626"/>
                  </a:cubicBezTo>
                  <a:cubicBezTo>
                    <a:pt x="4721" y="9450"/>
                    <a:pt x="5338" y="10370"/>
                    <a:pt x="5660" y="11395"/>
                  </a:cubicBezTo>
                  <a:cubicBezTo>
                    <a:pt x="5704" y="11534"/>
                    <a:pt x="5742" y="11677"/>
                    <a:pt x="5776" y="11822"/>
                  </a:cubicBezTo>
                  <a:cubicBezTo>
                    <a:pt x="5779" y="11840"/>
                    <a:pt x="5783" y="11856"/>
                    <a:pt x="5786" y="11870"/>
                  </a:cubicBezTo>
                  <a:cubicBezTo>
                    <a:pt x="6210" y="12820"/>
                    <a:pt x="6112" y="14048"/>
                    <a:pt x="6159" y="15039"/>
                  </a:cubicBezTo>
                  <a:cubicBezTo>
                    <a:pt x="6199" y="15853"/>
                    <a:pt x="6217" y="16671"/>
                    <a:pt x="6220" y="17488"/>
                  </a:cubicBezTo>
                  <a:lnTo>
                    <a:pt x="11567" y="17648"/>
                  </a:lnTo>
                  <a:lnTo>
                    <a:pt x="11632" y="17648"/>
                  </a:lnTo>
                  <a:cubicBezTo>
                    <a:pt x="11635" y="17628"/>
                    <a:pt x="11639" y="17604"/>
                    <a:pt x="11639" y="17580"/>
                  </a:cubicBezTo>
                  <a:cubicBezTo>
                    <a:pt x="11798" y="16168"/>
                    <a:pt x="11859" y="13641"/>
                    <a:pt x="12375" y="12300"/>
                  </a:cubicBezTo>
                  <a:cubicBezTo>
                    <a:pt x="12426" y="12161"/>
                    <a:pt x="12487" y="12023"/>
                    <a:pt x="12551" y="11887"/>
                  </a:cubicBezTo>
                  <a:cubicBezTo>
                    <a:pt x="13162" y="10625"/>
                    <a:pt x="14251" y="9607"/>
                    <a:pt x="15456" y="8769"/>
                  </a:cubicBezTo>
                  <a:cubicBezTo>
                    <a:pt x="15632" y="8647"/>
                    <a:pt x="15808" y="8531"/>
                    <a:pt x="15985" y="8419"/>
                  </a:cubicBezTo>
                  <a:cubicBezTo>
                    <a:pt x="16989" y="7544"/>
                    <a:pt x="17828" y="6461"/>
                    <a:pt x="18143" y="5162"/>
                  </a:cubicBezTo>
                  <a:cubicBezTo>
                    <a:pt x="18282" y="4588"/>
                    <a:pt x="18326" y="4005"/>
                    <a:pt x="18306" y="3421"/>
                  </a:cubicBezTo>
                  <a:cubicBezTo>
                    <a:pt x="18178" y="3263"/>
                    <a:pt x="18030" y="3139"/>
                    <a:pt x="17868" y="3055"/>
                  </a:cubicBezTo>
                  <a:lnTo>
                    <a:pt x="17868" y="3055"/>
                  </a:lnTo>
                  <a:cubicBezTo>
                    <a:pt x="17872" y="3045"/>
                    <a:pt x="17875" y="3038"/>
                    <a:pt x="17878" y="3028"/>
                  </a:cubicBezTo>
                  <a:cubicBezTo>
                    <a:pt x="17359" y="2841"/>
                    <a:pt x="16718" y="2648"/>
                    <a:pt x="16182" y="2549"/>
                  </a:cubicBezTo>
                  <a:cubicBezTo>
                    <a:pt x="16154" y="2516"/>
                    <a:pt x="16127" y="2478"/>
                    <a:pt x="16093" y="2444"/>
                  </a:cubicBezTo>
                  <a:cubicBezTo>
                    <a:pt x="15612" y="1905"/>
                    <a:pt x="14892" y="1420"/>
                    <a:pt x="14004" y="1030"/>
                  </a:cubicBezTo>
                  <a:cubicBezTo>
                    <a:pt x="13614" y="859"/>
                    <a:pt x="13193" y="707"/>
                    <a:pt x="12745" y="574"/>
                  </a:cubicBezTo>
                  <a:cubicBezTo>
                    <a:pt x="11873" y="313"/>
                    <a:pt x="10899" y="134"/>
                    <a:pt x="9861" y="52"/>
                  </a:cubicBezTo>
                  <a:cubicBezTo>
                    <a:pt x="9796" y="45"/>
                    <a:pt x="9735" y="39"/>
                    <a:pt x="9671" y="35"/>
                  </a:cubicBezTo>
                  <a:cubicBezTo>
                    <a:pt x="9627" y="32"/>
                    <a:pt x="9579" y="32"/>
                    <a:pt x="9535" y="28"/>
                  </a:cubicBezTo>
                  <a:cubicBezTo>
                    <a:pt x="9427" y="22"/>
                    <a:pt x="9321" y="15"/>
                    <a:pt x="9212" y="12"/>
                  </a:cubicBezTo>
                  <a:lnTo>
                    <a:pt x="9186" y="12"/>
                  </a:lnTo>
                  <a:cubicBezTo>
                    <a:pt x="9186" y="12"/>
                    <a:pt x="9182" y="12"/>
                    <a:pt x="9179" y="8"/>
                  </a:cubicBezTo>
                  <a:cubicBezTo>
                    <a:pt x="9101" y="8"/>
                    <a:pt x="9026" y="8"/>
                    <a:pt x="8952" y="4"/>
                  </a:cubicBezTo>
                  <a:cubicBezTo>
                    <a:pt x="8883" y="4"/>
                    <a:pt x="8816" y="1"/>
                    <a:pt x="8751" y="1"/>
                  </a:cubicBezTo>
                  <a:cubicBezTo>
                    <a:pt x="8714" y="1"/>
                    <a:pt x="8677" y="1"/>
                    <a:pt x="8640" y="1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9900816" y="2025914"/>
              <a:ext cx="26228" cy="2682"/>
            </a:xfrm>
            <a:custGeom>
              <a:avLst/>
              <a:gdLst/>
              <a:ahLst/>
              <a:cxnLst/>
              <a:rect l="l" t="t" r="r" b="b"/>
              <a:pathLst>
                <a:path w="401" h="41" extrusionOk="0">
                  <a:moveTo>
                    <a:pt x="268" y="20"/>
                  </a:moveTo>
                  <a:cubicBezTo>
                    <a:pt x="312" y="24"/>
                    <a:pt x="356" y="30"/>
                    <a:pt x="400" y="41"/>
                  </a:cubicBezTo>
                  <a:cubicBezTo>
                    <a:pt x="356" y="30"/>
                    <a:pt x="312" y="24"/>
                    <a:pt x="268" y="20"/>
                  </a:cubicBezTo>
                  <a:cubicBezTo>
                    <a:pt x="0" y="0"/>
                    <a:pt x="0" y="0"/>
                    <a:pt x="268" y="20"/>
                  </a:cubicBez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9930118" y="2029184"/>
              <a:ext cx="5363" cy="1635"/>
            </a:xfrm>
            <a:custGeom>
              <a:avLst/>
              <a:gdLst/>
              <a:ahLst/>
              <a:cxnLst/>
              <a:rect l="l" t="t" r="r" b="b"/>
              <a:pathLst>
                <a:path w="82" h="25" extrusionOk="0">
                  <a:moveTo>
                    <a:pt x="82" y="25"/>
                  </a:moveTo>
                  <a:cubicBezTo>
                    <a:pt x="54" y="18"/>
                    <a:pt x="27" y="8"/>
                    <a:pt x="0" y="1"/>
                  </a:cubicBezTo>
                  <a:cubicBezTo>
                    <a:pt x="27" y="8"/>
                    <a:pt x="54" y="18"/>
                    <a:pt x="82" y="25"/>
                  </a:cubicBez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9147584" y="2456622"/>
              <a:ext cx="483623" cy="602207"/>
            </a:xfrm>
            <a:custGeom>
              <a:avLst/>
              <a:gdLst/>
              <a:ahLst/>
              <a:cxnLst/>
              <a:rect l="l" t="t" r="r" b="b"/>
              <a:pathLst>
                <a:path w="7394" h="9207" extrusionOk="0">
                  <a:moveTo>
                    <a:pt x="3305" y="0"/>
                  </a:moveTo>
                  <a:cubicBezTo>
                    <a:pt x="1948" y="0"/>
                    <a:pt x="743" y="750"/>
                    <a:pt x="0" y="1901"/>
                  </a:cubicBezTo>
                  <a:cubicBezTo>
                    <a:pt x="44" y="2040"/>
                    <a:pt x="82" y="2183"/>
                    <a:pt x="116" y="2328"/>
                  </a:cubicBezTo>
                  <a:cubicBezTo>
                    <a:pt x="119" y="2346"/>
                    <a:pt x="123" y="2362"/>
                    <a:pt x="126" y="2376"/>
                  </a:cubicBezTo>
                  <a:cubicBezTo>
                    <a:pt x="550" y="3326"/>
                    <a:pt x="452" y="4554"/>
                    <a:pt x="499" y="5545"/>
                  </a:cubicBezTo>
                  <a:cubicBezTo>
                    <a:pt x="539" y="6366"/>
                    <a:pt x="557" y="7187"/>
                    <a:pt x="560" y="8011"/>
                  </a:cubicBezTo>
                  <a:cubicBezTo>
                    <a:pt x="1286" y="8754"/>
                    <a:pt x="2249" y="9206"/>
                    <a:pt x="3305" y="9206"/>
                  </a:cubicBezTo>
                  <a:cubicBezTo>
                    <a:pt x="4296" y="9206"/>
                    <a:pt x="5201" y="8812"/>
                    <a:pt x="5907" y="8154"/>
                  </a:cubicBezTo>
                  <a:cubicBezTo>
                    <a:pt x="5931" y="8130"/>
                    <a:pt x="5955" y="8107"/>
                    <a:pt x="5979" y="8086"/>
                  </a:cubicBezTo>
                  <a:cubicBezTo>
                    <a:pt x="6844" y="7241"/>
                    <a:pt x="7393" y="5996"/>
                    <a:pt x="7393" y="4605"/>
                  </a:cubicBezTo>
                  <a:cubicBezTo>
                    <a:pt x="7393" y="3804"/>
                    <a:pt x="7210" y="3051"/>
                    <a:pt x="6891" y="2393"/>
                  </a:cubicBezTo>
                  <a:cubicBezTo>
                    <a:pt x="6199" y="968"/>
                    <a:pt x="4852" y="0"/>
                    <a:pt x="330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4" name="Google Shape;1104;p36"/>
            <p:cNvGrpSpPr/>
            <p:nvPr/>
          </p:nvGrpSpPr>
          <p:grpSpPr>
            <a:xfrm>
              <a:off x="9142483" y="2763122"/>
              <a:ext cx="488529" cy="2026913"/>
              <a:chOff x="9142483" y="2763122"/>
              <a:chExt cx="488529" cy="2026913"/>
            </a:xfrm>
          </p:grpSpPr>
          <p:sp>
            <p:nvSpPr>
              <p:cNvPr id="1105" name="Google Shape;1105;p36"/>
              <p:cNvSpPr/>
              <p:nvPr/>
            </p:nvSpPr>
            <p:spPr>
              <a:xfrm>
                <a:off x="9190426" y="2925528"/>
                <a:ext cx="154950" cy="979281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4972" extrusionOk="0">
                    <a:moveTo>
                      <a:pt x="903" y="1"/>
                    </a:moveTo>
                    <a:cubicBezTo>
                      <a:pt x="891" y="1"/>
                      <a:pt x="878" y="1"/>
                      <a:pt x="866" y="1"/>
                    </a:cubicBezTo>
                    <a:cubicBezTo>
                      <a:pt x="380" y="22"/>
                      <a:pt x="0" y="435"/>
                      <a:pt x="20" y="921"/>
                    </a:cubicBezTo>
                    <a:lnTo>
                      <a:pt x="584" y="14125"/>
                    </a:lnTo>
                    <a:cubicBezTo>
                      <a:pt x="604" y="14598"/>
                      <a:pt x="997" y="14971"/>
                      <a:pt x="1466" y="14971"/>
                    </a:cubicBezTo>
                    <a:cubicBezTo>
                      <a:pt x="1478" y="14971"/>
                      <a:pt x="1491" y="14971"/>
                      <a:pt x="1503" y="14971"/>
                    </a:cubicBezTo>
                    <a:cubicBezTo>
                      <a:pt x="1989" y="14950"/>
                      <a:pt x="2368" y="14537"/>
                      <a:pt x="2348" y="14051"/>
                    </a:cubicBezTo>
                    <a:lnTo>
                      <a:pt x="1785" y="846"/>
                    </a:lnTo>
                    <a:cubicBezTo>
                      <a:pt x="1765" y="373"/>
                      <a:pt x="1371" y="1"/>
                      <a:pt x="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6"/>
              <p:cNvSpPr/>
              <p:nvPr/>
            </p:nvSpPr>
            <p:spPr>
              <a:xfrm>
                <a:off x="9142483" y="3828086"/>
                <a:ext cx="204464" cy="903539"/>
              </a:xfrm>
              <a:custGeom>
                <a:avLst/>
                <a:gdLst/>
                <a:ahLst/>
                <a:cxnLst/>
                <a:rect l="l" t="t" r="r" b="b"/>
                <a:pathLst>
                  <a:path w="3126" h="13814" extrusionOk="0">
                    <a:moveTo>
                      <a:pt x="3126" y="1"/>
                    </a:moveTo>
                    <a:lnTo>
                      <a:pt x="1419" y="143"/>
                    </a:lnTo>
                    <a:lnTo>
                      <a:pt x="757" y="1399"/>
                    </a:lnTo>
                    <a:cubicBezTo>
                      <a:pt x="323" y="1966"/>
                      <a:pt x="0" y="2597"/>
                      <a:pt x="24" y="3177"/>
                    </a:cubicBezTo>
                    <a:lnTo>
                      <a:pt x="343" y="13814"/>
                    </a:lnTo>
                    <a:lnTo>
                      <a:pt x="1622" y="13814"/>
                    </a:lnTo>
                    <a:lnTo>
                      <a:pt x="31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6"/>
              <p:cNvSpPr/>
              <p:nvPr/>
            </p:nvSpPr>
            <p:spPr>
              <a:xfrm>
                <a:off x="9426481" y="2951233"/>
                <a:ext cx="145205" cy="918518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4043" extrusionOk="0">
                    <a:moveTo>
                      <a:pt x="849" y="1"/>
                    </a:moveTo>
                    <a:cubicBezTo>
                      <a:pt x="837" y="1"/>
                      <a:pt x="824" y="1"/>
                      <a:pt x="812" y="2"/>
                    </a:cubicBezTo>
                    <a:cubicBezTo>
                      <a:pt x="358" y="19"/>
                      <a:pt x="1" y="409"/>
                      <a:pt x="18" y="863"/>
                    </a:cubicBezTo>
                    <a:lnTo>
                      <a:pt x="547" y="13251"/>
                    </a:lnTo>
                    <a:cubicBezTo>
                      <a:pt x="564" y="13693"/>
                      <a:pt x="933" y="14043"/>
                      <a:pt x="1373" y="14043"/>
                    </a:cubicBezTo>
                    <a:cubicBezTo>
                      <a:pt x="1385" y="14043"/>
                      <a:pt x="1397" y="14042"/>
                      <a:pt x="1410" y="14042"/>
                    </a:cubicBezTo>
                    <a:cubicBezTo>
                      <a:pt x="1864" y="14022"/>
                      <a:pt x="2220" y="13635"/>
                      <a:pt x="2200" y="13180"/>
                    </a:cubicBezTo>
                    <a:lnTo>
                      <a:pt x="1674" y="792"/>
                    </a:lnTo>
                    <a:cubicBezTo>
                      <a:pt x="1654" y="350"/>
                      <a:pt x="1288" y="1"/>
                      <a:pt x="8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6"/>
              <p:cNvSpPr/>
              <p:nvPr/>
            </p:nvSpPr>
            <p:spPr>
              <a:xfrm>
                <a:off x="9388611" y="3807483"/>
                <a:ext cx="182487" cy="924143"/>
              </a:xfrm>
              <a:custGeom>
                <a:avLst/>
                <a:gdLst/>
                <a:ahLst/>
                <a:cxnLst/>
                <a:rect l="l" t="t" r="r" b="b"/>
                <a:pathLst>
                  <a:path w="2790" h="14129" extrusionOk="0">
                    <a:moveTo>
                      <a:pt x="2789" y="1"/>
                    </a:moveTo>
                    <a:lnTo>
                      <a:pt x="1191" y="137"/>
                    </a:lnTo>
                    <a:lnTo>
                      <a:pt x="709" y="1313"/>
                    </a:lnTo>
                    <a:cubicBezTo>
                      <a:pt x="302" y="1843"/>
                      <a:pt x="0" y="2433"/>
                      <a:pt x="24" y="2979"/>
                    </a:cubicBezTo>
                    <a:lnTo>
                      <a:pt x="231" y="14129"/>
                    </a:lnTo>
                    <a:lnTo>
                      <a:pt x="1256" y="14129"/>
                    </a:lnTo>
                    <a:lnTo>
                      <a:pt x="27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6"/>
              <p:cNvSpPr/>
              <p:nvPr/>
            </p:nvSpPr>
            <p:spPr>
              <a:xfrm>
                <a:off x="9178849" y="2763122"/>
                <a:ext cx="452162" cy="295707"/>
              </a:xfrm>
              <a:custGeom>
                <a:avLst/>
                <a:gdLst/>
                <a:ahLst/>
                <a:cxnLst/>
                <a:rect l="l" t="t" r="r" b="b"/>
                <a:pathLst>
                  <a:path w="6913" h="4521" extrusionOk="0">
                    <a:moveTo>
                      <a:pt x="0" y="1"/>
                    </a:moveTo>
                    <a:cubicBezTo>
                      <a:pt x="4" y="295"/>
                      <a:pt x="8" y="587"/>
                      <a:pt x="21" y="859"/>
                    </a:cubicBezTo>
                    <a:cubicBezTo>
                      <a:pt x="61" y="1680"/>
                      <a:pt x="79" y="2501"/>
                      <a:pt x="82" y="3325"/>
                    </a:cubicBezTo>
                    <a:cubicBezTo>
                      <a:pt x="808" y="4068"/>
                      <a:pt x="1771" y="4520"/>
                      <a:pt x="2827" y="4520"/>
                    </a:cubicBezTo>
                    <a:cubicBezTo>
                      <a:pt x="3818" y="4520"/>
                      <a:pt x="4723" y="4126"/>
                      <a:pt x="5429" y="3468"/>
                    </a:cubicBezTo>
                    <a:cubicBezTo>
                      <a:pt x="5453" y="3444"/>
                      <a:pt x="5477" y="3421"/>
                      <a:pt x="5501" y="3400"/>
                    </a:cubicBezTo>
                    <a:cubicBezTo>
                      <a:pt x="6349" y="2572"/>
                      <a:pt x="6892" y="1357"/>
                      <a:pt x="6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6"/>
              <p:cNvSpPr/>
              <p:nvPr/>
            </p:nvSpPr>
            <p:spPr>
              <a:xfrm>
                <a:off x="9163151" y="4714031"/>
                <a:ext cx="167116" cy="76004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162" extrusionOk="0">
                    <a:moveTo>
                      <a:pt x="85" y="59"/>
                    </a:moveTo>
                    <a:lnTo>
                      <a:pt x="32" y="328"/>
                    </a:lnTo>
                    <a:lnTo>
                      <a:pt x="32" y="328"/>
                    </a:lnTo>
                    <a:cubicBezTo>
                      <a:pt x="46" y="279"/>
                      <a:pt x="65" y="237"/>
                      <a:pt x="86" y="200"/>
                    </a:cubicBezTo>
                    <a:lnTo>
                      <a:pt x="86" y="200"/>
                    </a:lnTo>
                    <a:cubicBezTo>
                      <a:pt x="86" y="153"/>
                      <a:pt x="85" y="106"/>
                      <a:pt x="85" y="59"/>
                    </a:cubicBezTo>
                    <a:close/>
                    <a:moveTo>
                      <a:pt x="32" y="328"/>
                    </a:moveTo>
                    <a:cubicBezTo>
                      <a:pt x="18" y="375"/>
                      <a:pt x="7" y="429"/>
                      <a:pt x="0" y="489"/>
                    </a:cubicBezTo>
                    <a:lnTo>
                      <a:pt x="32" y="328"/>
                    </a:lnTo>
                    <a:close/>
                    <a:moveTo>
                      <a:pt x="462" y="0"/>
                    </a:moveTo>
                    <a:cubicBezTo>
                      <a:pt x="301" y="0"/>
                      <a:pt x="169" y="59"/>
                      <a:pt x="86" y="200"/>
                    </a:cubicBezTo>
                    <a:lnTo>
                      <a:pt x="86" y="200"/>
                    </a:lnTo>
                    <a:cubicBezTo>
                      <a:pt x="87" y="463"/>
                      <a:pt x="87" y="729"/>
                      <a:pt x="98" y="991"/>
                    </a:cubicBezTo>
                    <a:cubicBezTo>
                      <a:pt x="172" y="1011"/>
                      <a:pt x="288" y="1022"/>
                      <a:pt x="402" y="1022"/>
                    </a:cubicBezTo>
                    <a:cubicBezTo>
                      <a:pt x="506" y="1022"/>
                      <a:pt x="609" y="1012"/>
                      <a:pt x="675" y="991"/>
                    </a:cubicBezTo>
                    <a:cubicBezTo>
                      <a:pt x="699" y="910"/>
                      <a:pt x="675" y="839"/>
                      <a:pt x="702" y="761"/>
                    </a:cubicBezTo>
                    <a:cubicBezTo>
                      <a:pt x="1336" y="839"/>
                      <a:pt x="1886" y="1127"/>
                      <a:pt x="2555" y="1161"/>
                    </a:cubicBezTo>
                    <a:cubicBezTo>
                      <a:pt x="2164" y="873"/>
                      <a:pt x="1089" y="0"/>
                      <a:pt x="4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6"/>
              <p:cNvSpPr/>
              <p:nvPr/>
            </p:nvSpPr>
            <p:spPr>
              <a:xfrm>
                <a:off x="9399664" y="4708406"/>
                <a:ext cx="167182" cy="75807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159" extrusionOk="0">
                    <a:moveTo>
                      <a:pt x="85" y="56"/>
                    </a:moveTo>
                    <a:lnTo>
                      <a:pt x="32" y="326"/>
                    </a:lnTo>
                    <a:lnTo>
                      <a:pt x="32" y="326"/>
                    </a:lnTo>
                    <a:cubicBezTo>
                      <a:pt x="47" y="278"/>
                      <a:pt x="65" y="235"/>
                      <a:pt x="87" y="198"/>
                    </a:cubicBezTo>
                    <a:lnTo>
                      <a:pt x="87" y="198"/>
                    </a:lnTo>
                    <a:cubicBezTo>
                      <a:pt x="86" y="151"/>
                      <a:pt x="86" y="103"/>
                      <a:pt x="85" y="56"/>
                    </a:cubicBezTo>
                    <a:close/>
                    <a:moveTo>
                      <a:pt x="32" y="326"/>
                    </a:moveTo>
                    <a:lnTo>
                      <a:pt x="32" y="326"/>
                    </a:lnTo>
                    <a:cubicBezTo>
                      <a:pt x="18" y="374"/>
                      <a:pt x="7" y="427"/>
                      <a:pt x="0" y="487"/>
                    </a:cubicBezTo>
                    <a:lnTo>
                      <a:pt x="32" y="326"/>
                    </a:lnTo>
                    <a:close/>
                    <a:moveTo>
                      <a:pt x="462" y="0"/>
                    </a:moveTo>
                    <a:cubicBezTo>
                      <a:pt x="300" y="0"/>
                      <a:pt x="169" y="58"/>
                      <a:pt x="87" y="198"/>
                    </a:cubicBezTo>
                    <a:lnTo>
                      <a:pt x="87" y="198"/>
                    </a:lnTo>
                    <a:cubicBezTo>
                      <a:pt x="88" y="464"/>
                      <a:pt x="87" y="730"/>
                      <a:pt x="99" y="992"/>
                    </a:cubicBezTo>
                    <a:cubicBezTo>
                      <a:pt x="172" y="1011"/>
                      <a:pt x="284" y="1022"/>
                      <a:pt x="396" y="1022"/>
                    </a:cubicBezTo>
                    <a:cubicBezTo>
                      <a:pt x="502" y="1022"/>
                      <a:pt x="608" y="1012"/>
                      <a:pt x="676" y="992"/>
                    </a:cubicBezTo>
                    <a:cubicBezTo>
                      <a:pt x="700" y="911"/>
                      <a:pt x="676" y="840"/>
                      <a:pt x="703" y="759"/>
                    </a:cubicBezTo>
                    <a:cubicBezTo>
                      <a:pt x="1338" y="837"/>
                      <a:pt x="1887" y="1128"/>
                      <a:pt x="2556" y="1158"/>
                    </a:cubicBezTo>
                    <a:cubicBezTo>
                      <a:pt x="2165" y="873"/>
                      <a:pt x="1089" y="0"/>
                      <a:pt x="4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2" name="Google Shape;1112;p36"/>
            <p:cNvSpPr/>
            <p:nvPr/>
          </p:nvSpPr>
          <p:spPr>
            <a:xfrm>
              <a:off x="9178849" y="2763122"/>
              <a:ext cx="452162" cy="67697"/>
            </a:xfrm>
            <a:custGeom>
              <a:avLst/>
              <a:gdLst/>
              <a:ahLst/>
              <a:cxnLst/>
              <a:rect l="l" t="t" r="r" b="b"/>
              <a:pathLst>
                <a:path w="6913" h="1035" extrusionOk="0">
                  <a:moveTo>
                    <a:pt x="0" y="1"/>
                  </a:moveTo>
                  <a:cubicBezTo>
                    <a:pt x="4" y="295"/>
                    <a:pt x="8" y="587"/>
                    <a:pt x="21" y="859"/>
                  </a:cubicBezTo>
                  <a:cubicBezTo>
                    <a:pt x="25" y="917"/>
                    <a:pt x="25" y="974"/>
                    <a:pt x="28" y="1035"/>
                  </a:cubicBezTo>
                  <a:lnTo>
                    <a:pt x="6793" y="1035"/>
                  </a:lnTo>
                  <a:cubicBezTo>
                    <a:pt x="6865" y="703"/>
                    <a:pt x="6909" y="357"/>
                    <a:pt x="6912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9317120" y="2286170"/>
              <a:ext cx="255285" cy="390483"/>
            </a:xfrm>
            <a:custGeom>
              <a:avLst/>
              <a:gdLst/>
              <a:ahLst/>
              <a:cxnLst/>
              <a:rect l="l" t="t" r="r" b="b"/>
              <a:pathLst>
                <a:path w="3903" h="5970" extrusionOk="0">
                  <a:moveTo>
                    <a:pt x="1951" y="1"/>
                  </a:moveTo>
                  <a:lnTo>
                    <a:pt x="0" y="2987"/>
                  </a:lnTo>
                  <a:lnTo>
                    <a:pt x="1951" y="5969"/>
                  </a:lnTo>
                  <a:lnTo>
                    <a:pt x="3902" y="2987"/>
                  </a:lnTo>
                  <a:lnTo>
                    <a:pt x="1951" y="1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9185063" y="1835643"/>
              <a:ext cx="532679" cy="513449"/>
            </a:xfrm>
            <a:custGeom>
              <a:avLst/>
              <a:gdLst/>
              <a:ahLst/>
              <a:cxnLst/>
              <a:rect l="l" t="t" r="r" b="b"/>
              <a:pathLst>
                <a:path w="8144" h="7850" extrusionOk="0">
                  <a:moveTo>
                    <a:pt x="2413" y="1"/>
                  </a:moveTo>
                  <a:cubicBezTo>
                    <a:pt x="2001" y="1"/>
                    <a:pt x="1598" y="18"/>
                    <a:pt x="1205" y="48"/>
                  </a:cubicBezTo>
                  <a:cubicBezTo>
                    <a:pt x="1141" y="56"/>
                    <a:pt x="1076" y="59"/>
                    <a:pt x="1015" y="69"/>
                  </a:cubicBezTo>
                  <a:lnTo>
                    <a:pt x="1" y="1620"/>
                  </a:lnTo>
                  <a:lnTo>
                    <a:pt x="4072" y="7849"/>
                  </a:lnTo>
                  <a:lnTo>
                    <a:pt x="8144" y="1620"/>
                  </a:lnTo>
                  <a:lnTo>
                    <a:pt x="7780" y="1066"/>
                  </a:lnTo>
                  <a:cubicBezTo>
                    <a:pt x="7394" y="890"/>
                    <a:pt x="6974" y="731"/>
                    <a:pt x="6529" y="595"/>
                  </a:cubicBezTo>
                  <a:cubicBezTo>
                    <a:pt x="5474" y="266"/>
                    <a:pt x="4266" y="59"/>
                    <a:pt x="2976" y="12"/>
                  </a:cubicBezTo>
                  <a:cubicBezTo>
                    <a:pt x="2787" y="4"/>
                    <a:pt x="2599" y="1"/>
                    <a:pt x="2413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9251255" y="1635562"/>
              <a:ext cx="400163" cy="612083"/>
            </a:xfrm>
            <a:custGeom>
              <a:avLst/>
              <a:gdLst/>
              <a:ahLst/>
              <a:cxnLst/>
              <a:rect l="l" t="t" r="r" b="b"/>
              <a:pathLst>
                <a:path w="6118" h="9358" extrusionOk="0">
                  <a:moveTo>
                    <a:pt x="3060" y="0"/>
                  </a:moveTo>
                  <a:lnTo>
                    <a:pt x="0" y="4679"/>
                  </a:lnTo>
                  <a:lnTo>
                    <a:pt x="3060" y="9357"/>
                  </a:lnTo>
                  <a:lnTo>
                    <a:pt x="6117" y="4679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rgbClr val="C1C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9251255" y="1635562"/>
              <a:ext cx="400163" cy="506646"/>
            </a:xfrm>
            <a:custGeom>
              <a:avLst/>
              <a:gdLst/>
              <a:ahLst/>
              <a:cxnLst/>
              <a:rect l="l" t="t" r="r" b="b"/>
              <a:pathLst>
                <a:path w="6118" h="7746" extrusionOk="0">
                  <a:moveTo>
                    <a:pt x="3060" y="0"/>
                  </a:moveTo>
                  <a:lnTo>
                    <a:pt x="0" y="4679"/>
                  </a:lnTo>
                  <a:lnTo>
                    <a:pt x="2005" y="7746"/>
                  </a:lnTo>
                  <a:cubicBezTo>
                    <a:pt x="2405" y="7498"/>
                    <a:pt x="2650" y="6796"/>
                    <a:pt x="3159" y="6789"/>
                  </a:cubicBezTo>
                  <a:cubicBezTo>
                    <a:pt x="3217" y="6789"/>
                    <a:pt x="3243" y="6833"/>
                    <a:pt x="3243" y="6878"/>
                  </a:cubicBezTo>
                  <a:cubicBezTo>
                    <a:pt x="3322" y="6911"/>
                    <a:pt x="3376" y="6952"/>
                    <a:pt x="3440" y="7030"/>
                  </a:cubicBezTo>
                  <a:cubicBezTo>
                    <a:pt x="3657" y="7285"/>
                    <a:pt x="3804" y="7532"/>
                    <a:pt x="4150" y="7655"/>
                  </a:cubicBezTo>
                  <a:cubicBezTo>
                    <a:pt x="4156" y="7655"/>
                    <a:pt x="4163" y="7658"/>
                    <a:pt x="4170" y="7658"/>
                  </a:cubicBezTo>
                  <a:lnTo>
                    <a:pt x="6117" y="4679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rgbClr val="EAE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9217701" y="2349681"/>
              <a:ext cx="140561" cy="152530"/>
            </a:xfrm>
            <a:custGeom>
              <a:avLst/>
              <a:gdLst/>
              <a:ahLst/>
              <a:cxnLst/>
              <a:rect l="l" t="t" r="r" b="b"/>
              <a:pathLst>
                <a:path w="2149" h="2332" extrusionOk="0">
                  <a:moveTo>
                    <a:pt x="1456" y="0"/>
                  </a:moveTo>
                  <a:lnTo>
                    <a:pt x="1" y="2222"/>
                  </a:lnTo>
                  <a:lnTo>
                    <a:pt x="72" y="2332"/>
                  </a:lnTo>
                  <a:cubicBezTo>
                    <a:pt x="571" y="1981"/>
                    <a:pt x="1137" y="1751"/>
                    <a:pt x="1748" y="1670"/>
                  </a:cubicBezTo>
                  <a:lnTo>
                    <a:pt x="2148" y="1059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9222345" y="2458846"/>
              <a:ext cx="144812" cy="181833"/>
            </a:xfrm>
            <a:custGeom>
              <a:avLst/>
              <a:gdLst/>
              <a:ahLst/>
              <a:cxnLst/>
              <a:rect l="l" t="t" r="r" b="b"/>
              <a:pathLst>
                <a:path w="2214" h="2780" extrusionOk="0">
                  <a:moveTo>
                    <a:pt x="1677" y="1"/>
                  </a:moveTo>
                  <a:lnTo>
                    <a:pt x="1677" y="1"/>
                  </a:lnTo>
                  <a:cubicBezTo>
                    <a:pt x="1066" y="82"/>
                    <a:pt x="500" y="312"/>
                    <a:pt x="1" y="663"/>
                  </a:cubicBezTo>
                  <a:lnTo>
                    <a:pt x="1385" y="2780"/>
                  </a:lnTo>
                  <a:lnTo>
                    <a:pt x="2213" y="1510"/>
                  </a:lnTo>
                  <a:lnTo>
                    <a:pt x="1449" y="347"/>
                  </a:lnTo>
                  <a:lnTo>
                    <a:pt x="1677" y="1"/>
                  </a:ln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6"/>
            <p:cNvSpPr/>
            <p:nvPr/>
          </p:nvSpPr>
          <p:spPr>
            <a:xfrm>
              <a:off x="9317120" y="2418882"/>
              <a:ext cx="90786" cy="138795"/>
            </a:xfrm>
            <a:custGeom>
              <a:avLst/>
              <a:gdLst/>
              <a:ahLst/>
              <a:cxnLst/>
              <a:rect l="l" t="t" r="r" b="b"/>
              <a:pathLst>
                <a:path w="1388" h="2122" extrusionOk="0">
                  <a:moveTo>
                    <a:pt x="628" y="1"/>
                  </a:moveTo>
                  <a:lnTo>
                    <a:pt x="228" y="612"/>
                  </a:lnTo>
                  <a:lnTo>
                    <a:pt x="0" y="958"/>
                  </a:lnTo>
                  <a:lnTo>
                    <a:pt x="764" y="2121"/>
                  </a:lnTo>
                  <a:lnTo>
                    <a:pt x="1388" y="116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9539963" y="2394746"/>
              <a:ext cx="98307" cy="193345"/>
            </a:xfrm>
            <a:custGeom>
              <a:avLst/>
              <a:gdLst/>
              <a:ahLst/>
              <a:cxnLst/>
              <a:rect l="l" t="t" r="r" b="b"/>
              <a:pathLst>
                <a:path w="1503" h="2956" extrusionOk="0">
                  <a:moveTo>
                    <a:pt x="397" y="0"/>
                  </a:moveTo>
                  <a:lnTo>
                    <a:pt x="7" y="580"/>
                  </a:lnTo>
                  <a:lnTo>
                    <a:pt x="495" y="1327"/>
                  </a:lnTo>
                  <a:lnTo>
                    <a:pt x="0" y="2086"/>
                  </a:lnTo>
                  <a:cubicBezTo>
                    <a:pt x="258" y="2341"/>
                    <a:pt x="489" y="2633"/>
                    <a:pt x="682" y="2955"/>
                  </a:cubicBezTo>
                  <a:lnTo>
                    <a:pt x="1503" y="1727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9519949" y="2531187"/>
              <a:ext cx="64623" cy="93533"/>
            </a:xfrm>
            <a:custGeom>
              <a:avLst/>
              <a:gdLst/>
              <a:ahLst/>
              <a:cxnLst/>
              <a:rect l="l" t="t" r="r" b="b"/>
              <a:pathLst>
                <a:path w="988" h="1430" extrusionOk="0">
                  <a:moveTo>
                    <a:pt x="306" y="0"/>
                  </a:moveTo>
                  <a:lnTo>
                    <a:pt x="1" y="465"/>
                  </a:lnTo>
                  <a:lnTo>
                    <a:pt x="615" y="1429"/>
                  </a:lnTo>
                  <a:lnTo>
                    <a:pt x="988" y="869"/>
                  </a:lnTo>
                  <a:cubicBezTo>
                    <a:pt x="795" y="547"/>
                    <a:pt x="564" y="255"/>
                    <a:pt x="306" y="0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6"/>
            <p:cNvSpPr/>
            <p:nvPr/>
          </p:nvSpPr>
          <p:spPr>
            <a:xfrm>
              <a:off x="9488030" y="2432617"/>
              <a:ext cx="84376" cy="129049"/>
            </a:xfrm>
            <a:custGeom>
              <a:avLst/>
              <a:gdLst/>
              <a:ahLst/>
              <a:cxnLst/>
              <a:rect l="l" t="t" r="r" b="b"/>
              <a:pathLst>
                <a:path w="1290" h="1973" extrusionOk="0">
                  <a:moveTo>
                    <a:pt x="801" y="1"/>
                  </a:moveTo>
                  <a:lnTo>
                    <a:pt x="0" y="1206"/>
                  </a:lnTo>
                  <a:lnTo>
                    <a:pt x="489" y="1972"/>
                  </a:lnTo>
                  <a:lnTo>
                    <a:pt x="794" y="1507"/>
                  </a:lnTo>
                  <a:lnTo>
                    <a:pt x="1289" y="748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9422753" y="2764168"/>
              <a:ext cx="115248" cy="66650"/>
            </a:xfrm>
            <a:custGeom>
              <a:avLst/>
              <a:gdLst/>
              <a:ahLst/>
              <a:cxnLst/>
              <a:rect l="l" t="t" r="r" b="b"/>
              <a:pathLst>
                <a:path w="1762" h="1019" extrusionOk="0">
                  <a:moveTo>
                    <a:pt x="510" y="1"/>
                  </a:moveTo>
                  <a:cubicBezTo>
                    <a:pt x="231" y="1"/>
                    <a:pt x="1" y="229"/>
                    <a:pt x="1" y="510"/>
                  </a:cubicBezTo>
                  <a:cubicBezTo>
                    <a:pt x="1" y="788"/>
                    <a:pt x="231" y="1019"/>
                    <a:pt x="510" y="1019"/>
                  </a:cubicBezTo>
                  <a:lnTo>
                    <a:pt x="1256" y="1019"/>
                  </a:lnTo>
                  <a:cubicBezTo>
                    <a:pt x="1534" y="1019"/>
                    <a:pt x="1761" y="788"/>
                    <a:pt x="1761" y="510"/>
                  </a:cubicBezTo>
                  <a:cubicBezTo>
                    <a:pt x="1761" y="229"/>
                    <a:pt x="1534" y="1"/>
                    <a:pt x="12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8689536" y="1992360"/>
              <a:ext cx="314937" cy="850101"/>
            </a:xfrm>
            <a:custGeom>
              <a:avLst/>
              <a:gdLst/>
              <a:ahLst/>
              <a:cxnLst/>
              <a:rect l="l" t="t" r="r" b="b"/>
              <a:pathLst>
                <a:path w="4815" h="12997" extrusionOk="0">
                  <a:moveTo>
                    <a:pt x="3193" y="1"/>
                  </a:moveTo>
                  <a:cubicBezTo>
                    <a:pt x="2888" y="4"/>
                    <a:pt x="2589" y="120"/>
                    <a:pt x="2321" y="319"/>
                  </a:cubicBezTo>
                  <a:cubicBezTo>
                    <a:pt x="2318" y="323"/>
                    <a:pt x="2315" y="327"/>
                    <a:pt x="2311" y="327"/>
                  </a:cubicBezTo>
                  <a:cubicBezTo>
                    <a:pt x="1822" y="700"/>
                    <a:pt x="1446" y="1358"/>
                    <a:pt x="1337" y="2142"/>
                  </a:cubicBezTo>
                  <a:lnTo>
                    <a:pt x="180" y="10410"/>
                  </a:lnTo>
                  <a:cubicBezTo>
                    <a:pt x="0" y="11707"/>
                    <a:pt x="618" y="12864"/>
                    <a:pt x="1557" y="12986"/>
                  </a:cubicBezTo>
                  <a:cubicBezTo>
                    <a:pt x="1611" y="12993"/>
                    <a:pt x="1665" y="12996"/>
                    <a:pt x="1719" y="12996"/>
                  </a:cubicBezTo>
                  <a:cubicBezTo>
                    <a:pt x="2597" y="12996"/>
                    <a:pt x="3417" y="12076"/>
                    <a:pt x="3590" y="10855"/>
                  </a:cubicBezTo>
                  <a:lnTo>
                    <a:pt x="4744" y="2586"/>
                  </a:lnTo>
                  <a:cubicBezTo>
                    <a:pt x="4815" y="2084"/>
                    <a:pt x="4764" y="1602"/>
                    <a:pt x="4622" y="1195"/>
                  </a:cubicBezTo>
                  <a:cubicBezTo>
                    <a:pt x="4581" y="1077"/>
                    <a:pt x="4530" y="964"/>
                    <a:pt x="4476" y="859"/>
                  </a:cubicBezTo>
                  <a:cubicBezTo>
                    <a:pt x="4228" y="391"/>
                    <a:pt x="3837" y="72"/>
                    <a:pt x="3369" y="11"/>
                  </a:cubicBezTo>
                  <a:cubicBezTo>
                    <a:pt x="3312" y="4"/>
                    <a:pt x="3254" y="1"/>
                    <a:pt x="3197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8684173" y="2596463"/>
              <a:ext cx="344240" cy="648254"/>
            </a:xfrm>
            <a:custGeom>
              <a:avLst/>
              <a:gdLst/>
              <a:ahLst/>
              <a:cxnLst/>
              <a:rect l="l" t="t" r="r" b="b"/>
              <a:pathLst>
                <a:path w="5263" h="9911" extrusionOk="0">
                  <a:moveTo>
                    <a:pt x="1976" y="0"/>
                  </a:moveTo>
                  <a:cubicBezTo>
                    <a:pt x="1860" y="0"/>
                    <a:pt x="1743" y="12"/>
                    <a:pt x="1626" y="37"/>
                  </a:cubicBezTo>
                  <a:cubicBezTo>
                    <a:pt x="585" y="265"/>
                    <a:pt x="1" y="1442"/>
                    <a:pt x="316" y="2667"/>
                  </a:cubicBezTo>
                  <a:cubicBezTo>
                    <a:pt x="405" y="3013"/>
                    <a:pt x="557" y="3326"/>
                    <a:pt x="754" y="3593"/>
                  </a:cubicBezTo>
                  <a:lnTo>
                    <a:pt x="748" y="3597"/>
                  </a:lnTo>
                  <a:lnTo>
                    <a:pt x="4232" y="9911"/>
                  </a:lnTo>
                  <a:lnTo>
                    <a:pt x="5263" y="9687"/>
                  </a:lnTo>
                  <a:lnTo>
                    <a:pt x="4157" y="2378"/>
                  </a:lnTo>
                  <a:cubicBezTo>
                    <a:pt x="4151" y="2206"/>
                    <a:pt x="4123" y="2029"/>
                    <a:pt x="4079" y="1849"/>
                  </a:cubicBezTo>
                  <a:cubicBezTo>
                    <a:pt x="3799" y="762"/>
                    <a:pt x="2901" y="0"/>
                    <a:pt x="1976" y="0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10041049" y="2897141"/>
              <a:ext cx="176012" cy="165677"/>
            </a:xfrm>
            <a:custGeom>
              <a:avLst/>
              <a:gdLst/>
              <a:ahLst/>
              <a:cxnLst/>
              <a:rect l="l" t="t" r="r" b="b"/>
              <a:pathLst>
                <a:path w="2691" h="2533" extrusionOk="0">
                  <a:moveTo>
                    <a:pt x="1032" y="0"/>
                  </a:moveTo>
                  <a:cubicBezTo>
                    <a:pt x="564" y="268"/>
                    <a:pt x="234" y="757"/>
                    <a:pt x="0" y="1324"/>
                  </a:cubicBezTo>
                  <a:lnTo>
                    <a:pt x="2104" y="2532"/>
                  </a:lnTo>
                  <a:lnTo>
                    <a:pt x="2691" y="1945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8892365" y="3070471"/>
              <a:ext cx="136048" cy="174246"/>
            </a:xfrm>
            <a:custGeom>
              <a:avLst/>
              <a:gdLst/>
              <a:ahLst/>
              <a:cxnLst/>
              <a:rect l="l" t="t" r="r" b="b"/>
              <a:pathLst>
                <a:path w="2080" h="2664" extrusionOk="0">
                  <a:moveTo>
                    <a:pt x="1710" y="0"/>
                  </a:moveTo>
                  <a:cubicBezTo>
                    <a:pt x="1021" y="21"/>
                    <a:pt x="462" y="316"/>
                    <a:pt x="0" y="764"/>
                  </a:cubicBezTo>
                  <a:lnTo>
                    <a:pt x="1049" y="2664"/>
                  </a:lnTo>
                  <a:lnTo>
                    <a:pt x="2080" y="2440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9355514" y="1631768"/>
              <a:ext cx="249987" cy="421944"/>
            </a:xfrm>
            <a:custGeom>
              <a:avLst/>
              <a:gdLst/>
              <a:ahLst/>
              <a:cxnLst/>
              <a:rect l="l" t="t" r="r" b="b"/>
              <a:pathLst>
                <a:path w="3822" h="6451" extrusionOk="0">
                  <a:moveTo>
                    <a:pt x="1388" y="0"/>
                  </a:moveTo>
                  <a:cubicBezTo>
                    <a:pt x="625" y="0"/>
                    <a:pt x="0" y="625"/>
                    <a:pt x="0" y="1385"/>
                  </a:cubicBezTo>
                  <a:lnTo>
                    <a:pt x="0" y="5066"/>
                  </a:lnTo>
                  <a:cubicBezTo>
                    <a:pt x="0" y="5829"/>
                    <a:pt x="625" y="6450"/>
                    <a:pt x="1388" y="6450"/>
                  </a:cubicBezTo>
                  <a:lnTo>
                    <a:pt x="2437" y="6450"/>
                  </a:lnTo>
                  <a:cubicBezTo>
                    <a:pt x="3200" y="6450"/>
                    <a:pt x="3821" y="5829"/>
                    <a:pt x="3821" y="5066"/>
                  </a:cubicBezTo>
                  <a:lnTo>
                    <a:pt x="3821" y="1385"/>
                  </a:lnTo>
                  <a:cubicBezTo>
                    <a:pt x="3821" y="625"/>
                    <a:pt x="3200" y="0"/>
                    <a:pt x="2437" y="0"/>
                  </a:cubicBezTo>
                  <a:close/>
                </a:path>
              </a:pathLst>
            </a:custGeom>
            <a:solidFill>
              <a:srgbClr val="DE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9355514" y="1631768"/>
              <a:ext cx="108576" cy="107203"/>
            </a:xfrm>
            <a:custGeom>
              <a:avLst/>
              <a:gdLst/>
              <a:ahLst/>
              <a:cxnLst/>
              <a:rect l="l" t="t" r="r" b="b"/>
              <a:pathLst>
                <a:path w="1660" h="1639" extrusionOk="0">
                  <a:moveTo>
                    <a:pt x="1469" y="0"/>
                  </a:moveTo>
                  <a:cubicBezTo>
                    <a:pt x="662" y="0"/>
                    <a:pt x="0" y="661"/>
                    <a:pt x="0" y="1466"/>
                  </a:cubicBezTo>
                  <a:lnTo>
                    <a:pt x="0" y="1639"/>
                  </a:lnTo>
                  <a:cubicBezTo>
                    <a:pt x="211" y="1635"/>
                    <a:pt x="421" y="1626"/>
                    <a:pt x="632" y="1618"/>
                  </a:cubicBezTo>
                  <a:lnTo>
                    <a:pt x="632" y="1483"/>
                  </a:lnTo>
                  <a:cubicBezTo>
                    <a:pt x="594" y="1435"/>
                    <a:pt x="614" y="1344"/>
                    <a:pt x="696" y="1344"/>
                  </a:cubicBezTo>
                  <a:cubicBezTo>
                    <a:pt x="701" y="1344"/>
                    <a:pt x="706" y="1344"/>
                    <a:pt x="711" y="1344"/>
                  </a:cubicBezTo>
                  <a:cubicBezTo>
                    <a:pt x="989" y="1344"/>
                    <a:pt x="1215" y="1253"/>
                    <a:pt x="1395" y="1103"/>
                  </a:cubicBezTo>
                  <a:cubicBezTo>
                    <a:pt x="1524" y="750"/>
                    <a:pt x="1612" y="384"/>
                    <a:pt x="1660" y="0"/>
                  </a:cubicBezTo>
                  <a:close/>
                </a:path>
              </a:pathLst>
            </a:custGeom>
            <a:solidFill>
              <a:srgbClr val="EAE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9427855" y="2081575"/>
              <a:ext cx="45131" cy="174703"/>
            </a:xfrm>
            <a:custGeom>
              <a:avLst/>
              <a:gdLst/>
              <a:ahLst/>
              <a:cxnLst/>
              <a:rect l="l" t="t" r="r" b="b"/>
              <a:pathLst>
                <a:path w="690" h="2671" extrusionOk="0">
                  <a:moveTo>
                    <a:pt x="346" y="1"/>
                  </a:moveTo>
                  <a:cubicBezTo>
                    <a:pt x="157" y="1"/>
                    <a:pt x="0" y="153"/>
                    <a:pt x="0" y="344"/>
                  </a:cubicBezTo>
                  <a:lnTo>
                    <a:pt x="0" y="2325"/>
                  </a:lnTo>
                  <a:cubicBezTo>
                    <a:pt x="0" y="2515"/>
                    <a:pt x="157" y="2671"/>
                    <a:pt x="346" y="2671"/>
                  </a:cubicBezTo>
                  <a:cubicBezTo>
                    <a:pt x="534" y="2671"/>
                    <a:pt x="689" y="2515"/>
                    <a:pt x="689" y="2325"/>
                  </a:cubicBezTo>
                  <a:lnTo>
                    <a:pt x="689" y="344"/>
                  </a:lnTo>
                  <a:cubicBezTo>
                    <a:pt x="689" y="153"/>
                    <a:pt x="534" y="1"/>
                    <a:pt x="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9356430" y="1572705"/>
              <a:ext cx="263004" cy="133431"/>
            </a:xfrm>
            <a:custGeom>
              <a:avLst/>
              <a:gdLst/>
              <a:ahLst/>
              <a:cxnLst/>
              <a:rect l="l" t="t" r="r" b="b"/>
              <a:pathLst>
                <a:path w="4021" h="2040" extrusionOk="0">
                  <a:moveTo>
                    <a:pt x="2012" y="1"/>
                  </a:moveTo>
                  <a:cubicBezTo>
                    <a:pt x="903" y="1"/>
                    <a:pt x="0" y="863"/>
                    <a:pt x="0" y="1924"/>
                  </a:cubicBezTo>
                  <a:cubicBezTo>
                    <a:pt x="0" y="1962"/>
                    <a:pt x="7" y="1999"/>
                    <a:pt x="7" y="2040"/>
                  </a:cubicBezTo>
                  <a:lnTo>
                    <a:pt x="4014" y="2040"/>
                  </a:lnTo>
                  <a:cubicBezTo>
                    <a:pt x="4017" y="1999"/>
                    <a:pt x="4020" y="1962"/>
                    <a:pt x="4020" y="1924"/>
                  </a:cubicBezTo>
                  <a:cubicBezTo>
                    <a:pt x="4020" y="863"/>
                    <a:pt x="3121" y="1"/>
                    <a:pt x="2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9356823" y="1579573"/>
              <a:ext cx="424233" cy="126564"/>
            </a:xfrm>
            <a:custGeom>
              <a:avLst/>
              <a:gdLst/>
              <a:ahLst/>
              <a:cxnLst/>
              <a:rect l="l" t="t" r="r" b="b"/>
              <a:pathLst>
                <a:path w="6486" h="1935" extrusionOk="0">
                  <a:moveTo>
                    <a:pt x="2475" y="1"/>
                  </a:moveTo>
                  <a:cubicBezTo>
                    <a:pt x="1162" y="1"/>
                    <a:pt x="1" y="1935"/>
                    <a:pt x="1" y="1935"/>
                  </a:cubicBezTo>
                  <a:lnTo>
                    <a:pt x="6485" y="1904"/>
                  </a:lnTo>
                  <a:cubicBezTo>
                    <a:pt x="6485" y="1904"/>
                    <a:pt x="4014" y="181"/>
                    <a:pt x="2637" y="11"/>
                  </a:cubicBezTo>
                  <a:cubicBezTo>
                    <a:pt x="2583" y="4"/>
                    <a:pt x="2529" y="1"/>
                    <a:pt x="2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9292723" y="1760490"/>
              <a:ext cx="78816" cy="157828"/>
            </a:xfrm>
            <a:custGeom>
              <a:avLst/>
              <a:gdLst/>
              <a:ahLst/>
              <a:cxnLst/>
              <a:rect l="l" t="t" r="r" b="b"/>
              <a:pathLst>
                <a:path w="1205" h="2413" extrusionOk="0">
                  <a:moveTo>
                    <a:pt x="601" y="0"/>
                  </a:moveTo>
                  <a:cubicBezTo>
                    <a:pt x="272" y="0"/>
                    <a:pt x="0" y="272"/>
                    <a:pt x="0" y="604"/>
                  </a:cubicBezTo>
                  <a:lnTo>
                    <a:pt x="0" y="1808"/>
                  </a:lnTo>
                  <a:cubicBezTo>
                    <a:pt x="0" y="2141"/>
                    <a:pt x="272" y="2412"/>
                    <a:pt x="601" y="2412"/>
                  </a:cubicBezTo>
                  <a:cubicBezTo>
                    <a:pt x="934" y="2412"/>
                    <a:pt x="1205" y="2141"/>
                    <a:pt x="1205" y="1808"/>
                  </a:cubicBezTo>
                  <a:lnTo>
                    <a:pt x="1205" y="604"/>
                  </a:lnTo>
                  <a:cubicBezTo>
                    <a:pt x="1205" y="272"/>
                    <a:pt x="934" y="0"/>
                    <a:pt x="601" y="0"/>
                  </a:cubicBezTo>
                  <a:close/>
                </a:path>
              </a:pathLst>
            </a:custGeom>
            <a:solidFill>
              <a:srgbClr val="DE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9470239" y="1789531"/>
              <a:ext cx="164042" cy="11381"/>
            </a:xfrm>
            <a:custGeom>
              <a:avLst/>
              <a:gdLst/>
              <a:ahLst/>
              <a:cxnLst/>
              <a:rect l="l" t="t" r="r" b="b"/>
              <a:pathLst>
                <a:path w="2508" h="174" extrusionOk="0">
                  <a:moveTo>
                    <a:pt x="85" y="0"/>
                  </a:moveTo>
                  <a:cubicBezTo>
                    <a:pt x="38" y="0"/>
                    <a:pt x="0" y="41"/>
                    <a:pt x="0" y="86"/>
                  </a:cubicBezTo>
                  <a:cubicBezTo>
                    <a:pt x="0" y="133"/>
                    <a:pt x="38" y="174"/>
                    <a:pt x="85" y="174"/>
                  </a:cubicBezTo>
                  <a:lnTo>
                    <a:pt x="2420" y="174"/>
                  </a:lnTo>
                  <a:cubicBezTo>
                    <a:pt x="2467" y="174"/>
                    <a:pt x="2508" y="133"/>
                    <a:pt x="2508" y="86"/>
                  </a:cubicBezTo>
                  <a:cubicBezTo>
                    <a:pt x="2508" y="41"/>
                    <a:pt x="2467" y="0"/>
                    <a:pt x="2420" y="0"/>
                  </a:cubicBezTo>
                  <a:close/>
                </a:path>
              </a:pathLst>
            </a:custGeom>
            <a:solidFill>
              <a:srgbClr val="D06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9463764" y="1751987"/>
              <a:ext cx="164107" cy="11250"/>
            </a:xfrm>
            <a:custGeom>
              <a:avLst/>
              <a:gdLst/>
              <a:ahLst/>
              <a:cxnLst/>
              <a:rect l="l" t="t" r="r" b="b"/>
              <a:pathLst>
                <a:path w="2509" h="172" extrusionOk="0">
                  <a:moveTo>
                    <a:pt x="86" y="1"/>
                  </a:moveTo>
                  <a:cubicBezTo>
                    <a:pt x="38" y="1"/>
                    <a:pt x="1" y="38"/>
                    <a:pt x="1" y="86"/>
                  </a:cubicBezTo>
                  <a:cubicBezTo>
                    <a:pt x="1" y="134"/>
                    <a:pt x="38" y="171"/>
                    <a:pt x="86" y="171"/>
                  </a:cubicBezTo>
                  <a:lnTo>
                    <a:pt x="2423" y="171"/>
                  </a:lnTo>
                  <a:cubicBezTo>
                    <a:pt x="2471" y="171"/>
                    <a:pt x="2509" y="134"/>
                    <a:pt x="2509" y="86"/>
                  </a:cubicBezTo>
                  <a:cubicBezTo>
                    <a:pt x="2509" y="38"/>
                    <a:pt x="2471" y="1"/>
                    <a:pt x="2423" y="1"/>
                  </a:cubicBezTo>
                  <a:close/>
                </a:path>
              </a:pathLst>
            </a:custGeom>
            <a:solidFill>
              <a:srgbClr val="D06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9379911" y="1753361"/>
              <a:ext cx="19818" cy="19818"/>
            </a:xfrm>
            <a:custGeom>
              <a:avLst/>
              <a:gdLst/>
              <a:ahLst/>
              <a:cxnLst/>
              <a:rect l="l" t="t" r="r" b="b"/>
              <a:pathLst>
                <a:path w="303" h="303" extrusionOk="0">
                  <a:moveTo>
                    <a:pt x="153" y="0"/>
                  </a:moveTo>
                  <a:cubicBezTo>
                    <a:pt x="69" y="0"/>
                    <a:pt x="0" y="69"/>
                    <a:pt x="0" y="153"/>
                  </a:cubicBezTo>
                  <a:cubicBezTo>
                    <a:pt x="0" y="235"/>
                    <a:pt x="69" y="302"/>
                    <a:pt x="153" y="302"/>
                  </a:cubicBezTo>
                  <a:cubicBezTo>
                    <a:pt x="235" y="302"/>
                    <a:pt x="302" y="235"/>
                    <a:pt x="302" y="153"/>
                  </a:cubicBezTo>
                  <a:cubicBezTo>
                    <a:pt x="302" y="69"/>
                    <a:pt x="235" y="0"/>
                    <a:pt x="153" y="0"/>
                  </a:cubicBezTo>
                  <a:close/>
                </a:path>
              </a:pathLst>
            </a:custGeom>
            <a:solidFill>
              <a:srgbClr val="D06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9384163" y="1785803"/>
              <a:ext cx="14259" cy="14193"/>
            </a:xfrm>
            <a:custGeom>
              <a:avLst/>
              <a:gdLst/>
              <a:ahLst/>
              <a:cxnLst/>
              <a:rect l="l" t="t" r="r" b="b"/>
              <a:pathLst>
                <a:path w="218" h="217" extrusionOk="0">
                  <a:moveTo>
                    <a:pt x="109" y="0"/>
                  </a:moveTo>
                  <a:cubicBezTo>
                    <a:pt x="48" y="0"/>
                    <a:pt x="1" y="47"/>
                    <a:pt x="1" y="108"/>
                  </a:cubicBezTo>
                  <a:cubicBezTo>
                    <a:pt x="1" y="166"/>
                    <a:pt x="48" y="217"/>
                    <a:pt x="109" y="217"/>
                  </a:cubicBezTo>
                  <a:cubicBezTo>
                    <a:pt x="170" y="217"/>
                    <a:pt x="217" y="166"/>
                    <a:pt x="217" y="108"/>
                  </a:cubicBezTo>
                  <a:cubicBezTo>
                    <a:pt x="217" y="47"/>
                    <a:pt x="170" y="0"/>
                    <a:pt x="109" y="0"/>
                  </a:cubicBezTo>
                  <a:close/>
                </a:path>
              </a:pathLst>
            </a:custGeom>
            <a:solidFill>
              <a:srgbClr val="D06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8958492" y="3213845"/>
              <a:ext cx="195372" cy="307873"/>
            </a:xfrm>
            <a:custGeom>
              <a:avLst/>
              <a:gdLst/>
              <a:ahLst/>
              <a:cxnLst/>
              <a:rect l="l" t="t" r="r" b="b"/>
              <a:pathLst>
                <a:path w="2987" h="4707" extrusionOk="0">
                  <a:moveTo>
                    <a:pt x="975" y="0"/>
                  </a:moveTo>
                  <a:lnTo>
                    <a:pt x="1" y="343"/>
                  </a:lnTo>
                  <a:lnTo>
                    <a:pt x="690" y="3329"/>
                  </a:lnTo>
                  <a:lnTo>
                    <a:pt x="1952" y="4706"/>
                  </a:lnTo>
                  <a:lnTo>
                    <a:pt x="2641" y="4421"/>
                  </a:lnTo>
                  <a:lnTo>
                    <a:pt x="1778" y="2755"/>
                  </a:lnTo>
                  <a:lnTo>
                    <a:pt x="1609" y="1205"/>
                  </a:lnTo>
                  <a:lnTo>
                    <a:pt x="2182" y="1836"/>
                  </a:lnTo>
                  <a:lnTo>
                    <a:pt x="2583" y="2986"/>
                  </a:lnTo>
                  <a:lnTo>
                    <a:pt x="2987" y="2929"/>
                  </a:lnTo>
                  <a:lnTo>
                    <a:pt x="2467" y="1205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10178601" y="3024359"/>
              <a:ext cx="206949" cy="176927"/>
            </a:xfrm>
            <a:custGeom>
              <a:avLst/>
              <a:gdLst/>
              <a:ahLst/>
              <a:cxnLst/>
              <a:rect l="l" t="t" r="r" b="b"/>
              <a:pathLst>
                <a:path w="3164" h="2705" extrusionOk="0">
                  <a:moveTo>
                    <a:pt x="588" y="0"/>
                  </a:moveTo>
                  <a:lnTo>
                    <a:pt x="1" y="587"/>
                  </a:lnTo>
                  <a:cubicBezTo>
                    <a:pt x="18" y="641"/>
                    <a:pt x="741" y="2239"/>
                    <a:pt x="741" y="2239"/>
                  </a:cubicBezTo>
                  <a:cubicBezTo>
                    <a:pt x="768" y="2297"/>
                    <a:pt x="3159" y="2650"/>
                    <a:pt x="3163" y="2704"/>
                  </a:cubicBezTo>
                  <a:lnTo>
                    <a:pt x="3112" y="1259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DE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10126471" y="3113640"/>
              <a:ext cx="251296" cy="1714985"/>
            </a:xfrm>
            <a:custGeom>
              <a:avLst/>
              <a:gdLst/>
              <a:ahLst/>
              <a:cxnLst/>
              <a:rect l="l" t="t" r="r" b="b"/>
              <a:pathLst>
                <a:path w="3842" h="26220" extrusionOk="0">
                  <a:moveTo>
                    <a:pt x="1649" y="25531"/>
                  </a:moveTo>
                  <a:cubicBezTo>
                    <a:pt x="1561" y="25531"/>
                    <a:pt x="1480" y="25565"/>
                    <a:pt x="1419" y="25619"/>
                  </a:cubicBezTo>
                  <a:cubicBezTo>
                    <a:pt x="1473" y="25568"/>
                    <a:pt x="1551" y="25531"/>
                    <a:pt x="1649" y="25531"/>
                  </a:cubicBezTo>
                  <a:close/>
                  <a:moveTo>
                    <a:pt x="1950" y="0"/>
                  </a:moveTo>
                  <a:cubicBezTo>
                    <a:pt x="1749" y="0"/>
                    <a:pt x="1551" y="44"/>
                    <a:pt x="1361" y="131"/>
                  </a:cubicBezTo>
                  <a:cubicBezTo>
                    <a:pt x="526" y="508"/>
                    <a:pt x="154" y="1526"/>
                    <a:pt x="58" y="1831"/>
                  </a:cubicBezTo>
                  <a:cubicBezTo>
                    <a:pt x="0" y="2011"/>
                    <a:pt x="102" y="2204"/>
                    <a:pt x="282" y="2262"/>
                  </a:cubicBezTo>
                  <a:cubicBezTo>
                    <a:pt x="317" y="2273"/>
                    <a:pt x="352" y="2278"/>
                    <a:pt x="387" y="2278"/>
                  </a:cubicBezTo>
                  <a:cubicBezTo>
                    <a:pt x="534" y="2278"/>
                    <a:pt x="669" y="2183"/>
                    <a:pt x="716" y="2035"/>
                  </a:cubicBezTo>
                  <a:cubicBezTo>
                    <a:pt x="859" y="1573"/>
                    <a:pt x="1188" y="962"/>
                    <a:pt x="1643" y="759"/>
                  </a:cubicBezTo>
                  <a:cubicBezTo>
                    <a:pt x="1744" y="712"/>
                    <a:pt x="1847" y="689"/>
                    <a:pt x="1952" y="689"/>
                  </a:cubicBezTo>
                  <a:cubicBezTo>
                    <a:pt x="2069" y="689"/>
                    <a:pt x="2190" y="717"/>
                    <a:pt x="2315" y="773"/>
                  </a:cubicBezTo>
                  <a:cubicBezTo>
                    <a:pt x="3051" y="1098"/>
                    <a:pt x="3020" y="2137"/>
                    <a:pt x="2922" y="3266"/>
                  </a:cubicBezTo>
                  <a:lnTo>
                    <a:pt x="2905" y="3446"/>
                  </a:lnTo>
                  <a:cubicBezTo>
                    <a:pt x="2565" y="7497"/>
                    <a:pt x="2294" y="11616"/>
                    <a:pt x="2033" y="15603"/>
                  </a:cubicBezTo>
                  <a:cubicBezTo>
                    <a:pt x="1856" y="18310"/>
                    <a:pt x="1670" y="21113"/>
                    <a:pt x="1466" y="23865"/>
                  </a:cubicBezTo>
                  <a:cubicBezTo>
                    <a:pt x="1466" y="23882"/>
                    <a:pt x="1463" y="23936"/>
                    <a:pt x="1460" y="24018"/>
                  </a:cubicBezTo>
                  <a:cubicBezTo>
                    <a:pt x="1378" y="25283"/>
                    <a:pt x="1341" y="25653"/>
                    <a:pt x="1327" y="25755"/>
                  </a:cubicBezTo>
                  <a:cubicBezTo>
                    <a:pt x="1314" y="25792"/>
                    <a:pt x="1303" y="25833"/>
                    <a:pt x="1303" y="25874"/>
                  </a:cubicBezTo>
                  <a:cubicBezTo>
                    <a:pt x="1303" y="26063"/>
                    <a:pt x="1460" y="26220"/>
                    <a:pt x="1649" y="26220"/>
                  </a:cubicBezTo>
                  <a:cubicBezTo>
                    <a:pt x="1992" y="26220"/>
                    <a:pt x="2009" y="26016"/>
                    <a:pt x="2074" y="25158"/>
                  </a:cubicBezTo>
                  <a:cubicBezTo>
                    <a:pt x="2101" y="24754"/>
                    <a:pt x="2131" y="24292"/>
                    <a:pt x="2144" y="24058"/>
                  </a:cubicBezTo>
                  <a:lnTo>
                    <a:pt x="2155" y="23916"/>
                  </a:lnTo>
                  <a:cubicBezTo>
                    <a:pt x="2359" y="21160"/>
                    <a:pt x="2542" y="18358"/>
                    <a:pt x="2722" y="15647"/>
                  </a:cubicBezTo>
                  <a:cubicBezTo>
                    <a:pt x="2983" y="11664"/>
                    <a:pt x="3254" y="7548"/>
                    <a:pt x="3590" y="3504"/>
                  </a:cubicBezTo>
                  <a:lnTo>
                    <a:pt x="3607" y="3327"/>
                  </a:lnTo>
                  <a:cubicBezTo>
                    <a:pt x="3696" y="2343"/>
                    <a:pt x="3841" y="698"/>
                    <a:pt x="2596" y="145"/>
                  </a:cubicBezTo>
                  <a:cubicBezTo>
                    <a:pt x="2382" y="49"/>
                    <a:pt x="2164" y="0"/>
                    <a:pt x="1950" y="0"/>
                  </a:cubicBezTo>
                  <a:close/>
                </a:path>
              </a:pathLst>
            </a:custGeom>
            <a:solidFill>
              <a:srgbClr val="3D26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36"/>
            <p:cNvGrpSpPr/>
            <p:nvPr/>
          </p:nvGrpSpPr>
          <p:grpSpPr>
            <a:xfrm>
              <a:off x="10231450" y="4047398"/>
              <a:ext cx="84572" cy="422598"/>
              <a:chOff x="10231450" y="4047398"/>
              <a:chExt cx="84572" cy="422598"/>
            </a:xfrm>
          </p:grpSpPr>
          <p:sp>
            <p:nvSpPr>
              <p:cNvPr id="1142" name="Google Shape;1142;p36"/>
              <p:cNvSpPr/>
              <p:nvPr/>
            </p:nvSpPr>
            <p:spPr>
              <a:xfrm>
                <a:off x="10237402" y="4053154"/>
                <a:ext cx="72668" cy="411086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6285" extrusionOk="0">
                    <a:moveTo>
                      <a:pt x="418" y="0"/>
                    </a:moveTo>
                    <a:cubicBezTo>
                      <a:pt x="391" y="415"/>
                      <a:pt x="364" y="825"/>
                      <a:pt x="337" y="1239"/>
                    </a:cubicBezTo>
                    <a:cubicBezTo>
                      <a:pt x="229" y="2895"/>
                      <a:pt x="116" y="4591"/>
                      <a:pt x="1" y="6284"/>
                    </a:cubicBezTo>
                    <a:lnTo>
                      <a:pt x="690" y="6284"/>
                    </a:lnTo>
                    <a:cubicBezTo>
                      <a:pt x="805" y="4605"/>
                      <a:pt x="917" y="2925"/>
                      <a:pt x="1026" y="1283"/>
                    </a:cubicBezTo>
                    <a:cubicBezTo>
                      <a:pt x="1053" y="855"/>
                      <a:pt x="1080" y="428"/>
                      <a:pt x="11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6"/>
              <p:cNvSpPr/>
              <p:nvPr/>
            </p:nvSpPr>
            <p:spPr>
              <a:xfrm>
                <a:off x="10231450" y="4047398"/>
                <a:ext cx="84572" cy="422598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6461" extrusionOk="0">
                    <a:moveTo>
                      <a:pt x="1110" y="174"/>
                    </a:moveTo>
                    <a:lnTo>
                      <a:pt x="1032" y="1364"/>
                    </a:lnTo>
                    <a:cubicBezTo>
                      <a:pt x="923" y="2983"/>
                      <a:pt x="815" y="4635"/>
                      <a:pt x="702" y="6287"/>
                    </a:cubicBezTo>
                    <a:lnTo>
                      <a:pt x="184" y="6287"/>
                    </a:lnTo>
                    <a:cubicBezTo>
                      <a:pt x="295" y="4621"/>
                      <a:pt x="408" y="2959"/>
                      <a:pt x="513" y="1330"/>
                    </a:cubicBezTo>
                    <a:lnTo>
                      <a:pt x="591" y="174"/>
                    </a:lnTo>
                    <a:close/>
                    <a:moveTo>
                      <a:pt x="431" y="0"/>
                    </a:moveTo>
                    <a:lnTo>
                      <a:pt x="343" y="1320"/>
                    </a:lnTo>
                    <a:cubicBezTo>
                      <a:pt x="234" y="2979"/>
                      <a:pt x="123" y="4673"/>
                      <a:pt x="7" y="6369"/>
                    </a:cubicBezTo>
                    <a:lnTo>
                      <a:pt x="0" y="6460"/>
                    </a:lnTo>
                    <a:lnTo>
                      <a:pt x="862" y="6460"/>
                    </a:lnTo>
                    <a:lnTo>
                      <a:pt x="865" y="6379"/>
                    </a:lnTo>
                    <a:cubicBezTo>
                      <a:pt x="981" y="4700"/>
                      <a:pt x="1093" y="3020"/>
                      <a:pt x="1202" y="1378"/>
                    </a:cubicBez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4" name="Google Shape;1144;p36"/>
            <p:cNvSpPr/>
            <p:nvPr/>
          </p:nvSpPr>
          <p:spPr>
            <a:xfrm>
              <a:off x="10193972" y="3073676"/>
              <a:ext cx="129834" cy="112697"/>
            </a:xfrm>
            <a:custGeom>
              <a:avLst/>
              <a:gdLst/>
              <a:ahLst/>
              <a:cxnLst/>
              <a:rect l="l" t="t" r="r" b="b"/>
              <a:pathLst>
                <a:path w="1985" h="1723" extrusionOk="0">
                  <a:moveTo>
                    <a:pt x="640" y="0"/>
                  </a:moveTo>
                  <a:cubicBezTo>
                    <a:pt x="610" y="0"/>
                    <a:pt x="580" y="2"/>
                    <a:pt x="550" y="6"/>
                  </a:cubicBezTo>
                  <a:cubicBezTo>
                    <a:pt x="404" y="23"/>
                    <a:pt x="24" y="101"/>
                    <a:pt x="0" y="277"/>
                  </a:cubicBezTo>
                  <a:cubicBezTo>
                    <a:pt x="3" y="386"/>
                    <a:pt x="373" y="1312"/>
                    <a:pt x="445" y="1468"/>
                  </a:cubicBezTo>
                  <a:cubicBezTo>
                    <a:pt x="457" y="1494"/>
                    <a:pt x="465" y="1503"/>
                    <a:pt x="472" y="1503"/>
                  </a:cubicBezTo>
                  <a:cubicBezTo>
                    <a:pt x="489" y="1503"/>
                    <a:pt x="494" y="1446"/>
                    <a:pt x="508" y="1446"/>
                  </a:cubicBezTo>
                  <a:cubicBezTo>
                    <a:pt x="514" y="1446"/>
                    <a:pt x="520" y="1453"/>
                    <a:pt x="528" y="1471"/>
                  </a:cubicBezTo>
                  <a:lnTo>
                    <a:pt x="528" y="1471"/>
                  </a:lnTo>
                  <a:cubicBezTo>
                    <a:pt x="516" y="1463"/>
                    <a:pt x="509" y="1460"/>
                    <a:pt x="506" y="1460"/>
                  </a:cubicBezTo>
                  <a:lnTo>
                    <a:pt x="506" y="1460"/>
                  </a:lnTo>
                  <a:cubicBezTo>
                    <a:pt x="491" y="1460"/>
                    <a:pt x="528" y="1512"/>
                    <a:pt x="538" y="1512"/>
                  </a:cubicBezTo>
                  <a:cubicBezTo>
                    <a:pt x="542" y="1512"/>
                    <a:pt x="541" y="1504"/>
                    <a:pt x="533" y="1482"/>
                  </a:cubicBezTo>
                  <a:cubicBezTo>
                    <a:pt x="531" y="1478"/>
                    <a:pt x="530" y="1475"/>
                    <a:pt x="528" y="1471"/>
                  </a:cubicBezTo>
                  <a:lnTo>
                    <a:pt x="528" y="1471"/>
                  </a:lnTo>
                  <a:cubicBezTo>
                    <a:pt x="530" y="1473"/>
                    <a:pt x="531" y="1474"/>
                    <a:pt x="533" y="1475"/>
                  </a:cubicBezTo>
                  <a:cubicBezTo>
                    <a:pt x="624" y="1546"/>
                    <a:pt x="858" y="1536"/>
                    <a:pt x="977" y="1556"/>
                  </a:cubicBezTo>
                  <a:cubicBezTo>
                    <a:pt x="1303" y="1611"/>
                    <a:pt x="1629" y="1709"/>
                    <a:pt x="1964" y="1722"/>
                  </a:cubicBezTo>
                  <a:cubicBezTo>
                    <a:pt x="1984" y="1470"/>
                    <a:pt x="1741" y="1078"/>
                    <a:pt x="1456" y="1078"/>
                  </a:cubicBezTo>
                  <a:cubicBezTo>
                    <a:pt x="1450" y="1078"/>
                    <a:pt x="1444" y="1078"/>
                    <a:pt x="1438" y="1078"/>
                  </a:cubicBezTo>
                  <a:cubicBezTo>
                    <a:pt x="1384" y="766"/>
                    <a:pt x="1408" y="447"/>
                    <a:pt x="1150" y="203"/>
                  </a:cubicBezTo>
                  <a:cubicBezTo>
                    <a:pt x="1012" y="73"/>
                    <a:pt x="831" y="0"/>
                    <a:pt x="640" y="0"/>
                  </a:cubicBezTo>
                  <a:close/>
                </a:path>
              </a:pathLst>
            </a:custGeom>
            <a:solidFill>
              <a:srgbClr val="DE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36"/>
          <p:cNvGrpSpPr/>
          <p:nvPr/>
        </p:nvGrpSpPr>
        <p:grpSpPr>
          <a:xfrm>
            <a:off x="2296143" y="2067914"/>
            <a:ext cx="742206" cy="1860034"/>
            <a:chOff x="5260325" y="1127267"/>
            <a:chExt cx="1187910" cy="2977007"/>
          </a:xfrm>
        </p:grpSpPr>
        <p:sp>
          <p:nvSpPr>
            <p:cNvPr id="1146" name="Google Shape;1146;p36"/>
            <p:cNvSpPr/>
            <p:nvPr/>
          </p:nvSpPr>
          <p:spPr>
            <a:xfrm>
              <a:off x="5260325" y="1773913"/>
              <a:ext cx="156296" cy="283096"/>
            </a:xfrm>
            <a:custGeom>
              <a:avLst/>
              <a:gdLst/>
              <a:ahLst/>
              <a:cxnLst/>
              <a:rect l="l" t="t" r="r" b="b"/>
              <a:pathLst>
                <a:path w="3455" h="6258" extrusionOk="0">
                  <a:moveTo>
                    <a:pt x="1249" y="1"/>
                  </a:moveTo>
                  <a:lnTo>
                    <a:pt x="309" y="208"/>
                  </a:lnTo>
                  <a:lnTo>
                    <a:pt x="0" y="2599"/>
                  </a:lnTo>
                  <a:lnTo>
                    <a:pt x="1494" y="6257"/>
                  </a:lnTo>
                  <a:lnTo>
                    <a:pt x="2776" y="5894"/>
                  </a:lnTo>
                  <a:lnTo>
                    <a:pt x="3455" y="3516"/>
                  </a:lnTo>
                  <a:lnTo>
                    <a:pt x="2722" y="1317"/>
                  </a:lnTo>
                  <a:lnTo>
                    <a:pt x="2254" y="1555"/>
                  </a:lnTo>
                  <a:lnTo>
                    <a:pt x="2684" y="3064"/>
                  </a:lnTo>
                  <a:lnTo>
                    <a:pt x="2548" y="4157"/>
                  </a:lnTo>
                  <a:lnTo>
                    <a:pt x="1578" y="2393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5982331" y="3274016"/>
              <a:ext cx="78170" cy="815632"/>
            </a:xfrm>
            <a:custGeom>
              <a:avLst/>
              <a:gdLst/>
              <a:ahLst/>
              <a:cxnLst/>
              <a:rect l="l" t="t" r="r" b="b"/>
              <a:pathLst>
                <a:path w="1728" h="18030" extrusionOk="0">
                  <a:moveTo>
                    <a:pt x="605" y="0"/>
                  </a:moveTo>
                  <a:lnTo>
                    <a:pt x="1" y="688"/>
                  </a:lnTo>
                  <a:lnTo>
                    <a:pt x="605" y="18030"/>
                  </a:lnTo>
                  <a:lnTo>
                    <a:pt x="1297" y="18030"/>
                  </a:lnTo>
                  <a:lnTo>
                    <a:pt x="1728" y="2932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6158082" y="3281661"/>
              <a:ext cx="78035" cy="815858"/>
            </a:xfrm>
            <a:custGeom>
              <a:avLst/>
              <a:gdLst/>
              <a:ahLst/>
              <a:cxnLst/>
              <a:rect l="l" t="t" r="r" b="b"/>
              <a:pathLst>
                <a:path w="1725" h="18035" extrusionOk="0">
                  <a:moveTo>
                    <a:pt x="605" y="1"/>
                  </a:moveTo>
                  <a:lnTo>
                    <a:pt x="1" y="693"/>
                  </a:lnTo>
                  <a:lnTo>
                    <a:pt x="605" y="18034"/>
                  </a:lnTo>
                  <a:lnTo>
                    <a:pt x="1294" y="18034"/>
                  </a:lnTo>
                  <a:lnTo>
                    <a:pt x="1725" y="2935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6142294" y="2774675"/>
              <a:ext cx="75411" cy="559814"/>
            </a:xfrm>
            <a:custGeom>
              <a:avLst/>
              <a:gdLst/>
              <a:ahLst/>
              <a:cxnLst/>
              <a:rect l="l" t="t" r="r" b="b"/>
              <a:pathLst>
                <a:path w="1667" h="12375" extrusionOk="0">
                  <a:moveTo>
                    <a:pt x="767" y="0"/>
                  </a:moveTo>
                  <a:cubicBezTo>
                    <a:pt x="346" y="0"/>
                    <a:pt x="0" y="343"/>
                    <a:pt x="0" y="767"/>
                  </a:cubicBezTo>
                  <a:lnTo>
                    <a:pt x="0" y="12375"/>
                  </a:lnTo>
                  <a:lnTo>
                    <a:pt x="1666" y="12375"/>
                  </a:lnTo>
                  <a:lnTo>
                    <a:pt x="1666" y="767"/>
                  </a:lnTo>
                  <a:cubicBezTo>
                    <a:pt x="1666" y="343"/>
                    <a:pt x="1324" y="0"/>
                    <a:pt x="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6"/>
            <p:cNvSpPr/>
            <p:nvPr/>
          </p:nvSpPr>
          <p:spPr>
            <a:xfrm>
              <a:off x="5945371" y="2779109"/>
              <a:ext cx="83825" cy="555381"/>
            </a:xfrm>
            <a:custGeom>
              <a:avLst/>
              <a:gdLst/>
              <a:ahLst/>
              <a:cxnLst/>
              <a:rect l="l" t="t" r="r" b="b"/>
              <a:pathLst>
                <a:path w="1853" h="12277" extrusionOk="0">
                  <a:moveTo>
                    <a:pt x="835" y="1"/>
                  </a:moveTo>
                  <a:lnTo>
                    <a:pt x="788" y="4"/>
                  </a:lnTo>
                  <a:cubicBezTo>
                    <a:pt x="353" y="4"/>
                    <a:pt x="0" y="330"/>
                    <a:pt x="11" y="727"/>
                  </a:cubicBezTo>
                  <a:lnTo>
                    <a:pt x="221" y="12277"/>
                  </a:lnTo>
                  <a:lnTo>
                    <a:pt x="1853" y="12277"/>
                  </a:lnTo>
                  <a:lnTo>
                    <a:pt x="1639" y="717"/>
                  </a:lnTo>
                  <a:cubicBezTo>
                    <a:pt x="1632" y="323"/>
                    <a:pt x="1273" y="1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6142294" y="2774675"/>
              <a:ext cx="37185" cy="559814"/>
            </a:xfrm>
            <a:custGeom>
              <a:avLst/>
              <a:gdLst/>
              <a:ahLst/>
              <a:cxnLst/>
              <a:rect l="l" t="t" r="r" b="b"/>
              <a:pathLst>
                <a:path w="822" h="12375" extrusionOk="0">
                  <a:moveTo>
                    <a:pt x="767" y="0"/>
                  </a:moveTo>
                  <a:cubicBezTo>
                    <a:pt x="346" y="0"/>
                    <a:pt x="0" y="343"/>
                    <a:pt x="0" y="767"/>
                  </a:cubicBezTo>
                  <a:lnTo>
                    <a:pt x="0" y="12375"/>
                  </a:lnTo>
                  <a:lnTo>
                    <a:pt x="821" y="12375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5945506" y="2779923"/>
              <a:ext cx="29088" cy="554567"/>
            </a:xfrm>
            <a:custGeom>
              <a:avLst/>
              <a:gdLst/>
              <a:ahLst/>
              <a:cxnLst/>
              <a:rect l="l" t="t" r="r" b="b"/>
              <a:pathLst>
                <a:path w="643" h="12259" extrusionOk="0">
                  <a:moveTo>
                    <a:pt x="642" y="0"/>
                  </a:moveTo>
                  <a:cubicBezTo>
                    <a:pt x="276" y="61"/>
                    <a:pt x="0" y="357"/>
                    <a:pt x="8" y="709"/>
                  </a:cubicBezTo>
                  <a:lnTo>
                    <a:pt x="218" y="12259"/>
                  </a:lnTo>
                  <a:lnTo>
                    <a:pt x="642" y="1225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6154418" y="1798251"/>
              <a:ext cx="293818" cy="655491"/>
            </a:xfrm>
            <a:custGeom>
              <a:avLst/>
              <a:gdLst/>
              <a:ahLst/>
              <a:cxnLst/>
              <a:rect l="l" t="t" r="r" b="b"/>
              <a:pathLst>
                <a:path w="6495" h="14490" extrusionOk="0">
                  <a:moveTo>
                    <a:pt x="2296" y="0"/>
                  </a:moveTo>
                  <a:cubicBezTo>
                    <a:pt x="2268" y="0"/>
                    <a:pt x="2240" y="1"/>
                    <a:pt x="2213" y="2"/>
                  </a:cubicBezTo>
                  <a:lnTo>
                    <a:pt x="2209" y="2"/>
                  </a:lnTo>
                  <a:cubicBezTo>
                    <a:pt x="2131" y="5"/>
                    <a:pt x="2053" y="16"/>
                    <a:pt x="1975" y="26"/>
                  </a:cubicBezTo>
                  <a:cubicBezTo>
                    <a:pt x="1337" y="127"/>
                    <a:pt x="808" y="514"/>
                    <a:pt x="468" y="1054"/>
                  </a:cubicBezTo>
                  <a:cubicBezTo>
                    <a:pt x="390" y="1173"/>
                    <a:pt x="323" y="1302"/>
                    <a:pt x="268" y="1441"/>
                  </a:cubicBezTo>
                  <a:cubicBezTo>
                    <a:pt x="72" y="1909"/>
                    <a:pt x="0" y="2452"/>
                    <a:pt x="96" y="3008"/>
                  </a:cubicBezTo>
                  <a:lnTo>
                    <a:pt x="1622" y="12210"/>
                  </a:lnTo>
                  <a:cubicBezTo>
                    <a:pt x="1839" y="13528"/>
                    <a:pt x="2892" y="14489"/>
                    <a:pt x="4046" y="14489"/>
                  </a:cubicBezTo>
                  <a:cubicBezTo>
                    <a:pt x="4155" y="14489"/>
                    <a:pt x="4264" y="14481"/>
                    <a:pt x="4374" y="14463"/>
                  </a:cubicBezTo>
                  <a:cubicBezTo>
                    <a:pt x="5646" y="14263"/>
                    <a:pt x="6494" y="12923"/>
                    <a:pt x="6253" y="11480"/>
                  </a:cubicBezTo>
                  <a:lnTo>
                    <a:pt x="4726" y="2279"/>
                  </a:lnTo>
                  <a:cubicBezTo>
                    <a:pt x="4581" y="1410"/>
                    <a:pt x="4072" y="697"/>
                    <a:pt x="3411" y="311"/>
                  </a:cubicBezTo>
                  <a:cubicBezTo>
                    <a:pt x="3403" y="307"/>
                    <a:pt x="3400" y="307"/>
                    <a:pt x="3397" y="304"/>
                  </a:cubicBezTo>
                  <a:cubicBezTo>
                    <a:pt x="3058" y="111"/>
                    <a:pt x="2683" y="0"/>
                    <a:pt x="2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5574506" y="1878006"/>
              <a:ext cx="417542" cy="512224"/>
            </a:xfrm>
            <a:custGeom>
              <a:avLst/>
              <a:gdLst/>
              <a:ahLst/>
              <a:cxnLst/>
              <a:rect l="l" t="t" r="r" b="b"/>
              <a:pathLst>
                <a:path w="9230" h="11323" extrusionOk="0">
                  <a:moveTo>
                    <a:pt x="7377" y="0"/>
                  </a:moveTo>
                  <a:cubicBezTo>
                    <a:pt x="7197" y="0"/>
                    <a:pt x="7014" y="25"/>
                    <a:pt x="6834" y="74"/>
                  </a:cubicBezTo>
                  <a:cubicBezTo>
                    <a:pt x="6715" y="109"/>
                    <a:pt x="6596" y="153"/>
                    <a:pt x="6482" y="207"/>
                  </a:cubicBezTo>
                  <a:cubicBezTo>
                    <a:pt x="6078" y="394"/>
                    <a:pt x="5701" y="702"/>
                    <a:pt x="5420" y="1117"/>
                  </a:cubicBezTo>
                  <a:lnTo>
                    <a:pt x="733" y="7943"/>
                  </a:lnTo>
                  <a:cubicBezTo>
                    <a:pt x="1" y="9011"/>
                    <a:pt x="130" y="10393"/>
                    <a:pt x="1022" y="11017"/>
                  </a:cubicBezTo>
                  <a:cubicBezTo>
                    <a:pt x="1318" y="11224"/>
                    <a:pt x="1662" y="11323"/>
                    <a:pt x="2017" y="11323"/>
                  </a:cubicBezTo>
                  <a:cubicBezTo>
                    <a:pt x="2731" y="11323"/>
                    <a:pt x="3488" y="10923"/>
                    <a:pt x="3978" y="10206"/>
                  </a:cubicBezTo>
                  <a:lnTo>
                    <a:pt x="8663" y="3380"/>
                  </a:lnTo>
                  <a:cubicBezTo>
                    <a:pt x="9104" y="2735"/>
                    <a:pt x="9230" y="1975"/>
                    <a:pt x="9067" y="1337"/>
                  </a:cubicBezTo>
                  <a:cubicBezTo>
                    <a:pt x="9064" y="1333"/>
                    <a:pt x="9064" y="1327"/>
                    <a:pt x="9064" y="1324"/>
                  </a:cubicBezTo>
                  <a:cubicBezTo>
                    <a:pt x="8968" y="978"/>
                    <a:pt x="8792" y="665"/>
                    <a:pt x="8530" y="431"/>
                  </a:cubicBezTo>
                  <a:cubicBezTo>
                    <a:pt x="8480" y="387"/>
                    <a:pt x="8429" y="343"/>
                    <a:pt x="8372" y="306"/>
                  </a:cubicBezTo>
                  <a:cubicBezTo>
                    <a:pt x="8077" y="98"/>
                    <a:pt x="7732" y="0"/>
                    <a:pt x="7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5328816" y="2013359"/>
              <a:ext cx="441608" cy="380312"/>
            </a:xfrm>
            <a:custGeom>
              <a:avLst/>
              <a:gdLst/>
              <a:ahLst/>
              <a:cxnLst/>
              <a:rect l="l" t="t" r="r" b="b"/>
              <a:pathLst>
                <a:path w="9762" h="8407" extrusionOk="0">
                  <a:moveTo>
                    <a:pt x="641" y="1"/>
                  </a:moveTo>
                  <a:lnTo>
                    <a:pt x="0" y="975"/>
                  </a:lnTo>
                  <a:lnTo>
                    <a:pt x="5113" y="7065"/>
                  </a:lnTo>
                  <a:lnTo>
                    <a:pt x="5116" y="7058"/>
                  </a:lnTo>
                  <a:cubicBezTo>
                    <a:pt x="5313" y="7367"/>
                    <a:pt x="5574" y="7648"/>
                    <a:pt x="5893" y="7876"/>
                  </a:cubicBezTo>
                  <a:cubicBezTo>
                    <a:pt x="6393" y="8232"/>
                    <a:pt x="6952" y="8406"/>
                    <a:pt x="7476" y="8406"/>
                  </a:cubicBezTo>
                  <a:cubicBezTo>
                    <a:pt x="8144" y="8406"/>
                    <a:pt x="8755" y="8123"/>
                    <a:pt x="9116" y="7574"/>
                  </a:cubicBezTo>
                  <a:cubicBezTo>
                    <a:pt x="9761" y="6597"/>
                    <a:pt x="9365" y="5144"/>
                    <a:pt x="8228" y="4330"/>
                  </a:cubicBezTo>
                  <a:cubicBezTo>
                    <a:pt x="8065" y="4215"/>
                    <a:pt x="7892" y="4120"/>
                    <a:pt x="7719" y="4042"/>
                  </a:cubicBezTo>
                  <a:lnTo>
                    <a:pt x="641" y="1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5328816" y="2013359"/>
              <a:ext cx="236366" cy="262197"/>
            </a:xfrm>
            <a:custGeom>
              <a:avLst/>
              <a:gdLst/>
              <a:ahLst/>
              <a:cxnLst/>
              <a:rect l="l" t="t" r="r" b="b"/>
              <a:pathLst>
                <a:path w="5225" h="5796" extrusionOk="0">
                  <a:moveTo>
                    <a:pt x="641" y="1"/>
                  </a:moveTo>
                  <a:lnTo>
                    <a:pt x="0" y="975"/>
                  </a:lnTo>
                  <a:lnTo>
                    <a:pt x="4047" y="5796"/>
                  </a:lnTo>
                  <a:cubicBezTo>
                    <a:pt x="4780" y="4802"/>
                    <a:pt x="5225" y="3686"/>
                    <a:pt x="5099" y="2546"/>
                  </a:cubicBezTo>
                  <a:lnTo>
                    <a:pt x="641" y="1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5785724" y="1753510"/>
              <a:ext cx="511772" cy="1160885"/>
            </a:xfrm>
            <a:custGeom>
              <a:avLst/>
              <a:gdLst/>
              <a:ahLst/>
              <a:cxnLst/>
              <a:rect l="l" t="t" r="r" b="b"/>
              <a:pathLst>
                <a:path w="11313" h="25662" extrusionOk="0">
                  <a:moveTo>
                    <a:pt x="5392" y="1"/>
                  </a:moveTo>
                  <a:cubicBezTo>
                    <a:pt x="4326" y="1"/>
                    <a:pt x="3329" y="252"/>
                    <a:pt x="2491" y="689"/>
                  </a:cubicBezTo>
                  <a:cubicBezTo>
                    <a:pt x="2162" y="859"/>
                    <a:pt x="1860" y="1055"/>
                    <a:pt x="1581" y="1276"/>
                  </a:cubicBezTo>
                  <a:cubicBezTo>
                    <a:pt x="1524" y="1327"/>
                    <a:pt x="1470" y="1375"/>
                    <a:pt x="1412" y="1422"/>
                  </a:cubicBezTo>
                  <a:cubicBezTo>
                    <a:pt x="1256" y="1561"/>
                    <a:pt x="1107" y="1707"/>
                    <a:pt x="971" y="1863"/>
                  </a:cubicBezTo>
                  <a:cubicBezTo>
                    <a:pt x="798" y="2063"/>
                    <a:pt x="642" y="2277"/>
                    <a:pt x="513" y="2501"/>
                  </a:cubicBezTo>
                  <a:cubicBezTo>
                    <a:pt x="184" y="3061"/>
                    <a:pt x="1" y="3686"/>
                    <a:pt x="1" y="4344"/>
                  </a:cubicBezTo>
                  <a:lnTo>
                    <a:pt x="1" y="20694"/>
                  </a:lnTo>
                  <a:cubicBezTo>
                    <a:pt x="1" y="21040"/>
                    <a:pt x="59" y="21383"/>
                    <a:pt x="156" y="21709"/>
                  </a:cubicBezTo>
                  <a:cubicBezTo>
                    <a:pt x="234" y="23897"/>
                    <a:pt x="2043" y="25661"/>
                    <a:pt x="4248" y="25661"/>
                  </a:cubicBezTo>
                  <a:lnTo>
                    <a:pt x="7211" y="25661"/>
                  </a:lnTo>
                  <a:cubicBezTo>
                    <a:pt x="9467" y="25661"/>
                    <a:pt x="11312" y="23815"/>
                    <a:pt x="11312" y="21560"/>
                  </a:cubicBezTo>
                  <a:lnTo>
                    <a:pt x="11312" y="20318"/>
                  </a:lnTo>
                  <a:cubicBezTo>
                    <a:pt x="11312" y="19588"/>
                    <a:pt x="11119" y="18903"/>
                    <a:pt x="10780" y="18309"/>
                  </a:cubicBezTo>
                  <a:lnTo>
                    <a:pt x="10780" y="4344"/>
                  </a:lnTo>
                  <a:cubicBezTo>
                    <a:pt x="10780" y="3686"/>
                    <a:pt x="10596" y="3061"/>
                    <a:pt x="10271" y="2501"/>
                  </a:cubicBezTo>
                  <a:cubicBezTo>
                    <a:pt x="10118" y="2243"/>
                    <a:pt x="9935" y="1999"/>
                    <a:pt x="9721" y="1772"/>
                  </a:cubicBezTo>
                  <a:cubicBezTo>
                    <a:pt x="9609" y="1650"/>
                    <a:pt x="9487" y="1531"/>
                    <a:pt x="9358" y="1419"/>
                  </a:cubicBezTo>
                  <a:cubicBezTo>
                    <a:pt x="8374" y="546"/>
                    <a:pt x="6956" y="1"/>
                    <a:pt x="5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5798617" y="1786487"/>
              <a:ext cx="474768" cy="588088"/>
            </a:xfrm>
            <a:custGeom>
              <a:avLst/>
              <a:gdLst/>
              <a:ahLst/>
              <a:cxnLst/>
              <a:rect l="l" t="t" r="r" b="b"/>
              <a:pathLst>
                <a:path w="10495" h="13000" extrusionOk="0">
                  <a:moveTo>
                    <a:pt x="2077" y="1"/>
                  </a:moveTo>
                  <a:lnTo>
                    <a:pt x="2077" y="1"/>
                  </a:lnTo>
                  <a:cubicBezTo>
                    <a:pt x="1799" y="154"/>
                    <a:pt x="1537" y="323"/>
                    <a:pt x="1296" y="513"/>
                  </a:cubicBezTo>
                  <a:cubicBezTo>
                    <a:pt x="1239" y="564"/>
                    <a:pt x="1185" y="612"/>
                    <a:pt x="1127" y="659"/>
                  </a:cubicBezTo>
                  <a:cubicBezTo>
                    <a:pt x="971" y="798"/>
                    <a:pt x="822" y="944"/>
                    <a:pt x="686" y="1100"/>
                  </a:cubicBezTo>
                  <a:cubicBezTo>
                    <a:pt x="513" y="1300"/>
                    <a:pt x="357" y="1514"/>
                    <a:pt x="228" y="1738"/>
                  </a:cubicBezTo>
                  <a:cubicBezTo>
                    <a:pt x="143" y="1884"/>
                    <a:pt x="65" y="2033"/>
                    <a:pt x="1" y="2190"/>
                  </a:cubicBezTo>
                  <a:cubicBezTo>
                    <a:pt x="41" y="3855"/>
                    <a:pt x="482" y="5423"/>
                    <a:pt x="1348" y="6926"/>
                  </a:cubicBezTo>
                  <a:cubicBezTo>
                    <a:pt x="2257" y="8510"/>
                    <a:pt x="3505" y="9888"/>
                    <a:pt x="5042" y="10878"/>
                  </a:cubicBezTo>
                  <a:cubicBezTo>
                    <a:pt x="6702" y="11951"/>
                    <a:pt x="8575" y="12558"/>
                    <a:pt x="10495" y="13000"/>
                  </a:cubicBezTo>
                  <a:lnTo>
                    <a:pt x="10495" y="10645"/>
                  </a:lnTo>
                  <a:cubicBezTo>
                    <a:pt x="6057" y="9382"/>
                    <a:pt x="1534" y="4860"/>
                    <a:pt x="2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5984185" y="1540166"/>
              <a:ext cx="138020" cy="252244"/>
            </a:xfrm>
            <a:custGeom>
              <a:avLst/>
              <a:gdLst/>
              <a:ahLst/>
              <a:cxnLst/>
              <a:rect l="l" t="t" r="r" b="b"/>
              <a:pathLst>
                <a:path w="3051" h="5576" extrusionOk="0">
                  <a:moveTo>
                    <a:pt x="730" y="0"/>
                  </a:moveTo>
                  <a:cubicBezTo>
                    <a:pt x="689" y="713"/>
                    <a:pt x="672" y="1371"/>
                    <a:pt x="669" y="1809"/>
                  </a:cubicBezTo>
                  <a:cubicBezTo>
                    <a:pt x="669" y="2552"/>
                    <a:pt x="479" y="4140"/>
                    <a:pt x="0" y="5575"/>
                  </a:cubicBezTo>
                  <a:cubicBezTo>
                    <a:pt x="442" y="4784"/>
                    <a:pt x="968" y="4326"/>
                    <a:pt x="1527" y="4326"/>
                  </a:cubicBezTo>
                  <a:cubicBezTo>
                    <a:pt x="2084" y="4326"/>
                    <a:pt x="2600" y="4774"/>
                    <a:pt x="3041" y="5541"/>
                  </a:cubicBezTo>
                  <a:cubicBezTo>
                    <a:pt x="3044" y="5500"/>
                    <a:pt x="3047" y="5460"/>
                    <a:pt x="3051" y="5419"/>
                  </a:cubicBezTo>
                  <a:cubicBezTo>
                    <a:pt x="2620" y="4238"/>
                    <a:pt x="2294" y="2776"/>
                    <a:pt x="2280" y="1100"/>
                  </a:cubicBezTo>
                  <a:cubicBezTo>
                    <a:pt x="2280" y="811"/>
                    <a:pt x="2284" y="425"/>
                    <a:pt x="2284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6256611" y="2307273"/>
              <a:ext cx="160457" cy="506886"/>
            </a:xfrm>
            <a:custGeom>
              <a:avLst/>
              <a:gdLst/>
              <a:ahLst/>
              <a:cxnLst/>
              <a:rect l="l" t="t" r="r" b="b"/>
              <a:pathLst>
                <a:path w="3547" h="11205" extrusionOk="0">
                  <a:moveTo>
                    <a:pt x="1939" y="0"/>
                  </a:moveTo>
                  <a:cubicBezTo>
                    <a:pt x="1044" y="0"/>
                    <a:pt x="229" y="1073"/>
                    <a:pt x="103" y="2438"/>
                  </a:cubicBezTo>
                  <a:cubicBezTo>
                    <a:pt x="86" y="2637"/>
                    <a:pt x="86" y="2834"/>
                    <a:pt x="96" y="3024"/>
                  </a:cubicBezTo>
                  <a:lnTo>
                    <a:pt x="1" y="11157"/>
                  </a:lnTo>
                  <a:lnTo>
                    <a:pt x="911" y="11205"/>
                  </a:lnTo>
                  <a:lnTo>
                    <a:pt x="3156" y="3689"/>
                  </a:lnTo>
                  <a:lnTo>
                    <a:pt x="3153" y="3689"/>
                  </a:lnTo>
                  <a:cubicBezTo>
                    <a:pt x="3289" y="3364"/>
                    <a:pt x="3384" y="2994"/>
                    <a:pt x="3418" y="2604"/>
                  </a:cubicBezTo>
                  <a:cubicBezTo>
                    <a:pt x="3546" y="1212"/>
                    <a:pt x="2909" y="49"/>
                    <a:pt x="1993" y="1"/>
                  </a:cubicBezTo>
                  <a:cubicBezTo>
                    <a:pt x="1975" y="0"/>
                    <a:pt x="1957" y="0"/>
                    <a:pt x="1939" y="0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6152427" y="2770559"/>
              <a:ext cx="158603" cy="250028"/>
            </a:xfrm>
            <a:custGeom>
              <a:avLst/>
              <a:gdLst/>
              <a:ahLst/>
              <a:cxnLst/>
              <a:rect l="l" t="t" r="r" b="b"/>
              <a:pathLst>
                <a:path w="3506" h="5527" extrusionOk="0">
                  <a:moveTo>
                    <a:pt x="2359" y="0"/>
                  </a:moveTo>
                  <a:lnTo>
                    <a:pt x="604" y="1415"/>
                  </a:lnTo>
                  <a:lnTo>
                    <a:pt x="0" y="3437"/>
                  </a:lnTo>
                  <a:lnTo>
                    <a:pt x="472" y="3505"/>
                  </a:lnTo>
                  <a:lnTo>
                    <a:pt x="943" y="2158"/>
                  </a:lnTo>
                  <a:lnTo>
                    <a:pt x="1618" y="1415"/>
                  </a:lnTo>
                  <a:lnTo>
                    <a:pt x="1415" y="3237"/>
                  </a:lnTo>
                  <a:lnTo>
                    <a:pt x="404" y="5191"/>
                  </a:lnTo>
                  <a:lnTo>
                    <a:pt x="1211" y="5527"/>
                  </a:lnTo>
                  <a:lnTo>
                    <a:pt x="2697" y="3909"/>
                  </a:lnTo>
                  <a:lnTo>
                    <a:pt x="3505" y="404"/>
                  </a:lnTo>
                  <a:lnTo>
                    <a:pt x="2359" y="0"/>
                  </a:ln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5969935" y="1265796"/>
              <a:ext cx="100427" cy="69394"/>
            </a:xfrm>
            <a:custGeom>
              <a:avLst/>
              <a:gdLst/>
              <a:ahLst/>
              <a:cxnLst/>
              <a:rect l="l" t="t" r="r" b="b"/>
              <a:pathLst>
                <a:path w="2220" h="1534" extrusionOk="0">
                  <a:moveTo>
                    <a:pt x="356" y="1"/>
                  </a:moveTo>
                  <a:cubicBezTo>
                    <a:pt x="269" y="1"/>
                    <a:pt x="184" y="46"/>
                    <a:pt x="139" y="127"/>
                  </a:cubicBezTo>
                  <a:lnTo>
                    <a:pt x="71" y="246"/>
                  </a:lnTo>
                  <a:cubicBezTo>
                    <a:pt x="0" y="365"/>
                    <a:pt x="41" y="522"/>
                    <a:pt x="163" y="592"/>
                  </a:cubicBezTo>
                  <a:lnTo>
                    <a:pt x="1734" y="1499"/>
                  </a:lnTo>
                  <a:cubicBezTo>
                    <a:pt x="1773" y="1522"/>
                    <a:pt x="1817" y="1534"/>
                    <a:pt x="1861" y="1534"/>
                  </a:cubicBezTo>
                  <a:cubicBezTo>
                    <a:pt x="1949" y="1534"/>
                    <a:pt x="2035" y="1488"/>
                    <a:pt x="2080" y="1407"/>
                  </a:cubicBezTo>
                  <a:lnTo>
                    <a:pt x="2148" y="1288"/>
                  </a:lnTo>
                  <a:cubicBezTo>
                    <a:pt x="2219" y="1169"/>
                    <a:pt x="2175" y="1010"/>
                    <a:pt x="2056" y="942"/>
                  </a:cubicBezTo>
                  <a:lnTo>
                    <a:pt x="486" y="36"/>
                  </a:lnTo>
                  <a:cubicBezTo>
                    <a:pt x="445" y="12"/>
                    <a:pt x="400" y="1"/>
                    <a:pt x="356" y="1"/>
                  </a:cubicBezTo>
                  <a:close/>
                </a:path>
              </a:pathLst>
            </a:custGeom>
            <a:solidFill>
              <a:srgbClr val="D3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5751162" y="4006560"/>
              <a:ext cx="310420" cy="88982"/>
            </a:xfrm>
            <a:custGeom>
              <a:avLst/>
              <a:gdLst/>
              <a:ahLst/>
              <a:cxnLst/>
              <a:rect l="l" t="t" r="r" b="b"/>
              <a:pathLst>
                <a:path w="6862" h="1967" extrusionOk="0">
                  <a:moveTo>
                    <a:pt x="1537" y="0"/>
                  </a:moveTo>
                  <a:cubicBezTo>
                    <a:pt x="655" y="0"/>
                    <a:pt x="1" y="627"/>
                    <a:pt x="79" y="1966"/>
                  </a:cubicBezTo>
                  <a:lnTo>
                    <a:pt x="6427" y="1966"/>
                  </a:lnTo>
                  <a:cubicBezTo>
                    <a:pt x="6478" y="1464"/>
                    <a:pt x="6861" y="545"/>
                    <a:pt x="6302" y="344"/>
                  </a:cubicBezTo>
                  <a:cubicBezTo>
                    <a:pt x="6235" y="320"/>
                    <a:pt x="6169" y="310"/>
                    <a:pt x="6104" y="310"/>
                  </a:cubicBezTo>
                  <a:cubicBezTo>
                    <a:pt x="5667" y="310"/>
                    <a:pt x="5257" y="778"/>
                    <a:pt x="4874" y="867"/>
                  </a:cubicBezTo>
                  <a:cubicBezTo>
                    <a:pt x="4729" y="900"/>
                    <a:pt x="4585" y="915"/>
                    <a:pt x="4442" y="915"/>
                  </a:cubicBezTo>
                  <a:cubicBezTo>
                    <a:pt x="3878" y="915"/>
                    <a:pt x="3344" y="679"/>
                    <a:pt x="2902" y="419"/>
                  </a:cubicBezTo>
                  <a:cubicBezTo>
                    <a:pt x="2432" y="143"/>
                    <a:pt x="1959" y="0"/>
                    <a:pt x="1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5929673" y="4015291"/>
              <a:ext cx="310420" cy="88982"/>
            </a:xfrm>
            <a:custGeom>
              <a:avLst/>
              <a:gdLst/>
              <a:ahLst/>
              <a:cxnLst/>
              <a:rect l="l" t="t" r="r" b="b"/>
              <a:pathLst>
                <a:path w="6862" h="1967" extrusionOk="0">
                  <a:moveTo>
                    <a:pt x="1541" y="1"/>
                  </a:moveTo>
                  <a:cubicBezTo>
                    <a:pt x="658" y="1"/>
                    <a:pt x="1" y="629"/>
                    <a:pt x="79" y="1966"/>
                  </a:cubicBezTo>
                  <a:lnTo>
                    <a:pt x="6427" y="1966"/>
                  </a:lnTo>
                  <a:cubicBezTo>
                    <a:pt x="6478" y="1464"/>
                    <a:pt x="6862" y="545"/>
                    <a:pt x="6302" y="348"/>
                  </a:cubicBezTo>
                  <a:cubicBezTo>
                    <a:pt x="6234" y="323"/>
                    <a:pt x="6167" y="313"/>
                    <a:pt x="6100" y="313"/>
                  </a:cubicBezTo>
                  <a:cubicBezTo>
                    <a:pt x="5664" y="313"/>
                    <a:pt x="5256" y="779"/>
                    <a:pt x="4877" y="867"/>
                  </a:cubicBezTo>
                  <a:cubicBezTo>
                    <a:pt x="4731" y="901"/>
                    <a:pt x="4585" y="916"/>
                    <a:pt x="4442" y="916"/>
                  </a:cubicBezTo>
                  <a:cubicBezTo>
                    <a:pt x="3878" y="916"/>
                    <a:pt x="3346" y="681"/>
                    <a:pt x="2902" y="419"/>
                  </a:cubicBezTo>
                  <a:cubicBezTo>
                    <a:pt x="2434" y="143"/>
                    <a:pt x="1962" y="1"/>
                    <a:pt x="15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5889637" y="1539669"/>
              <a:ext cx="337110" cy="337110"/>
            </a:xfrm>
            <a:custGeom>
              <a:avLst/>
              <a:gdLst/>
              <a:ahLst/>
              <a:cxnLst/>
              <a:rect l="l" t="t" r="r" b="b"/>
              <a:pathLst>
                <a:path w="7452" h="7452" extrusionOk="0">
                  <a:moveTo>
                    <a:pt x="3726" y="1"/>
                  </a:moveTo>
                  <a:cubicBezTo>
                    <a:pt x="1670" y="1"/>
                    <a:pt x="1" y="1670"/>
                    <a:pt x="1" y="3726"/>
                  </a:cubicBezTo>
                  <a:cubicBezTo>
                    <a:pt x="1" y="5782"/>
                    <a:pt x="1670" y="7452"/>
                    <a:pt x="3726" y="7452"/>
                  </a:cubicBezTo>
                  <a:cubicBezTo>
                    <a:pt x="5782" y="7452"/>
                    <a:pt x="7452" y="5782"/>
                    <a:pt x="7452" y="3726"/>
                  </a:cubicBezTo>
                  <a:cubicBezTo>
                    <a:pt x="7452" y="1670"/>
                    <a:pt x="5782" y="1"/>
                    <a:pt x="3726" y="1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6018567" y="1586988"/>
              <a:ext cx="43926" cy="146298"/>
            </a:xfrm>
            <a:custGeom>
              <a:avLst/>
              <a:gdLst/>
              <a:ahLst/>
              <a:cxnLst/>
              <a:rect l="l" t="t" r="r" b="b"/>
              <a:pathLst>
                <a:path w="971" h="3234" extrusionOk="0">
                  <a:moveTo>
                    <a:pt x="485" y="0"/>
                  </a:moveTo>
                  <a:cubicBezTo>
                    <a:pt x="218" y="0"/>
                    <a:pt x="1" y="217"/>
                    <a:pt x="1" y="486"/>
                  </a:cubicBezTo>
                  <a:lnTo>
                    <a:pt x="1" y="2749"/>
                  </a:lnTo>
                  <a:cubicBezTo>
                    <a:pt x="1" y="3017"/>
                    <a:pt x="218" y="3234"/>
                    <a:pt x="485" y="3234"/>
                  </a:cubicBezTo>
                  <a:cubicBezTo>
                    <a:pt x="750" y="3234"/>
                    <a:pt x="971" y="3017"/>
                    <a:pt x="971" y="2749"/>
                  </a:cubicBezTo>
                  <a:lnTo>
                    <a:pt x="971" y="486"/>
                  </a:lnTo>
                  <a:cubicBezTo>
                    <a:pt x="971" y="217"/>
                    <a:pt x="750" y="0"/>
                    <a:pt x="485" y="0"/>
                  </a:cubicBezTo>
                  <a:close/>
                </a:path>
              </a:pathLst>
            </a:custGeom>
            <a:solidFill>
              <a:srgbClr val="E0A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6082127" y="1372558"/>
              <a:ext cx="71701" cy="125127"/>
            </a:xfrm>
            <a:custGeom>
              <a:avLst/>
              <a:gdLst/>
              <a:ahLst/>
              <a:cxnLst/>
              <a:rect l="l" t="t" r="r" b="b"/>
              <a:pathLst>
                <a:path w="1585" h="2766" extrusionOk="0">
                  <a:moveTo>
                    <a:pt x="635" y="0"/>
                  </a:moveTo>
                  <a:cubicBezTo>
                    <a:pt x="286" y="0"/>
                    <a:pt x="1" y="285"/>
                    <a:pt x="1" y="635"/>
                  </a:cubicBezTo>
                  <a:lnTo>
                    <a:pt x="1" y="2131"/>
                  </a:lnTo>
                  <a:cubicBezTo>
                    <a:pt x="1" y="2481"/>
                    <a:pt x="286" y="2766"/>
                    <a:pt x="635" y="2766"/>
                  </a:cubicBezTo>
                  <a:lnTo>
                    <a:pt x="950" y="2766"/>
                  </a:lnTo>
                  <a:cubicBezTo>
                    <a:pt x="1299" y="2766"/>
                    <a:pt x="1584" y="2481"/>
                    <a:pt x="1584" y="2131"/>
                  </a:cubicBezTo>
                  <a:lnTo>
                    <a:pt x="1584" y="635"/>
                  </a:lnTo>
                  <a:cubicBezTo>
                    <a:pt x="1584" y="285"/>
                    <a:pt x="1299" y="0"/>
                    <a:pt x="950" y="0"/>
                  </a:cubicBezTo>
                  <a:close/>
                </a:path>
              </a:pathLst>
            </a:custGeom>
            <a:solidFill>
              <a:srgbClr val="E0A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5812098" y="1368577"/>
              <a:ext cx="71747" cy="124946"/>
            </a:xfrm>
            <a:custGeom>
              <a:avLst/>
              <a:gdLst/>
              <a:ahLst/>
              <a:cxnLst/>
              <a:rect l="l" t="t" r="r" b="b"/>
              <a:pathLst>
                <a:path w="1586" h="2762" extrusionOk="0">
                  <a:moveTo>
                    <a:pt x="636" y="0"/>
                  </a:moveTo>
                  <a:cubicBezTo>
                    <a:pt x="286" y="0"/>
                    <a:pt x="1" y="285"/>
                    <a:pt x="1" y="635"/>
                  </a:cubicBezTo>
                  <a:lnTo>
                    <a:pt x="1" y="2127"/>
                  </a:lnTo>
                  <a:cubicBezTo>
                    <a:pt x="1" y="2477"/>
                    <a:pt x="286" y="2762"/>
                    <a:pt x="636" y="2762"/>
                  </a:cubicBezTo>
                  <a:lnTo>
                    <a:pt x="951" y="2762"/>
                  </a:lnTo>
                  <a:cubicBezTo>
                    <a:pt x="1300" y="2762"/>
                    <a:pt x="1585" y="2477"/>
                    <a:pt x="1585" y="2127"/>
                  </a:cubicBezTo>
                  <a:lnTo>
                    <a:pt x="1585" y="635"/>
                  </a:lnTo>
                  <a:cubicBezTo>
                    <a:pt x="1585" y="285"/>
                    <a:pt x="1300" y="0"/>
                    <a:pt x="951" y="0"/>
                  </a:cubicBezTo>
                  <a:close/>
                </a:path>
              </a:pathLst>
            </a:custGeom>
            <a:solidFill>
              <a:srgbClr val="E0A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5844670" y="1134650"/>
              <a:ext cx="249123" cy="505303"/>
            </a:xfrm>
            <a:custGeom>
              <a:avLst/>
              <a:gdLst/>
              <a:ahLst/>
              <a:cxnLst/>
              <a:rect l="l" t="t" r="r" b="b"/>
              <a:pathLst>
                <a:path w="5507" h="11170" extrusionOk="0">
                  <a:moveTo>
                    <a:pt x="2202" y="1"/>
                  </a:moveTo>
                  <a:cubicBezTo>
                    <a:pt x="991" y="1"/>
                    <a:pt x="1" y="991"/>
                    <a:pt x="1" y="2206"/>
                  </a:cubicBezTo>
                  <a:lnTo>
                    <a:pt x="1" y="8968"/>
                  </a:lnTo>
                  <a:cubicBezTo>
                    <a:pt x="1" y="10179"/>
                    <a:pt x="991" y="11170"/>
                    <a:pt x="2202" y="11170"/>
                  </a:cubicBezTo>
                  <a:lnTo>
                    <a:pt x="3302" y="11170"/>
                  </a:lnTo>
                  <a:cubicBezTo>
                    <a:pt x="4517" y="11170"/>
                    <a:pt x="5507" y="10179"/>
                    <a:pt x="5507" y="8968"/>
                  </a:cubicBezTo>
                  <a:lnTo>
                    <a:pt x="5507" y="2206"/>
                  </a:lnTo>
                  <a:cubicBezTo>
                    <a:pt x="5507" y="991"/>
                    <a:pt x="4517" y="1"/>
                    <a:pt x="3302" y="1"/>
                  </a:cubicBezTo>
                  <a:close/>
                </a:path>
              </a:pathLst>
            </a:custGeom>
            <a:solidFill>
              <a:srgbClr val="ED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6025624" y="1159033"/>
              <a:ext cx="68173" cy="182262"/>
            </a:xfrm>
            <a:custGeom>
              <a:avLst/>
              <a:gdLst/>
              <a:ahLst/>
              <a:cxnLst/>
              <a:rect l="l" t="t" r="r" b="b"/>
              <a:pathLst>
                <a:path w="1507" h="4029" extrusionOk="0">
                  <a:moveTo>
                    <a:pt x="377" y="1"/>
                  </a:moveTo>
                  <a:cubicBezTo>
                    <a:pt x="0" y="940"/>
                    <a:pt x="268" y="2254"/>
                    <a:pt x="710" y="3058"/>
                  </a:cubicBezTo>
                  <a:cubicBezTo>
                    <a:pt x="920" y="3438"/>
                    <a:pt x="1195" y="3753"/>
                    <a:pt x="1507" y="4028"/>
                  </a:cubicBezTo>
                  <a:lnTo>
                    <a:pt x="1507" y="2216"/>
                  </a:lnTo>
                  <a:cubicBezTo>
                    <a:pt x="1507" y="1307"/>
                    <a:pt x="1059" y="503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5831008" y="1127267"/>
              <a:ext cx="280156" cy="152134"/>
            </a:xfrm>
            <a:custGeom>
              <a:avLst/>
              <a:gdLst/>
              <a:ahLst/>
              <a:cxnLst/>
              <a:rect l="l" t="t" r="r" b="b"/>
              <a:pathLst>
                <a:path w="6193" h="3363" extrusionOk="0">
                  <a:moveTo>
                    <a:pt x="3098" y="0"/>
                  </a:moveTo>
                  <a:cubicBezTo>
                    <a:pt x="1391" y="0"/>
                    <a:pt x="1" y="1394"/>
                    <a:pt x="1" y="3098"/>
                  </a:cubicBezTo>
                  <a:lnTo>
                    <a:pt x="1" y="3362"/>
                  </a:lnTo>
                  <a:lnTo>
                    <a:pt x="3858" y="3362"/>
                  </a:lnTo>
                  <a:cubicBezTo>
                    <a:pt x="3359" y="3129"/>
                    <a:pt x="2905" y="2806"/>
                    <a:pt x="2545" y="2351"/>
                  </a:cubicBezTo>
                  <a:cubicBezTo>
                    <a:pt x="2457" y="2240"/>
                    <a:pt x="2556" y="2094"/>
                    <a:pt x="2658" y="2094"/>
                  </a:cubicBezTo>
                  <a:cubicBezTo>
                    <a:pt x="2691" y="2094"/>
                    <a:pt x="2724" y="2109"/>
                    <a:pt x="2752" y="2144"/>
                  </a:cubicBezTo>
                  <a:cubicBezTo>
                    <a:pt x="3258" y="2789"/>
                    <a:pt x="3943" y="3149"/>
                    <a:pt x="4703" y="3362"/>
                  </a:cubicBezTo>
                  <a:lnTo>
                    <a:pt x="6192" y="3362"/>
                  </a:lnTo>
                  <a:lnTo>
                    <a:pt x="6192" y="3098"/>
                  </a:lnTo>
                  <a:cubicBezTo>
                    <a:pt x="6192" y="1394"/>
                    <a:pt x="4802" y="0"/>
                    <a:pt x="30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6021507" y="1616303"/>
              <a:ext cx="272149" cy="272149"/>
            </a:xfrm>
            <a:custGeom>
              <a:avLst/>
              <a:gdLst/>
              <a:ahLst/>
              <a:cxnLst/>
              <a:rect l="l" t="t" r="r" b="b"/>
              <a:pathLst>
                <a:path w="6016" h="6016" extrusionOk="0">
                  <a:moveTo>
                    <a:pt x="3006" y="1"/>
                  </a:moveTo>
                  <a:cubicBezTo>
                    <a:pt x="1347" y="1"/>
                    <a:pt x="0" y="1347"/>
                    <a:pt x="0" y="3006"/>
                  </a:cubicBezTo>
                  <a:cubicBezTo>
                    <a:pt x="0" y="4669"/>
                    <a:pt x="1347" y="6016"/>
                    <a:pt x="3006" y="6016"/>
                  </a:cubicBezTo>
                  <a:cubicBezTo>
                    <a:pt x="4669" y="6016"/>
                    <a:pt x="6016" y="4669"/>
                    <a:pt x="6016" y="3006"/>
                  </a:cubicBezTo>
                  <a:cubicBezTo>
                    <a:pt x="6016" y="1347"/>
                    <a:pt x="4669" y="1"/>
                    <a:pt x="30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5829153" y="2315461"/>
              <a:ext cx="389450" cy="273551"/>
            </a:xfrm>
            <a:custGeom>
              <a:avLst/>
              <a:gdLst/>
              <a:ahLst/>
              <a:cxnLst/>
              <a:rect l="l" t="t" r="r" b="b"/>
              <a:pathLst>
                <a:path w="8609" h="6047" extrusionOk="0">
                  <a:moveTo>
                    <a:pt x="2792" y="0"/>
                  </a:moveTo>
                  <a:cubicBezTo>
                    <a:pt x="2092" y="0"/>
                    <a:pt x="1493" y="4"/>
                    <a:pt x="1144" y="13"/>
                  </a:cubicBezTo>
                  <a:cubicBezTo>
                    <a:pt x="1042" y="624"/>
                    <a:pt x="707" y="1153"/>
                    <a:pt x="234" y="1598"/>
                  </a:cubicBezTo>
                  <a:lnTo>
                    <a:pt x="198" y="3848"/>
                  </a:lnTo>
                  <a:cubicBezTo>
                    <a:pt x="1" y="5076"/>
                    <a:pt x="1232" y="6046"/>
                    <a:pt x="1232" y="6046"/>
                  </a:cubicBezTo>
                  <a:lnTo>
                    <a:pt x="8609" y="5982"/>
                  </a:lnTo>
                  <a:cubicBezTo>
                    <a:pt x="7475" y="4428"/>
                    <a:pt x="7350" y="2796"/>
                    <a:pt x="7469" y="1635"/>
                  </a:cubicBezTo>
                  <a:cubicBezTo>
                    <a:pt x="7092" y="1188"/>
                    <a:pt x="6827" y="641"/>
                    <a:pt x="6695" y="21"/>
                  </a:cubicBezTo>
                  <a:cubicBezTo>
                    <a:pt x="5643" y="12"/>
                    <a:pt x="4053" y="0"/>
                    <a:pt x="2792" y="0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5802327" y="1929623"/>
              <a:ext cx="459432" cy="468072"/>
            </a:xfrm>
            <a:custGeom>
              <a:avLst/>
              <a:gdLst/>
              <a:ahLst/>
              <a:cxnLst/>
              <a:rect l="l" t="t" r="r" b="b"/>
              <a:pathLst>
                <a:path w="10156" h="10347" extrusionOk="0">
                  <a:moveTo>
                    <a:pt x="2842" y="1"/>
                  </a:moveTo>
                  <a:cubicBezTo>
                    <a:pt x="2259" y="1"/>
                    <a:pt x="1674" y="197"/>
                    <a:pt x="1198" y="600"/>
                  </a:cubicBezTo>
                  <a:cubicBezTo>
                    <a:pt x="132" y="1506"/>
                    <a:pt x="0" y="3121"/>
                    <a:pt x="906" y="4190"/>
                  </a:cubicBezTo>
                  <a:lnTo>
                    <a:pt x="5371" y="9452"/>
                  </a:lnTo>
                  <a:cubicBezTo>
                    <a:pt x="5871" y="10042"/>
                    <a:pt x="6590" y="10346"/>
                    <a:pt x="7314" y="10346"/>
                  </a:cubicBezTo>
                  <a:cubicBezTo>
                    <a:pt x="7896" y="10346"/>
                    <a:pt x="8481" y="10150"/>
                    <a:pt x="8957" y="9747"/>
                  </a:cubicBezTo>
                  <a:cubicBezTo>
                    <a:pt x="10023" y="8841"/>
                    <a:pt x="10155" y="7226"/>
                    <a:pt x="9252" y="6157"/>
                  </a:cubicBezTo>
                  <a:lnTo>
                    <a:pt x="4787" y="895"/>
                  </a:lnTo>
                  <a:cubicBezTo>
                    <a:pt x="4285" y="304"/>
                    <a:pt x="3565" y="1"/>
                    <a:pt x="2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5816711" y="2062081"/>
              <a:ext cx="327610" cy="335617"/>
            </a:xfrm>
            <a:custGeom>
              <a:avLst/>
              <a:gdLst/>
              <a:ahLst/>
              <a:cxnLst/>
              <a:rect l="l" t="t" r="r" b="b"/>
              <a:pathLst>
                <a:path w="7242" h="7419" extrusionOk="0">
                  <a:moveTo>
                    <a:pt x="888" y="0"/>
                  </a:moveTo>
                  <a:cubicBezTo>
                    <a:pt x="588" y="0"/>
                    <a:pt x="291" y="39"/>
                    <a:pt x="1" y="122"/>
                  </a:cubicBezTo>
                  <a:cubicBezTo>
                    <a:pt x="82" y="529"/>
                    <a:pt x="265" y="922"/>
                    <a:pt x="554" y="1262"/>
                  </a:cubicBezTo>
                  <a:lnTo>
                    <a:pt x="5019" y="6524"/>
                  </a:lnTo>
                  <a:cubicBezTo>
                    <a:pt x="5519" y="7114"/>
                    <a:pt x="6234" y="7419"/>
                    <a:pt x="6955" y="7419"/>
                  </a:cubicBezTo>
                  <a:cubicBezTo>
                    <a:pt x="7050" y="7419"/>
                    <a:pt x="7146" y="7413"/>
                    <a:pt x="7242" y="7403"/>
                  </a:cubicBezTo>
                  <a:cubicBezTo>
                    <a:pt x="6899" y="5995"/>
                    <a:pt x="6356" y="4644"/>
                    <a:pt x="5575" y="3386"/>
                  </a:cubicBezTo>
                  <a:cubicBezTo>
                    <a:pt x="4863" y="2242"/>
                    <a:pt x="4038" y="1163"/>
                    <a:pt x="2830" y="518"/>
                  </a:cubicBezTo>
                  <a:cubicBezTo>
                    <a:pt x="2214" y="190"/>
                    <a:pt x="1547" y="0"/>
                    <a:pt x="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6101489" y="1818156"/>
              <a:ext cx="20447" cy="272285"/>
            </a:xfrm>
            <a:custGeom>
              <a:avLst/>
              <a:gdLst/>
              <a:ahLst/>
              <a:cxnLst/>
              <a:rect l="l" t="t" r="r" b="b"/>
              <a:pathLst>
                <a:path w="452" h="6019" extrusionOk="0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lnTo>
                    <a:pt x="0" y="5791"/>
                  </a:lnTo>
                  <a:cubicBezTo>
                    <a:pt x="0" y="5917"/>
                    <a:pt x="102" y="6019"/>
                    <a:pt x="227" y="6019"/>
                  </a:cubicBezTo>
                  <a:cubicBezTo>
                    <a:pt x="349" y="6019"/>
                    <a:pt x="451" y="5917"/>
                    <a:pt x="451" y="5791"/>
                  </a:cubicBezTo>
                  <a:lnTo>
                    <a:pt x="451" y="227"/>
                  </a:lnTo>
                  <a:cubicBezTo>
                    <a:pt x="451" y="102"/>
                    <a:pt x="349" y="0"/>
                    <a:pt x="227" y="0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5949169" y="1982190"/>
              <a:ext cx="237180" cy="278437"/>
            </a:xfrm>
            <a:custGeom>
              <a:avLst/>
              <a:gdLst/>
              <a:ahLst/>
              <a:cxnLst/>
              <a:rect l="l" t="t" r="r" b="b"/>
              <a:pathLst>
                <a:path w="5243" h="6155" extrusionOk="0">
                  <a:moveTo>
                    <a:pt x="383" y="0"/>
                  </a:moveTo>
                  <a:cubicBezTo>
                    <a:pt x="315" y="0"/>
                    <a:pt x="245" y="23"/>
                    <a:pt x="187" y="69"/>
                  </a:cubicBezTo>
                  <a:lnTo>
                    <a:pt x="150" y="100"/>
                  </a:lnTo>
                  <a:cubicBezTo>
                    <a:pt x="21" y="208"/>
                    <a:pt x="1" y="402"/>
                    <a:pt x="109" y="530"/>
                  </a:cubicBezTo>
                  <a:lnTo>
                    <a:pt x="4625" y="6044"/>
                  </a:lnTo>
                  <a:cubicBezTo>
                    <a:pt x="4686" y="6117"/>
                    <a:pt x="4775" y="6155"/>
                    <a:pt x="4863" y="6155"/>
                  </a:cubicBezTo>
                  <a:cubicBezTo>
                    <a:pt x="4932" y="6155"/>
                    <a:pt x="5000" y="6132"/>
                    <a:pt x="5056" y="6085"/>
                  </a:cubicBezTo>
                  <a:lnTo>
                    <a:pt x="5094" y="6054"/>
                  </a:lnTo>
                  <a:cubicBezTo>
                    <a:pt x="5226" y="5949"/>
                    <a:pt x="5243" y="5756"/>
                    <a:pt x="5138" y="5623"/>
                  </a:cubicBezTo>
                  <a:lnTo>
                    <a:pt x="618" y="113"/>
                  </a:lnTo>
                  <a:cubicBezTo>
                    <a:pt x="559" y="38"/>
                    <a:pt x="472" y="0"/>
                    <a:pt x="3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5948266" y="1803544"/>
              <a:ext cx="20447" cy="272375"/>
            </a:xfrm>
            <a:custGeom>
              <a:avLst/>
              <a:gdLst/>
              <a:ahLst/>
              <a:cxnLst/>
              <a:rect l="l" t="t" r="r" b="b"/>
              <a:pathLst>
                <a:path w="452" h="6021" extrusionOk="0">
                  <a:moveTo>
                    <a:pt x="228" y="1"/>
                  </a:moveTo>
                  <a:cubicBezTo>
                    <a:pt x="102" y="1"/>
                    <a:pt x="0" y="102"/>
                    <a:pt x="0" y="228"/>
                  </a:cubicBezTo>
                  <a:lnTo>
                    <a:pt x="0" y="5792"/>
                  </a:lnTo>
                  <a:cubicBezTo>
                    <a:pt x="0" y="5918"/>
                    <a:pt x="102" y="6020"/>
                    <a:pt x="228" y="6020"/>
                  </a:cubicBezTo>
                  <a:cubicBezTo>
                    <a:pt x="350" y="6020"/>
                    <a:pt x="452" y="5918"/>
                    <a:pt x="452" y="5792"/>
                  </a:cubicBezTo>
                  <a:lnTo>
                    <a:pt x="452" y="228"/>
                  </a:lnTo>
                  <a:cubicBezTo>
                    <a:pt x="452" y="102"/>
                    <a:pt x="350" y="1"/>
                    <a:pt x="228" y="1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6091627" y="1408478"/>
              <a:ext cx="41030" cy="56502"/>
            </a:xfrm>
            <a:custGeom>
              <a:avLst/>
              <a:gdLst/>
              <a:ahLst/>
              <a:cxnLst/>
              <a:rect l="l" t="t" r="r" b="b"/>
              <a:pathLst>
                <a:path w="907" h="1249" extrusionOk="0">
                  <a:moveTo>
                    <a:pt x="455" y="0"/>
                  </a:moveTo>
                  <a:cubicBezTo>
                    <a:pt x="204" y="0"/>
                    <a:pt x="1" y="279"/>
                    <a:pt x="1" y="625"/>
                  </a:cubicBezTo>
                  <a:cubicBezTo>
                    <a:pt x="1" y="971"/>
                    <a:pt x="204" y="1249"/>
                    <a:pt x="455" y="1249"/>
                  </a:cubicBezTo>
                  <a:cubicBezTo>
                    <a:pt x="703" y="1249"/>
                    <a:pt x="906" y="971"/>
                    <a:pt x="906" y="625"/>
                  </a:cubicBezTo>
                  <a:cubicBezTo>
                    <a:pt x="906" y="279"/>
                    <a:pt x="703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5805855" y="1409382"/>
              <a:ext cx="40985" cy="56683"/>
            </a:xfrm>
            <a:custGeom>
              <a:avLst/>
              <a:gdLst/>
              <a:ahLst/>
              <a:cxnLst/>
              <a:rect l="l" t="t" r="r" b="b"/>
              <a:pathLst>
                <a:path w="906" h="1253" extrusionOk="0">
                  <a:moveTo>
                    <a:pt x="451" y="1"/>
                  </a:moveTo>
                  <a:cubicBezTo>
                    <a:pt x="204" y="1"/>
                    <a:pt x="0" y="279"/>
                    <a:pt x="0" y="625"/>
                  </a:cubicBezTo>
                  <a:cubicBezTo>
                    <a:pt x="0" y="971"/>
                    <a:pt x="204" y="1252"/>
                    <a:pt x="451" y="1252"/>
                  </a:cubicBezTo>
                  <a:cubicBezTo>
                    <a:pt x="702" y="1252"/>
                    <a:pt x="906" y="971"/>
                    <a:pt x="906" y="625"/>
                  </a:cubicBezTo>
                  <a:cubicBezTo>
                    <a:pt x="906" y="279"/>
                    <a:pt x="70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6111124" y="1437656"/>
              <a:ext cx="17688" cy="93777"/>
            </a:xfrm>
            <a:custGeom>
              <a:avLst/>
              <a:gdLst/>
              <a:ahLst/>
              <a:cxnLst/>
              <a:rect l="l" t="t" r="r" b="b"/>
              <a:pathLst>
                <a:path w="391" h="2073" extrusionOk="0">
                  <a:moveTo>
                    <a:pt x="198" y="0"/>
                  </a:moveTo>
                  <a:cubicBezTo>
                    <a:pt x="88" y="0"/>
                    <a:pt x="0" y="88"/>
                    <a:pt x="0" y="193"/>
                  </a:cubicBezTo>
                  <a:lnTo>
                    <a:pt x="0" y="1876"/>
                  </a:lnTo>
                  <a:cubicBezTo>
                    <a:pt x="0" y="1985"/>
                    <a:pt x="88" y="2073"/>
                    <a:pt x="198" y="2073"/>
                  </a:cubicBezTo>
                  <a:cubicBezTo>
                    <a:pt x="303" y="2073"/>
                    <a:pt x="391" y="1985"/>
                    <a:pt x="391" y="1876"/>
                  </a:cubicBezTo>
                  <a:lnTo>
                    <a:pt x="391" y="193"/>
                  </a:lnTo>
                  <a:cubicBezTo>
                    <a:pt x="391" y="88"/>
                    <a:pt x="303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5804724" y="1434716"/>
              <a:ext cx="17733" cy="93687"/>
            </a:xfrm>
            <a:custGeom>
              <a:avLst/>
              <a:gdLst/>
              <a:ahLst/>
              <a:cxnLst/>
              <a:rect l="l" t="t" r="r" b="b"/>
              <a:pathLst>
                <a:path w="392" h="2071" extrusionOk="0">
                  <a:moveTo>
                    <a:pt x="198" y="0"/>
                  </a:moveTo>
                  <a:cubicBezTo>
                    <a:pt x="90" y="0"/>
                    <a:pt x="1" y="89"/>
                    <a:pt x="1" y="194"/>
                  </a:cubicBezTo>
                  <a:lnTo>
                    <a:pt x="1" y="1877"/>
                  </a:lnTo>
                  <a:cubicBezTo>
                    <a:pt x="1" y="1985"/>
                    <a:pt x="90" y="2070"/>
                    <a:pt x="198" y="2070"/>
                  </a:cubicBezTo>
                  <a:cubicBezTo>
                    <a:pt x="303" y="2070"/>
                    <a:pt x="392" y="1985"/>
                    <a:pt x="392" y="1877"/>
                  </a:cubicBezTo>
                  <a:lnTo>
                    <a:pt x="392" y="194"/>
                  </a:lnTo>
                  <a:cubicBezTo>
                    <a:pt x="392" y="89"/>
                    <a:pt x="303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5943438" y="1411425"/>
              <a:ext cx="17700" cy="777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36"/>
          <p:cNvSpPr/>
          <p:nvPr/>
        </p:nvSpPr>
        <p:spPr>
          <a:xfrm>
            <a:off x="1588392" y="4048250"/>
            <a:ext cx="582485" cy="42982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Gender</a:t>
            </a:r>
            <a:endParaRPr sz="10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189" name="Google Shape;1189;p36"/>
          <p:cNvSpPr/>
          <p:nvPr/>
        </p:nvSpPr>
        <p:spPr>
          <a:xfrm>
            <a:off x="2377841" y="4048179"/>
            <a:ext cx="720591" cy="429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Education Level</a:t>
            </a:r>
            <a:endParaRPr sz="10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190" name="Google Shape;1190;p36"/>
          <p:cNvSpPr/>
          <p:nvPr/>
        </p:nvSpPr>
        <p:spPr>
          <a:xfrm>
            <a:off x="3410696" y="4048136"/>
            <a:ext cx="493424" cy="429786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Race</a:t>
            </a:r>
            <a:endParaRPr sz="1000" dirty="0">
              <a:solidFill>
                <a:srgbClr val="F3F3F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191" name="Google Shape;1191;p36"/>
          <p:cNvSpPr/>
          <p:nvPr/>
        </p:nvSpPr>
        <p:spPr>
          <a:xfrm>
            <a:off x="4232997" y="4048249"/>
            <a:ext cx="681081" cy="429671"/>
          </a:xfrm>
          <a:prstGeom prst="roundRect">
            <a:avLst>
              <a:gd name="adj" fmla="val 16667"/>
            </a:avLst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Disability</a:t>
            </a:r>
            <a:endParaRPr sz="1000" dirty="0">
              <a:solidFill>
                <a:srgbClr val="F3F3F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193" name="Google Shape;1193;p36"/>
          <p:cNvSpPr/>
          <p:nvPr/>
        </p:nvSpPr>
        <p:spPr>
          <a:xfrm>
            <a:off x="720000" y="4048250"/>
            <a:ext cx="628576" cy="42985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Age</a:t>
            </a:r>
            <a:endParaRPr sz="10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5D2E20-835E-624D-ACE3-D4396DE5F63B}"/>
              </a:ext>
            </a:extLst>
          </p:cNvPr>
          <p:cNvGrpSpPr/>
          <p:nvPr/>
        </p:nvGrpSpPr>
        <p:grpSpPr>
          <a:xfrm>
            <a:off x="3527001" y="1174909"/>
            <a:ext cx="5502153" cy="816303"/>
            <a:chOff x="-1494641" y="629441"/>
            <a:chExt cx="5502153" cy="816303"/>
          </a:xfrm>
        </p:grpSpPr>
        <p:sp>
          <p:nvSpPr>
            <p:cNvPr id="309" name="Google Shape;1200;p37">
              <a:extLst>
                <a:ext uri="{FF2B5EF4-FFF2-40B4-BE49-F238E27FC236}">
                  <a16:creationId xmlns:a16="http://schemas.microsoft.com/office/drawing/2014/main" id="{5B918E94-D80A-F741-B9D1-9EE8BA2FA262}"/>
                </a:ext>
              </a:extLst>
            </p:cNvPr>
            <p:cNvSpPr txBox="1">
              <a:spLocks/>
            </p:cNvSpPr>
            <p:nvPr/>
          </p:nvSpPr>
          <p:spPr>
            <a:xfrm>
              <a:off x="278477" y="873044"/>
              <a:ext cx="3729035" cy="5727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en-US" b="1" dirty="0"/>
                <a:t>Y</a:t>
              </a:r>
              <a:r>
                <a:rPr lang="en-US" dirty="0"/>
                <a:t> </a:t>
              </a:r>
              <a:r>
                <a:rPr lang="en-US" sz="1200" dirty="0"/>
                <a:t>-&gt; predicted label -&gt; ‘Credit’</a:t>
              </a:r>
            </a:p>
            <a:p>
              <a:pPr>
                <a:spcAft>
                  <a:spcPts val="200"/>
                </a:spcAft>
              </a:pPr>
              <a:r>
                <a:rPr lang="en-US" b="1" dirty="0"/>
                <a:t>X</a:t>
              </a:r>
              <a:r>
                <a:rPr lang="en-US" dirty="0"/>
                <a:t> </a:t>
              </a:r>
              <a:r>
                <a:rPr lang="en-US" sz="1200" dirty="0"/>
                <a:t>-&gt; attributes inside the dataset -&gt; ’Income’</a:t>
              </a:r>
            </a:p>
            <a:p>
              <a:pPr>
                <a:spcAft>
                  <a:spcPts val="200"/>
                </a:spcAft>
              </a:pPr>
              <a:r>
                <a:rPr lang="en-US" b="1" dirty="0"/>
                <a:t>Z </a:t>
              </a:r>
              <a:r>
                <a:rPr lang="en-US" sz="1200" dirty="0"/>
                <a:t>-&gt; sensitive attributes -&gt; ‘Race’</a:t>
              </a:r>
            </a:p>
            <a:p>
              <a:pPr>
                <a:spcAft>
                  <a:spcPts val="1600"/>
                </a:spcAft>
              </a:pPr>
              <a:endParaRPr lang="en-US" dirty="0"/>
            </a:p>
          </p:txBody>
        </p:sp>
        <p:sp>
          <p:nvSpPr>
            <p:cNvPr id="311" name="Google Shape;1200;p37">
              <a:extLst>
                <a:ext uri="{FF2B5EF4-FFF2-40B4-BE49-F238E27FC236}">
                  <a16:creationId xmlns:a16="http://schemas.microsoft.com/office/drawing/2014/main" id="{4571A931-D749-2D42-AB53-34B2227F3167}"/>
                </a:ext>
              </a:extLst>
            </p:cNvPr>
            <p:cNvSpPr txBox="1">
              <a:spLocks/>
            </p:cNvSpPr>
            <p:nvPr/>
          </p:nvSpPr>
          <p:spPr>
            <a:xfrm>
              <a:off x="-1494641" y="629441"/>
              <a:ext cx="2595713" cy="368706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>
                <a:spcAft>
                  <a:spcPts val="1600"/>
                </a:spcAft>
              </a:pPr>
              <a:r>
                <a:rPr lang="en-US" b="1" dirty="0"/>
                <a:t>Dataset</a:t>
              </a:r>
            </a:p>
          </p:txBody>
        </p:sp>
      </p:grpSp>
      <p:sp>
        <p:nvSpPr>
          <p:cNvPr id="312" name="Google Shape;1200;p37">
            <a:extLst>
              <a:ext uri="{FF2B5EF4-FFF2-40B4-BE49-F238E27FC236}">
                <a16:creationId xmlns:a16="http://schemas.microsoft.com/office/drawing/2014/main" id="{B255CFA4-F4B8-E74F-9F02-780AD4954943}"/>
              </a:ext>
            </a:extLst>
          </p:cNvPr>
          <p:cNvSpPr txBox="1">
            <a:spLocks/>
          </p:cNvSpPr>
          <p:nvPr/>
        </p:nvSpPr>
        <p:spPr>
          <a:xfrm>
            <a:off x="5724351" y="2332991"/>
            <a:ext cx="29505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Goal: </a:t>
            </a:r>
            <a:r>
              <a:rPr lang="en-US" dirty="0"/>
              <a:t>train the model to 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200" b="1" dirty="0"/>
              <a:t>simultaneously predict the label Y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200" b="1" dirty="0"/>
              <a:t>prevent a jointly-trained adversary from predicting Z</a:t>
            </a:r>
            <a:r>
              <a:rPr lang="en-US" sz="1200" dirty="0"/>
              <a:t> </a:t>
            </a:r>
          </a:p>
          <a:p>
            <a:pPr>
              <a:spcAft>
                <a:spcPts val="1600"/>
              </a:spcAft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Google Shape;1200;p37">
                <a:extLst>
                  <a:ext uri="{FF2B5EF4-FFF2-40B4-BE49-F238E27FC236}">
                    <a16:creationId xmlns:a16="http://schemas.microsoft.com/office/drawing/2014/main" id="{8B9769B6-EF05-D443-A8A4-4FF08DBBDF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4965" y="1399718"/>
                <a:ext cx="3729035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b="1" dirty="0"/>
                  <a:t>Intuition: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i="1" dirty="0"/>
                  <a:t>g</a:t>
                </a:r>
                <a:r>
                  <a:rPr lang="en-US" sz="1200" dirty="0"/>
                  <a:t>(X) to be the shared learned embedding of our 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Y=</a:t>
                </a:r>
                <a:r>
                  <a:rPr lang="en-US" sz="1200" i="1" dirty="0"/>
                  <a:t>f</a:t>
                </a:r>
                <a:r>
                  <a:rPr lang="en-US" sz="1200" dirty="0"/>
                  <a:t>(</a:t>
                </a:r>
                <a:r>
                  <a:rPr lang="en-US" sz="1200" i="1" dirty="0"/>
                  <a:t>g</a:t>
                </a:r>
                <a:r>
                  <a:rPr lang="en-US" sz="1200" dirty="0"/>
                  <a:t>(X))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Have ‘a’ be our adversary where Z=a(g(X))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Prediction loss </a:t>
                </a:r>
                <a:r>
                  <a:rPr lang="en-US" sz="1200" dirty="0" err="1"/>
                  <a:t>L_y</a:t>
                </a:r>
                <a:r>
                  <a:rPr lang="en-US" sz="1200" dirty="0"/>
                  <a:t>(</a:t>
                </a:r>
                <a:r>
                  <a:rPr lang="en-US" sz="1200" i="1" dirty="0"/>
                  <a:t>f</a:t>
                </a:r>
                <a:r>
                  <a:rPr lang="en-US" sz="1200" dirty="0"/>
                  <a:t>(</a:t>
                </a:r>
                <a:r>
                  <a:rPr lang="en-US" sz="1200" i="1" dirty="0"/>
                  <a:t>g</a:t>
                </a:r>
                <a:r>
                  <a:rPr lang="en-US" sz="1200" dirty="0"/>
                  <a:t>(X)), Y) and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Adversarial loss </a:t>
                </a:r>
                <a:r>
                  <a:rPr lang="en-US" sz="1200" dirty="0" err="1"/>
                  <a:t>L_z</a:t>
                </a:r>
                <a:r>
                  <a:rPr lang="en-US" sz="1200" dirty="0"/>
                  <a:t>(</a:t>
                </a:r>
                <a:r>
                  <a:rPr lang="en-US" sz="1200" i="1" dirty="0"/>
                  <a:t>a</a:t>
                </a:r>
                <a:r>
                  <a:rPr lang="en-US" sz="1200" dirty="0"/>
                  <a:t>(</a:t>
                </a:r>
                <a:r>
                  <a:rPr lang="en-US" sz="1200" i="1" dirty="0"/>
                  <a:t>g</a:t>
                </a:r>
                <a:r>
                  <a:rPr lang="en-US" sz="1200" dirty="0"/>
                  <a:t>(X)), Z)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Introduce J_</a:t>
                </a:r>
                <a:r>
                  <a:rPr lang="el-GR" sz="1200" dirty="0"/>
                  <a:t>λ, </a:t>
                </a:r>
                <a:r>
                  <a:rPr lang="en-US" sz="1200" dirty="0"/>
                  <a:t>which is the identity function with a negative gradient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1" dirty="0"/>
              </a:p>
              <a:p>
                <a:pPr>
                  <a:spcAft>
                    <a:spcPts val="1600"/>
                  </a:spcAft>
                </a:pPr>
                <a:r>
                  <a:rPr lang="en-US" sz="1050" dirty="0"/>
                  <a:t>min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05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05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5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050" b="1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sz="105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05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1" i="1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1050" b="1" i="1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05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5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105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50" b="1" i="1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  <m:d>
                                      <m:dPr>
                                        <m:ctrlPr>
                                          <a:rPr lang="en-US" sz="105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5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05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5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05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5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05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5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1050" b="1" i="1">
                                    <a:latin typeface="Cambria Math" panose="02040503050406030204" pitchFamily="18" charset="0"/>
                                  </a:rPr>
                                  <m:t>)∈</m:t>
                                </m:r>
                                <m:r>
                                  <a:rPr lang="en-US" sz="105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05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i="1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sz="1050" b="1" i="1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sub>
                                </m:sSub>
                                <m:r>
                                  <a:rPr lang="en-US" sz="105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5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d>
                                  <m:d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1" i="1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05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05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50" b="1" i="1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  <m:d>
                                          <m:dPr>
                                            <m:ctrlPr>
                                              <a:rPr lang="en-US" sz="105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05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n-US" sz="105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313" name="Google Shape;1200;p37">
                <a:extLst>
                  <a:ext uri="{FF2B5EF4-FFF2-40B4-BE49-F238E27FC236}">
                    <a16:creationId xmlns:a16="http://schemas.microsoft.com/office/drawing/2014/main" id="{8B9769B6-EF05-D443-A8A4-4FF08DBBD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965" y="1399718"/>
                <a:ext cx="3729035" cy="572700"/>
              </a:xfrm>
              <a:prstGeom prst="rect">
                <a:avLst/>
              </a:prstGeom>
              <a:blipFill>
                <a:blip r:embed="rId3"/>
                <a:stretch>
                  <a:fillRect l="-339" b="-40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/>
      <p:bldP spid="312" grpId="1"/>
      <p:bldP spid="3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Solutions</a:t>
            </a:r>
            <a:endParaRPr dirty="0"/>
          </a:p>
        </p:txBody>
      </p:sp>
      <p:sp>
        <p:nvSpPr>
          <p:cNvPr id="2461" name="Google Shape;2461;p45"/>
          <p:cNvSpPr/>
          <p:nvPr/>
        </p:nvSpPr>
        <p:spPr>
          <a:xfrm>
            <a:off x="4375537" y="1360538"/>
            <a:ext cx="383100" cy="430500"/>
          </a:xfrm>
          <a:prstGeom prst="roundRect">
            <a:avLst>
              <a:gd name="adj" fmla="val 16667"/>
            </a:avLst>
          </a:prstGeom>
          <a:solidFill>
            <a:srgbClr val="FFEA69"/>
          </a:solidFill>
          <a:ln>
            <a:noFill/>
          </a:ln>
        </p:spPr>
        <p:txBody>
          <a:bodyPr spcFirstLastPara="1" wrap="square" lIns="91425" tIns="91425" rIns="91425" bIns="5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Google Shape;2462;p45"/>
          <p:cNvSpPr/>
          <p:nvPr/>
        </p:nvSpPr>
        <p:spPr>
          <a:xfrm>
            <a:off x="4375537" y="2834963"/>
            <a:ext cx="383100" cy="430500"/>
          </a:xfrm>
          <a:prstGeom prst="roundRect">
            <a:avLst>
              <a:gd name="adj" fmla="val 16667"/>
            </a:avLst>
          </a:prstGeom>
          <a:solidFill>
            <a:srgbClr val="FFEA69"/>
          </a:solidFill>
          <a:ln>
            <a:noFill/>
          </a:ln>
        </p:spPr>
        <p:txBody>
          <a:bodyPr spcFirstLastPara="1" wrap="square" lIns="91425" tIns="91425" rIns="91425" bIns="5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3" name="Google Shape;2463;p45"/>
          <p:cNvGrpSpPr/>
          <p:nvPr/>
        </p:nvGrpSpPr>
        <p:grpSpPr>
          <a:xfrm>
            <a:off x="7988720" y="4288257"/>
            <a:ext cx="2131239" cy="314722"/>
            <a:chOff x="1886125" y="4378604"/>
            <a:chExt cx="4002225" cy="276971"/>
          </a:xfrm>
        </p:grpSpPr>
        <p:cxnSp>
          <p:nvCxnSpPr>
            <p:cNvPr id="2464" name="Google Shape;2464;p45"/>
            <p:cNvCxnSpPr/>
            <p:nvPr/>
          </p:nvCxnSpPr>
          <p:spPr>
            <a:xfrm>
              <a:off x="2407750" y="4378604"/>
              <a:ext cx="34806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5" name="Google Shape;2465;p45"/>
            <p:cNvCxnSpPr/>
            <p:nvPr/>
          </p:nvCxnSpPr>
          <p:spPr>
            <a:xfrm>
              <a:off x="2333850" y="4497304"/>
              <a:ext cx="4491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6" name="Google Shape;2466;p45"/>
            <p:cNvCxnSpPr/>
            <p:nvPr/>
          </p:nvCxnSpPr>
          <p:spPr>
            <a:xfrm>
              <a:off x="4972250" y="4497300"/>
              <a:ext cx="1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7" name="Google Shape;2467;p45"/>
            <p:cNvCxnSpPr/>
            <p:nvPr/>
          </p:nvCxnSpPr>
          <p:spPr>
            <a:xfrm>
              <a:off x="3758900" y="4497300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8" name="Google Shape;2468;p45"/>
            <p:cNvCxnSpPr/>
            <p:nvPr/>
          </p:nvCxnSpPr>
          <p:spPr>
            <a:xfrm>
              <a:off x="1886125" y="4655575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69" name="Google Shape;2469;p45"/>
          <p:cNvSpPr/>
          <p:nvPr/>
        </p:nvSpPr>
        <p:spPr>
          <a:xfrm>
            <a:off x="8321330" y="1711568"/>
            <a:ext cx="145868" cy="95307"/>
          </a:xfrm>
          <a:custGeom>
            <a:avLst/>
            <a:gdLst/>
            <a:ahLst/>
            <a:cxnLst/>
            <a:rect l="l" t="t" r="r" b="b"/>
            <a:pathLst>
              <a:path w="3185" h="2081" extrusionOk="0">
                <a:moveTo>
                  <a:pt x="855" y="0"/>
                </a:moveTo>
                <a:cubicBezTo>
                  <a:pt x="510" y="0"/>
                  <a:pt x="218" y="131"/>
                  <a:pt x="143" y="569"/>
                </a:cubicBezTo>
                <a:cubicBezTo>
                  <a:pt x="0" y="1385"/>
                  <a:pt x="660" y="2068"/>
                  <a:pt x="1446" y="2081"/>
                </a:cubicBezTo>
                <a:cubicBezTo>
                  <a:pt x="1457" y="2081"/>
                  <a:pt x="1469" y="2081"/>
                  <a:pt x="1481" y="2081"/>
                </a:cubicBezTo>
                <a:cubicBezTo>
                  <a:pt x="2018" y="2081"/>
                  <a:pt x="2861" y="1848"/>
                  <a:pt x="3184" y="1405"/>
                </a:cubicBezTo>
                <a:lnTo>
                  <a:pt x="2844" y="1042"/>
                </a:lnTo>
                <a:cubicBezTo>
                  <a:pt x="2428" y="533"/>
                  <a:pt x="2065" y="247"/>
                  <a:pt x="1402" y="79"/>
                </a:cubicBezTo>
                <a:cubicBezTo>
                  <a:pt x="1221" y="35"/>
                  <a:pt x="1031" y="0"/>
                  <a:pt x="8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45"/>
          <p:cNvSpPr/>
          <p:nvPr/>
        </p:nvSpPr>
        <p:spPr>
          <a:xfrm>
            <a:off x="8646926" y="3035208"/>
            <a:ext cx="64576" cy="572391"/>
          </a:xfrm>
          <a:custGeom>
            <a:avLst/>
            <a:gdLst/>
            <a:ahLst/>
            <a:cxnLst/>
            <a:rect l="l" t="t" r="r" b="b"/>
            <a:pathLst>
              <a:path w="1410" h="12498" extrusionOk="0">
                <a:moveTo>
                  <a:pt x="47" y="1"/>
                </a:moveTo>
                <a:cubicBezTo>
                  <a:pt x="21" y="1"/>
                  <a:pt x="1" y="21"/>
                  <a:pt x="1" y="47"/>
                </a:cubicBezTo>
                <a:lnTo>
                  <a:pt x="1" y="12451"/>
                </a:lnTo>
                <a:cubicBezTo>
                  <a:pt x="1" y="12478"/>
                  <a:pt x="21" y="12498"/>
                  <a:pt x="47" y="12498"/>
                </a:cubicBezTo>
                <a:lnTo>
                  <a:pt x="1363" y="12498"/>
                </a:lnTo>
                <a:cubicBezTo>
                  <a:pt x="1390" y="12498"/>
                  <a:pt x="1410" y="12478"/>
                  <a:pt x="1410" y="12451"/>
                </a:cubicBezTo>
                <a:lnTo>
                  <a:pt x="1410" y="47"/>
                </a:lnTo>
                <a:cubicBezTo>
                  <a:pt x="1410" y="21"/>
                  <a:pt x="1390" y="1"/>
                  <a:pt x="1363" y="1"/>
                </a:cubicBezTo>
                <a:close/>
              </a:path>
            </a:pathLst>
          </a:custGeom>
          <a:solidFill>
            <a:srgbClr val="1C23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45"/>
          <p:cNvSpPr/>
          <p:nvPr/>
        </p:nvSpPr>
        <p:spPr>
          <a:xfrm>
            <a:off x="8653064" y="3654387"/>
            <a:ext cx="101261" cy="558697"/>
          </a:xfrm>
          <a:custGeom>
            <a:avLst/>
            <a:gdLst/>
            <a:ahLst/>
            <a:cxnLst/>
            <a:rect l="l" t="t" r="r" b="b"/>
            <a:pathLst>
              <a:path w="2211" h="12199" extrusionOk="0">
                <a:moveTo>
                  <a:pt x="0" y="1"/>
                </a:moveTo>
                <a:lnTo>
                  <a:pt x="603" y="12199"/>
                </a:lnTo>
                <a:lnTo>
                  <a:pt x="1329" y="12189"/>
                </a:lnTo>
                <a:lnTo>
                  <a:pt x="2135" y="3391"/>
                </a:lnTo>
                <a:cubicBezTo>
                  <a:pt x="2211" y="2808"/>
                  <a:pt x="1978" y="1816"/>
                  <a:pt x="1585" y="1367"/>
                </a:cubicBezTo>
                <a:lnTo>
                  <a:pt x="0" y="1"/>
                </a:lnTo>
                <a:close/>
              </a:path>
            </a:pathLst>
          </a:custGeom>
          <a:solidFill>
            <a:srgbClr val="1C23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Google Shape;2472;p45"/>
          <p:cNvSpPr/>
          <p:nvPr/>
        </p:nvSpPr>
        <p:spPr>
          <a:xfrm>
            <a:off x="8475357" y="3039192"/>
            <a:ext cx="73873" cy="548300"/>
          </a:xfrm>
          <a:custGeom>
            <a:avLst/>
            <a:gdLst/>
            <a:ahLst/>
            <a:cxnLst/>
            <a:rect l="l" t="t" r="r" b="b"/>
            <a:pathLst>
              <a:path w="1613" h="11972" extrusionOk="0">
                <a:moveTo>
                  <a:pt x="676" y="0"/>
                </a:moveTo>
                <a:cubicBezTo>
                  <a:pt x="304" y="3"/>
                  <a:pt x="1" y="293"/>
                  <a:pt x="7" y="650"/>
                </a:cubicBezTo>
                <a:lnTo>
                  <a:pt x="204" y="11329"/>
                </a:lnTo>
                <a:cubicBezTo>
                  <a:pt x="210" y="11682"/>
                  <a:pt x="520" y="11971"/>
                  <a:pt x="893" y="11971"/>
                </a:cubicBezTo>
                <a:lnTo>
                  <a:pt x="936" y="11971"/>
                </a:lnTo>
                <a:cubicBezTo>
                  <a:pt x="1312" y="11968"/>
                  <a:pt x="1612" y="11679"/>
                  <a:pt x="1606" y="11322"/>
                </a:cubicBezTo>
                <a:lnTo>
                  <a:pt x="1412" y="643"/>
                </a:lnTo>
                <a:cubicBezTo>
                  <a:pt x="1406" y="286"/>
                  <a:pt x="1093" y="0"/>
                  <a:pt x="720" y="0"/>
                </a:cubicBezTo>
                <a:close/>
              </a:path>
            </a:pathLst>
          </a:custGeom>
          <a:solidFill>
            <a:srgbClr val="1C23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45"/>
          <p:cNvSpPr/>
          <p:nvPr/>
        </p:nvSpPr>
        <p:spPr>
          <a:xfrm>
            <a:off x="8491846" y="3539885"/>
            <a:ext cx="108451" cy="671086"/>
          </a:xfrm>
          <a:custGeom>
            <a:avLst/>
            <a:gdLst/>
            <a:ahLst/>
            <a:cxnLst/>
            <a:rect l="l" t="t" r="r" b="b"/>
            <a:pathLst>
              <a:path w="2368" h="14653" extrusionOk="0">
                <a:moveTo>
                  <a:pt x="1095" y="0"/>
                </a:moveTo>
                <a:lnTo>
                  <a:pt x="1" y="134"/>
                </a:lnTo>
                <a:lnTo>
                  <a:pt x="749" y="14599"/>
                </a:lnTo>
                <a:lnTo>
                  <a:pt x="1505" y="14653"/>
                </a:lnTo>
                <a:lnTo>
                  <a:pt x="2298" y="3040"/>
                </a:lnTo>
                <a:cubicBezTo>
                  <a:pt x="2368" y="2421"/>
                  <a:pt x="1486" y="470"/>
                  <a:pt x="1095" y="0"/>
                </a:cubicBezTo>
                <a:close/>
              </a:path>
            </a:pathLst>
          </a:custGeom>
          <a:solidFill>
            <a:srgbClr val="1C23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45"/>
          <p:cNvSpPr/>
          <p:nvPr/>
        </p:nvSpPr>
        <p:spPr>
          <a:xfrm>
            <a:off x="8638866" y="2172873"/>
            <a:ext cx="218734" cy="570146"/>
          </a:xfrm>
          <a:custGeom>
            <a:avLst/>
            <a:gdLst/>
            <a:ahLst/>
            <a:cxnLst/>
            <a:rect l="l" t="t" r="r" b="b"/>
            <a:pathLst>
              <a:path w="4776" h="12449" extrusionOk="0">
                <a:moveTo>
                  <a:pt x="1474" y="1"/>
                </a:moveTo>
                <a:cubicBezTo>
                  <a:pt x="1470" y="1"/>
                  <a:pt x="1466" y="1"/>
                  <a:pt x="1462" y="1"/>
                </a:cubicBezTo>
                <a:lnTo>
                  <a:pt x="1459" y="1"/>
                </a:lnTo>
                <a:cubicBezTo>
                  <a:pt x="1406" y="1"/>
                  <a:pt x="1352" y="5"/>
                  <a:pt x="1299" y="14"/>
                </a:cubicBezTo>
                <a:cubicBezTo>
                  <a:pt x="859" y="80"/>
                  <a:pt x="503" y="397"/>
                  <a:pt x="283" y="850"/>
                </a:cubicBezTo>
                <a:cubicBezTo>
                  <a:pt x="234" y="953"/>
                  <a:pt x="190" y="1060"/>
                  <a:pt x="157" y="1176"/>
                </a:cubicBezTo>
                <a:cubicBezTo>
                  <a:pt x="34" y="1569"/>
                  <a:pt x="0" y="2032"/>
                  <a:pt x="80" y="2515"/>
                </a:cubicBezTo>
                <a:lnTo>
                  <a:pt x="1389" y="10430"/>
                </a:lnTo>
                <a:cubicBezTo>
                  <a:pt x="1578" y="11585"/>
                  <a:pt x="2359" y="12449"/>
                  <a:pt x="3174" y="12449"/>
                </a:cubicBezTo>
                <a:cubicBezTo>
                  <a:pt x="3233" y="12449"/>
                  <a:pt x="3291" y="12444"/>
                  <a:pt x="3350" y="12435"/>
                </a:cubicBezTo>
                <a:cubicBezTo>
                  <a:pt x="4226" y="12299"/>
                  <a:pt x="4775" y="11173"/>
                  <a:pt x="4569" y="9935"/>
                </a:cubicBezTo>
                <a:lnTo>
                  <a:pt x="3260" y="2015"/>
                </a:lnTo>
                <a:cubicBezTo>
                  <a:pt x="3137" y="1270"/>
                  <a:pt x="2765" y="644"/>
                  <a:pt x="2298" y="297"/>
                </a:cubicBezTo>
                <a:cubicBezTo>
                  <a:pt x="2295" y="294"/>
                  <a:pt x="2291" y="291"/>
                  <a:pt x="2288" y="291"/>
                </a:cubicBezTo>
                <a:cubicBezTo>
                  <a:pt x="2035" y="107"/>
                  <a:pt x="1757" y="1"/>
                  <a:pt x="147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2475;p45"/>
          <p:cNvSpPr/>
          <p:nvPr/>
        </p:nvSpPr>
        <p:spPr>
          <a:xfrm>
            <a:off x="8301682" y="2361251"/>
            <a:ext cx="334604" cy="410355"/>
          </a:xfrm>
          <a:custGeom>
            <a:avLst/>
            <a:gdLst/>
            <a:ahLst/>
            <a:cxnLst/>
            <a:rect l="l" t="t" r="r" b="b"/>
            <a:pathLst>
              <a:path w="7306" h="8960" extrusionOk="0">
                <a:moveTo>
                  <a:pt x="5843" y="0"/>
                </a:moveTo>
                <a:cubicBezTo>
                  <a:pt x="5700" y="0"/>
                  <a:pt x="5555" y="21"/>
                  <a:pt x="5411" y="60"/>
                </a:cubicBezTo>
                <a:cubicBezTo>
                  <a:pt x="5315" y="87"/>
                  <a:pt x="5221" y="120"/>
                  <a:pt x="5128" y="163"/>
                </a:cubicBezTo>
                <a:cubicBezTo>
                  <a:pt x="4808" y="310"/>
                  <a:pt x="4512" y="553"/>
                  <a:pt x="4288" y="883"/>
                </a:cubicBezTo>
                <a:lnTo>
                  <a:pt x="579" y="6284"/>
                </a:lnTo>
                <a:cubicBezTo>
                  <a:pt x="0" y="7130"/>
                  <a:pt x="103" y="8226"/>
                  <a:pt x="809" y="8719"/>
                </a:cubicBezTo>
                <a:cubicBezTo>
                  <a:pt x="1043" y="8882"/>
                  <a:pt x="1315" y="8960"/>
                  <a:pt x="1596" y="8960"/>
                </a:cubicBezTo>
                <a:cubicBezTo>
                  <a:pt x="2161" y="8960"/>
                  <a:pt x="2759" y="8644"/>
                  <a:pt x="3146" y="8079"/>
                </a:cubicBezTo>
                <a:lnTo>
                  <a:pt x="6856" y="2674"/>
                </a:lnTo>
                <a:cubicBezTo>
                  <a:pt x="7206" y="2165"/>
                  <a:pt x="7305" y="1562"/>
                  <a:pt x="7176" y="1056"/>
                </a:cubicBezTo>
                <a:cubicBezTo>
                  <a:pt x="7173" y="1053"/>
                  <a:pt x="7173" y="1050"/>
                  <a:pt x="7173" y="1046"/>
                </a:cubicBezTo>
                <a:cubicBezTo>
                  <a:pt x="7099" y="773"/>
                  <a:pt x="6959" y="527"/>
                  <a:pt x="6753" y="340"/>
                </a:cubicBezTo>
                <a:lnTo>
                  <a:pt x="6750" y="340"/>
                </a:lnTo>
                <a:cubicBezTo>
                  <a:pt x="6710" y="307"/>
                  <a:pt x="6670" y="274"/>
                  <a:pt x="6626" y="240"/>
                </a:cubicBezTo>
                <a:cubicBezTo>
                  <a:pt x="6393" y="77"/>
                  <a:pt x="6122" y="0"/>
                  <a:pt x="58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6" name="Google Shape;2476;p45"/>
          <p:cNvSpPr/>
          <p:nvPr/>
        </p:nvSpPr>
        <p:spPr>
          <a:xfrm>
            <a:off x="8060862" y="2550362"/>
            <a:ext cx="420339" cy="153837"/>
          </a:xfrm>
          <a:custGeom>
            <a:avLst/>
            <a:gdLst/>
            <a:ahLst/>
            <a:cxnLst/>
            <a:rect l="l" t="t" r="r" b="b"/>
            <a:pathLst>
              <a:path w="9178" h="3359" extrusionOk="0">
                <a:moveTo>
                  <a:pt x="7075" y="0"/>
                </a:moveTo>
                <a:cubicBezTo>
                  <a:pt x="6926" y="0"/>
                  <a:pt x="6773" y="14"/>
                  <a:pt x="6620" y="44"/>
                </a:cubicBezTo>
                <a:cubicBezTo>
                  <a:pt x="6463" y="74"/>
                  <a:pt x="6314" y="121"/>
                  <a:pt x="6174" y="180"/>
                </a:cubicBezTo>
                <a:lnTo>
                  <a:pt x="0" y="2045"/>
                </a:lnTo>
                <a:lnTo>
                  <a:pt x="210" y="2941"/>
                </a:lnTo>
                <a:lnTo>
                  <a:pt x="6494" y="3324"/>
                </a:lnTo>
                <a:lnTo>
                  <a:pt x="6494" y="3317"/>
                </a:lnTo>
                <a:cubicBezTo>
                  <a:pt x="6635" y="3344"/>
                  <a:pt x="6781" y="3358"/>
                  <a:pt x="6931" y="3358"/>
                </a:cubicBezTo>
                <a:cubicBezTo>
                  <a:pt x="7080" y="3358"/>
                  <a:pt x="7232" y="3344"/>
                  <a:pt x="7385" y="3314"/>
                </a:cubicBezTo>
                <a:cubicBezTo>
                  <a:pt x="8468" y="3104"/>
                  <a:pt x="9177" y="2202"/>
                  <a:pt x="8967" y="1299"/>
                </a:cubicBezTo>
                <a:cubicBezTo>
                  <a:pt x="8784" y="524"/>
                  <a:pt x="7985" y="0"/>
                  <a:pt x="7075" y="0"/>
                </a:cubicBezTo>
                <a:close/>
              </a:path>
            </a:pathLst>
          </a:custGeom>
          <a:solidFill>
            <a:srgbClr val="DE93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2477;p45"/>
          <p:cNvSpPr/>
          <p:nvPr/>
        </p:nvSpPr>
        <p:spPr>
          <a:xfrm>
            <a:off x="8060862" y="2590163"/>
            <a:ext cx="237466" cy="108772"/>
          </a:xfrm>
          <a:custGeom>
            <a:avLst/>
            <a:gdLst/>
            <a:ahLst/>
            <a:cxnLst/>
            <a:rect l="l" t="t" r="r" b="b"/>
            <a:pathLst>
              <a:path w="5185" h="2375" extrusionOk="0">
                <a:moveTo>
                  <a:pt x="3889" y="0"/>
                </a:moveTo>
                <a:lnTo>
                  <a:pt x="0" y="1176"/>
                </a:lnTo>
                <a:lnTo>
                  <a:pt x="210" y="2072"/>
                </a:lnTo>
                <a:lnTo>
                  <a:pt x="5184" y="2375"/>
                </a:lnTo>
                <a:cubicBezTo>
                  <a:pt x="5015" y="1413"/>
                  <a:pt x="4611" y="547"/>
                  <a:pt x="3889" y="0"/>
                </a:cubicBezTo>
                <a:close/>
              </a:path>
            </a:pathLst>
          </a:custGeom>
          <a:solidFill>
            <a:srgbClr val="DE93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2478;p45"/>
          <p:cNvSpPr/>
          <p:nvPr/>
        </p:nvSpPr>
        <p:spPr>
          <a:xfrm>
            <a:off x="8336444" y="2114660"/>
            <a:ext cx="463344" cy="1033903"/>
          </a:xfrm>
          <a:custGeom>
            <a:avLst/>
            <a:gdLst/>
            <a:ahLst/>
            <a:cxnLst/>
            <a:rect l="l" t="t" r="r" b="b"/>
            <a:pathLst>
              <a:path w="10117" h="22575" extrusionOk="0">
                <a:moveTo>
                  <a:pt x="4819" y="0"/>
                </a:moveTo>
                <a:cubicBezTo>
                  <a:pt x="3866" y="0"/>
                  <a:pt x="2977" y="220"/>
                  <a:pt x="2224" y="606"/>
                </a:cubicBezTo>
                <a:cubicBezTo>
                  <a:pt x="1931" y="752"/>
                  <a:pt x="1662" y="929"/>
                  <a:pt x="1416" y="1122"/>
                </a:cubicBezTo>
                <a:cubicBezTo>
                  <a:pt x="1362" y="1165"/>
                  <a:pt x="1312" y="1208"/>
                  <a:pt x="1262" y="1248"/>
                </a:cubicBezTo>
                <a:cubicBezTo>
                  <a:pt x="1119" y="1371"/>
                  <a:pt x="989" y="1502"/>
                  <a:pt x="869" y="1638"/>
                </a:cubicBezTo>
                <a:cubicBezTo>
                  <a:pt x="709" y="1815"/>
                  <a:pt x="572" y="2001"/>
                  <a:pt x="457" y="2198"/>
                </a:cubicBezTo>
                <a:cubicBezTo>
                  <a:pt x="163" y="2690"/>
                  <a:pt x="0" y="3240"/>
                  <a:pt x="0" y="3819"/>
                </a:cubicBezTo>
                <a:lnTo>
                  <a:pt x="0" y="18205"/>
                </a:lnTo>
                <a:cubicBezTo>
                  <a:pt x="0" y="18511"/>
                  <a:pt x="50" y="18811"/>
                  <a:pt x="137" y="19098"/>
                </a:cubicBezTo>
                <a:cubicBezTo>
                  <a:pt x="206" y="21022"/>
                  <a:pt x="1825" y="22574"/>
                  <a:pt x="3800" y="22574"/>
                </a:cubicBezTo>
                <a:lnTo>
                  <a:pt x="6447" y="22574"/>
                </a:lnTo>
                <a:cubicBezTo>
                  <a:pt x="8464" y="22574"/>
                  <a:pt x="10116" y="20952"/>
                  <a:pt x="10116" y="18964"/>
                </a:cubicBezTo>
                <a:lnTo>
                  <a:pt x="10116" y="17872"/>
                </a:lnTo>
                <a:cubicBezTo>
                  <a:pt x="10116" y="17232"/>
                  <a:pt x="9943" y="16630"/>
                  <a:pt x="9640" y="16104"/>
                </a:cubicBezTo>
                <a:lnTo>
                  <a:pt x="9640" y="3819"/>
                </a:lnTo>
                <a:cubicBezTo>
                  <a:pt x="9640" y="3240"/>
                  <a:pt x="9477" y="2690"/>
                  <a:pt x="9184" y="2198"/>
                </a:cubicBezTo>
                <a:cubicBezTo>
                  <a:pt x="9048" y="1971"/>
                  <a:pt x="8884" y="1758"/>
                  <a:pt x="8691" y="1555"/>
                </a:cubicBezTo>
                <a:cubicBezTo>
                  <a:pt x="8592" y="1448"/>
                  <a:pt x="8481" y="1345"/>
                  <a:pt x="8369" y="1245"/>
                </a:cubicBezTo>
                <a:cubicBezTo>
                  <a:pt x="7489" y="480"/>
                  <a:pt x="6220" y="0"/>
                  <a:pt x="48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45"/>
          <p:cNvSpPr/>
          <p:nvPr/>
        </p:nvSpPr>
        <p:spPr>
          <a:xfrm>
            <a:off x="8509067" y="1960129"/>
            <a:ext cx="120359" cy="219650"/>
          </a:xfrm>
          <a:custGeom>
            <a:avLst/>
            <a:gdLst/>
            <a:ahLst/>
            <a:cxnLst/>
            <a:rect l="l" t="t" r="r" b="b"/>
            <a:pathLst>
              <a:path w="2628" h="4796" extrusionOk="0">
                <a:moveTo>
                  <a:pt x="630" y="1"/>
                </a:moveTo>
                <a:cubicBezTo>
                  <a:pt x="593" y="614"/>
                  <a:pt x="580" y="1179"/>
                  <a:pt x="580" y="1556"/>
                </a:cubicBezTo>
                <a:cubicBezTo>
                  <a:pt x="580" y="2195"/>
                  <a:pt x="417" y="3560"/>
                  <a:pt x="0" y="4796"/>
                </a:cubicBezTo>
                <a:cubicBezTo>
                  <a:pt x="384" y="4117"/>
                  <a:pt x="833" y="3723"/>
                  <a:pt x="1316" y="3723"/>
                </a:cubicBezTo>
                <a:cubicBezTo>
                  <a:pt x="1792" y="3723"/>
                  <a:pt x="2238" y="4106"/>
                  <a:pt x="2618" y="4769"/>
                </a:cubicBezTo>
                <a:cubicBezTo>
                  <a:pt x="2622" y="4733"/>
                  <a:pt x="2625" y="4696"/>
                  <a:pt x="2628" y="4662"/>
                </a:cubicBezTo>
                <a:cubicBezTo>
                  <a:pt x="2255" y="3647"/>
                  <a:pt x="1975" y="2388"/>
                  <a:pt x="1965" y="946"/>
                </a:cubicBezTo>
                <a:lnTo>
                  <a:pt x="1965" y="1"/>
                </a:lnTo>
                <a:close/>
              </a:path>
            </a:pathLst>
          </a:custGeom>
          <a:solidFill>
            <a:srgbClr val="DE93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45"/>
          <p:cNvSpPr/>
          <p:nvPr/>
        </p:nvSpPr>
        <p:spPr>
          <a:xfrm>
            <a:off x="8490151" y="2663947"/>
            <a:ext cx="443101" cy="131167"/>
          </a:xfrm>
          <a:custGeom>
            <a:avLst/>
            <a:gdLst/>
            <a:ahLst/>
            <a:cxnLst/>
            <a:rect l="l" t="t" r="r" b="b"/>
            <a:pathLst>
              <a:path w="9675" h="2864" extrusionOk="0">
                <a:moveTo>
                  <a:pt x="7346" y="0"/>
                </a:moveTo>
                <a:cubicBezTo>
                  <a:pt x="7230" y="0"/>
                  <a:pt x="7116" y="7"/>
                  <a:pt x="7007" y="18"/>
                </a:cubicBezTo>
                <a:lnTo>
                  <a:pt x="10" y="204"/>
                </a:lnTo>
                <a:lnTo>
                  <a:pt x="1" y="987"/>
                </a:lnTo>
                <a:lnTo>
                  <a:pt x="6534" y="2669"/>
                </a:lnTo>
                <a:lnTo>
                  <a:pt x="6534" y="2665"/>
                </a:lnTo>
                <a:cubicBezTo>
                  <a:pt x="6820" y="2769"/>
                  <a:pt x="7137" y="2838"/>
                  <a:pt x="7476" y="2858"/>
                </a:cubicBezTo>
                <a:cubicBezTo>
                  <a:pt x="7536" y="2862"/>
                  <a:pt x="7594" y="2863"/>
                  <a:pt x="7652" y="2863"/>
                </a:cubicBezTo>
                <a:cubicBezTo>
                  <a:pt x="8769" y="2863"/>
                  <a:pt x="9655" y="2294"/>
                  <a:pt x="9664" y="1546"/>
                </a:cubicBezTo>
                <a:cubicBezTo>
                  <a:pt x="9674" y="757"/>
                  <a:pt x="8709" y="68"/>
                  <a:pt x="7510" y="5"/>
                </a:cubicBezTo>
                <a:cubicBezTo>
                  <a:pt x="7455" y="2"/>
                  <a:pt x="7400" y="0"/>
                  <a:pt x="7346" y="0"/>
                </a:cubicBezTo>
                <a:close/>
              </a:path>
            </a:pathLst>
          </a:custGeom>
          <a:solidFill>
            <a:srgbClr val="DE93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45"/>
          <p:cNvSpPr/>
          <p:nvPr/>
        </p:nvSpPr>
        <p:spPr>
          <a:xfrm>
            <a:off x="8452182" y="2124874"/>
            <a:ext cx="193453" cy="95948"/>
          </a:xfrm>
          <a:custGeom>
            <a:avLst/>
            <a:gdLst/>
            <a:ahLst/>
            <a:cxnLst/>
            <a:rect l="l" t="t" r="r" b="b"/>
            <a:pathLst>
              <a:path w="4224" h="2095" extrusionOk="0">
                <a:moveTo>
                  <a:pt x="2112" y="0"/>
                </a:moveTo>
                <a:cubicBezTo>
                  <a:pt x="947" y="0"/>
                  <a:pt x="0" y="469"/>
                  <a:pt x="0" y="1049"/>
                </a:cubicBezTo>
                <a:cubicBezTo>
                  <a:pt x="0" y="1625"/>
                  <a:pt x="947" y="2095"/>
                  <a:pt x="2112" y="2095"/>
                </a:cubicBezTo>
                <a:cubicBezTo>
                  <a:pt x="3277" y="2095"/>
                  <a:pt x="4223" y="1625"/>
                  <a:pt x="4223" y="1049"/>
                </a:cubicBezTo>
                <a:cubicBezTo>
                  <a:pt x="4223" y="469"/>
                  <a:pt x="3277" y="0"/>
                  <a:pt x="2112" y="0"/>
                </a:cubicBezTo>
                <a:close/>
              </a:path>
            </a:pathLst>
          </a:custGeom>
          <a:solidFill>
            <a:srgbClr val="DE93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45"/>
          <p:cNvSpPr/>
          <p:nvPr/>
        </p:nvSpPr>
        <p:spPr>
          <a:xfrm>
            <a:off x="8606668" y="1848009"/>
            <a:ext cx="48134" cy="84086"/>
          </a:xfrm>
          <a:custGeom>
            <a:avLst/>
            <a:gdLst/>
            <a:ahLst/>
            <a:cxnLst/>
            <a:rect l="l" t="t" r="r" b="b"/>
            <a:pathLst>
              <a:path w="1051" h="1836" extrusionOk="0">
                <a:moveTo>
                  <a:pt x="523" y="1"/>
                </a:moveTo>
                <a:cubicBezTo>
                  <a:pt x="237" y="1"/>
                  <a:pt x="1" y="237"/>
                  <a:pt x="1" y="527"/>
                </a:cubicBezTo>
                <a:lnTo>
                  <a:pt x="1" y="1310"/>
                </a:lnTo>
                <a:cubicBezTo>
                  <a:pt x="1" y="1599"/>
                  <a:pt x="237" y="1836"/>
                  <a:pt x="523" y="1836"/>
                </a:cubicBezTo>
                <a:cubicBezTo>
                  <a:pt x="813" y="1836"/>
                  <a:pt x="1050" y="1599"/>
                  <a:pt x="1050" y="1310"/>
                </a:cubicBezTo>
                <a:lnTo>
                  <a:pt x="1050" y="527"/>
                </a:lnTo>
                <a:cubicBezTo>
                  <a:pt x="1050" y="237"/>
                  <a:pt x="813" y="1"/>
                  <a:pt x="523" y="1"/>
                </a:cubicBezTo>
                <a:close/>
              </a:path>
            </a:pathLst>
          </a:custGeom>
          <a:solidFill>
            <a:srgbClr val="DE93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45"/>
          <p:cNvSpPr/>
          <p:nvPr/>
        </p:nvSpPr>
        <p:spPr>
          <a:xfrm>
            <a:off x="8425206" y="1845261"/>
            <a:ext cx="48226" cy="84086"/>
          </a:xfrm>
          <a:custGeom>
            <a:avLst/>
            <a:gdLst/>
            <a:ahLst/>
            <a:cxnLst/>
            <a:rect l="l" t="t" r="r" b="b"/>
            <a:pathLst>
              <a:path w="1053" h="1836" extrusionOk="0">
                <a:moveTo>
                  <a:pt x="526" y="1"/>
                </a:moveTo>
                <a:cubicBezTo>
                  <a:pt x="237" y="1"/>
                  <a:pt x="0" y="237"/>
                  <a:pt x="0" y="527"/>
                </a:cubicBezTo>
                <a:lnTo>
                  <a:pt x="0" y="1310"/>
                </a:lnTo>
                <a:cubicBezTo>
                  <a:pt x="0" y="1599"/>
                  <a:pt x="237" y="1836"/>
                  <a:pt x="526" y="1836"/>
                </a:cubicBezTo>
                <a:cubicBezTo>
                  <a:pt x="816" y="1836"/>
                  <a:pt x="1052" y="1599"/>
                  <a:pt x="1052" y="1310"/>
                </a:cubicBezTo>
                <a:lnTo>
                  <a:pt x="1052" y="527"/>
                </a:lnTo>
                <a:cubicBezTo>
                  <a:pt x="1052" y="237"/>
                  <a:pt x="816" y="1"/>
                  <a:pt x="526" y="1"/>
                </a:cubicBezTo>
                <a:close/>
              </a:path>
            </a:pathLst>
          </a:custGeom>
          <a:solidFill>
            <a:srgbClr val="DE93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45"/>
          <p:cNvSpPr/>
          <p:nvPr/>
        </p:nvSpPr>
        <p:spPr>
          <a:xfrm>
            <a:off x="8447007" y="1688210"/>
            <a:ext cx="167485" cy="339505"/>
          </a:xfrm>
          <a:custGeom>
            <a:avLst/>
            <a:gdLst/>
            <a:ahLst/>
            <a:cxnLst/>
            <a:rect l="l" t="t" r="r" b="b"/>
            <a:pathLst>
              <a:path w="3657" h="7413" extrusionOk="0">
                <a:moveTo>
                  <a:pt x="1828" y="0"/>
                </a:moveTo>
                <a:cubicBezTo>
                  <a:pt x="823" y="0"/>
                  <a:pt x="1" y="823"/>
                  <a:pt x="1" y="1828"/>
                </a:cubicBezTo>
                <a:lnTo>
                  <a:pt x="1" y="5584"/>
                </a:lnTo>
                <a:cubicBezTo>
                  <a:pt x="1" y="6591"/>
                  <a:pt x="823" y="7413"/>
                  <a:pt x="1828" y="7413"/>
                </a:cubicBezTo>
                <a:cubicBezTo>
                  <a:pt x="2834" y="7413"/>
                  <a:pt x="3657" y="6591"/>
                  <a:pt x="3657" y="5584"/>
                </a:cubicBezTo>
                <a:lnTo>
                  <a:pt x="3657" y="1828"/>
                </a:lnTo>
                <a:cubicBezTo>
                  <a:pt x="3657" y="823"/>
                  <a:pt x="2834" y="0"/>
                  <a:pt x="1828" y="0"/>
                </a:cubicBezTo>
                <a:close/>
              </a:path>
            </a:pathLst>
          </a:custGeom>
          <a:solidFill>
            <a:srgbClr val="EDC2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45"/>
          <p:cNvSpPr/>
          <p:nvPr/>
        </p:nvSpPr>
        <p:spPr>
          <a:xfrm>
            <a:off x="8448976" y="1688210"/>
            <a:ext cx="163501" cy="66225"/>
          </a:xfrm>
          <a:custGeom>
            <a:avLst/>
            <a:gdLst/>
            <a:ahLst/>
            <a:cxnLst/>
            <a:rect l="l" t="t" r="r" b="b"/>
            <a:pathLst>
              <a:path w="3570" h="1446" extrusionOk="0">
                <a:moveTo>
                  <a:pt x="1785" y="0"/>
                </a:moveTo>
                <a:cubicBezTo>
                  <a:pt x="909" y="0"/>
                  <a:pt x="177" y="623"/>
                  <a:pt x="1" y="1445"/>
                </a:cubicBezTo>
                <a:lnTo>
                  <a:pt x="3570" y="1445"/>
                </a:lnTo>
                <a:cubicBezTo>
                  <a:pt x="3394" y="623"/>
                  <a:pt x="2661" y="0"/>
                  <a:pt x="17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45"/>
          <p:cNvSpPr/>
          <p:nvPr/>
        </p:nvSpPr>
        <p:spPr>
          <a:xfrm>
            <a:off x="8447007" y="1881855"/>
            <a:ext cx="167485" cy="145868"/>
          </a:xfrm>
          <a:custGeom>
            <a:avLst/>
            <a:gdLst/>
            <a:ahLst/>
            <a:cxnLst/>
            <a:rect l="l" t="t" r="r" b="b"/>
            <a:pathLst>
              <a:path w="3657" h="3185" extrusionOk="0">
                <a:moveTo>
                  <a:pt x="1271" y="0"/>
                </a:moveTo>
                <a:cubicBezTo>
                  <a:pt x="690" y="0"/>
                  <a:pt x="270" y="478"/>
                  <a:pt x="1" y="924"/>
                </a:cubicBezTo>
                <a:lnTo>
                  <a:pt x="1" y="1750"/>
                </a:lnTo>
                <a:cubicBezTo>
                  <a:pt x="1" y="2538"/>
                  <a:pt x="823" y="3185"/>
                  <a:pt x="1828" y="3185"/>
                </a:cubicBezTo>
                <a:cubicBezTo>
                  <a:pt x="2834" y="3185"/>
                  <a:pt x="3657" y="2538"/>
                  <a:pt x="3657" y="1750"/>
                </a:cubicBezTo>
                <a:lnTo>
                  <a:pt x="3657" y="1273"/>
                </a:lnTo>
                <a:cubicBezTo>
                  <a:pt x="3627" y="1367"/>
                  <a:pt x="3600" y="1460"/>
                  <a:pt x="3567" y="1550"/>
                </a:cubicBezTo>
                <a:cubicBezTo>
                  <a:pt x="3465" y="1816"/>
                  <a:pt x="3176" y="1942"/>
                  <a:pt x="2887" y="1942"/>
                </a:cubicBezTo>
                <a:cubicBezTo>
                  <a:pt x="2534" y="1942"/>
                  <a:pt x="2183" y="1753"/>
                  <a:pt x="2182" y="1404"/>
                </a:cubicBezTo>
                <a:cubicBezTo>
                  <a:pt x="2182" y="964"/>
                  <a:pt x="2102" y="35"/>
                  <a:pt x="1312" y="1"/>
                </a:cubicBezTo>
                <a:cubicBezTo>
                  <a:pt x="1298" y="0"/>
                  <a:pt x="1285" y="0"/>
                  <a:pt x="12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45"/>
          <p:cNvSpPr/>
          <p:nvPr/>
        </p:nvSpPr>
        <p:spPr>
          <a:xfrm>
            <a:off x="8296460" y="4193598"/>
            <a:ext cx="321872" cy="80239"/>
          </a:xfrm>
          <a:custGeom>
            <a:avLst/>
            <a:gdLst/>
            <a:ahLst/>
            <a:cxnLst/>
            <a:rect l="l" t="t" r="r" b="b"/>
            <a:pathLst>
              <a:path w="7028" h="1752" extrusionOk="0">
                <a:moveTo>
                  <a:pt x="876" y="0"/>
                </a:moveTo>
                <a:cubicBezTo>
                  <a:pt x="394" y="0"/>
                  <a:pt x="1" y="396"/>
                  <a:pt x="1" y="875"/>
                </a:cubicBezTo>
                <a:cubicBezTo>
                  <a:pt x="1" y="1359"/>
                  <a:pt x="394" y="1751"/>
                  <a:pt x="876" y="1751"/>
                </a:cubicBezTo>
                <a:lnTo>
                  <a:pt x="6151" y="1751"/>
                </a:lnTo>
                <a:cubicBezTo>
                  <a:pt x="6634" y="1751"/>
                  <a:pt x="7027" y="1359"/>
                  <a:pt x="7027" y="875"/>
                </a:cubicBezTo>
                <a:cubicBezTo>
                  <a:pt x="7027" y="396"/>
                  <a:pt x="6634" y="0"/>
                  <a:pt x="6151" y="0"/>
                </a:cubicBez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45"/>
          <p:cNvSpPr/>
          <p:nvPr/>
        </p:nvSpPr>
        <p:spPr>
          <a:xfrm>
            <a:off x="8443160" y="4193598"/>
            <a:ext cx="321872" cy="80239"/>
          </a:xfrm>
          <a:custGeom>
            <a:avLst/>
            <a:gdLst/>
            <a:ahLst/>
            <a:cxnLst/>
            <a:rect l="l" t="t" r="r" b="b"/>
            <a:pathLst>
              <a:path w="7028" h="1752" extrusionOk="0">
                <a:moveTo>
                  <a:pt x="877" y="0"/>
                </a:moveTo>
                <a:cubicBezTo>
                  <a:pt x="394" y="0"/>
                  <a:pt x="1" y="396"/>
                  <a:pt x="1" y="875"/>
                </a:cubicBezTo>
                <a:cubicBezTo>
                  <a:pt x="1" y="1359"/>
                  <a:pt x="394" y="1751"/>
                  <a:pt x="877" y="1751"/>
                </a:cubicBezTo>
                <a:lnTo>
                  <a:pt x="6151" y="1751"/>
                </a:lnTo>
                <a:cubicBezTo>
                  <a:pt x="6634" y="1751"/>
                  <a:pt x="7027" y="1359"/>
                  <a:pt x="7027" y="875"/>
                </a:cubicBezTo>
                <a:cubicBezTo>
                  <a:pt x="7027" y="396"/>
                  <a:pt x="6634" y="0"/>
                  <a:pt x="61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45"/>
          <p:cNvSpPr/>
          <p:nvPr/>
        </p:nvSpPr>
        <p:spPr>
          <a:xfrm>
            <a:off x="8646926" y="3539885"/>
            <a:ext cx="120542" cy="671086"/>
          </a:xfrm>
          <a:custGeom>
            <a:avLst/>
            <a:gdLst/>
            <a:ahLst/>
            <a:cxnLst/>
            <a:rect l="l" t="t" r="r" b="b"/>
            <a:pathLst>
              <a:path w="2632" h="14653" extrusionOk="0">
                <a:moveTo>
                  <a:pt x="1216" y="0"/>
                </a:moveTo>
                <a:lnTo>
                  <a:pt x="1" y="134"/>
                </a:lnTo>
                <a:lnTo>
                  <a:pt x="834" y="14599"/>
                </a:lnTo>
                <a:lnTo>
                  <a:pt x="1673" y="14653"/>
                </a:lnTo>
                <a:lnTo>
                  <a:pt x="2555" y="3040"/>
                </a:lnTo>
                <a:cubicBezTo>
                  <a:pt x="2632" y="2421"/>
                  <a:pt x="1650" y="470"/>
                  <a:pt x="1216" y="0"/>
                </a:cubicBezTo>
                <a:close/>
              </a:path>
            </a:pathLst>
          </a:custGeom>
          <a:solidFill>
            <a:srgbClr val="1C23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45"/>
          <p:cNvSpPr/>
          <p:nvPr/>
        </p:nvSpPr>
        <p:spPr>
          <a:xfrm>
            <a:off x="8443160" y="4193598"/>
            <a:ext cx="321872" cy="80239"/>
          </a:xfrm>
          <a:custGeom>
            <a:avLst/>
            <a:gdLst/>
            <a:ahLst/>
            <a:cxnLst/>
            <a:rect l="l" t="t" r="r" b="b"/>
            <a:pathLst>
              <a:path w="7028" h="1752" extrusionOk="0">
                <a:moveTo>
                  <a:pt x="877" y="0"/>
                </a:moveTo>
                <a:cubicBezTo>
                  <a:pt x="394" y="0"/>
                  <a:pt x="1" y="396"/>
                  <a:pt x="1" y="875"/>
                </a:cubicBezTo>
                <a:cubicBezTo>
                  <a:pt x="1" y="1359"/>
                  <a:pt x="394" y="1751"/>
                  <a:pt x="877" y="1751"/>
                </a:cubicBezTo>
                <a:lnTo>
                  <a:pt x="6151" y="1751"/>
                </a:lnTo>
                <a:cubicBezTo>
                  <a:pt x="6634" y="1751"/>
                  <a:pt x="7027" y="1359"/>
                  <a:pt x="7027" y="875"/>
                </a:cubicBezTo>
                <a:cubicBezTo>
                  <a:pt x="7027" y="396"/>
                  <a:pt x="6634" y="0"/>
                  <a:pt x="6151" y="0"/>
                </a:cubicBezTo>
                <a:close/>
              </a:path>
            </a:pathLst>
          </a:custGeom>
          <a:solidFill>
            <a:srgbClr val="4581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45"/>
          <p:cNvSpPr/>
          <p:nvPr/>
        </p:nvSpPr>
        <p:spPr>
          <a:xfrm>
            <a:off x="7879812" y="2662757"/>
            <a:ext cx="108909" cy="133915"/>
          </a:xfrm>
          <a:custGeom>
            <a:avLst/>
            <a:gdLst/>
            <a:ahLst/>
            <a:cxnLst/>
            <a:rect l="l" t="t" r="r" b="b"/>
            <a:pathLst>
              <a:path w="2378" h="2924" extrusionOk="0">
                <a:moveTo>
                  <a:pt x="2358" y="1"/>
                </a:moveTo>
                <a:lnTo>
                  <a:pt x="2358" y="1"/>
                </a:lnTo>
                <a:cubicBezTo>
                  <a:pt x="2218" y="11"/>
                  <a:pt x="2075" y="14"/>
                  <a:pt x="1931" y="21"/>
                </a:cubicBezTo>
                <a:cubicBezTo>
                  <a:pt x="1922" y="22"/>
                  <a:pt x="1913" y="22"/>
                  <a:pt x="1904" y="22"/>
                </a:cubicBezTo>
                <a:cubicBezTo>
                  <a:pt x="1861" y="22"/>
                  <a:pt x="1820" y="15"/>
                  <a:pt x="1779" y="4"/>
                </a:cubicBezTo>
                <a:lnTo>
                  <a:pt x="93" y="2411"/>
                </a:lnTo>
                <a:cubicBezTo>
                  <a:pt x="0" y="2545"/>
                  <a:pt x="24" y="2741"/>
                  <a:pt x="143" y="2851"/>
                </a:cubicBezTo>
                <a:cubicBezTo>
                  <a:pt x="196" y="2900"/>
                  <a:pt x="260" y="2924"/>
                  <a:pt x="322" y="2924"/>
                </a:cubicBezTo>
                <a:cubicBezTo>
                  <a:pt x="401" y="2924"/>
                  <a:pt x="478" y="2885"/>
                  <a:pt x="529" y="2811"/>
                </a:cubicBezTo>
                <a:lnTo>
                  <a:pt x="2315" y="264"/>
                </a:lnTo>
                <a:cubicBezTo>
                  <a:pt x="2368" y="187"/>
                  <a:pt x="2378" y="90"/>
                  <a:pt x="2358" y="1"/>
                </a:cubicBezTo>
                <a:close/>
              </a:path>
            </a:pathLst>
          </a:custGeom>
          <a:solidFill>
            <a:srgbClr val="DE93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45"/>
          <p:cNvSpPr/>
          <p:nvPr/>
        </p:nvSpPr>
        <p:spPr>
          <a:xfrm>
            <a:off x="7939719" y="2641414"/>
            <a:ext cx="154112" cy="143258"/>
          </a:xfrm>
          <a:custGeom>
            <a:avLst/>
            <a:gdLst/>
            <a:ahLst/>
            <a:cxnLst/>
            <a:rect l="l" t="t" r="r" b="b"/>
            <a:pathLst>
              <a:path w="3365" h="3128" extrusionOk="0">
                <a:moveTo>
                  <a:pt x="2771" y="0"/>
                </a:moveTo>
                <a:cubicBezTo>
                  <a:pt x="2162" y="407"/>
                  <a:pt x="1396" y="457"/>
                  <a:pt x="634" y="487"/>
                </a:cubicBezTo>
                <a:lnTo>
                  <a:pt x="1" y="2558"/>
                </a:lnTo>
                <a:lnTo>
                  <a:pt x="1742" y="3127"/>
                </a:lnTo>
                <a:lnTo>
                  <a:pt x="3364" y="936"/>
                </a:lnTo>
                <a:lnTo>
                  <a:pt x="2771" y="0"/>
                </a:lnTo>
                <a:close/>
              </a:path>
            </a:pathLst>
          </a:custGeom>
          <a:solidFill>
            <a:srgbClr val="DE93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7" name="Google Shape;2517;p45"/>
          <p:cNvSpPr/>
          <p:nvPr/>
        </p:nvSpPr>
        <p:spPr>
          <a:xfrm>
            <a:off x="8287804" y="2656940"/>
            <a:ext cx="141518" cy="105749"/>
          </a:xfrm>
          <a:custGeom>
            <a:avLst/>
            <a:gdLst/>
            <a:ahLst/>
            <a:cxnLst/>
            <a:rect l="l" t="t" r="r" b="b"/>
            <a:pathLst>
              <a:path w="3090" h="2309" extrusionOk="0">
                <a:moveTo>
                  <a:pt x="2541" y="1"/>
                </a:moveTo>
                <a:lnTo>
                  <a:pt x="170" y="1739"/>
                </a:lnTo>
                <a:cubicBezTo>
                  <a:pt x="40" y="1836"/>
                  <a:pt x="0" y="2029"/>
                  <a:pt x="76" y="2172"/>
                </a:cubicBezTo>
                <a:cubicBezTo>
                  <a:pt x="126" y="2260"/>
                  <a:pt x="212" y="2309"/>
                  <a:pt x="301" y="2309"/>
                </a:cubicBezTo>
                <a:cubicBezTo>
                  <a:pt x="354" y="2309"/>
                  <a:pt x="407" y="2291"/>
                  <a:pt x="456" y="2255"/>
                </a:cubicBezTo>
                <a:lnTo>
                  <a:pt x="2964" y="414"/>
                </a:lnTo>
                <a:cubicBezTo>
                  <a:pt x="3037" y="361"/>
                  <a:pt x="3080" y="271"/>
                  <a:pt x="3090" y="181"/>
                </a:cubicBezTo>
                <a:cubicBezTo>
                  <a:pt x="2953" y="145"/>
                  <a:pt x="2817" y="105"/>
                  <a:pt x="2681" y="65"/>
                </a:cubicBezTo>
                <a:cubicBezTo>
                  <a:pt x="2627" y="48"/>
                  <a:pt x="2581" y="25"/>
                  <a:pt x="2541" y="1"/>
                </a:cubicBezTo>
                <a:close/>
              </a:path>
            </a:pathLst>
          </a:custGeom>
          <a:solidFill>
            <a:srgbClr val="DE93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8" name="Google Shape;2518;p45"/>
          <p:cNvSpPr/>
          <p:nvPr/>
        </p:nvSpPr>
        <p:spPr>
          <a:xfrm>
            <a:off x="8352887" y="2660054"/>
            <a:ext cx="169913" cy="130892"/>
          </a:xfrm>
          <a:custGeom>
            <a:avLst/>
            <a:gdLst/>
            <a:ahLst/>
            <a:cxnLst/>
            <a:rect l="l" t="t" r="r" b="b"/>
            <a:pathLst>
              <a:path w="3710" h="2858" extrusionOk="0">
                <a:moveTo>
                  <a:pt x="1266" y="0"/>
                </a:moveTo>
                <a:lnTo>
                  <a:pt x="1" y="1758"/>
                </a:lnTo>
                <a:lnTo>
                  <a:pt x="1469" y="2857"/>
                </a:lnTo>
                <a:lnTo>
                  <a:pt x="3710" y="1299"/>
                </a:lnTo>
                <a:lnTo>
                  <a:pt x="3447" y="223"/>
                </a:lnTo>
                <a:cubicBezTo>
                  <a:pt x="3248" y="278"/>
                  <a:pt x="3046" y="301"/>
                  <a:pt x="2842" y="301"/>
                </a:cubicBezTo>
                <a:cubicBezTo>
                  <a:pt x="2324" y="301"/>
                  <a:pt x="1794" y="153"/>
                  <a:pt x="1266" y="0"/>
                </a:cubicBezTo>
                <a:close/>
              </a:path>
            </a:pathLst>
          </a:custGeom>
          <a:solidFill>
            <a:srgbClr val="DE93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9" name="Google Shape;2519;p45"/>
          <p:cNvSpPr/>
          <p:nvPr/>
        </p:nvSpPr>
        <p:spPr>
          <a:xfrm>
            <a:off x="8461071" y="2420700"/>
            <a:ext cx="42501" cy="42501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64" y="1"/>
                </a:moveTo>
                <a:lnTo>
                  <a:pt x="301" y="301"/>
                </a:lnTo>
                <a:lnTo>
                  <a:pt x="1" y="464"/>
                </a:lnTo>
                <a:lnTo>
                  <a:pt x="301" y="627"/>
                </a:lnTo>
                <a:lnTo>
                  <a:pt x="464" y="927"/>
                </a:lnTo>
                <a:lnTo>
                  <a:pt x="627" y="627"/>
                </a:lnTo>
                <a:lnTo>
                  <a:pt x="927" y="464"/>
                </a:lnTo>
                <a:lnTo>
                  <a:pt x="627" y="301"/>
                </a:lnTo>
                <a:lnTo>
                  <a:pt x="46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0" name="Google Shape;2520;p45"/>
          <p:cNvGrpSpPr/>
          <p:nvPr/>
        </p:nvGrpSpPr>
        <p:grpSpPr>
          <a:xfrm>
            <a:off x="-234077" y="4288253"/>
            <a:ext cx="2562129" cy="314727"/>
            <a:chOff x="646450" y="4378600"/>
            <a:chExt cx="2254800" cy="276975"/>
          </a:xfrm>
        </p:grpSpPr>
        <p:cxnSp>
          <p:nvCxnSpPr>
            <p:cNvPr id="2521" name="Google Shape;2521;p45"/>
            <p:cNvCxnSpPr/>
            <p:nvPr/>
          </p:nvCxnSpPr>
          <p:spPr>
            <a:xfrm>
              <a:off x="646450" y="4378600"/>
              <a:ext cx="22548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2" name="Google Shape;2522;p45"/>
            <p:cNvCxnSpPr/>
            <p:nvPr/>
          </p:nvCxnSpPr>
          <p:spPr>
            <a:xfrm>
              <a:off x="943200" y="4497300"/>
              <a:ext cx="9663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3" name="Google Shape;2523;p45"/>
            <p:cNvCxnSpPr/>
            <p:nvPr/>
          </p:nvCxnSpPr>
          <p:spPr>
            <a:xfrm>
              <a:off x="1886125" y="4655575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25" name="Google Shape;2525;p45"/>
          <p:cNvGrpSpPr/>
          <p:nvPr/>
        </p:nvGrpSpPr>
        <p:grpSpPr>
          <a:xfrm>
            <a:off x="281567" y="1734493"/>
            <a:ext cx="799335" cy="2553749"/>
            <a:chOff x="593704" y="721793"/>
            <a:chExt cx="799335" cy="2553749"/>
          </a:xfrm>
        </p:grpSpPr>
        <p:sp>
          <p:nvSpPr>
            <p:cNvPr id="2526" name="Google Shape;2526;p45"/>
            <p:cNvSpPr/>
            <p:nvPr/>
          </p:nvSpPr>
          <p:spPr>
            <a:xfrm>
              <a:off x="845928" y="721793"/>
              <a:ext cx="286463" cy="273548"/>
            </a:xfrm>
            <a:custGeom>
              <a:avLst/>
              <a:gdLst/>
              <a:ahLst/>
              <a:cxnLst/>
              <a:rect l="l" t="t" r="r" b="b"/>
              <a:pathLst>
                <a:path w="6255" h="5973" extrusionOk="0">
                  <a:moveTo>
                    <a:pt x="6105" y="0"/>
                  </a:moveTo>
                  <a:lnTo>
                    <a:pt x="6105" y="0"/>
                  </a:lnTo>
                  <a:cubicBezTo>
                    <a:pt x="5548" y="358"/>
                    <a:pt x="4905" y="441"/>
                    <a:pt x="4236" y="441"/>
                  </a:cubicBezTo>
                  <a:cubicBezTo>
                    <a:pt x="3661" y="441"/>
                    <a:pt x="3066" y="379"/>
                    <a:pt x="2492" y="379"/>
                  </a:cubicBezTo>
                  <a:cubicBezTo>
                    <a:pt x="2453" y="379"/>
                    <a:pt x="2414" y="379"/>
                    <a:pt x="2375" y="380"/>
                  </a:cubicBezTo>
                  <a:cubicBezTo>
                    <a:pt x="1972" y="387"/>
                    <a:pt x="1556" y="434"/>
                    <a:pt x="1193" y="617"/>
                  </a:cubicBezTo>
                  <a:cubicBezTo>
                    <a:pt x="833" y="800"/>
                    <a:pt x="533" y="1142"/>
                    <a:pt x="490" y="1546"/>
                  </a:cubicBezTo>
                  <a:cubicBezTo>
                    <a:pt x="474" y="1695"/>
                    <a:pt x="490" y="1859"/>
                    <a:pt x="407" y="1982"/>
                  </a:cubicBezTo>
                  <a:cubicBezTo>
                    <a:pt x="343" y="2078"/>
                    <a:pt x="231" y="2138"/>
                    <a:pt x="171" y="2235"/>
                  </a:cubicBezTo>
                  <a:cubicBezTo>
                    <a:pt x="0" y="2518"/>
                    <a:pt x="44" y="2961"/>
                    <a:pt x="167" y="3391"/>
                  </a:cubicBezTo>
                  <a:cubicBezTo>
                    <a:pt x="287" y="3804"/>
                    <a:pt x="480" y="4199"/>
                    <a:pt x="630" y="4426"/>
                  </a:cubicBezTo>
                  <a:cubicBezTo>
                    <a:pt x="1059" y="5069"/>
                    <a:pt x="1729" y="5515"/>
                    <a:pt x="2421" y="5831"/>
                  </a:cubicBezTo>
                  <a:cubicBezTo>
                    <a:pt x="2635" y="5930"/>
                    <a:pt x="2864" y="5973"/>
                    <a:pt x="3096" y="5973"/>
                  </a:cubicBezTo>
                  <a:cubicBezTo>
                    <a:pt x="3507" y="5973"/>
                    <a:pt x="3929" y="5837"/>
                    <a:pt x="4293" y="5635"/>
                  </a:cubicBezTo>
                  <a:cubicBezTo>
                    <a:pt x="5289" y="5082"/>
                    <a:pt x="6005" y="3936"/>
                    <a:pt x="5802" y="2818"/>
                  </a:cubicBezTo>
                  <a:cubicBezTo>
                    <a:pt x="5778" y="2685"/>
                    <a:pt x="5742" y="2548"/>
                    <a:pt x="5768" y="2415"/>
                  </a:cubicBezTo>
                  <a:cubicBezTo>
                    <a:pt x="5788" y="2305"/>
                    <a:pt x="5848" y="2209"/>
                    <a:pt x="5888" y="2109"/>
                  </a:cubicBezTo>
                  <a:cubicBezTo>
                    <a:pt x="6002" y="1822"/>
                    <a:pt x="5958" y="1482"/>
                    <a:pt x="5782" y="1236"/>
                  </a:cubicBezTo>
                  <a:cubicBezTo>
                    <a:pt x="6121" y="936"/>
                    <a:pt x="6254" y="427"/>
                    <a:pt x="61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5"/>
            <p:cNvSpPr/>
            <p:nvPr/>
          </p:nvSpPr>
          <p:spPr>
            <a:xfrm>
              <a:off x="1047222" y="2098836"/>
              <a:ext cx="98098" cy="547875"/>
            </a:xfrm>
            <a:custGeom>
              <a:avLst/>
              <a:gdLst/>
              <a:ahLst/>
              <a:cxnLst/>
              <a:rect l="l" t="t" r="r" b="b"/>
              <a:pathLst>
                <a:path w="2142" h="11963" extrusionOk="0">
                  <a:moveTo>
                    <a:pt x="71" y="1"/>
                  </a:moveTo>
                  <a:cubicBezTo>
                    <a:pt x="31" y="1"/>
                    <a:pt x="1" y="34"/>
                    <a:pt x="1" y="71"/>
                  </a:cubicBezTo>
                  <a:lnTo>
                    <a:pt x="1" y="11892"/>
                  </a:lnTo>
                  <a:cubicBezTo>
                    <a:pt x="1" y="11932"/>
                    <a:pt x="31" y="11962"/>
                    <a:pt x="71" y="11962"/>
                  </a:cubicBezTo>
                  <a:lnTo>
                    <a:pt x="2072" y="11962"/>
                  </a:lnTo>
                  <a:cubicBezTo>
                    <a:pt x="2112" y="11962"/>
                    <a:pt x="2142" y="11932"/>
                    <a:pt x="2142" y="11892"/>
                  </a:cubicBezTo>
                  <a:lnTo>
                    <a:pt x="2142" y="71"/>
                  </a:lnTo>
                  <a:cubicBezTo>
                    <a:pt x="2142" y="34"/>
                    <a:pt x="2112" y="1"/>
                    <a:pt x="2072" y="1"/>
                  </a:cubicBezTo>
                  <a:close/>
                </a:path>
              </a:pathLst>
            </a:custGeom>
            <a:solidFill>
              <a:srgbClr val="1C2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5"/>
            <p:cNvSpPr/>
            <p:nvPr/>
          </p:nvSpPr>
          <p:spPr>
            <a:xfrm>
              <a:off x="1023314" y="2572552"/>
              <a:ext cx="141560" cy="629441"/>
            </a:xfrm>
            <a:custGeom>
              <a:avLst/>
              <a:gdLst/>
              <a:ahLst/>
              <a:cxnLst/>
              <a:rect l="l" t="t" r="r" b="b"/>
              <a:pathLst>
                <a:path w="3091" h="13744" extrusionOk="0">
                  <a:moveTo>
                    <a:pt x="1545" y="1"/>
                  </a:moveTo>
                  <a:cubicBezTo>
                    <a:pt x="693" y="1"/>
                    <a:pt x="0" y="693"/>
                    <a:pt x="0" y="1546"/>
                  </a:cubicBezTo>
                  <a:lnTo>
                    <a:pt x="950" y="13714"/>
                  </a:lnTo>
                  <a:cubicBezTo>
                    <a:pt x="950" y="13724"/>
                    <a:pt x="0" y="13734"/>
                    <a:pt x="0" y="13744"/>
                  </a:cubicBezTo>
                  <a:lnTo>
                    <a:pt x="2521" y="13714"/>
                  </a:lnTo>
                  <a:lnTo>
                    <a:pt x="3091" y="1546"/>
                  </a:lnTo>
                  <a:cubicBezTo>
                    <a:pt x="3091" y="693"/>
                    <a:pt x="2395" y="1"/>
                    <a:pt x="1545" y="1"/>
                  </a:cubicBezTo>
                  <a:close/>
                </a:path>
              </a:pathLst>
            </a:custGeom>
            <a:solidFill>
              <a:srgbClr val="1C2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5"/>
            <p:cNvSpPr/>
            <p:nvPr/>
          </p:nvSpPr>
          <p:spPr>
            <a:xfrm>
              <a:off x="1001467" y="3198785"/>
              <a:ext cx="185068" cy="76757"/>
            </a:xfrm>
            <a:custGeom>
              <a:avLst/>
              <a:gdLst/>
              <a:ahLst/>
              <a:cxnLst/>
              <a:rect l="l" t="t" r="r" b="b"/>
              <a:pathLst>
                <a:path w="4041" h="1676" extrusionOk="0">
                  <a:moveTo>
                    <a:pt x="504" y="1"/>
                  </a:moveTo>
                  <a:cubicBezTo>
                    <a:pt x="228" y="1"/>
                    <a:pt x="1" y="377"/>
                    <a:pt x="1" y="837"/>
                  </a:cubicBezTo>
                  <a:cubicBezTo>
                    <a:pt x="1" y="1299"/>
                    <a:pt x="228" y="1676"/>
                    <a:pt x="504" y="1676"/>
                  </a:cubicBezTo>
                  <a:lnTo>
                    <a:pt x="3537" y="1676"/>
                  </a:lnTo>
                  <a:cubicBezTo>
                    <a:pt x="3814" y="1676"/>
                    <a:pt x="4040" y="1299"/>
                    <a:pt x="4040" y="837"/>
                  </a:cubicBezTo>
                  <a:cubicBezTo>
                    <a:pt x="4040" y="377"/>
                    <a:pt x="3814" y="1"/>
                    <a:pt x="3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5"/>
            <p:cNvSpPr/>
            <p:nvPr/>
          </p:nvSpPr>
          <p:spPr>
            <a:xfrm>
              <a:off x="737518" y="1185433"/>
              <a:ext cx="527999" cy="125852"/>
            </a:xfrm>
            <a:custGeom>
              <a:avLst/>
              <a:gdLst/>
              <a:ahLst/>
              <a:cxnLst/>
              <a:rect l="l" t="t" r="r" b="b"/>
              <a:pathLst>
                <a:path w="11529" h="2748" extrusionOk="0">
                  <a:moveTo>
                    <a:pt x="2521" y="1"/>
                  </a:moveTo>
                  <a:lnTo>
                    <a:pt x="0" y="1516"/>
                  </a:lnTo>
                  <a:lnTo>
                    <a:pt x="2880" y="2748"/>
                  </a:lnTo>
                  <a:lnTo>
                    <a:pt x="11529" y="1836"/>
                  </a:lnTo>
                  <a:lnTo>
                    <a:pt x="8874" y="230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5"/>
            <p:cNvSpPr/>
            <p:nvPr/>
          </p:nvSpPr>
          <p:spPr>
            <a:xfrm>
              <a:off x="849272" y="2098836"/>
              <a:ext cx="98098" cy="547875"/>
            </a:xfrm>
            <a:custGeom>
              <a:avLst/>
              <a:gdLst/>
              <a:ahLst/>
              <a:cxnLst/>
              <a:rect l="l" t="t" r="r" b="b"/>
              <a:pathLst>
                <a:path w="2142" h="11963" extrusionOk="0">
                  <a:moveTo>
                    <a:pt x="70" y="1"/>
                  </a:moveTo>
                  <a:cubicBezTo>
                    <a:pt x="30" y="1"/>
                    <a:pt x="1" y="34"/>
                    <a:pt x="1" y="71"/>
                  </a:cubicBezTo>
                  <a:lnTo>
                    <a:pt x="1" y="11892"/>
                  </a:lnTo>
                  <a:cubicBezTo>
                    <a:pt x="1" y="11932"/>
                    <a:pt x="30" y="11962"/>
                    <a:pt x="70" y="11962"/>
                  </a:cubicBezTo>
                  <a:lnTo>
                    <a:pt x="2072" y="11962"/>
                  </a:lnTo>
                  <a:cubicBezTo>
                    <a:pt x="2108" y="11962"/>
                    <a:pt x="2142" y="11932"/>
                    <a:pt x="2142" y="11892"/>
                  </a:cubicBezTo>
                  <a:lnTo>
                    <a:pt x="2142" y="71"/>
                  </a:lnTo>
                  <a:cubicBezTo>
                    <a:pt x="2142" y="34"/>
                    <a:pt x="2108" y="1"/>
                    <a:pt x="2072" y="1"/>
                  </a:cubicBezTo>
                  <a:close/>
                </a:path>
              </a:pathLst>
            </a:custGeom>
            <a:solidFill>
              <a:srgbClr val="1C2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5"/>
            <p:cNvSpPr/>
            <p:nvPr/>
          </p:nvSpPr>
          <p:spPr>
            <a:xfrm>
              <a:off x="825226" y="2572552"/>
              <a:ext cx="141652" cy="629441"/>
            </a:xfrm>
            <a:custGeom>
              <a:avLst/>
              <a:gdLst/>
              <a:ahLst/>
              <a:cxnLst/>
              <a:rect l="l" t="t" r="r" b="b"/>
              <a:pathLst>
                <a:path w="3093" h="13744" extrusionOk="0">
                  <a:moveTo>
                    <a:pt x="1548" y="1"/>
                  </a:moveTo>
                  <a:cubicBezTo>
                    <a:pt x="695" y="1"/>
                    <a:pt x="0" y="693"/>
                    <a:pt x="0" y="1546"/>
                  </a:cubicBezTo>
                  <a:lnTo>
                    <a:pt x="952" y="13714"/>
                  </a:lnTo>
                  <a:cubicBezTo>
                    <a:pt x="952" y="13724"/>
                    <a:pt x="3" y="13734"/>
                    <a:pt x="3" y="13744"/>
                  </a:cubicBezTo>
                  <a:lnTo>
                    <a:pt x="2521" y="13714"/>
                  </a:lnTo>
                  <a:lnTo>
                    <a:pt x="3093" y="1546"/>
                  </a:lnTo>
                  <a:cubicBezTo>
                    <a:pt x="3093" y="693"/>
                    <a:pt x="2398" y="1"/>
                    <a:pt x="1548" y="1"/>
                  </a:cubicBezTo>
                  <a:close/>
                </a:path>
              </a:pathLst>
            </a:custGeom>
            <a:solidFill>
              <a:srgbClr val="1C2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5"/>
            <p:cNvSpPr/>
            <p:nvPr/>
          </p:nvSpPr>
          <p:spPr>
            <a:xfrm>
              <a:off x="838142" y="1826002"/>
              <a:ext cx="297592" cy="400682"/>
            </a:xfrm>
            <a:custGeom>
              <a:avLst/>
              <a:gdLst/>
              <a:ahLst/>
              <a:cxnLst/>
              <a:rect l="l" t="t" r="r" b="b"/>
              <a:pathLst>
                <a:path w="6498" h="8749" extrusionOk="0">
                  <a:moveTo>
                    <a:pt x="204" y="1"/>
                  </a:moveTo>
                  <a:cubicBezTo>
                    <a:pt x="90" y="1"/>
                    <a:pt x="1" y="94"/>
                    <a:pt x="1" y="204"/>
                  </a:cubicBezTo>
                  <a:lnTo>
                    <a:pt x="1" y="8546"/>
                  </a:lnTo>
                  <a:cubicBezTo>
                    <a:pt x="1" y="8655"/>
                    <a:pt x="90" y="8749"/>
                    <a:pt x="204" y="8749"/>
                  </a:cubicBezTo>
                  <a:lnTo>
                    <a:pt x="6295" y="8749"/>
                  </a:lnTo>
                  <a:cubicBezTo>
                    <a:pt x="6404" y="8749"/>
                    <a:pt x="6498" y="8655"/>
                    <a:pt x="6498" y="8546"/>
                  </a:cubicBezTo>
                  <a:lnTo>
                    <a:pt x="6498" y="204"/>
                  </a:lnTo>
                  <a:cubicBezTo>
                    <a:pt x="6498" y="94"/>
                    <a:pt x="6404" y="1"/>
                    <a:pt x="6295" y="1"/>
                  </a:cubicBezTo>
                  <a:close/>
                </a:path>
              </a:pathLst>
            </a:custGeom>
            <a:solidFill>
              <a:srgbClr val="1C2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5"/>
            <p:cNvSpPr/>
            <p:nvPr/>
          </p:nvSpPr>
          <p:spPr>
            <a:xfrm>
              <a:off x="731885" y="1245844"/>
              <a:ext cx="510276" cy="874961"/>
            </a:xfrm>
            <a:custGeom>
              <a:avLst/>
              <a:gdLst/>
              <a:ahLst/>
              <a:cxnLst/>
              <a:rect l="l" t="t" r="r" b="b"/>
              <a:pathLst>
                <a:path w="11142" h="19105" extrusionOk="0">
                  <a:moveTo>
                    <a:pt x="0" y="0"/>
                  </a:moveTo>
                  <a:lnTo>
                    <a:pt x="0" y="19104"/>
                  </a:lnTo>
                  <a:lnTo>
                    <a:pt x="11142" y="19104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5"/>
            <p:cNvSpPr/>
            <p:nvPr/>
          </p:nvSpPr>
          <p:spPr>
            <a:xfrm>
              <a:off x="884355" y="751380"/>
              <a:ext cx="210668" cy="233979"/>
            </a:xfrm>
            <a:custGeom>
              <a:avLst/>
              <a:gdLst/>
              <a:ahLst/>
              <a:cxnLst/>
              <a:rect l="l" t="t" r="r" b="b"/>
              <a:pathLst>
                <a:path w="4600" h="5109" extrusionOk="0">
                  <a:moveTo>
                    <a:pt x="154" y="1"/>
                  </a:moveTo>
                  <a:cubicBezTo>
                    <a:pt x="71" y="1"/>
                    <a:pt x="1" y="67"/>
                    <a:pt x="1" y="150"/>
                  </a:cubicBezTo>
                  <a:lnTo>
                    <a:pt x="1" y="4956"/>
                  </a:lnTo>
                  <a:cubicBezTo>
                    <a:pt x="1" y="5039"/>
                    <a:pt x="71" y="5109"/>
                    <a:pt x="154" y="5109"/>
                  </a:cubicBezTo>
                  <a:lnTo>
                    <a:pt x="4446" y="5109"/>
                  </a:lnTo>
                  <a:cubicBezTo>
                    <a:pt x="4530" y="5109"/>
                    <a:pt x="4599" y="5039"/>
                    <a:pt x="4599" y="4956"/>
                  </a:cubicBezTo>
                  <a:lnTo>
                    <a:pt x="4599" y="150"/>
                  </a:lnTo>
                  <a:cubicBezTo>
                    <a:pt x="4599" y="67"/>
                    <a:pt x="4530" y="1"/>
                    <a:pt x="44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6" name="Google Shape;2536;p45"/>
            <p:cNvSpPr/>
            <p:nvPr/>
          </p:nvSpPr>
          <p:spPr>
            <a:xfrm>
              <a:off x="852936" y="1013406"/>
              <a:ext cx="291043" cy="256100"/>
            </a:xfrm>
            <a:custGeom>
              <a:avLst/>
              <a:gdLst/>
              <a:ahLst/>
              <a:cxnLst/>
              <a:rect l="l" t="t" r="r" b="b"/>
              <a:pathLst>
                <a:path w="6355" h="5592" extrusionOk="0">
                  <a:moveTo>
                    <a:pt x="1845" y="1"/>
                  </a:moveTo>
                  <a:cubicBezTo>
                    <a:pt x="1842" y="257"/>
                    <a:pt x="1849" y="486"/>
                    <a:pt x="1845" y="663"/>
                  </a:cubicBezTo>
                  <a:cubicBezTo>
                    <a:pt x="1822" y="1922"/>
                    <a:pt x="977" y="2981"/>
                    <a:pt x="1" y="3757"/>
                  </a:cubicBezTo>
                  <a:cubicBezTo>
                    <a:pt x="687" y="4859"/>
                    <a:pt x="1889" y="5592"/>
                    <a:pt x="3254" y="5592"/>
                  </a:cubicBezTo>
                  <a:cubicBezTo>
                    <a:pt x="4523" y="5592"/>
                    <a:pt x="5649" y="4962"/>
                    <a:pt x="6354" y="3986"/>
                  </a:cubicBezTo>
                  <a:cubicBezTo>
                    <a:pt x="5019" y="3014"/>
                    <a:pt x="4519" y="1648"/>
                    <a:pt x="4519" y="1086"/>
                  </a:cubicBezTo>
                  <a:cubicBezTo>
                    <a:pt x="4516" y="823"/>
                    <a:pt x="4490" y="427"/>
                    <a:pt x="4423" y="1"/>
                  </a:cubicBezTo>
                  <a:close/>
                </a:path>
              </a:pathLst>
            </a:custGeom>
            <a:solidFill>
              <a:srgbClr val="AD3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5"/>
            <p:cNvSpPr/>
            <p:nvPr/>
          </p:nvSpPr>
          <p:spPr>
            <a:xfrm>
              <a:off x="852936" y="1013406"/>
              <a:ext cx="291043" cy="256100"/>
            </a:xfrm>
            <a:custGeom>
              <a:avLst/>
              <a:gdLst/>
              <a:ahLst/>
              <a:cxnLst/>
              <a:rect l="l" t="t" r="r" b="b"/>
              <a:pathLst>
                <a:path w="6355" h="5592" extrusionOk="0">
                  <a:moveTo>
                    <a:pt x="1845" y="1"/>
                  </a:moveTo>
                  <a:cubicBezTo>
                    <a:pt x="1842" y="257"/>
                    <a:pt x="1849" y="486"/>
                    <a:pt x="1845" y="663"/>
                  </a:cubicBezTo>
                  <a:cubicBezTo>
                    <a:pt x="1822" y="1922"/>
                    <a:pt x="977" y="2981"/>
                    <a:pt x="1" y="3757"/>
                  </a:cubicBezTo>
                  <a:cubicBezTo>
                    <a:pt x="687" y="4859"/>
                    <a:pt x="1889" y="5592"/>
                    <a:pt x="3254" y="5592"/>
                  </a:cubicBezTo>
                  <a:cubicBezTo>
                    <a:pt x="4523" y="5592"/>
                    <a:pt x="5649" y="4962"/>
                    <a:pt x="6354" y="3986"/>
                  </a:cubicBezTo>
                  <a:cubicBezTo>
                    <a:pt x="5019" y="3014"/>
                    <a:pt x="4519" y="1648"/>
                    <a:pt x="4519" y="1086"/>
                  </a:cubicBezTo>
                  <a:cubicBezTo>
                    <a:pt x="4516" y="823"/>
                    <a:pt x="4490" y="427"/>
                    <a:pt x="4423" y="1"/>
                  </a:cubicBezTo>
                  <a:close/>
                </a:path>
              </a:pathLst>
            </a:custGeom>
            <a:solidFill>
              <a:srgbClr val="AD3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5"/>
            <p:cNvSpPr/>
            <p:nvPr/>
          </p:nvSpPr>
          <p:spPr>
            <a:xfrm>
              <a:off x="852936" y="1013406"/>
              <a:ext cx="291043" cy="256100"/>
            </a:xfrm>
            <a:custGeom>
              <a:avLst/>
              <a:gdLst/>
              <a:ahLst/>
              <a:cxnLst/>
              <a:rect l="l" t="t" r="r" b="b"/>
              <a:pathLst>
                <a:path w="6355" h="5592" extrusionOk="0">
                  <a:moveTo>
                    <a:pt x="1845" y="1"/>
                  </a:moveTo>
                  <a:cubicBezTo>
                    <a:pt x="1842" y="30"/>
                    <a:pt x="1842" y="60"/>
                    <a:pt x="1842" y="90"/>
                  </a:cubicBezTo>
                  <a:cubicBezTo>
                    <a:pt x="1842" y="260"/>
                    <a:pt x="1845" y="414"/>
                    <a:pt x="1845" y="550"/>
                  </a:cubicBezTo>
                  <a:lnTo>
                    <a:pt x="1845" y="663"/>
                  </a:lnTo>
                  <a:cubicBezTo>
                    <a:pt x="1822" y="1922"/>
                    <a:pt x="977" y="2981"/>
                    <a:pt x="1" y="3757"/>
                  </a:cubicBezTo>
                  <a:cubicBezTo>
                    <a:pt x="687" y="4859"/>
                    <a:pt x="1889" y="5592"/>
                    <a:pt x="3254" y="5592"/>
                  </a:cubicBezTo>
                  <a:cubicBezTo>
                    <a:pt x="4523" y="5592"/>
                    <a:pt x="5649" y="4962"/>
                    <a:pt x="6354" y="3986"/>
                  </a:cubicBezTo>
                  <a:cubicBezTo>
                    <a:pt x="5019" y="3014"/>
                    <a:pt x="4519" y="1648"/>
                    <a:pt x="4519" y="1086"/>
                  </a:cubicBezTo>
                  <a:cubicBezTo>
                    <a:pt x="4516" y="823"/>
                    <a:pt x="4490" y="427"/>
                    <a:pt x="4423" y="1"/>
                  </a:cubicBezTo>
                  <a:close/>
                </a:path>
              </a:pathLst>
            </a:custGeom>
            <a:solidFill>
              <a:srgbClr val="992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5"/>
            <p:cNvSpPr/>
            <p:nvPr/>
          </p:nvSpPr>
          <p:spPr>
            <a:xfrm>
              <a:off x="875973" y="819028"/>
              <a:ext cx="226835" cy="257932"/>
            </a:xfrm>
            <a:custGeom>
              <a:avLst/>
              <a:gdLst/>
              <a:ahLst/>
              <a:cxnLst/>
              <a:rect l="l" t="t" r="r" b="b"/>
              <a:pathLst>
                <a:path w="4953" h="5632" extrusionOk="0">
                  <a:moveTo>
                    <a:pt x="1244" y="1"/>
                  </a:moveTo>
                  <a:cubicBezTo>
                    <a:pt x="1085" y="1"/>
                    <a:pt x="926" y="77"/>
                    <a:pt x="757" y="295"/>
                  </a:cubicBezTo>
                  <a:cubicBezTo>
                    <a:pt x="294" y="888"/>
                    <a:pt x="750" y="1761"/>
                    <a:pt x="497" y="2433"/>
                  </a:cubicBezTo>
                  <a:cubicBezTo>
                    <a:pt x="533" y="2333"/>
                    <a:pt x="355" y="2241"/>
                    <a:pt x="240" y="2241"/>
                  </a:cubicBezTo>
                  <a:cubicBezTo>
                    <a:pt x="217" y="2241"/>
                    <a:pt x="196" y="2245"/>
                    <a:pt x="180" y="2253"/>
                  </a:cubicBezTo>
                  <a:cubicBezTo>
                    <a:pt x="1" y="2353"/>
                    <a:pt x="77" y="2869"/>
                    <a:pt x="107" y="3029"/>
                  </a:cubicBezTo>
                  <a:cubicBezTo>
                    <a:pt x="131" y="3142"/>
                    <a:pt x="164" y="3269"/>
                    <a:pt x="243" y="3359"/>
                  </a:cubicBezTo>
                  <a:cubicBezTo>
                    <a:pt x="259" y="3377"/>
                    <a:pt x="457" y="3507"/>
                    <a:pt x="494" y="3507"/>
                  </a:cubicBezTo>
                  <a:cubicBezTo>
                    <a:pt x="498" y="3507"/>
                    <a:pt x="500" y="3505"/>
                    <a:pt x="500" y="3502"/>
                  </a:cubicBezTo>
                  <a:cubicBezTo>
                    <a:pt x="510" y="3908"/>
                    <a:pt x="590" y="4454"/>
                    <a:pt x="836" y="4790"/>
                  </a:cubicBezTo>
                  <a:cubicBezTo>
                    <a:pt x="943" y="4937"/>
                    <a:pt x="1066" y="5041"/>
                    <a:pt x="1183" y="5147"/>
                  </a:cubicBezTo>
                  <a:cubicBezTo>
                    <a:pt x="1613" y="5476"/>
                    <a:pt x="2071" y="5632"/>
                    <a:pt x="2529" y="5632"/>
                  </a:cubicBezTo>
                  <a:cubicBezTo>
                    <a:pt x="2903" y="5632"/>
                    <a:pt x="3277" y="5528"/>
                    <a:pt x="3634" y="5330"/>
                  </a:cubicBezTo>
                  <a:cubicBezTo>
                    <a:pt x="3797" y="5144"/>
                    <a:pt x="3996" y="5013"/>
                    <a:pt x="4163" y="4790"/>
                  </a:cubicBezTo>
                  <a:cubicBezTo>
                    <a:pt x="4410" y="4454"/>
                    <a:pt x="4486" y="3908"/>
                    <a:pt x="4499" y="3502"/>
                  </a:cubicBezTo>
                  <a:cubicBezTo>
                    <a:pt x="4499" y="3506"/>
                    <a:pt x="4502" y="3507"/>
                    <a:pt x="4506" y="3507"/>
                  </a:cubicBezTo>
                  <a:cubicBezTo>
                    <a:pt x="4546" y="3507"/>
                    <a:pt x="4744" y="3373"/>
                    <a:pt x="4759" y="3352"/>
                  </a:cubicBezTo>
                  <a:cubicBezTo>
                    <a:pt x="4832" y="3266"/>
                    <a:pt x="4866" y="3149"/>
                    <a:pt x="4889" y="3043"/>
                  </a:cubicBezTo>
                  <a:cubicBezTo>
                    <a:pt x="4929" y="2843"/>
                    <a:pt x="4952" y="2600"/>
                    <a:pt x="4889" y="2403"/>
                  </a:cubicBezTo>
                  <a:cubicBezTo>
                    <a:pt x="4861" y="2318"/>
                    <a:pt x="4799" y="2250"/>
                    <a:pt x="4718" y="2250"/>
                  </a:cubicBezTo>
                  <a:cubicBezTo>
                    <a:pt x="4693" y="2250"/>
                    <a:pt x="4667" y="2256"/>
                    <a:pt x="4639" y="2270"/>
                  </a:cubicBezTo>
                  <a:cubicBezTo>
                    <a:pt x="4576" y="2303"/>
                    <a:pt x="4536" y="2356"/>
                    <a:pt x="4496" y="2413"/>
                  </a:cubicBezTo>
                  <a:cubicBezTo>
                    <a:pt x="4413" y="2050"/>
                    <a:pt x="4433" y="1674"/>
                    <a:pt x="4453" y="1308"/>
                  </a:cubicBezTo>
                  <a:cubicBezTo>
                    <a:pt x="4473" y="957"/>
                    <a:pt x="4470" y="585"/>
                    <a:pt x="4243" y="295"/>
                  </a:cubicBezTo>
                  <a:cubicBezTo>
                    <a:pt x="4074" y="77"/>
                    <a:pt x="3914" y="1"/>
                    <a:pt x="3755" y="1"/>
                  </a:cubicBezTo>
                  <a:cubicBezTo>
                    <a:pt x="3375" y="1"/>
                    <a:pt x="2998" y="437"/>
                    <a:pt x="2498" y="442"/>
                  </a:cubicBezTo>
                  <a:cubicBezTo>
                    <a:pt x="1999" y="437"/>
                    <a:pt x="1623" y="1"/>
                    <a:pt x="1244" y="1"/>
                  </a:cubicBezTo>
                  <a:close/>
                </a:path>
              </a:pathLst>
            </a:custGeom>
            <a:solidFill>
              <a:srgbClr val="AD3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5"/>
            <p:cNvSpPr/>
            <p:nvPr/>
          </p:nvSpPr>
          <p:spPr>
            <a:xfrm>
              <a:off x="947514" y="998750"/>
              <a:ext cx="86511" cy="33615"/>
            </a:xfrm>
            <a:custGeom>
              <a:avLst/>
              <a:gdLst/>
              <a:ahLst/>
              <a:cxnLst/>
              <a:rect l="l" t="t" r="r" b="b"/>
              <a:pathLst>
                <a:path w="1889" h="734" extrusionOk="0">
                  <a:moveTo>
                    <a:pt x="0" y="1"/>
                  </a:moveTo>
                  <a:cubicBezTo>
                    <a:pt x="0" y="1"/>
                    <a:pt x="43" y="580"/>
                    <a:pt x="596" y="703"/>
                  </a:cubicBezTo>
                  <a:cubicBezTo>
                    <a:pt x="596" y="703"/>
                    <a:pt x="753" y="733"/>
                    <a:pt x="955" y="733"/>
                  </a:cubicBezTo>
                  <a:cubicBezTo>
                    <a:pt x="1340" y="733"/>
                    <a:pt x="1888" y="625"/>
                    <a:pt x="18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5"/>
            <p:cNvSpPr/>
            <p:nvPr/>
          </p:nvSpPr>
          <p:spPr>
            <a:xfrm>
              <a:off x="593704" y="1682462"/>
              <a:ext cx="138217" cy="162169"/>
            </a:xfrm>
            <a:custGeom>
              <a:avLst/>
              <a:gdLst/>
              <a:ahLst/>
              <a:cxnLst/>
              <a:rect l="l" t="t" r="r" b="b"/>
              <a:pathLst>
                <a:path w="3018" h="3541" extrusionOk="0">
                  <a:moveTo>
                    <a:pt x="3017" y="1"/>
                  </a:moveTo>
                  <a:cubicBezTo>
                    <a:pt x="1648" y="138"/>
                    <a:pt x="130" y="261"/>
                    <a:pt x="56" y="1846"/>
                  </a:cubicBezTo>
                  <a:cubicBezTo>
                    <a:pt x="0" y="3098"/>
                    <a:pt x="786" y="3541"/>
                    <a:pt x="1731" y="3541"/>
                  </a:cubicBezTo>
                  <a:cubicBezTo>
                    <a:pt x="1974" y="3541"/>
                    <a:pt x="2224" y="3514"/>
                    <a:pt x="2474" y="3461"/>
                  </a:cubicBezTo>
                  <a:cubicBezTo>
                    <a:pt x="2657" y="3424"/>
                    <a:pt x="2840" y="3378"/>
                    <a:pt x="3017" y="3321"/>
                  </a:cubicBezTo>
                  <a:lnTo>
                    <a:pt x="3017" y="1"/>
                  </a:lnTo>
                  <a:close/>
                </a:path>
              </a:pathLst>
            </a:custGeom>
            <a:solidFill>
              <a:srgbClr val="E1B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5"/>
            <p:cNvSpPr/>
            <p:nvPr/>
          </p:nvSpPr>
          <p:spPr>
            <a:xfrm>
              <a:off x="731885" y="1596174"/>
              <a:ext cx="208195" cy="238376"/>
            </a:xfrm>
            <a:custGeom>
              <a:avLst/>
              <a:gdLst/>
              <a:ahLst/>
              <a:cxnLst/>
              <a:rect l="l" t="t" r="r" b="b"/>
              <a:pathLst>
                <a:path w="4546" h="5205" extrusionOk="0">
                  <a:moveTo>
                    <a:pt x="3769" y="0"/>
                  </a:moveTo>
                  <a:cubicBezTo>
                    <a:pt x="3413" y="0"/>
                    <a:pt x="2864" y="637"/>
                    <a:pt x="2584" y="872"/>
                  </a:cubicBezTo>
                  <a:cubicBezTo>
                    <a:pt x="2194" y="1202"/>
                    <a:pt x="1941" y="1456"/>
                    <a:pt x="1415" y="1642"/>
                  </a:cubicBezTo>
                  <a:cubicBezTo>
                    <a:pt x="1022" y="1779"/>
                    <a:pt x="523" y="1835"/>
                    <a:pt x="0" y="1885"/>
                  </a:cubicBezTo>
                  <a:lnTo>
                    <a:pt x="0" y="5205"/>
                  </a:lnTo>
                  <a:cubicBezTo>
                    <a:pt x="806" y="4952"/>
                    <a:pt x="1559" y="4506"/>
                    <a:pt x="2164" y="3869"/>
                  </a:cubicBezTo>
                  <a:cubicBezTo>
                    <a:pt x="2327" y="3700"/>
                    <a:pt x="2478" y="3523"/>
                    <a:pt x="2624" y="3347"/>
                  </a:cubicBezTo>
                  <a:cubicBezTo>
                    <a:pt x="2990" y="2910"/>
                    <a:pt x="3263" y="2291"/>
                    <a:pt x="3576" y="1799"/>
                  </a:cubicBezTo>
                  <a:cubicBezTo>
                    <a:pt x="3743" y="1536"/>
                    <a:pt x="3916" y="1272"/>
                    <a:pt x="4099" y="1019"/>
                  </a:cubicBezTo>
                  <a:cubicBezTo>
                    <a:pt x="4169" y="923"/>
                    <a:pt x="4545" y="586"/>
                    <a:pt x="4542" y="477"/>
                  </a:cubicBezTo>
                  <a:cubicBezTo>
                    <a:pt x="4532" y="93"/>
                    <a:pt x="3892" y="367"/>
                    <a:pt x="3779" y="0"/>
                  </a:cubicBezTo>
                  <a:close/>
                </a:path>
              </a:pathLst>
            </a:custGeom>
            <a:solidFill>
              <a:srgbClr val="CD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5"/>
            <p:cNvSpPr/>
            <p:nvPr/>
          </p:nvSpPr>
          <p:spPr>
            <a:xfrm>
              <a:off x="648894" y="1260317"/>
              <a:ext cx="177282" cy="548929"/>
            </a:xfrm>
            <a:custGeom>
              <a:avLst/>
              <a:gdLst/>
              <a:ahLst/>
              <a:cxnLst/>
              <a:rect l="l" t="t" r="r" b="b"/>
              <a:pathLst>
                <a:path w="3871" h="11986" extrusionOk="0">
                  <a:moveTo>
                    <a:pt x="1935" y="1"/>
                  </a:moveTo>
                  <a:cubicBezTo>
                    <a:pt x="869" y="1"/>
                    <a:pt x="0" y="870"/>
                    <a:pt x="0" y="1936"/>
                  </a:cubicBezTo>
                  <a:lnTo>
                    <a:pt x="0" y="10051"/>
                  </a:lnTo>
                  <a:cubicBezTo>
                    <a:pt x="0" y="11116"/>
                    <a:pt x="869" y="11986"/>
                    <a:pt x="1935" y="11986"/>
                  </a:cubicBezTo>
                  <a:cubicBezTo>
                    <a:pt x="2997" y="11986"/>
                    <a:pt x="3870" y="11116"/>
                    <a:pt x="3870" y="10051"/>
                  </a:cubicBezTo>
                  <a:lnTo>
                    <a:pt x="3870" y="1936"/>
                  </a:lnTo>
                  <a:cubicBezTo>
                    <a:pt x="3870" y="870"/>
                    <a:pt x="2997" y="1"/>
                    <a:pt x="1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5"/>
            <p:cNvSpPr/>
            <p:nvPr/>
          </p:nvSpPr>
          <p:spPr>
            <a:xfrm>
              <a:off x="1128381" y="1254867"/>
              <a:ext cx="177420" cy="548883"/>
            </a:xfrm>
            <a:custGeom>
              <a:avLst/>
              <a:gdLst/>
              <a:ahLst/>
              <a:cxnLst/>
              <a:rect l="l" t="t" r="r" b="b"/>
              <a:pathLst>
                <a:path w="3874" h="11985" extrusionOk="0">
                  <a:moveTo>
                    <a:pt x="1939" y="0"/>
                  </a:moveTo>
                  <a:cubicBezTo>
                    <a:pt x="873" y="0"/>
                    <a:pt x="1" y="872"/>
                    <a:pt x="1" y="1935"/>
                  </a:cubicBezTo>
                  <a:lnTo>
                    <a:pt x="1" y="10050"/>
                  </a:lnTo>
                  <a:cubicBezTo>
                    <a:pt x="1" y="11115"/>
                    <a:pt x="873" y="11985"/>
                    <a:pt x="1939" y="11985"/>
                  </a:cubicBezTo>
                  <a:cubicBezTo>
                    <a:pt x="3001" y="11985"/>
                    <a:pt x="3874" y="11115"/>
                    <a:pt x="3874" y="10050"/>
                  </a:cubicBezTo>
                  <a:lnTo>
                    <a:pt x="3874" y="1935"/>
                  </a:lnTo>
                  <a:cubicBezTo>
                    <a:pt x="3874" y="872"/>
                    <a:pt x="3001" y="0"/>
                    <a:pt x="19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5"/>
            <p:cNvSpPr/>
            <p:nvPr/>
          </p:nvSpPr>
          <p:spPr>
            <a:xfrm>
              <a:off x="593704" y="1596174"/>
              <a:ext cx="346366" cy="248451"/>
            </a:xfrm>
            <a:custGeom>
              <a:avLst/>
              <a:gdLst/>
              <a:ahLst/>
              <a:cxnLst/>
              <a:rect l="l" t="t" r="r" b="b"/>
              <a:pathLst>
                <a:path w="7563" h="5425" extrusionOk="0">
                  <a:moveTo>
                    <a:pt x="6788" y="0"/>
                  </a:moveTo>
                  <a:cubicBezTo>
                    <a:pt x="6428" y="0"/>
                    <a:pt x="5882" y="635"/>
                    <a:pt x="5601" y="872"/>
                  </a:cubicBezTo>
                  <a:cubicBezTo>
                    <a:pt x="5211" y="1202"/>
                    <a:pt x="4958" y="1456"/>
                    <a:pt x="4432" y="1642"/>
                  </a:cubicBezTo>
                  <a:cubicBezTo>
                    <a:pt x="3017" y="2145"/>
                    <a:pt x="160" y="1542"/>
                    <a:pt x="56" y="3730"/>
                  </a:cubicBezTo>
                  <a:cubicBezTo>
                    <a:pt x="1" y="4982"/>
                    <a:pt x="785" y="5425"/>
                    <a:pt x="1730" y="5425"/>
                  </a:cubicBezTo>
                  <a:cubicBezTo>
                    <a:pt x="1971" y="5425"/>
                    <a:pt x="2223" y="5396"/>
                    <a:pt x="2474" y="5345"/>
                  </a:cubicBezTo>
                  <a:cubicBezTo>
                    <a:pt x="3483" y="5139"/>
                    <a:pt x="4442" y="4649"/>
                    <a:pt x="5181" y="3869"/>
                  </a:cubicBezTo>
                  <a:cubicBezTo>
                    <a:pt x="5344" y="3700"/>
                    <a:pt x="5495" y="3523"/>
                    <a:pt x="5641" y="3347"/>
                  </a:cubicBezTo>
                  <a:cubicBezTo>
                    <a:pt x="6007" y="2910"/>
                    <a:pt x="6280" y="2291"/>
                    <a:pt x="6593" y="1799"/>
                  </a:cubicBezTo>
                  <a:cubicBezTo>
                    <a:pt x="6760" y="1536"/>
                    <a:pt x="6933" y="1272"/>
                    <a:pt x="7116" y="1019"/>
                  </a:cubicBezTo>
                  <a:cubicBezTo>
                    <a:pt x="7186" y="923"/>
                    <a:pt x="7562" y="586"/>
                    <a:pt x="7559" y="477"/>
                  </a:cubicBezTo>
                  <a:cubicBezTo>
                    <a:pt x="7549" y="93"/>
                    <a:pt x="6909" y="367"/>
                    <a:pt x="6796" y="0"/>
                  </a:cubicBezTo>
                  <a:cubicBezTo>
                    <a:pt x="6794" y="0"/>
                    <a:pt x="6791" y="0"/>
                    <a:pt x="6788" y="0"/>
                  </a:cubicBezTo>
                  <a:close/>
                </a:path>
              </a:pathLst>
            </a:custGeom>
            <a:solidFill>
              <a:srgbClr val="AD3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5"/>
            <p:cNvSpPr/>
            <p:nvPr/>
          </p:nvSpPr>
          <p:spPr>
            <a:xfrm>
              <a:off x="803517" y="3198785"/>
              <a:ext cx="184885" cy="76757"/>
            </a:xfrm>
            <a:custGeom>
              <a:avLst/>
              <a:gdLst/>
              <a:ahLst/>
              <a:cxnLst/>
              <a:rect l="l" t="t" r="r" b="b"/>
              <a:pathLst>
                <a:path w="4037" h="1676" extrusionOk="0">
                  <a:moveTo>
                    <a:pt x="504" y="1"/>
                  </a:moveTo>
                  <a:cubicBezTo>
                    <a:pt x="227" y="1"/>
                    <a:pt x="1" y="377"/>
                    <a:pt x="1" y="837"/>
                  </a:cubicBezTo>
                  <a:cubicBezTo>
                    <a:pt x="1" y="1299"/>
                    <a:pt x="227" y="1676"/>
                    <a:pt x="504" y="1676"/>
                  </a:cubicBezTo>
                  <a:lnTo>
                    <a:pt x="3534" y="1676"/>
                  </a:lnTo>
                  <a:cubicBezTo>
                    <a:pt x="3814" y="1676"/>
                    <a:pt x="4037" y="1299"/>
                    <a:pt x="4037" y="837"/>
                  </a:cubicBezTo>
                  <a:cubicBezTo>
                    <a:pt x="4037" y="377"/>
                    <a:pt x="3814" y="1"/>
                    <a:pt x="35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5"/>
            <p:cNvSpPr/>
            <p:nvPr/>
          </p:nvSpPr>
          <p:spPr>
            <a:xfrm>
              <a:off x="1054550" y="1658463"/>
              <a:ext cx="338489" cy="164688"/>
            </a:xfrm>
            <a:custGeom>
              <a:avLst/>
              <a:gdLst/>
              <a:ahLst/>
              <a:cxnLst/>
              <a:rect l="l" t="t" r="r" b="b"/>
              <a:pathLst>
                <a:path w="7391" h="3596" extrusionOk="0">
                  <a:moveTo>
                    <a:pt x="141" y="1"/>
                  </a:moveTo>
                  <a:cubicBezTo>
                    <a:pt x="101" y="1"/>
                    <a:pt x="64" y="5"/>
                    <a:pt x="31" y="16"/>
                  </a:cubicBezTo>
                  <a:cubicBezTo>
                    <a:pt x="28" y="365"/>
                    <a:pt x="1" y="635"/>
                    <a:pt x="91" y="975"/>
                  </a:cubicBezTo>
                  <a:cubicBezTo>
                    <a:pt x="154" y="1204"/>
                    <a:pt x="337" y="1498"/>
                    <a:pt x="157" y="1697"/>
                  </a:cubicBezTo>
                  <a:cubicBezTo>
                    <a:pt x="1030" y="1954"/>
                    <a:pt x="1676" y="2540"/>
                    <a:pt x="2458" y="2989"/>
                  </a:cubicBezTo>
                  <a:cubicBezTo>
                    <a:pt x="3178" y="3402"/>
                    <a:pt x="3981" y="3595"/>
                    <a:pt x="4776" y="3595"/>
                  </a:cubicBezTo>
                  <a:cubicBezTo>
                    <a:pt x="4923" y="3595"/>
                    <a:pt x="5070" y="3588"/>
                    <a:pt x="5216" y="3576"/>
                  </a:cubicBezTo>
                  <a:cubicBezTo>
                    <a:pt x="6365" y="3476"/>
                    <a:pt x="7390" y="2889"/>
                    <a:pt x="6914" y="1527"/>
                  </a:cubicBezTo>
                  <a:cubicBezTo>
                    <a:pt x="6629" y="712"/>
                    <a:pt x="6031" y="485"/>
                    <a:pt x="5332" y="485"/>
                  </a:cubicBezTo>
                  <a:cubicBezTo>
                    <a:pt x="4456" y="485"/>
                    <a:pt x="3422" y="841"/>
                    <a:pt x="2654" y="841"/>
                  </a:cubicBezTo>
                  <a:cubicBezTo>
                    <a:pt x="2613" y="841"/>
                    <a:pt x="2574" y="840"/>
                    <a:pt x="2535" y="838"/>
                  </a:cubicBezTo>
                  <a:cubicBezTo>
                    <a:pt x="2022" y="811"/>
                    <a:pt x="1736" y="655"/>
                    <a:pt x="1310" y="468"/>
                  </a:cubicBezTo>
                  <a:cubicBezTo>
                    <a:pt x="1030" y="346"/>
                    <a:pt x="478" y="1"/>
                    <a:pt x="141" y="1"/>
                  </a:cubicBezTo>
                  <a:close/>
                </a:path>
              </a:pathLst>
            </a:custGeom>
            <a:solidFill>
              <a:srgbClr val="AD3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5"/>
            <p:cNvSpPr/>
            <p:nvPr/>
          </p:nvSpPr>
          <p:spPr>
            <a:xfrm>
              <a:off x="593704" y="1596174"/>
              <a:ext cx="346366" cy="248451"/>
            </a:xfrm>
            <a:custGeom>
              <a:avLst/>
              <a:gdLst/>
              <a:ahLst/>
              <a:cxnLst/>
              <a:rect l="l" t="t" r="r" b="b"/>
              <a:pathLst>
                <a:path w="7563" h="5425" extrusionOk="0">
                  <a:moveTo>
                    <a:pt x="6788" y="0"/>
                  </a:moveTo>
                  <a:cubicBezTo>
                    <a:pt x="6428" y="0"/>
                    <a:pt x="5882" y="635"/>
                    <a:pt x="5601" y="872"/>
                  </a:cubicBezTo>
                  <a:cubicBezTo>
                    <a:pt x="5211" y="1202"/>
                    <a:pt x="4958" y="1456"/>
                    <a:pt x="4432" y="1642"/>
                  </a:cubicBezTo>
                  <a:cubicBezTo>
                    <a:pt x="3017" y="2145"/>
                    <a:pt x="160" y="1542"/>
                    <a:pt x="56" y="3730"/>
                  </a:cubicBezTo>
                  <a:cubicBezTo>
                    <a:pt x="1" y="4982"/>
                    <a:pt x="785" y="5425"/>
                    <a:pt x="1730" y="5425"/>
                  </a:cubicBezTo>
                  <a:cubicBezTo>
                    <a:pt x="1971" y="5425"/>
                    <a:pt x="2223" y="5396"/>
                    <a:pt x="2474" y="5345"/>
                  </a:cubicBezTo>
                  <a:cubicBezTo>
                    <a:pt x="3483" y="5139"/>
                    <a:pt x="4442" y="4649"/>
                    <a:pt x="5181" y="3869"/>
                  </a:cubicBezTo>
                  <a:cubicBezTo>
                    <a:pt x="5344" y="3700"/>
                    <a:pt x="5495" y="3523"/>
                    <a:pt x="5641" y="3347"/>
                  </a:cubicBezTo>
                  <a:cubicBezTo>
                    <a:pt x="6007" y="2910"/>
                    <a:pt x="6280" y="2291"/>
                    <a:pt x="6593" y="1799"/>
                  </a:cubicBezTo>
                  <a:cubicBezTo>
                    <a:pt x="6760" y="1536"/>
                    <a:pt x="6933" y="1272"/>
                    <a:pt x="7116" y="1019"/>
                  </a:cubicBezTo>
                  <a:cubicBezTo>
                    <a:pt x="7186" y="923"/>
                    <a:pt x="7562" y="586"/>
                    <a:pt x="7559" y="477"/>
                  </a:cubicBezTo>
                  <a:cubicBezTo>
                    <a:pt x="7549" y="93"/>
                    <a:pt x="6909" y="367"/>
                    <a:pt x="6796" y="0"/>
                  </a:cubicBezTo>
                  <a:cubicBezTo>
                    <a:pt x="6794" y="0"/>
                    <a:pt x="6791" y="0"/>
                    <a:pt x="6788" y="0"/>
                  </a:cubicBezTo>
                  <a:close/>
                </a:path>
              </a:pathLst>
            </a:custGeom>
            <a:solidFill>
              <a:srgbClr val="AD3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5"/>
            <p:cNvSpPr/>
            <p:nvPr/>
          </p:nvSpPr>
          <p:spPr>
            <a:xfrm>
              <a:off x="700420" y="1241402"/>
              <a:ext cx="179251" cy="189464"/>
            </a:xfrm>
            <a:custGeom>
              <a:avLst/>
              <a:gdLst/>
              <a:ahLst/>
              <a:cxnLst/>
              <a:rect l="l" t="t" r="r" b="b"/>
              <a:pathLst>
                <a:path w="3914" h="4137" extrusionOk="0">
                  <a:moveTo>
                    <a:pt x="550" y="1"/>
                  </a:moveTo>
                  <a:cubicBezTo>
                    <a:pt x="498" y="1"/>
                    <a:pt x="453" y="12"/>
                    <a:pt x="407" y="24"/>
                  </a:cubicBezTo>
                  <a:cubicBezTo>
                    <a:pt x="154" y="87"/>
                    <a:pt x="1" y="347"/>
                    <a:pt x="64" y="600"/>
                  </a:cubicBezTo>
                  <a:cubicBezTo>
                    <a:pt x="108" y="774"/>
                    <a:pt x="237" y="900"/>
                    <a:pt x="397" y="943"/>
                  </a:cubicBezTo>
                  <a:cubicBezTo>
                    <a:pt x="743" y="1203"/>
                    <a:pt x="1995" y="2678"/>
                    <a:pt x="3005" y="3957"/>
                  </a:cubicBezTo>
                  <a:cubicBezTo>
                    <a:pt x="3097" y="4073"/>
                    <a:pt x="3237" y="4137"/>
                    <a:pt x="3377" y="4137"/>
                  </a:cubicBezTo>
                  <a:cubicBezTo>
                    <a:pt x="3480" y="4137"/>
                    <a:pt x="3587" y="4103"/>
                    <a:pt x="3674" y="4033"/>
                  </a:cubicBezTo>
                  <a:cubicBezTo>
                    <a:pt x="3880" y="3870"/>
                    <a:pt x="3913" y="3571"/>
                    <a:pt x="3750" y="3364"/>
                  </a:cubicBezTo>
                  <a:cubicBezTo>
                    <a:pt x="1394" y="388"/>
                    <a:pt x="852" y="1"/>
                    <a:pt x="5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5"/>
            <p:cNvSpPr/>
            <p:nvPr/>
          </p:nvSpPr>
          <p:spPr>
            <a:xfrm>
              <a:off x="1085832" y="1225097"/>
              <a:ext cx="179389" cy="189464"/>
            </a:xfrm>
            <a:custGeom>
              <a:avLst/>
              <a:gdLst/>
              <a:ahLst/>
              <a:cxnLst/>
              <a:rect l="l" t="t" r="r" b="b"/>
              <a:pathLst>
                <a:path w="3917" h="4137" extrusionOk="0">
                  <a:moveTo>
                    <a:pt x="3364" y="0"/>
                  </a:moveTo>
                  <a:cubicBezTo>
                    <a:pt x="3062" y="0"/>
                    <a:pt x="2520" y="388"/>
                    <a:pt x="164" y="3364"/>
                  </a:cubicBezTo>
                  <a:cubicBezTo>
                    <a:pt x="0" y="3570"/>
                    <a:pt x="37" y="3870"/>
                    <a:pt x="240" y="4033"/>
                  </a:cubicBezTo>
                  <a:cubicBezTo>
                    <a:pt x="330" y="4103"/>
                    <a:pt x="433" y="4136"/>
                    <a:pt x="537" y="4136"/>
                  </a:cubicBezTo>
                  <a:cubicBezTo>
                    <a:pt x="676" y="4136"/>
                    <a:pt x="816" y="4073"/>
                    <a:pt x="910" y="3956"/>
                  </a:cubicBezTo>
                  <a:cubicBezTo>
                    <a:pt x="1922" y="2678"/>
                    <a:pt x="3174" y="1202"/>
                    <a:pt x="3517" y="943"/>
                  </a:cubicBezTo>
                  <a:cubicBezTo>
                    <a:pt x="3677" y="899"/>
                    <a:pt x="3807" y="773"/>
                    <a:pt x="3853" y="600"/>
                  </a:cubicBezTo>
                  <a:cubicBezTo>
                    <a:pt x="3916" y="347"/>
                    <a:pt x="3760" y="87"/>
                    <a:pt x="3507" y="23"/>
                  </a:cubicBezTo>
                  <a:cubicBezTo>
                    <a:pt x="3461" y="12"/>
                    <a:pt x="3416" y="0"/>
                    <a:pt x="3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5"/>
            <p:cNvSpPr/>
            <p:nvPr/>
          </p:nvSpPr>
          <p:spPr>
            <a:xfrm>
              <a:off x="960796" y="1576296"/>
              <a:ext cx="153605" cy="79550"/>
            </a:xfrm>
            <a:custGeom>
              <a:avLst/>
              <a:gdLst/>
              <a:ahLst/>
              <a:cxnLst/>
              <a:rect l="l" t="t" r="r" b="b"/>
              <a:pathLst>
                <a:path w="3354" h="1737" extrusionOk="0">
                  <a:moveTo>
                    <a:pt x="379" y="1"/>
                  </a:moveTo>
                  <a:cubicBezTo>
                    <a:pt x="260" y="1"/>
                    <a:pt x="143" y="64"/>
                    <a:pt x="83" y="168"/>
                  </a:cubicBezTo>
                  <a:cubicBezTo>
                    <a:pt x="0" y="307"/>
                    <a:pt x="57" y="474"/>
                    <a:pt x="206" y="534"/>
                  </a:cubicBezTo>
                  <a:lnTo>
                    <a:pt x="3087" y="1716"/>
                  </a:lnTo>
                  <a:cubicBezTo>
                    <a:pt x="3123" y="1730"/>
                    <a:pt x="3161" y="1737"/>
                    <a:pt x="3199" y="1737"/>
                  </a:cubicBezTo>
                  <a:cubicBezTo>
                    <a:pt x="3252" y="1737"/>
                    <a:pt x="3305" y="1724"/>
                    <a:pt x="3354" y="1703"/>
                  </a:cubicBezTo>
                  <a:cubicBezTo>
                    <a:pt x="3314" y="1566"/>
                    <a:pt x="3274" y="1426"/>
                    <a:pt x="3237" y="1290"/>
                  </a:cubicBezTo>
                  <a:cubicBezTo>
                    <a:pt x="3223" y="1237"/>
                    <a:pt x="3220" y="1187"/>
                    <a:pt x="3220" y="1137"/>
                  </a:cubicBezTo>
                  <a:lnTo>
                    <a:pt x="500" y="25"/>
                  </a:lnTo>
                  <a:cubicBezTo>
                    <a:pt x="461" y="8"/>
                    <a:pt x="420" y="1"/>
                    <a:pt x="379" y="1"/>
                  </a:cubicBezTo>
                  <a:close/>
                </a:path>
              </a:pathLst>
            </a:custGeom>
            <a:solidFill>
              <a:srgbClr val="AD3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5"/>
            <p:cNvSpPr/>
            <p:nvPr/>
          </p:nvSpPr>
          <p:spPr>
            <a:xfrm>
              <a:off x="1002246" y="1628326"/>
              <a:ext cx="150262" cy="134095"/>
            </a:xfrm>
            <a:custGeom>
              <a:avLst/>
              <a:gdLst/>
              <a:ahLst/>
              <a:cxnLst/>
              <a:rect l="l" t="t" r="r" b="b"/>
              <a:pathLst>
                <a:path w="3281" h="2928" extrusionOk="0">
                  <a:moveTo>
                    <a:pt x="174" y="1"/>
                  </a:moveTo>
                  <a:lnTo>
                    <a:pt x="1" y="1826"/>
                  </a:lnTo>
                  <a:lnTo>
                    <a:pt x="2498" y="2928"/>
                  </a:lnTo>
                  <a:lnTo>
                    <a:pt x="3281" y="2142"/>
                  </a:lnTo>
                  <a:cubicBezTo>
                    <a:pt x="2748" y="1636"/>
                    <a:pt x="2535" y="900"/>
                    <a:pt x="2335" y="161"/>
                  </a:cubicBezTo>
                  <a:lnTo>
                    <a:pt x="174" y="1"/>
                  </a:lnTo>
                  <a:close/>
                </a:path>
              </a:pathLst>
            </a:custGeom>
            <a:solidFill>
              <a:srgbClr val="AD3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5"/>
            <p:cNvSpPr/>
            <p:nvPr/>
          </p:nvSpPr>
          <p:spPr>
            <a:xfrm>
              <a:off x="904828" y="1449108"/>
              <a:ext cx="144766" cy="94847"/>
            </a:xfrm>
            <a:custGeom>
              <a:avLst/>
              <a:gdLst/>
              <a:ahLst/>
              <a:cxnLst/>
              <a:rect l="l" t="t" r="r" b="b"/>
              <a:pathLst>
                <a:path w="3161" h="2071" extrusionOk="0">
                  <a:moveTo>
                    <a:pt x="2787" y="1"/>
                  </a:moveTo>
                  <a:cubicBezTo>
                    <a:pt x="2732" y="1"/>
                    <a:pt x="2678" y="14"/>
                    <a:pt x="2630" y="41"/>
                  </a:cubicBezTo>
                  <a:lnTo>
                    <a:pt x="63" y="1476"/>
                  </a:lnTo>
                  <a:cubicBezTo>
                    <a:pt x="70" y="1523"/>
                    <a:pt x="73" y="1576"/>
                    <a:pt x="67" y="1630"/>
                  </a:cubicBezTo>
                  <a:cubicBezTo>
                    <a:pt x="47" y="1770"/>
                    <a:pt x="23" y="1913"/>
                    <a:pt x="0" y="2053"/>
                  </a:cubicBezTo>
                  <a:cubicBezTo>
                    <a:pt x="39" y="2064"/>
                    <a:pt x="79" y="2070"/>
                    <a:pt x="118" y="2070"/>
                  </a:cubicBezTo>
                  <a:cubicBezTo>
                    <a:pt x="170" y="2070"/>
                    <a:pt x="221" y="2059"/>
                    <a:pt x="266" y="2033"/>
                  </a:cubicBezTo>
                  <a:lnTo>
                    <a:pt x="2984" y="514"/>
                  </a:lnTo>
                  <a:cubicBezTo>
                    <a:pt x="3124" y="434"/>
                    <a:pt x="3160" y="264"/>
                    <a:pt x="3064" y="135"/>
                  </a:cubicBezTo>
                  <a:cubicBezTo>
                    <a:pt x="2998" y="49"/>
                    <a:pt x="2892" y="1"/>
                    <a:pt x="2787" y="1"/>
                  </a:cubicBezTo>
                  <a:close/>
                </a:path>
              </a:pathLst>
            </a:custGeom>
            <a:solidFill>
              <a:srgbClr val="AD3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5"/>
            <p:cNvSpPr/>
            <p:nvPr/>
          </p:nvSpPr>
          <p:spPr>
            <a:xfrm>
              <a:off x="875836" y="1504801"/>
              <a:ext cx="147193" cy="145819"/>
            </a:xfrm>
            <a:custGeom>
              <a:avLst/>
              <a:gdLst/>
              <a:ahLst/>
              <a:cxnLst/>
              <a:rect l="l" t="t" r="r" b="b"/>
              <a:pathLst>
                <a:path w="3214" h="3184" extrusionOk="0">
                  <a:moveTo>
                    <a:pt x="2821" y="1"/>
                  </a:moveTo>
                  <a:lnTo>
                    <a:pt x="696" y="420"/>
                  </a:lnTo>
                  <a:cubicBezTo>
                    <a:pt x="589" y="1180"/>
                    <a:pt x="466" y="1936"/>
                    <a:pt x="0" y="2501"/>
                  </a:cubicBezTo>
                  <a:lnTo>
                    <a:pt x="869" y="3184"/>
                  </a:lnTo>
                  <a:lnTo>
                    <a:pt x="3214" y="1793"/>
                  </a:lnTo>
                  <a:lnTo>
                    <a:pt x="2821" y="1"/>
                  </a:lnTo>
                  <a:close/>
                </a:path>
              </a:pathLst>
            </a:custGeom>
            <a:solidFill>
              <a:srgbClr val="AD3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5"/>
            <p:cNvSpPr/>
            <p:nvPr/>
          </p:nvSpPr>
          <p:spPr>
            <a:xfrm>
              <a:off x="980709" y="893321"/>
              <a:ext cx="17400" cy="79500"/>
            </a:xfrm>
            <a:prstGeom prst="roundRect">
              <a:avLst>
                <a:gd name="adj" fmla="val 16667"/>
              </a:avLst>
            </a:prstGeom>
            <a:solidFill>
              <a:srgbClr val="F25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8" name="Google Shape;2558;p45"/>
          <p:cNvSpPr/>
          <p:nvPr/>
        </p:nvSpPr>
        <p:spPr>
          <a:xfrm>
            <a:off x="1235368" y="2247721"/>
            <a:ext cx="481663" cy="378067"/>
          </a:xfrm>
          <a:custGeom>
            <a:avLst/>
            <a:gdLst/>
            <a:ahLst/>
            <a:cxnLst/>
            <a:rect l="l" t="t" r="r" b="b"/>
            <a:pathLst>
              <a:path w="10517" h="8255" extrusionOk="0">
                <a:moveTo>
                  <a:pt x="9091" y="0"/>
                </a:moveTo>
                <a:cubicBezTo>
                  <a:pt x="8981" y="0"/>
                  <a:pt x="8868" y="7"/>
                  <a:pt x="8755" y="24"/>
                </a:cubicBezTo>
                <a:cubicBezTo>
                  <a:pt x="8359" y="80"/>
                  <a:pt x="7946" y="243"/>
                  <a:pt x="7570" y="520"/>
                </a:cubicBezTo>
                <a:lnTo>
                  <a:pt x="1353" y="5058"/>
                </a:lnTo>
                <a:cubicBezTo>
                  <a:pt x="380" y="5767"/>
                  <a:pt x="1" y="6953"/>
                  <a:pt x="510" y="7689"/>
                </a:cubicBezTo>
                <a:cubicBezTo>
                  <a:pt x="769" y="8065"/>
                  <a:pt x="1213" y="8254"/>
                  <a:pt x="1715" y="8254"/>
                </a:cubicBezTo>
                <a:cubicBezTo>
                  <a:pt x="2194" y="8254"/>
                  <a:pt x="2727" y="8082"/>
                  <a:pt x="3204" y="7736"/>
                </a:cubicBezTo>
                <a:lnTo>
                  <a:pt x="9421" y="3197"/>
                </a:lnTo>
                <a:cubicBezTo>
                  <a:pt x="10007" y="2767"/>
                  <a:pt x="10376" y="2165"/>
                  <a:pt x="10467" y="1595"/>
                </a:cubicBezTo>
                <a:cubicBezTo>
                  <a:pt x="10467" y="1592"/>
                  <a:pt x="10467" y="1585"/>
                  <a:pt x="10470" y="1582"/>
                </a:cubicBezTo>
                <a:cubicBezTo>
                  <a:pt x="10516" y="1272"/>
                  <a:pt x="10480" y="969"/>
                  <a:pt x="10350" y="709"/>
                </a:cubicBezTo>
                <a:lnTo>
                  <a:pt x="10347" y="709"/>
                </a:lnTo>
                <a:cubicBezTo>
                  <a:pt x="10324" y="660"/>
                  <a:pt x="10293" y="613"/>
                  <a:pt x="10264" y="566"/>
                </a:cubicBezTo>
                <a:cubicBezTo>
                  <a:pt x="10010" y="200"/>
                  <a:pt x="9577" y="10"/>
                  <a:pt x="90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45"/>
          <p:cNvSpPr/>
          <p:nvPr/>
        </p:nvSpPr>
        <p:spPr>
          <a:xfrm>
            <a:off x="1689894" y="1913101"/>
            <a:ext cx="61003" cy="61186"/>
          </a:xfrm>
          <a:custGeom>
            <a:avLst/>
            <a:gdLst/>
            <a:ahLst/>
            <a:cxnLst/>
            <a:rect l="l" t="t" r="r" b="b"/>
            <a:pathLst>
              <a:path w="1332" h="1336" extrusionOk="0">
                <a:moveTo>
                  <a:pt x="666" y="0"/>
                </a:moveTo>
                <a:lnTo>
                  <a:pt x="429" y="429"/>
                </a:lnTo>
                <a:lnTo>
                  <a:pt x="0" y="666"/>
                </a:lnTo>
                <a:lnTo>
                  <a:pt x="429" y="902"/>
                </a:lnTo>
                <a:lnTo>
                  <a:pt x="666" y="1336"/>
                </a:lnTo>
                <a:lnTo>
                  <a:pt x="902" y="902"/>
                </a:lnTo>
                <a:lnTo>
                  <a:pt x="1332" y="666"/>
                </a:lnTo>
                <a:lnTo>
                  <a:pt x="902" y="429"/>
                </a:lnTo>
                <a:lnTo>
                  <a:pt x="6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45"/>
          <p:cNvSpPr/>
          <p:nvPr/>
        </p:nvSpPr>
        <p:spPr>
          <a:xfrm>
            <a:off x="1801646" y="2274971"/>
            <a:ext cx="42318" cy="42318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64" y="1"/>
                </a:moveTo>
                <a:lnTo>
                  <a:pt x="301" y="297"/>
                </a:lnTo>
                <a:lnTo>
                  <a:pt x="1" y="460"/>
                </a:lnTo>
                <a:lnTo>
                  <a:pt x="301" y="624"/>
                </a:lnTo>
                <a:lnTo>
                  <a:pt x="464" y="924"/>
                </a:lnTo>
                <a:lnTo>
                  <a:pt x="627" y="624"/>
                </a:lnTo>
                <a:lnTo>
                  <a:pt x="923" y="460"/>
                </a:lnTo>
                <a:lnTo>
                  <a:pt x="627" y="297"/>
                </a:lnTo>
                <a:lnTo>
                  <a:pt x="46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45"/>
          <p:cNvSpPr/>
          <p:nvPr/>
        </p:nvSpPr>
        <p:spPr>
          <a:xfrm>
            <a:off x="1794365" y="3075522"/>
            <a:ext cx="65263" cy="548300"/>
          </a:xfrm>
          <a:custGeom>
            <a:avLst/>
            <a:gdLst/>
            <a:ahLst/>
            <a:cxnLst/>
            <a:rect l="l" t="t" r="r" b="b"/>
            <a:pathLst>
              <a:path w="1425" h="11972" extrusionOk="0">
                <a:moveTo>
                  <a:pt x="46" y="1"/>
                </a:moveTo>
                <a:cubicBezTo>
                  <a:pt x="20" y="1"/>
                  <a:pt x="0" y="21"/>
                  <a:pt x="0" y="48"/>
                </a:cubicBezTo>
                <a:lnTo>
                  <a:pt x="0" y="11926"/>
                </a:lnTo>
                <a:cubicBezTo>
                  <a:pt x="0" y="11952"/>
                  <a:pt x="20" y="11972"/>
                  <a:pt x="46" y="11972"/>
                </a:cubicBezTo>
                <a:lnTo>
                  <a:pt x="1379" y="11972"/>
                </a:lnTo>
                <a:cubicBezTo>
                  <a:pt x="1405" y="11972"/>
                  <a:pt x="1425" y="11952"/>
                  <a:pt x="1425" y="11926"/>
                </a:cubicBezTo>
                <a:lnTo>
                  <a:pt x="1425" y="48"/>
                </a:lnTo>
                <a:cubicBezTo>
                  <a:pt x="1425" y="21"/>
                  <a:pt x="1405" y="1"/>
                  <a:pt x="1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45"/>
          <p:cNvSpPr/>
          <p:nvPr/>
        </p:nvSpPr>
        <p:spPr>
          <a:xfrm>
            <a:off x="1798303" y="3509162"/>
            <a:ext cx="102360" cy="711298"/>
          </a:xfrm>
          <a:custGeom>
            <a:avLst/>
            <a:gdLst/>
            <a:ahLst/>
            <a:cxnLst/>
            <a:rect l="l" t="t" r="r" b="b"/>
            <a:pathLst>
              <a:path w="2235" h="15531" extrusionOk="0">
                <a:moveTo>
                  <a:pt x="0" y="0"/>
                </a:moveTo>
                <a:lnTo>
                  <a:pt x="610" y="15531"/>
                </a:lnTo>
                <a:lnTo>
                  <a:pt x="1342" y="15518"/>
                </a:lnTo>
                <a:lnTo>
                  <a:pt x="2158" y="4316"/>
                </a:lnTo>
                <a:cubicBezTo>
                  <a:pt x="2235" y="3573"/>
                  <a:pt x="2002" y="2311"/>
                  <a:pt x="1605" y="173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45"/>
          <p:cNvSpPr/>
          <p:nvPr/>
        </p:nvSpPr>
        <p:spPr>
          <a:xfrm>
            <a:off x="1620780" y="3079323"/>
            <a:ext cx="74789" cy="525172"/>
          </a:xfrm>
          <a:custGeom>
            <a:avLst/>
            <a:gdLst/>
            <a:ahLst/>
            <a:cxnLst/>
            <a:rect l="l" t="t" r="r" b="b"/>
            <a:pathLst>
              <a:path w="1633" h="11467" extrusionOk="0">
                <a:moveTo>
                  <a:pt x="736" y="1"/>
                </a:moveTo>
                <a:cubicBezTo>
                  <a:pt x="734" y="1"/>
                  <a:pt x="732" y="1"/>
                  <a:pt x="730" y="1"/>
                </a:cubicBezTo>
                <a:lnTo>
                  <a:pt x="683" y="1"/>
                </a:lnTo>
                <a:cubicBezTo>
                  <a:pt x="306" y="1"/>
                  <a:pt x="0" y="281"/>
                  <a:pt x="7" y="620"/>
                </a:cubicBezTo>
                <a:lnTo>
                  <a:pt x="203" y="10850"/>
                </a:lnTo>
                <a:cubicBezTo>
                  <a:pt x="210" y="11190"/>
                  <a:pt x="526" y="11466"/>
                  <a:pt x="903" y="11466"/>
                </a:cubicBezTo>
                <a:lnTo>
                  <a:pt x="950" y="11466"/>
                </a:lnTo>
                <a:cubicBezTo>
                  <a:pt x="1325" y="11463"/>
                  <a:pt x="1632" y="11187"/>
                  <a:pt x="1625" y="10847"/>
                </a:cubicBezTo>
                <a:lnTo>
                  <a:pt x="1429" y="614"/>
                </a:lnTo>
                <a:cubicBezTo>
                  <a:pt x="1422" y="276"/>
                  <a:pt x="1109" y="1"/>
                  <a:pt x="7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45"/>
          <p:cNvSpPr/>
          <p:nvPr/>
        </p:nvSpPr>
        <p:spPr>
          <a:xfrm>
            <a:off x="1635253" y="3510216"/>
            <a:ext cx="109734" cy="707497"/>
          </a:xfrm>
          <a:custGeom>
            <a:avLst/>
            <a:gdLst/>
            <a:ahLst/>
            <a:cxnLst/>
            <a:rect l="l" t="t" r="r" b="b"/>
            <a:pathLst>
              <a:path w="2396" h="15448" extrusionOk="0">
                <a:moveTo>
                  <a:pt x="1106" y="0"/>
                </a:moveTo>
                <a:lnTo>
                  <a:pt x="1" y="137"/>
                </a:lnTo>
                <a:lnTo>
                  <a:pt x="757" y="15392"/>
                </a:lnTo>
                <a:lnTo>
                  <a:pt x="1522" y="15448"/>
                </a:lnTo>
                <a:lnTo>
                  <a:pt x="2325" y="3204"/>
                </a:lnTo>
                <a:cubicBezTo>
                  <a:pt x="2395" y="2551"/>
                  <a:pt x="1499" y="493"/>
                  <a:pt x="1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45"/>
          <p:cNvSpPr/>
          <p:nvPr/>
        </p:nvSpPr>
        <p:spPr>
          <a:xfrm>
            <a:off x="1498768" y="2193721"/>
            <a:ext cx="450245" cy="990440"/>
          </a:xfrm>
          <a:custGeom>
            <a:avLst/>
            <a:gdLst/>
            <a:ahLst/>
            <a:cxnLst/>
            <a:rect l="l" t="t" r="r" b="b"/>
            <a:pathLst>
              <a:path w="9831" h="21626" extrusionOk="0">
                <a:moveTo>
                  <a:pt x="4682" y="1"/>
                </a:moveTo>
                <a:cubicBezTo>
                  <a:pt x="3757" y="1"/>
                  <a:pt x="2894" y="210"/>
                  <a:pt x="2165" y="580"/>
                </a:cubicBezTo>
                <a:cubicBezTo>
                  <a:pt x="1879" y="723"/>
                  <a:pt x="1616" y="889"/>
                  <a:pt x="1376" y="1075"/>
                </a:cubicBezTo>
                <a:cubicBezTo>
                  <a:pt x="1326" y="1115"/>
                  <a:pt x="1276" y="1155"/>
                  <a:pt x="1226" y="1199"/>
                </a:cubicBezTo>
                <a:cubicBezTo>
                  <a:pt x="1089" y="1312"/>
                  <a:pt x="963" y="1439"/>
                  <a:pt x="846" y="1569"/>
                </a:cubicBezTo>
                <a:cubicBezTo>
                  <a:pt x="693" y="1739"/>
                  <a:pt x="557" y="1919"/>
                  <a:pt x="447" y="2105"/>
                </a:cubicBezTo>
                <a:cubicBezTo>
                  <a:pt x="160" y="2578"/>
                  <a:pt x="1" y="3104"/>
                  <a:pt x="1" y="3660"/>
                </a:cubicBezTo>
                <a:lnTo>
                  <a:pt x="1" y="17439"/>
                </a:lnTo>
                <a:cubicBezTo>
                  <a:pt x="1" y="17732"/>
                  <a:pt x="50" y="18018"/>
                  <a:pt x="137" y="18292"/>
                </a:cubicBezTo>
                <a:cubicBezTo>
                  <a:pt x="204" y="20136"/>
                  <a:pt x="1776" y="21625"/>
                  <a:pt x="3690" y="21625"/>
                </a:cubicBezTo>
                <a:lnTo>
                  <a:pt x="6267" y="21625"/>
                </a:lnTo>
                <a:cubicBezTo>
                  <a:pt x="8225" y="21625"/>
                  <a:pt x="9831" y="20070"/>
                  <a:pt x="9831" y="18169"/>
                </a:cubicBezTo>
                <a:lnTo>
                  <a:pt x="9831" y="17119"/>
                </a:lnTo>
                <a:cubicBezTo>
                  <a:pt x="9831" y="16507"/>
                  <a:pt x="9660" y="15928"/>
                  <a:pt x="9368" y="15428"/>
                </a:cubicBezTo>
                <a:lnTo>
                  <a:pt x="9368" y="3660"/>
                </a:lnTo>
                <a:cubicBezTo>
                  <a:pt x="9368" y="3104"/>
                  <a:pt x="9208" y="2578"/>
                  <a:pt x="8921" y="2105"/>
                </a:cubicBezTo>
                <a:cubicBezTo>
                  <a:pt x="8792" y="1888"/>
                  <a:pt x="8632" y="1685"/>
                  <a:pt x="8445" y="1492"/>
                </a:cubicBezTo>
                <a:cubicBezTo>
                  <a:pt x="8349" y="1389"/>
                  <a:pt x="8242" y="1289"/>
                  <a:pt x="8132" y="1192"/>
                </a:cubicBezTo>
                <a:cubicBezTo>
                  <a:pt x="7276" y="460"/>
                  <a:pt x="6044" y="1"/>
                  <a:pt x="46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45"/>
          <p:cNvSpPr/>
          <p:nvPr/>
        </p:nvSpPr>
        <p:spPr>
          <a:xfrm>
            <a:off x="1654901" y="2045785"/>
            <a:ext cx="121778" cy="210353"/>
          </a:xfrm>
          <a:custGeom>
            <a:avLst/>
            <a:gdLst/>
            <a:ahLst/>
            <a:cxnLst/>
            <a:rect l="l" t="t" r="r" b="b"/>
            <a:pathLst>
              <a:path w="2659" h="4593" extrusionOk="0">
                <a:moveTo>
                  <a:pt x="637" y="0"/>
                </a:moveTo>
                <a:cubicBezTo>
                  <a:pt x="600" y="586"/>
                  <a:pt x="588" y="1129"/>
                  <a:pt x="584" y="1488"/>
                </a:cubicBezTo>
                <a:cubicBezTo>
                  <a:pt x="584" y="2101"/>
                  <a:pt x="420" y="3410"/>
                  <a:pt x="1" y="4592"/>
                </a:cubicBezTo>
                <a:cubicBezTo>
                  <a:pt x="388" y="3939"/>
                  <a:pt x="844" y="3563"/>
                  <a:pt x="1330" y="3563"/>
                </a:cubicBezTo>
                <a:cubicBezTo>
                  <a:pt x="1813" y="3563"/>
                  <a:pt x="2266" y="3933"/>
                  <a:pt x="2645" y="4565"/>
                </a:cubicBezTo>
                <a:cubicBezTo>
                  <a:pt x="2649" y="4532"/>
                  <a:pt x="2655" y="4496"/>
                  <a:pt x="2658" y="4462"/>
                </a:cubicBezTo>
                <a:cubicBezTo>
                  <a:pt x="2283" y="3490"/>
                  <a:pt x="1996" y="2287"/>
                  <a:pt x="1986" y="906"/>
                </a:cubicBezTo>
                <a:cubicBezTo>
                  <a:pt x="1986" y="669"/>
                  <a:pt x="1989" y="349"/>
                  <a:pt x="1989" y="0"/>
                </a:cubicBezTo>
                <a:close/>
              </a:path>
            </a:pathLst>
          </a:custGeom>
          <a:solidFill>
            <a:srgbClr val="DE93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45"/>
          <p:cNvSpPr/>
          <p:nvPr/>
        </p:nvSpPr>
        <p:spPr>
          <a:xfrm>
            <a:off x="1597285" y="2203614"/>
            <a:ext cx="195697" cy="91735"/>
          </a:xfrm>
          <a:custGeom>
            <a:avLst/>
            <a:gdLst/>
            <a:ahLst/>
            <a:cxnLst/>
            <a:rect l="l" t="t" r="r" b="b"/>
            <a:pathLst>
              <a:path w="4273" h="2003" extrusionOk="0">
                <a:moveTo>
                  <a:pt x="2138" y="0"/>
                </a:moveTo>
                <a:cubicBezTo>
                  <a:pt x="956" y="0"/>
                  <a:pt x="0" y="447"/>
                  <a:pt x="0" y="999"/>
                </a:cubicBezTo>
                <a:cubicBezTo>
                  <a:pt x="0" y="1556"/>
                  <a:pt x="956" y="2002"/>
                  <a:pt x="2138" y="2002"/>
                </a:cubicBezTo>
                <a:cubicBezTo>
                  <a:pt x="3317" y="2002"/>
                  <a:pt x="4273" y="1556"/>
                  <a:pt x="4273" y="999"/>
                </a:cubicBezTo>
                <a:cubicBezTo>
                  <a:pt x="4273" y="447"/>
                  <a:pt x="3317" y="0"/>
                  <a:pt x="2138" y="0"/>
                </a:cubicBezTo>
                <a:close/>
              </a:path>
            </a:pathLst>
          </a:custGeom>
          <a:solidFill>
            <a:srgbClr val="DE93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45"/>
          <p:cNvSpPr/>
          <p:nvPr/>
        </p:nvSpPr>
        <p:spPr>
          <a:xfrm>
            <a:off x="1753602" y="1938429"/>
            <a:ext cx="48684" cy="80376"/>
          </a:xfrm>
          <a:custGeom>
            <a:avLst/>
            <a:gdLst/>
            <a:ahLst/>
            <a:cxnLst/>
            <a:rect l="l" t="t" r="r" b="b"/>
            <a:pathLst>
              <a:path w="1063" h="1755" extrusionOk="0">
                <a:moveTo>
                  <a:pt x="530" y="0"/>
                </a:moveTo>
                <a:cubicBezTo>
                  <a:pt x="237" y="0"/>
                  <a:pt x="1" y="240"/>
                  <a:pt x="1" y="532"/>
                </a:cubicBezTo>
                <a:lnTo>
                  <a:pt x="1" y="1225"/>
                </a:lnTo>
                <a:cubicBezTo>
                  <a:pt x="1" y="1519"/>
                  <a:pt x="237" y="1754"/>
                  <a:pt x="530" y="1754"/>
                </a:cubicBezTo>
                <a:cubicBezTo>
                  <a:pt x="823" y="1754"/>
                  <a:pt x="1063" y="1519"/>
                  <a:pt x="1063" y="1225"/>
                </a:cubicBezTo>
                <a:lnTo>
                  <a:pt x="1063" y="532"/>
                </a:lnTo>
                <a:cubicBezTo>
                  <a:pt x="1063" y="240"/>
                  <a:pt x="823" y="0"/>
                  <a:pt x="530" y="0"/>
                </a:cubicBezTo>
                <a:close/>
              </a:path>
            </a:pathLst>
          </a:custGeom>
          <a:solidFill>
            <a:srgbClr val="DE93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45"/>
          <p:cNvSpPr/>
          <p:nvPr/>
        </p:nvSpPr>
        <p:spPr>
          <a:xfrm>
            <a:off x="1570125" y="1935818"/>
            <a:ext cx="48730" cy="80423"/>
          </a:xfrm>
          <a:custGeom>
            <a:avLst/>
            <a:gdLst/>
            <a:ahLst/>
            <a:cxnLst/>
            <a:rect l="l" t="t" r="r" b="b"/>
            <a:pathLst>
              <a:path w="1064" h="1756" extrusionOk="0">
                <a:moveTo>
                  <a:pt x="530" y="0"/>
                </a:moveTo>
                <a:cubicBezTo>
                  <a:pt x="238" y="0"/>
                  <a:pt x="1" y="240"/>
                  <a:pt x="1" y="529"/>
                </a:cubicBezTo>
                <a:lnTo>
                  <a:pt x="1" y="1222"/>
                </a:lnTo>
                <a:cubicBezTo>
                  <a:pt x="1" y="1516"/>
                  <a:pt x="238" y="1755"/>
                  <a:pt x="530" y="1755"/>
                </a:cubicBezTo>
                <a:cubicBezTo>
                  <a:pt x="823" y="1755"/>
                  <a:pt x="1063" y="1516"/>
                  <a:pt x="1063" y="1222"/>
                </a:cubicBezTo>
                <a:lnTo>
                  <a:pt x="1063" y="529"/>
                </a:lnTo>
                <a:cubicBezTo>
                  <a:pt x="1063" y="240"/>
                  <a:pt x="823" y="0"/>
                  <a:pt x="530" y="0"/>
                </a:cubicBezTo>
                <a:close/>
              </a:path>
            </a:pathLst>
          </a:custGeom>
          <a:solidFill>
            <a:srgbClr val="DE93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45"/>
          <p:cNvSpPr/>
          <p:nvPr/>
        </p:nvSpPr>
        <p:spPr>
          <a:xfrm>
            <a:off x="1592109" y="1785272"/>
            <a:ext cx="169318" cy="325216"/>
          </a:xfrm>
          <a:custGeom>
            <a:avLst/>
            <a:gdLst/>
            <a:ahLst/>
            <a:cxnLst/>
            <a:rect l="l" t="t" r="r" b="b"/>
            <a:pathLst>
              <a:path w="3697" h="7101" extrusionOk="0">
                <a:moveTo>
                  <a:pt x="1848" y="0"/>
                </a:moveTo>
                <a:cubicBezTo>
                  <a:pt x="832" y="0"/>
                  <a:pt x="1" y="833"/>
                  <a:pt x="1" y="1849"/>
                </a:cubicBezTo>
                <a:lnTo>
                  <a:pt x="1" y="5252"/>
                </a:lnTo>
                <a:cubicBezTo>
                  <a:pt x="1" y="6268"/>
                  <a:pt x="832" y="7100"/>
                  <a:pt x="1848" y="7100"/>
                </a:cubicBezTo>
                <a:cubicBezTo>
                  <a:pt x="2867" y="7100"/>
                  <a:pt x="3697" y="6268"/>
                  <a:pt x="3697" y="5252"/>
                </a:cubicBezTo>
                <a:lnTo>
                  <a:pt x="3697" y="1849"/>
                </a:lnTo>
                <a:cubicBezTo>
                  <a:pt x="3697" y="833"/>
                  <a:pt x="2867" y="0"/>
                  <a:pt x="1848" y="0"/>
                </a:cubicBezTo>
                <a:close/>
              </a:path>
            </a:pathLst>
          </a:custGeom>
          <a:solidFill>
            <a:srgbClr val="EDC2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45"/>
          <p:cNvSpPr/>
          <p:nvPr/>
        </p:nvSpPr>
        <p:spPr>
          <a:xfrm>
            <a:off x="1437624" y="4201852"/>
            <a:ext cx="325491" cy="76758"/>
          </a:xfrm>
          <a:custGeom>
            <a:avLst/>
            <a:gdLst/>
            <a:ahLst/>
            <a:cxnLst/>
            <a:rect l="l" t="t" r="r" b="b"/>
            <a:pathLst>
              <a:path w="7107" h="1676" extrusionOk="0">
                <a:moveTo>
                  <a:pt x="886" y="1"/>
                </a:moveTo>
                <a:cubicBezTo>
                  <a:pt x="397" y="1"/>
                  <a:pt x="0" y="377"/>
                  <a:pt x="0" y="840"/>
                </a:cubicBezTo>
                <a:cubicBezTo>
                  <a:pt x="0" y="1300"/>
                  <a:pt x="397" y="1676"/>
                  <a:pt x="886" y="1676"/>
                </a:cubicBezTo>
                <a:lnTo>
                  <a:pt x="6220" y="1676"/>
                </a:lnTo>
                <a:cubicBezTo>
                  <a:pt x="6707" y="1676"/>
                  <a:pt x="7107" y="1300"/>
                  <a:pt x="7107" y="840"/>
                </a:cubicBezTo>
                <a:cubicBezTo>
                  <a:pt x="7107" y="377"/>
                  <a:pt x="6707" y="1"/>
                  <a:pt x="6220" y="1"/>
                </a:cubicBez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45"/>
          <p:cNvSpPr/>
          <p:nvPr/>
        </p:nvSpPr>
        <p:spPr>
          <a:xfrm>
            <a:off x="1590736" y="4201852"/>
            <a:ext cx="325628" cy="76758"/>
          </a:xfrm>
          <a:custGeom>
            <a:avLst/>
            <a:gdLst/>
            <a:ahLst/>
            <a:cxnLst/>
            <a:rect l="l" t="t" r="r" b="b"/>
            <a:pathLst>
              <a:path w="7110" h="1676" extrusionOk="0">
                <a:moveTo>
                  <a:pt x="886" y="1"/>
                </a:moveTo>
                <a:cubicBezTo>
                  <a:pt x="400" y="1"/>
                  <a:pt x="0" y="377"/>
                  <a:pt x="0" y="840"/>
                </a:cubicBezTo>
                <a:cubicBezTo>
                  <a:pt x="0" y="1300"/>
                  <a:pt x="400" y="1676"/>
                  <a:pt x="886" y="1676"/>
                </a:cubicBezTo>
                <a:lnTo>
                  <a:pt x="6224" y="1676"/>
                </a:lnTo>
                <a:cubicBezTo>
                  <a:pt x="6710" y="1676"/>
                  <a:pt x="7110" y="1300"/>
                  <a:pt x="7110" y="840"/>
                </a:cubicBezTo>
                <a:cubicBezTo>
                  <a:pt x="7110" y="377"/>
                  <a:pt x="6710" y="1"/>
                  <a:pt x="6224" y="1"/>
                </a:cubicBezTo>
                <a:close/>
              </a:path>
            </a:pathLst>
          </a:custGeom>
          <a:solidFill>
            <a:srgbClr val="4581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45"/>
          <p:cNvSpPr/>
          <p:nvPr/>
        </p:nvSpPr>
        <p:spPr>
          <a:xfrm>
            <a:off x="1786120" y="2249369"/>
            <a:ext cx="221344" cy="546193"/>
          </a:xfrm>
          <a:custGeom>
            <a:avLst/>
            <a:gdLst/>
            <a:ahLst/>
            <a:cxnLst/>
            <a:rect l="l" t="t" r="r" b="b"/>
            <a:pathLst>
              <a:path w="4833" h="11926" extrusionOk="0">
                <a:moveTo>
                  <a:pt x="1479" y="0"/>
                </a:moveTo>
                <a:lnTo>
                  <a:pt x="1479" y="4"/>
                </a:lnTo>
                <a:cubicBezTo>
                  <a:pt x="1422" y="4"/>
                  <a:pt x="1368" y="7"/>
                  <a:pt x="1316" y="17"/>
                </a:cubicBezTo>
                <a:cubicBezTo>
                  <a:pt x="872" y="80"/>
                  <a:pt x="513" y="384"/>
                  <a:pt x="286" y="816"/>
                </a:cubicBezTo>
                <a:cubicBezTo>
                  <a:pt x="237" y="913"/>
                  <a:pt x="193" y="1019"/>
                  <a:pt x="160" y="1130"/>
                </a:cubicBezTo>
                <a:cubicBezTo>
                  <a:pt x="33" y="1506"/>
                  <a:pt x="0" y="1952"/>
                  <a:pt x="80" y="2411"/>
                </a:cubicBezTo>
                <a:lnTo>
                  <a:pt x="1405" y="9994"/>
                </a:lnTo>
                <a:cubicBezTo>
                  <a:pt x="1597" y="11102"/>
                  <a:pt x="2385" y="11926"/>
                  <a:pt x="3212" y="11926"/>
                </a:cubicBezTo>
                <a:cubicBezTo>
                  <a:pt x="3272" y="11926"/>
                  <a:pt x="3333" y="11921"/>
                  <a:pt x="3394" y="11912"/>
                </a:cubicBezTo>
                <a:cubicBezTo>
                  <a:pt x="4276" y="11782"/>
                  <a:pt x="4832" y="10703"/>
                  <a:pt x="4625" y="9518"/>
                </a:cubicBezTo>
                <a:lnTo>
                  <a:pt x="3300" y="1935"/>
                </a:lnTo>
                <a:cubicBezTo>
                  <a:pt x="3174" y="1219"/>
                  <a:pt x="2797" y="620"/>
                  <a:pt x="2324" y="287"/>
                </a:cubicBezTo>
                <a:cubicBezTo>
                  <a:pt x="2321" y="284"/>
                  <a:pt x="2318" y="284"/>
                  <a:pt x="2315" y="280"/>
                </a:cubicBezTo>
                <a:cubicBezTo>
                  <a:pt x="2058" y="100"/>
                  <a:pt x="1771" y="0"/>
                  <a:pt x="147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2574;p45"/>
          <p:cNvSpPr/>
          <p:nvPr/>
        </p:nvSpPr>
        <p:spPr>
          <a:xfrm>
            <a:off x="1627788" y="2010977"/>
            <a:ext cx="53402" cy="28303"/>
          </a:xfrm>
          <a:custGeom>
            <a:avLst/>
            <a:gdLst/>
            <a:ahLst/>
            <a:cxnLst/>
            <a:rect l="l" t="t" r="r" b="b"/>
            <a:pathLst>
              <a:path w="1166" h="618" extrusionOk="0">
                <a:moveTo>
                  <a:pt x="1" y="1"/>
                </a:moveTo>
                <a:cubicBezTo>
                  <a:pt x="24" y="347"/>
                  <a:pt x="273" y="617"/>
                  <a:pt x="583" y="617"/>
                </a:cubicBezTo>
                <a:cubicBezTo>
                  <a:pt x="889" y="617"/>
                  <a:pt x="1140" y="347"/>
                  <a:pt x="1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5" name="Google Shape;2575;p45"/>
          <p:cNvSpPr/>
          <p:nvPr/>
        </p:nvSpPr>
        <p:spPr>
          <a:xfrm>
            <a:off x="1586018" y="1745928"/>
            <a:ext cx="192491" cy="200140"/>
          </a:xfrm>
          <a:custGeom>
            <a:avLst/>
            <a:gdLst/>
            <a:ahLst/>
            <a:cxnLst/>
            <a:rect l="l" t="t" r="r" b="b"/>
            <a:pathLst>
              <a:path w="4203" h="4370" extrusionOk="0">
                <a:moveTo>
                  <a:pt x="0" y="0"/>
                </a:moveTo>
                <a:lnTo>
                  <a:pt x="0" y="0"/>
                </a:lnTo>
                <a:cubicBezTo>
                  <a:pt x="17" y="1042"/>
                  <a:pt x="140" y="1995"/>
                  <a:pt x="1125" y="2578"/>
                </a:cubicBezTo>
                <a:cubicBezTo>
                  <a:pt x="1426" y="2755"/>
                  <a:pt x="1856" y="2888"/>
                  <a:pt x="2272" y="2888"/>
                </a:cubicBezTo>
                <a:cubicBezTo>
                  <a:pt x="2675" y="2888"/>
                  <a:pt x="3064" y="2763"/>
                  <a:pt x="3307" y="2431"/>
                </a:cubicBezTo>
                <a:lnTo>
                  <a:pt x="3307" y="2431"/>
                </a:lnTo>
                <a:cubicBezTo>
                  <a:pt x="3250" y="2894"/>
                  <a:pt x="2954" y="4356"/>
                  <a:pt x="3890" y="4369"/>
                </a:cubicBezTo>
                <a:cubicBezTo>
                  <a:pt x="3867" y="3816"/>
                  <a:pt x="4002" y="3087"/>
                  <a:pt x="4090" y="2638"/>
                </a:cubicBezTo>
                <a:cubicBezTo>
                  <a:pt x="4202" y="2038"/>
                  <a:pt x="4142" y="1382"/>
                  <a:pt x="3803" y="870"/>
                </a:cubicBezTo>
                <a:cubicBezTo>
                  <a:pt x="3603" y="566"/>
                  <a:pt x="3248" y="477"/>
                  <a:pt x="2832" y="477"/>
                </a:cubicBezTo>
                <a:cubicBezTo>
                  <a:pt x="2247" y="477"/>
                  <a:pt x="1542" y="653"/>
                  <a:pt x="978" y="653"/>
                </a:cubicBezTo>
                <a:cubicBezTo>
                  <a:pt x="481" y="653"/>
                  <a:pt x="95" y="516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6" name="Google Shape;2576;p45"/>
          <p:cNvSpPr/>
          <p:nvPr/>
        </p:nvSpPr>
        <p:spPr>
          <a:xfrm>
            <a:off x="1404510" y="1604725"/>
            <a:ext cx="257067" cy="249511"/>
          </a:xfrm>
          <a:custGeom>
            <a:avLst/>
            <a:gdLst/>
            <a:ahLst/>
            <a:cxnLst/>
            <a:rect l="l" t="t" r="r" b="b"/>
            <a:pathLst>
              <a:path w="5613" h="5448" extrusionOk="0">
                <a:moveTo>
                  <a:pt x="1736" y="0"/>
                </a:moveTo>
                <a:cubicBezTo>
                  <a:pt x="1521" y="0"/>
                  <a:pt x="1307" y="43"/>
                  <a:pt x="1112" y="133"/>
                </a:cubicBezTo>
                <a:cubicBezTo>
                  <a:pt x="407" y="459"/>
                  <a:pt x="1" y="1265"/>
                  <a:pt x="10" y="2044"/>
                </a:cubicBezTo>
                <a:cubicBezTo>
                  <a:pt x="17" y="2823"/>
                  <a:pt x="387" y="3563"/>
                  <a:pt x="880" y="4162"/>
                </a:cubicBezTo>
                <a:cubicBezTo>
                  <a:pt x="1518" y="4936"/>
                  <a:pt x="2436" y="5447"/>
                  <a:pt x="3383" y="5447"/>
                </a:cubicBezTo>
                <a:cubicBezTo>
                  <a:pt x="3853" y="5447"/>
                  <a:pt x="4331" y="5321"/>
                  <a:pt x="4785" y="5038"/>
                </a:cubicBezTo>
                <a:cubicBezTo>
                  <a:pt x="5613" y="4523"/>
                  <a:pt x="5176" y="2120"/>
                  <a:pt x="4260" y="2120"/>
                </a:cubicBezTo>
                <a:cubicBezTo>
                  <a:pt x="4187" y="2120"/>
                  <a:pt x="4112" y="2135"/>
                  <a:pt x="4033" y="2167"/>
                </a:cubicBezTo>
                <a:cubicBezTo>
                  <a:pt x="3949" y="2201"/>
                  <a:pt x="3877" y="2258"/>
                  <a:pt x="3786" y="2261"/>
                </a:cubicBezTo>
                <a:cubicBezTo>
                  <a:pt x="3710" y="2261"/>
                  <a:pt x="3637" y="2221"/>
                  <a:pt x="3577" y="2175"/>
                </a:cubicBezTo>
                <a:cubicBezTo>
                  <a:pt x="3201" y="1864"/>
                  <a:pt x="3261" y="1279"/>
                  <a:pt x="3081" y="822"/>
                </a:cubicBezTo>
                <a:cubicBezTo>
                  <a:pt x="2870" y="299"/>
                  <a:pt x="2302" y="0"/>
                  <a:pt x="173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2577;p45"/>
          <p:cNvSpPr/>
          <p:nvPr/>
        </p:nvSpPr>
        <p:spPr>
          <a:xfrm>
            <a:off x="1345336" y="2231965"/>
            <a:ext cx="349901" cy="506990"/>
          </a:xfrm>
          <a:custGeom>
            <a:avLst/>
            <a:gdLst/>
            <a:ahLst/>
            <a:cxnLst/>
            <a:rect l="l" t="t" r="r" b="b"/>
            <a:pathLst>
              <a:path w="7640" h="11070" extrusionOk="0">
                <a:moveTo>
                  <a:pt x="0" y="1"/>
                </a:moveTo>
                <a:cubicBezTo>
                  <a:pt x="0" y="294"/>
                  <a:pt x="2192" y="11000"/>
                  <a:pt x="2192" y="11000"/>
                </a:cubicBezTo>
                <a:lnTo>
                  <a:pt x="7007" y="11070"/>
                </a:lnTo>
                <a:lnTo>
                  <a:pt x="7639" y="38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" name="Google Shape;2578;p45"/>
          <p:cNvSpPr/>
          <p:nvPr/>
        </p:nvSpPr>
        <p:spPr>
          <a:xfrm>
            <a:off x="1288589" y="2334329"/>
            <a:ext cx="250335" cy="342894"/>
          </a:xfrm>
          <a:custGeom>
            <a:avLst/>
            <a:gdLst/>
            <a:ahLst/>
            <a:cxnLst/>
            <a:rect l="l" t="t" r="r" b="b"/>
            <a:pathLst>
              <a:path w="5466" h="7487" extrusionOk="0">
                <a:moveTo>
                  <a:pt x="1" y="0"/>
                </a:moveTo>
                <a:lnTo>
                  <a:pt x="1879" y="7110"/>
                </a:lnTo>
                <a:lnTo>
                  <a:pt x="5059" y="7486"/>
                </a:lnTo>
                <a:lnTo>
                  <a:pt x="54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4" name="Google Shape;2604;p45"/>
          <p:cNvSpPr/>
          <p:nvPr/>
        </p:nvSpPr>
        <p:spPr>
          <a:xfrm>
            <a:off x="1651283" y="2659973"/>
            <a:ext cx="369136" cy="323658"/>
          </a:xfrm>
          <a:custGeom>
            <a:avLst/>
            <a:gdLst/>
            <a:ahLst/>
            <a:cxnLst/>
            <a:rect l="l" t="t" r="r" b="b"/>
            <a:pathLst>
              <a:path w="8060" h="7067" extrusionOk="0">
                <a:moveTo>
                  <a:pt x="6681" y="0"/>
                </a:moveTo>
                <a:cubicBezTo>
                  <a:pt x="6114" y="0"/>
                  <a:pt x="5437" y="298"/>
                  <a:pt x="4889" y="842"/>
                </a:cubicBezTo>
                <a:cubicBezTo>
                  <a:pt x="4766" y="965"/>
                  <a:pt x="4659" y="1096"/>
                  <a:pt x="4563" y="1225"/>
                </a:cubicBezTo>
                <a:lnTo>
                  <a:pt x="0" y="6533"/>
                </a:lnTo>
                <a:lnTo>
                  <a:pt x="573" y="7066"/>
                </a:lnTo>
                <a:lnTo>
                  <a:pt x="6207" y="3360"/>
                </a:lnTo>
                <a:lnTo>
                  <a:pt x="6204" y="3353"/>
                </a:lnTo>
                <a:cubicBezTo>
                  <a:pt x="6473" y="3213"/>
                  <a:pt x="6740" y="3023"/>
                  <a:pt x="6980" y="2787"/>
                </a:cubicBezTo>
                <a:cubicBezTo>
                  <a:pt x="7836" y="1941"/>
                  <a:pt x="8059" y="819"/>
                  <a:pt x="7480" y="283"/>
                </a:cubicBezTo>
                <a:cubicBezTo>
                  <a:pt x="7274" y="92"/>
                  <a:pt x="6995" y="0"/>
                  <a:pt x="6681" y="0"/>
                </a:cubicBezTo>
                <a:close/>
              </a:path>
            </a:pathLst>
          </a:custGeom>
          <a:solidFill>
            <a:srgbClr val="DE93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5" name="Google Shape;2605;p45"/>
          <p:cNvSpPr/>
          <p:nvPr/>
        </p:nvSpPr>
        <p:spPr>
          <a:xfrm>
            <a:off x="1566506" y="2999126"/>
            <a:ext cx="42135" cy="163914"/>
          </a:xfrm>
          <a:custGeom>
            <a:avLst/>
            <a:gdLst/>
            <a:ahLst/>
            <a:cxnLst/>
            <a:rect l="l" t="t" r="r" b="b"/>
            <a:pathLst>
              <a:path w="920" h="3579" extrusionOk="0">
                <a:moveTo>
                  <a:pt x="822" y="1"/>
                </a:moveTo>
                <a:cubicBezTo>
                  <a:pt x="703" y="78"/>
                  <a:pt x="583" y="154"/>
                  <a:pt x="460" y="227"/>
                </a:cubicBezTo>
                <a:cubicBezTo>
                  <a:pt x="412" y="258"/>
                  <a:pt x="366" y="273"/>
                  <a:pt x="320" y="287"/>
                </a:cubicBezTo>
                <a:lnTo>
                  <a:pt x="17" y="3211"/>
                </a:lnTo>
                <a:cubicBezTo>
                  <a:pt x="0" y="3370"/>
                  <a:pt x="113" y="3534"/>
                  <a:pt x="273" y="3570"/>
                </a:cubicBezTo>
                <a:cubicBezTo>
                  <a:pt x="295" y="3576"/>
                  <a:pt x="318" y="3579"/>
                  <a:pt x="340" y="3579"/>
                </a:cubicBezTo>
                <a:cubicBezTo>
                  <a:pt x="468" y="3579"/>
                  <a:pt x="575" y="3484"/>
                  <a:pt x="589" y="3347"/>
                </a:cubicBezTo>
                <a:lnTo>
                  <a:pt x="909" y="254"/>
                </a:lnTo>
                <a:cubicBezTo>
                  <a:pt x="919" y="161"/>
                  <a:pt x="882" y="70"/>
                  <a:pt x="822" y="1"/>
                </a:cubicBezTo>
                <a:close/>
              </a:path>
            </a:pathLst>
          </a:custGeom>
          <a:solidFill>
            <a:srgbClr val="DE93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6" name="Google Shape;2606;p45"/>
          <p:cNvSpPr/>
          <p:nvPr/>
        </p:nvSpPr>
        <p:spPr>
          <a:xfrm>
            <a:off x="1587849" y="2942287"/>
            <a:ext cx="119442" cy="164096"/>
          </a:xfrm>
          <a:custGeom>
            <a:avLst/>
            <a:gdLst/>
            <a:ahLst/>
            <a:cxnLst/>
            <a:rect l="l" t="t" r="r" b="b"/>
            <a:pathLst>
              <a:path w="2608" h="3583" extrusionOk="0">
                <a:moveTo>
                  <a:pt x="1635" y="0"/>
                </a:moveTo>
                <a:cubicBezTo>
                  <a:pt x="1299" y="652"/>
                  <a:pt x="653" y="1065"/>
                  <a:pt x="0" y="1465"/>
                </a:cubicBezTo>
                <a:lnTo>
                  <a:pt x="453" y="3583"/>
                </a:lnTo>
                <a:lnTo>
                  <a:pt x="2255" y="3233"/>
                </a:lnTo>
                <a:lnTo>
                  <a:pt x="2608" y="529"/>
                </a:lnTo>
                <a:lnTo>
                  <a:pt x="1635" y="0"/>
                </a:lnTo>
                <a:close/>
              </a:path>
            </a:pathLst>
          </a:custGeom>
          <a:solidFill>
            <a:srgbClr val="DE93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45"/>
          <p:cNvSpPr/>
          <p:nvPr/>
        </p:nvSpPr>
        <p:spPr>
          <a:xfrm>
            <a:off x="1223186" y="2504387"/>
            <a:ext cx="443055" cy="138037"/>
          </a:xfrm>
          <a:custGeom>
            <a:avLst/>
            <a:gdLst/>
            <a:ahLst/>
            <a:cxnLst/>
            <a:rect l="l" t="t" r="r" b="b"/>
            <a:pathLst>
              <a:path w="9674" h="3014" extrusionOk="0">
                <a:moveTo>
                  <a:pt x="9631" y="0"/>
                </a:moveTo>
                <a:lnTo>
                  <a:pt x="2631" y="137"/>
                </a:lnTo>
                <a:cubicBezTo>
                  <a:pt x="2570" y="133"/>
                  <a:pt x="2509" y="131"/>
                  <a:pt x="2447" y="131"/>
                </a:cubicBezTo>
                <a:cubicBezTo>
                  <a:pt x="2343" y="131"/>
                  <a:pt x="2237" y="137"/>
                  <a:pt x="2128" y="147"/>
                </a:cubicBezTo>
                <a:cubicBezTo>
                  <a:pt x="932" y="266"/>
                  <a:pt x="0" y="999"/>
                  <a:pt x="47" y="1789"/>
                </a:cubicBezTo>
                <a:cubicBezTo>
                  <a:pt x="86" y="2501"/>
                  <a:pt x="916" y="3014"/>
                  <a:pt x="1962" y="3014"/>
                </a:cubicBezTo>
                <a:cubicBezTo>
                  <a:pt x="2070" y="3014"/>
                  <a:pt x="2179" y="3008"/>
                  <a:pt x="2291" y="2997"/>
                </a:cubicBezTo>
                <a:cubicBezTo>
                  <a:pt x="2631" y="2964"/>
                  <a:pt x="2944" y="2877"/>
                  <a:pt x="3224" y="2761"/>
                </a:cubicBezTo>
                <a:lnTo>
                  <a:pt x="3227" y="2764"/>
                </a:lnTo>
                <a:lnTo>
                  <a:pt x="9674" y="783"/>
                </a:lnTo>
                <a:lnTo>
                  <a:pt x="9631" y="0"/>
                </a:lnTo>
                <a:close/>
              </a:path>
            </a:pathLst>
          </a:custGeom>
          <a:solidFill>
            <a:srgbClr val="DE93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45"/>
          <p:cNvSpPr/>
          <p:nvPr/>
        </p:nvSpPr>
        <p:spPr>
          <a:xfrm>
            <a:off x="1724931" y="2484098"/>
            <a:ext cx="145410" cy="100986"/>
          </a:xfrm>
          <a:custGeom>
            <a:avLst/>
            <a:gdLst/>
            <a:ahLst/>
            <a:cxnLst/>
            <a:rect l="l" t="t" r="r" b="b"/>
            <a:pathLst>
              <a:path w="3175" h="2205" extrusionOk="0">
                <a:moveTo>
                  <a:pt x="543" y="1"/>
                </a:moveTo>
                <a:cubicBezTo>
                  <a:pt x="503" y="30"/>
                  <a:pt x="457" y="54"/>
                  <a:pt x="407" y="70"/>
                </a:cubicBezTo>
                <a:cubicBezTo>
                  <a:pt x="270" y="117"/>
                  <a:pt x="137" y="164"/>
                  <a:pt x="1" y="207"/>
                </a:cubicBezTo>
                <a:cubicBezTo>
                  <a:pt x="18" y="297"/>
                  <a:pt x="61" y="383"/>
                  <a:pt x="141" y="437"/>
                </a:cubicBezTo>
                <a:lnTo>
                  <a:pt x="2728" y="2158"/>
                </a:lnTo>
                <a:cubicBezTo>
                  <a:pt x="2775" y="2189"/>
                  <a:pt x="2826" y="2204"/>
                  <a:pt x="2876" y="2204"/>
                </a:cubicBezTo>
                <a:cubicBezTo>
                  <a:pt x="2969" y="2204"/>
                  <a:pt x="3057" y="2152"/>
                  <a:pt x="3104" y="2058"/>
                </a:cubicBezTo>
                <a:cubicBezTo>
                  <a:pt x="3174" y="1912"/>
                  <a:pt x="3124" y="1719"/>
                  <a:pt x="2991" y="1628"/>
                </a:cubicBezTo>
                <a:lnTo>
                  <a:pt x="543" y="1"/>
                </a:lnTo>
                <a:close/>
              </a:path>
            </a:pathLst>
          </a:custGeom>
          <a:solidFill>
            <a:srgbClr val="DE93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2609;p45"/>
          <p:cNvSpPr/>
          <p:nvPr/>
        </p:nvSpPr>
        <p:spPr>
          <a:xfrm>
            <a:off x="1634063" y="2487487"/>
            <a:ext cx="170691" cy="131168"/>
          </a:xfrm>
          <a:custGeom>
            <a:avLst/>
            <a:gdLst/>
            <a:ahLst/>
            <a:cxnLst/>
            <a:rect l="l" t="t" r="r" b="b"/>
            <a:pathLst>
              <a:path w="3727" h="2864" extrusionOk="0">
                <a:moveTo>
                  <a:pt x="2384" y="0"/>
                </a:moveTo>
                <a:cubicBezTo>
                  <a:pt x="1822" y="193"/>
                  <a:pt x="1257" y="377"/>
                  <a:pt x="698" y="377"/>
                </a:cubicBezTo>
                <a:cubicBezTo>
                  <a:pt x="536" y="377"/>
                  <a:pt x="374" y="361"/>
                  <a:pt x="213" y="326"/>
                </a:cubicBezTo>
                <a:lnTo>
                  <a:pt x="0" y="1415"/>
                </a:lnTo>
                <a:lnTo>
                  <a:pt x="2311" y="2864"/>
                </a:lnTo>
                <a:lnTo>
                  <a:pt x="3726" y="1698"/>
                </a:lnTo>
                <a:lnTo>
                  <a:pt x="2384" y="0"/>
                </a:lnTo>
                <a:close/>
              </a:path>
            </a:pathLst>
          </a:custGeom>
          <a:solidFill>
            <a:srgbClr val="DE93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45"/>
          <p:cNvSpPr txBox="1">
            <a:spLocks noGrp="1"/>
          </p:cNvSpPr>
          <p:nvPr>
            <p:ph type="ctrTitle" idx="2"/>
          </p:nvPr>
        </p:nvSpPr>
        <p:spPr>
          <a:xfrm>
            <a:off x="3026250" y="1502319"/>
            <a:ext cx="30795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</a:t>
            </a:r>
            <a:endParaRPr dirty="0"/>
          </a:p>
        </p:txBody>
      </p:sp>
      <p:sp>
        <p:nvSpPr>
          <p:cNvPr id="2647" name="Google Shape;2647;p45"/>
          <p:cNvSpPr txBox="1">
            <a:spLocks noGrp="1"/>
          </p:cNvSpPr>
          <p:nvPr>
            <p:ph type="subTitle" idx="1"/>
          </p:nvPr>
        </p:nvSpPr>
        <p:spPr>
          <a:xfrm>
            <a:off x="2907750" y="1814438"/>
            <a:ext cx="33165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Dynamic </a:t>
            </a:r>
            <a:r>
              <a:rPr lang="en-US" dirty="0"/>
              <a:t>up-sampling</a:t>
            </a:r>
            <a:r>
              <a:rPr lang="en" dirty="0"/>
              <a:t> of training data to tackle biases in training data</a:t>
            </a:r>
            <a:endParaRPr dirty="0"/>
          </a:p>
        </p:txBody>
      </p:sp>
      <p:sp>
        <p:nvSpPr>
          <p:cNvPr id="2648" name="Google Shape;2648;p45"/>
          <p:cNvSpPr txBox="1">
            <a:spLocks noGrp="1"/>
          </p:cNvSpPr>
          <p:nvPr>
            <p:ph type="ctrTitle" idx="3"/>
          </p:nvPr>
        </p:nvSpPr>
        <p:spPr>
          <a:xfrm>
            <a:off x="3026250" y="2981469"/>
            <a:ext cx="30795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endParaRPr dirty="0"/>
          </a:p>
        </p:txBody>
      </p:sp>
      <p:sp>
        <p:nvSpPr>
          <p:cNvPr id="2649" name="Google Shape;2649;p45"/>
          <p:cNvSpPr txBox="1">
            <a:spLocks noGrp="1"/>
          </p:cNvSpPr>
          <p:nvPr>
            <p:ph type="subTitle" idx="4"/>
          </p:nvPr>
        </p:nvSpPr>
        <p:spPr>
          <a:xfrm>
            <a:off x="2907750" y="3293588"/>
            <a:ext cx="33165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Distributional robust optimization directly modifies the optimization objective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0" name="Google Shape;2649;p45">
            <a:extLst>
              <a:ext uri="{FF2B5EF4-FFF2-40B4-BE49-F238E27FC236}">
                <a16:creationId xmlns:a16="http://schemas.microsoft.com/office/drawing/2014/main" id="{11449410-36C1-6A45-8951-9688384C984B}"/>
              </a:ext>
            </a:extLst>
          </p:cNvPr>
          <p:cNvSpPr txBox="1">
            <a:spLocks/>
          </p:cNvSpPr>
          <p:nvPr/>
        </p:nvSpPr>
        <p:spPr>
          <a:xfrm>
            <a:off x="898003" y="1088518"/>
            <a:ext cx="76920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Baxter, M 2019, AI ethics and how adversarial algorithms might be the answer, </a:t>
            </a:r>
            <a:r>
              <a:rPr lang="en-US" i="1" dirty="0"/>
              <a:t>Information Age</a:t>
            </a:r>
            <a:r>
              <a:rPr lang="en-US" dirty="0"/>
              <a:t>, Viewed at April 8, 2020.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Bardley</a:t>
            </a:r>
            <a:r>
              <a:rPr lang="en-US" dirty="0"/>
              <a:t>, AJ 2020, 4 stages of Ethical AI: Algorithmic Bias is not the Problem but Part of the Solution, </a:t>
            </a:r>
            <a:r>
              <a:rPr lang="en-US" i="1" dirty="0"/>
              <a:t>Gartner</a:t>
            </a:r>
            <a:r>
              <a:rPr lang="en-US" dirty="0"/>
              <a:t>, Viewed at April 8, 2020.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Insight Team 2019, Managing The Ethics of Algorithms, </a:t>
            </a:r>
            <a:r>
              <a:rPr lang="en-US" i="1" dirty="0"/>
              <a:t>Forbes,</a:t>
            </a:r>
            <a:r>
              <a:rPr lang="en-US" dirty="0"/>
              <a:t> Viewed at April 8, 2020.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Silberg</a:t>
            </a:r>
            <a:r>
              <a:rPr lang="en-US" dirty="0"/>
              <a:t>, J &amp; </a:t>
            </a:r>
            <a:r>
              <a:rPr lang="en-US" dirty="0" err="1"/>
              <a:t>Manyika</a:t>
            </a:r>
            <a:r>
              <a:rPr lang="en-US" dirty="0"/>
              <a:t>, J 2019, Tackling bias in artificial intelligence (and in humans), </a:t>
            </a:r>
            <a:r>
              <a:rPr lang="en-US" i="1" dirty="0" err="1"/>
              <a:t>McKinsey&amp;Company</a:t>
            </a:r>
            <a:r>
              <a:rPr lang="en-US" dirty="0"/>
              <a:t>, Viewed at April 8, 2020.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Xu, J 2019, Algorithmic Solutions to Algorithmic Bias: A Technical Guide, </a:t>
            </a:r>
            <a:r>
              <a:rPr lang="en-US" i="1" dirty="0"/>
              <a:t>Media</a:t>
            </a:r>
            <a:r>
              <a:rPr lang="en-US" dirty="0"/>
              <a:t>, Viewed at April 8,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p49"/>
          <p:cNvSpPr/>
          <p:nvPr/>
        </p:nvSpPr>
        <p:spPr>
          <a:xfrm>
            <a:off x="101325" y="1257973"/>
            <a:ext cx="4935502" cy="3066637"/>
          </a:xfrm>
          <a:custGeom>
            <a:avLst/>
            <a:gdLst/>
            <a:ahLst/>
            <a:cxnLst/>
            <a:rect l="l" t="t" r="r" b="b"/>
            <a:pathLst>
              <a:path w="94795" h="58903" extrusionOk="0">
                <a:moveTo>
                  <a:pt x="32627" y="1"/>
                </a:moveTo>
                <a:cubicBezTo>
                  <a:pt x="28737" y="1"/>
                  <a:pt x="24890" y="1139"/>
                  <a:pt x="21845" y="3546"/>
                </a:cubicBezTo>
                <a:cubicBezTo>
                  <a:pt x="16017" y="8157"/>
                  <a:pt x="14109" y="16463"/>
                  <a:pt x="15442" y="23775"/>
                </a:cubicBezTo>
                <a:cubicBezTo>
                  <a:pt x="15914" y="26366"/>
                  <a:pt x="16736" y="28913"/>
                  <a:pt x="16820" y="31547"/>
                </a:cubicBezTo>
                <a:cubicBezTo>
                  <a:pt x="16900" y="34182"/>
                  <a:pt x="16074" y="37039"/>
                  <a:pt x="13919" y="38554"/>
                </a:cubicBezTo>
                <a:cubicBezTo>
                  <a:pt x="10996" y="40609"/>
                  <a:pt x="6740" y="39550"/>
                  <a:pt x="3703" y="41431"/>
                </a:cubicBezTo>
                <a:cubicBezTo>
                  <a:pt x="876" y="43179"/>
                  <a:pt x="1" y="47052"/>
                  <a:pt x="769" y="50285"/>
                </a:cubicBezTo>
                <a:cubicBezTo>
                  <a:pt x="1542" y="53516"/>
                  <a:pt x="3606" y="56262"/>
                  <a:pt x="5621" y="58903"/>
                </a:cubicBezTo>
                <a:lnTo>
                  <a:pt x="84991" y="58903"/>
                </a:lnTo>
                <a:lnTo>
                  <a:pt x="88994" y="55080"/>
                </a:lnTo>
                <a:cubicBezTo>
                  <a:pt x="93136" y="51251"/>
                  <a:pt x="94794" y="44951"/>
                  <a:pt x="93073" y="39582"/>
                </a:cubicBezTo>
                <a:cubicBezTo>
                  <a:pt x="91348" y="34211"/>
                  <a:pt x="86336" y="30052"/>
                  <a:pt x="80742" y="29350"/>
                </a:cubicBezTo>
                <a:cubicBezTo>
                  <a:pt x="80023" y="29259"/>
                  <a:pt x="79304" y="29221"/>
                  <a:pt x="78584" y="29221"/>
                </a:cubicBezTo>
                <a:cubicBezTo>
                  <a:pt x="75805" y="29221"/>
                  <a:pt x="73018" y="29784"/>
                  <a:pt x="70236" y="30046"/>
                </a:cubicBezTo>
                <a:cubicBezTo>
                  <a:pt x="69439" y="30121"/>
                  <a:pt x="68626" y="30166"/>
                  <a:pt x="67813" y="30166"/>
                </a:cubicBezTo>
                <a:cubicBezTo>
                  <a:pt x="65050" y="30166"/>
                  <a:pt x="62288" y="29641"/>
                  <a:pt x="60149" y="27961"/>
                </a:cubicBezTo>
                <a:cubicBezTo>
                  <a:pt x="56986" y="25470"/>
                  <a:pt x="56030" y="21184"/>
                  <a:pt x="54622" y="17412"/>
                </a:cubicBezTo>
                <a:cubicBezTo>
                  <a:pt x="52201" y="10935"/>
                  <a:pt x="47682" y="5048"/>
                  <a:pt x="41462" y="2024"/>
                </a:cubicBezTo>
                <a:cubicBezTo>
                  <a:pt x="38733" y="696"/>
                  <a:pt x="35667" y="1"/>
                  <a:pt x="32627" y="1"/>
                </a:cubicBezTo>
                <a:close/>
              </a:path>
            </a:pathLst>
          </a:custGeom>
          <a:solidFill>
            <a:srgbClr val="FFEA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49"/>
          <p:cNvSpPr/>
          <p:nvPr/>
        </p:nvSpPr>
        <p:spPr>
          <a:xfrm>
            <a:off x="749881" y="2779423"/>
            <a:ext cx="4286928" cy="1545215"/>
          </a:xfrm>
          <a:custGeom>
            <a:avLst/>
            <a:gdLst/>
            <a:ahLst/>
            <a:cxnLst/>
            <a:rect l="l" t="t" r="r" b="b"/>
            <a:pathLst>
              <a:path w="82338" h="29680" extrusionOk="0">
                <a:moveTo>
                  <a:pt x="66127" y="0"/>
                </a:moveTo>
                <a:cubicBezTo>
                  <a:pt x="63670" y="0"/>
                  <a:pt x="61202" y="440"/>
                  <a:pt x="58741" y="723"/>
                </a:cubicBezTo>
                <a:cubicBezTo>
                  <a:pt x="58418" y="760"/>
                  <a:pt x="58099" y="792"/>
                  <a:pt x="57779" y="823"/>
                </a:cubicBezTo>
                <a:cubicBezTo>
                  <a:pt x="56980" y="899"/>
                  <a:pt x="56167" y="943"/>
                  <a:pt x="55355" y="943"/>
                </a:cubicBezTo>
                <a:cubicBezTo>
                  <a:pt x="53554" y="943"/>
                  <a:pt x="51751" y="720"/>
                  <a:pt x="50123" y="97"/>
                </a:cubicBezTo>
                <a:cubicBezTo>
                  <a:pt x="49690" y="2941"/>
                  <a:pt x="48718" y="5761"/>
                  <a:pt x="46923" y="8032"/>
                </a:cubicBezTo>
                <a:cubicBezTo>
                  <a:pt x="44922" y="10562"/>
                  <a:pt x="42085" y="12241"/>
                  <a:pt x="39088" y="13336"/>
                </a:cubicBezTo>
                <a:cubicBezTo>
                  <a:pt x="32524" y="15741"/>
                  <a:pt x="25465" y="14992"/>
                  <a:pt x="18629" y="15308"/>
                </a:cubicBezTo>
                <a:cubicBezTo>
                  <a:pt x="12735" y="15577"/>
                  <a:pt x="5418" y="16624"/>
                  <a:pt x="2042" y="22108"/>
                </a:cubicBezTo>
                <a:cubicBezTo>
                  <a:pt x="643" y="24382"/>
                  <a:pt x="1" y="27050"/>
                  <a:pt x="111" y="29680"/>
                </a:cubicBezTo>
                <a:lnTo>
                  <a:pt x="72534" y="29680"/>
                </a:lnTo>
                <a:lnTo>
                  <a:pt x="76537" y="25857"/>
                </a:lnTo>
                <a:cubicBezTo>
                  <a:pt x="80679" y="22028"/>
                  <a:pt x="82337" y="15728"/>
                  <a:pt x="80616" y="10359"/>
                </a:cubicBezTo>
                <a:cubicBezTo>
                  <a:pt x="78891" y="4988"/>
                  <a:pt x="73879" y="829"/>
                  <a:pt x="68285" y="127"/>
                </a:cubicBezTo>
                <a:cubicBezTo>
                  <a:pt x="67566" y="37"/>
                  <a:pt x="66847" y="0"/>
                  <a:pt x="661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49"/>
          <p:cNvSpPr txBox="1">
            <a:spLocks noGrp="1"/>
          </p:cNvSpPr>
          <p:nvPr>
            <p:ph type="ctrTitle"/>
          </p:nvPr>
        </p:nvSpPr>
        <p:spPr>
          <a:xfrm>
            <a:off x="4991195" y="1004575"/>
            <a:ext cx="3434700" cy="11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761" name="Google Shape;2761;p49"/>
          <p:cNvSpPr txBox="1">
            <a:spLocks noGrp="1"/>
          </p:cNvSpPr>
          <p:nvPr>
            <p:ph type="subTitle" idx="1"/>
          </p:nvPr>
        </p:nvSpPr>
        <p:spPr>
          <a:xfrm>
            <a:off x="5786689" y="1997913"/>
            <a:ext cx="2639205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Does anyone have any questions?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Please contact me through </a:t>
            </a:r>
            <a:r>
              <a:rPr lang="en-US" dirty="0" err="1"/>
              <a:t>xwanyue@syr.edu</a:t>
            </a:r>
            <a:endParaRPr lang="en-US" dirty="0"/>
          </a:p>
        </p:txBody>
      </p:sp>
      <p:grpSp>
        <p:nvGrpSpPr>
          <p:cNvPr id="2762" name="Google Shape;2762;p49"/>
          <p:cNvGrpSpPr/>
          <p:nvPr/>
        </p:nvGrpSpPr>
        <p:grpSpPr>
          <a:xfrm>
            <a:off x="1416158" y="1071244"/>
            <a:ext cx="1943069" cy="3253475"/>
            <a:chOff x="1416088" y="741446"/>
            <a:chExt cx="2139944" cy="3583121"/>
          </a:xfrm>
        </p:grpSpPr>
        <p:grpSp>
          <p:nvGrpSpPr>
            <p:cNvPr id="2763" name="Google Shape;2763;p49"/>
            <p:cNvGrpSpPr/>
            <p:nvPr/>
          </p:nvGrpSpPr>
          <p:grpSpPr>
            <a:xfrm flipH="1">
              <a:off x="2171780" y="741446"/>
              <a:ext cx="1384252" cy="2775732"/>
              <a:chOff x="6331601" y="1319016"/>
              <a:chExt cx="1017832" cy="2040979"/>
            </a:xfrm>
          </p:grpSpPr>
          <p:sp>
            <p:nvSpPr>
              <p:cNvPr id="2764" name="Google Shape;2764;p49"/>
              <p:cNvSpPr/>
              <p:nvPr/>
            </p:nvSpPr>
            <p:spPr>
              <a:xfrm>
                <a:off x="6331601" y="1990413"/>
                <a:ext cx="791995" cy="1369582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9685" extrusionOk="0">
                    <a:moveTo>
                      <a:pt x="1809" y="4171"/>
                    </a:moveTo>
                    <a:cubicBezTo>
                      <a:pt x="2118" y="4171"/>
                      <a:pt x="2457" y="4263"/>
                      <a:pt x="2800" y="4476"/>
                    </a:cubicBezTo>
                    <a:cubicBezTo>
                      <a:pt x="3658" y="5012"/>
                      <a:pt x="3441" y="6040"/>
                      <a:pt x="3251" y="6950"/>
                    </a:cubicBezTo>
                    <a:cubicBezTo>
                      <a:pt x="3237" y="7007"/>
                      <a:pt x="3228" y="7065"/>
                      <a:pt x="3214" y="7122"/>
                    </a:cubicBezTo>
                    <a:cubicBezTo>
                      <a:pt x="2921" y="7228"/>
                      <a:pt x="2611" y="7292"/>
                      <a:pt x="2308" y="7292"/>
                    </a:cubicBezTo>
                    <a:cubicBezTo>
                      <a:pt x="2299" y="7292"/>
                      <a:pt x="2290" y="7292"/>
                      <a:pt x="2281" y="7292"/>
                    </a:cubicBezTo>
                    <a:cubicBezTo>
                      <a:pt x="1595" y="7289"/>
                      <a:pt x="1029" y="6980"/>
                      <a:pt x="689" y="6424"/>
                    </a:cubicBezTo>
                    <a:cubicBezTo>
                      <a:pt x="198" y="5619"/>
                      <a:pt x="418" y="4941"/>
                      <a:pt x="791" y="4575"/>
                    </a:cubicBezTo>
                    <a:cubicBezTo>
                      <a:pt x="1032" y="4337"/>
                      <a:pt x="1391" y="4171"/>
                      <a:pt x="1809" y="4171"/>
                    </a:cubicBezTo>
                    <a:close/>
                    <a:moveTo>
                      <a:pt x="4496" y="1"/>
                    </a:moveTo>
                    <a:cubicBezTo>
                      <a:pt x="4449" y="1"/>
                      <a:pt x="4412" y="38"/>
                      <a:pt x="4412" y="85"/>
                    </a:cubicBezTo>
                    <a:lnTo>
                      <a:pt x="4412" y="354"/>
                    </a:lnTo>
                    <a:cubicBezTo>
                      <a:pt x="4408" y="1070"/>
                      <a:pt x="4404" y="1745"/>
                      <a:pt x="4645" y="2451"/>
                    </a:cubicBezTo>
                    <a:cubicBezTo>
                      <a:pt x="4683" y="2559"/>
                      <a:pt x="4720" y="2667"/>
                      <a:pt x="4758" y="2772"/>
                    </a:cubicBezTo>
                    <a:cubicBezTo>
                      <a:pt x="4938" y="3268"/>
                      <a:pt x="5104" y="3740"/>
                      <a:pt x="5093" y="4286"/>
                    </a:cubicBezTo>
                    <a:cubicBezTo>
                      <a:pt x="5083" y="4900"/>
                      <a:pt x="4903" y="5566"/>
                      <a:pt x="4622" y="6013"/>
                    </a:cubicBezTo>
                    <a:cubicBezTo>
                      <a:pt x="4347" y="6454"/>
                      <a:pt x="3906" y="6817"/>
                      <a:pt x="3407" y="7044"/>
                    </a:cubicBezTo>
                    <a:cubicBezTo>
                      <a:pt x="3411" y="7024"/>
                      <a:pt x="3414" y="7004"/>
                      <a:pt x="3417" y="6983"/>
                    </a:cubicBezTo>
                    <a:cubicBezTo>
                      <a:pt x="3610" y="6070"/>
                      <a:pt x="3848" y="4930"/>
                      <a:pt x="2891" y="4330"/>
                    </a:cubicBezTo>
                    <a:cubicBezTo>
                      <a:pt x="2518" y="4097"/>
                      <a:pt x="2148" y="3999"/>
                      <a:pt x="1810" y="3999"/>
                    </a:cubicBezTo>
                    <a:cubicBezTo>
                      <a:pt x="1344" y="3999"/>
                      <a:pt x="939" y="4185"/>
                      <a:pt x="669" y="4452"/>
                    </a:cubicBezTo>
                    <a:cubicBezTo>
                      <a:pt x="251" y="4866"/>
                      <a:pt x="1" y="5623"/>
                      <a:pt x="544" y="6515"/>
                    </a:cubicBezTo>
                    <a:cubicBezTo>
                      <a:pt x="917" y="7122"/>
                      <a:pt x="1534" y="7462"/>
                      <a:pt x="2281" y="7465"/>
                    </a:cubicBezTo>
                    <a:cubicBezTo>
                      <a:pt x="2579" y="7459"/>
                      <a:pt x="2885" y="7411"/>
                      <a:pt x="3176" y="7316"/>
                    </a:cubicBezTo>
                    <a:lnTo>
                      <a:pt x="3176" y="7316"/>
                    </a:lnTo>
                    <a:cubicBezTo>
                      <a:pt x="2939" y="8571"/>
                      <a:pt x="2979" y="9362"/>
                      <a:pt x="3298" y="9661"/>
                    </a:cubicBezTo>
                    <a:cubicBezTo>
                      <a:pt x="3316" y="9674"/>
                      <a:pt x="3336" y="9684"/>
                      <a:pt x="3356" y="9684"/>
                    </a:cubicBezTo>
                    <a:cubicBezTo>
                      <a:pt x="3380" y="9684"/>
                      <a:pt x="3404" y="9674"/>
                      <a:pt x="3421" y="9657"/>
                    </a:cubicBezTo>
                    <a:cubicBezTo>
                      <a:pt x="3452" y="9623"/>
                      <a:pt x="3452" y="9569"/>
                      <a:pt x="3417" y="9535"/>
                    </a:cubicBezTo>
                    <a:cubicBezTo>
                      <a:pt x="3258" y="9385"/>
                      <a:pt x="3037" y="8890"/>
                      <a:pt x="3363" y="7245"/>
                    </a:cubicBezTo>
                    <a:cubicBezTo>
                      <a:pt x="3940" y="7011"/>
                      <a:pt x="4456" y="6607"/>
                      <a:pt x="4767" y="6105"/>
                    </a:cubicBezTo>
                    <a:cubicBezTo>
                      <a:pt x="5063" y="5630"/>
                      <a:pt x="5253" y="4934"/>
                      <a:pt x="5267" y="4290"/>
                    </a:cubicBezTo>
                    <a:cubicBezTo>
                      <a:pt x="5276" y="3713"/>
                      <a:pt x="5104" y="3228"/>
                      <a:pt x="4917" y="2715"/>
                    </a:cubicBezTo>
                    <a:cubicBezTo>
                      <a:pt x="4880" y="2610"/>
                      <a:pt x="4842" y="2505"/>
                      <a:pt x="4805" y="2396"/>
                    </a:cubicBezTo>
                    <a:cubicBezTo>
                      <a:pt x="4575" y="1718"/>
                      <a:pt x="4578" y="1056"/>
                      <a:pt x="4581" y="357"/>
                    </a:cubicBezTo>
                    <a:lnTo>
                      <a:pt x="4581" y="85"/>
                    </a:lnTo>
                    <a:cubicBezTo>
                      <a:pt x="4581" y="38"/>
                      <a:pt x="4544" y="1"/>
                      <a:pt x="4496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5" name="Google Shape;2765;p49"/>
              <p:cNvSpPr/>
              <p:nvPr/>
            </p:nvSpPr>
            <p:spPr>
              <a:xfrm>
                <a:off x="6601941" y="1319016"/>
                <a:ext cx="747492" cy="696893"/>
              </a:xfrm>
              <a:custGeom>
                <a:avLst/>
                <a:gdLst/>
                <a:ahLst/>
                <a:cxnLst/>
                <a:rect l="l" t="t" r="r" b="b"/>
                <a:pathLst>
                  <a:path w="6949" h="9455" extrusionOk="0">
                    <a:moveTo>
                      <a:pt x="3475" y="1"/>
                    </a:moveTo>
                    <a:cubicBezTo>
                      <a:pt x="1554" y="1"/>
                      <a:pt x="1" y="2115"/>
                      <a:pt x="1" y="4727"/>
                    </a:cubicBezTo>
                    <a:cubicBezTo>
                      <a:pt x="1" y="7337"/>
                      <a:pt x="1554" y="9454"/>
                      <a:pt x="3475" y="9454"/>
                    </a:cubicBezTo>
                    <a:cubicBezTo>
                      <a:pt x="5395" y="9454"/>
                      <a:pt x="6949" y="7337"/>
                      <a:pt x="6949" y="4727"/>
                    </a:cubicBezTo>
                    <a:cubicBezTo>
                      <a:pt x="6949" y="2115"/>
                      <a:pt x="5395" y="1"/>
                      <a:pt x="34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0" name="Google Shape;2780;p49"/>
            <p:cNvSpPr/>
            <p:nvPr/>
          </p:nvSpPr>
          <p:spPr>
            <a:xfrm>
              <a:off x="1416088" y="1493988"/>
              <a:ext cx="1369094" cy="1261575"/>
            </a:xfrm>
            <a:custGeom>
              <a:avLst/>
              <a:gdLst/>
              <a:ahLst/>
              <a:cxnLst/>
              <a:rect l="l" t="t" r="r" b="b"/>
              <a:pathLst>
                <a:path w="49164" h="45303" extrusionOk="0">
                  <a:moveTo>
                    <a:pt x="29353" y="0"/>
                  </a:moveTo>
                  <a:cubicBezTo>
                    <a:pt x="28207" y="0"/>
                    <a:pt x="27407" y="194"/>
                    <a:pt x="27106" y="314"/>
                  </a:cubicBezTo>
                  <a:cubicBezTo>
                    <a:pt x="26852" y="314"/>
                    <a:pt x="26589" y="314"/>
                    <a:pt x="26319" y="314"/>
                  </a:cubicBezTo>
                  <a:cubicBezTo>
                    <a:pt x="22412" y="314"/>
                    <a:pt x="17098" y="456"/>
                    <a:pt x="16391" y="4876"/>
                  </a:cubicBezTo>
                  <a:cubicBezTo>
                    <a:pt x="15911" y="7860"/>
                    <a:pt x="19225" y="10721"/>
                    <a:pt x="18135" y="13791"/>
                  </a:cubicBezTo>
                  <a:cubicBezTo>
                    <a:pt x="16707" y="17807"/>
                    <a:pt x="8629" y="13894"/>
                    <a:pt x="8125" y="19099"/>
                  </a:cubicBezTo>
                  <a:cubicBezTo>
                    <a:pt x="7930" y="21140"/>
                    <a:pt x="11030" y="21713"/>
                    <a:pt x="10597" y="23941"/>
                  </a:cubicBezTo>
                  <a:cubicBezTo>
                    <a:pt x="10191" y="26039"/>
                    <a:pt x="6091" y="25589"/>
                    <a:pt x="4143" y="26731"/>
                  </a:cubicBezTo>
                  <a:cubicBezTo>
                    <a:pt x="1" y="29156"/>
                    <a:pt x="84" y="33301"/>
                    <a:pt x="2661" y="36841"/>
                  </a:cubicBezTo>
                  <a:cubicBezTo>
                    <a:pt x="7591" y="43620"/>
                    <a:pt x="15819" y="45302"/>
                    <a:pt x="24095" y="45302"/>
                  </a:cubicBezTo>
                  <a:cubicBezTo>
                    <a:pt x="24299" y="45302"/>
                    <a:pt x="24504" y="45301"/>
                    <a:pt x="24709" y="45299"/>
                  </a:cubicBezTo>
                  <a:cubicBezTo>
                    <a:pt x="31985" y="45229"/>
                    <a:pt x="46560" y="40827"/>
                    <a:pt x="48535" y="32978"/>
                  </a:cubicBezTo>
                  <a:cubicBezTo>
                    <a:pt x="49051" y="30927"/>
                    <a:pt x="49164" y="28972"/>
                    <a:pt x="48409" y="27341"/>
                  </a:cubicBezTo>
                  <a:cubicBezTo>
                    <a:pt x="47952" y="26358"/>
                    <a:pt x="47176" y="25492"/>
                    <a:pt x="45984" y="24800"/>
                  </a:cubicBezTo>
                  <a:cubicBezTo>
                    <a:pt x="44565" y="23977"/>
                    <a:pt x="42218" y="23544"/>
                    <a:pt x="41685" y="21813"/>
                  </a:cubicBezTo>
                  <a:cubicBezTo>
                    <a:pt x="40986" y="19538"/>
                    <a:pt x="43823" y="18083"/>
                    <a:pt x="43643" y="15815"/>
                  </a:cubicBezTo>
                  <a:cubicBezTo>
                    <a:pt x="43443" y="13241"/>
                    <a:pt x="40816" y="13797"/>
                    <a:pt x="39214" y="12612"/>
                  </a:cubicBezTo>
                  <a:cubicBezTo>
                    <a:pt x="35202" y="9625"/>
                    <a:pt x="39967" y="3947"/>
                    <a:pt x="34925" y="1407"/>
                  </a:cubicBezTo>
                  <a:cubicBezTo>
                    <a:pt x="32731" y="299"/>
                    <a:pt x="30776" y="0"/>
                    <a:pt x="29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9"/>
            <p:cNvSpPr/>
            <p:nvPr/>
          </p:nvSpPr>
          <p:spPr>
            <a:xfrm>
              <a:off x="2148243" y="3736551"/>
              <a:ext cx="67247" cy="429531"/>
            </a:xfrm>
            <a:custGeom>
              <a:avLst/>
              <a:gdLst/>
              <a:ahLst/>
              <a:cxnLst/>
              <a:rect l="l" t="t" r="r" b="b"/>
              <a:pathLst>
                <a:path w="1212" h="6825" extrusionOk="0">
                  <a:moveTo>
                    <a:pt x="64" y="1"/>
                  </a:moveTo>
                  <a:lnTo>
                    <a:pt x="0" y="5928"/>
                  </a:lnTo>
                  <a:lnTo>
                    <a:pt x="0" y="5942"/>
                  </a:lnTo>
                  <a:cubicBezTo>
                    <a:pt x="0" y="6423"/>
                    <a:pt x="248" y="6814"/>
                    <a:pt x="564" y="6824"/>
                  </a:cubicBezTo>
                  <a:lnTo>
                    <a:pt x="573" y="6824"/>
                  </a:lnTo>
                  <a:cubicBezTo>
                    <a:pt x="882" y="6824"/>
                    <a:pt x="1140" y="6437"/>
                    <a:pt x="1143" y="5959"/>
                  </a:cubicBezTo>
                  <a:lnTo>
                    <a:pt x="1212" y="1"/>
                  </a:lnTo>
                  <a:close/>
                </a:path>
              </a:pathLst>
            </a:custGeom>
            <a:solidFill>
              <a:srgbClr val="EDC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9"/>
            <p:cNvSpPr/>
            <p:nvPr/>
          </p:nvSpPr>
          <p:spPr>
            <a:xfrm>
              <a:off x="2135815" y="3307413"/>
              <a:ext cx="104699" cy="915892"/>
            </a:xfrm>
            <a:custGeom>
              <a:avLst/>
              <a:gdLst/>
              <a:ahLst/>
              <a:cxnLst/>
              <a:rect l="l" t="t" r="r" b="b"/>
              <a:pathLst>
                <a:path w="1887" h="14553" extrusionOk="0">
                  <a:moveTo>
                    <a:pt x="998" y="0"/>
                  </a:moveTo>
                  <a:cubicBezTo>
                    <a:pt x="516" y="0"/>
                    <a:pt x="122" y="757"/>
                    <a:pt x="113" y="1707"/>
                  </a:cubicBezTo>
                  <a:lnTo>
                    <a:pt x="0" y="14553"/>
                  </a:lnTo>
                  <a:lnTo>
                    <a:pt x="1775" y="14553"/>
                  </a:lnTo>
                  <a:lnTo>
                    <a:pt x="1887" y="1765"/>
                  </a:lnTo>
                  <a:lnTo>
                    <a:pt x="1887" y="1734"/>
                  </a:lnTo>
                  <a:cubicBezTo>
                    <a:pt x="1887" y="791"/>
                    <a:pt x="1500" y="14"/>
                    <a:pt x="1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9"/>
            <p:cNvSpPr/>
            <p:nvPr/>
          </p:nvSpPr>
          <p:spPr>
            <a:xfrm>
              <a:off x="2297161" y="3328118"/>
              <a:ext cx="104699" cy="900914"/>
            </a:xfrm>
            <a:custGeom>
              <a:avLst/>
              <a:gdLst/>
              <a:ahLst/>
              <a:cxnLst/>
              <a:rect l="l" t="t" r="r" b="b"/>
              <a:pathLst>
                <a:path w="1887" h="14315" extrusionOk="0">
                  <a:moveTo>
                    <a:pt x="1001" y="0"/>
                  </a:moveTo>
                  <a:cubicBezTo>
                    <a:pt x="515" y="0"/>
                    <a:pt x="122" y="747"/>
                    <a:pt x="112" y="1680"/>
                  </a:cubicBezTo>
                  <a:lnTo>
                    <a:pt x="0" y="14315"/>
                  </a:lnTo>
                  <a:lnTo>
                    <a:pt x="1774" y="14315"/>
                  </a:lnTo>
                  <a:lnTo>
                    <a:pt x="1887" y="1737"/>
                  </a:lnTo>
                  <a:lnTo>
                    <a:pt x="1887" y="1707"/>
                  </a:lnTo>
                  <a:cubicBezTo>
                    <a:pt x="1887" y="777"/>
                    <a:pt x="1500" y="14"/>
                    <a:pt x="1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9"/>
            <p:cNvSpPr/>
            <p:nvPr/>
          </p:nvSpPr>
          <p:spPr>
            <a:xfrm>
              <a:off x="1814764" y="1972110"/>
              <a:ext cx="205846" cy="248902"/>
            </a:xfrm>
            <a:custGeom>
              <a:avLst/>
              <a:gdLst/>
              <a:ahLst/>
              <a:cxnLst/>
              <a:rect l="l" t="t" r="r" b="b"/>
              <a:pathLst>
                <a:path w="3710" h="4486" extrusionOk="0">
                  <a:moveTo>
                    <a:pt x="1853" y="0"/>
                  </a:moveTo>
                  <a:cubicBezTo>
                    <a:pt x="836" y="0"/>
                    <a:pt x="1" y="835"/>
                    <a:pt x="1" y="1853"/>
                  </a:cubicBezTo>
                  <a:lnTo>
                    <a:pt x="1" y="2633"/>
                  </a:lnTo>
                  <a:cubicBezTo>
                    <a:pt x="1" y="3655"/>
                    <a:pt x="836" y="4485"/>
                    <a:pt x="1853" y="4485"/>
                  </a:cubicBezTo>
                  <a:cubicBezTo>
                    <a:pt x="2875" y="4485"/>
                    <a:pt x="3709" y="3655"/>
                    <a:pt x="3709" y="2633"/>
                  </a:cubicBezTo>
                  <a:lnTo>
                    <a:pt x="3709" y="1853"/>
                  </a:lnTo>
                  <a:cubicBezTo>
                    <a:pt x="3709" y="835"/>
                    <a:pt x="2875" y="0"/>
                    <a:pt x="1853" y="0"/>
                  </a:cubicBezTo>
                  <a:close/>
                </a:path>
              </a:pathLst>
            </a:custGeom>
            <a:solidFill>
              <a:srgbClr val="DE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9"/>
            <p:cNvSpPr/>
            <p:nvPr/>
          </p:nvSpPr>
          <p:spPr>
            <a:xfrm>
              <a:off x="2482202" y="1972110"/>
              <a:ext cx="206568" cy="249069"/>
            </a:xfrm>
            <a:custGeom>
              <a:avLst/>
              <a:gdLst/>
              <a:ahLst/>
              <a:cxnLst/>
              <a:rect l="l" t="t" r="r" b="b"/>
              <a:pathLst>
                <a:path w="3723" h="4489" extrusionOk="0">
                  <a:moveTo>
                    <a:pt x="1859" y="0"/>
                  </a:moveTo>
                  <a:cubicBezTo>
                    <a:pt x="838" y="0"/>
                    <a:pt x="0" y="838"/>
                    <a:pt x="0" y="1863"/>
                  </a:cubicBezTo>
                  <a:lnTo>
                    <a:pt x="0" y="2630"/>
                  </a:lnTo>
                  <a:cubicBezTo>
                    <a:pt x="0" y="3654"/>
                    <a:pt x="838" y="4489"/>
                    <a:pt x="1859" y="4489"/>
                  </a:cubicBezTo>
                  <a:cubicBezTo>
                    <a:pt x="2885" y="4489"/>
                    <a:pt x="3723" y="3654"/>
                    <a:pt x="3723" y="2630"/>
                  </a:cubicBezTo>
                  <a:lnTo>
                    <a:pt x="3723" y="1863"/>
                  </a:lnTo>
                  <a:cubicBezTo>
                    <a:pt x="3723" y="838"/>
                    <a:pt x="2885" y="0"/>
                    <a:pt x="1859" y="0"/>
                  </a:cubicBezTo>
                  <a:close/>
                </a:path>
              </a:pathLst>
            </a:custGeom>
            <a:solidFill>
              <a:srgbClr val="DE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9"/>
            <p:cNvSpPr/>
            <p:nvPr/>
          </p:nvSpPr>
          <p:spPr>
            <a:xfrm>
              <a:off x="1963761" y="1506324"/>
              <a:ext cx="602447" cy="904781"/>
            </a:xfrm>
            <a:custGeom>
              <a:avLst/>
              <a:gdLst/>
              <a:ahLst/>
              <a:cxnLst/>
              <a:rect l="l" t="t" r="r" b="b"/>
              <a:pathLst>
                <a:path w="10858" h="16307" extrusionOk="0">
                  <a:moveTo>
                    <a:pt x="4998" y="1"/>
                  </a:moveTo>
                  <a:cubicBezTo>
                    <a:pt x="3288" y="1"/>
                    <a:pt x="1771" y="764"/>
                    <a:pt x="872" y="1914"/>
                  </a:cubicBezTo>
                  <a:cubicBezTo>
                    <a:pt x="319" y="2620"/>
                    <a:pt x="0" y="3461"/>
                    <a:pt x="0" y="4368"/>
                  </a:cubicBezTo>
                  <a:lnTo>
                    <a:pt x="0" y="11941"/>
                  </a:lnTo>
                  <a:cubicBezTo>
                    <a:pt x="0" y="14343"/>
                    <a:pt x="2249" y="16307"/>
                    <a:pt x="4998" y="16307"/>
                  </a:cubicBezTo>
                  <a:lnTo>
                    <a:pt x="5863" y="16307"/>
                  </a:lnTo>
                  <a:cubicBezTo>
                    <a:pt x="8608" y="16307"/>
                    <a:pt x="10857" y="14343"/>
                    <a:pt x="10857" y="11941"/>
                  </a:cubicBezTo>
                  <a:lnTo>
                    <a:pt x="10857" y="4368"/>
                  </a:lnTo>
                  <a:cubicBezTo>
                    <a:pt x="10857" y="1965"/>
                    <a:pt x="8608" y="1"/>
                    <a:pt x="5863" y="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7" name="Google Shape;2787;p49"/>
            <p:cNvGrpSpPr/>
            <p:nvPr/>
          </p:nvGrpSpPr>
          <p:grpSpPr>
            <a:xfrm>
              <a:off x="1951445" y="1493995"/>
              <a:ext cx="623527" cy="544305"/>
              <a:chOff x="1951445" y="1493995"/>
              <a:chExt cx="623527" cy="544305"/>
            </a:xfrm>
          </p:grpSpPr>
          <p:sp>
            <p:nvSpPr>
              <p:cNvPr id="2788" name="Google Shape;2788;p49"/>
              <p:cNvSpPr/>
              <p:nvPr/>
            </p:nvSpPr>
            <p:spPr>
              <a:xfrm>
                <a:off x="1951445" y="1493995"/>
                <a:ext cx="623527" cy="317026"/>
              </a:xfrm>
              <a:custGeom>
                <a:avLst/>
                <a:gdLst/>
                <a:ahLst/>
                <a:cxnLst/>
                <a:rect l="l" t="t" r="r" b="b"/>
                <a:pathLst>
                  <a:path w="10858" h="4724" extrusionOk="0">
                    <a:moveTo>
                      <a:pt x="4998" y="1"/>
                    </a:moveTo>
                    <a:cubicBezTo>
                      <a:pt x="3288" y="1"/>
                      <a:pt x="1771" y="764"/>
                      <a:pt x="872" y="1914"/>
                    </a:cubicBezTo>
                    <a:cubicBezTo>
                      <a:pt x="319" y="2620"/>
                      <a:pt x="0" y="3461"/>
                      <a:pt x="0" y="4368"/>
                    </a:cubicBezTo>
                    <a:lnTo>
                      <a:pt x="0" y="4724"/>
                    </a:lnTo>
                    <a:lnTo>
                      <a:pt x="10857" y="4724"/>
                    </a:lnTo>
                    <a:lnTo>
                      <a:pt x="10857" y="4368"/>
                    </a:lnTo>
                    <a:cubicBezTo>
                      <a:pt x="10857" y="1965"/>
                      <a:pt x="8608" y="1"/>
                      <a:pt x="58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49"/>
              <p:cNvSpPr/>
              <p:nvPr/>
            </p:nvSpPr>
            <p:spPr>
              <a:xfrm>
                <a:off x="1957600" y="1647251"/>
                <a:ext cx="119802" cy="391049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5657" extrusionOk="0">
                    <a:moveTo>
                      <a:pt x="872" y="0"/>
                    </a:moveTo>
                    <a:cubicBezTo>
                      <a:pt x="319" y="706"/>
                      <a:pt x="0" y="1547"/>
                      <a:pt x="0" y="2454"/>
                    </a:cubicBezTo>
                    <a:lnTo>
                      <a:pt x="0" y="5647"/>
                    </a:lnTo>
                    <a:cubicBezTo>
                      <a:pt x="58" y="5653"/>
                      <a:pt x="122" y="5656"/>
                      <a:pt x="184" y="5656"/>
                    </a:cubicBezTo>
                    <a:cubicBezTo>
                      <a:pt x="1272" y="5656"/>
                      <a:pt x="2158" y="4353"/>
                      <a:pt x="2158" y="2739"/>
                    </a:cubicBezTo>
                    <a:cubicBezTo>
                      <a:pt x="2158" y="1486"/>
                      <a:pt x="1622" y="415"/>
                      <a:pt x="8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90" name="Google Shape;2790;p49"/>
            <p:cNvSpPr/>
            <p:nvPr/>
          </p:nvSpPr>
          <p:spPr>
            <a:xfrm>
              <a:off x="2629298" y="3078258"/>
              <a:ext cx="192031" cy="525158"/>
            </a:xfrm>
            <a:custGeom>
              <a:avLst/>
              <a:gdLst/>
              <a:ahLst/>
              <a:cxnLst/>
              <a:rect l="l" t="t" r="r" b="b"/>
              <a:pathLst>
                <a:path w="3461" h="9465" extrusionOk="0">
                  <a:moveTo>
                    <a:pt x="1520" y="0"/>
                  </a:moveTo>
                  <a:cubicBezTo>
                    <a:pt x="1436" y="0"/>
                    <a:pt x="1351" y="7"/>
                    <a:pt x="1265" y="22"/>
                  </a:cubicBezTo>
                  <a:cubicBezTo>
                    <a:pt x="506" y="154"/>
                    <a:pt x="0" y="836"/>
                    <a:pt x="143" y="1536"/>
                  </a:cubicBezTo>
                  <a:lnTo>
                    <a:pt x="1730" y="9315"/>
                  </a:lnTo>
                  <a:cubicBezTo>
                    <a:pt x="1744" y="9366"/>
                    <a:pt x="1765" y="9414"/>
                    <a:pt x="1781" y="9464"/>
                  </a:cubicBezTo>
                  <a:cubicBezTo>
                    <a:pt x="2462" y="9398"/>
                    <a:pt x="2756" y="9298"/>
                    <a:pt x="3428" y="9298"/>
                  </a:cubicBezTo>
                  <a:cubicBezTo>
                    <a:pt x="3439" y="9298"/>
                    <a:pt x="3450" y="9298"/>
                    <a:pt x="3461" y="9298"/>
                  </a:cubicBezTo>
                  <a:cubicBezTo>
                    <a:pt x="3228" y="7737"/>
                    <a:pt x="3153" y="1993"/>
                    <a:pt x="3102" y="1993"/>
                  </a:cubicBezTo>
                  <a:cubicBezTo>
                    <a:pt x="3101" y="1993"/>
                    <a:pt x="3101" y="1993"/>
                    <a:pt x="3101" y="1993"/>
                  </a:cubicBezTo>
                  <a:lnTo>
                    <a:pt x="2908" y="1057"/>
                  </a:lnTo>
                  <a:cubicBezTo>
                    <a:pt x="2781" y="436"/>
                    <a:pt x="2184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9"/>
            <p:cNvSpPr/>
            <p:nvPr/>
          </p:nvSpPr>
          <p:spPr>
            <a:xfrm>
              <a:off x="2430279" y="2613193"/>
              <a:ext cx="362478" cy="604112"/>
            </a:xfrm>
            <a:custGeom>
              <a:avLst/>
              <a:gdLst/>
              <a:ahLst/>
              <a:cxnLst/>
              <a:rect l="l" t="t" r="r" b="b"/>
              <a:pathLst>
                <a:path w="6533" h="10888" extrusionOk="0">
                  <a:moveTo>
                    <a:pt x="496" y="0"/>
                  </a:moveTo>
                  <a:cubicBezTo>
                    <a:pt x="248" y="0"/>
                    <a:pt x="74" y="176"/>
                    <a:pt x="34" y="624"/>
                  </a:cubicBezTo>
                  <a:cubicBezTo>
                    <a:pt x="1" y="1021"/>
                    <a:pt x="153" y="1411"/>
                    <a:pt x="306" y="1784"/>
                  </a:cubicBezTo>
                  <a:cubicBezTo>
                    <a:pt x="1348" y="4366"/>
                    <a:pt x="2392" y="6949"/>
                    <a:pt x="3434" y="9527"/>
                  </a:cubicBezTo>
                  <a:cubicBezTo>
                    <a:pt x="3601" y="9938"/>
                    <a:pt x="3780" y="10369"/>
                    <a:pt x="4146" y="10643"/>
                  </a:cubicBezTo>
                  <a:cubicBezTo>
                    <a:pt x="4368" y="10812"/>
                    <a:pt x="4642" y="10888"/>
                    <a:pt x="4921" y="10888"/>
                  </a:cubicBezTo>
                  <a:cubicBezTo>
                    <a:pt x="5129" y="10888"/>
                    <a:pt x="5340" y="10846"/>
                    <a:pt x="5535" y="10769"/>
                  </a:cubicBezTo>
                  <a:cubicBezTo>
                    <a:pt x="5945" y="10606"/>
                    <a:pt x="6277" y="10287"/>
                    <a:pt x="6349" y="9877"/>
                  </a:cubicBezTo>
                  <a:cubicBezTo>
                    <a:pt x="6532" y="8808"/>
                    <a:pt x="5579" y="7105"/>
                    <a:pt x="5189" y="6120"/>
                  </a:cubicBezTo>
                  <a:cubicBezTo>
                    <a:pt x="4652" y="4777"/>
                    <a:pt x="4018" y="3450"/>
                    <a:pt x="3166" y="2249"/>
                  </a:cubicBezTo>
                  <a:cubicBezTo>
                    <a:pt x="2879" y="1845"/>
                    <a:pt x="1299" y="0"/>
                    <a:pt x="4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9"/>
            <p:cNvSpPr/>
            <p:nvPr/>
          </p:nvSpPr>
          <p:spPr>
            <a:xfrm>
              <a:off x="2607826" y="3386803"/>
              <a:ext cx="282969" cy="245462"/>
            </a:xfrm>
            <a:custGeom>
              <a:avLst/>
              <a:gdLst/>
              <a:ahLst/>
              <a:cxnLst/>
              <a:rect l="l" t="t" r="r" b="b"/>
              <a:pathLst>
                <a:path w="5100" h="4424" extrusionOk="0">
                  <a:moveTo>
                    <a:pt x="2475" y="1"/>
                  </a:moveTo>
                  <a:cubicBezTo>
                    <a:pt x="2377" y="1"/>
                    <a:pt x="2278" y="7"/>
                    <a:pt x="2178" y="18"/>
                  </a:cubicBezTo>
                  <a:cubicBezTo>
                    <a:pt x="882" y="168"/>
                    <a:pt x="0" y="1274"/>
                    <a:pt x="207" y="2486"/>
                  </a:cubicBezTo>
                  <a:cubicBezTo>
                    <a:pt x="395" y="3603"/>
                    <a:pt x="1444" y="4423"/>
                    <a:pt x="2624" y="4423"/>
                  </a:cubicBezTo>
                  <a:cubicBezTo>
                    <a:pt x="2722" y="4423"/>
                    <a:pt x="2821" y="4418"/>
                    <a:pt x="2921" y="4406"/>
                  </a:cubicBezTo>
                  <a:cubicBezTo>
                    <a:pt x="4214" y="4257"/>
                    <a:pt x="5099" y="3150"/>
                    <a:pt x="4893" y="1939"/>
                  </a:cubicBezTo>
                  <a:cubicBezTo>
                    <a:pt x="4705" y="821"/>
                    <a:pt x="3652" y="1"/>
                    <a:pt x="2475" y="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9"/>
            <p:cNvSpPr/>
            <p:nvPr/>
          </p:nvSpPr>
          <p:spPr>
            <a:xfrm>
              <a:off x="2587685" y="3452607"/>
              <a:ext cx="116739" cy="109581"/>
            </a:xfrm>
            <a:custGeom>
              <a:avLst/>
              <a:gdLst/>
              <a:ahLst/>
              <a:cxnLst/>
              <a:rect l="l" t="t" r="r" b="b"/>
              <a:pathLst>
                <a:path w="2104" h="1975" extrusionOk="0">
                  <a:moveTo>
                    <a:pt x="1052" y="0"/>
                  </a:moveTo>
                  <a:cubicBezTo>
                    <a:pt x="472" y="0"/>
                    <a:pt x="0" y="441"/>
                    <a:pt x="0" y="987"/>
                  </a:cubicBezTo>
                  <a:cubicBezTo>
                    <a:pt x="0" y="1530"/>
                    <a:pt x="472" y="1975"/>
                    <a:pt x="1052" y="1975"/>
                  </a:cubicBezTo>
                  <a:cubicBezTo>
                    <a:pt x="1635" y="1975"/>
                    <a:pt x="2103" y="1530"/>
                    <a:pt x="2103" y="987"/>
                  </a:cubicBezTo>
                  <a:cubicBezTo>
                    <a:pt x="2103" y="441"/>
                    <a:pt x="1635" y="0"/>
                    <a:pt x="1052" y="0"/>
                  </a:cubicBezTo>
                  <a:close/>
                </a:path>
              </a:pathLst>
            </a:custGeom>
            <a:solidFill>
              <a:srgbClr val="DE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9"/>
            <p:cNvSpPr/>
            <p:nvPr/>
          </p:nvSpPr>
          <p:spPr>
            <a:xfrm>
              <a:off x="1983099" y="2490526"/>
              <a:ext cx="586865" cy="179827"/>
            </a:xfrm>
            <a:custGeom>
              <a:avLst/>
              <a:gdLst/>
              <a:ahLst/>
              <a:cxnLst/>
              <a:rect l="l" t="t" r="r" b="b"/>
              <a:pathLst>
                <a:path w="10577" h="3241" extrusionOk="0">
                  <a:moveTo>
                    <a:pt x="4622" y="0"/>
                  </a:moveTo>
                  <a:cubicBezTo>
                    <a:pt x="2518" y="0"/>
                    <a:pt x="713" y="1354"/>
                    <a:pt x="1" y="3240"/>
                  </a:cubicBezTo>
                  <a:lnTo>
                    <a:pt x="10577" y="3240"/>
                  </a:lnTo>
                  <a:cubicBezTo>
                    <a:pt x="9860" y="1354"/>
                    <a:pt x="8056" y="0"/>
                    <a:pt x="5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9"/>
            <p:cNvSpPr/>
            <p:nvPr/>
          </p:nvSpPr>
          <p:spPr>
            <a:xfrm>
              <a:off x="1986342" y="3078068"/>
              <a:ext cx="623531" cy="378791"/>
            </a:xfrm>
            <a:custGeom>
              <a:avLst/>
              <a:gdLst/>
              <a:ahLst/>
              <a:cxnLst/>
              <a:rect l="l" t="t" r="r" b="b"/>
              <a:pathLst>
                <a:path w="11238" h="6827" extrusionOk="0">
                  <a:moveTo>
                    <a:pt x="0" y="1"/>
                  </a:moveTo>
                  <a:lnTo>
                    <a:pt x="0" y="3549"/>
                  </a:lnTo>
                  <a:cubicBezTo>
                    <a:pt x="0" y="5351"/>
                    <a:pt x="2229" y="6827"/>
                    <a:pt x="4954" y="6827"/>
                  </a:cubicBezTo>
                  <a:lnTo>
                    <a:pt x="6284" y="6827"/>
                  </a:lnTo>
                  <a:cubicBezTo>
                    <a:pt x="9008" y="6827"/>
                    <a:pt x="11238" y="5351"/>
                    <a:pt x="11238" y="3549"/>
                  </a:cubicBezTo>
                  <a:lnTo>
                    <a:pt x="112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9"/>
            <p:cNvSpPr/>
            <p:nvPr/>
          </p:nvSpPr>
          <p:spPr>
            <a:xfrm>
              <a:off x="2205668" y="2382468"/>
              <a:ext cx="116739" cy="261719"/>
            </a:xfrm>
            <a:custGeom>
              <a:avLst/>
              <a:gdLst/>
              <a:ahLst/>
              <a:cxnLst/>
              <a:rect l="l" t="t" r="r" b="b"/>
              <a:pathLst>
                <a:path w="2104" h="4717" extrusionOk="0">
                  <a:moveTo>
                    <a:pt x="0" y="1"/>
                  </a:moveTo>
                  <a:lnTo>
                    <a:pt x="0" y="4717"/>
                  </a:lnTo>
                  <a:lnTo>
                    <a:pt x="2103" y="4717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9"/>
            <p:cNvSpPr/>
            <p:nvPr/>
          </p:nvSpPr>
          <p:spPr>
            <a:xfrm>
              <a:off x="1856456" y="2443809"/>
              <a:ext cx="488379" cy="226545"/>
            </a:xfrm>
            <a:custGeom>
              <a:avLst/>
              <a:gdLst/>
              <a:ahLst/>
              <a:cxnLst/>
              <a:rect l="l" t="t" r="r" b="b"/>
              <a:pathLst>
                <a:path w="8802" h="4083" extrusionOk="0">
                  <a:moveTo>
                    <a:pt x="4401" y="1"/>
                  </a:moveTo>
                  <a:cubicBezTo>
                    <a:pt x="2074" y="1"/>
                    <a:pt x="170" y="1802"/>
                    <a:pt x="0" y="4082"/>
                  </a:cubicBezTo>
                  <a:lnTo>
                    <a:pt x="8801" y="4082"/>
                  </a:lnTo>
                  <a:cubicBezTo>
                    <a:pt x="8632" y="1802"/>
                    <a:pt x="6728" y="1"/>
                    <a:pt x="4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9"/>
            <p:cNvSpPr/>
            <p:nvPr/>
          </p:nvSpPr>
          <p:spPr>
            <a:xfrm>
              <a:off x="1986176" y="2555300"/>
              <a:ext cx="621256" cy="661926"/>
            </a:xfrm>
            <a:custGeom>
              <a:avLst/>
              <a:gdLst/>
              <a:ahLst/>
              <a:cxnLst/>
              <a:rect l="l" t="t" r="r" b="b"/>
              <a:pathLst>
                <a:path w="11197" h="11930" extrusionOk="0">
                  <a:moveTo>
                    <a:pt x="2124" y="0"/>
                  </a:moveTo>
                  <a:lnTo>
                    <a:pt x="0" y="85"/>
                  </a:lnTo>
                  <a:lnTo>
                    <a:pt x="0" y="11930"/>
                  </a:lnTo>
                  <a:lnTo>
                    <a:pt x="11197" y="11787"/>
                  </a:lnTo>
                  <a:lnTo>
                    <a:pt x="11197" y="3030"/>
                  </a:lnTo>
                  <a:lnTo>
                    <a:pt x="7844" y="9175"/>
                  </a:lnTo>
                  <a:lnTo>
                    <a:pt x="2042" y="1768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9"/>
            <p:cNvSpPr/>
            <p:nvPr/>
          </p:nvSpPr>
          <p:spPr>
            <a:xfrm>
              <a:off x="1793316" y="3138878"/>
              <a:ext cx="160127" cy="528265"/>
            </a:xfrm>
            <a:custGeom>
              <a:avLst/>
              <a:gdLst/>
              <a:ahLst/>
              <a:cxnLst/>
              <a:rect l="l" t="t" r="r" b="b"/>
              <a:pathLst>
                <a:path w="2886" h="9521" extrusionOk="0">
                  <a:moveTo>
                    <a:pt x="1512" y="0"/>
                  </a:moveTo>
                  <a:cubicBezTo>
                    <a:pt x="1505" y="0"/>
                    <a:pt x="1498" y="1"/>
                    <a:pt x="1491" y="1"/>
                  </a:cubicBezTo>
                  <a:cubicBezTo>
                    <a:pt x="721" y="10"/>
                    <a:pt x="80" y="604"/>
                    <a:pt x="69" y="1321"/>
                  </a:cubicBezTo>
                  <a:lnTo>
                    <a:pt x="56" y="2273"/>
                  </a:lnTo>
                  <a:cubicBezTo>
                    <a:pt x="56" y="2273"/>
                    <a:pt x="55" y="2273"/>
                    <a:pt x="55" y="2273"/>
                  </a:cubicBezTo>
                  <a:lnTo>
                    <a:pt x="55" y="2273"/>
                  </a:lnTo>
                  <a:cubicBezTo>
                    <a:pt x="1" y="2273"/>
                    <a:pt x="989" y="7941"/>
                    <a:pt x="1050" y="9521"/>
                  </a:cubicBezTo>
                  <a:cubicBezTo>
                    <a:pt x="1735" y="9389"/>
                    <a:pt x="2041" y="9433"/>
                    <a:pt x="2733" y="9375"/>
                  </a:cubicBezTo>
                  <a:cubicBezTo>
                    <a:pt x="2739" y="9321"/>
                    <a:pt x="2753" y="9270"/>
                    <a:pt x="2753" y="9215"/>
                  </a:cubicBezTo>
                  <a:lnTo>
                    <a:pt x="2875" y="1280"/>
                  </a:lnTo>
                  <a:cubicBezTo>
                    <a:pt x="2886" y="570"/>
                    <a:pt x="2276" y="0"/>
                    <a:pt x="1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9"/>
            <p:cNvSpPr/>
            <p:nvPr/>
          </p:nvSpPr>
          <p:spPr>
            <a:xfrm>
              <a:off x="1788655" y="2635418"/>
              <a:ext cx="276422" cy="641120"/>
            </a:xfrm>
            <a:custGeom>
              <a:avLst/>
              <a:gdLst/>
              <a:ahLst/>
              <a:cxnLst/>
              <a:rect l="l" t="t" r="r" b="b"/>
              <a:pathLst>
                <a:path w="4982" h="11555" extrusionOk="0">
                  <a:moveTo>
                    <a:pt x="4389" y="0"/>
                  </a:moveTo>
                  <a:cubicBezTo>
                    <a:pt x="3604" y="0"/>
                    <a:pt x="2312" y="2244"/>
                    <a:pt x="2098" y="2709"/>
                  </a:cubicBezTo>
                  <a:cubicBezTo>
                    <a:pt x="1484" y="4053"/>
                    <a:pt x="1103" y="5471"/>
                    <a:pt x="828" y="6893"/>
                  </a:cubicBezTo>
                  <a:cubicBezTo>
                    <a:pt x="625" y="7931"/>
                    <a:pt x="1" y="9780"/>
                    <a:pt x="377" y="10794"/>
                  </a:cubicBezTo>
                  <a:cubicBezTo>
                    <a:pt x="523" y="11184"/>
                    <a:pt x="910" y="11439"/>
                    <a:pt x="1344" y="11524"/>
                  </a:cubicBezTo>
                  <a:cubicBezTo>
                    <a:pt x="1450" y="11544"/>
                    <a:pt x="1558" y="11555"/>
                    <a:pt x="1666" y="11555"/>
                  </a:cubicBezTo>
                  <a:cubicBezTo>
                    <a:pt x="2048" y="11555"/>
                    <a:pt x="2431" y="11425"/>
                    <a:pt x="2685" y="11144"/>
                  </a:cubicBezTo>
                  <a:cubicBezTo>
                    <a:pt x="2993" y="10805"/>
                    <a:pt x="3092" y="10347"/>
                    <a:pt x="3177" y="9916"/>
                  </a:cubicBezTo>
                  <a:cubicBezTo>
                    <a:pt x="3726" y="7185"/>
                    <a:pt x="4276" y="4457"/>
                    <a:pt x="4822" y="1726"/>
                  </a:cubicBezTo>
                  <a:cubicBezTo>
                    <a:pt x="4904" y="1331"/>
                    <a:pt x="4981" y="921"/>
                    <a:pt x="4873" y="537"/>
                  </a:cubicBezTo>
                  <a:cubicBezTo>
                    <a:pt x="4766" y="155"/>
                    <a:pt x="4595" y="0"/>
                    <a:pt x="43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9"/>
            <p:cNvSpPr/>
            <p:nvPr/>
          </p:nvSpPr>
          <p:spPr>
            <a:xfrm>
              <a:off x="1774950" y="3446868"/>
              <a:ext cx="263605" cy="247570"/>
            </a:xfrm>
            <a:custGeom>
              <a:avLst/>
              <a:gdLst/>
              <a:ahLst/>
              <a:cxnLst/>
              <a:rect l="l" t="t" r="r" b="b"/>
              <a:pathLst>
                <a:path w="4751" h="4462" extrusionOk="0">
                  <a:moveTo>
                    <a:pt x="2512" y="1"/>
                  </a:moveTo>
                  <a:cubicBezTo>
                    <a:pt x="2453" y="1"/>
                    <a:pt x="2394" y="3"/>
                    <a:pt x="2334" y="7"/>
                  </a:cubicBezTo>
                  <a:cubicBezTo>
                    <a:pt x="1034" y="98"/>
                    <a:pt x="0" y="1168"/>
                    <a:pt x="21" y="2396"/>
                  </a:cubicBezTo>
                  <a:cubicBezTo>
                    <a:pt x="43" y="3567"/>
                    <a:pt x="1019" y="4461"/>
                    <a:pt x="2238" y="4461"/>
                  </a:cubicBezTo>
                  <a:cubicBezTo>
                    <a:pt x="2296" y="4461"/>
                    <a:pt x="2356" y="4459"/>
                    <a:pt x="2416" y="4455"/>
                  </a:cubicBezTo>
                  <a:cubicBezTo>
                    <a:pt x="3715" y="4364"/>
                    <a:pt x="4750" y="3295"/>
                    <a:pt x="4730" y="2067"/>
                  </a:cubicBezTo>
                  <a:cubicBezTo>
                    <a:pt x="4707" y="895"/>
                    <a:pt x="3730" y="1"/>
                    <a:pt x="2512" y="1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9"/>
            <p:cNvSpPr/>
            <p:nvPr/>
          </p:nvSpPr>
          <p:spPr>
            <a:xfrm>
              <a:off x="1944730" y="3494584"/>
              <a:ext cx="125949" cy="109692"/>
            </a:xfrm>
            <a:custGeom>
              <a:avLst/>
              <a:gdLst/>
              <a:ahLst/>
              <a:cxnLst/>
              <a:rect l="l" t="t" r="r" b="b"/>
              <a:pathLst>
                <a:path w="2270" h="1977" extrusionOk="0">
                  <a:moveTo>
                    <a:pt x="1160" y="0"/>
                  </a:moveTo>
                  <a:cubicBezTo>
                    <a:pt x="1092" y="0"/>
                    <a:pt x="1023" y="7"/>
                    <a:pt x="954" y="19"/>
                  </a:cubicBezTo>
                  <a:cubicBezTo>
                    <a:pt x="384" y="128"/>
                    <a:pt x="0" y="646"/>
                    <a:pt x="102" y="1183"/>
                  </a:cubicBezTo>
                  <a:cubicBezTo>
                    <a:pt x="189" y="1653"/>
                    <a:pt x="619" y="1976"/>
                    <a:pt x="1108" y="1976"/>
                  </a:cubicBezTo>
                  <a:cubicBezTo>
                    <a:pt x="1177" y="1976"/>
                    <a:pt x="1247" y="1970"/>
                    <a:pt x="1317" y="1957"/>
                  </a:cubicBezTo>
                  <a:cubicBezTo>
                    <a:pt x="1890" y="1852"/>
                    <a:pt x="2270" y="1329"/>
                    <a:pt x="2168" y="796"/>
                  </a:cubicBezTo>
                  <a:cubicBezTo>
                    <a:pt x="2082" y="325"/>
                    <a:pt x="1650" y="0"/>
                    <a:pt x="1160" y="0"/>
                  </a:cubicBezTo>
                  <a:close/>
                </a:path>
              </a:pathLst>
            </a:custGeom>
            <a:solidFill>
              <a:srgbClr val="DE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9"/>
            <p:cNvSpPr/>
            <p:nvPr/>
          </p:nvSpPr>
          <p:spPr>
            <a:xfrm>
              <a:off x="1983099" y="2667213"/>
              <a:ext cx="641786" cy="469563"/>
            </a:xfrm>
            <a:custGeom>
              <a:avLst/>
              <a:gdLst/>
              <a:ahLst/>
              <a:cxnLst/>
              <a:rect l="l" t="t" r="r" b="b"/>
              <a:pathLst>
                <a:path w="11567" h="8463" extrusionOk="0">
                  <a:moveTo>
                    <a:pt x="1" y="0"/>
                  </a:moveTo>
                  <a:lnTo>
                    <a:pt x="7411" y="8462"/>
                  </a:lnTo>
                  <a:lnTo>
                    <a:pt x="11567" y="1890"/>
                  </a:lnTo>
                  <a:cubicBezTo>
                    <a:pt x="11567" y="1890"/>
                    <a:pt x="11299" y="465"/>
                    <a:pt x="10577" y="0"/>
                  </a:cubicBezTo>
                  <a:close/>
                </a:path>
              </a:pathLst>
            </a:custGeom>
            <a:solidFill>
              <a:srgbClr val="FA9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9"/>
            <p:cNvSpPr/>
            <p:nvPr/>
          </p:nvSpPr>
          <p:spPr>
            <a:xfrm>
              <a:off x="2173044" y="2601962"/>
              <a:ext cx="37341" cy="485986"/>
            </a:xfrm>
            <a:custGeom>
              <a:avLst/>
              <a:gdLst/>
              <a:ahLst/>
              <a:cxnLst/>
              <a:rect l="l" t="t" r="r" b="b"/>
              <a:pathLst>
                <a:path w="673" h="8759" extrusionOk="0">
                  <a:moveTo>
                    <a:pt x="337" y="0"/>
                  </a:moveTo>
                  <a:cubicBezTo>
                    <a:pt x="150" y="0"/>
                    <a:pt x="1" y="154"/>
                    <a:pt x="1" y="340"/>
                  </a:cubicBezTo>
                  <a:lnTo>
                    <a:pt x="1" y="8419"/>
                  </a:lnTo>
                  <a:cubicBezTo>
                    <a:pt x="1" y="8605"/>
                    <a:pt x="150" y="8758"/>
                    <a:pt x="337" y="8758"/>
                  </a:cubicBezTo>
                  <a:cubicBezTo>
                    <a:pt x="520" y="8758"/>
                    <a:pt x="673" y="8605"/>
                    <a:pt x="673" y="8419"/>
                  </a:cubicBezTo>
                  <a:lnTo>
                    <a:pt x="673" y="340"/>
                  </a:lnTo>
                  <a:cubicBezTo>
                    <a:pt x="673" y="154"/>
                    <a:pt x="520" y="0"/>
                    <a:pt x="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9"/>
            <p:cNvSpPr/>
            <p:nvPr/>
          </p:nvSpPr>
          <p:spPr>
            <a:xfrm>
              <a:off x="2406518" y="2601962"/>
              <a:ext cx="37341" cy="485986"/>
            </a:xfrm>
            <a:custGeom>
              <a:avLst/>
              <a:gdLst/>
              <a:ahLst/>
              <a:cxnLst/>
              <a:rect l="l" t="t" r="r" b="b"/>
              <a:pathLst>
                <a:path w="673" h="8759" extrusionOk="0">
                  <a:moveTo>
                    <a:pt x="336" y="0"/>
                  </a:moveTo>
                  <a:cubicBezTo>
                    <a:pt x="153" y="0"/>
                    <a:pt x="0" y="154"/>
                    <a:pt x="0" y="340"/>
                  </a:cubicBezTo>
                  <a:lnTo>
                    <a:pt x="0" y="8419"/>
                  </a:lnTo>
                  <a:cubicBezTo>
                    <a:pt x="0" y="8605"/>
                    <a:pt x="153" y="8758"/>
                    <a:pt x="336" y="8758"/>
                  </a:cubicBezTo>
                  <a:cubicBezTo>
                    <a:pt x="522" y="8758"/>
                    <a:pt x="672" y="8605"/>
                    <a:pt x="672" y="8419"/>
                  </a:cubicBezTo>
                  <a:lnTo>
                    <a:pt x="672" y="340"/>
                  </a:lnTo>
                  <a:cubicBezTo>
                    <a:pt x="672" y="154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9"/>
            <p:cNvSpPr/>
            <p:nvPr/>
          </p:nvSpPr>
          <p:spPr>
            <a:xfrm>
              <a:off x="2315969" y="4168940"/>
              <a:ext cx="389665" cy="111745"/>
            </a:xfrm>
            <a:custGeom>
              <a:avLst/>
              <a:gdLst/>
              <a:ahLst/>
              <a:cxnLst/>
              <a:rect l="l" t="t" r="r" b="b"/>
              <a:pathLst>
                <a:path w="7023" h="2014" extrusionOk="0">
                  <a:moveTo>
                    <a:pt x="5446" y="0"/>
                  </a:moveTo>
                  <a:cubicBezTo>
                    <a:pt x="5015" y="0"/>
                    <a:pt x="4532" y="146"/>
                    <a:pt x="4052" y="429"/>
                  </a:cubicBezTo>
                  <a:cubicBezTo>
                    <a:pt x="3599" y="695"/>
                    <a:pt x="3051" y="937"/>
                    <a:pt x="2473" y="937"/>
                  </a:cubicBezTo>
                  <a:cubicBezTo>
                    <a:pt x="2328" y="937"/>
                    <a:pt x="2180" y="922"/>
                    <a:pt x="2032" y="888"/>
                  </a:cubicBezTo>
                  <a:cubicBezTo>
                    <a:pt x="1641" y="796"/>
                    <a:pt x="1223" y="319"/>
                    <a:pt x="777" y="319"/>
                  </a:cubicBezTo>
                  <a:cubicBezTo>
                    <a:pt x="709" y="319"/>
                    <a:pt x="640" y="330"/>
                    <a:pt x="571" y="355"/>
                  </a:cubicBezTo>
                  <a:cubicBezTo>
                    <a:pt x="1" y="559"/>
                    <a:pt x="391" y="1498"/>
                    <a:pt x="441" y="2014"/>
                  </a:cubicBezTo>
                  <a:lnTo>
                    <a:pt x="6943" y="2014"/>
                  </a:lnTo>
                  <a:cubicBezTo>
                    <a:pt x="7022" y="643"/>
                    <a:pt x="6350" y="0"/>
                    <a:pt x="5446" y="0"/>
                  </a:cubicBezTo>
                  <a:close/>
                </a:path>
              </a:pathLst>
            </a:custGeom>
            <a:solidFill>
              <a:srgbClr val="FA9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9"/>
            <p:cNvSpPr/>
            <p:nvPr/>
          </p:nvSpPr>
          <p:spPr>
            <a:xfrm>
              <a:off x="2089486" y="4170182"/>
              <a:ext cx="389665" cy="111690"/>
            </a:xfrm>
            <a:custGeom>
              <a:avLst/>
              <a:gdLst/>
              <a:ahLst/>
              <a:cxnLst/>
              <a:rect l="l" t="t" r="r" b="b"/>
              <a:pathLst>
                <a:path w="7023" h="2013" extrusionOk="0">
                  <a:moveTo>
                    <a:pt x="5447" y="0"/>
                  </a:moveTo>
                  <a:cubicBezTo>
                    <a:pt x="5017" y="0"/>
                    <a:pt x="4534" y="146"/>
                    <a:pt x="4055" y="428"/>
                  </a:cubicBezTo>
                  <a:cubicBezTo>
                    <a:pt x="3601" y="696"/>
                    <a:pt x="3057" y="937"/>
                    <a:pt x="2480" y="937"/>
                  </a:cubicBezTo>
                  <a:cubicBezTo>
                    <a:pt x="2333" y="937"/>
                    <a:pt x="2183" y="922"/>
                    <a:pt x="2033" y="887"/>
                  </a:cubicBezTo>
                  <a:cubicBezTo>
                    <a:pt x="1644" y="795"/>
                    <a:pt x="1226" y="319"/>
                    <a:pt x="778" y="319"/>
                  </a:cubicBezTo>
                  <a:cubicBezTo>
                    <a:pt x="711" y="319"/>
                    <a:pt x="643" y="329"/>
                    <a:pt x="574" y="354"/>
                  </a:cubicBezTo>
                  <a:cubicBezTo>
                    <a:pt x="0" y="558"/>
                    <a:pt x="394" y="1497"/>
                    <a:pt x="445" y="2013"/>
                  </a:cubicBezTo>
                  <a:lnTo>
                    <a:pt x="6942" y="2013"/>
                  </a:lnTo>
                  <a:cubicBezTo>
                    <a:pt x="7023" y="643"/>
                    <a:pt x="6351" y="0"/>
                    <a:pt x="5447" y="0"/>
                  </a:cubicBezTo>
                  <a:close/>
                </a:path>
              </a:pathLst>
            </a:custGeom>
            <a:solidFill>
              <a:srgbClr val="FA9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9"/>
            <p:cNvSpPr/>
            <p:nvPr/>
          </p:nvSpPr>
          <p:spPr>
            <a:xfrm>
              <a:off x="2113813" y="4281308"/>
              <a:ext cx="362532" cy="4325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9"/>
            <p:cNvSpPr/>
            <p:nvPr/>
          </p:nvSpPr>
          <p:spPr>
            <a:xfrm>
              <a:off x="2340808" y="4281308"/>
              <a:ext cx="362532" cy="4325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0" name="Google Shape;2810;p49"/>
            <p:cNvGrpSpPr/>
            <p:nvPr/>
          </p:nvGrpSpPr>
          <p:grpSpPr>
            <a:xfrm>
              <a:off x="2100384" y="1964610"/>
              <a:ext cx="367896" cy="277191"/>
              <a:chOff x="7430065" y="3027325"/>
              <a:chExt cx="444862" cy="335182"/>
            </a:xfrm>
          </p:grpSpPr>
          <p:sp>
            <p:nvSpPr>
              <p:cNvPr id="2811" name="Google Shape;2811;p49"/>
              <p:cNvSpPr/>
              <p:nvPr/>
            </p:nvSpPr>
            <p:spPr>
              <a:xfrm>
                <a:off x="7430065" y="3225589"/>
                <a:ext cx="129318" cy="128451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185" extrusionOk="0">
                    <a:moveTo>
                      <a:pt x="598" y="0"/>
                    </a:moveTo>
                    <a:cubicBezTo>
                      <a:pt x="269" y="0"/>
                      <a:pt x="1" y="265"/>
                      <a:pt x="1" y="594"/>
                    </a:cubicBezTo>
                    <a:cubicBezTo>
                      <a:pt x="1" y="920"/>
                      <a:pt x="269" y="1184"/>
                      <a:pt x="598" y="1184"/>
                    </a:cubicBezTo>
                    <a:cubicBezTo>
                      <a:pt x="923" y="1184"/>
                      <a:pt x="1192" y="920"/>
                      <a:pt x="1192" y="594"/>
                    </a:cubicBezTo>
                    <a:cubicBezTo>
                      <a:pt x="1192" y="265"/>
                      <a:pt x="923" y="0"/>
                      <a:pt x="598" y="0"/>
                    </a:cubicBezTo>
                    <a:close/>
                  </a:path>
                </a:pathLst>
              </a:custGeom>
              <a:solidFill>
                <a:srgbClr val="FE7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49"/>
              <p:cNvSpPr/>
              <p:nvPr/>
            </p:nvSpPr>
            <p:spPr>
              <a:xfrm>
                <a:off x="7745609" y="3233731"/>
                <a:ext cx="129318" cy="128776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188" extrusionOk="0">
                    <a:moveTo>
                      <a:pt x="595" y="0"/>
                    </a:moveTo>
                    <a:cubicBezTo>
                      <a:pt x="269" y="0"/>
                      <a:pt x="1" y="265"/>
                      <a:pt x="1" y="594"/>
                    </a:cubicBezTo>
                    <a:cubicBezTo>
                      <a:pt x="1" y="919"/>
                      <a:pt x="269" y="1187"/>
                      <a:pt x="595" y="1187"/>
                    </a:cubicBezTo>
                    <a:cubicBezTo>
                      <a:pt x="924" y="1187"/>
                      <a:pt x="1192" y="919"/>
                      <a:pt x="1192" y="594"/>
                    </a:cubicBezTo>
                    <a:cubicBezTo>
                      <a:pt x="1192" y="265"/>
                      <a:pt x="924" y="0"/>
                      <a:pt x="595" y="0"/>
                    </a:cubicBezTo>
                    <a:close/>
                  </a:path>
                </a:pathLst>
              </a:custGeom>
              <a:solidFill>
                <a:srgbClr val="FE7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49"/>
              <p:cNvSpPr/>
              <p:nvPr/>
            </p:nvSpPr>
            <p:spPr>
              <a:xfrm>
                <a:off x="7636988" y="3027325"/>
                <a:ext cx="46500" cy="215100"/>
              </a:xfrm>
              <a:prstGeom prst="roundRect">
                <a:avLst>
                  <a:gd name="adj" fmla="val 16667"/>
                </a:avLst>
              </a:prstGeom>
              <a:solidFill>
                <a:srgbClr val="FE7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14" name="Google Shape;2814;p49"/>
          <p:cNvGrpSpPr/>
          <p:nvPr/>
        </p:nvGrpSpPr>
        <p:grpSpPr>
          <a:xfrm>
            <a:off x="914702" y="379909"/>
            <a:ext cx="7733883" cy="4294602"/>
            <a:chOff x="914702" y="379909"/>
            <a:chExt cx="7733883" cy="4294602"/>
          </a:xfrm>
        </p:grpSpPr>
        <p:grpSp>
          <p:nvGrpSpPr>
            <p:cNvPr id="2815" name="Google Shape;2815;p49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2816" name="Google Shape;2816;p49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817" name="Google Shape;2817;p49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818" name="Google Shape;2818;p49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819" name="Google Shape;2819;p49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2820" name="Google Shape;2820;p49"/>
            <p:cNvGrpSpPr/>
            <p:nvPr/>
          </p:nvGrpSpPr>
          <p:grpSpPr>
            <a:xfrm>
              <a:off x="914702" y="3709388"/>
              <a:ext cx="490421" cy="25923"/>
              <a:chOff x="5612829" y="768560"/>
              <a:chExt cx="437291" cy="25606"/>
            </a:xfrm>
          </p:grpSpPr>
          <p:sp>
            <p:nvSpPr>
              <p:cNvPr id="2821" name="Google Shape;2821;p49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822" name="Google Shape;2822;p49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2823" name="Google Shape;2823;p49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2824" name="Google Shape;2824;p49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825" name="Google Shape;2825;p49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2826" name="Google Shape;2826;p49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2827" name="Google Shape;2827;p49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2828" name="Google Shape;2828;p49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  <p:grpSp>
        <p:nvGrpSpPr>
          <p:cNvPr id="2829" name="Google Shape;2829;p49"/>
          <p:cNvGrpSpPr/>
          <p:nvPr/>
        </p:nvGrpSpPr>
        <p:grpSpPr>
          <a:xfrm>
            <a:off x="0" y="4325846"/>
            <a:ext cx="4490700" cy="276975"/>
            <a:chOff x="646450" y="4378600"/>
            <a:chExt cx="4490700" cy="276975"/>
          </a:xfrm>
        </p:grpSpPr>
        <p:cxnSp>
          <p:nvCxnSpPr>
            <p:cNvPr id="2830" name="Google Shape;2830;p49"/>
            <p:cNvCxnSpPr/>
            <p:nvPr/>
          </p:nvCxnSpPr>
          <p:spPr>
            <a:xfrm>
              <a:off x="646450" y="4378600"/>
              <a:ext cx="44907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1" name="Google Shape;2831;p49"/>
            <p:cNvCxnSpPr/>
            <p:nvPr/>
          </p:nvCxnSpPr>
          <p:spPr>
            <a:xfrm>
              <a:off x="943200" y="4497300"/>
              <a:ext cx="18399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2" name="Google Shape;2832;p49"/>
            <p:cNvCxnSpPr/>
            <p:nvPr/>
          </p:nvCxnSpPr>
          <p:spPr>
            <a:xfrm>
              <a:off x="4972250" y="4497300"/>
              <a:ext cx="1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3" name="Google Shape;2833;p49"/>
            <p:cNvCxnSpPr/>
            <p:nvPr/>
          </p:nvCxnSpPr>
          <p:spPr>
            <a:xfrm>
              <a:off x="3758900" y="4497300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4" name="Google Shape;2834;p49"/>
            <p:cNvCxnSpPr/>
            <p:nvPr/>
          </p:nvCxnSpPr>
          <p:spPr>
            <a:xfrm>
              <a:off x="1886125" y="4655575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80" name="Picture 79" descr="A picture containing shirt, light&#10;&#10;Description automatically generated">
            <a:extLst>
              <a:ext uri="{FF2B5EF4-FFF2-40B4-BE49-F238E27FC236}">
                <a16:creationId xmlns:a16="http://schemas.microsoft.com/office/drawing/2014/main" id="{8A500FC9-C6DB-014F-8ABF-25F66C021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634" y="1144921"/>
            <a:ext cx="784884" cy="7319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30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"/>
          <p:cNvSpPr/>
          <p:nvPr/>
        </p:nvSpPr>
        <p:spPr>
          <a:xfrm>
            <a:off x="1057125" y="1198650"/>
            <a:ext cx="1949400" cy="3517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8"/>
          <p:cNvSpPr/>
          <p:nvPr/>
        </p:nvSpPr>
        <p:spPr>
          <a:xfrm>
            <a:off x="3597287" y="1198650"/>
            <a:ext cx="1949400" cy="3517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8"/>
          <p:cNvSpPr/>
          <p:nvPr/>
        </p:nvSpPr>
        <p:spPr>
          <a:xfrm>
            <a:off x="6137413" y="1198650"/>
            <a:ext cx="1949400" cy="3517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20" name="Google Shape;420;p28"/>
          <p:cNvSpPr txBox="1">
            <a:spLocks noGrp="1"/>
          </p:cNvSpPr>
          <p:nvPr>
            <p:ph type="ctrTitle" idx="7"/>
          </p:nvPr>
        </p:nvSpPr>
        <p:spPr>
          <a:xfrm>
            <a:off x="1144575" y="1995525"/>
            <a:ext cx="17865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Major Ethical Issues</a:t>
            </a:r>
            <a:endParaRPr dirty="0"/>
          </a:p>
        </p:txBody>
      </p:sp>
      <p:sp>
        <p:nvSpPr>
          <p:cNvPr id="421" name="Google Shape;421;p28"/>
          <p:cNvSpPr txBox="1">
            <a:spLocks noGrp="1"/>
          </p:cNvSpPr>
          <p:nvPr>
            <p:ph type="ctrTitle" idx="8"/>
          </p:nvPr>
        </p:nvSpPr>
        <p:spPr>
          <a:xfrm>
            <a:off x="6224825" y="1995450"/>
            <a:ext cx="17865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Difficulty</a:t>
            </a:r>
            <a:r>
              <a:rPr lang="en" dirty="0"/>
              <a:t> of De-biasing</a:t>
            </a:r>
            <a:endParaRPr dirty="0"/>
          </a:p>
        </p:txBody>
      </p:sp>
      <p:sp>
        <p:nvSpPr>
          <p:cNvPr id="422" name="Google Shape;422;p28"/>
          <p:cNvSpPr txBox="1">
            <a:spLocks noGrp="1"/>
          </p:cNvSpPr>
          <p:nvPr>
            <p:ph type="subTitle" idx="1"/>
          </p:nvPr>
        </p:nvSpPr>
        <p:spPr>
          <a:xfrm>
            <a:off x="3684688" y="2230750"/>
            <a:ext cx="17865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Three Types of Data Bias</a:t>
            </a:r>
            <a:endParaRPr dirty="0"/>
          </a:p>
        </p:txBody>
      </p:sp>
      <p:sp>
        <p:nvSpPr>
          <p:cNvPr id="423" name="Google Shape;423;p28"/>
          <p:cNvSpPr txBox="1">
            <a:spLocks noGrp="1"/>
          </p:cNvSpPr>
          <p:nvPr>
            <p:ph type="subTitle" idx="2"/>
          </p:nvPr>
        </p:nvSpPr>
        <p:spPr>
          <a:xfrm>
            <a:off x="1144425" y="2230750"/>
            <a:ext cx="17868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Nine ethical issues in AI</a:t>
            </a:r>
            <a:endParaRPr dirty="0"/>
          </a:p>
        </p:txBody>
      </p:sp>
      <p:sp>
        <p:nvSpPr>
          <p:cNvPr id="424" name="Google Shape;424;p28"/>
          <p:cNvSpPr txBox="1">
            <a:spLocks noGrp="1"/>
          </p:cNvSpPr>
          <p:nvPr>
            <p:ph type="ctrTitle" idx="9"/>
          </p:nvPr>
        </p:nvSpPr>
        <p:spPr>
          <a:xfrm>
            <a:off x="3684701" y="1995450"/>
            <a:ext cx="17865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Ethical Issues in Data</a:t>
            </a:r>
            <a:endParaRPr dirty="0"/>
          </a:p>
        </p:txBody>
      </p:sp>
      <p:sp>
        <p:nvSpPr>
          <p:cNvPr id="425" name="Google Shape;425;p28"/>
          <p:cNvSpPr txBox="1">
            <a:spLocks noGrp="1"/>
          </p:cNvSpPr>
          <p:nvPr>
            <p:ph type="ctrTitle" idx="14"/>
          </p:nvPr>
        </p:nvSpPr>
        <p:spPr>
          <a:xfrm>
            <a:off x="6224825" y="3324450"/>
            <a:ext cx="17865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426" name="Google Shape;426;p28"/>
          <p:cNvSpPr txBox="1">
            <a:spLocks noGrp="1"/>
          </p:cNvSpPr>
          <p:nvPr>
            <p:ph type="subTitle" idx="4"/>
          </p:nvPr>
        </p:nvSpPr>
        <p:spPr>
          <a:xfrm>
            <a:off x="3684688" y="3559750"/>
            <a:ext cx="17865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 List of researches</a:t>
            </a:r>
            <a:endParaRPr dirty="0"/>
          </a:p>
        </p:txBody>
      </p:sp>
      <p:sp>
        <p:nvSpPr>
          <p:cNvPr id="427" name="Google Shape;427;p28"/>
          <p:cNvSpPr txBox="1">
            <a:spLocks noGrp="1"/>
          </p:cNvSpPr>
          <p:nvPr>
            <p:ph type="subTitle" idx="3"/>
          </p:nvPr>
        </p:nvSpPr>
        <p:spPr>
          <a:xfrm>
            <a:off x="6224812" y="2230750"/>
            <a:ext cx="17865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Four </a:t>
            </a:r>
            <a:r>
              <a:rPr lang="en-US" dirty="0"/>
              <a:t>reasons why it is hard to fix biases</a:t>
            </a:r>
            <a:r>
              <a:rPr lang="en" dirty="0"/>
              <a:t> </a:t>
            </a:r>
            <a:endParaRPr dirty="0"/>
          </a:p>
        </p:txBody>
      </p:sp>
      <p:sp>
        <p:nvSpPr>
          <p:cNvPr id="428" name="Google Shape;428;p28"/>
          <p:cNvSpPr txBox="1">
            <a:spLocks noGrp="1"/>
          </p:cNvSpPr>
          <p:nvPr>
            <p:ph type="title" idx="16"/>
          </p:nvPr>
        </p:nvSpPr>
        <p:spPr>
          <a:xfrm>
            <a:off x="1230350" y="1706303"/>
            <a:ext cx="16029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9" name="Google Shape;429;p28"/>
          <p:cNvSpPr txBox="1">
            <a:spLocks noGrp="1"/>
          </p:cNvSpPr>
          <p:nvPr>
            <p:ph type="title" idx="17"/>
          </p:nvPr>
        </p:nvSpPr>
        <p:spPr>
          <a:xfrm>
            <a:off x="3770538" y="1706303"/>
            <a:ext cx="16029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30" name="Google Shape;430;p28"/>
          <p:cNvSpPr txBox="1">
            <a:spLocks noGrp="1"/>
          </p:cNvSpPr>
          <p:nvPr>
            <p:ph type="title" idx="18"/>
          </p:nvPr>
        </p:nvSpPr>
        <p:spPr>
          <a:xfrm>
            <a:off x="6310650" y="1706303"/>
            <a:ext cx="16029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1" name="Google Shape;431;p28"/>
          <p:cNvSpPr txBox="1">
            <a:spLocks noGrp="1"/>
          </p:cNvSpPr>
          <p:nvPr>
            <p:ph type="ctrTitle" idx="13"/>
          </p:nvPr>
        </p:nvSpPr>
        <p:spPr>
          <a:xfrm>
            <a:off x="1057112" y="3324525"/>
            <a:ext cx="1873963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 for De-biasing</a:t>
            </a:r>
            <a:endParaRPr dirty="0"/>
          </a:p>
        </p:txBody>
      </p:sp>
      <p:sp>
        <p:nvSpPr>
          <p:cNvPr id="432" name="Google Shape;432;p28"/>
          <p:cNvSpPr txBox="1">
            <a:spLocks noGrp="1"/>
          </p:cNvSpPr>
          <p:nvPr>
            <p:ph type="subTitle" idx="5"/>
          </p:nvPr>
        </p:nvSpPr>
        <p:spPr>
          <a:xfrm>
            <a:off x="1144425" y="3559750"/>
            <a:ext cx="17868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Briefly introduce potential solutions for solving bias</a:t>
            </a:r>
            <a:endParaRPr dirty="0"/>
          </a:p>
        </p:txBody>
      </p:sp>
      <p:sp>
        <p:nvSpPr>
          <p:cNvPr id="433" name="Google Shape;433;p28"/>
          <p:cNvSpPr txBox="1">
            <a:spLocks noGrp="1"/>
          </p:cNvSpPr>
          <p:nvPr>
            <p:ph type="ctrTitle" idx="15"/>
          </p:nvPr>
        </p:nvSpPr>
        <p:spPr>
          <a:xfrm>
            <a:off x="3684701" y="3324450"/>
            <a:ext cx="1786500" cy="3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434" name="Google Shape;434;p28"/>
          <p:cNvSpPr txBox="1">
            <a:spLocks noGrp="1"/>
          </p:cNvSpPr>
          <p:nvPr>
            <p:ph type="subTitle" idx="6"/>
          </p:nvPr>
        </p:nvSpPr>
        <p:spPr>
          <a:xfrm>
            <a:off x="6224812" y="3559750"/>
            <a:ext cx="17865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end of the presentation</a:t>
            </a:r>
            <a:endParaRPr dirty="0"/>
          </a:p>
        </p:txBody>
      </p:sp>
      <p:sp>
        <p:nvSpPr>
          <p:cNvPr id="435" name="Google Shape;435;p28"/>
          <p:cNvSpPr txBox="1">
            <a:spLocks noGrp="1"/>
          </p:cNvSpPr>
          <p:nvPr>
            <p:ph type="title" idx="19"/>
          </p:nvPr>
        </p:nvSpPr>
        <p:spPr>
          <a:xfrm>
            <a:off x="1230350" y="3035303"/>
            <a:ext cx="16029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6" name="Google Shape;436;p28"/>
          <p:cNvSpPr txBox="1">
            <a:spLocks noGrp="1"/>
          </p:cNvSpPr>
          <p:nvPr>
            <p:ph type="title" idx="20"/>
          </p:nvPr>
        </p:nvSpPr>
        <p:spPr>
          <a:xfrm>
            <a:off x="3770538" y="3035303"/>
            <a:ext cx="16029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37" name="Google Shape;437;p28"/>
          <p:cNvSpPr txBox="1">
            <a:spLocks noGrp="1"/>
          </p:cNvSpPr>
          <p:nvPr>
            <p:ph type="title" idx="21"/>
          </p:nvPr>
        </p:nvSpPr>
        <p:spPr>
          <a:xfrm>
            <a:off x="6310650" y="3035303"/>
            <a:ext cx="16029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"/>
          <p:cNvSpPr/>
          <p:nvPr/>
        </p:nvSpPr>
        <p:spPr>
          <a:xfrm rot="-2179532">
            <a:off x="-75362" y="149919"/>
            <a:ext cx="5355761" cy="3773965"/>
          </a:xfrm>
          <a:custGeom>
            <a:avLst/>
            <a:gdLst/>
            <a:ahLst/>
            <a:cxnLst/>
            <a:rect l="l" t="t" r="r" b="b"/>
            <a:pathLst>
              <a:path w="65699" h="46294" extrusionOk="0">
                <a:moveTo>
                  <a:pt x="37175" y="1"/>
                </a:moveTo>
                <a:cubicBezTo>
                  <a:pt x="37158" y="1"/>
                  <a:pt x="37141" y="1"/>
                  <a:pt x="37124" y="1"/>
                </a:cubicBezTo>
                <a:cubicBezTo>
                  <a:pt x="32862" y="24"/>
                  <a:pt x="29469" y="3229"/>
                  <a:pt x="26156" y="5499"/>
                </a:cubicBezTo>
                <a:cubicBezTo>
                  <a:pt x="19981" y="9724"/>
                  <a:pt x="9792" y="13483"/>
                  <a:pt x="6745" y="15929"/>
                </a:cubicBezTo>
                <a:cubicBezTo>
                  <a:pt x="1897" y="19825"/>
                  <a:pt x="1" y="26996"/>
                  <a:pt x="2294" y="32778"/>
                </a:cubicBezTo>
                <a:cubicBezTo>
                  <a:pt x="4458" y="38237"/>
                  <a:pt x="10189" y="42042"/>
                  <a:pt x="16043" y="42042"/>
                </a:cubicBezTo>
                <a:cubicBezTo>
                  <a:pt x="16388" y="42042"/>
                  <a:pt x="16734" y="42028"/>
                  <a:pt x="17079" y="42001"/>
                </a:cubicBezTo>
                <a:cubicBezTo>
                  <a:pt x="20006" y="41774"/>
                  <a:pt x="23033" y="41387"/>
                  <a:pt x="26025" y="41387"/>
                </a:cubicBezTo>
                <a:cubicBezTo>
                  <a:pt x="28200" y="41387"/>
                  <a:pt x="30357" y="41592"/>
                  <a:pt x="32442" y="42212"/>
                </a:cubicBezTo>
                <a:cubicBezTo>
                  <a:pt x="36667" y="43471"/>
                  <a:pt x="41006" y="45188"/>
                  <a:pt x="45258" y="45914"/>
                </a:cubicBezTo>
                <a:cubicBezTo>
                  <a:pt x="46642" y="46150"/>
                  <a:pt x="48026" y="46294"/>
                  <a:pt x="49410" y="46294"/>
                </a:cubicBezTo>
                <a:cubicBezTo>
                  <a:pt x="53012" y="46294"/>
                  <a:pt x="56607" y="45317"/>
                  <a:pt x="60163" y="42438"/>
                </a:cubicBezTo>
                <a:cubicBezTo>
                  <a:pt x="63896" y="39419"/>
                  <a:pt x="65698" y="34084"/>
                  <a:pt x="65572" y="29242"/>
                </a:cubicBezTo>
                <a:cubicBezTo>
                  <a:pt x="65322" y="19768"/>
                  <a:pt x="55255" y="14729"/>
                  <a:pt x="49106" y="8505"/>
                </a:cubicBezTo>
                <a:cubicBezTo>
                  <a:pt x="45725" y="5083"/>
                  <a:pt x="42433" y="1"/>
                  <a:pt x="371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0"/>
          <p:cNvSpPr/>
          <p:nvPr/>
        </p:nvSpPr>
        <p:spPr>
          <a:xfrm>
            <a:off x="41700" y="75900"/>
            <a:ext cx="5355851" cy="3774043"/>
          </a:xfrm>
          <a:custGeom>
            <a:avLst/>
            <a:gdLst/>
            <a:ahLst/>
            <a:cxnLst/>
            <a:rect l="l" t="t" r="r" b="b"/>
            <a:pathLst>
              <a:path w="65699" h="46294" extrusionOk="0">
                <a:moveTo>
                  <a:pt x="37175" y="1"/>
                </a:moveTo>
                <a:cubicBezTo>
                  <a:pt x="37158" y="1"/>
                  <a:pt x="37141" y="1"/>
                  <a:pt x="37124" y="1"/>
                </a:cubicBezTo>
                <a:cubicBezTo>
                  <a:pt x="32862" y="24"/>
                  <a:pt x="29469" y="3229"/>
                  <a:pt x="26156" y="5499"/>
                </a:cubicBezTo>
                <a:cubicBezTo>
                  <a:pt x="19981" y="9724"/>
                  <a:pt x="9792" y="13483"/>
                  <a:pt x="6745" y="15929"/>
                </a:cubicBezTo>
                <a:cubicBezTo>
                  <a:pt x="1897" y="19825"/>
                  <a:pt x="1" y="26996"/>
                  <a:pt x="2294" y="32778"/>
                </a:cubicBezTo>
                <a:cubicBezTo>
                  <a:pt x="4458" y="38237"/>
                  <a:pt x="10189" y="42042"/>
                  <a:pt x="16043" y="42042"/>
                </a:cubicBezTo>
                <a:cubicBezTo>
                  <a:pt x="16388" y="42042"/>
                  <a:pt x="16734" y="42028"/>
                  <a:pt x="17079" y="42001"/>
                </a:cubicBezTo>
                <a:cubicBezTo>
                  <a:pt x="20006" y="41774"/>
                  <a:pt x="23033" y="41387"/>
                  <a:pt x="26025" y="41387"/>
                </a:cubicBezTo>
                <a:cubicBezTo>
                  <a:pt x="28200" y="41387"/>
                  <a:pt x="30357" y="41592"/>
                  <a:pt x="32442" y="42212"/>
                </a:cubicBezTo>
                <a:cubicBezTo>
                  <a:pt x="36667" y="43471"/>
                  <a:pt x="41006" y="45188"/>
                  <a:pt x="45258" y="45914"/>
                </a:cubicBezTo>
                <a:cubicBezTo>
                  <a:pt x="46642" y="46150"/>
                  <a:pt x="48026" y="46294"/>
                  <a:pt x="49410" y="46294"/>
                </a:cubicBezTo>
                <a:cubicBezTo>
                  <a:pt x="53012" y="46294"/>
                  <a:pt x="56607" y="45317"/>
                  <a:pt x="60163" y="42438"/>
                </a:cubicBezTo>
                <a:cubicBezTo>
                  <a:pt x="63896" y="39419"/>
                  <a:pt x="65698" y="34084"/>
                  <a:pt x="65572" y="29242"/>
                </a:cubicBezTo>
                <a:cubicBezTo>
                  <a:pt x="65322" y="19768"/>
                  <a:pt x="55255" y="14729"/>
                  <a:pt x="49106" y="8505"/>
                </a:cubicBezTo>
                <a:cubicBezTo>
                  <a:pt x="45725" y="5083"/>
                  <a:pt x="42433" y="1"/>
                  <a:pt x="37175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0"/>
          <p:cNvSpPr txBox="1">
            <a:spLocks noGrp="1"/>
          </p:cNvSpPr>
          <p:nvPr>
            <p:ph type="title"/>
          </p:nvPr>
        </p:nvSpPr>
        <p:spPr>
          <a:xfrm>
            <a:off x="4797975" y="1268225"/>
            <a:ext cx="3622800" cy="16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Major Ethical Issues</a:t>
            </a:r>
            <a:endParaRPr dirty="0"/>
          </a:p>
        </p:txBody>
      </p:sp>
      <p:sp>
        <p:nvSpPr>
          <p:cNvPr id="513" name="Google Shape;513;p30"/>
          <p:cNvSpPr txBox="1">
            <a:spLocks noGrp="1"/>
          </p:cNvSpPr>
          <p:nvPr>
            <p:ph type="subTitle" idx="1"/>
          </p:nvPr>
        </p:nvSpPr>
        <p:spPr>
          <a:xfrm>
            <a:off x="5184250" y="2904325"/>
            <a:ext cx="32365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From sociological perspective, there are major 9 ethical issues.</a:t>
            </a:r>
          </a:p>
        </p:txBody>
      </p:sp>
      <p:grpSp>
        <p:nvGrpSpPr>
          <p:cNvPr id="514" name="Google Shape;514;p30"/>
          <p:cNvGrpSpPr/>
          <p:nvPr/>
        </p:nvGrpSpPr>
        <p:grpSpPr>
          <a:xfrm>
            <a:off x="474275" y="4498321"/>
            <a:ext cx="4490700" cy="276975"/>
            <a:chOff x="646450" y="4378600"/>
            <a:chExt cx="4490700" cy="276975"/>
          </a:xfrm>
        </p:grpSpPr>
        <p:cxnSp>
          <p:nvCxnSpPr>
            <p:cNvPr id="515" name="Google Shape;515;p30"/>
            <p:cNvCxnSpPr/>
            <p:nvPr/>
          </p:nvCxnSpPr>
          <p:spPr>
            <a:xfrm>
              <a:off x="646450" y="4378600"/>
              <a:ext cx="44907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30"/>
            <p:cNvCxnSpPr/>
            <p:nvPr/>
          </p:nvCxnSpPr>
          <p:spPr>
            <a:xfrm>
              <a:off x="943200" y="4497300"/>
              <a:ext cx="18399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30"/>
            <p:cNvCxnSpPr/>
            <p:nvPr/>
          </p:nvCxnSpPr>
          <p:spPr>
            <a:xfrm>
              <a:off x="4972250" y="4497300"/>
              <a:ext cx="1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30"/>
            <p:cNvCxnSpPr/>
            <p:nvPr/>
          </p:nvCxnSpPr>
          <p:spPr>
            <a:xfrm>
              <a:off x="3758900" y="4497300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30"/>
            <p:cNvCxnSpPr/>
            <p:nvPr/>
          </p:nvCxnSpPr>
          <p:spPr>
            <a:xfrm>
              <a:off x="1886125" y="4655575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0" name="Google Shape;520;p30"/>
          <p:cNvGrpSpPr/>
          <p:nvPr/>
        </p:nvGrpSpPr>
        <p:grpSpPr>
          <a:xfrm>
            <a:off x="922939" y="762762"/>
            <a:ext cx="3336586" cy="3731551"/>
            <a:chOff x="922939" y="762762"/>
            <a:chExt cx="3336586" cy="3731551"/>
          </a:xfrm>
        </p:grpSpPr>
        <p:grpSp>
          <p:nvGrpSpPr>
            <p:cNvPr id="521" name="Google Shape;521;p30"/>
            <p:cNvGrpSpPr/>
            <p:nvPr/>
          </p:nvGrpSpPr>
          <p:grpSpPr>
            <a:xfrm>
              <a:off x="922939" y="1021825"/>
              <a:ext cx="3336586" cy="1760027"/>
              <a:chOff x="922939" y="1021825"/>
              <a:chExt cx="3336586" cy="1760027"/>
            </a:xfrm>
          </p:grpSpPr>
          <p:sp>
            <p:nvSpPr>
              <p:cNvPr id="522" name="Google Shape;522;p30"/>
              <p:cNvSpPr/>
              <p:nvPr/>
            </p:nvSpPr>
            <p:spPr>
              <a:xfrm>
                <a:off x="1147796" y="1864470"/>
                <a:ext cx="491461" cy="253169"/>
              </a:xfrm>
              <a:custGeom>
                <a:avLst/>
                <a:gdLst/>
                <a:ahLst/>
                <a:cxnLst/>
                <a:rect l="l" t="t" r="r" b="b"/>
                <a:pathLst>
                  <a:path w="7829" h="4033" extrusionOk="0">
                    <a:moveTo>
                      <a:pt x="1" y="1"/>
                    </a:moveTo>
                    <a:lnTo>
                      <a:pt x="1" y="4033"/>
                    </a:lnTo>
                    <a:lnTo>
                      <a:pt x="7829" y="4033"/>
                    </a:lnTo>
                    <a:lnTo>
                      <a:pt x="78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0"/>
              <p:cNvSpPr/>
              <p:nvPr/>
            </p:nvSpPr>
            <p:spPr>
              <a:xfrm>
                <a:off x="1147796" y="1916572"/>
                <a:ext cx="491461" cy="10923"/>
              </a:xfrm>
              <a:custGeom>
                <a:avLst/>
                <a:gdLst/>
                <a:ahLst/>
                <a:cxnLst/>
                <a:rect l="l" t="t" r="r" b="b"/>
                <a:pathLst>
                  <a:path w="7829" h="174" extrusionOk="0">
                    <a:moveTo>
                      <a:pt x="1" y="0"/>
                    </a:moveTo>
                    <a:lnTo>
                      <a:pt x="1" y="174"/>
                    </a:lnTo>
                    <a:lnTo>
                      <a:pt x="7829" y="174"/>
                    </a:lnTo>
                    <a:lnTo>
                      <a:pt x="78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0"/>
              <p:cNvSpPr/>
              <p:nvPr/>
            </p:nvSpPr>
            <p:spPr>
              <a:xfrm>
                <a:off x="1201594" y="1864470"/>
                <a:ext cx="10923" cy="246704"/>
              </a:xfrm>
              <a:custGeom>
                <a:avLst/>
                <a:gdLst/>
                <a:ahLst/>
                <a:cxnLst/>
                <a:rect l="l" t="t" r="r" b="b"/>
                <a:pathLst>
                  <a:path w="174" h="3930" extrusionOk="0">
                    <a:moveTo>
                      <a:pt x="0" y="1"/>
                    </a:moveTo>
                    <a:lnTo>
                      <a:pt x="0" y="3929"/>
                    </a:lnTo>
                    <a:lnTo>
                      <a:pt x="174" y="3929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0"/>
              <p:cNvSpPr/>
              <p:nvPr/>
            </p:nvSpPr>
            <p:spPr>
              <a:xfrm>
                <a:off x="1107621" y="2383926"/>
                <a:ext cx="191525" cy="391399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6235" extrusionOk="0">
                    <a:moveTo>
                      <a:pt x="67" y="0"/>
                    </a:moveTo>
                    <a:cubicBezTo>
                      <a:pt x="31" y="0"/>
                      <a:pt x="1" y="30"/>
                      <a:pt x="1" y="67"/>
                    </a:cubicBezTo>
                    <a:lnTo>
                      <a:pt x="1" y="6235"/>
                    </a:lnTo>
                    <a:lnTo>
                      <a:pt x="3050" y="6235"/>
                    </a:lnTo>
                    <a:lnTo>
                      <a:pt x="3050" y="67"/>
                    </a:lnTo>
                    <a:cubicBezTo>
                      <a:pt x="3050" y="30"/>
                      <a:pt x="3020" y="0"/>
                      <a:pt x="29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0"/>
              <p:cNvSpPr/>
              <p:nvPr/>
            </p:nvSpPr>
            <p:spPr>
              <a:xfrm>
                <a:off x="1162046" y="2325358"/>
                <a:ext cx="82674" cy="58631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934" extrusionOk="0">
                    <a:moveTo>
                      <a:pt x="0" y="0"/>
                    </a:moveTo>
                    <a:lnTo>
                      <a:pt x="0" y="933"/>
                    </a:lnTo>
                    <a:lnTo>
                      <a:pt x="1316" y="933"/>
                    </a:lnTo>
                    <a:lnTo>
                      <a:pt x="1316" y="0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0"/>
              <p:cNvSpPr/>
              <p:nvPr/>
            </p:nvSpPr>
            <p:spPr>
              <a:xfrm>
                <a:off x="1107621" y="2500184"/>
                <a:ext cx="191525" cy="13245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211" extrusionOk="0">
                    <a:moveTo>
                      <a:pt x="1" y="1"/>
                    </a:moveTo>
                    <a:lnTo>
                      <a:pt x="1" y="211"/>
                    </a:lnTo>
                    <a:lnTo>
                      <a:pt x="3050" y="211"/>
                    </a:lnTo>
                    <a:lnTo>
                      <a:pt x="305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0"/>
              <p:cNvSpPr/>
              <p:nvPr/>
            </p:nvSpPr>
            <p:spPr>
              <a:xfrm>
                <a:off x="1108688" y="2636216"/>
                <a:ext cx="191462" cy="12994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207" extrusionOk="0">
                    <a:moveTo>
                      <a:pt x="1" y="0"/>
                    </a:moveTo>
                    <a:lnTo>
                      <a:pt x="1" y="207"/>
                    </a:lnTo>
                    <a:lnTo>
                      <a:pt x="3049" y="207"/>
                    </a:lnTo>
                    <a:lnTo>
                      <a:pt x="30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0"/>
              <p:cNvSpPr/>
              <p:nvPr/>
            </p:nvSpPr>
            <p:spPr>
              <a:xfrm>
                <a:off x="1857585" y="1726429"/>
                <a:ext cx="191274" cy="39121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6232" extrusionOk="0">
                    <a:moveTo>
                      <a:pt x="67" y="1"/>
                    </a:moveTo>
                    <a:cubicBezTo>
                      <a:pt x="30" y="1"/>
                      <a:pt x="1" y="30"/>
                      <a:pt x="1" y="67"/>
                    </a:cubicBezTo>
                    <a:lnTo>
                      <a:pt x="1" y="6232"/>
                    </a:lnTo>
                    <a:lnTo>
                      <a:pt x="3046" y="6232"/>
                    </a:lnTo>
                    <a:lnTo>
                      <a:pt x="3046" y="67"/>
                    </a:lnTo>
                    <a:cubicBezTo>
                      <a:pt x="3046" y="30"/>
                      <a:pt x="3020" y="1"/>
                      <a:pt x="2980" y="1"/>
                    </a:cubicBezTo>
                    <a:close/>
                  </a:path>
                </a:pathLst>
              </a:custGeom>
              <a:solidFill>
                <a:srgbClr val="76A5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0"/>
              <p:cNvSpPr/>
              <p:nvPr/>
            </p:nvSpPr>
            <p:spPr>
              <a:xfrm>
                <a:off x="1911948" y="1667673"/>
                <a:ext cx="82737" cy="58820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937" extrusionOk="0">
                    <a:moveTo>
                      <a:pt x="1" y="0"/>
                    </a:moveTo>
                    <a:lnTo>
                      <a:pt x="1" y="937"/>
                    </a:lnTo>
                    <a:lnTo>
                      <a:pt x="1317" y="937"/>
                    </a:lnTo>
                    <a:lnTo>
                      <a:pt x="13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0"/>
              <p:cNvSpPr/>
              <p:nvPr/>
            </p:nvSpPr>
            <p:spPr>
              <a:xfrm>
                <a:off x="1941263" y="1835845"/>
                <a:ext cx="107595" cy="122222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947" extrusionOk="0">
                    <a:moveTo>
                      <a:pt x="103" y="0"/>
                    </a:moveTo>
                    <a:lnTo>
                      <a:pt x="0" y="103"/>
                    </a:lnTo>
                    <a:lnTo>
                      <a:pt x="0" y="1840"/>
                    </a:lnTo>
                    <a:lnTo>
                      <a:pt x="103" y="1946"/>
                    </a:lnTo>
                    <a:lnTo>
                      <a:pt x="1713" y="1946"/>
                    </a:lnTo>
                    <a:lnTo>
                      <a:pt x="1713" y="1737"/>
                    </a:lnTo>
                    <a:lnTo>
                      <a:pt x="207" y="1737"/>
                    </a:lnTo>
                    <a:lnTo>
                      <a:pt x="207" y="207"/>
                    </a:lnTo>
                    <a:lnTo>
                      <a:pt x="1713" y="207"/>
                    </a:lnTo>
                    <a:lnTo>
                      <a:pt x="17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3818277" y="1726429"/>
                <a:ext cx="191274" cy="39121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6232" extrusionOk="0">
                    <a:moveTo>
                      <a:pt x="67" y="1"/>
                    </a:moveTo>
                    <a:cubicBezTo>
                      <a:pt x="30" y="1"/>
                      <a:pt x="1" y="30"/>
                      <a:pt x="1" y="67"/>
                    </a:cubicBezTo>
                    <a:lnTo>
                      <a:pt x="1" y="6232"/>
                    </a:lnTo>
                    <a:lnTo>
                      <a:pt x="3046" y="6232"/>
                    </a:lnTo>
                    <a:lnTo>
                      <a:pt x="3046" y="67"/>
                    </a:lnTo>
                    <a:cubicBezTo>
                      <a:pt x="3046" y="30"/>
                      <a:pt x="3017" y="1"/>
                      <a:pt x="2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0"/>
              <p:cNvSpPr/>
              <p:nvPr/>
            </p:nvSpPr>
            <p:spPr>
              <a:xfrm>
                <a:off x="3872702" y="1667673"/>
                <a:ext cx="82674" cy="5882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937" extrusionOk="0">
                    <a:moveTo>
                      <a:pt x="0" y="0"/>
                    </a:moveTo>
                    <a:lnTo>
                      <a:pt x="0" y="937"/>
                    </a:lnTo>
                    <a:lnTo>
                      <a:pt x="1316" y="937"/>
                    </a:lnTo>
                    <a:lnTo>
                      <a:pt x="1316" y="0"/>
                    </a:ln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0"/>
              <p:cNvSpPr/>
              <p:nvPr/>
            </p:nvSpPr>
            <p:spPr>
              <a:xfrm>
                <a:off x="3818277" y="1843754"/>
                <a:ext cx="79347" cy="158882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2531" extrusionOk="0">
                    <a:moveTo>
                      <a:pt x="1" y="1"/>
                    </a:moveTo>
                    <a:lnTo>
                      <a:pt x="1" y="208"/>
                    </a:lnTo>
                    <a:cubicBezTo>
                      <a:pt x="584" y="208"/>
                      <a:pt x="1057" y="684"/>
                      <a:pt x="1057" y="1263"/>
                    </a:cubicBezTo>
                    <a:cubicBezTo>
                      <a:pt x="1057" y="1847"/>
                      <a:pt x="584" y="2320"/>
                      <a:pt x="1" y="2320"/>
                    </a:cubicBezTo>
                    <a:lnTo>
                      <a:pt x="1" y="2530"/>
                    </a:lnTo>
                    <a:cubicBezTo>
                      <a:pt x="697" y="2530"/>
                      <a:pt x="1264" y="1960"/>
                      <a:pt x="1264" y="1263"/>
                    </a:cubicBezTo>
                    <a:cubicBezTo>
                      <a:pt x="1264" y="568"/>
                      <a:pt x="697" y="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0"/>
              <p:cNvSpPr/>
              <p:nvPr/>
            </p:nvSpPr>
            <p:spPr>
              <a:xfrm>
                <a:off x="1975977" y="1147149"/>
                <a:ext cx="208851" cy="310922"/>
              </a:xfrm>
              <a:custGeom>
                <a:avLst/>
                <a:gdLst/>
                <a:ahLst/>
                <a:cxnLst/>
                <a:rect l="l" t="t" r="r" b="b"/>
                <a:pathLst>
                  <a:path w="3327" h="4953" extrusionOk="0">
                    <a:moveTo>
                      <a:pt x="1" y="1"/>
                    </a:moveTo>
                    <a:lnTo>
                      <a:pt x="1" y="4953"/>
                    </a:lnTo>
                    <a:lnTo>
                      <a:pt x="3326" y="4953"/>
                    </a:lnTo>
                    <a:lnTo>
                      <a:pt x="332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0"/>
              <p:cNvSpPr/>
              <p:nvPr/>
            </p:nvSpPr>
            <p:spPr>
              <a:xfrm>
                <a:off x="2101714" y="1375019"/>
                <a:ext cx="86880" cy="86817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1383" extrusionOk="0">
                    <a:moveTo>
                      <a:pt x="1263" y="0"/>
                    </a:moveTo>
                    <a:lnTo>
                      <a:pt x="0" y="1260"/>
                    </a:lnTo>
                    <a:lnTo>
                      <a:pt x="123" y="1383"/>
                    </a:lnTo>
                    <a:lnTo>
                      <a:pt x="1383" y="120"/>
                    </a:lnTo>
                    <a:lnTo>
                      <a:pt x="12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0"/>
              <p:cNvSpPr/>
              <p:nvPr/>
            </p:nvSpPr>
            <p:spPr>
              <a:xfrm>
                <a:off x="1972211" y="1143194"/>
                <a:ext cx="86880" cy="87068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1387" extrusionOk="0">
                    <a:moveTo>
                      <a:pt x="1260" y="1"/>
                    </a:moveTo>
                    <a:lnTo>
                      <a:pt x="1" y="1263"/>
                    </a:lnTo>
                    <a:lnTo>
                      <a:pt x="124" y="1387"/>
                    </a:lnTo>
                    <a:lnTo>
                      <a:pt x="1383" y="124"/>
                    </a:lnTo>
                    <a:lnTo>
                      <a:pt x="12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0"/>
              <p:cNvSpPr/>
              <p:nvPr/>
            </p:nvSpPr>
            <p:spPr>
              <a:xfrm>
                <a:off x="2183697" y="1302578"/>
                <a:ext cx="186879" cy="156559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2494" extrusionOk="0">
                    <a:moveTo>
                      <a:pt x="0" y="1"/>
                    </a:moveTo>
                    <a:lnTo>
                      <a:pt x="0" y="2494"/>
                    </a:lnTo>
                    <a:lnTo>
                      <a:pt x="2976" y="2494"/>
                    </a:lnTo>
                    <a:lnTo>
                      <a:pt x="29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0"/>
              <p:cNvSpPr/>
              <p:nvPr/>
            </p:nvSpPr>
            <p:spPr>
              <a:xfrm>
                <a:off x="3910744" y="2466474"/>
                <a:ext cx="208662" cy="31098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4954" extrusionOk="0">
                    <a:moveTo>
                      <a:pt x="0" y="1"/>
                    </a:moveTo>
                    <a:lnTo>
                      <a:pt x="0" y="4953"/>
                    </a:lnTo>
                    <a:lnTo>
                      <a:pt x="3323" y="495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rgbClr val="F25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0"/>
              <p:cNvSpPr/>
              <p:nvPr/>
            </p:nvSpPr>
            <p:spPr>
              <a:xfrm>
                <a:off x="4036229" y="2462708"/>
                <a:ext cx="86943" cy="86943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85" extrusionOk="0">
                    <a:moveTo>
                      <a:pt x="125" y="1"/>
                    </a:moveTo>
                    <a:lnTo>
                      <a:pt x="1" y="121"/>
                    </a:lnTo>
                    <a:lnTo>
                      <a:pt x="1264" y="1385"/>
                    </a:lnTo>
                    <a:lnTo>
                      <a:pt x="1384" y="1261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0"/>
              <p:cNvSpPr/>
              <p:nvPr/>
            </p:nvSpPr>
            <p:spPr>
              <a:xfrm>
                <a:off x="3906789" y="2694344"/>
                <a:ext cx="86817" cy="86880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384" extrusionOk="0">
                    <a:moveTo>
                      <a:pt x="123" y="0"/>
                    </a:moveTo>
                    <a:lnTo>
                      <a:pt x="0" y="123"/>
                    </a:lnTo>
                    <a:lnTo>
                      <a:pt x="1263" y="1383"/>
                    </a:lnTo>
                    <a:lnTo>
                      <a:pt x="1383" y="1263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0"/>
              <p:cNvSpPr/>
              <p:nvPr/>
            </p:nvSpPr>
            <p:spPr>
              <a:xfrm>
                <a:off x="3808484" y="2620899"/>
                <a:ext cx="102322" cy="156559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2494" extrusionOk="0">
                    <a:moveTo>
                      <a:pt x="0" y="0"/>
                    </a:moveTo>
                    <a:lnTo>
                      <a:pt x="0" y="2493"/>
                    </a:lnTo>
                    <a:lnTo>
                      <a:pt x="1629" y="2493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rgbClr val="76A5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0"/>
              <p:cNvSpPr/>
              <p:nvPr/>
            </p:nvSpPr>
            <p:spPr>
              <a:xfrm>
                <a:off x="922939" y="2770866"/>
                <a:ext cx="3336586" cy="10986"/>
              </a:xfrm>
              <a:custGeom>
                <a:avLst/>
                <a:gdLst/>
                <a:ahLst/>
                <a:cxnLst/>
                <a:rect l="l" t="t" r="r" b="b"/>
                <a:pathLst>
                  <a:path w="53152" h="175" extrusionOk="0">
                    <a:moveTo>
                      <a:pt x="1" y="1"/>
                    </a:moveTo>
                    <a:lnTo>
                      <a:pt x="1" y="175"/>
                    </a:lnTo>
                    <a:lnTo>
                      <a:pt x="53151" y="175"/>
                    </a:lnTo>
                    <a:lnTo>
                      <a:pt x="53151" y="1"/>
                    </a:ln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0"/>
              <p:cNvSpPr/>
              <p:nvPr/>
            </p:nvSpPr>
            <p:spPr>
              <a:xfrm>
                <a:off x="922939" y="2112177"/>
                <a:ext cx="3336586" cy="10923"/>
              </a:xfrm>
              <a:custGeom>
                <a:avLst/>
                <a:gdLst/>
                <a:ahLst/>
                <a:cxnLst/>
                <a:rect l="l" t="t" r="r" b="b"/>
                <a:pathLst>
                  <a:path w="53152" h="174" extrusionOk="0">
                    <a:moveTo>
                      <a:pt x="1" y="0"/>
                    </a:moveTo>
                    <a:lnTo>
                      <a:pt x="1" y="174"/>
                    </a:lnTo>
                    <a:lnTo>
                      <a:pt x="53151" y="174"/>
                    </a:lnTo>
                    <a:lnTo>
                      <a:pt x="53151" y="0"/>
                    </a:ln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0"/>
              <p:cNvSpPr/>
              <p:nvPr/>
            </p:nvSpPr>
            <p:spPr>
              <a:xfrm>
                <a:off x="922939" y="1453613"/>
                <a:ext cx="3336586" cy="10986"/>
              </a:xfrm>
              <a:custGeom>
                <a:avLst/>
                <a:gdLst/>
                <a:ahLst/>
                <a:cxnLst/>
                <a:rect l="l" t="t" r="r" b="b"/>
                <a:pathLst>
                  <a:path w="53152" h="175" extrusionOk="0">
                    <a:moveTo>
                      <a:pt x="1" y="1"/>
                    </a:moveTo>
                    <a:lnTo>
                      <a:pt x="1" y="174"/>
                    </a:lnTo>
                    <a:lnTo>
                      <a:pt x="53151" y="174"/>
                    </a:lnTo>
                    <a:lnTo>
                      <a:pt x="53151" y="1"/>
                    </a:ln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0"/>
              <p:cNvSpPr/>
              <p:nvPr/>
            </p:nvSpPr>
            <p:spPr>
              <a:xfrm>
                <a:off x="2464864" y="1575897"/>
                <a:ext cx="691" cy="377"/>
              </a:xfrm>
              <a:custGeom>
                <a:avLst/>
                <a:gdLst/>
                <a:ahLst/>
                <a:cxnLst/>
                <a:rect l="l" t="t" r="r" b="b"/>
                <a:pathLst>
                  <a:path w="11" h="6" extrusionOk="0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6"/>
                      <a:pt x="4" y="6"/>
                      <a:pt x="10" y="6"/>
                    </a:cubicBezTo>
                    <a:cubicBezTo>
                      <a:pt x="7" y="2"/>
                      <a:pt x="4" y="0"/>
                      <a:pt x="2" y="0"/>
                    </a:cubicBez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0"/>
              <p:cNvSpPr/>
              <p:nvPr/>
            </p:nvSpPr>
            <p:spPr>
              <a:xfrm>
                <a:off x="1124781" y="1215986"/>
                <a:ext cx="484333" cy="240388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2500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5036" y="2500"/>
                    </a:lnTo>
                    <a:lnTo>
                      <a:pt x="50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0"/>
              <p:cNvSpPr/>
              <p:nvPr/>
            </p:nvSpPr>
            <p:spPr>
              <a:xfrm>
                <a:off x="1375746" y="1292622"/>
                <a:ext cx="233368" cy="87213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907" extrusionOk="0">
                    <a:moveTo>
                      <a:pt x="1" y="0"/>
                    </a:moveTo>
                    <a:lnTo>
                      <a:pt x="1" y="906"/>
                    </a:lnTo>
                    <a:lnTo>
                      <a:pt x="2426" y="906"/>
                    </a:lnTo>
                    <a:lnTo>
                      <a:pt x="24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9" name="Google Shape;549;p30"/>
              <p:cNvGrpSpPr/>
              <p:nvPr/>
            </p:nvGrpSpPr>
            <p:grpSpPr>
              <a:xfrm>
                <a:off x="3405902" y="1216038"/>
                <a:ext cx="423268" cy="240367"/>
                <a:chOff x="6131437" y="4507174"/>
                <a:chExt cx="619719" cy="351928"/>
              </a:xfrm>
            </p:grpSpPr>
            <p:sp>
              <p:nvSpPr>
                <p:cNvPr id="550" name="Google Shape;550;p30"/>
                <p:cNvSpPr/>
                <p:nvPr/>
              </p:nvSpPr>
              <p:spPr>
                <a:xfrm>
                  <a:off x="6570098" y="4541791"/>
                  <a:ext cx="104809" cy="317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3300" extrusionOk="0">
                      <a:moveTo>
                        <a:pt x="0" y="1"/>
                      </a:moveTo>
                      <a:lnTo>
                        <a:pt x="0" y="3243"/>
                      </a:lnTo>
                      <a:cubicBezTo>
                        <a:pt x="0" y="3273"/>
                        <a:pt x="27" y="3300"/>
                        <a:pt x="57" y="3300"/>
                      </a:cubicBezTo>
                      <a:lnTo>
                        <a:pt x="1030" y="3300"/>
                      </a:lnTo>
                      <a:cubicBezTo>
                        <a:pt x="1063" y="3300"/>
                        <a:pt x="1089" y="3273"/>
                        <a:pt x="1089" y="3243"/>
                      </a:cubicBezTo>
                      <a:lnTo>
                        <a:pt x="1089" y="1"/>
                      </a:lnTo>
                      <a:close/>
                    </a:path>
                  </a:pathLst>
                </a:cu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30"/>
                <p:cNvSpPr/>
                <p:nvPr/>
              </p:nvSpPr>
              <p:spPr>
                <a:xfrm>
                  <a:off x="6557213" y="4507174"/>
                  <a:ext cx="130578" cy="41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" h="434" extrusionOk="0">
                      <a:moveTo>
                        <a:pt x="1" y="1"/>
                      </a:moveTo>
                      <a:lnTo>
                        <a:pt x="1" y="434"/>
                      </a:lnTo>
                      <a:lnTo>
                        <a:pt x="1357" y="434"/>
                      </a:lnTo>
                      <a:lnTo>
                        <a:pt x="13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30"/>
                <p:cNvSpPr/>
                <p:nvPr/>
              </p:nvSpPr>
              <p:spPr>
                <a:xfrm>
                  <a:off x="6389037" y="4541791"/>
                  <a:ext cx="104520" cy="317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" h="3300" extrusionOk="0">
                      <a:moveTo>
                        <a:pt x="1" y="1"/>
                      </a:moveTo>
                      <a:lnTo>
                        <a:pt x="1" y="2757"/>
                      </a:lnTo>
                      <a:cubicBezTo>
                        <a:pt x="1" y="3057"/>
                        <a:pt x="244" y="3300"/>
                        <a:pt x="544" y="3300"/>
                      </a:cubicBezTo>
                      <a:cubicBezTo>
                        <a:pt x="844" y="3300"/>
                        <a:pt x="1087" y="3057"/>
                        <a:pt x="1087" y="2757"/>
                      </a:cubicBezTo>
                      <a:lnTo>
                        <a:pt x="108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0"/>
                <p:cNvSpPr/>
                <p:nvPr/>
              </p:nvSpPr>
              <p:spPr>
                <a:xfrm>
                  <a:off x="6375864" y="4507174"/>
                  <a:ext cx="130867" cy="41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1" h="434" extrusionOk="0">
                      <a:moveTo>
                        <a:pt x="1" y="1"/>
                      </a:moveTo>
                      <a:lnTo>
                        <a:pt x="1" y="434"/>
                      </a:lnTo>
                      <a:lnTo>
                        <a:pt x="1360" y="434"/>
                      </a:lnTo>
                      <a:lnTo>
                        <a:pt x="13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30"/>
                <p:cNvSpPr/>
                <p:nvPr/>
              </p:nvSpPr>
              <p:spPr>
                <a:xfrm>
                  <a:off x="6207592" y="4541791"/>
                  <a:ext cx="104905" cy="317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3300" extrusionOk="0">
                      <a:moveTo>
                        <a:pt x="1" y="1"/>
                      </a:moveTo>
                      <a:lnTo>
                        <a:pt x="1" y="2757"/>
                      </a:lnTo>
                      <a:cubicBezTo>
                        <a:pt x="1" y="3057"/>
                        <a:pt x="244" y="3300"/>
                        <a:pt x="544" y="3300"/>
                      </a:cubicBezTo>
                      <a:cubicBezTo>
                        <a:pt x="844" y="3300"/>
                        <a:pt x="1091" y="3057"/>
                        <a:pt x="1091" y="2757"/>
                      </a:cubicBezTo>
                      <a:lnTo>
                        <a:pt x="1091" y="1"/>
                      </a:lnTo>
                      <a:close/>
                    </a:path>
                  </a:pathLst>
                </a:cu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30"/>
                <p:cNvSpPr/>
                <p:nvPr/>
              </p:nvSpPr>
              <p:spPr>
                <a:xfrm>
                  <a:off x="6194515" y="4507174"/>
                  <a:ext cx="130771" cy="41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434" extrusionOk="0">
                      <a:moveTo>
                        <a:pt x="0" y="1"/>
                      </a:moveTo>
                      <a:lnTo>
                        <a:pt x="0" y="434"/>
                      </a:lnTo>
                      <a:lnTo>
                        <a:pt x="1360" y="434"/>
                      </a:lnTo>
                      <a:lnTo>
                        <a:pt x="13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0"/>
                <p:cNvSpPr/>
                <p:nvPr/>
              </p:nvSpPr>
              <p:spPr>
                <a:xfrm>
                  <a:off x="6131437" y="4616119"/>
                  <a:ext cx="619719" cy="242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5" h="2527" extrusionOk="0">
                      <a:moveTo>
                        <a:pt x="80" y="0"/>
                      </a:moveTo>
                      <a:lnTo>
                        <a:pt x="0" y="80"/>
                      </a:lnTo>
                      <a:lnTo>
                        <a:pt x="0" y="2527"/>
                      </a:lnTo>
                      <a:lnTo>
                        <a:pt x="160" y="2527"/>
                      </a:lnTo>
                      <a:lnTo>
                        <a:pt x="160" y="160"/>
                      </a:lnTo>
                      <a:lnTo>
                        <a:pt x="6285" y="160"/>
                      </a:lnTo>
                      <a:lnTo>
                        <a:pt x="6285" y="2527"/>
                      </a:lnTo>
                      <a:lnTo>
                        <a:pt x="6445" y="2527"/>
                      </a:lnTo>
                      <a:lnTo>
                        <a:pt x="6445" y="80"/>
                      </a:lnTo>
                      <a:lnTo>
                        <a:pt x="636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7" name="Google Shape;557;p30"/>
              <p:cNvSpPr/>
              <p:nvPr/>
            </p:nvSpPr>
            <p:spPr>
              <a:xfrm>
                <a:off x="2859473" y="1021825"/>
                <a:ext cx="18900" cy="87300"/>
              </a:xfrm>
              <a:prstGeom prst="roundRect">
                <a:avLst>
                  <a:gd name="adj" fmla="val 16667"/>
                </a:avLst>
              </a:prstGeom>
              <a:solidFill>
                <a:srgbClr val="FE7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8" name="Google Shape;558;p30"/>
            <p:cNvGrpSpPr/>
            <p:nvPr/>
          </p:nvGrpSpPr>
          <p:grpSpPr>
            <a:xfrm flipH="1">
              <a:off x="2054283" y="762762"/>
              <a:ext cx="1420376" cy="3731551"/>
              <a:chOff x="5997358" y="838050"/>
              <a:chExt cx="1420376" cy="3731551"/>
            </a:xfrm>
          </p:grpSpPr>
          <p:sp>
            <p:nvSpPr>
              <p:cNvPr id="559" name="Google Shape;559;p30"/>
              <p:cNvSpPr/>
              <p:nvPr/>
            </p:nvSpPr>
            <p:spPr>
              <a:xfrm>
                <a:off x="6705222" y="2579662"/>
                <a:ext cx="120180" cy="107463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9690" extrusionOk="0">
                    <a:moveTo>
                      <a:pt x="64" y="0"/>
                    </a:moveTo>
                    <a:cubicBezTo>
                      <a:pt x="27" y="0"/>
                      <a:pt x="1" y="26"/>
                      <a:pt x="1" y="63"/>
                    </a:cubicBezTo>
                    <a:lnTo>
                      <a:pt x="1" y="19627"/>
                    </a:lnTo>
                    <a:cubicBezTo>
                      <a:pt x="1" y="19660"/>
                      <a:pt x="27" y="19690"/>
                      <a:pt x="64" y="19690"/>
                    </a:cubicBezTo>
                    <a:lnTo>
                      <a:pt x="2142" y="19690"/>
                    </a:lnTo>
                    <a:cubicBezTo>
                      <a:pt x="2175" y="19690"/>
                      <a:pt x="2202" y="19660"/>
                      <a:pt x="2202" y="19627"/>
                    </a:cubicBezTo>
                    <a:lnTo>
                      <a:pt x="2202" y="63"/>
                    </a:lnTo>
                    <a:cubicBezTo>
                      <a:pt x="2202" y="26"/>
                      <a:pt x="2175" y="0"/>
                      <a:pt x="2142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0"/>
              <p:cNvSpPr/>
              <p:nvPr/>
            </p:nvSpPr>
            <p:spPr>
              <a:xfrm>
                <a:off x="6700927" y="3475055"/>
                <a:ext cx="187419" cy="1053782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19308" extrusionOk="0">
                    <a:moveTo>
                      <a:pt x="1" y="1"/>
                    </a:moveTo>
                    <a:lnTo>
                      <a:pt x="936" y="19095"/>
                    </a:lnTo>
                    <a:lnTo>
                      <a:pt x="1505" y="19308"/>
                    </a:lnTo>
                    <a:lnTo>
                      <a:pt x="3337" y="5262"/>
                    </a:lnTo>
                    <a:cubicBezTo>
                      <a:pt x="3434" y="4513"/>
                      <a:pt x="3211" y="3757"/>
                      <a:pt x="2718" y="317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>
                <a:off x="6462789" y="2509639"/>
                <a:ext cx="133442" cy="1074686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19691" extrusionOk="0">
                    <a:moveTo>
                      <a:pt x="1151" y="1"/>
                    </a:moveTo>
                    <a:cubicBezTo>
                      <a:pt x="1145" y="1"/>
                      <a:pt x="1139" y="1"/>
                      <a:pt x="1132" y="1"/>
                    </a:cubicBezTo>
                    <a:lnTo>
                      <a:pt x="1060" y="1"/>
                    </a:lnTo>
                    <a:cubicBezTo>
                      <a:pt x="473" y="8"/>
                      <a:pt x="1" y="493"/>
                      <a:pt x="7" y="1080"/>
                    </a:cubicBezTo>
                    <a:lnTo>
                      <a:pt x="233" y="18638"/>
                    </a:lnTo>
                    <a:cubicBezTo>
                      <a:pt x="240" y="19221"/>
                      <a:pt x="720" y="19691"/>
                      <a:pt x="1297" y="19691"/>
                    </a:cubicBezTo>
                    <a:cubicBezTo>
                      <a:pt x="1301" y="19691"/>
                      <a:pt x="1305" y="19691"/>
                      <a:pt x="1309" y="19691"/>
                    </a:cubicBezTo>
                    <a:lnTo>
                      <a:pt x="1386" y="19688"/>
                    </a:lnTo>
                    <a:cubicBezTo>
                      <a:pt x="1971" y="19681"/>
                      <a:pt x="2445" y="19195"/>
                      <a:pt x="2435" y="18609"/>
                    </a:cubicBezTo>
                    <a:lnTo>
                      <a:pt x="2211" y="1050"/>
                    </a:lnTo>
                    <a:cubicBezTo>
                      <a:pt x="2205" y="470"/>
                      <a:pt x="1729" y="1"/>
                      <a:pt x="1151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0"/>
              <p:cNvSpPr/>
              <p:nvPr/>
            </p:nvSpPr>
            <p:spPr>
              <a:xfrm>
                <a:off x="6472613" y="3349855"/>
                <a:ext cx="166352" cy="1181930"/>
              </a:xfrm>
              <a:custGeom>
                <a:avLst/>
                <a:gdLst/>
                <a:ahLst/>
                <a:cxnLst/>
                <a:rect l="l" t="t" r="r" b="b"/>
                <a:pathLst>
                  <a:path w="3048" h="21656" extrusionOk="0">
                    <a:moveTo>
                      <a:pt x="1" y="0"/>
                    </a:moveTo>
                    <a:lnTo>
                      <a:pt x="223" y="21602"/>
                    </a:lnTo>
                    <a:lnTo>
                      <a:pt x="963" y="21655"/>
                    </a:lnTo>
                    <a:lnTo>
                      <a:pt x="2970" y="4556"/>
                    </a:lnTo>
                    <a:cubicBezTo>
                      <a:pt x="3047" y="3899"/>
                      <a:pt x="2841" y="3240"/>
                      <a:pt x="2404" y="274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0"/>
              <p:cNvSpPr/>
              <p:nvPr/>
            </p:nvSpPr>
            <p:spPr>
              <a:xfrm>
                <a:off x="6057334" y="1179703"/>
                <a:ext cx="1235525" cy="1404170"/>
              </a:xfrm>
              <a:custGeom>
                <a:avLst/>
                <a:gdLst/>
                <a:ahLst/>
                <a:cxnLst/>
                <a:rect l="l" t="t" r="r" b="b"/>
                <a:pathLst>
                  <a:path w="22638" h="25728" extrusionOk="0">
                    <a:moveTo>
                      <a:pt x="8951" y="0"/>
                    </a:moveTo>
                    <a:cubicBezTo>
                      <a:pt x="8865" y="543"/>
                      <a:pt x="8831" y="1042"/>
                      <a:pt x="8828" y="1376"/>
                    </a:cubicBezTo>
                    <a:cubicBezTo>
                      <a:pt x="8828" y="1952"/>
                      <a:pt x="8406" y="3200"/>
                      <a:pt x="7339" y="4316"/>
                    </a:cubicBezTo>
                    <a:cubicBezTo>
                      <a:pt x="7193" y="4465"/>
                      <a:pt x="7036" y="4616"/>
                      <a:pt x="6867" y="4759"/>
                    </a:cubicBezTo>
                    <a:cubicBezTo>
                      <a:pt x="6543" y="5032"/>
                      <a:pt x="6174" y="5292"/>
                      <a:pt x="5755" y="5518"/>
                    </a:cubicBezTo>
                    <a:cubicBezTo>
                      <a:pt x="5588" y="5608"/>
                      <a:pt x="4942" y="5874"/>
                      <a:pt x="4406" y="6064"/>
                    </a:cubicBezTo>
                    <a:cubicBezTo>
                      <a:pt x="4090" y="6177"/>
                      <a:pt x="3817" y="6260"/>
                      <a:pt x="3703" y="6263"/>
                    </a:cubicBezTo>
                    <a:cubicBezTo>
                      <a:pt x="3167" y="6283"/>
                      <a:pt x="2448" y="6427"/>
                      <a:pt x="1795" y="6597"/>
                    </a:cubicBezTo>
                    <a:cubicBezTo>
                      <a:pt x="1459" y="6680"/>
                      <a:pt x="1142" y="6777"/>
                      <a:pt x="876" y="6863"/>
                    </a:cubicBezTo>
                    <a:cubicBezTo>
                      <a:pt x="873" y="6863"/>
                      <a:pt x="873" y="6867"/>
                      <a:pt x="869" y="6867"/>
                    </a:cubicBezTo>
                    <a:cubicBezTo>
                      <a:pt x="809" y="6887"/>
                      <a:pt x="749" y="6907"/>
                      <a:pt x="696" y="6927"/>
                    </a:cubicBezTo>
                    <a:cubicBezTo>
                      <a:pt x="440" y="7016"/>
                      <a:pt x="207" y="7130"/>
                      <a:pt x="0" y="7279"/>
                    </a:cubicBezTo>
                    <a:cubicBezTo>
                      <a:pt x="257" y="10303"/>
                      <a:pt x="2671" y="12464"/>
                      <a:pt x="4426" y="14815"/>
                    </a:cubicBezTo>
                    <a:cubicBezTo>
                      <a:pt x="4672" y="15055"/>
                      <a:pt x="4909" y="15302"/>
                      <a:pt x="5132" y="15558"/>
                    </a:cubicBezTo>
                    <a:cubicBezTo>
                      <a:pt x="5941" y="16493"/>
                      <a:pt x="6591" y="17542"/>
                      <a:pt x="6930" y="18724"/>
                    </a:cubicBezTo>
                    <a:cubicBezTo>
                      <a:pt x="6947" y="18781"/>
                      <a:pt x="6960" y="18838"/>
                      <a:pt x="6973" y="18891"/>
                    </a:cubicBezTo>
                    <a:cubicBezTo>
                      <a:pt x="6987" y="18951"/>
                      <a:pt x="7003" y="19007"/>
                      <a:pt x="7013" y="19067"/>
                    </a:cubicBezTo>
                    <a:cubicBezTo>
                      <a:pt x="7027" y="19127"/>
                      <a:pt x="7040" y="19187"/>
                      <a:pt x="7053" y="19250"/>
                    </a:cubicBezTo>
                    <a:cubicBezTo>
                      <a:pt x="7063" y="19314"/>
                      <a:pt x="7076" y="19377"/>
                      <a:pt x="7087" y="19441"/>
                    </a:cubicBezTo>
                    <a:cubicBezTo>
                      <a:pt x="7103" y="19537"/>
                      <a:pt x="7116" y="19637"/>
                      <a:pt x="7130" y="19740"/>
                    </a:cubicBezTo>
                    <a:cubicBezTo>
                      <a:pt x="7140" y="19800"/>
                      <a:pt x="7150" y="19863"/>
                      <a:pt x="7156" y="19926"/>
                    </a:cubicBezTo>
                    <a:cubicBezTo>
                      <a:pt x="7176" y="20100"/>
                      <a:pt x="7196" y="20280"/>
                      <a:pt x="7210" y="20463"/>
                    </a:cubicBezTo>
                    <a:cubicBezTo>
                      <a:pt x="7236" y="20756"/>
                      <a:pt x="7253" y="21062"/>
                      <a:pt x="7270" y="21375"/>
                    </a:cubicBezTo>
                    <a:cubicBezTo>
                      <a:pt x="7276" y="21505"/>
                      <a:pt x="7279" y="21635"/>
                      <a:pt x="7287" y="21765"/>
                    </a:cubicBezTo>
                    <a:cubicBezTo>
                      <a:pt x="7303" y="22258"/>
                      <a:pt x="7310" y="22757"/>
                      <a:pt x="7313" y="23240"/>
                    </a:cubicBezTo>
                    <a:cubicBezTo>
                      <a:pt x="7316" y="23713"/>
                      <a:pt x="7319" y="24165"/>
                      <a:pt x="7323" y="24582"/>
                    </a:cubicBezTo>
                    <a:lnTo>
                      <a:pt x="7323" y="24585"/>
                    </a:lnTo>
                    <a:cubicBezTo>
                      <a:pt x="7327" y="24889"/>
                      <a:pt x="7333" y="25168"/>
                      <a:pt x="7343" y="25421"/>
                    </a:cubicBezTo>
                    <a:lnTo>
                      <a:pt x="7436" y="25424"/>
                    </a:lnTo>
                    <a:lnTo>
                      <a:pt x="9644" y="25524"/>
                    </a:lnTo>
                    <a:lnTo>
                      <a:pt x="12761" y="25664"/>
                    </a:lnTo>
                    <a:lnTo>
                      <a:pt x="13293" y="25691"/>
                    </a:lnTo>
                    <a:lnTo>
                      <a:pt x="14073" y="25728"/>
                    </a:lnTo>
                    <a:cubicBezTo>
                      <a:pt x="14073" y="25621"/>
                      <a:pt x="14100" y="24469"/>
                      <a:pt x="14176" y="23090"/>
                    </a:cubicBezTo>
                    <a:cubicBezTo>
                      <a:pt x="14200" y="22664"/>
                      <a:pt x="14229" y="22211"/>
                      <a:pt x="14266" y="21765"/>
                    </a:cubicBezTo>
                    <a:cubicBezTo>
                      <a:pt x="14276" y="21628"/>
                      <a:pt x="14286" y="21492"/>
                      <a:pt x="14296" y="21355"/>
                    </a:cubicBezTo>
                    <a:cubicBezTo>
                      <a:pt x="14359" y="20643"/>
                      <a:pt x="14439" y="19954"/>
                      <a:pt x="14535" y="19404"/>
                    </a:cubicBezTo>
                    <a:cubicBezTo>
                      <a:pt x="14549" y="19327"/>
                      <a:pt x="14562" y="19258"/>
                      <a:pt x="14579" y="19187"/>
                    </a:cubicBezTo>
                    <a:cubicBezTo>
                      <a:pt x="14582" y="19154"/>
                      <a:pt x="14592" y="19121"/>
                      <a:pt x="14599" y="19087"/>
                    </a:cubicBezTo>
                    <a:cubicBezTo>
                      <a:pt x="14606" y="19055"/>
                      <a:pt x="14612" y="19021"/>
                      <a:pt x="14619" y="18991"/>
                    </a:cubicBezTo>
                    <a:cubicBezTo>
                      <a:pt x="14639" y="18895"/>
                      <a:pt x="14666" y="18804"/>
                      <a:pt x="14686" y="18724"/>
                    </a:cubicBezTo>
                    <a:cubicBezTo>
                      <a:pt x="15102" y="17269"/>
                      <a:pt x="15991" y="16014"/>
                      <a:pt x="17070" y="14928"/>
                    </a:cubicBezTo>
                    <a:cubicBezTo>
                      <a:pt x="17163" y="14835"/>
                      <a:pt x="17260" y="14739"/>
                      <a:pt x="17356" y="14649"/>
                    </a:cubicBezTo>
                    <a:cubicBezTo>
                      <a:pt x="17759" y="14266"/>
                      <a:pt x="18185" y="13903"/>
                      <a:pt x="18618" y="13563"/>
                    </a:cubicBezTo>
                    <a:cubicBezTo>
                      <a:pt x="18708" y="13490"/>
                      <a:pt x="18878" y="13390"/>
                      <a:pt x="19098" y="13264"/>
                    </a:cubicBezTo>
                    <a:cubicBezTo>
                      <a:pt x="20027" y="12734"/>
                      <a:pt x="21852" y="11811"/>
                      <a:pt x="22438" y="11206"/>
                    </a:cubicBezTo>
                    <a:cubicBezTo>
                      <a:pt x="22564" y="11075"/>
                      <a:pt x="22631" y="10959"/>
                      <a:pt x="22624" y="10866"/>
                    </a:cubicBezTo>
                    <a:cubicBezTo>
                      <a:pt x="22547" y="9990"/>
                      <a:pt x="22638" y="9105"/>
                      <a:pt x="22478" y="8355"/>
                    </a:cubicBezTo>
                    <a:cubicBezTo>
                      <a:pt x="22461" y="8285"/>
                      <a:pt x="22444" y="8221"/>
                      <a:pt x="22421" y="8155"/>
                    </a:cubicBezTo>
                    <a:cubicBezTo>
                      <a:pt x="22355" y="7955"/>
                      <a:pt x="22258" y="7786"/>
                      <a:pt x="22141" y="7632"/>
                    </a:cubicBezTo>
                    <a:cubicBezTo>
                      <a:pt x="22138" y="7629"/>
                      <a:pt x="22135" y="7622"/>
                      <a:pt x="22128" y="7619"/>
                    </a:cubicBezTo>
                    <a:cubicBezTo>
                      <a:pt x="21868" y="7293"/>
                      <a:pt x="21495" y="7076"/>
                      <a:pt x="21073" y="6927"/>
                    </a:cubicBezTo>
                    <a:cubicBezTo>
                      <a:pt x="21026" y="6910"/>
                      <a:pt x="20973" y="6893"/>
                      <a:pt x="20916" y="6876"/>
                    </a:cubicBezTo>
                    <a:cubicBezTo>
                      <a:pt x="20886" y="6867"/>
                      <a:pt x="20859" y="6856"/>
                      <a:pt x="20833" y="6853"/>
                    </a:cubicBezTo>
                    <a:cubicBezTo>
                      <a:pt x="20773" y="6836"/>
                      <a:pt x="20713" y="6820"/>
                      <a:pt x="20646" y="6803"/>
                    </a:cubicBezTo>
                    <a:cubicBezTo>
                      <a:pt x="20643" y="6803"/>
                      <a:pt x="20636" y="6800"/>
                      <a:pt x="20626" y="6800"/>
                    </a:cubicBezTo>
                    <a:cubicBezTo>
                      <a:pt x="20569" y="6787"/>
                      <a:pt x="20509" y="6773"/>
                      <a:pt x="20449" y="6760"/>
                    </a:cubicBezTo>
                    <a:cubicBezTo>
                      <a:pt x="20417" y="6753"/>
                      <a:pt x="20383" y="6747"/>
                      <a:pt x="20346" y="6740"/>
                    </a:cubicBezTo>
                    <a:lnTo>
                      <a:pt x="20343" y="6740"/>
                    </a:lnTo>
                    <a:cubicBezTo>
                      <a:pt x="20270" y="6727"/>
                      <a:pt x="20200" y="6710"/>
                      <a:pt x="20123" y="6697"/>
                    </a:cubicBezTo>
                    <a:cubicBezTo>
                      <a:pt x="19974" y="6670"/>
                      <a:pt x="19820" y="6647"/>
                      <a:pt x="19661" y="6623"/>
                    </a:cubicBezTo>
                    <a:cubicBezTo>
                      <a:pt x="19264" y="6567"/>
                      <a:pt x="18851" y="6517"/>
                      <a:pt x="18475" y="6483"/>
                    </a:cubicBezTo>
                    <a:cubicBezTo>
                      <a:pt x="18105" y="6447"/>
                      <a:pt x="17769" y="6423"/>
                      <a:pt x="17509" y="6410"/>
                    </a:cubicBezTo>
                    <a:cubicBezTo>
                      <a:pt x="16680" y="6111"/>
                      <a:pt x="15425" y="5468"/>
                      <a:pt x="14349" y="4556"/>
                    </a:cubicBezTo>
                    <a:cubicBezTo>
                      <a:pt x="14212" y="4442"/>
                      <a:pt x="14083" y="4322"/>
                      <a:pt x="13953" y="4199"/>
                    </a:cubicBezTo>
                    <a:cubicBezTo>
                      <a:pt x="13001" y="3286"/>
                      <a:pt x="12271" y="2148"/>
                      <a:pt x="12245" y="836"/>
                    </a:cubicBezTo>
                    <a:cubicBezTo>
                      <a:pt x="12242" y="616"/>
                      <a:pt x="12248" y="323"/>
                      <a:pt x="12245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0"/>
              <p:cNvSpPr/>
              <p:nvPr/>
            </p:nvSpPr>
            <p:spPr>
              <a:xfrm>
                <a:off x="6050021" y="1179703"/>
                <a:ext cx="1244694" cy="1187879"/>
              </a:xfrm>
              <a:custGeom>
                <a:avLst/>
                <a:gdLst/>
                <a:ahLst/>
                <a:cxnLst/>
                <a:rect l="l" t="t" r="r" b="b"/>
                <a:pathLst>
                  <a:path w="22806" h="21765" extrusionOk="0">
                    <a:moveTo>
                      <a:pt x="9085" y="0"/>
                    </a:moveTo>
                    <a:cubicBezTo>
                      <a:pt x="8999" y="543"/>
                      <a:pt x="8965" y="1042"/>
                      <a:pt x="8962" y="1376"/>
                    </a:cubicBezTo>
                    <a:cubicBezTo>
                      <a:pt x="8962" y="1952"/>
                      <a:pt x="8540" y="3200"/>
                      <a:pt x="7473" y="4316"/>
                    </a:cubicBezTo>
                    <a:cubicBezTo>
                      <a:pt x="7051" y="4755"/>
                      <a:pt x="6528" y="5172"/>
                      <a:pt x="5889" y="5518"/>
                    </a:cubicBezTo>
                    <a:cubicBezTo>
                      <a:pt x="5722" y="5608"/>
                      <a:pt x="5076" y="5874"/>
                      <a:pt x="4540" y="6064"/>
                    </a:cubicBezTo>
                    <a:cubicBezTo>
                      <a:pt x="4224" y="6177"/>
                      <a:pt x="3951" y="6260"/>
                      <a:pt x="3837" y="6263"/>
                    </a:cubicBezTo>
                    <a:cubicBezTo>
                      <a:pt x="3301" y="6283"/>
                      <a:pt x="2582" y="6427"/>
                      <a:pt x="1929" y="6597"/>
                    </a:cubicBezTo>
                    <a:cubicBezTo>
                      <a:pt x="1593" y="6680"/>
                      <a:pt x="1276" y="6777"/>
                      <a:pt x="1010" y="6863"/>
                    </a:cubicBezTo>
                    <a:cubicBezTo>
                      <a:pt x="1007" y="6863"/>
                      <a:pt x="1007" y="6867"/>
                      <a:pt x="1003" y="6867"/>
                    </a:cubicBezTo>
                    <a:cubicBezTo>
                      <a:pt x="943" y="6887"/>
                      <a:pt x="883" y="6907"/>
                      <a:pt x="830" y="6927"/>
                    </a:cubicBezTo>
                    <a:cubicBezTo>
                      <a:pt x="660" y="6987"/>
                      <a:pt x="500" y="7056"/>
                      <a:pt x="351" y="7143"/>
                    </a:cubicBezTo>
                    <a:cubicBezTo>
                      <a:pt x="1" y="9134"/>
                      <a:pt x="1673" y="11246"/>
                      <a:pt x="2761" y="12754"/>
                    </a:cubicBezTo>
                    <a:cubicBezTo>
                      <a:pt x="3075" y="13190"/>
                      <a:pt x="3398" y="13613"/>
                      <a:pt x="3714" y="14036"/>
                    </a:cubicBezTo>
                    <a:cubicBezTo>
                      <a:pt x="4267" y="14506"/>
                      <a:pt x="4793" y="15011"/>
                      <a:pt x="5266" y="15558"/>
                    </a:cubicBezTo>
                    <a:cubicBezTo>
                      <a:pt x="6075" y="16493"/>
                      <a:pt x="6725" y="17542"/>
                      <a:pt x="7064" y="18724"/>
                    </a:cubicBezTo>
                    <a:cubicBezTo>
                      <a:pt x="7081" y="18781"/>
                      <a:pt x="7094" y="18838"/>
                      <a:pt x="7107" y="18891"/>
                    </a:cubicBezTo>
                    <a:cubicBezTo>
                      <a:pt x="7121" y="18951"/>
                      <a:pt x="7137" y="19007"/>
                      <a:pt x="7147" y="19067"/>
                    </a:cubicBezTo>
                    <a:cubicBezTo>
                      <a:pt x="7161" y="19127"/>
                      <a:pt x="7174" y="19187"/>
                      <a:pt x="7187" y="19250"/>
                    </a:cubicBezTo>
                    <a:cubicBezTo>
                      <a:pt x="7197" y="19314"/>
                      <a:pt x="7210" y="19377"/>
                      <a:pt x="7221" y="19441"/>
                    </a:cubicBezTo>
                    <a:cubicBezTo>
                      <a:pt x="7237" y="19537"/>
                      <a:pt x="7250" y="19637"/>
                      <a:pt x="7264" y="19740"/>
                    </a:cubicBezTo>
                    <a:cubicBezTo>
                      <a:pt x="7274" y="19800"/>
                      <a:pt x="7284" y="19863"/>
                      <a:pt x="7290" y="19926"/>
                    </a:cubicBezTo>
                    <a:cubicBezTo>
                      <a:pt x="7310" y="20100"/>
                      <a:pt x="7330" y="20280"/>
                      <a:pt x="7344" y="20463"/>
                    </a:cubicBezTo>
                    <a:cubicBezTo>
                      <a:pt x="7370" y="20756"/>
                      <a:pt x="7387" y="21062"/>
                      <a:pt x="7404" y="21375"/>
                    </a:cubicBezTo>
                    <a:cubicBezTo>
                      <a:pt x="7407" y="21505"/>
                      <a:pt x="7413" y="21635"/>
                      <a:pt x="7417" y="21765"/>
                    </a:cubicBezTo>
                    <a:lnTo>
                      <a:pt x="14400" y="21765"/>
                    </a:lnTo>
                    <a:cubicBezTo>
                      <a:pt x="14410" y="21628"/>
                      <a:pt x="14420" y="21488"/>
                      <a:pt x="14430" y="21355"/>
                    </a:cubicBezTo>
                    <a:cubicBezTo>
                      <a:pt x="14493" y="20643"/>
                      <a:pt x="14573" y="19954"/>
                      <a:pt x="14669" y="19404"/>
                    </a:cubicBezTo>
                    <a:cubicBezTo>
                      <a:pt x="14683" y="19327"/>
                      <a:pt x="14696" y="19258"/>
                      <a:pt x="14713" y="19187"/>
                    </a:cubicBezTo>
                    <a:cubicBezTo>
                      <a:pt x="14716" y="19154"/>
                      <a:pt x="14726" y="19121"/>
                      <a:pt x="14733" y="19087"/>
                    </a:cubicBezTo>
                    <a:cubicBezTo>
                      <a:pt x="14740" y="19055"/>
                      <a:pt x="14746" y="19021"/>
                      <a:pt x="14753" y="18991"/>
                    </a:cubicBezTo>
                    <a:cubicBezTo>
                      <a:pt x="14773" y="18895"/>
                      <a:pt x="14800" y="18804"/>
                      <a:pt x="14820" y="18724"/>
                    </a:cubicBezTo>
                    <a:cubicBezTo>
                      <a:pt x="15236" y="17269"/>
                      <a:pt x="16125" y="16014"/>
                      <a:pt x="17204" y="14928"/>
                    </a:cubicBezTo>
                    <a:cubicBezTo>
                      <a:pt x="17297" y="14835"/>
                      <a:pt x="17394" y="14739"/>
                      <a:pt x="17490" y="14649"/>
                    </a:cubicBezTo>
                    <a:cubicBezTo>
                      <a:pt x="17893" y="14266"/>
                      <a:pt x="18319" y="13903"/>
                      <a:pt x="18752" y="13563"/>
                    </a:cubicBezTo>
                    <a:cubicBezTo>
                      <a:pt x="18842" y="13490"/>
                      <a:pt x="19012" y="13390"/>
                      <a:pt x="19232" y="13264"/>
                    </a:cubicBezTo>
                    <a:cubicBezTo>
                      <a:pt x="20357" y="12621"/>
                      <a:pt x="22805" y="11405"/>
                      <a:pt x="22758" y="10866"/>
                    </a:cubicBezTo>
                    <a:cubicBezTo>
                      <a:pt x="22681" y="9990"/>
                      <a:pt x="22772" y="9105"/>
                      <a:pt x="22612" y="8355"/>
                    </a:cubicBezTo>
                    <a:cubicBezTo>
                      <a:pt x="22545" y="8072"/>
                      <a:pt x="22432" y="7832"/>
                      <a:pt x="22275" y="7632"/>
                    </a:cubicBezTo>
                    <a:cubicBezTo>
                      <a:pt x="22272" y="7629"/>
                      <a:pt x="22269" y="7622"/>
                      <a:pt x="22262" y="7619"/>
                    </a:cubicBezTo>
                    <a:cubicBezTo>
                      <a:pt x="22002" y="7293"/>
                      <a:pt x="21629" y="7076"/>
                      <a:pt x="21207" y="6927"/>
                    </a:cubicBezTo>
                    <a:cubicBezTo>
                      <a:pt x="21160" y="6910"/>
                      <a:pt x="21107" y="6893"/>
                      <a:pt x="21050" y="6876"/>
                    </a:cubicBezTo>
                    <a:cubicBezTo>
                      <a:pt x="21020" y="6867"/>
                      <a:pt x="20993" y="6856"/>
                      <a:pt x="20967" y="6853"/>
                    </a:cubicBezTo>
                    <a:cubicBezTo>
                      <a:pt x="20907" y="6836"/>
                      <a:pt x="20847" y="6820"/>
                      <a:pt x="20780" y="6803"/>
                    </a:cubicBezTo>
                    <a:cubicBezTo>
                      <a:pt x="20777" y="6803"/>
                      <a:pt x="20770" y="6800"/>
                      <a:pt x="20760" y="6800"/>
                    </a:cubicBezTo>
                    <a:cubicBezTo>
                      <a:pt x="20703" y="6787"/>
                      <a:pt x="20643" y="6773"/>
                      <a:pt x="20583" y="6760"/>
                    </a:cubicBezTo>
                    <a:cubicBezTo>
                      <a:pt x="20551" y="6750"/>
                      <a:pt x="20517" y="6747"/>
                      <a:pt x="20480" y="6737"/>
                    </a:cubicBezTo>
                    <a:lnTo>
                      <a:pt x="20477" y="6737"/>
                    </a:lnTo>
                    <a:cubicBezTo>
                      <a:pt x="20404" y="6723"/>
                      <a:pt x="20334" y="6710"/>
                      <a:pt x="20257" y="6697"/>
                    </a:cubicBezTo>
                    <a:cubicBezTo>
                      <a:pt x="20108" y="6670"/>
                      <a:pt x="19954" y="6647"/>
                      <a:pt x="19795" y="6623"/>
                    </a:cubicBezTo>
                    <a:cubicBezTo>
                      <a:pt x="19398" y="6567"/>
                      <a:pt x="18985" y="6517"/>
                      <a:pt x="18609" y="6483"/>
                    </a:cubicBezTo>
                    <a:cubicBezTo>
                      <a:pt x="18239" y="6447"/>
                      <a:pt x="17903" y="6423"/>
                      <a:pt x="17643" y="6410"/>
                    </a:cubicBezTo>
                    <a:cubicBezTo>
                      <a:pt x="16711" y="6071"/>
                      <a:pt x="15236" y="5301"/>
                      <a:pt x="14087" y="4199"/>
                    </a:cubicBezTo>
                    <a:cubicBezTo>
                      <a:pt x="13135" y="3286"/>
                      <a:pt x="12405" y="2148"/>
                      <a:pt x="12379" y="836"/>
                    </a:cubicBezTo>
                    <a:cubicBezTo>
                      <a:pt x="12376" y="616"/>
                      <a:pt x="12382" y="323"/>
                      <a:pt x="12379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0"/>
              <p:cNvSpPr/>
              <p:nvPr/>
            </p:nvSpPr>
            <p:spPr>
              <a:xfrm>
                <a:off x="6458259" y="2423517"/>
                <a:ext cx="368780" cy="288115"/>
              </a:xfrm>
              <a:custGeom>
                <a:avLst/>
                <a:gdLst/>
                <a:ahLst/>
                <a:cxnLst/>
                <a:rect l="l" t="t" r="r" b="b"/>
                <a:pathLst>
                  <a:path w="6757" h="5279" extrusionOk="0">
                    <a:moveTo>
                      <a:pt x="144" y="1"/>
                    </a:moveTo>
                    <a:cubicBezTo>
                      <a:pt x="64" y="1"/>
                      <a:pt x="1" y="64"/>
                      <a:pt x="1" y="141"/>
                    </a:cubicBezTo>
                    <a:lnTo>
                      <a:pt x="1" y="5139"/>
                    </a:lnTo>
                    <a:cubicBezTo>
                      <a:pt x="1" y="5215"/>
                      <a:pt x="64" y="5279"/>
                      <a:pt x="144" y="5279"/>
                    </a:cubicBezTo>
                    <a:lnTo>
                      <a:pt x="6617" y="5279"/>
                    </a:lnTo>
                    <a:cubicBezTo>
                      <a:pt x="6694" y="5279"/>
                      <a:pt x="6757" y="5215"/>
                      <a:pt x="6757" y="5139"/>
                    </a:cubicBezTo>
                    <a:lnTo>
                      <a:pt x="6757" y="141"/>
                    </a:lnTo>
                    <a:cubicBezTo>
                      <a:pt x="6757" y="64"/>
                      <a:pt x="6694" y="1"/>
                      <a:pt x="6617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0"/>
              <p:cNvSpPr/>
              <p:nvPr/>
            </p:nvSpPr>
            <p:spPr>
              <a:xfrm>
                <a:off x="6457877" y="1179703"/>
                <a:ext cx="360976" cy="305034"/>
              </a:xfrm>
              <a:custGeom>
                <a:avLst/>
                <a:gdLst/>
                <a:ahLst/>
                <a:cxnLst/>
                <a:rect l="l" t="t" r="r" b="b"/>
                <a:pathLst>
                  <a:path w="6614" h="5589" extrusionOk="0">
                    <a:moveTo>
                      <a:pt x="1612" y="0"/>
                    </a:moveTo>
                    <a:cubicBezTo>
                      <a:pt x="1526" y="543"/>
                      <a:pt x="1492" y="1042"/>
                      <a:pt x="1489" y="1376"/>
                    </a:cubicBezTo>
                    <a:cubicBezTo>
                      <a:pt x="1489" y="1952"/>
                      <a:pt x="1067" y="3200"/>
                      <a:pt x="0" y="4316"/>
                    </a:cubicBezTo>
                    <a:cubicBezTo>
                      <a:pt x="790" y="5098"/>
                      <a:pt x="1955" y="5588"/>
                      <a:pt x="3251" y="5588"/>
                    </a:cubicBezTo>
                    <a:cubicBezTo>
                      <a:pt x="4609" y="5588"/>
                      <a:pt x="5822" y="5049"/>
                      <a:pt x="6614" y="4199"/>
                    </a:cubicBezTo>
                    <a:cubicBezTo>
                      <a:pt x="5662" y="3286"/>
                      <a:pt x="4932" y="2148"/>
                      <a:pt x="4906" y="836"/>
                    </a:cubicBezTo>
                    <a:cubicBezTo>
                      <a:pt x="4903" y="616"/>
                      <a:pt x="4909" y="323"/>
                      <a:pt x="4906" y="0"/>
                    </a:cubicBezTo>
                    <a:close/>
                  </a:path>
                </a:pathLst>
              </a:custGeom>
              <a:solidFill>
                <a:srgbClr val="9D60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7" name="Google Shape;567;p30"/>
              <p:cNvGrpSpPr/>
              <p:nvPr/>
            </p:nvGrpSpPr>
            <p:grpSpPr>
              <a:xfrm>
                <a:off x="6695234" y="1419724"/>
                <a:ext cx="623258" cy="2070533"/>
                <a:chOff x="6672525" y="1397016"/>
                <a:chExt cx="623258" cy="2070533"/>
              </a:xfrm>
            </p:grpSpPr>
            <p:sp>
              <p:nvSpPr>
                <p:cNvPr id="568" name="Google Shape;568;p30"/>
                <p:cNvSpPr/>
                <p:nvPr/>
              </p:nvSpPr>
              <p:spPr>
                <a:xfrm>
                  <a:off x="6672525" y="1397016"/>
                  <a:ext cx="623258" cy="1074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0" h="18536" extrusionOk="0">
                      <a:moveTo>
                        <a:pt x="2661" y="1"/>
                      </a:moveTo>
                      <a:cubicBezTo>
                        <a:pt x="1103" y="650"/>
                        <a:pt x="1" y="2182"/>
                        <a:pt x="1" y="3960"/>
                      </a:cubicBezTo>
                      <a:lnTo>
                        <a:pt x="1" y="14652"/>
                      </a:lnTo>
                      <a:cubicBezTo>
                        <a:pt x="1" y="16361"/>
                        <a:pt x="1023" y="17846"/>
                        <a:pt x="2488" y="18535"/>
                      </a:cubicBezTo>
                      <a:cubicBezTo>
                        <a:pt x="2512" y="18109"/>
                        <a:pt x="2541" y="17656"/>
                        <a:pt x="2578" y="17210"/>
                      </a:cubicBezTo>
                      <a:cubicBezTo>
                        <a:pt x="2588" y="17073"/>
                        <a:pt x="2598" y="16937"/>
                        <a:pt x="2608" y="16800"/>
                      </a:cubicBezTo>
                      <a:cubicBezTo>
                        <a:pt x="2671" y="16088"/>
                        <a:pt x="2751" y="15399"/>
                        <a:pt x="2847" y="14849"/>
                      </a:cubicBezTo>
                      <a:cubicBezTo>
                        <a:pt x="2861" y="14772"/>
                        <a:pt x="2874" y="14703"/>
                        <a:pt x="2891" y="14632"/>
                      </a:cubicBezTo>
                      <a:cubicBezTo>
                        <a:pt x="2894" y="14599"/>
                        <a:pt x="2904" y="14566"/>
                        <a:pt x="2911" y="14532"/>
                      </a:cubicBezTo>
                      <a:cubicBezTo>
                        <a:pt x="2918" y="14500"/>
                        <a:pt x="2924" y="14466"/>
                        <a:pt x="2931" y="14436"/>
                      </a:cubicBezTo>
                      <a:cubicBezTo>
                        <a:pt x="2951" y="14340"/>
                        <a:pt x="2978" y="14249"/>
                        <a:pt x="2998" y="14169"/>
                      </a:cubicBezTo>
                      <a:cubicBezTo>
                        <a:pt x="3057" y="13963"/>
                        <a:pt x="3124" y="13760"/>
                        <a:pt x="3204" y="13564"/>
                      </a:cubicBezTo>
                      <a:cubicBezTo>
                        <a:pt x="3334" y="13230"/>
                        <a:pt x="3487" y="12911"/>
                        <a:pt x="3660" y="12601"/>
                      </a:cubicBezTo>
                      <a:cubicBezTo>
                        <a:pt x="4116" y="11789"/>
                        <a:pt x="4713" y="11046"/>
                        <a:pt x="5382" y="10373"/>
                      </a:cubicBezTo>
                      <a:cubicBezTo>
                        <a:pt x="5475" y="10280"/>
                        <a:pt x="5572" y="10184"/>
                        <a:pt x="5668" y="10094"/>
                      </a:cubicBezTo>
                      <a:cubicBezTo>
                        <a:pt x="6071" y="9711"/>
                        <a:pt x="6497" y="9348"/>
                        <a:pt x="6930" y="9008"/>
                      </a:cubicBezTo>
                      <a:cubicBezTo>
                        <a:pt x="7020" y="8935"/>
                        <a:pt x="7190" y="8835"/>
                        <a:pt x="7410" y="8709"/>
                      </a:cubicBezTo>
                      <a:cubicBezTo>
                        <a:pt x="8339" y="8179"/>
                        <a:pt x="10164" y="7256"/>
                        <a:pt x="10750" y="6651"/>
                      </a:cubicBezTo>
                      <a:lnTo>
                        <a:pt x="10750" y="3960"/>
                      </a:lnTo>
                      <a:cubicBezTo>
                        <a:pt x="10750" y="3840"/>
                        <a:pt x="10743" y="3720"/>
                        <a:pt x="10733" y="3600"/>
                      </a:cubicBezTo>
                      <a:cubicBezTo>
                        <a:pt x="10667" y="3400"/>
                        <a:pt x="10570" y="3231"/>
                        <a:pt x="10453" y="3077"/>
                      </a:cubicBezTo>
                      <a:cubicBezTo>
                        <a:pt x="10450" y="3074"/>
                        <a:pt x="10447" y="3067"/>
                        <a:pt x="10440" y="3064"/>
                      </a:cubicBezTo>
                      <a:cubicBezTo>
                        <a:pt x="10180" y="2738"/>
                        <a:pt x="9807" y="2521"/>
                        <a:pt x="9385" y="2372"/>
                      </a:cubicBezTo>
                      <a:cubicBezTo>
                        <a:pt x="9338" y="2355"/>
                        <a:pt x="9285" y="2338"/>
                        <a:pt x="9228" y="2321"/>
                      </a:cubicBezTo>
                      <a:cubicBezTo>
                        <a:pt x="9198" y="2312"/>
                        <a:pt x="9171" y="2301"/>
                        <a:pt x="9145" y="2298"/>
                      </a:cubicBezTo>
                      <a:cubicBezTo>
                        <a:pt x="9085" y="2281"/>
                        <a:pt x="9025" y="2265"/>
                        <a:pt x="8958" y="2248"/>
                      </a:cubicBezTo>
                      <a:cubicBezTo>
                        <a:pt x="8955" y="2248"/>
                        <a:pt x="8948" y="2245"/>
                        <a:pt x="8938" y="2245"/>
                      </a:cubicBezTo>
                      <a:cubicBezTo>
                        <a:pt x="8881" y="2232"/>
                        <a:pt x="8821" y="2218"/>
                        <a:pt x="8761" y="2205"/>
                      </a:cubicBezTo>
                      <a:cubicBezTo>
                        <a:pt x="8729" y="2198"/>
                        <a:pt x="8695" y="2192"/>
                        <a:pt x="8658" y="2185"/>
                      </a:cubicBezTo>
                      <a:lnTo>
                        <a:pt x="8655" y="2185"/>
                      </a:lnTo>
                      <a:cubicBezTo>
                        <a:pt x="8582" y="2172"/>
                        <a:pt x="8512" y="2155"/>
                        <a:pt x="8435" y="2142"/>
                      </a:cubicBezTo>
                      <a:cubicBezTo>
                        <a:pt x="8286" y="2115"/>
                        <a:pt x="8132" y="2092"/>
                        <a:pt x="7973" y="2068"/>
                      </a:cubicBezTo>
                      <a:cubicBezTo>
                        <a:pt x="7576" y="2012"/>
                        <a:pt x="7163" y="1962"/>
                        <a:pt x="6787" y="1928"/>
                      </a:cubicBezTo>
                      <a:cubicBezTo>
                        <a:pt x="6417" y="1892"/>
                        <a:pt x="6081" y="1868"/>
                        <a:pt x="5821" y="1855"/>
                      </a:cubicBezTo>
                      <a:cubicBezTo>
                        <a:pt x="5518" y="1745"/>
                        <a:pt x="5159" y="1589"/>
                        <a:pt x="4776" y="1396"/>
                      </a:cubicBezTo>
                      <a:cubicBezTo>
                        <a:pt x="4103" y="1053"/>
                        <a:pt x="3344" y="583"/>
                        <a:pt x="2661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0"/>
                <p:cNvSpPr/>
                <p:nvPr/>
              </p:nvSpPr>
              <p:spPr>
                <a:xfrm>
                  <a:off x="6672525" y="2022118"/>
                  <a:ext cx="196534" cy="144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1" h="26484" extrusionOk="0">
                      <a:moveTo>
                        <a:pt x="1802" y="0"/>
                      </a:moveTo>
                      <a:cubicBezTo>
                        <a:pt x="809" y="0"/>
                        <a:pt x="1" y="810"/>
                        <a:pt x="1" y="1802"/>
                      </a:cubicBezTo>
                      <a:lnTo>
                        <a:pt x="1" y="24682"/>
                      </a:lnTo>
                      <a:cubicBezTo>
                        <a:pt x="1" y="25674"/>
                        <a:pt x="809" y="26484"/>
                        <a:pt x="1802" y="26484"/>
                      </a:cubicBezTo>
                      <a:cubicBezTo>
                        <a:pt x="2791" y="26484"/>
                        <a:pt x="3600" y="25674"/>
                        <a:pt x="3600" y="24682"/>
                      </a:cubicBezTo>
                      <a:lnTo>
                        <a:pt x="3600" y="1802"/>
                      </a:lnTo>
                      <a:cubicBezTo>
                        <a:pt x="3600" y="810"/>
                        <a:pt x="2791" y="0"/>
                        <a:pt x="1802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0" name="Google Shape;570;p30"/>
              <p:cNvGrpSpPr/>
              <p:nvPr/>
            </p:nvGrpSpPr>
            <p:grpSpPr>
              <a:xfrm>
                <a:off x="6646719" y="1541607"/>
                <a:ext cx="771016" cy="1524233"/>
                <a:chOff x="6624011" y="1518898"/>
                <a:chExt cx="771016" cy="1524233"/>
              </a:xfrm>
            </p:grpSpPr>
            <p:sp>
              <p:nvSpPr>
                <p:cNvPr id="571" name="Google Shape;571;p30"/>
                <p:cNvSpPr/>
                <p:nvPr/>
              </p:nvSpPr>
              <p:spPr>
                <a:xfrm>
                  <a:off x="6985640" y="1518898"/>
                  <a:ext cx="367907" cy="887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1" h="16256" extrusionOk="0">
                      <a:moveTo>
                        <a:pt x="2993" y="0"/>
                      </a:moveTo>
                      <a:cubicBezTo>
                        <a:pt x="2935" y="0"/>
                        <a:pt x="2876" y="2"/>
                        <a:pt x="2818" y="6"/>
                      </a:cubicBezTo>
                      <a:cubicBezTo>
                        <a:pt x="2002" y="59"/>
                        <a:pt x="1279" y="436"/>
                        <a:pt x="777" y="1005"/>
                      </a:cubicBezTo>
                      <a:cubicBezTo>
                        <a:pt x="667" y="1132"/>
                        <a:pt x="563" y="1268"/>
                        <a:pt x="474" y="1415"/>
                      </a:cubicBezTo>
                      <a:cubicBezTo>
                        <a:pt x="164" y="1914"/>
                        <a:pt x="1" y="2510"/>
                        <a:pt x="41" y="3139"/>
                      </a:cubicBezTo>
                      <a:lnTo>
                        <a:pt x="707" y="13492"/>
                      </a:lnTo>
                      <a:cubicBezTo>
                        <a:pt x="806" y="15051"/>
                        <a:pt x="2120" y="16255"/>
                        <a:pt x="3670" y="16255"/>
                      </a:cubicBezTo>
                      <a:cubicBezTo>
                        <a:pt x="3733" y="16255"/>
                        <a:pt x="3796" y="16253"/>
                        <a:pt x="3860" y="16249"/>
                      </a:cubicBezTo>
                      <a:cubicBezTo>
                        <a:pt x="5492" y="16146"/>
                        <a:pt x="6741" y="14738"/>
                        <a:pt x="6637" y="13116"/>
                      </a:cubicBezTo>
                      <a:lnTo>
                        <a:pt x="5971" y="2763"/>
                      </a:lnTo>
                      <a:cubicBezTo>
                        <a:pt x="5908" y="1784"/>
                        <a:pt x="5362" y="945"/>
                        <a:pt x="4583" y="456"/>
                      </a:cubicBezTo>
                      <a:cubicBezTo>
                        <a:pt x="4576" y="453"/>
                        <a:pt x="4573" y="449"/>
                        <a:pt x="4566" y="445"/>
                      </a:cubicBezTo>
                      <a:cubicBezTo>
                        <a:pt x="4140" y="182"/>
                        <a:pt x="3647" y="23"/>
                        <a:pt x="3121" y="3"/>
                      </a:cubicBezTo>
                      <a:lnTo>
                        <a:pt x="3114" y="3"/>
                      </a:lnTo>
                      <a:cubicBezTo>
                        <a:pt x="3074" y="1"/>
                        <a:pt x="3034" y="0"/>
                        <a:pt x="2993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0"/>
                <p:cNvSpPr/>
                <p:nvPr/>
              </p:nvSpPr>
              <p:spPr>
                <a:xfrm>
                  <a:off x="6829876" y="2111551"/>
                  <a:ext cx="565150" cy="690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5" h="12647" extrusionOk="0">
                      <a:moveTo>
                        <a:pt x="6732" y="1"/>
                      </a:moveTo>
                      <a:cubicBezTo>
                        <a:pt x="5607" y="1"/>
                        <a:pt x="4522" y="600"/>
                        <a:pt x="3957" y="1654"/>
                      </a:cubicBezTo>
                      <a:cubicBezTo>
                        <a:pt x="3837" y="1877"/>
                        <a:pt x="3750" y="2107"/>
                        <a:pt x="3691" y="2341"/>
                      </a:cubicBezTo>
                      <a:lnTo>
                        <a:pt x="1" y="11831"/>
                      </a:lnTo>
                      <a:lnTo>
                        <a:pt x="1530" y="12646"/>
                      </a:lnTo>
                      <a:lnTo>
                        <a:pt x="8616" y="5693"/>
                      </a:lnTo>
                      <a:lnTo>
                        <a:pt x="8606" y="5687"/>
                      </a:lnTo>
                      <a:cubicBezTo>
                        <a:pt x="8979" y="5418"/>
                        <a:pt x="9302" y="5064"/>
                        <a:pt x="9531" y="4634"/>
                      </a:cubicBezTo>
                      <a:cubicBezTo>
                        <a:pt x="10354" y="3106"/>
                        <a:pt x="9768" y="1202"/>
                        <a:pt x="8229" y="379"/>
                      </a:cubicBezTo>
                      <a:cubicBezTo>
                        <a:pt x="7752" y="122"/>
                        <a:pt x="7238" y="1"/>
                        <a:pt x="673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0"/>
                <p:cNvSpPr/>
                <p:nvPr/>
              </p:nvSpPr>
              <p:spPr>
                <a:xfrm>
                  <a:off x="6829876" y="2627341"/>
                  <a:ext cx="170937" cy="187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" h="3438" extrusionOk="0">
                      <a:moveTo>
                        <a:pt x="1396" y="1"/>
                      </a:moveTo>
                      <a:cubicBezTo>
                        <a:pt x="1263" y="14"/>
                        <a:pt x="1133" y="31"/>
                        <a:pt x="1000" y="51"/>
                      </a:cubicBezTo>
                      <a:lnTo>
                        <a:pt x="1" y="2622"/>
                      </a:lnTo>
                      <a:lnTo>
                        <a:pt x="1530" y="3437"/>
                      </a:lnTo>
                      <a:lnTo>
                        <a:pt x="3131" y="1866"/>
                      </a:lnTo>
                      <a:cubicBezTo>
                        <a:pt x="3065" y="1646"/>
                        <a:pt x="2985" y="1433"/>
                        <a:pt x="2885" y="1223"/>
                      </a:cubicBezTo>
                      <a:cubicBezTo>
                        <a:pt x="2552" y="504"/>
                        <a:pt x="2035" y="97"/>
                        <a:pt x="1396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0"/>
                <p:cNvSpPr/>
                <p:nvPr/>
              </p:nvSpPr>
              <p:spPr>
                <a:xfrm>
                  <a:off x="6624011" y="2747212"/>
                  <a:ext cx="284458" cy="29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2" h="5422" extrusionOk="0">
                      <a:moveTo>
                        <a:pt x="4146" y="0"/>
                      </a:moveTo>
                      <a:lnTo>
                        <a:pt x="1712" y="810"/>
                      </a:lnTo>
                      <a:lnTo>
                        <a:pt x="260" y="2717"/>
                      </a:lnTo>
                      <a:lnTo>
                        <a:pt x="740" y="2977"/>
                      </a:lnTo>
                      <a:lnTo>
                        <a:pt x="1779" y="1732"/>
                      </a:lnTo>
                      <a:lnTo>
                        <a:pt x="2794" y="1213"/>
                      </a:lnTo>
                      <a:lnTo>
                        <a:pt x="1855" y="3068"/>
                      </a:lnTo>
                      <a:lnTo>
                        <a:pt x="1" y="4743"/>
                      </a:lnTo>
                      <a:lnTo>
                        <a:pt x="733" y="5422"/>
                      </a:lnTo>
                      <a:lnTo>
                        <a:pt x="2961" y="4293"/>
                      </a:lnTo>
                      <a:lnTo>
                        <a:pt x="5211" y="890"/>
                      </a:lnTo>
                      <a:lnTo>
                        <a:pt x="4146" y="0"/>
                      </a:lnTo>
                      <a:close/>
                    </a:path>
                  </a:pathLst>
                </a:custGeom>
                <a:solidFill>
                  <a:srgbClr val="8C502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5" name="Google Shape;575;p30"/>
              <p:cNvSpPr/>
              <p:nvPr/>
            </p:nvSpPr>
            <p:spPr>
              <a:xfrm>
                <a:off x="6398661" y="2029633"/>
                <a:ext cx="103424" cy="155655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852" extrusionOk="0">
                    <a:moveTo>
                      <a:pt x="1441" y="0"/>
                    </a:moveTo>
                    <a:cubicBezTo>
                      <a:pt x="1291" y="0"/>
                      <a:pt x="1144" y="73"/>
                      <a:pt x="1059" y="208"/>
                    </a:cubicBezTo>
                    <a:lnTo>
                      <a:pt x="0" y="1856"/>
                    </a:lnTo>
                    <a:cubicBezTo>
                      <a:pt x="166" y="2179"/>
                      <a:pt x="313" y="2509"/>
                      <a:pt x="436" y="2852"/>
                    </a:cubicBezTo>
                    <a:lnTo>
                      <a:pt x="1825" y="691"/>
                    </a:lnTo>
                    <a:cubicBezTo>
                      <a:pt x="1872" y="617"/>
                      <a:pt x="1895" y="534"/>
                      <a:pt x="1895" y="451"/>
                    </a:cubicBezTo>
                    <a:cubicBezTo>
                      <a:pt x="1895" y="301"/>
                      <a:pt x="1818" y="154"/>
                      <a:pt x="1685" y="71"/>
                    </a:cubicBezTo>
                    <a:cubicBezTo>
                      <a:pt x="1610" y="23"/>
                      <a:pt x="1525" y="0"/>
                      <a:pt x="1441" y="0"/>
                    </a:cubicBezTo>
                    <a:close/>
                  </a:path>
                </a:pathLst>
              </a:custGeom>
              <a:solidFill>
                <a:srgbClr val="5454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0"/>
              <p:cNvSpPr/>
              <p:nvPr/>
            </p:nvSpPr>
            <p:spPr>
              <a:xfrm>
                <a:off x="6605072" y="1347964"/>
                <a:ext cx="27889" cy="10948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006" extrusionOk="0">
                    <a:moveTo>
                      <a:pt x="124" y="0"/>
                    </a:moveTo>
                    <a:cubicBezTo>
                      <a:pt x="74" y="0"/>
                      <a:pt x="34" y="40"/>
                      <a:pt x="34" y="91"/>
                    </a:cubicBezTo>
                    <a:cubicBezTo>
                      <a:pt x="34" y="151"/>
                      <a:pt x="28" y="211"/>
                      <a:pt x="24" y="271"/>
                    </a:cubicBezTo>
                    <a:cubicBezTo>
                      <a:pt x="11" y="420"/>
                      <a:pt x="1" y="570"/>
                      <a:pt x="44" y="717"/>
                    </a:cubicBezTo>
                    <a:cubicBezTo>
                      <a:pt x="81" y="840"/>
                      <a:pt x="168" y="930"/>
                      <a:pt x="274" y="963"/>
                    </a:cubicBezTo>
                    <a:lnTo>
                      <a:pt x="291" y="967"/>
                    </a:lnTo>
                    <a:cubicBezTo>
                      <a:pt x="300" y="970"/>
                      <a:pt x="308" y="973"/>
                      <a:pt x="314" y="973"/>
                    </a:cubicBezTo>
                    <a:cubicBezTo>
                      <a:pt x="308" y="1110"/>
                      <a:pt x="314" y="1376"/>
                      <a:pt x="331" y="1919"/>
                    </a:cubicBezTo>
                    <a:cubicBezTo>
                      <a:pt x="331" y="1969"/>
                      <a:pt x="371" y="2006"/>
                      <a:pt x="420" y="2006"/>
                    </a:cubicBezTo>
                    <a:cubicBezTo>
                      <a:pt x="471" y="2006"/>
                      <a:pt x="511" y="1962"/>
                      <a:pt x="507" y="1915"/>
                    </a:cubicBezTo>
                    <a:cubicBezTo>
                      <a:pt x="503" y="1762"/>
                      <a:pt x="494" y="1036"/>
                      <a:pt x="494" y="920"/>
                    </a:cubicBezTo>
                    <a:cubicBezTo>
                      <a:pt x="500" y="890"/>
                      <a:pt x="491" y="856"/>
                      <a:pt x="463" y="836"/>
                    </a:cubicBezTo>
                    <a:cubicBezTo>
                      <a:pt x="447" y="820"/>
                      <a:pt x="423" y="813"/>
                      <a:pt x="400" y="813"/>
                    </a:cubicBezTo>
                    <a:cubicBezTo>
                      <a:pt x="383" y="810"/>
                      <a:pt x="360" y="803"/>
                      <a:pt x="344" y="796"/>
                    </a:cubicBezTo>
                    <a:lnTo>
                      <a:pt x="324" y="793"/>
                    </a:lnTo>
                    <a:cubicBezTo>
                      <a:pt x="268" y="776"/>
                      <a:pt x="231" y="717"/>
                      <a:pt x="214" y="663"/>
                    </a:cubicBezTo>
                    <a:cubicBezTo>
                      <a:pt x="180" y="550"/>
                      <a:pt x="191" y="417"/>
                      <a:pt x="200" y="283"/>
                    </a:cubicBezTo>
                    <a:cubicBezTo>
                      <a:pt x="208" y="220"/>
                      <a:pt x="211" y="154"/>
                      <a:pt x="211" y="91"/>
                    </a:cubicBezTo>
                    <a:cubicBezTo>
                      <a:pt x="211" y="40"/>
                      <a:pt x="171" y="0"/>
                      <a:pt x="124" y="0"/>
                    </a:cubicBezTo>
                    <a:close/>
                  </a:path>
                </a:pathLst>
              </a:custGeom>
              <a:solidFill>
                <a:srgbClr val="7237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0"/>
              <p:cNvSpPr/>
              <p:nvPr/>
            </p:nvSpPr>
            <p:spPr>
              <a:xfrm>
                <a:off x="6710134" y="1103186"/>
                <a:ext cx="56761" cy="98349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802" extrusionOk="0">
                    <a:moveTo>
                      <a:pt x="27" y="0"/>
                    </a:moveTo>
                    <a:cubicBezTo>
                      <a:pt x="14" y="0"/>
                      <a:pt x="1" y="13"/>
                      <a:pt x="1" y="27"/>
                    </a:cubicBezTo>
                    <a:lnTo>
                      <a:pt x="1" y="1775"/>
                    </a:lnTo>
                    <a:cubicBezTo>
                      <a:pt x="1" y="1788"/>
                      <a:pt x="14" y="1802"/>
                      <a:pt x="27" y="1802"/>
                    </a:cubicBezTo>
                    <a:lnTo>
                      <a:pt x="1013" y="1802"/>
                    </a:lnTo>
                    <a:cubicBezTo>
                      <a:pt x="1026" y="1802"/>
                      <a:pt x="1040" y="1788"/>
                      <a:pt x="1040" y="1775"/>
                    </a:cubicBezTo>
                    <a:lnTo>
                      <a:pt x="1040" y="27"/>
                    </a:lnTo>
                    <a:cubicBezTo>
                      <a:pt x="1040" y="13"/>
                      <a:pt x="1026" y="0"/>
                      <a:pt x="1013" y="0"/>
                    </a:cubicBezTo>
                    <a:close/>
                  </a:path>
                </a:pathLst>
              </a:custGeom>
              <a:solidFill>
                <a:srgbClr val="8C50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0"/>
              <p:cNvSpPr/>
              <p:nvPr/>
            </p:nvSpPr>
            <p:spPr>
              <a:xfrm>
                <a:off x="6496409" y="1100075"/>
                <a:ext cx="56761" cy="9818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799" extrusionOk="0">
                    <a:moveTo>
                      <a:pt x="27" y="1"/>
                    </a:moveTo>
                    <a:cubicBezTo>
                      <a:pt x="14" y="1"/>
                      <a:pt x="1" y="10"/>
                      <a:pt x="1" y="27"/>
                    </a:cubicBezTo>
                    <a:lnTo>
                      <a:pt x="1" y="1772"/>
                    </a:lnTo>
                    <a:cubicBezTo>
                      <a:pt x="1" y="1788"/>
                      <a:pt x="14" y="1799"/>
                      <a:pt x="27" y="1799"/>
                    </a:cubicBezTo>
                    <a:lnTo>
                      <a:pt x="1013" y="1799"/>
                    </a:lnTo>
                    <a:cubicBezTo>
                      <a:pt x="1026" y="1799"/>
                      <a:pt x="1040" y="1788"/>
                      <a:pt x="1040" y="1772"/>
                    </a:cubicBezTo>
                    <a:lnTo>
                      <a:pt x="1040" y="27"/>
                    </a:lnTo>
                    <a:cubicBezTo>
                      <a:pt x="1040" y="10"/>
                      <a:pt x="1026" y="1"/>
                      <a:pt x="1013" y="1"/>
                    </a:cubicBezTo>
                    <a:close/>
                  </a:path>
                </a:pathLst>
              </a:custGeom>
              <a:solidFill>
                <a:srgbClr val="8C50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6522006" y="916150"/>
                <a:ext cx="197298" cy="397379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7281" extrusionOk="0">
                    <a:moveTo>
                      <a:pt x="1810" y="0"/>
                    </a:moveTo>
                    <a:cubicBezTo>
                      <a:pt x="814" y="0"/>
                      <a:pt x="1" y="807"/>
                      <a:pt x="1" y="1795"/>
                    </a:cubicBezTo>
                    <a:lnTo>
                      <a:pt x="1" y="5485"/>
                    </a:lnTo>
                    <a:cubicBezTo>
                      <a:pt x="1" y="6471"/>
                      <a:pt x="814" y="7280"/>
                      <a:pt x="1810" y="7280"/>
                    </a:cubicBezTo>
                    <a:cubicBezTo>
                      <a:pt x="2801" y="7280"/>
                      <a:pt x="3614" y="6471"/>
                      <a:pt x="3614" y="5485"/>
                    </a:cubicBezTo>
                    <a:lnTo>
                      <a:pt x="3614" y="1795"/>
                    </a:lnTo>
                    <a:cubicBezTo>
                      <a:pt x="3614" y="807"/>
                      <a:pt x="2801" y="0"/>
                      <a:pt x="1810" y="0"/>
                    </a:cubicBezTo>
                    <a:close/>
                  </a:path>
                </a:pathLst>
              </a:custGeom>
              <a:solidFill>
                <a:srgbClr val="9D60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0"/>
              <p:cNvSpPr/>
              <p:nvPr/>
            </p:nvSpPr>
            <p:spPr>
              <a:xfrm>
                <a:off x="6522933" y="1228004"/>
                <a:ext cx="195606" cy="85523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1567" extrusionOk="0">
                    <a:moveTo>
                      <a:pt x="1" y="1"/>
                    </a:moveTo>
                    <a:cubicBezTo>
                      <a:pt x="114" y="880"/>
                      <a:pt x="877" y="1566"/>
                      <a:pt x="1793" y="1566"/>
                    </a:cubicBezTo>
                    <a:cubicBezTo>
                      <a:pt x="2708" y="1566"/>
                      <a:pt x="3467" y="880"/>
                      <a:pt x="358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0"/>
              <p:cNvSpPr/>
              <p:nvPr/>
            </p:nvSpPr>
            <p:spPr>
              <a:xfrm>
                <a:off x="6672694" y="1113010"/>
                <a:ext cx="46609" cy="182835"/>
              </a:xfrm>
              <a:custGeom>
                <a:avLst/>
                <a:gdLst/>
                <a:ahLst/>
                <a:cxnLst/>
                <a:rect l="l" t="t" r="r" b="b"/>
                <a:pathLst>
                  <a:path w="854" h="3350" extrusionOk="0">
                    <a:moveTo>
                      <a:pt x="853" y="0"/>
                    </a:moveTo>
                    <a:cubicBezTo>
                      <a:pt x="167" y="357"/>
                      <a:pt x="40" y="1279"/>
                      <a:pt x="17" y="1988"/>
                    </a:cubicBezTo>
                    <a:cubicBezTo>
                      <a:pt x="0" y="2444"/>
                      <a:pt x="34" y="2897"/>
                      <a:pt x="77" y="3350"/>
                    </a:cubicBezTo>
                    <a:cubicBezTo>
                      <a:pt x="547" y="3024"/>
                      <a:pt x="853" y="2484"/>
                      <a:pt x="853" y="1878"/>
                    </a:cubicBezTo>
                    <a:lnTo>
                      <a:pt x="853" y="0"/>
                    </a:ln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0"/>
              <p:cNvSpPr/>
              <p:nvPr/>
            </p:nvSpPr>
            <p:spPr>
              <a:xfrm>
                <a:off x="6522006" y="1131129"/>
                <a:ext cx="27343" cy="151616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78" extrusionOk="0">
                    <a:moveTo>
                      <a:pt x="1" y="1"/>
                    </a:moveTo>
                    <a:lnTo>
                      <a:pt x="1" y="1546"/>
                    </a:lnTo>
                    <a:cubicBezTo>
                      <a:pt x="1" y="2023"/>
                      <a:pt x="194" y="2455"/>
                      <a:pt x="500" y="2778"/>
                    </a:cubicBezTo>
                    <a:cubicBezTo>
                      <a:pt x="497" y="2432"/>
                      <a:pt x="491" y="2089"/>
                      <a:pt x="464" y="1746"/>
                    </a:cubicBezTo>
                    <a:cubicBezTo>
                      <a:pt x="434" y="1310"/>
                      <a:pt x="401" y="384"/>
                      <a:pt x="1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0"/>
              <p:cNvSpPr/>
              <p:nvPr/>
            </p:nvSpPr>
            <p:spPr>
              <a:xfrm>
                <a:off x="6686502" y="920134"/>
                <a:ext cx="34384" cy="98567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806" extrusionOk="0">
                    <a:moveTo>
                      <a:pt x="1" y="1"/>
                    </a:moveTo>
                    <a:lnTo>
                      <a:pt x="1" y="1806"/>
                    </a:lnTo>
                    <a:lnTo>
                      <a:pt x="630" y="1806"/>
                    </a:lnTo>
                    <a:lnTo>
                      <a:pt x="630" y="1189"/>
                    </a:lnTo>
                    <a:cubicBezTo>
                      <a:pt x="630" y="714"/>
                      <a:pt x="384" y="284"/>
                      <a:pt x="1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0"/>
              <p:cNvSpPr/>
              <p:nvPr/>
            </p:nvSpPr>
            <p:spPr>
              <a:xfrm>
                <a:off x="6522388" y="916150"/>
                <a:ext cx="188183" cy="84704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1552" extrusionOk="0">
                    <a:moveTo>
                      <a:pt x="1349" y="0"/>
                    </a:moveTo>
                    <a:cubicBezTo>
                      <a:pt x="644" y="0"/>
                      <a:pt x="60" y="540"/>
                      <a:pt x="0" y="1226"/>
                    </a:cubicBezTo>
                    <a:cubicBezTo>
                      <a:pt x="550" y="1428"/>
                      <a:pt x="1144" y="1551"/>
                      <a:pt x="1713" y="1551"/>
                    </a:cubicBezTo>
                    <a:cubicBezTo>
                      <a:pt x="2356" y="1551"/>
                      <a:pt x="2967" y="1394"/>
                      <a:pt x="3447" y="1016"/>
                    </a:cubicBezTo>
                    <a:cubicBezTo>
                      <a:pt x="3297" y="434"/>
                      <a:pt x="2768" y="0"/>
                      <a:pt x="2138" y="0"/>
                    </a:cubicBezTo>
                    <a:close/>
                  </a:path>
                </a:pathLst>
              </a:custGeom>
              <a:solidFill>
                <a:srgbClr val="1C2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0"/>
              <p:cNvSpPr/>
              <p:nvPr/>
            </p:nvSpPr>
            <p:spPr>
              <a:xfrm>
                <a:off x="6451001" y="838050"/>
                <a:ext cx="264264" cy="166134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3044" extrusionOk="0">
                    <a:moveTo>
                      <a:pt x="2581" y="0"/>
                    </a:moveTo>
                    <a:lnTo>
                      <a:pt x="2581" y="0"/>
                    </a:lnTo>
                    <a:cubicBezTo>
                      <a:pt x="2101" y="699"/>
                      <a:pt x="0" y="1898"/>
                      <a:pt x="1113" y="2721"/>
                    </a:cubicBezTo>
                    <a:cubicBezTo>
                      <a:pt x="1434" y="2956"/>
                      <a:pt x="1824" y="3044"/>
                      <a:pt x="2239" y="3044"/>
                    </a:cubicBezTo>
                    <a:cubicBezTo>
                      <a:pt x="3137" y="3044"/>
                      <a:pt x="4152" y="2636"/>
                      <a:pt x="4842" y="2441"/>
                    </a:cubicBezTo>
                    <a:cubicBezTo>
                      <a:pt x="4838" y="2364"/>
                      <a:pt x="4835" y="2284"/>
                      <a:pt x="4832" y="2207"/>
                    </a:cubicBezTo>
                    <a:cubicBezTo>
                      <a:pt x="4516" y="1312"/>
                      <a:pt x="3716" y="1315"/>
                      <a:pt x="3226" y="1245"/>
                    </a:cubicBezTo>
                    <a:cubicBezTo>
                      <a:pt x="2247" y="1109"/>
                      <a:pt x="2547" y="799"/>
                      <a:pt x="2581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0"/>
              <p:cNvSpPr/>
              <p:nvPr/>
            </p:nvSpPr>
            <p:spPr>
              <a:xfrm>
                <a:off x="6565285" y="1178393"/>
                <a:ext cx="78755" cy="79683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1460" extrusionOk="0">
                    <a:moveTo>
                      <a:pt x="30" y="1"/>
                    </a:moveTo>
                    <a:cubicBezTo>
                      <a:pt x="14" y="1"/>
                      <a:pt x="1" y="18"/>
                      <a:pt x="1" y="34"/>
                    </a:cubicBezTo>
                    <a:lnTo>
                      <a:pt x="1" y="1429"/>
                    </a:lnTo>
                    <a:cubicBezTo>
                      <a:pt x="1" y="1446"/>
                      <a:pt x="14" y="1460"/>
                      <a:pt x="30" y="1460"/>
                    </a:cubicBezTo>
                    <a:lnTo>
                      <a:pt x="1412" y="1460"/>
                    </a:lnTo>
                    <a:cubicBezTo>
                      <a:pt x="1429" y="1460"/>
                      <a:pt x="1443" y="1446"/>
                      <a:pt x="1443" y="1429"/>
                    </a:cubicBezTo>
                    <a:lnTo>
                      <a:pt x="1443" y="34"/>
                    </a:lnTo>
                    <a:cubicBezTo>
                      <a:pt x="1443" y="18"/>
                      <a:pt x="1429" y="1"/>
                      <a:pt x="1412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7" name="Google Shape;587;p30"/>
              <p:cNvGrpSpPr/>
              <p:nvPr/>
            </p:nvGrpSpPr>
            <p:grpSpPr>
              <a:xfrm>
                <a:off x="6573308" y="1225821"/>
                <a:ext cx="60908" cy="40387"/>
                <a:chOff x="6573308" y="1225821"/>
                <a:chExt cx="60908" cy="40387"/>
              </a:xfrm>
            </p:grpSpPr>
            <p:sp>
              <p:nvSpPr>
                <p:cNvPr id="588" name="Google Shape;588;p30"/>
                <p:cNvSpPr/>
                <p:nvPr/>
              </p:nvSpPr>
              <p:spPr>
                <a:xfrm>
                  <a:off x="6603271" y="1232370"/>
                  <a:ext cx="30945" cy="33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620" extrusionOk="0">
                      <a:moveTo>
                        <a:pt x="284" y="1"/>
                      </a:moveTo>
                      <a:cubicBezTo>
                        <a:pt x="127" y="1"/>
                        <a:pt x="1" y="137"/>
                        <a:pt x="1" y="311"/>
                      </a:cubicBezTo>
                      <a:cubicBezTo>
                        <a:pt x="1" y="480"/>
                        <a:pt x="127" y="620"/>
                        <a:pt x="284" y="620"/>
                      </a:cubicBezTo>
                      <a:cubicBezTo>
                        <a:pt x="440" y="620"/>
                        <a:pt x="567" y="480"/>
                        <a:pt x="567" y="311"/>
                      </a:cubicBezTo>
                      <a:cubicBezTo>
                        <a:pt x="567" y="137"/>
                        <a:pt x="440" y="1"/>
                        <a:pt x="284" y="1"/>
                      </a:cubicBezTo>
                      <a:close/>
                    </a:path>
                  </a:pathLst>
                </a:custGeom>
                <a:solidFill>
                  <a:srgbClr val="9D60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0"/>
                <p:cNvSpPr/>
                <p:nvPr/>
              </p:nvSpPr>
              <p:spPr>
                <a:xfrm>
                  <a:off x="6573308" y="1231442"/>
                  <a:ext cx="30891" cy="33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621" extrusionOk="0">
                      <a:moveTo>
                        <a:pt x="283" y="1"/>
                      </a:moveTo>
                      <a:cubicBezTo>
                        <a:pt x="126" y="1"/>
                        <a:pt x="0" y="141"/>
                        <a:pt x="0" y="311"/>
                      </a:cubicBezTo>
                      <a:cubicBezTo>
                        <a:pt x="0" y="484"/>
                        <a:pt x="126" y="620"/>
                        <a:pt x="283" y="620"/>
                      </a:cubicBezTo>
                      <a:cubicBezTo>
                        <a:pt x="440" y="620"/>
                        <a:pt x="566" y="484"/>
                        <a:pt x="566" y="311"/>
                      </a:cubicBezTo>
                      <a:cubicBezTo>
                        <a:pt x="566" y="141"/>
                        <a:pt x="440" y="1"/>
                        <a:pt x="283" y="1"/>
                      </a:cubicBezTo>
                      <a:close/>
                    </a:path>
                  </a:pathLst>
                </a:custGeom>
                <a:solidFill>
                  <a:srgbClr val="9D60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0"/>
                <p:cNvSpPr/>
                <p:nvPr/>
              </p:nvSpPr>
              <p:spPr>
                <a:xfrm>
                  <a:off x="6573308" y="1225821"/>
                  <a:ext cx="60908" cy="23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" h="431" extrusionOk="0">
                      <a:moveTo>
                        <a:pt x="60" y="1"/>
                      </a:moveTo>
                      <a:lnTo>
                        <a:pt x="0" y="414"/>
                      </a:lnTo>
                      <a:lnTo>
                        <a:pt x="1116" y="431"/>
                      </a:lnTo>
                      <a:lnTo>
                        <a:pt x="1099" y="1"/>
                      </a:lnTo>
                      <a:close/>
                    </a:path>
                  </a:pathLst>
                </a:custGeom>
                <a:solidFill>
                  <a:srgbClr val="9D60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1" name="Google Shape;591;p30"/>
              <p:cNvSpPr/>
              <p:nvPr/>
            </p:nvSpPr>
            <p:spPr>
              <a:xfrm>
                <a:off x="6575508" y="4474636"/>
                <a:ext cx="243961" cy="94965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1740" extrusionOk="0">
                    <a:moveTo>
                      <a:pt x="874" y="1"/>
                    </a:moveTo>
                    <a:cubicBezTo>
                      <a:pt x="394" y="1"/>
                      <a:pt x="1" y="390"/>
                      <a:pt x="1" y="870"/>
                    </a:cubicBezTo>
                    <a:cubicBezTo>
                      <a:pt x="1" y="1349"/>
                      <a:pt x="394" y="1739"/>
                      <a:pt x="874" y="1739"/>
                    </a:cubicBezTo>
                    <a:lnTo>
                      <a:pt x="3600" y="1739"/>
                    </a:lnTo>
                    <a:cubicBezTo>
                      <a:pt x="4077" y="1739"/>
                      <a:pt x="4470" y="1349"/>
                      <a:pt x="4470" y="870"/>
                    </a:cubicBezTo>
                    <a:cubicBezTo>
                      <a:pt x="4470" y="390"/>
                      <a:pt x="4077" y="1"/>
                      <a:pt x="3600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0"/>
              <p:cNvSpPr/>
              <p:nvPr/>
            </p:nvSpPr>
            <p:spPr>
              <a:xfrm>
                <a:off x="6310300" y="4474636"/>
                <a:ext cx="243743" cy="94965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740" extrusionOk="0">
                    <a:moveTo>
                      <a:pt x="869" y="1"/>
                    </a:moveTo>
                    <a:cubicBezTo>
                      <a:pt x="390" y="1"/>
                      <a:pt x="1" y="390"/>
                      <a:pt x="1" y="870"/>
                    </a:cubicBezTo>
                    <a:cubicBezTo>
                      <a:pt x="1" y="1349"/>
                      <a:pt x="390" y="1739"/>
                      <a:pt x="869" y="1739"/>
                    </a:cubicBezTo>
                    <a:lnTo>
                      <a:pt x="3597" y="1739"/>
                    </a:lnTo>
                    <a:cubicBezTo>
                      <a:pt x="4077" y="1739"/>
                      <a:pt x="4466" y="1349"/>
                      <a:pt x="4466" y="870"/>
                    </a:cubicBezTo>
                    <a:cubicBezTo>
                      <a:pt x="4466" y="390"/>
                      <a:pt x="4077" y="1"/>
                      <a:pt x="3597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0"/>
              <p:cNvSpPr/>
              <p:nvPr/>
            </p:nvSpPr>
            <p:spPr>
              <a:xfrm>
                <a:off x="6356091" y="1995686"/>
                <a:ext cx="184909" cy="170336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121" extrusionOk="0">
                    <a:moveTo>
                      <a:pt x="2175" y="0"/>
                    </a:moveTo>
                    <a:lnTo>
                      <a:pt x="1" y="1496"/>
                    </a:lnTo>
                    <a:cubicBezTo>
                      <a:pt x="444" y="2335"/>
                      <a:pt x="1137" y="2994"/>
                      <a:pt x="2072" y="3121"/>
                    </a:cubicBezTo>
                    <a:lnTo>
                      <a:pt x="3387" y="947"/>
                    </a:lnTo>
                    <a:lnTo>
                      <a:pt x="2175" y="0"/>
                    </a:lnTo>
                    <a:close/>
                  </a:path>
                </a:pathLst>
              </a:custGeom>
              <a:solidFill>
                <a:srgbClr val="DBE8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0"/>
              <p:cNvSpPr/>
              <p:nvPr/>
            </p:nvSpPr>
            <p:spPr>
              <a:xfrm>
                <a:off x="6448599" y="1632202"/>
                <a:ext cx="370254" cy="626004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11470" extrusionOk="0">
                    <a:moveTo>
                      <a:pt x="1" y="1"/>
                    </a:moveTo>
                    <a:lnTo>
                      <a:pt x="1" y="11469"/>
                    </a:lnTo>
                    <a:lnTo>
                      <a:pt x="6784" y="11469"/>
                    </a:lnTo>
                    <a:lnTo>
                      <a:pt x="6784" y="1"/>
                    </a:lnTo>
                    <a:close/>
                  </a:path>
                </a:pathLst>
              </a:custGeom>
              <a:solidFill>
                <a:srgbClr val="FFC5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0"/>
              <p:cNvSpPr/>
              <p:nvPr/>
            </p:nvSpPr>
            <p:spPr>
              <a:xfrm>
                <a:off x="6545256" y="1594053"/>
                <a:ext cx="160021" cy="52722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966" extrusionOk="0">
                    <a:moveTo>
                      <a:pt x="31" y="1"/>
                    </a:moveTo>
                    <a:cubicBezTo>
                      <a:pt x="15" y="1"/>
                      <a:pt x="1" y="14"/>
                      <a:pt x="1" y="30"/>
                    </a:cubicBezTo>
                    <a:lnTo>
                      <a:pt x="1" y="936"/>
                    </a:lnTo>
                    <a:cubicBezTo>
                      <a:pt x="1" y="953"/>
                      <a:pt x="15" y="966"/>
                      <a:pt x="31" y="966"/>
                    </a:cubicBezTo>
                    <a:lnTo>
                      <a:pt x="2902" y="966"/>
                    </a:lnTo>
                    <a:cubicBezTo>
                      <a:pt x="2918" y="966"/>
                      <a:pt x="2932" y="953"/>
                      <a:pt x="2932" y="936"/>
                    </a:cubicBezTo>
                    <a:lnTo>
                      <a:pt x="2932" y="30"/>
                    </a:lnTo>
                    <a:cubicBezTo>
                      <a:pt x="2932" y="14"/>
                      <a:pt x="2918" y="1"/>
                      <a:pt x="2902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0"/>
              <p:cNvGrpSpPr/>
              <p:nvPr/>
            </p:nvGrpSpPr>
            <p:grpSpPr>
              <a:xfrm>
                <a:off x="5997358" y="1431812"/>
                <a:ext cx="566351" cy="2035737"/>
                <a:chOff x="5997358" y="1431812"/>
                <a:chExt cx="566351" cy="2035737"/>
              </a:xfrm>
            </p:grpSpPr>
            <p:sp>
              <p:nvSpPr>
                <p:cNvPr id="597" name="Google Shape;597;p30"/>
                <p:cNvSpPr/>
                <p:nvPr/>
              </p:nvSpPr>
              <p:spPr>
                <a:xfrm>
                  <a:off x="6035672" y="1538439"/>
                  <a:ext cx="324518" cy="888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6" h="16274" extrusionOk="0">
                      <a:moveTo>
                        <a:pt x="2974" y="1"/>
                      </a:moveTo>
                      <a:cubicBezTo>
                        <a:pt x="1339" y="1"/>
                        <a:pt x="1" y="1326"/>
                        <a:pt x="1" y="2951"/>
                      </a:cubicBezTo>
                      <a:lnTo>
                        <a:pt x="1" y="13324"/>
                      </a:lnTo>
                      <a:cubicBezTo>
                        <a:pt x="1" y="14949"/>
                        <a:pt x="1339" y="16274"/>
                        <a:pt x="2974" y="16274"/>
                      </a:cubicBezTo>
                      <a:cubicBezTo>
                        <a:pt x="4606" y="16274"/>
                        <a:pt x="5945" y="14949"/>
                        <a:pt x="5945" y="13324"/>
                      </a:cubicBezTo>
                      <a:lnTo>
                        <a:pt x="5945" y="2951"/>
                      </a:lnTo>
                      <a:cubicBezTo>
                        <a:pt x="5945" y="1326"/>
                        <a:pt x="4606" y="1"/>
                        <a:pt x="2974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8" name="Google Shape;598;p30"/>
                <p:cNvGrpSpPr/>
                <p:nvPr/>
              </p:nvGrpSpPr>
              <p:grpSpPr>
                <a:xfrm>
                  <a:off x="6020058" y="1431812"/>
                  <a:ext cx="528527" cy="2035737"/>
                  <a:chOff x="6020058" y="1431812"/>
                  <a:chExt cx="528527" cy="2035737"/>
                </a:xfrm>
              </p:grpSpPr>
              <p:sp>
                <p:nvSpPr>
                  <p:cNvPr id="599" name="Google Shape;599;p30"/>
                  <p:cNvSpPr/>
                  <p:nvPr/>
                </p:nvSpPr>
                <p:spPr>
                  <a:xfrm>
                    <a:off x="6356091" y="2022118"/>
                    <a:ext cx="192495" cy="14454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7" h="26484" extrusionOk="0">
                        <a:moveTo>
                          <a:pt x="1765" y="0"/>
                        </a:moveTo>
                        <a:cubicBezTo>
                          <a:pt x="794" y="0"/>
                          <a:pt x="1" y="793"/>
                          <a:pt x="1" y="1762"/>
                        </a:cubicBezTo>
                        <a:lnTo>
                          <a:pt x="1" y="24722"/>
                        </a:lnTo>
                        <a:cubicBezTo>
                          <a:pt x="1" y="25691"/>
                          <a:pt x="794" y="26484"/>
                          <a:pt x="1765" y="26484"/>
                        </a:cubicBezTo>
                        <a:cubicBezTo>
                          <a:pt x="2735" y="26484"/>
                          <a:pt x="3527" y="25691"/>
                          <a:pt x="3527" y="24722"/>
                        </a:cubicBezTo>
                        <a:lnTo>
                          <a:pt x="3527" y="1762"/>
                        </a:lnTo>
                        <a:cubicBezTo>
                          <a:pt x="3527" y="793"/>
                          <a:pt x="2735" y="0"/>
                          <a:pt x="1765" y="0"/>
                        </a:cubicBezTo>
                        <a:close/>
                      </a:path>
                    </a:pathLst>
                  </a:custGeom>
                  <a:solidFill>
                    <a:srgbClr val="F3F3F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0" name="Google Shape;600;p30"/>
                  <p:cNvSpPr/>
                  <p:nvPr/>
                </p:nvSpPr>
                <p:spPr>
                  <a:xfrm>
                    <a:off x="6020058" y="1431812"/>
                    <a:ext cx="525254" cy="1008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24" h="18482" extrusionOk="0">
                        <a:moveTo>
                          <a:pt x="7550" y="1"/>
                        </a:moveTo>
                        <a:cubicBezTo>
                          <a:pt x="7226" y="274"/>
                          <a:pt x="6857" y="534"/>
                          <a:pt x="6438" y="760"/>
                        </a:cubicBezTo>
                        <a:cubicBezTo>
                          <a:pt x="6327" y="820"/>
                          <a:pt x="6015" y="953"/>
                          <a:pt x="5662" y="1093"/>
                        </a:cubicBezTo>
                        <a:cubicBezTo>
                          <a:pt x="5472" y="1166"/>
                          <a:pt x="5276" y="1239"/>
                          <a:pt x="5089" y="1306"/>
                        </a:cubicBezTo>
                        <a:cubicBezTo>
                          <a:pt x="4773" y="1419"/>
                          <a:pt x="4500" y="1502"/>
                          <a:pt x="4386" y="1505"/>
                        </a:cubicBezTo>
                        <a:cubicBezTo>
                          <a:pt x="3850" y="1525"/>
                          <a:pt x="3131" y="1669"/>
                          <a:pt x="2478" y="1839"/>
                        </a:cubicBezTo>
                        <a:cubicBezTo>
                          <a:pt x="2142" y="1922"/>
                          <a:pt x="1825" y="2019"/>
                          <a:pt x="1559" y="2105"/>
                        </a:cubicBezTo>
                        <a:cubicBezTo>
                          <a:pt x="1492" y="2129"/>
                          <a:pt x="1432" y="2149"/>
                          <a:pt x="1379" y="2169"/>
                        </a:cubicBezTo>
                        <a:cubicBezTo>
                          <a:pt x="1129" y="2255"/>
                          <a:pt x="903" y="2369"/>
                          <a:pt x="703" y="2512"/>
                        </a:cubicBezTo>
                        <a:cubicBezTo>
                          <a:pt x="1" y="3008"/>
                          <a:pt x="1472" y="5758"/>
                          <a:pt x="1759" y="6251"/>
                        </a:cubicBezTo>
                        <a:cubicBezTo>
                          <a:pt x="2585" y="7666"/>
                          <a:pt x="3810" y="8798"/>
                          <a:pt x="4936" y="9970"/>
                        </a:cubicBezTo>
                        <a:cubicBezTo>
                          <a:pt x="5399" y="10453"/>
                          <a:pt x="5808" y="10933"/>
                          <a:pt x="6161" y="11419"/>
                        </a:cubicBezTo>
                        <a:cubicBezTo>
                          <a:pt x="6458" y="11829"/>
                          <a:pt x="6717" y="12242"/>
                          <a:pt x="6937" y="12671"/>
                        </a:cubicBezTo>
                        <a:cubicBezTo>
                          <a:pt x="7103" y="12994"/>
                          <a:pt x="7250" y="13324"/>
                          <a:pt x="7373" y="13667"/>
                        </a:cubicBezTo>
                        <a:cubicBezTo>
                          <a:pt x="7706" y="14556"/>
                          <a:pt x="7896" y="15522"/>
                          <a:pt x="7953" y="16617"/>
                        </a:cubicBezTo>
                        <a:cubicBezTo>
                          <a:pt x="7959" y="16747"/>
                          <a:pt x="7962" y="16877"/>
                          <a:pt x="7970" y="17007"/>
                        </a:cubicBezTo>
                        <a:cubicBezTo>
                          <a:pt x="7986" y="17500"/>
                          <a:pt x="7993" y="17999"/>
                          <a:pt x="7996" y="18482"/>
                        </a:cubicBezTo>
                        <a:cubicBezTo>
                          <a:pt x="8945" y="18113"/>
                          <a:pt x="9624" y="17190"/>
                          <a:pt x="9624" y="16118"/>
                        </a:cubicBezTo>
                        <a:lnTo>
                          <a:pt x="9624" y="2495"/>
                        </a:lnTo>
                        <a:cubicBezTo>
                          <a:pt x="9624" y="1262"/>
                          <a:pt x="8729" y="224"/>
                          <a:pt x="7550" y="1"/>
                        </a:cubicBezTo>
                        <a:close/>
                      </a:path>
                    </a:pathLst>
                  </a:custGeom>
                  <a:solidFill>
                    <a:srgbClr val="F3F3F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1" name="Google Shape;601;p30"/>
                <p:cNvSpPr/>
                <p:nvPr/>
              </p:nvSpPr>
              <p:spPr>
                <a:xfrm>
                  <a:off x="5997358" y="1995686"/>
                  <a:ext cx="566351" cy="561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7" h="10291" extrusionOk="0">
                      <a:moveTo>
                        <a:pt x="9164" y="0"/>
                      </a:moveTo>
                      <a:lnTo>
                        <a:pt x="1915" y="4989"/>
                      </a:lnTo>
                      <a:lnTo>
                        <a:pt x="1921" y="4999"/>
                      </a:lnTo>
                      <a:cubicBezTo>
                        <a:pt x="1552" y="5175"/>
                        <a:pt x="1219" y="5435"/>
                        <a:pt x="953" y="5775"/>
                      </a:cubicBezTo>
                      <a:cubicBezTo>
                        <a:pt x="0" y="6984"/>
                        <a:pt x="220" y="8739"/>
                        <a:pt x="1439" y="9691"/>
                      </a:cubicBezTo>
                      <a:cubicBezTo>
                        <a:pt x="1954" y="10095"/>
                        <a:pt x="2566" y="10291"/>
                        <a:pt x="3172" y="10291"/>
                      </a:cubicBezTo>
                      <a:cubicBezTo>
                        <a:pt x="4000" y="10291"/>
                        <a:pt x="4817" y="9926"/>
                        <a:pt x="5365" y="9228"/>
                      </a:cubicBezTo>
                      <a:cubicBezTo>
                        <a:pt x="5505" y="9055"/>
                        <a:pt x="5614" y="8865"/>
                        <a:pt x="5701" y="8672"/>
                      </a:cubicBezTo>
                      <a:lnTo>
                        <a:pt x="10376" y="947"/>
                      </a:lnTo>
                      <a:lnTo>
                        <a:pt x="9164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02" name="Google Shape;602;p30"/>
              <p:cNvSpPr/>
              <p:nvPr/>
            </p:nvSpPr>
            <p:spPr>
              <a:xfrm>
                <a:off x="6495485" y="1732662"/>
                <a:ext cx="261208" cy="313329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5741" extrusionOk="0">
                    <a:moveTo>
                      <a:pt x="3986" y="0"/>
                    </a:moveTo>
                    <a:lnTo>
                      <a:pt x="1888" y="1345"/>
                    </a:lnTo>
                    <a:lnTo>
                      <a:pt x="1" y="4966"/>
                    </a:lnTo>
                    <a:lnTo>
                      <a:pt x="1149" y="5741"/>
                    </a:lnTo>
                    <a:lnTo>
                      <a:pt x="3487" y="4692"/>
                    </a:lnTo>
                    <a:lnTo>
                      <a:pt x="4733" y="2648"/>
                    </a:lnTo>
                    <a:lnTo>
                      <a:pt x="4230" y="2438"/>
                    </a:lnTo>
                    <a:lnTo>
                      <a:pt x="3327" y="3780"/>
                    </a:lnTo>
                    <a:lnTo>
                      <a:pt x="2372" y="4399"/>
                    </a:lnTo>
                    <a:lnTo>
                      <a:pt x="2372" y="4399"/>
                    </a:lnTo>
                    <a:lnTo>
                      <a:pt x="3111" y="2458"/>
                    </a:lnTo>
                    <a:lnTo>
                      <a:pt x="4785" y="603"/>
                    </a:lnTo>
                    <a:lnTo>
                      <a:pt x="3986" y="0"/>
                    </a:lnTo>
                    <a:close/>
                  </a:path>
                </a:pathLst>
              </a:custGeom>
              <a:solidFill>
                <a:srgbClr val="8C50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3955;p51">
            <a:extLst>
              <a:ext uri="{FF2B5EF4-FFF2-40B4-BE49-F238E27FC236}">
                <a16:creationId xmlns:a16="http://schemas.microsoft.com/office/drawing/2014/main" id="{51651502-DD81-1945-A075-8A977C6C5A13}"/>
              </a:ext>
            </a:extLst>
          </p:cNvPr>
          <p:cNvSpPr/>
          <p:nvPr/>
        </p:nvSpPr>
        <p:spPr>
          <a:xfrm rot="-9899981">
            <a:off x="-120491" y="-408581"/>
            <a:ext cx="1732259" cy="1289097"/>
          </a:xfrm>
          <a:custGeom>
            <a:avLst/>
            <a:gdLst/>
            <a:ahLst/>
            <a:cxnLst/>
            <a:rect l="l" t="t" r="r" b="b"/>
            <a:pathLst>
              <a:path w="47735" h="35523" extrusionOk="0">
                <a:moveTo>
                  <a:pt x="37516" y="0"/>
                </a:moveTo>
                <a:cubicBezTo>
                  <a:pt x="37361" y="0"/>
                  <a:pt x="37204" y="5"/>
                  <a:pt x="37047" y="15"/>
                </a:cubicBezTo>
                <a:cubicBezTo>
                  <a:pt x="31727" y="347"/>
                  <a:pt x="27466" y="4779"/>
                  <a:pt x="22227" y="5637"/>
                </a:cubicBezTo>
                <a:cubicBezTo>
                  <a:pt x="21878" y="5695"/>
                  <a:pt x="21525" y="5742"/>
                  <a:pt x="21172" y="5783"/>
                </a:cubicBezTo>
                <a:cubicBezTo>
                  <a:pt x="16327" y="6342"/>
                  <a:pt x="11213" y="5507"/>
                  <a:pt x="6552" y="7269"/>
                </a:cubicBezTo>
                <a:cubicBezTo>
                  <a:pt x="4500" y="8042"/>
                  <a:pt x="2579" y="9590"/>
                  <a:pt x="1405" y="11442"/>
                </a:cubicBezTo>
                <a:cubicBezTo>
                  <a:pt x="455" y="12949"/>
                  <a:pt x="1" y="14825"/>
                  <a:pt x="455" y="16549"/>
                </a:cubicBezTo>
                <a:cubicBezTo>
                  <a:pt x="1296" y="19768"/>
                  <a:pt x="4516" y="21085"/>
                  <a:pt x="7322" y="22188"/>
                </a:cubicBezTo>
                <a:cubicBezTo>
                  <a:pt x="9779" y="23151"/>
                  <a:pt x="12259" y="24298"/>
                  <a:pt x="13966" y="26388"/>
                </a:cubicBezTo>
                <a:cubicBezTo>
                  <a:pt x="15831" y="28674"/>
                  <a:pt x="16103" y="31806"/>
                  <a:pt x="18305" y="33856"/>
                </a:cubicBezTo>
                <a:cubicBezTo>
                  <a:pt x="19554" y="35018"/>
                  <a:pt x="21179" y="35522"/>
                  <a:pt x="22832" y="35522"/>
                </a:cubicBezTo>
                <a:cubicBezTo>
                  <a:pt x="24137" y="35522"/>
                  <a:pt x="25460" y="35207"/>
                  <a:pt x="26628" y="34653"/>
                </a:cubicBezTo>
                <a:cubicBezTo>
                  <a:pt x="29525" y="33279"/>
                  <a:pt x="31646" y="30694"/>
                  <a:pt x="33533" y="28098"/>
                </a:cubicBezTo>
                <a:cubicBezTo>
                  <a:pt x="35382" y="25557"/>
                  <a:pt x="37247" y="22744"/>
                  <a:pt x="39786" y="20837"/>
                </a:cubicBezTo>
                <a:cubicBezTo>
                  <a:pt x="41554" y="19507"/>
                  <a:pt x="43654" y="18588"/>
                  <a:pt x="45136" y="16945"/>
                </a:cubicBezTo>
                <a:cubicBezTo>
                  <a:pt x="47321" y="14523"/>
                  <a:pt x="47735" y="10828"/>
                  <a:pt x="46680" y="7740"/>
                </a:cubicBezTo>
                <a:cubicBezTo>
                  <a:pt x="45369" y="3892"/>
                  <a:pt x="41914" y="0"/>
                  <a:pt x="37516" y="0"/>
                </a:cubicBezTo>
                <a:close/>
              </a:path>
            </a:pathLst>
          </a:custGeom>
          <a:solidFill>
            <a:srgbClr val="FFEA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15"/>
          </p:nvPr>
        </p:nvSpPr>
        <p:spPr>
          <a:xfrm>
            <a:off x="726000" y="5266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Ethical Issues caused by AI</a:t>
            </a:r>
            <a:endParaRPr dirty="0"/>
          </a:p>
        </p:txBody>
      </p:sp>
      <p:sp>
        <p:nvSpPr>
          <p:cNvPr id="809" name="Google Shape;809;p35"/>
          <p:cNvSpPr txBox="1">
            <a:spLocks noGrp="1"/>
          </p:cNvSpPr>
          <p:nvPr>
            <p:ph type="title" idx="2"/>
          </p:nvPr>
        </p:nvSpPr>
        <p:spPr>
          <a:xfrm>
            <a:off x="3281465" y="1267028"/>
            <a:ext cx="23040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Security</a:t>
            </a:r>
            <a:endParaRPr dirty="0"/>
          </a:p>
        </p:txBody>
      </p:sp>
      <p:sp>
        <p:nvSpPr>
          <p:cNvPr id="810" name="Google Shape;810;p35"/>
          <p:cNvSpPr txBox="1">
            <a:spLocks noGrp="1"/>
          </p:cNvSpPr>
          <p:nvPr>
            <p:ph type="title"/>
          </p:nvPr>
        </p:nvSpPr>
        <p:spPr>
          <a:xfrm>
            <a:off x="1819604" y="1791806"/>
            <a:ext cx="23040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Inequality</a:t>
            </a:r>
            <a:endParaRPr dirty="0"/>
          </a:p>
        </p:txBody>
      </p:sp>
      <p:sp>
        <p:nvSpPr>
          <p:cNvPr id="812" name="Google Shape;812;p35"/>
          <p:cNvSpPr txBox="1">
            <a:spLocks noGrp="1"/>
          </p:cNvSpPr>
          <p:nvPr>
            <p:ph type="subTitle" idx="1"/>
          </p:nvPr>
        </p:nvSpPr>
        <p:spPr>
          <a:xfrm>
            <a:off x="1819629" y="2209431"/>
            <a:ext cx="23040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How to </a:t>
            </a:r>
            <a:r>
              <a:rPr lang="en-US" dirty="0"/>
              <a:t>distribute </a:t>
            </a:r>
            <a:r>
              <a:rPr lang="en" dirty="0"/>
              <a:t>the wealth</a:t>
            </a:r>
            <a:endParaRPr dirty="0"/>
          </a:p>
        </p:txBody>
      </p:sp>
      <p:sp>
        <p:nvSpPr>
          <p:cNvPr id="814" name="Google Shape;814;p35"/>
          <p:cNvSpPr txBox="1">
            <a:spLocks noGrp="1"/>
          </p:cNvSpPr>
          <p:nvPr>
            <p:ph type="subTitle" idx="3"/>
          </p:nvPr>
        </p:nvSpPr>
        <p:spPr>
          <a:xfrm>
            <a:off x="3463592" y="1683472"/>
            <a:ext cx="1941824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How to </a:t>
            </a:r>
            <a:r>
              <a:rPr lang="en-US" dirty="0"/>
              <a:t>prevent AI from</a:t>
            </a:r>
            <a:r>
              <a:rPr lang="en" dirty="0"/>
              <a:t> being used </a:t>
            </a:r>
            <a:r>
              <a:rPr lang="en-US" dirty="0"/>
              <a:t>maliciously</a:t>
            </a:r>
            <a:endParaRPr dirty="0"/>
          </a:p>
        </p:txBody>
      </p:sp>
      <p:sp>
        <p:nvSpPr>
          <p:cNvPr id="815" name="Google Shape;815;p35"/>
          <p:cNvSpPr txBox="1">
            <a:spLocks noGrp="1"/>
          </p:cNvSpPr>
          <p:nvPr>
            <p:ph type="title" idx="4"/>
          </p:nvPr>
        </p:nvSpPr>
        <p:spPr>
          <a:xfrm>
            <a:off x="2451494" y="4018401"/>
            <a:ext cx="23040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Humanity</a:t>
            </a:r>
            <a:endParaRPr dirty="0"/>
          </a:p>
        </p:txBody>
      </p:sp>
      <p:sp>
        <p:nvSpPr>
          <p:cNvPr id="816" name="Google Shape;816;p35"/>
          <p:cNvSpPr txBox="1">
            <a:spLocks noGrp="1"/>
          </p:cNvSpPr>
          <p:nvPr>
            <p:ph type="subTitle" idx="5"/>
          </p:nvPr>
        </p:nvSpPr>
        <p:spPr>
          <a:xfrm>
            <a:off x="2653500" y="4435543"/>
            <a:ext cx="1899986" cy="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How do machines affect our behavior and </a:t>
            </a:r>
            <a:r>
              <a:rPr lang="en-US" dirty="0"/>
              <a:t>interaction</a:t>
            </a:r>
            <a:endParaRPr dirty="0"/>
          </a:p>
        </p:txBody>
      </p:sp>
      <p:sp>
        <p:nvSpPr>
          <p:cNvPr id="817" name="Google Shape;817;p35"/>
          <p:cNvSpPr txBox="1">
            <a:spLocks noGrp="1"/>
          </p:cNvSpPr>
          <p:nvPr>
            <p:ph type="title" idx="6"/>
          </p:nvPr>
        </p:nvSpPr>
        <p:spPr>
          <a:xfrm>
            <a:off x="357836" y="1265847"/>
            <a:ext cx="23040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Unemployment</a:t>
            </a:r>
            <a:endParaRPr dirty="0"/>
          </a:p>
        </p:txBody>
      </p:sp>
      <p:sp>
        <p:nvSpPr>
          <p:cNvPr id="818" name="Google Shape;818;p35"/>
          <p:cNvSpPr txBox="1">
            <a:spLocks noGrp="1"/>
          </p:cNvSpPr>
          <p:nvPr>
            <p:ph type="subTitle" idx="7"/>
          </p:nvPr>
        </p:nvSpPr>
        <p:spPr>
          <a:xfrm>
            <a:off x="357836" y="1683472"/>
            <a:ext cx="23040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How to </a:t>
            </a:r>
            <a:r>
              <a:rPr lang="en-US" dirty="0"/>
              <a:t>handle</a:t>
            </a:r>
            <a:r>
              <a:rPr lang="en" dirty="0"/>
              <a:t> unemployment ca</a:t>
            </a:r>
            <a:r>
              <a:rPr lang="en-US" dirty="0"/>
              <a:t>us</a:t>
            </a:r>
            <a:r>
              <a:rPr lang="en" dirty="0"/>
              <a:t>ed by AI</a:t>
            </a:r>
            <a:endParaRPr dirty="0"/>
          </a:p>
        </p:txBody>
      </p:sp>
      <p:sp>
        <p:nvSpPr>
          <p:cNvPr id="819" name="Google Shape;819;p35"/>
          <p:cNvSpPr txBox="1">
            <a:spLocks noGrp="1"/>
          </p:cNvSpPr>
          <p:nvPr>
            <p:ph type="title" idx="8"/>
          </p:nvPr>
        </p:nvSpPr>
        <p:spPr>
          <a:xfrm>
            <a:off x="885759" y="3450938"/>
            <a:ext cx="23040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Robots Rights</a:t>
            </a:r>
            <a:endParaRPr dirty="0"/>
          </a:p>
        </p:txBody>
      </p:sp>
      <p:sp>
        <p:nvSpPr>
          <p:cNvPr id="820" name="Google Shape;820;p35"/>
          <p:cNvSpPr txBox="1">
            <a:spLocks noGrp="1"/>
          </p:cNvSpPr>
          <p:nvPr>
            <p:ph type="subTitle" idx="9"/>
          </p:nvPr>
        </p:nvSpPr>
        <p:spPr>
          <a:xfrm>
            <a:off x="1179982" y="3855374"/>
            <a:ext cx="1715552" cy="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What rights should be given to robots</a:t>
            </a:r>
            <a:endParaRPr dirty="0"/>
          </a:p>
        </p:txBody>
      </p:sp>
      <p:sp>
        <p:nvSpPr>
          <p:cNvPr id="821" name="Google Shape;821;p35"/>
          <p:cNvSpPr txBox="1">
            <a:spLocks noGrp="1"/>
          </p:cNvSpPr>
          <p:nvPr>
            <p:ph type="title" idx="13"/>
          </p:nvPr>
        </p:nvSpPr>
        <p:spPr>
          <a:xfrm>
            <a:off x="4252259" y="4054054"/>
            <a:ext cx="23040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Artificial Stupidity</a:t>
            </a:r>
            <a:endParaRPr dirty="0"/>
          </a:p>
        </p:txBody>
      </p:sp>
      <p:sp>
        <p:nvSpPr>
          <p:cNvPr id="822" name="Google Shape;822;p35"/>
          <p:cNvSpPr txBox="1">
            <a:spLocks noGrp="1"/>
          </p:cNvSpPr>
          <p:nvPr>
            <p:ph type="subTitle" idx="14"/>
          </p:nvPr>
        </p:nvSpPr>
        <p:spPr>
          <a:xfrm>
            <a:off x="4479360" y="4452173"/>
            <a:ext cx="1799654" cy="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How to make sure AI won’t make mistakes</a:t>
            </a:r>
            <a:endParaRPr dirty="0"/>
          </a:p>
        </p:txBody>
      </p:sp>
      <p:sp>
        <p:nvSpPr>
          <p:cNvPr id="95" name="Google Shape;815;p35">
            <a:extLst>
              <a:ext uri="{FF2B5EF4-FFF2-40B4-BE49-F238E27FC236}">
                <a16:creationId xmlns:a16="http://schemas.microsoft.com/office/drawing/2014/main" id="{F0B16C2C-7424-5C4E-89F8-E052462450CF}"/>
              </a:ext>
            </a:extLst>
          </p:cNvPr>
          <p:cNvSpPr txBox="1">
            <a:spLocks/>
          </p:cNvSpPr>
          <p:nvPr/>
        </p:nvSpPr>
        <p:spPr>
          <a:xfrm>
            <a:off x="4799332" y="1785835"/>
            <a:ext cx="23040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 Regular"/>
              <a:buNone/>
              <a:defRPr sz="12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Evil Genies</a:t>
            </a:r>
          </a:p>
        </p:txBody>
      </p:sp>
      <p:sp>
        <p:nvSpPr>
          <p:cNvPr id="96" name="Google Shape;816;p35">
            <a:extLst>
              <a:ext uri="{FF2B5EF4-FFF2-40B4-BE49-F238E27FC236}">
                <a16:creationId xmlns:a16="http://schemas.microsoft.com/office/drawing/2014/main" id="{964B6CFE-9A44-9540-965A-54356BDAFEDC}"/>
              </a:ext>
            </a:extLst>
          </p:cNvPr>
          <p:cNvSpPr txBox="1">
            <a:spLocks/>
          </p:cNvSpPr>
          <p:nvPr/>
        </p:nvSpPr>
        <p:spPr>
          <a:xfrm>
            <a:off x="4799332" y="2203460"/>
            <a:ext cx="23040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How do we protect against unintended consequences</a:t>
            </a:r>
          </a:p>
        </p:txBody>
      </p:sp>
      <p:sp>
        <p:nvSpPr>
          <p:cNvPr id="101" name="Google Shape;817;p35">
            <a:extLst>
              <a:ext uri="{FF2B5EF4-FFF2-40B4-BE49-F238E27FC236}">
                <a16:creationId xmlns:a16="http://schemas.microsoft.com/office/drawing/2014/main" id="{741B217B-C6CF-0A49-BF93-DAD16CAA61DF}"/>
              </a:ext>
            </a:extLst>
          </p:cNvPr>
          <p:cNvSpPr txBox="1">
            <a:spLocks/>
          </p:cNvSpPr>
          <p:nvPr/>
        </p:nvSpPr>
        <p:spPr>
          <a:xfrm>
            <a:off x="6261082" y="1265847"/>
            <a:ext cx="23040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 Regular"/>
              <a:buNone/>
              <a:defRPr sz="12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Singularity</a:t>
            </a:r>
          </a:p>
        </p:txBody>
      </p:sp>
      <p:sp>
        <p:nvSpPr>
          <p:cNvPr id="102" name="Google Shape;818;p35">
            <a:extLst>
              <a:ext uri="{FF2B5EF4-FFF2-40B4-BE49-F238E27FC236}">
                <a16:creationId xmlns:a16="http://schemas.microsoft.com/office/drawing/2014/main" id="{AFD0C2ED-4C44-DF4F-9451-1FE2A688C21C}"/>
              </a:ext>
            </a:extLst>
          </p:cNvPr>
          <p:cNvSpPr txBox="1">
            <a:spLocks/>
          </p:cNvSpPr>
          <p:nvPr/>
        </p:nvSpPr>
        <p:spPr>
          <a:xfrm>
            <a:off x="6442169" y="1683472"/>
            <a:ext cx="1941825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What should we do when singularity achieve</a:t>
            </a:r>
          </a:p>
        </p:txBody>
      </p:sp>
      <p:sp>
        <p:nvSpPr>
          <p:cNvPr id="103" name="Google Shape;821;p35">
            <a:extLst>
              <a:ext uri="{FF2B5EF4-FFF2-40B4-BE49-F238E27FC236}">
                <a16:creationId xmlns:a16="http://schemas.microsoft.com/office/drawing/2014/main" id="{00B99E3F-2239-A040-8360-A5877BF598FD}"/>
              </a:ext>
            </a:extLst>
          </p:cNvPr>
          <p:cNvSpPr txBox="1">
            <a:spLocks/>
          </p:cNvSpPr>
          <p:nvPr/>
        </p:nvSpPr>
        <p:spPr>
          <a:xfrm>
            <a:off x="5806568" y="3456605"/>
            <a:ext cx="23040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 Regular"/>
              <a:buNone/>
              <a:defRPr sz="12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Racist Robots</a:t>
            </a:r>
          </a:p>
        </p:txBody>
      </p:sp>
      <p:sp>
        <p:nvSpPr>
          <p:cNvPr id="104" name="Google Shape;822;p35">
            <a:extLst>
              <a:ext uri="{FF2B5EF4-FFF2-40B4-BE49-F238E27FC236}">
                <a16:creationId xmlns:a16="http://schemas.microsoft.com/office/drawing/2014/main" id="{BA4FE94A-4C93-CC46-A9DB-B64E412B6694}"/>
              </a:ext>
            </a:extLst>
          </p:cNvPr>
          <p:cNvSpPr txBox="1">
            <a:spLocks/>
          </p:cNvSpPr>
          <p:nvPr/>
        </p:nvSpPr>
        <p:spPr>
          <a:xfrm>
            <a:off x="6220302" y="3853486"/>
            <a:ext cx="1476531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How do we eliminate AI bias</a:t>
            </a:r>
          </a:p>
        </p:txBody>
      </p:sp>
      <p:sp>
        <p:nvSpPr>
          <p:cNvPr id="106" name="Google Shape;3868;p51">
            <a:extLst>
              <a:ext uri="{FF2B5EF4-FFF2-40B4-BE49-F238E27FC236}">
                <a16:creationId xmlns:a16="http://schemas.microsoft.com/office/drawing/2014/main" id="{D0711F5B-1AE8-B445-B0A8-CDD3850B7CD7}"/>
              </a:ext>
            </a:extLst>
          </p:cNvPr>
          <p:cNvSpPr/>
          <p:nvPr/>
        </p:nvSpPr>
        <p:spPr>
          <a:xfrm>
            <a:off x="7714004" y="4227247"/>
            <a:ext cx="1702156" cy="937739"/>
          </a:xfrm>
          <a:custGeom>
            <a:avLst/>
            <a:gdLst/>
            <a:ahLst/>
            <a:cxnLst/>
            <a:rect l="l" t="t" r="r" b="b"/>
            <a:pathLst>
              <a:path w="59730" h="32906" extrusionOk="0">
                <a:moveTo>
                  <a:pt x="30418" y="1"/>
                </a:moveTo>
                <a:cubicBezTo>
                  <a:pt x="28386" y="1"/>
                  <a:pt x="27144" y="1283"/>
                  <a:pt x="26713" y="2925"/>
                </a:cubicBezTo>
                <a:cubicBezTo>
                  <a:pt x="26378" y="4201"/>
                  <a:pt x="25221" y="5087"/>
                  <a:pt x="23897" y="5087"/>
                </a:cubicBezTo>
                <a:cubicBezTo>
                  <a:pt x="22616" y="5082"/>
                  <a:pt x="21332" y="5045"/>
                  <a:pt x="20049" y="5045"/>
                </a:cubicBezTo>
                <a:cubicBezTo>
                  <a:pt x="19344" y="5045"/>
                  <a:pt x="18640" y="5056"/>
                  <a:pt x="17936" y="5090"/>
                </a:cubicBezTo>
                <a:cubicBezTo>
                  <a:pt x="14845" y="5236"/>
                  <a:pt x="13667" y="7383"/>
                  <a:pt x="13220" y="9049"/>
                </a:cubicBezTo>
                <a:cubicBezTo>
                  <a:pt x="12911" y="10206"/>
                  <a:pt x="11846" y="11000"/>
                  <a:pt x="10648" y="11000"/>
                </a:cubicBezTo>
                <a:lnTo>
                  <a:pt x="5491" y="11000"/>
                </a:lnTo>
                <a:cubicBezTo>
                  <a:pt x="4401" y="11000"/>
                  <a:pt x="3407" y="11448"/>
                  <a:pt x="2688" y="12167"/>
                </a:cubicBezTo>
                <a:cubicBezTo>
                  <a:pt x="1969" y="12887"/>
                  <a:pt x="1521" y="13881"/>
                  <a:pt x="1521" y="14970"/>
                </a:cubicBezTo>
                <a:cubicBezTo>
                  <a:pt x="1521" y="17155"/>
                  <a:pt x="3309" y="18940"/>
                  <a:pt x="5491" y="18940"/>
                </a:cubicBezTo>
                <a:lnTo>
                  <a:pt x="13373" y="18940"/>
                </a:lnTo>
                <a:cubicBezTo>
                  <a:pt x="14245" y="18940"/>
                  <a:pt x="15035" y="19300"/>
                  <a:pt x="15609" y="19873"/>
                </a:cubicBezTo>
                <a:cubicBezTo>
                  <a:pt x="16182" y="20446"/>
                  <a:pt x="16538" y="21237"/>
                  <a:pt x="16538" y="22109"/>
                </a:cubicBezTo>
                <a:cubicBezTo>
                  <a:pt x="16538" y="23849"/>
                  <a:pt x="15113" y="25274"/>
                  <a:pt x="13373" y="25274"/>
                </a:cubicBezTo>
                <a:lnTo>
                  <a:pt x="2437" y="25274"/>
                </a:lnTo>
                <a:cubicBezTo>
                  <a:pt x="1959" y="25475"/>
                  <a:pt x="1528" y="25770"/>
                  <a:pt x="1168" y="26129"/>
                </a:cubicBezTo>
                <a:cubicBezTo>
                  <a:pt x="449" y="26849"/>
                  <a:pt x="1" y="27843"/>
                  <a:pt x="1" y="28932"/>
                </a:cubicBezTo>
                <a:cubicBezTo>
                  <a:pt x="1" y="31117"/>
                  <a:pt x="1786" y="32905"/>
                  <a:pt x="3971" y="32905"/>
                </a:cubicBezTo>
                <a:lnTo>
                  <a:pt x="29106" y="32905"/>
                </a:lnTo>
                <a:cubicBezTo>
                  <a:pt x="29194" y="32905"/>
                  <a:pt x="29278" y="32902"/>
                  <a:pt x="29360" y="32895"/>
                </a:cubicBezTo>
                <a:cubicBezTo>
                  <a:pt x="29479" y="32902"/>
                  <a:pt x="29598" y="32905"/>
                  <a:pt x="29716" y="32905"/>
                </a:cubicBezTo>
                <a:lnTo>
                  <a:pt x="52469" y="32905"/>
                </a:lnTo>
                <a:cubicBezTo>
                  <a:pt x="54410" y="32905"/>
                  <a:pt x="56174" y="32111"/>
                  <a:pt x="57453" y="30832"/>
                </a:cubicBezTo>
                <a:cubicBezTo>
                  <a:pt x="58729" y="29553"/>
                  <a:pt x="59523" y="27789"/>
                  <a:pt x="59523" y="25847"/>
                </a:cubicBezTo>
                <a:cubicBezTo>
                  <a:pt x="59523" y="21967"/>
                  <a:pt x="56347" y="18794"/>
                  <a:pt x="52469" y="18794"/>
                </a:cubicBezTo>
                <a:lnTo>
                  <a:pt x="50718" y="18794"/>
                </a:lnTo>
                <a:cubicBezTo>
                  <a:pt x="48296" y="18217"/>
                  <a:pt x="46480" y="16032"/>
                  <a:pt x="46480" y="13443"/>
                </a:cubicBezTo>
                <a:lnTo>
                  <a:pt x="46480" y="13440"/>
                </a:lnTo>
                <a:cubicBezTo>
                  <a:pt x="46480" y="10416"/>
                  <a:pt x="48954" y="7943"/>
                  <a:pt x="51980" y="7943"/>
                </a:cubicBezTo>
                <a:lnTo>
                  <a:pt x="55553" y="7943"/>
                </a:lnTo>
                <a:cubicBezTo>
                  <a:pt x="57864" y="7943"/>
                  <a:pt x="59730" y="5942"/>
                  <a:pt x="59506" y="3590"/>
                </a:cubicBezTo>
                <a:cubicBezTo>
                  <a:pt x="59320" y="1612"/>
                  <a:pt x="57477" y="1"/>
                  <a:pt x="5548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1AD569F-6E41-C74E-AFDD-6E19354493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76408" y="1169792"/>
            <a:ext cx="749354" cy="749354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0EF1A31-7659-5B4A-B3B9-D7B764EA054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2892" y="542132"/>
            <a:ext cx="893887" cy="893887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E7382A-A80A-0748-AA21-33D571000C4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64550" y="687746"/>
            <a:ext cx="686779" cy="686779"/>
          </a:xfrm>
          <a:prstGeom prst="rect">
            <a:avLst/>
          </a:prstGeom>
        </p:spPr>
      </p:pic>
      <p:pic>
        <p:nvPicPr>
          <p:cNvPr id="22" name="Picture 21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E7E7488B-18E4-A841-92CF-4EFE96E74F6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66800" y="705336"/>
            <a:ext cx="673624" cy="673624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0E5F57FD-2E6F-6A41-9788-3C9B02F1D66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23534" y="2787544"/>
            <a:ext cx="828449" cy="828449"/>
          </a:xfrm>
          <a:prstGeom prst="rect">
            <a:avLst/>
          </a:prstGeom>
        </p:spPr>
      </p:pic>
      <p:pic>
        <p:nvPicPr>
          <p:cNvPr id="28" name="Picture 27" descr="A picture containing device&#10;&#10;Description automatically generated">
            <a:extLst>
              <a:ext uri="{FF2B5EF4-FFF2-40B4-BE49-F238E27FC236}">
                <a16:creationId xmlns:a16="http://schemas.microsoft.com/office/drawing/2014/main" id="{6EF67163-6CED-5B46-AE16-43A8C9D475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1885" y="3462064"/>
            <a:ext cx="673006" cy="673006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D8A23A-EA9B-904A-93DC-865CC18FB44F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4313" y="2861394"/>
            <a:ext cx="680411" cy="680411"/>
          </a:xfrm>
          <a:prstGeom prst="rect">
            <a:avLst/>
          </a:prstGeom>
        </p:spPr>
      </p:pic>
      <p:pic>
        <p:nvPicPr>
          <p:cNvPr id="34" name="Picture 33" descr="A picture containing black, white, tiled, tower&#10;&#10;Description automatically generated">
            <a:extLst>
              <a:ext uri="{FF2B5EF4-FFF2-40B4-BE49-F238E27FC236}">
                <a16:creationId xmlns:a16="http://schemas.microsoft.com/office/drawing/2014/main" id="{3440BA3E-4152-B642-BAA0-7698BC689CC5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82868" y="1076005"/>
            <a:ext cx="936927" cy="936927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2F443E9E-8F6F-004D-B259-EB41E25FAE9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59702" y="3294169"/>
            <a:ext cx="940614" cy="9374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9"/>
          <p:cNvSpPr txBox="1">
            <a:spLocks noGrp="1"/>
          </p:cNvSpPr>
          <p:nvPr>
            <p:ph type="title"/>
          </p:nvPr>
        </p:nvSpPr>
        <p:spPr>
          <a:xfrm>
            <a:off x="297326" y="1859966"/>
            <a:ext cx="444415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02 Data Bias Issues</a:t>
            </a:r>
            <a:endParaRPr dirty="0"/>
          </a:p>
        </p:txBody>
      </p:sp>
      <p:sp>
        <p:nvSpPr>
          <p:cNvPr id="443" name="Google Shape;443;p29"/>
          <p:cNvSpPr txBox="1">
            <a:spLocks noGrp="1"/>
          </p:cNvSpPr>
          <p:nvPr>
            <p:ph type="body" idx="1"/>
          </p:nvPr>
        </p:nvSpPr>
        <p:spPr>
          <a:xfrm>
            <a:off x="297326" y="2524291"/>
            <a:ext cx="3563700" cy="1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</a:t>
            </a:r>
            <a:r>
              <a:rPr lang="en-US" dirty="0"/>
              <a:t>algorithmic</a:t>
            </a:r>
            <a:r>
              <a:rPr lang="en" dirty="0"/>
              <a:t> perspective, there are 3 types of biases</a:t>
            </a:r>
            <a:endParaRPr dirty="0"/>
          </a:p>
        </p:txBody>
      </p:sp>
      <p:grpSp>
        <p:nvGrpSpPr>
          <p:cNvPr id="444" name="Google Shape;444;p29"/>
          <p:cNvGrpSpPr/>
          <p:nvPr/>
        </p:nvGrpSpPr>
        <p:grpSpPr>
          <a:xfrm>
            <a:off x="3924475" y="4325846"/>
            <a:ext cx="4490700" cy="276975"/>
            <a:chOff x="646450" y="4378600"/>
            <a:chExt cx="4490700" cy="276975"/>
          </a:xfrm>
        </p:grpSpPr>
        <p:cxnSp>
          <p:nvCxnSpPr>
            <p:cNvPr id="445" name="Google Shape;445;p29"/>
            <p:cNvCxnSpPr/>
            <p:nvPr/>
          </p:nvCxnSpPr>
          <p:spPr>
            <a:xfrm>
              <a:off x="646450" y="4378600"/>
              <a:ext cx="44907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446;p29"/>
            <p:cNvCxnSpPr/>
            <p:nvPr/>
          </p:nvCxnSpPr>
          <p:spPr>
            <a:xfrm>
              <a:off x="943200" y="4497300"/>
              <a:ext cx="18399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29"/>
            <p:cNvCxnSpPr/>
            <p:nvPr/>
          </p:nvCxnSpPr>
          <p:spPr>
            <a:xfrm>
              <a:off x="4972250" y="4497300"/>
              <a:ext cx="1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9"/>
            <p:cNvCxnSpPr/>
            <p:nvPr/>
          </p:nvCxnSpPr>
          <p:spPr>
            <a:xfrm>
              <a:off x="3758900" y="4497300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9"/>
            <p:cNvCxnSpPr/>
            <p:nvPr/>
          </p:nvCxnSpPr>
          <p:spPr>
            <a:xfrm>
              <a:off x="1886125" y="4655575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0" name="Google Shape;450;p29"/>
          <p:cNvGrpSpPr/>
          <p:nvPr/>
        </p:nvGrpSpPr>
        <p:grpSpPr>
          <a:xfrm>
            <a:off x="1066077" y="379909"/>
            <a:ext cx="7582508" cy="4294602"/>
            <a:chOff x="1066077" y="379909"/>
            <a:chExt cx="7582508" cy="4294602"/>
          </a:xfrm>
        </p:grpSpPr>
        <p:grpSp>
          <p:nvGrpSpPr>
            <p:cNvPr id="451" name="Google Shape;451;p29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452" name="Google Shape;452;p29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53" name="Google Shape;453;p29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54" name="Google Shape;454;p29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55" name="Google Shape;455;p29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456" name="Google Shape;456;p29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457" name="Google Shape;457;p29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58" name="Google Shape;458;p29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459" name="Google Shape;459;p29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460" name="Google Shape;460;p29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461" name="Google Shape;461;p29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  <p:sp>
        <p:nvSpPr>
          <p:cNvPr id="52" name="Google Shape;2612;p45">
            <a:extLst>
              <a:ext uri="{FF2B5EF4-FFF2-40B4-BE49-F238E27FC236}">
                <a16:creationId xmlns:a16="http://schemas.microsoft.com/office/drawing/2014/main" id="{61730D72-E19E-9A49-B90A-A03B7B76AA52}"/>
              </a:ext>
            </a:extLst>
          </p:cNvPr>
          <p:cNvSpPr/>
          <p:nvPr/>
        </p:nvSpPr>
        <p:spPr>
          <a:xfrm>
            <a:off x="4293655" y="2972300"/>
            <a:ext cx="1273511" cy="1340509"/>
          </a:xfrm>
          <a:custGeom>
            <a:avLst/>
            <a:gdLst/>
            <a:ahLst/>
            <a:cxnLst/>
            <a:rect l="l" t="t" r="r" b="b"/>
            <a:pathLst>
              <a:path w="14643" h="29414" extrusionOk="0">
                <a:moveTo>
                  <a:pt x="0" y="0"/>
                </a:moveTo>
                <a:lnTo>
                  <a:pt x="0" y="29414"/>
                </a:lnTo>
                <a:lnTo>
                  <a:pt x="14642" y="29414"/>
                </a:lnTo>
                <a:lnTo>
                  <a:pt x="14642" y="0"/>
                </a:lnTo>
                <a:close/>
              </a:path>
            </a:pathLst>
          </a:custGeom>
          <a:solidFill>
            <a:srgbClr val="0C34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2614;p45">
            <a:extLst>
              <a:ext uri="{FF2B5EF4-FFF2-40B4-BE49-F238E27FC236}">
                <a16:creationId xmlns:a16="http://schemas.microsoft.com/office/drawing/2014/main" id="{D99A9936-CCDC-204D-B4EE-0514D7124540}"/>
              </a:ext>
            </a:extLst>
          </p:cNvPr>
          <p:cNvSpPr/>
          <p:nvPr/>
        </p:nvSpPr>
        <p:spPr>
          <a:xfrm>
            <a:off x="4883866" y="2729757"/>
            <a:ext cx="668781" cy="191021"/>
          </a:xfrm>
          <a:custGeom>
            <a:avLst/>
            <a:gdLst/>
            <a:ahLst/>
            <a:cxnLst/>
            <a:rect l="l" t="t" r="r" b="b"/>
            <a:pathLst>
              <a:path w="14603" h="4171" extrusionOk="0">
                <a:moveTo>
                  <a:pt x="10430" y="1"/>
                </a:moveTo>
                <a:lnTo>
                  <a:pt x="0" y="71"/>
                </a:lnTo>
                <a:lnTo>
                  <a:pt x="0" y="4170"/>
                </a:lnTo>
                <a:lnTo>
                  <a:pt x="14602" y="4170"/>
                </a:lnTo>
                <a:lnTo>
                  <a:pt x="10430" y="1"/>
                </a:lnTo>
                <a:close/>
              </a:path>
            </a:pathLst>
          </a:custGeom>
          <a:solidFill>
            <a:srgbClr val="0C34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2701;p47">
            <a:extLst>
              <a:ext uri="{FF2B5EF4-FFF2-40B4-BE49-F238E27FC236}">
                <a16:creationId xmlns:a16="http://schemas.microsoft.com/office/drawing/2014/main" id="{BC57797D-20E5-D140-8FF2-BDDA16F9459A}"/>
              </a:ext>
            </a:extLst>
          </p:cNvPr>
          <p:cNvGrpSpPr/>
          <p:nvPr/>
        </p:nvGrpSpPr>
        <p:grpSpPr>
          <a:xfrm>
            <a:off x="4352084" y="1948186"/>
            <a:ext cx="1149969" cy="755700"/>
            <a:chOff x="3171518" y="1466724"/>
            <a:chExt cx="2800975" cy="2133301"/>
          </a:xfrm>
        </p:grpSpPr>
        <p:sp>
          <p:nvSpPr>
            <p:cNvPr id="58" name="Google Shape;2702;p47">
              <a:extLst>
                <a:ext uri="{FF2B5EF4-FFF2-40B4-BE49-F238E27FC236}">
                  <a16:creationId xmlns:a16="http://schemas.microsoft.com/office/drawing/2014/main" id="{713C37D2-C0A6-4448-AEA2-36BD977705C0}"/>
                </a:ext>
              </a:extLst>
            </p:cNvPr>
            <p:cNvSpPr/>
            <p:nvPr/>
          </p:nvSpPr>
          <p:spPr>
            <a:xfrm>
              <a:off x="4092568" y="3238787"/>
              <a:ext cx="956485" cy="36123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2703;p47">
              <a:extLst>
                <a:ext uri="{FF2B5EF4-FFF2-40B4-BE49-F238E27FC236}">
                  <a16:creationId xmlns:a16="http://schemas.microsoft.com/office/drawing/2014/main" id="{986783A6-6975-4C42-A3BE-B4B6312FE125}"/>
                </a:ext>
              </a:extLst>
            </p:cNvPr>
            <p:cNvSpPr/>
            <p:nvPr/>
          </p:nvSpPr>
          <p:spPr>
            <a:xfrm>
              <a:off x="3171518" y="1466724"/>
              <a:ext cx="2800975" cy="1772105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04;p47">
              <a:extLst>
                <a:ext uri="{FF2B5EF4-FFF2-40B4-BE49-F238E27FC236}">
                  <a16:creationId xmlns:a16="http://schemas.microsoft.com/office/drawing/2014/main" id="{88CD120C-50AD-D944-9AA2-09A41D5A5B19}"/>
                </a:ext>
              </a:extLst>
            </p:cNvPr>
            <p:cNvSpPr/>
            <p:nvPr/>
          </p:nvSpPr>
          <p:spPr>
            <a:xfrm>
              <a:off x="3267738" y="1556205"/>
              <a:ext cx="2610830" cy="159199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" name="Google Shape;2705;p47">
              <a:extLst>
                <a:ext uri="{FF2B5EF4-FFF2-40B4-BE49-F238E27FC236}">
                  <a16:creationId xmlns:a16="http://schemas.microsoft.com/office/drawing/2014/main" id="{869D1049-F6FC-7B4E-8780-C3D352EF9A07}"/>
                </a:ext>
              </a:extLst>
            </p:cNvPr>
            <p:cNvCxnSpPr/>
            <p:nvPr/>
          </p:nvCxnSpPr>
          <p:spPr>
            <a:xfrm>
              <a:off x="4102906" y="3565839"/>
              <a:ext cx="942573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" name="Google Shape;2614;p45">
            <a:extLst>
              <a:ext uri="{FF2B5EF4-FFF2-40B4-BE49-F238E27FC236}">
                <a16:creationId xmlns:a16="http://schemas.microsoft.com/office/drawing/2014/main" id="{0226577F-B9EB-E748-B5B9-F19770963E0C}"/>
              </a:ext>
            </a:extLst>
          </p:cNvPr>
          <p:cNvSpPr/>
          <p:nvPr/>
        </p:nvSpPr>
        <p:spPr>
          <a:xfrm flipH="1">
            <a:off x="4277547" y="2729757"/>
            <a:ext cx="684856" cy="191021"/>
          </a:xfrm>
          <a:custGeom>
            <a:avLst/>
            <a:gdLst/>
            <a:ahLst/>
            <a:cxnLst/>
            <a:rect l="l" t="t" r="r" b="b"/>
            <a:pathLst>
              <a:path w="14603" h="4171" extrusionOk="0">
                <a:moveTo>
                  <a:pt x="10430" y="1"/>
                </a:moveTo>
                <a:lnTo>
                  <a:pt x="0" y="71"/>
                </a:lnTo>
                <a:lnTo>
                  <a:pt x="0" y="4170"/>
                </a:lnTo>
                <a:lnTo>
                  <a:pt x="14602" y="4170"/>
                </a:lnTo>
                <a:lnTo>
                  <a:pt x="10430" y="1"/>
                </a:lnTo>
                <a:close/>
              </a:path>
            </a:pathLst>
          </a:custGeom>
          <a:solidFill>
            <a:srgbClr val="0C34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2612;p45">
            <a:extLst>
              <a:ext uri="{FF2B5EF4-FFF2-40B4-BE49-F238E27FC236}">
                <a16:creationId xmlns:a16="http://schemas.microsoft.com/office/drawing/2014/main" id="{D2D95140-C1B5-4143-A8E7-CBC73316C799}"/>
              </a:ext>
            </a:extLst>
          </p:cNvPr>
          <p:cNvSpPr/>
          <p:nvPr/>
        </p:nvSpPr>
        <p:spPr>
          <a:xfrm>
            <a:off x="4406856" y="1989313"/>
            <a:ext cx="1056635" cy="554517"/>
          </a:xfrm>
          <a:custGeom>
            <a:avLst/>
            <a:gdLst/>
            <a:ahLst/>
            <a:cxnLst/>
            <a:rect l="l" t="t" r="r" b="b"/>
            <a:pathLst>
              <a:path w="14643" h="29414" extrusionOk="0">
                <a:moveTo>
                  <a:pt x="0" y="0"/>
                </a:moveTo>
                <a:lnTo>
                  <a:pt x="0" y="29414"/>
                </a:lnTo>
                <a:lnTo>
                  <a:pt x="14642" y="29414"/>
                </a:lnTo>
                <a:lnTo>
                  <a:pt x="14642" y="0"/>
                </a:lnTo>
                <a:close/>
              </a:path>
            </a:pathLst>
          </a:custGeom>
          <a:solidFill>
            <a:srgbClr val="0C34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29"/>
          <p:cNvGrpSpPr/>
          <p:nvPr/>
        </p:nvGrpSpPr>
        <p:grpSpPr>
          <a:xfrm>
            <a:off x="5146942" y="836964"/>
            <a:ext cx="2045769" cy="3541328"/>
            <a:chOff x="5146942" y="836964"/>
            <a:chExt cx="2045769" cy="3541328"/>
          </a:xfrm>
        </p:grpSpPr>
        <p:grpSp>
          <p:nvGrpSpPr>
            <p:cNvPr id="463" name="Google Shape;463;p29"/>
            <p:cNvGrpSpPr/>
            <p:nvPr/>
          </p:nvGrpSpPr>
          <p:grpSpPr>
            <a:xfrm flipH="1">
              <a:off x="5146942" y="836964"/>
              <a:ext cx="2045769" cy="3541328"/>
              <a:chOff x="1762750" y="439550"/>
              <a:chExt cx="2352270" cy="4071896"/>
            </a:xfrm>
          </p:grpSpPr>
          <p:sp>
            <p:nvSpPr>
              <p:cNvPr id="464" name="Google Shape;464;p29"/>
              <p:cNvSpPr/>
              <p:nvPr/>
            </p:nvSpPr>
            <p:spPr>
              <a:xfrm flipH="1">
                <a:off x="2830652" y="1330694"/>
                <a:ext cx="613432" cy="93996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3305" extrusionOk="0">
                    <a:moveTo>
                      <a:pt x="6103" y="0"/>
                    </a:moveTo>
                    <a:cubicBezTo>
                      <a:pt x="5891" y="0"/>
                      <a:pt x="5680" y="27"/>
                      <a:pt x="5476" y="76"/>
                    </a:cubicBezTo>
                    <a:cubicBezTo>
                      <a:pt x="5473" y="80"/>
                      <a:pt x="5466" y="80"/>
                      <a:pt x="5463" y="80"/>
                    </a:cubicBezTo>
                    <a:cubicBezTo>
                      <a:pt x="4700" y="277"/>
                      <a:pt x="4038" y="819"/>
                      <a:pt x="3732" y="1600"/>
                    </a:cubicBezTo>
                    <a:lnTo>
                      <a:pt x="506" y="9858"/>
                    </a:lnTo>
                    <a:cubicBezTo>
                      <a:pt x="0" y="11151"/>
                      <a:pt x="655" y="12623"/>
                      <a:pt x="1955" y="13132"/>
                    </a:cubicBezTo>
                    <a:cubicBezTo>
                      <a:pt x="2257" y="13249"/>
                      <a:pt x="2568" y="13305"/>
                      <a:pt x="2875" y="13305"/>
                    </a:cubicBezTo>
                    <a:cubicBezTo>
                      <a:pt x="3890" y="13305"/>
                      <a:pt x="4850" y="12696"/>
                      <a:pt x="5239" y="11704"/>
                    </a:cubicBezTo>
                    <a:lnTo>
                      <a:pt x="8466" y="3445"/>
                    </a:lnTo>
                    <a:cubicBezTo>
                      <a:pt x="8662" y="2943"/>
                      <a:pt x="8682" y="2414"/>
                      <a:pt x="8560" y="1926"/>
                    </a:cubicBezTo>
                    <a:cubicBezTo>
                      <a:pt x="8524" y="1783"/>
                      <a:pt x="8475" y="1647"/>
                      <a:pt x="8418" y="1514"/>
                    </a:cubicBezTo>
                    <a:cubicBezTo>
                      <a:pt x="8157" y="921"/>
                      <a:pt x="7668" y="426"/>
                      <a:pt x="7017" y="171"/>
                    </a:cubicBezTo>
                    <a:cubicBezTo>
                      <a:pt x="6936" y="141"/>
                      <a:pt x="6854" y="114"/>
                      <a:pt x="6773" y="89"/>
                    </a:cubicBezTo>
                    <a:lnTo>
                      <a:pt x="6769" y="89"/>
                    </a:lnTo>
                    <a:cubicBezTo>
                      <a:pt x="6549" y="29"/>
                      <a:pt x="6325" y="0"/>
                      <a:pt x="6103" y="0"/>
                    </a:cubicBezTo>
                    <a:close/>
                  </a:path>
                </a:pathLst>
              </a:custGeom>
              <a:solidFill>
                <a:srgbClr val="DE93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9"/>
              <p:cNvSpPr/>
              <p:nvPr/>
            </p:nvSpPr>
            <p:spPr>
              <a:xfrm flipH="1">
                <a:off x="2278617" y="2116786"/>
                <a:ext cx="437520" cy="100743"/>
              </a:xfrm>
              <a:custGeom>
                <a:avLst/>
                <a:gdLst/>
                <a:ahLst/>
                <a:cxnLst/>
                <a:rect l="l" t="t" r="r" b="b"/>
                <a:pathLst>
                  <a:path w="6193" h="1426" extrusionOk="0">
                    <a:moveTo>
                      <a:pt x="6023" y="0"/>
                    </a:moveTo>
                    <a:cubicBezTo>
                      <a:pt x="6023" y="41"/>
                      <a:pt x="5996" y="85"/>
                      <a:pt x="5942" y="85"/>
                    </a:cubicBezTo>
                    <a:lnTo>
                      <a:pt x="0" y="85"/>
                    </a:lnTo>
                    <a:cubicBezTo>
                      <a:pt x="38" y="397"/>
                      <a:pt x="72" y="733"/>
                      <a:pt x="102" y="1075"/>
                    </a:cubicBezTo>
                    <a:cubicBezTo>
                      <a:pt x="113" y="1191"/>
                      <a:pt x="123" y="1306"/>
                      <a:pt x="129" y="1425"/>
                    </a:cubicBezTo>
                    <a:lnTo>
                      <a:pt x="6098" y="1425"/>
                    </a:lnTo>
                    <a:cubicBezTo>
                      <a:pt x="6101" y="1313"/>
                      <a:pt x="6108" y="1201"/>
                      <a:pt x="6111" y="1092"/>
                    </a:cubicBezTo>
                    <a:cubicBezTo>
                      <a:pt x="6125" y="824"/>
                      <a:pt x="6139" y="563"/>
                      <a:pt x="6162" y="312"/>
                    </a:cubicBezTo>
                    <a:cubicBezTo>
                      <a:pt x="6169" y="204"/>
                      <a:pt x="6183" y="102"/>
                      <a:pt x="6192" y="0"/>
                    </a:cubicBezTo>
                    <a:close/>
                  </a:path>
                </a:pathLst>
              </a:custGeom>
              <a:solidFill>
                <a:srgbClr val="BE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6" name="Google Shape;466;p29"/>
              <p:cNvGrpSpPr/>
              <p:nvPr/>
            </p:nvGrpSpPr>
            <p:grpSpPr>
              <a:xfrm>
                <a:off x="2251317" y="1881601"/>
                <a:ext cx="734568" cy="2629845"/>
                <a:chOff x="2251317" y="1881601"/>
                <a:chExt cx="734568" cy="2629845"/>
              </a:xfrm>
            </p:grpSpPr>
            <p:sp>
              <p:nvSpPr>
                <p:cNvPr id="467" name="Google Shape;467;p29"/>
                <p:cNvSpPr/>
                <p:nvPr/>
              </p:nvSpPr>
              <p:spPr>
                <a:xfrm flipH="1">
                  <a:off x="2293737" y="2373660"/>
                  <a:ext cx="148148" cy="1190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16854" extrusionOk="0">
                      <a:moveTo>
                        <a:pt x="268" y="1"/>
                      </a:moveTo>
                      <a:cubicBezTo>
                        <a:pt x="237" y="1"/>
                        <a:pt x="214" y="25"/>
                        <a:pt x="210" y="55"/>
                      </a:cubicBezTo>
                      <a:lnTo>
                        <a:pt x="0" y="16776"/>
                      </a:lnTo>
                      <a:cubicBezTo>
                        <a:pt x="0" y="16807"/>
                        <a:pt x="24" y="16830"/>
                        <a:pt x="51" y="16830"/>
                      </a:cubicBezTo>
                      <a:lnTo>
                        <a:pt x="1829" y="16854"/>
                      </a:lnTo>
                      <a:cubicBezTo>
                        <a:pt x="1856" y="16854"/>
                        <a:pt x="1883" y="16830"/>
                        <a:pt x="1883" y="16799"/>
                      </a:cubicBezTo>
                      <a:lnTo>
                        <a:pt x="2097" y="79"/>
                      </a:lnTo>
                      <a:cubicBezTo>
                        <a:pt x="2097" y="52"/>
                        <a:pt x="2073" y="25"/>
                        <a:pt x="2042" y="25"/>
                      </a:cubicBezTo>
                      <a:lnTo>
                        <a:pt x="268" y="1"/>
                      </a:lnTo>
                      <a:close/>
                    </a:path>
                  </a:pathLst>
                </a:custGeom>
                <a:solidFill>
                  <a:srgbClr val="3325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29"/>
                <p:cNvSpPr/>
                <p:nvPr/>
              </p:nvSpPr>
              <p:spPr>
                <a:xfrm flipH="1">
                  <a:off x="2289144" y="1881601"/>
                  <a:ext cx="417880" cy="792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5" h="11224" extrusionOk="0">
                      <a:moveTo>
                        <a:pt x="2959" y="0"/>
                      </a:moveTo>
                      <a:cubicBezTo>
                        <a:pt x="1334" y="0"/>
                        <a:pt x="0" y="1330"/>
                        <a:pt x="0" y="2955"/>
                      </a:cubicBezTo>
                      <a:lnTo>
                        <a:pt x="0" y="8266"/>
                      </a:lnTo>
                      <a:cubicBezTo>
                        <a:pt x="0" y="9891"/>
                        <a:pt x="1334" y="11224"/>
                        <a:pt x="2959" y="11224"/>
                      </a:cubicBezTo>
                      <a:cubicBezTo>
                        <a:pt x="4585" y="11224"/>
                        <a:pt x="5914" y="9891"/>
                        <a:pt x="5914" y="8266"/>
                      </a:cubicBezTo>
                      <a:lnTo>
                        <a:pt x="5914" y="2955"/>
                      </a:lnTo>
                      <a:cubicBezTo>
                        <a:pt x="5914" y="1330"/>
                        <a:pt x="4585" y="0"/>
                        <a:pt x="2959" y="0"/>
                      </a:cubicBezTo>
                      <a:close/>
                    </a:path>
                  </a:pathLst>
                </a:custGeom>
                <a:solidFill>
                  <a:srgbClr val="3325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29"/>
                <p:cNvSpPr/>
                <p:nvPr/>
              </p:nvSpPr>
              <p:spPr>
                <a:xfrm flipH="1">
                  <a:off x="2562196" y="2452078"/>
                  <a:ext cx="133382" cy="1188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830" extrusionOk="0">
                      <a:moveTo>
                        <a:pt x="55" y="1"/>
                      </a:moveTo>
                      <a:cubicBezTo>
                        <a:pt x="29" y="1"/>
                        <a:pt x="1" y="24"/>
                        <a:pt x="1" y="55"/>
                      </a:cubicBezTo>
                      <a:lnTo>
                        <a:pt x="1" y="16775"/>
                      </a:lnTo>
                      <a:cubicBezTo>
                        <a:pt x="1" y="16806"/>
                        <a:pt x="29" y="16829"/>
                        <a:pt x="55" y="16829"/>
                      </a:cubicBezTo>
                      <a:lnTo>
                        <a:pt x="1833" y="16829"/>
                      </a:lnTo>
                      <a:cubicBezTo>
                        <a:pt x="1861" y="16829"/>
                        <a:pt x="1888" y="16806"/>
                        <a:pt x="1888" y="16775"/>
                      </a:cubicBezTo>
                      <a:lnTo>
                        <a:pt x="1888" y="55"/>
                      </a:lnTo>
                      <a:cubicBezTo>
                        <a:pt x="1888" y="24"/>
                        <a:pt x="1861" y="1"/>
                        <a:pt x="1833" y="1"/>
                      </a:cubicBezTo>
                      <a:close/>
                    </a:path>
                  </a:pathLst>
                </a:custGeom>
                <a:solidFill>
                  <a:srgbClr val="3325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29"/>
                <p:cNvSpPr/>
                <p:nvPr/>
              </p:nvSpPr>
              <p:spPr>
                <a:xfrm flipH="1">
                  <a:off x="2566011" y="3330859"/>
                  <a:ext cx="207421" cy="104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" h="14811" extrusionOk="0">
                      <a:moveTo>
                        <a:pt x="2935" y="0"/>
                      </a:moveTo>
                      <a:lnTo>
                        <a:pt x="614" y="2840"/>
                      </a:lnTo>
                      <a:cubicBezTo>
                        <a:pt x="194" y="3356"/>
                        <a:pt x="0" y="4031"/>
                        <a:pt x="85" y="4703"/>
                      </a:cubicBezTo>
                      <a:lnTo>
                        <a:pt x="1344" y="14810"/>
                      </a:lnTo>
                      <a:lnTo>
                        <a:pt x="2240" y="14810"/>
                      </a:lnTo>
                      <a:lnTo>
                        <a:pt x="2935" y="0"/>
                      </a:lnTo>
                      <a:close/>
                    </a:path>
                  </a:pathLst>
                </a:custGeom>
                <a:solidFill>
                  <a:srgbClr val="3325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29"/>
                <p:cNvSpPr/>
                <p:nvPr/>
              </p:nvSpPr>
              <p:spPr>
                <a:xfrm flipH="1">
                  <a:off x="2251317" y="3517085"/>
                  <a:ext cx="650805" cy="779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2" h="11035" extrusionOk="0">
                      <a:moveTo>
                        <a:pt x="9212" y="0"/>
                      </a:moveTo>
                      <a:lnTo>
                        <a:pt x="6138" y="516"/>
                      </a:lnTo>
                      <a:cubicBezTo>
                        <a:pt x="5582" y="608"/>
                        <a:pt x="5090" y="933"/>
                        <a:pt x="4785" y="1408"/>
                      </a:cubicBezTo>
                      <a:lnTo>
                        <a:pt x="1" y="8896"/>
                      </a:lnTo>
                      <a:lnTo>
                        <a:pt x="1" y="11034"/>
                      </a:lnTo>
                      <a:lnTo>
                        <a:pt x="9212" y="0"/>
                      </a:lnTo>
                      <a:close/>
                    </a:path>
                  </a:pathLst>
                </a:custGeom>
                <a:solidFill>
                  <a:srgbClr val="3325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29"/>
                <p:cNvSpPr/>
                <p:nvPr/>
              </p:nvSpPr>
              <p:spPr>
                <a:xfrm flipH="1">
                  <a:off x="2895457" y="4089045"/>
                  <a:ext cx="90429" cy="422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" h="5979" extrusionOk="0">
                      <a:moveTo>
                        <a:pt x="642" y="0"/>
                      </a:moveTo>
                      <a:cubicBezTo>
                        <a:pt x="289" y="0"/>
                        <a:pt x="0" y="288"/>
                        <a:pt x="0" y="641"/>
                      </a:cubicBezTo>
                      <a:lnTo>
                        <a:pt x="0" y="5337"/>
                      </a:lnTo>
                      <a:cubicBezTo>
                        <a:pt x="0" y="5690"/>
                        <a:pt x="289" y="5979"/>
                        <a:pt x="642" y="5979"/>
                      </a:cubicBezTo>
                      <a:cubicBezTo>
                        <a:pt x="991" y="5979"/>
                        <a:pt x="1280" y="5690"/>
                        <a:pt x="1280" y="5337"/>
                      </a:cubicBezTo>
                      <a:lnTo>
                        <a:pt x="1280" y="641"/>
                      </a:lnTo>
                      <a:cubicBezTo>
                        <a:pt x="1280" y="288"/>
                        <a:pt x="991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3325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29"/>
                <p:cNvSpPr/>
                <p:nvPr/>
              </p:nvSpPr>
              <p:spPr>
                <a:xfrm flipH="1">
                  <a:off x="2354845" y="4370551"/>
                  <a:ext cx="422401" cy="90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9" h="1280" extrusionOk="0">
                      <a:moveTo>
                        <a:pt x="641" y="0"/>
                      </a:moveTo>
                      <a:cubicBezTo>
                        <a:pt x="289" y="0"/>
                        <a:pt x="1" y="288"/>
                        <a:pt x="1" y="638"/>
                      </a:cubicBezTo>
                      <a:cubicBezTo>
                        <a:pt x="1" y="991"/>
                        <a:pt x="289" y="1279"/>
                        <a:pt x="641" y="1279"/>
                      </a:cubicBezTo>
                      <a:lnTo>
                        <a:pt x="5338" y="1279"/>
                      </a:lnTo>
                      <a:cubicBezTo>
                        <a:pt x="5690" y="1279"/>
                        <a:pt x="5978" y="991"/>
                        <a:pt x="5978" y="638"/>
                      </a:cubicBezTo>
                      <a:cubicBezTo>
                        <a:pt x="5978" y="288"/>
                        <a:pt x="5690" y="0"/>
                        <a:pt x="5338" y="0"/>
                      </a:cubicBezTo>
                      <a:close/>
                    </a:path>
                  </a:pathLst>
                </a:custGeom>
                <a:solidFill>
                  <a:srgbClr val="3325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4" name="Google Shape;474;p29"/>
              <p:cNvGrpSpPr/>
              <p:nvPr/>
            </p:nvGrpSpPr>
            <p:grpSpPr>
              <a:xfrm>
                <a:off x="1837563" y="439550"/>
                <a:ext cx="1229266" cy="1777984"/>
                <a:chOff x="1837563" y="439550"/>
                <a:chExt cx="1229266" cy="1777984"/>
              </a:xfrm>
            </p:grpSpPr>
            <p:sp>
              <p:nvSpPr>
                <p:cNvPr id="475" name="Google Shape;475;p29"/>
                <p:cNvSpPr/>
                <p:nvPr/>
              </p:nvSpPr>
              <p:spPr>
                <a:xfrm flipH="1">
                  <a:off x="1837563" y="903137"/>
                  <a:ext cx="1229266" cy="1314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0" h="18605" extrusionOk="0">
                      <a:moveTo>
                        <a:pt x="6820" y="1"/>
                      </a:moveTo>
                      <a:cubicBezTo>
                        <a:pt x="6817" y="275"/>
                        <a:pt x="6823" y="530"/>
                        <a:pt x="6820" y="716"/>
                      </a:cubicBezTo>
                      <a:cubicBezTo>
                        <a:pt x="6800" y="1839"/>
                        <a:pt x="6176" y="2813"/>
                        <a:pt x="5362" y="3590"/>
                      </a:cubicBezTo>
                      <a:cubicBezTo>
                        <a:pt x="4377" y="4533"/>
                        <a:pt x="3118" y="5192"/>
                        <a:pt x="2321" y="5480"/>
                      </a:cubicBezTo>
                      <a:cubicBezTo>
                        <a:pt x="2100" y="5490"/>
                        <a:pt x="1812" y="5510"/>
                        <a:pt x="1497" y="5544"/>
                      </a:cubicBezTo>
                      <a:cubicBezTo>
                        <a:pt x="1215" y="5568"/>
                        <a:pt x="913" y="5605"/>
                        <a:pt x="618" y="5646"/>
                      </a:cubicBezTo>
                      <a:cubicBezTo>
                        <a:pt x="61" y="6728"/>
                        <a:pt x="0" y="7960"/>
                        <a:pt x="296" y="9165"/>
                      </a:cubicBezTo>
                      <a:cubicBezTo>
                        <a:pt x="631" y="10546"/>
                        <a:pt x="1480" y="11350"/>
                        <a:pt x="2406" y="12354"/>
                      </a:cubicBezTo>
                      <a:cubicBezTo>
                        <a:pt x="2593" y="12558"/>
                        <a:pt x="2759" y="12768"/>
                        <a:pt x="2908" y="12981"/>
                      </a:cubicBezTo>
                      <a:cubicBezTo>
                        <a:pt x="3733" y="13857"/>
                        <a:pt x="4405" y="14858"/>
                        <a:pt x="4734" y="16008"/>
                      </a:cubicBezTo>
                      <a:cubicBezTo>
                        <a:pt x="4754" y="16076"/>
                        <a:pt x="4775" y="16151"/>
                        <a:pt x="4792" y="16232"/>
                      </a:cubicBezTo>
                      <a:cubicBezTo>
                        <a:pt x="4798" y="16259"/>
                        <a:pt x="4805" y="16287"/>
                        <a:pt x="4812" y="16317"/>
                      </a:cubicBezTo>
                      <a:cubicBezTo>
                        <a:pt x="4815" y="16345"/>
                        <a:pt x="4822" y="16371"/>
                        <a:pt x="4828" y="16402"/>
                      </a:cubicBezTo>
                      <a:cubicBezTo>
                        <a:pt x="4839" y="16459"/>
                        <a:pt x="4853" y="16520"/>
                        <a:pt x="4863" y="16585"/>
                      </a:cubicBezTo>
                      <a:cubicBezTo>
                        <a:pt x="4947" y="17057"/>
                        <a:pt x="5016" y="17643"/>
                        <a:pt x="5066" y="18254"/>
                      </a:cubicBezTo>
                      <a:cubicBezTo>
                        <a:pt x="5077" y="18370"/>
                        <a:pt x="5087" y="18485"/>
                        <a:pt x="5093" y="18604"/>
                      </a:cubicBezTo>
                      <a:lnTo>
                        <a:pt x="11062" y="18604"/>
                      </a:lnTo>
                      <a:cubicBezTo>
                        <a:pt x="11065" y="18492"/>
                        <a:pt x="11072" y="18380"/>
                        <a:pt x="11075" y="18271"/>
                      </a:cubicBezTo>
                      <a:cubicBezTo>
                        <a:pt x="11089" y="18003"/>
                        <a:pt x="11103" y="17742"/>
                        <a:pt x="11126" y="17491"/>
                      </a:cubicBezTo>
                      <a:cubicBezTo>
                        <a:pt x="11136" y="17335"/>
                        <a:pt x="11153" y="17182"/>
                        <a:pt x="11170" y="17033"/>
                      </a:cubicBezTo>
                      <a:cubicBezTo>
                        <a:pt x="11177" y="16979"/>
                        <a:pt x="11184" y="16924"/>
                        <a:pt x="11194" y="16874"/>
                      </a:cubicBezTo>
                      <a:cubicBezTo>
                        <a:pt x="11204" y="16785"/>
                        <a:pt x="11217" y="16700"/>
                        <a:pt x="11231" y="16619"/>
                      </a:cubicBezTo>
                      <a:cubicBezTo>
                        <a:pt x="11238" y="16561"/>
                        <a:pt x="11248" y="16507"/>
                        <a:pt x="11258" y="16456"/>
                      </a:cubicBezTo>
                      <a:cubicBezTo>
                        <a:pt x="11269" y="16402"/>
                        <a:pt x="11278" y="16351"/>
                        <a:pt x="11292" y="16300"/>
                      </a:cubicBezTo>
                      <a:cubicBezTo>
                        <a:pt x="11302" y="16249"/>
                        <a:pt x="11316" y="16198"/>
                        <a:pt x="11327" y="16147"/>
                      </a:cubicBezTo>
                      <a:cubicBezTo>
                        <a:pt x="11340" y="16100"/>
                        <a:pt x="11350" y="16052"/>
                        <a:pt x="11363" y="16008"/>
                      </a:cubicBezTo>
                      <a:cubicBezTo>
                        <a:pt x="11656" y="14997"/>
                        <a:pt x="12208" y="14098"/>
                        <a:pt x="12901" y="13301"/>
                      </a:cubicBezTo>
                      <a:cubicBezTo>
                        <a:pt x="13304" y="12832"/>
                        <a:pt x="13756" y="12402"/>
                        <a:pt x="14227" y="12001"/>
                      </a:cubicBezTo>
                      <a:cubicBezTo>
                        <a:pt x="14498" y="11638"/>
                        <a:pt x="14773" y="11275"/>
                        <a:pt x="15041" y="10902"/>
                      </a:cubicBezTo>
                      <a:cubicBezTo>
                        <a:pt x="15971" y="9613"/>
                        <a:pt x="17400" y="7807"/>
                        <a:pt x="17104" y="6105"/>
                      </a:cubicBezTo>
                      <a:cubicBezTo>
                        <a:pt x="16975" y="6033"/>
                        <a:pt x="16836" y="5972"/>
                        <a:pt x="16694" y="5921"/>
                      </a:cubicBezTo>
                      <a:cubicBezTo>
                        <a:pt x="16646" y="5904"/>
                        <a:pt x="16595" y="5887"/>
                        <a:pt x="16541" y="5870"/>
                      </a:cubicBezTo>
                      <a:cubicBezTo>
                        <a:pt x="16541" y="5870"/>
                        <a:pt x="16541" y="5867"/>
                        <a:pt x="16538" y="5867"/>
                      </a:cubicBezTo>
                      <a:cubicBezTo>
                        <a:pt x="16310" y="5792"/>
                        <a:pt x="16039" y="5711"/>
                        <a:pt x="15754" y="5640"/>
                      </a:cubicBezTo>
                      <a:cubicBezTo>
                        <a:pt x="15194" y="5494"/>
                        <a:pt x="14580" y="5372"/>
                        <a:pt x="14122" y="5358"/>
                      </a:cubicBezTo>
                      <a:cubicBezTo>
                        <a:pt x="14023" y="5355"/>
                        <a:pt x="13790" y="5280"/>
                        <a:pt x="13521" y="5184"/>
                      </a:cubicBezTo>
                      <a:cubicBezTo>
                        <a:pt x="13063" y="5022"/>
                        <a:pt x="12511" y="4794"/>
                        <a:pt x="12368" y="4720"/>
                      </a:cubicBezTo>
                      <a:cubicBezTo>
                        <a:pt x="11822" y="4421"/>
                        <a:pt x="11374" y="4065"/>
                        <a:pt x="11014" y="3689"/>
                      </a:cubicBezTo>
                      <a:cubicBezTo>
                        <a:pt x="10101" y="2738"/>
                        <a:pt x="9742" y="1670"/>
                        <a:pt x="9742" y="1178"/>
                      </a:cubicBezTo>
                      <a:cubicBezTo>
                        <a:pt x="9739" y="893"/>
                        <a:pt x="9711" y="466"/>
                        <a:pt x="9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29"/>
                <p:cNvSpPr/>
                <p:nvPr/>
              </p:nvSpPr>
              <p:spPr>
                <a:xfrm flipH="1">
                  <a:off x="2288720" y="903137"/>
                  <a:ext cx="399370" cy="337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3" h="4778" extrusionOk="0">
                      <a:moveTo>
                        <a:pt x="1459" y="1"/>
                      </a:moveTo>
                      <a:cubicBezTo>
                        <a:pt x="1456" y="275"/>
                        <a:pt x="1462" y="530"/>
                        <a:pt x="1459" y="716"/>
                      </a:cubicBezTo>
                      <a:cubicBezTo>
                        <a:pt x="1439" y="1839"/>
                        <a:pt x="815" y="2813"/>
                        <a:pt x="1" y="3590"/>
                      </a:cubicBezTo>
                      <a:cubicBezTo>
                        <a:pt x="679" y="4316"/>
                        <a:pt x="1714" y="4777"/>
                        <a:pt x="2874" y="4777"/>
                      </a:cubicBezTo>
                      <a:cubicBezTo>
                        <a:pt x="3984" y="4777"/>
                        <a:pt x="4978" y="4357"/>
                        <a:pt x="5653" y="3689"/>
                      </a:cubicBezTo>
                      <a:cubicBezTo>
                        <a:pt x="4740" y="2738"/>
                        <a:pt x="4381" y="1670"/>
                        <a:pt x="4381" y="1178"/>
                      </a:cubicBezTo>
                      <a:cubicBezTo>
                        <a:pt x="4378" y="893"/>
                        <a:pt x="4350" y="466"/>
                        <a:pt x="4276" y="1"/>
                      </a:cubicBezTo>
                      <a:close/>
                    </a:path>
                  </a:pathLst>
                </a:custGeom>
                <a:solidFill>
                  <a:srgbClr val="DE937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29"/>
                <p:cNvSpPr/>
                <p:nvPr/>
              </p:nvSpPr>
              <p:spPr>
                <a:xfrm flipH="1">
                  <a:off x="2324116" y="807481"/>
                  <a:ext cx="62664" cy="108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" h="1542" extrusionOk="0">
                      <a:moveTo>
                        <a:pt x="21" y="0"/>
                      </a:moveTo>
                      <a:cubicBezTo>
                        <a:pt x="11" y="0"/>
                        <a:pt x="0" y="11"/>
                        <a:pt x="0" y="24"/>
                      </a:cubicBezTo>
                      <a:lnTo>
                        <a:pt x="0" y="1517"/>
                      </a:lnTo>
                      <a:cubicBezTo>
                        <a:pt x="0" y="1531"/>
                        <a:pt x="11" y="1541"/>
                        <a:pt x="21" y="1541"/>
                      </a:cubicBezTo>
                      <a:lnTo>
                        <a:pt x="866" y="1541"/>
                      </a:lnTo>
                      <a:cubicBezTo>
                        <a:pt x="876" y="1541"/>
                        <a:pt x="886" y="1531"/>
                        <a:pt x="886" y="1517"/>
                      </a:cubicBezTo>
                      <a:lnTo>
                        <a:pt x="886" y="24"/>
                      </a:lnTo>
                      <a:cubicBezTo>
                        <a:pt x="886" y="11"/>
                        <a:pt x="876" y="0"/>
                        <a:pt x="866" y="0"/>
                      </a:cubicBezTo>
                      <a:close/>
                    </a:path>
                  </a:pathLst>
                </a:custGeom>
                <a:solidFill>
                  <a:srgbClr val="DE937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29"/>
                <p:cNvSpPr/>
                <p:nvPr/>
              </p:nvSpPr>
              <p:spPr>
                <a:xfrm flipH="1">
                  <a:off x="2582119" y="807481"/>
                  <a:ext cx="62806" cy="108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" h="1542" extrusionOk="0">
                      <a:moveTo>
                        <a:pt x="24" y="0"/>
                      </a:moveTo>
                      <a:cubicBezTo>
                        <a:pt x="10" y="0"/>
                        <a:pt x="0" y="11"/>
                        <a:pt x="0" y="24"/>
                      </a:cubicBezTo>
                      <a:lnTo>
                        <a:pt x="0" y="1517"/>
                      </a:lnTo>
                      <a:cubicBezTo>
                        <a:pt x="0" y="1531"/>
                        <a:pt x="10" y="1541"/>
                        <a:pt x="24" y="1541"/>
                      </a:cubicBezTo>
                      <a:lnTo>
                        <a:pt x="865" y="1541"/>
                      </a:lnTo>
                      <a:cubicBezTo>
                        <a:pt x="876" y="1541"/>
                        <a:pt x="889" y="1531"/>
                        <a:pt x="889" y="1517"/>
                      </a:cubicBezTo>
                      <a:lnTo>
                        <a:pt x="889" y="24"/>
                      </a:lnTo>
                      <a:cubicBezTo>
                        <a:pt x="889" y="11"/>
                        <a:pt x="876" y="0"/>
                        <a:pt x="865" y="0"/>
                      </a:cubicBezTo>
                      <a:close/>
                    </a:path>
                  </a:pathLst>
                </a:custGeom>
                <a:solidFill>
                  <a:srgbClr val="DE937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29"/>
                <p:cNvSpPr/>
                <p:nvPr/>
              </p:nvSpPr>
              <p:spPr>
                <a:xfrm flipH="1">
                  <a:off x="2377877" y="611646"/>
                  <a:ext cx="218442" cy="439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2" h="6224" extrusionOk="0">
                      <a:moveTo>
                        <a:pt x="1548" y="1"/>
                      </a:moveTo>
                      <a:cubicBezTo>
                        <a:pt x="697" y="1"/>
                        <a:pt x="1" y="689"/>
                        <a:pt x="1" y="1534"/>
                      </a:cubicBezTo>
                      <a:lnTo>
                        <a:pt x="1" y="4689"/>
                      </a:lnTo>
                      <a:cubicBezTo>
                        <a:pt x="1" y="5531"/>
                        <a:pt x="697" y="6223"/>
                        <a:pt x="1548" y="6223"/>
                      </a:cubicBezTo>
                      <a:cubicBezTo>
                        <a:pt x="2396" y="6223"/>
                        <a:pt x="3092" y="5531"/>
                        <a:pt x="3092" y="4689"/>
                      </a:cubicBezTo>
                      <a:lnTo>
                        <a:pt x="3092" y="1534"/>
                      </a:lnTo>
                      <a:cubicBezTo>
                        <a:pt x="3092" y="689"/>
                        <a:pt x="2396" y="1"/>
                        <a:pt x="1548" y="1"/>
                      </a:cubicBezTo>
                      <a:close/>
                    </a:path>
                  </a:pathLst>
                </a:custGeom>
                <a:solidFill>
                  <a:srgbClr val="EDC29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29"/>
                <p:cNvSpPr/>
                <p:nvPr/>
              </p:nvSpPr>
              <p:spPr>
                <a:xfrm flipH="1">
                  <a:off x="2467742" y="961350"/>
                  <a:ext cx="34123" cy="37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530" extrusionOk="0">
                      <a:moveTo>
                        <a:pt x="242" y="1"/>
                      </a:moveTo>
                      <a:cubicBezTo>
                        <a:pt x="109" y="1"/>
                        <a:pt x="1" y="120"/>
                        <a:pt x="1" y="265"/>
                      </a:cubicBezTo>
                      <a:cubicBezTo>
                        <a:pt x="1" y="411"/>
                        <a:pt x="109" y="530"/>
                        <a:pt x="242" y="530"/>
                      </a:cubicBezTo>
                      <a:cubicBezTo>
                        <a:pt x="374" y="530"/>
                        <a:pt x="483" y="411"/>
                        <a:pt x="483" y="265"/>
                      </a:cubicBezTo>
                      <a:cubicBezTo>
                        <a:pt x="483" y="120"/>
                        <a:pt x="374" y="1"/>
                        <a:pt x="242" y="1"/>
                      </a:cubicBezTo>
                      <a:close/>
                    </a:path>
                  </a:pathLst>
                </a:custGeom>
                <a:solidFill>
                  <a:srgbClr val="EBC0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29"/>
                <p:cNvSpPr/>
                <p:nvPr/>
              </p:nvSpPr>
              <p:spPr>
                <a:xfrm flipH="1">
                  <a:off x="2351737" y="439550"/>
                  <a:ext cx="449742" cy="383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6" h="5423" extrusionOk="0">
                      <a:moveTo>
                        <a:pt x="1261" y="0"/>
                      </a:moveTo>
                      <a:cubicBezTo>
                        <a:pt x="1257" y="0"/>
                        <a:pt x="1253" y="0"/>
                        <a:pt x="1249" y="0"/>
                      </a:cubicBezTo>
                      <a:cubicBezTo>
                        <a:pt x="910" y="7"/>
                        <a:pt x="608" y="235"/>
                        <a:pt x="414" y="513"/>
                      </a:cubicBezTo>
                      <a:cubicBezTo>
                        <a:pt x="1" y="1107"/>
                        <a:pt x="7" y="1931"/>
                        <a:pt x="313" y="2590"/>
                      </a:cubicBezTo>
                      <a:cubicBezTo>
                        <a:pt x="621" y="3251"/>
                        <a:pt x="1188" y="3757"/>
                        <a:pt x="1819" y="4120"/>
                      </a:cubicBezTo>
                      <a:cubicBezTo>
                        <a:pt x="2179" y="4327"/>
                        <a:pt x="2563" y="4496"/>
                        <a:pt x="2973" y="4571"/>
                      </a:cubicBezTo>
                      <a:cubicBezTo>
                        <a:pt x="3213" y="4615"/>
                        <a:pt x="3460" y="4626"/>
                        <a:pt x="3707" y="4626"/>
                      </a:cubicBezTo>
                      <a:cubicBezTo>
                        <a:pt x="3819" y="4626"/>
                        <a:pt x="3930" y="4624"/>
                        <a:pt x="4041" y="4621"/>
                      </a:cubicBezTo>
                      <a:cubicBezTo>
                        <a:pt x="4343" y="4618"/>
                        <a:pt x="4649" y="4612"/>
                        <a:pt x="4934" y="4510"/>
                      </a:cubicBezTo>
                      <a:cubicBezTo>
                        <a:pt x="5216" y="4411"/>
                        <a:pt x="5480" y="4201"/>
                        <a:pt x="5558" y="3909"/>
                      </a:cubicBezTo>
                      <a:lnTo>
                        <a:pt x="5558" y="3909"/>
                      </a:lnTo>
                      <a:cubicBezTo>
                        <a:pt x="5548" y="4140"/>
                        <a:pt x="5663" y="5423"/>
                        <a:pt x="5996" y="5423"/>
                      </a:cubicBezTo>
                      <a:cubicBezTo>
                        <a:pt x="5996" y="5423"/>
                        <a:pt x="6342" y="4160"/>
                        <a:pt x="6352" y="3943"/>
                      </a:cubicBezTo>
                      <a:cubicBezTo>
                        <a:pt x="6365" y="3733"/>
                        <a:pt x="6359" y="3512"/>
                        <a:pt x="6257" y="3329"/>
                      </a:cubicBezTo>
                      <a:cubicBezTo>
                        <a:pt x="6171" y="3174"/>
                        <a:pt x="6000" y="3055"/>
                        <a:pt x="5828" y="3055"/>
                      </a:cubicBezTo>
                      <a:cubicBezTo>
                        <a:pt x="5797" y="3055"/>
                        <a:pt x="5765" y="3059"/>
                        <a:pt x="5734" y="3068"/>
                      </a:cubicBezTo>
                      <a:cubicBezTo>
                        <a:pt x="5789" y="2745"/>
                        <a:pt x="5501" y="2450"/>
                        <a:pt x="5185" y="2369"/>
                      </a:cubicBezTo>
                      <a:cubicBezTo>
                        <a:pt x="5076" y="2341"/>
                        <a:pt x="4967" y="2331"/>
                        <a:pt x="4856" y="2331"/>
                      </a:cubicBezTo>
                      <a:cubicBezTo>
                        <a:pt x="4643" y="2331"/>
                        <a:pt x="4426" y="2370"/>
                        <a:pt x="4212" y="2399"/>
                      </a:cubicBezTo>
                      <a:cubicBezTo>
                        <a:pt x="4099" y="2413"/>
                        <a:pt x="3982" y="2424"/>
                        <a:pt x="3867" y="2424"/>
                      </a:cubicBezTo>
                      <a:cubicBezTo>
                        <a:pt x="3652" y="2424"/>
                        <a:pt x="3441" y="2387"/>
                        <a:pt x="3264" y="2270"/>
                      </a:cubicBezTo>
                      <a:cubicBezTo>
                        <a:pt x="2979" y="2084"/>
                        <a:pt x="2854" y="1744"/>
                        <a:pt x="2712" y="1439"/>
                      </a:cubicBezTo>
                      <a:cubicBezTo>
                        <a:pt x="2596" y="1191"/>
                        <a:pt x="2461" y="950"/>
                        <a:pt x="2304" y="723"/>
                      </a:cubicBezTo>
                      <a:cubicBezTo>
                        <a:pt x="2056" y="360"/>
                        <a:pt x="1700" y="0"/>
                        <a:pt x="1261" y="0"/>
                      </a:cubicBezTo>
                      <a:close/>
                    </a:path>
                  </a:pathLst>
                </a:custGeom>
                <a:solidFill>
                  <a:srgbClr val="3325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29"/>
                <p:cNvSpPr/>
                <p:nvPr/>
              </p:nvSpPr>
              <p:spPr>
                <a:xfrm flipH="1">
                  <a:off x="2376394" y="895436"/>
                  <a:ext cx="219926" cy="176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3" h="2499" extrusionOk="0">
                      <a:moveTo>
                        <a:pt x="3112" y="1"/>
                      </a:moveTo>
                      <a:lnTo>
                        <a:pt x="3112" y="1"/>
                      </a:lnTo>
                      <a:cubicBezTo>
                        <a:pt x="2763" y="184"/>
                        <a:pt x="2474" y="503"/>
                        <a:pt x="2315" y="886"/>
                      </a:cubicBezTo>
                      <a:cubicBezTo>
                        <a:pt x="2166" y="601"/>
                        <a:pt x="1809" y="378"/>
                        <a:pt x="1511" y="357"/>
                      </a:cubicBezTo>
                      <a:cubicBezTo>
                        <a:pt x="1496" y="356"/>
                        <a:pt x="1481" y="356"/>
                        <a:pt x="1466" y="356"/>
                      </a:cubicBezTo>
                      <a:cubicBezTo>
                        <a:pt x="1182" y="356"/>
                        <a:pt x="901" y="510"/>
                        <a:pt x="730" y="761"/>
                      </a:cubicBezTo>
                      <a:cubicBezTo>
                        <a:pt x="636" y="401"/>
                        <a:pt x="317" y="160"/>
                        <a:pt x="1" y="11"/>
                      </a:cubicBezTo>
                      <a:lnTo>
                        <a:pt x="1" y="11"/>
                      </a:lnTo>
                      <a:cubicBezTo>
                        <a:pt x="1" y="269"/>
                        <a:pt x="8" y="598"/>
                        <a:pt x="28" y="852"/>
                      </a:cubicBezTo>
                      <a:cubicBezTo>
                        <a:pt x="102" y="1939"/>
                        <a:pt x="469" y="2498"/>
                        <a:pt x="1596" y="2498"/>
                      </a:cubicBezTo>
                      <a:cubicBezTo>
                        <a:pt x="1603" y="2498"/>
                        <a:pt x="1610" y="2498"/>
                        <a:pt x="1616" y="2498"/>
                      </a:cubicBezTo>
                      <a:cubicBezTo>
                        <a:pt x="2149" y="2495"/>
                        <a:pt x="2661" y="2105"/>
                        <a:pt x="2902" y="1623"/>
                      </a:cubicBezTo>
                      <a:cubicBezTo>
                        <a:pt x="3021" y="1389"/>
                        <a:pt x="3058" y="1263"/>
                        <a:pt x="3082" y="998"/>
                      </a:cubicBezTo>
                      <a:cubicBezTo>
                        <a:pt x="3088" y="904"/>
                        <a:pt x="3112" y="1"/>
                        <a:pt x="3112" y="1"/>
                      </a:cubicBezTo>
                      <a:close/>
                    </a:path>
                  </a:pathLst>
                </a:custGeom>
                <a:solidFill>
                  <a:srgbClr val="3325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3" name="Google Shape;483;p29"/>
              <p:cNvGrpSpPr/>
              <p:nvPr/>
            </p:nvGrpSpPr>
            <p:grpSpPr>
              <a:xfrm>
                <a:off x="1762750" y="1301517"/>
                <a:ext cx="2352270" cy="1091925"/>
                <a:chOff x="1762750" y="1301517"/>
                <a:chExt cx="2352270" cy="1091925"/>
              </a:xfrm>
            </p:grpSpPr>
            <p:sp>
              <p:nvSpPr>
                <p:cNvPr id="484" name="Google Shape;484;p29"/>
                <p:cNvSpPr/>
                <p:nvPr/>
              </p:nvSpPr>
              <p:spPr>
                <a:xfrm flipH="1">
                  <a:off x="1777871" y="1301517"/>
                  <a:ext cx="358889" cy="998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0" h="14129" extrusionOk="0">
                      <a:moveTo>
                        <a:pt x="2542" y="1"/>
                      </a:moveTo>
                      <a:cubicBezTo>
                        <a:pt x="1143" y="1"/>
                        <a:pt x="0" y="1154"/>
                        <a:pt x="0" y="2562"/>
                      </a:cubicBezTo>
                      <a:lnTo>
                        <a:pt x="0" y="11567"/>
                      </a:lnTo>
                      <a:cubicBezTo>
                        <a:pt x="0" y="12978"/>
                        <a:pt x="1143" y="14129"/>
                        <a:pt x="2542" y="14129"/>
                      </a:cubicBezTo>
                      <a:cubicBezTo>
                        <a:pt x="3936" y="14129"/>
                        <a:pt x="5079" y="12978"/>
                        <a:pt x="5079" y="11567"/>
                      </a:cubicBezTo>
                      <a:lnTo>
                        <a:pt x="5079" y="2562"/>
                      </a:lnTo>
                      <a:cubicBezTo>
                        <a:pt x="5079" y="1154"/>
                        <a:pt x="3936" y="1"/>
                        <a:pt x="2542" y="1"/>
                      </a:cubicBezTo>
                      <a:close/>
                    </a:path>
                  </a:pathLst>
                </a:custGeom>
                <a:solidFill>
                  <a:srgbClr val="DE937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29"/>
                <p:cNvSpPr/>
                <p:nvPr/>
              </p:nvSpPr>
              <p:spPr>
                <a:xfrm flipH="1">
                  <a:off x="2830653" y="1301870"/>
                  <a:ext cx="435542" cy="536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5" h="7593" extrusionOk="0">
                      <a:moveTo>
                        <a:pt x="3586" y="0"/>
                      </a:moveTo>
                      <a:cubicBezTo>
                        <a:pt x="3373" y="0"/>
                        <a:pt x="3163" y="29"/>
                        <a:pt x="2958" y="84"/>
                      </a:cubicBezTo>
                      <a:cubicBezTo>
                        <a:pt x="2955" y="84"/>
                        <a:pt x="2948" y="87"/>
                        <a:pt x="2945" y="87"/>
                      </a:cubicBezTo>
                      <a:cubicBezTo>
                        <a:pt x="2182" y="294"/>
                        <a:pt x="1520" y="868"/>
                        <a:pt x="1214" y="1692"/>
                      </a:cubicBezTo>
                      <a:lnTo>
                        <a:pt x="0" y="4976"/>
                      </a:lnTo>
                      <a:cubicBezTo>
                        <a:pt x="1384" y="6096"/>
                        <a:pt x="2880" y="6965"/>
                        <a:pt x="4488" y="7592"/>
                      </a:cubicBezTo>
                      <a:lnTo>
                        <a:pt x="5948" y="3640"/>
                      </a:lnTo>
                      <a:cubicBezTo>
                        <a:pt x="6144" y="3110"/>
                        <a:pt x="6164" y="2553"/>
                        <a:pt x="6042" y="2038"/>
                      </a:cubicBezTo>
                      <a:cubicBezTo>
                        <a:pt x="6006" y="1886"/>
                        <a:pt x="5957" y="1739"/>
                        <a:pt x="5900" y="1601"/>
                      </a:cubicBezTo>
                      <a:cubicBezTo>
                        <a:pt x="5639" y="976"/>
                        <a:pt x="5150" y="450"/>
                        <a:pt x="4499" y="182"/>
                      </a:cubicBezTo>
                      <a:cubicBezTo>
                        <a:pt x="4418" y="151"/>
                        <a:pt x="4336" y="121"/>
                        <a:pt x="4255" y="97"/>
                      </a:cubicBezTo>
                      <a:lnTo>
                        <a:pt x="4251" y="97"/>
                      </a:lnTo>
                      <a:cubicBezTo>
                        <a:pt x="4031" y="31"/>
                        <a:pt x="3808" y="0"/>
                        <a:pt x="3586" y="0"/>
                      </a:cubicBezTo>
                      <a:close/>
                    </a:path>
                  </a:pathLst>
                </a:custGeom>
                <a:solidFill>
                  <a:srgbClr val="134F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29"/>
                <p:cNvSpPr/>
                <p:nvPr/>
              </p:nvSpPr>
              <p:spPr>
                <a:xfrm flipH="1">
                  <a:off x="1777871" y="1301517"/>
                  <a:ext cx="358889" cy="477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0" h="6753" extrusionOk="0">
                      <a:moveTo>
                        <a:pt x="2542" y="1"/>
                      </a:moveTo>
                      <a:cubicBezTo>
                        <a:pt x="1143" y="1"/>
                        <a:pt x="0" y="1154"/>
                        <a:pt x="0" y="2562"/>
                      </a:cubicBezTo>
                      <a:lnTo>
                        <a:pt x="0" y="6318"/>
                      </a:lnTo>
                      <a:cubicBezTo>
                        <a:pt x="812" y="6577"/>
                        <a:pt x="1644" y="6753"/>
                        <a:pt x="2423" y="6753"/>
                      </a:cubicBezTo>
                      <a:cubicBezTo>
                        <a:pt x="3456" y="6753"/>
                        <a:pt x="4397" y="6444"/>
                        <a:pt x="5079" y="5609"/>
                      </a:cubicBezTo>
                      <a:lnTo>
                        <a:pt x="5079" y="2562"/>
                      </a:lnTo>
                      <a:cubicBezTo>
                        <a:pt x="5079" y="1154"/>
                        <a:pt x="3936" y="1"/>
                        <a:pt x="2542" y="1"/>
                      </a:cubicBezTo>
                      <a:close/>
                    </a:path>
                  </a:pathLst>
                </a:custGeom>
                <a:solidFill>
                  <a:srgbClr val="134F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29"/>
                <p:cNvSpPr/>
                <p:nvPr/>
              </p:nvSpPr>
              <p:spPr>
                <a:xfrm flipH="1">
                  <a:off x="3783683" y="1467185"/>
                  <a:ext cx="331337" cy="32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0" h="4564" extrusionOk="0">
                      <a:moveTo>
                        <a:pt x="598" y="0"/>
                      </a:moveTo>
                      <a:lnTo>
                        <a:pt x="0" y="634"/>
                      </a:lnTo>
                      <a:lnTo>
                        <a:pt x="964" y="2579"/>
                      </a:lnTo>
                      <a:lnTo>
                        <a:pt x="3909" y="4563"/>
                      </a:lnTo>
                      <a:lnTo>
                        <a:pt x="4690" y="3644"/>
                      </a:lnTo>
                      <a:lnTo>
                        <a:pt x="4004" y="1520"/>
                      </a:lnTo>
                      <a:lnTo>
                        <a:pt x="2355" y="244"/>
                      </a:lnTo>
                      <a:lnTo>
                        <a:pt x="2128" y="658"/>
                      </a:lnTo>
                      <a:lnTo>
                        <a:pt x="3203" y="1571"/>
                      </a:lnTo>
                      <a:lnTo>
                        <a:pt x="3648" y="2457"/>
                      </a:lnTo>
                      <a:lnTo>
                        <a:pt x="2040" y="1629"/>
                      </a:lnTo>
                      <a:lnTo>
                        <a:pt x="598" y="0"/>
                      </a:lnTo>
                      <a:close/>
                    </a:path>
                  </a:pathLst>
                </a:custGeom>
                <a:solidFill>
                  <a:srgbClr val="EDC29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29"/>
                <p:cNvSpPr/>
                <p:nvPr/>
              </p:nvSpPr>
              <p:spPr>
                <a:xfrm flipH="1">
                  <a:off x="2539564" y="2206155"/>
                  <a:ext cx="373443" cy="187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6" h="2651" extrusionOk="0">
                      <a:moveTo>
                        <a:pt x="3474" y="1"/>
                      </a:moveTo>
                      <a:lnTo>
                        <a:pt x="1482" y="85"/>
                      </a:lnTo>
                      <a:lnTo>
                        <a:pt x="1571" y="530"/>
                      </a:lnTo>
                      <a:lnTo>
                        <a:pt x="2918" y="533"/>
                      </a:lnTo>
                      <a:lnTo>
                        <a:pt x="3793" y="906"/>
                      </a:lnTo>
                      <a:lnTo>
                        <a:pt x="2107" y="1293"/>
                      </a:lnTo>
                      <a:lnTo>
                        <a:pt x="47" y="995"/>
                      </a:lnTo>
                      <a:lnTo>
                        <a:pt x="0" y="1825"/>
                      </a:lnTo>
                      <a:lnTo>
                        <a:pt x="1906" y="2650"/>
                      </a:lnTo>
                      <a:lnTo>
                        <a:pt x="5286" y="2284"/>
                      </a:lnTo>
                      <a:lnTo>
                        <a:pt x="5286" y="1130"/>
                      </a:lnTo>
                      <a:lnTo>
                        <a:pt x="3474" y="1"/>
                      </a:lnTo>
                      <a:close/>
                    </a:path>
                  </a:pathLst>
                </a:custGeom>
                <a:solidFill>
                  <a:srgbClr val="EDC29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29"/>
                <p:cNvSpPr/>
                <p:nvPr/>
              </p:nvSpPr>
              <p:spPr>
                <a:xfrm flipH="1">
                  <a:off x="1762750" y="1999512"/>
                  <a:ext cx="783481" cy="368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0" h="5209" extrusionOk="0">
                      <a:moveTo>
                        <a:pt x="8356" y="0"/>
                      </a:moveTo>
                      <a:cubicBezTo>
                        <a:pt x="8032" y="0"/>
                        <a:pt x="7702" y="67"/>
                        <a:pt x="7387" y="207"/>
                      </a:cubicBezTo>
                      <a:cubicBezTo>
                        <a:pt x="7215" y="286"/>
                        <a:pt x="7058" y="384"/>
                        <a:pt x="6913" y="496"/>
                      </a:cubicBezTo>
                      <a:cubicBezTo>
                        <a:pt x="6913" y="496"/>
                        <a:pt x="1" y="4042"/>
                        <a:pt x="1" y="4055"/>
                      </a:cubicBezTo>
                      <a:lnTo>
                        <a:pt x="1" y="5209"/>
                      </a:lnTo>
                      <a:lnTo>
                        <a:pt x="8317" y="4788"/>
                      </a:lnTo>
                      <a:lnTo>
                        <a:pt x="8317" y="4781"/>
                      </a:lnTo>
                      <a:cubicBezTo>
                        <a:pt x="8340" y="4782"/>
                        <a:pt x="8363" y="4782"/>
                        <a:pt x="8385" y="4782"/>
                      </a:cubicBezTo>
                      <a:cubicBezTo>
                        <a:pt x="8710" y="4782"/>
                        <a:pt x="9041" y="4717"/>
                        <a:pt x="9359" y="4575"/>
                      </a:cubicBezTo>
                      <a:cubicBezTo>
                        <a:pt x="10557" y="4038"/>
                        <a:pt x="11089" y="2624"/>
                        <a:pt x="10546" y="1419"/>
                      </a:cubicBezTo>
                      <a:cubicBezTo>
                        <a:pt x="10143" y="528"/>
                        <a:pt x="9269" y="0"/>
                        <a:pt x="8356" y="0"/>
                      </a:cubicBezTo>
                      <a:close/>
                    </a:path>
                  </a:pathLst>
                </a:custGeom>
                <a:solidFill>
                  <a:srgbClr val="EDC29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29"/>
                <p:cNvSpPr/>
                <p:nvPr/>
              </p:nvSpPr>
              <p:spPr>
                <a:xfrm flipH="1">
                  <a:off x="3068449" y="1686191"/>
                  <a:ext cx="787932" cy="602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3" h="8528" extrusionOk="0">
                      <a:moveTo>
                        <a:pt x="713" y="1"/>
                      </a:moveTo>
                      <a:lnTo>
                        <a:pt x="0" y="1301"/>
                      </a:lnTo>
                      <a:lnTo>
                        <a:pt x="5891" y="7408"/>
                      </a:lnTo>
                      <a:lnTo>
                        <a:pt x="5897" y="7401"/>
                      </a:lnTo>
                      <a:cubicBezTo>
                        <a:pt x="6124" y="7724"/>
                        <a:pt x="6423" y="7998"/>
                        <a:pt x="6793" y="8199"/>
                      </a:cubicBezTo>
                      <a:cubicBezTo>
                        <a:pt x="7200" y="8422"/>
                        <a:pt x="7640" y="8528"/>
                        <a:pt x="8073" y="8528"/>
                      </a:cubicBezTo>
                      <a:cubicBezTo>
                        <a:pt x="9025" y="8528"/>
                        <a:pt x="9949" y="8018"/>
                        <a:pt x="10440" y="7116"/>
                      </a:cubicBezTo>
                      <a:cubicBezTo>
                        <a:pt x="11153" y="5806"/>
                        <a:pt x="10678" y="4168"/>
                        <a:pt x="9378" y="3455"/>
                      </a:cubicBezTo>
                      <a:cubicBezTo>
                        <a:pt x="9192" y="3353"/>
                        <a:pt x="8995" y="3279"/>
                        <a:pt x="8795" y="3225"/>
                      </a:cubicBez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rgbClr val="EDC29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05" name="Google Shape;505;p29"/>
            <p:cNvSpPr/>
            <p:nvPr/>
          </p:nvSpPr>
          <p:spPr>
            <a:xfrm>
              <a:off x="6544898" y="1182801"/>
              <a:ext cx="18000" cy="82800"/>
            </a:xfrm>
            <a:prstGeom prst="roundRect">
              <a:avLst>
                <a:gd name="adj" fmla="val 16667"/>
              </a:avLst>
            </a:prstGeom>
            <a:solidFill>
              <a:srgbClr val="FE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2615;p45">
            <a:extLst>
              <a:ext uri="{FF2B5EF4-FFF2-40B4-BE49-F238E27FC236}">
                <a16:creationId xmlns:a16="http://schemas.microsoft.com/office/drawing/2014/main" id="{6D8513F9-FDC7-BD4B-A7C0-624E979DCA8C}"/>
              </a:ext>
            </a:extLst>
          </p:cNvPr>
          <p:cNvSpPr/>
          <p:nvPr/>
        </p:nvSpPr>
        <p:spPr>
          <a:xfrm>
            <a:off x="4595623" y="2852049"/>
            <a:ext cx="45019" cy="207921"/>
          </a:xfrm>
          <a:custGeom>
            <a:avLst/>
            <a:gdLst/>
            <a:ahLst/>
            <a:cxnLst/>
            <a:rect l="l" t="t" r="r" b="b"/>
            <a:pathLst>
              <a:path w="983" h="4540" extrusionOk="0">
                <a:moveTo>
                  <a:pt x="34" y="1"/>
                </a:moveTo>
                <a:cubicBezTo>
                  <a:pt x="17" y="1"/>
                  <a:pt x="0" y="17"/>
                  <a:pt x="0" y="33"/>
                </a:cubicBezTo>
                <a:lnTo>
                  <a:pt x="0" y="4509"/>
                </a:lnTo>
                <a:cubicBezTo>
                  <a:pt x="0" y="4526"/>
                  <a:pt x="17" y="4539"/>
                  <a:pt x="34" y="4539"/>
                </a:cubicBezTo>
                <a:lnTo>
                  <a:pt x="953" y="4539"/>
                </a:lnTo>
                <a:cubicBezTo>
                  <a:pt x="970" y="4539"/>
                  <a:pt x="983" y="4526"/>
                  <a:pt x="983" y="4509"/>
                </a:cubicBezTo>
                <a:lnTo>
                  <a:pt x="983" y="33"/>
                </a:lnTo>
                <a:cubicBezTo>
                  <a:pt x="983" y="17"/>
                  <a:pt x="970" y="1"/>
                  <a:pt x="9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2616;p45">
            <a:extLst>
              <a:ext uri="{FF2B5EF4-FFF2-40B4-BE49-F238E27FC236}">
                <a16:creationId xmlns:a16="http://schemas.microsoft.com/office/drawing/2014/main" id="{A89DEF29-600F-3844-B3F5-D90889A9FA49}"/>
              </a:ext>
            </a:extLst>
          </p:cNvPr>
          <p:cNvSpPr/>
          <p:nvPr/>
        </p:nvSpPr>
        <p:spPr>
          <a:xfrm>
            <a:off x="5209149" y="2847193"/>
            <a:ext cx="45019" cy="207921"/>
          </a:xfrm>
          <a:custGeom>
            <a:avLst/>
            <a:gdLst/>
            <a:ahLst/>
            <a:cxnLst/>
            <a:rect l="l" t="t" r="r" b="b"/>
            <a:pathLst>
              <a:path w="983" h="4540" extrusionOk="0">
                <a:moveTo>
                  <a:pt x="34" y="1"/>
                </a:moveTo>
                <a:cubicBezTo>
                  <a:pt x="14" y="1"/>
                  <a:pt x="0" y="13"/>
                  <a:pt x="0" y="30"/>
                </a:cubicBezTo>
                <a:lnTo>
                  <a:pt x="0" y="4506"/>
                </a:lnTo>
                <a:cubicBezTo>
                  <a:pt x="0" y="4526"/>
                  <a:pt x="14" y="4539"/>
                  <a:pt x="34" y="4539"/>
                </a:cubicBezTo>
                <a:lnTo>
                  <a:pt x="949" y="4539"/>
                </a:lnTo>
                <a:cubicBezTo>
                  <a:pt x="969" y="4539"/>
                  <a:pt x="982" y="4526"/>
                  <a:pt x="982" y="4506"/>
                </a:cubicBezTo>
                <a:lnTo>
                  <a:pt x="982" y="30"/>
                </a:lnTo>
                <a:cubicBezTo>
                  <a:pt x="982" y="13"/>
                  <a:pt x="969" y="1"/>
                  <a:pt x="9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2"/>
          <p:cNvSpPr/>
          <p:nvPr/>
        </p:nvSpPr>
        <p:spPr>
          <a:xfrm rot="10800000">
            <a:off x="1475825" y="2031720"/>
            <a:ext cx="753300" cy="72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2"/>
          <p:cNvSpPr/>
          <p:nvPr/>
        </p:nvSpPr>
        <p:spPr>
          <a:xfrm rot="10800000">
            <a:off x="6914925" y="2031720"/>
            <a:ext cx="753300" cy="72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2"/>
          <p:cNvSpPr txBox="1">
            <a:spLocks noGrp="1"/>
          </p:cNvSpPr>
          <p:nvPr>
            <p:ph type="title"/>
          </p:nvPr>
        </p:nvSpPr>
        <p:spPr>
          <a:xfrm>
            <a:off x="779017" y="817563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Algorithmic</a:t>
            </a:r>
            <a:r>
              <a:rPr lang="en" sz="2400" dirty="0"/>
              <a:t> Perspectives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707" name="Google Shape;707;p32"/>
          <p:cNvSpPr txBox="1">
            <a:spLocks noGrp="1"/>
          </p:cNvSpPr>
          <p:nvPr>
            <p:ph type="ctrTitle" idx="2"/>
          </p:nvPr>
        </p:nvSpPr>
        <p:spPr>
          <a:xfrm>
            <a:off x="732125" y="2973975"/>
            <a:ext cx="22407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Biases</a:t>
            </a:r>
            <a:endParaRPr dirty="0"/>
          </a:p>
        </p:txBody>
      </p:sp>
      <p:sp>
        <p:nvSpPr>
          <p:cNvPr id="708" name="Google Shape;708;p32"/>
          <p:cNvSpPr txBox="1">
            <a:spLocks noGrp="1"/>
          </p:cNvSpPr>
          <p:nvPr>
            <p:ph type="subTitle" idx="1"/>
          </p:nvPr>
        </p:nvSpPr>
        <p:spPr>
          <a:xfrm>
            <a:off x="632178" y="3294375"/>
            <a:ext cx="2440591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/>
              <a:t>Framing the Problem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/>
              <a:t>Collecting the Data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e.g. Amazon </a:t>
            </a:r>
            <a:r>
              <a:rPr lang="en-US" dirty="0"/>
              <a:t>recruiting </a:t>
            </a:r>
            <a:r>
              <a:rPr lang="en" dirty="0"/>
              <a:t>system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/>
              <a:t>Preparing the Data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</a:t>
            </a:r>
            <a:r>
              <a:rPr lang="en" dirty="0"/>
              <a:t>.g. selection of attributes</a:t>
            </a:r>
          </a:p>
        </p:txBody>
      </p:sp>
      <p:sp>
        <p:nvSpPr>
          <p:cNvPr id="709" name="Google Shape;709;p32"/>
          <p:cNvSpPr txBox="1">
            <a:spLocks noGrp="1"/>
          </p:cNvSpPr>
          <p:nvPr>
            <p:ph type="ctrTitle" idx="3"/>
          </p:nvPr>
        </p:nvSpPr>
        <p:spPr>
          <a:xfrm>
            <a:off x="3451675" y="2973975"/>
            <a:ext cx="22407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Constrains around Data</a:t>
            </a:r>
            <a:endParaRPr dirty="0"/>
          </a:p>
        </p:txBody>
      </p:sp>
      <p:sp>
        <p:nvSpPr>
          <p:cNvPr id="710" name="Google Shape;710;p32"/>
          <p:cNvSpPr txBox="1">
            <a:spLocks noGrp="1"/>
          </p:cNvSpPr>
          <p:nvPr>
            <p:ph type="subTitle" idx="4"/>
          </p:nvPr>
        </p:nvSpPr>
        <p:spPr>
          <a:xfrm>
            <a:off x="3348414" y="3286100"/>
            <a:ext cx="2343961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Irrelevant information might influence the prediction result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e.g. Detect fish and apple hold by hand</a:t>
            </a:r>
            <a:endParaRPr dirty="0"/>
          </a:p>
        </p:txBody>
      </p:sp>
      <p:sp>
        <p:nvSpPr>
          <p:cNvPr id="711" name="Google Shape;711;p32"/>
          <p:cNvSpPr txBox="1">
            <a:spLocks noGrp="1"/>
          </p:cNvSpPr>
          <p:nvPr>
            <p:ph type="ctrTitle" idx="5"/>
          </p:nvPr>
        </p:nvSpPr>
        <p:spPr>
          <a:xfrm>
            <a:off x="6171225" y="2973975"/>
            <a:ext cx="22407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Algorithmic Principles</a:t>
            </a:r>
            <a:endParaRPr dirty="0"/>
          </a:p>
        </p:txBody>
      </p:sp>
      <p:sp>
        <p:nvSpPr>
          <p:cNvPr id="712" name="Google Shape;712;p32"/>
          <p:cNvSpPr txBox="1">
            <a:spLocks noGrp="1"/>
          </p:cNvSpPr>
          <p:nvPr>
            <p:ph type="subTitle" idx="6"/>
          </p:nvPr>
        </p:nvSpPr>
        <p:spPr>
          <a:xfrm>
            <a:off x="6171225" y="3286100"/>
            <a:ext cx="2240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The most nebulous of bias challenges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e.g. Amazon resume selection system</a:t>
            </a:r>
            <a:endParaRPr dirty="0"/>
          </a:p>
        </p:txBody>
      </p:sp>
      <p:grpSp>
        <p:nvGrpSpPr>
          <p:cNvPr id="713" name="Google Shape;713;p32"/>
          <p:cNvGrpSpPr/>
          <p:nvPr/>
        </p:nvGrpSpPr>
        <p:grpSpPr>
          <a:xfrm>
            <a:off x="1642682" y="2192514"/>
            <a:ext cx="419585" cy="407465"/>
            <a:chOff x="4066800" y="2053825"/>
            <a:chExt cx="378175" cy="367450"/>
          </a:xfrm>
        </p:grpSpPr>
        <p:sp>
          <p:nvSpPr>
            <p:cNvPr id="714" name="Google Shape;714;p32"/>
            <p:cNvSpPr/>
            <p:nvPr/>
          </p:nvSpPr>
          <p:spPr>
            <a:xfrm>
              <a:off x="4182400" y="2140575"/>
              <a:ext cx="161375" cy="21725"/>
            </a:xfrm>
            <a:custGeom>
              <a:avLst/>
              <a:gdLst/>
              <a:ahLst/>
              <a:cxnLst/>
              <a:rect l="l" t="t" r="r" b="b"/>
              <a:pathLst>
                <a:path w="6455" h="869" extrusionOk="0">
                  <a:moveTo>
                    <a:pt x="576" y="1"/>
                  </a:moveTo>
                  <a:cubicBezTo>
                    <a:pt x="0" y="1"/>
                    <a:pt x="0" y="869"/>
                    <a:pt x="576" y="869"/>
                  </a:cubicBezTo>
                  <a:lnTo>
                    <a:pt x="5879" y="869"/>
                  </a:lnTo>
                  <a:cubicBezTo>
                    <a:pt x="6455" y="869"/>
                    <a:pt x="6455" y="1"/>
                    <a:pt x="58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4203875" y="2183750"/>
              <a:ext cx="114900" cy="21500"/>
            </a:xfrm>
            <a:custGeom>
              <a:avLst/>
              <a:gdLst/>
              <a:ahLst/>
              <a:cxnLst/>
              <a:rect l="l" t="t" r="r" b="b"/>
              <a:pathLst>
                <a:path w="4596" h="860" extrusionOk="0">
                  <a:moveTo>
                    <a:pt x="576" y="0"/>
                  </a:moveTo>
                  <a:cubicBezTo>
                    <a:pt x="0" y="0"/>
                    <a:pt x="0" y="859"/>
                    <a:pt x="576" y="859"/>
                  </a:cubicBezTo>
                  <a:lnTo>
                    <a:pt x="4020" y="859"/>
                  </a:lnTo>
                  <a:cubicBezTo>
                    <a:pt x="4595" y="859"/>
                    <a:pt x="4595" y="0"/>
                    <a:pt x="4020" y="0"/>
                  </a:cubicBezTo>
                  <a:close/>
                </a:path>
              </a:pathLst>
            </a:custGeom>
            <a:solidFill>
              <a:srgbClr val="F25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4165175" y="2097650"/>
              <a:ext cx="192275" cy="21475"/>
            </a:xfrm>
            <a:custGeom>
              <a:avLst/>
              <a:gdLst/>
              <a:ahLst/>
              <a:cxnLst/>
              <a:rect l="l" t="t" r="r" b="b"/>
              <a:pathLst>
                <a:path w="7691" h="859" extrusionOk="0">
                  <a:moveTo>
                    <a:pt x="576" y="0"/>
                  </a:moveTo>
                  <a:cubicBezTo>
                    <a:pt x="1" y="0"/>
                    <a:pt x="1" y="859"/>
                    <a:pt x="576" y="859"/>
                  </a:cubicBezTo>
                  <a:lnTo>
                    <a:pt x="7115" y="859"/>
                  </a:lnTo>
                  <a:cubicBezTo>
                    <a:pt x="7691" y="859"/>
                    <a:pt x="7691" y="0"/>
                    <a:pt x="7115" y="0"/>
                  </a:cubicBezTo>
                  <a:close/>
                </a:path>
              </a:pathLst>
            </a:custGeom>
            <a:solidFill>
              <a:srgbClr val="F25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4261200" y="2140575"/>
              <a:ext cx="79050" cy="21725"/>
            </a:xfrm>
            <a:custGeom>
              <a:avLst/>
              <a:gdLst/>
              <a:ahLst/>
              <a:cxnLst/>
              <a:rect l="l" t="t" r="r" b="b"/>
              <a:pathLst>
                <a:path w="3162" h="869" extrusionOk="0">
                  <a:moveTo>
                    <a:pt x="0" y="1"/>
                  </a:moveTo>
                  <a:lnTo>
                    <a:pt x="0" y="869"/>
                  </a:lnTo>
                  <a:lnTo>
                    <a:pt x="2727" y="869"/>
                  </a:lnTo>
                  <a:cubicBezTo>
                    <a:pt x="2963" y="869"/>
                    <a:pt x="3161" y="671"/>
                    <a:pt x="3161" y="435"/>
                  </a:cubicBezTo>
                  <a:cubicBezTo>
                    <a:pt x="3161" y="199"/>
                    <a:pt x="2963" y="1"/>
                    <a:pt x="2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4261425" y="2183750"/>
              <a:ext cx="53800" cy="21500"/>
            </a:xfrm>
            <a:custGeom>
              <a:avLst/>
              <a:gdLst/>
              <a:ahLst/>
              <a:cxnLst/>
              <a:rect l="l" t="t" r="r" b="b"/>
              <a:pathLst>
                <a:path w="2152" h="860" extrusionOk="0">
                  <a:moveTo>
                    <a:pt x="0" y="0"/>
                  </a:moveTo>
                  <a:lnTo>
                    <a:pt x="0" y="859"/>
                  </a:lnTo>
                  <a:lnTo>
                    <a:pt x="1718" y="859"/>
                  </a:lnTo>
                  <a:cubicBezTo>
                    <a:pt x="1954" y="859"/>
                    <a:pt x="2142" y="661"/>
                    <a:pt x="2152" y="425"/>
                  </a:cubicBezTo>
                  <a:cubicBezTo>
                    <a:pt x="2152" y="189"/>
                    <a:pt x="1954" y="0"/>
                    <a:pt x="1718" y="0"/>
                  </a:cubicBezTo>
                  <a:close/>
                </a:path>
              </a:pathLst>
            </a:custGeom>
            <a:solidFill>
              <a:srgbClr val="D15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4261200" y="2097650"/>
              <a:ext cx="92725" cy="21475"/>
            </a:xfrm>
            <a:custGeom>
              <a:avLst/>
              <a:gdLst/>
              <a:ahLst/>
              <a:cxnLst/>
              <a:rect l="l" t="t" r="r" b="b"/>
              <a:pathLst>
                <a:path w="3709" h="859" extrusionOk="0">
                  <a:moveTo>
                    <a:pt x="0" y="0"/>
                  </a:moveTo>
                  <a:lnTo>
                    <a:pt x="0" y="859"/>
                  </a:lnTo>
                  <a:lnTo>
                    <a:pt x="3274" y="859"/>
                  </a:lnTo>
                  <a:cubicBezTo>
                    <a:pt x="3510" y="859"/>
                    <a:pt x="3708" y="670"/>
                    <a:pt x="3708" y="425"/>
                  </a:cubicBezTo>
                  <a:cubicBezTo>
                    <a:pt x="3708" y="189"/>
                    <a:pt x="3510" y="0"/>
                    <a:pt x="3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4325825" y="2312775"/>
              <a:ext cx="86825" cy="21500"/>
            </a:xfrm>
            <a:custGeom>
              <a:avLst/>
              <a:gdLst/>
              <a:ahLst/>
              <a:cxnLst/>
              <a:rect l="l" t="t" r="r" b="b"/>
              <a:pathLst>
                <a:path w="3473" h="860" extrusionOk="0">
                  <a:moveTo>
                    <a:pt x="1" y="1"/>
                  </a:moveTo>
                  <a:lnTo>
                    <a:pt x="1" y="860"/>
                  </a:lnTo>
                  <a:lnTo>
                    <a:pt x="3473" y="860"/>
                  </a:lnTo>
                  <a:lnTo>
                    <a:pt x="3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4203875" y="2269850"/>
              <a:ext cx="114900" cy="21500"/>
            </a:xfrm>
            <a:custGeom>
              <a:avLst/>
              <a:gdLst/>
              <a:ahLst/>
              <a:cxnLst/>
              <a:rect l="l" t="t" r="r" b="b"/>
              <a:pathLst>
                <a:path w="4596" h="860" extrusionOk="0">
                  <a:moveTo>
                    <a:pt x="576" y="1"/>
                  </a:moveTo>
                  <a:cubicBezTo>
                    <a:pt x="0" y="1"/>
                    <a:pt x="0" y="859"/>
                    <a:pt x="576" y="859"/>
                  </a:cubicBezTo>
                  <a:lnTo>
                    <a:pt x="4020" y="859"/>
                  </a:lnTo>
                  <a:cubicBezTo>
                    <a:pt x="4595" y="859"/>
                    <a:pt x="4595" y="1"/>
                    <a:pt x="4020" y="1"/>
                  </a:cubicBezTo>
                  <a:close/>
                </a:path>
              </a:pathLst>
            </a:custGeom>
            <a:solidFill>
              <a:srgbClr val="F25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4178850" y="2312775"/>
              <a:ext cx="161400" cy="21500"/>
            </a:xfrm>
            <a:custGeom>
              <a:avLst/>
              <a:gdLst/>
              <a:ahLst/>
              <a:cxnLst/>
              <a:rect l="l" t="t" r="r" b="b"/>
              <a:pathLst>
                <a:path w="6456" h="860" extrusionOk="0">
                  <a:moveTo>
                    <a:pt x="576" y="1"/>
                  </a:moveTo>
                  <a:cubicBezTo>
                    <a:pt x="1" y="1"/>
                    <a:pt x="1" y="860"/>
                    <a:pt x="576" y="860"/>
                  </a:cubicBezTo>
                  <a:lnTo>
                    <a:pt x="5880" y="860"/>
                  </a:lnTo>
                  <a:cubicBezTo>
                    <a:pt x="6455" y="860"/>
                    <a:pt x="6455" y="1"/>
                    <a:pt x="58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4165175" y="2355950"/>
              <a:ext cx="192275" cy="21500"/>
            </a:xfrm>
            <a:custGeom>
              <a:avLst/>
              <a:gdLst/>
              <a:ahLst/>
              <a:cxnLst/>
              <a:rect l="l" t="t" r="r" b="b"/>
              <a:pathLst>
                <a:path w="7691" h="860" extrusionOk="0">
                  <a:moveTo>
                    <a:pt x="576" y="1"/>
                  </a:moveTo>
                  <a:cubicBezTo>
                    <a:pt x="1" y="1"/>
                    <a:pt x="1" y="859"/>
                    <a:pt x="576" y="859"/>
                  </a:cubicBezTo>
                  <a:lnTo>
                    <a:pt x="7115" y="859"/>
                  </a:lnTo>
                  <a:cubicBezTo>
                    <a:pt x="7691" y="859"/>
                    <a:pt x="7691" y="1"/>
                    <a:pt x="7115" y="1"/>
                  </a:cubicBezTo>
                  <a:close/>
                </a:path>
              </a:pathLst>
            </a:custGeom>
            <a:solidFill>
              <a:srgbClr val="F25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4261200" y="2269850"/>
              <a:ext cx="54025" cy="21500"/>
            </a:xfrm>
            <a:custGeom>
              <a:avLst/>
              <a:gdLst/>
              <a:ahLst/>
              <a:cxnLst/>
              <a:rect l="l" t="t" r="r" b="b"/>
              <a:pathLst>
                <a:path w="2161" h="860" extrusionOk="0">
                  <a:moveTo>
                    <a:pt x="0" y="1"/>
                  </a:moveTo>
                  <a:lnTo>
                    <a:pt x="0" y="859"/>
                  </a:lnTo>
                  <a:lnTo>
                    <a:pt x="1727" y="859"/>
                  </a:lnTo>
                  <a:cubicBezTo>
                    <a:pt x="1963" y="859"/>
                    <a:pt x="2161" y="661"/>
                    <a:pt x="2161" y="425"/>
                  </a:cubicBezTo>
                  <a:cubicBezTo>
                    <a:pt x="2161" y="189"/>
                    <a:pt x="1963" y="1"/>
                    <a:pt x="1727" y="1"/>
                  </a:cubicBezTo>
                  <a:close/>
                </a:path>
              </a:pathLst>
            </a:custGeom>
            <a:solidFill>
              <a:srgbClr val="D15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4261200" y="2312775"/>
              <a:ext cx="75500" cy="21500"/>
            </a:xfrm>
            <a:custGeom>
              <a:avLst/>
              <a:gdLst/>
              <a:ahLst/>
              <a:cxnLst/>
              <a:rect l="l" t="t" r="r" b="b"/>
              <a:pathLst>
                <a:path w="3020" h="860" extrusionOk="0">
                  <a:moveTo>
                    <a:pt x="0" y="1"/>
                  </a:moveTo>
                  <a:lnTo>
                    <a:pt x="0" y="860"/>
                  </a:lnTo>
                  <a:lnTo>
                    <a:pt x="2586" y="860"/>
                  </a:lnTo>
                  <a:cubicBezTo>
                    <a:pt x="2821" y="860"/>
                    <a:pt x="3020" y="671"/>
                    <a:pt x="3020" y="435"/>
                  </a:cubicBezTo>
                  <a:cubicBezTo>
                    <a:pt x="3020" y="199"/>
                    <a:pt x="2821" y="1"/>
                    <a:pt x="25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4261200" y="2355950"/>
              <a:ext cx="92725" cy="21500"/>
            </a:xfrm>
            <a:custGeom>
              <a:avLst/>
              <a:gdLst/>
              <a:ahLst/>
              <a:cxnLst/>
              <a:rect l="l" t="t" r="r" b="b"/>
              <a:pathLst>
                <a:path w="3709" h="860" extrusionOk="0">
                  <a:moveTo>
                    <a:pt x="0" y="1"/>
                  </a:moveTo>
                  <a:lnTo>
                    <a:pt x="0" y="859"/>
                  </a:lnTo>
                  <a:lnTo>
                    <a:pt x="3274" y="859"/>
                  </a:lnTo>
                  <a:cubicBezTo>
                    <a:pt x="3510" y="859"/>
                    <a:pt x="3708" y="661"/>
                    <a:pt x="3708" y="425"/>
                  </a:cubicBezTo>
                  <a:cubicBezTo>
                    <a:pt x="3708" y="189"/>
                    <a:pt x="3510" y="1"/>
                    <a:pt x="3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4109975" y="2140575"/>
              <a:ext cx="86850" cy="21500"/>
            </a:xfrm>
            <a:custGeom>
              <a:avLst/>
              <a:gdLst/>
              <a:ahLst/>
              <a:cxnLst/>
              <a:rect l="l" t="t" r="r" b="b"/>
              <a:pathLst>
                <a:path w="3474" h="860" extrusionOk="0">
                  <a:moveTo>
                    <a:pt x="1" y="1"/>
                  </a:moveTo>
                  <a:lnTo>
                    <a:pt x="1" y="859"/>
                  </a:lnTo>
                  <a:lnTo>
                    <a:pt x="3473" y="859"/>
                  </a:lnTo>
                  <a:lnTo>
                    <a:pt x="34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4164475" y="2053825"/>
              <a:ext cx="193700" cy="367250"/>
            </a:xfrm>
            <a:custGeom>
              <a:avLst/>
              <a:gdLst/>
              <a:ahLst/>
              <a:cxnLst/>
              <a:rect l="l" t="t" r="r" b="b"/>
              <a:pathLst>
                <a:path w="7748" h="14690" extrusionOk="0">
                  <a:moveTo>
                    <a:pt x="430" y="1"/>
                  </a:moveTo>
                  <a:cubicBezTo>
                    <a:pt x="215" y="1"/>
                    <a:pt x="0" y="144"/>
                    <a:pt x="0" y="432"/>
                  </a:cubicBezTo>
                  <a:cubicBezTo>
                    <a:pt x="0" y="3282"/>
                    <a:pt x="1340" y="5971"/>
                    <a:pt x="3614" y="7688"/>
                  </a:cubicBezTo>
                  <a:cubicBezTo>
                    <a:pt x="3709" y="7764"/>
                    <a:pt x="3784" y="7839"/>
                    <a:pt x="3869" y="7906"/>
                  </a:cubicBezTo>
                  <a:cubicBezTo>
                    <a:pt x="5775" y="9472"/>
                    <a:pt x="6879" y="11803"/>
                    <a:pt x="6889" y="14265"/>
                  </a:cubicBezTo>
                  <a:cubicBezTo>
                    <a:pt x="6889" y="14548"/>
                    <a:pt x="7103" y="14690"/>
                    <a:pt x="7318" y="14690"/>
                  </a:cubicBezTo>
                  <a:cubicBezTo>
                    <a:pt x="7533" y="14690"/>
                    <a:pt x="7747" y="14548"/>
                    <a:pt x="7747" y="14265"/>
                  </a:cubicBezTo>
                  <a:cubicBezTo>
                    <a:pt x="7738" y="11406"/>
                    <a:pt x="6407" y="8726"/>
                    <a:pt x="4133" y="7000"/>
                  </a:cubicBezTo>
                  <a:cubicBezTo>
                    <a:pt x="4039" y="6934"/>
                    <a:pt x="3963" y="6858"/>
                    <a:pt x="3869" y="6783"/>
                  </a:cubicBezTo>
                  <a:cubicBezTo>
                    <a:pt x="1972" y="5216"/>
                    <a:pt x="868" y="2895"/>
                    <a:pt x="859" y="432"/>
                  </a:cubicBezTo>
                  <a:cubicBezTo>
                    <a:pt x="859" y="144"/>
                    <a:pt x="644" y="1"/>
                    <a:pt x="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261200" y="2223375"/>
              <a:ext cx="96975" cy="197900"/>
            </a:xfrm>
            <a:custGeom>
              <a:avLst/>
              <a:gdLst/>
              <a:ahLst/>
              <a:cxnLst/>
              <a:rect l="l" t="t" r="r" b="b"/>
              <a:pathLst>
                <a:path w="3879" h="7916" extrusionOk="0">
                  <a:moveTo>
                    <a:pt x="0" y="1"/>
                  </a:moveTo>
                  <a:lnTo>
                    <a:pt x="0" y="1124"/>
                  </a:lnTo>
                  <a:cubicBezTo>
                    <a:pt x="1906" y="2690"/>
                    <a:pt x="3010" y="5021"/>
                    <a:pt x="3020" y="7483"/>
                  </a:cubicBezTo>
                  <a:cubicBezTo>
                    <a:pt x="3020" y="7771"/>
                    <a:pt x="3234" y="7915"/>
                    <a:pt x="3449" y="7915"/>
                  </a:cubicBezTo>
                  <a:cubicBezTo>
                    <a:pt x="3664" y="7915"/>
                    <a:pt x="3878" y="7771"/>
                    <a:pt x="3878" y="7483"/>
                  </a:cubicBezTo>
                  <a:cubicBezTo>
                    <a:pt x="3869" y="4634"/>
                    <a:pt x="2538" y="1944"/>
                    <a:pt x="264" y="218"/>
                  </a:cubicBezTo>
                  <a:cubicBezTo>
                    <a:pt x="170" y="152"/>
                    <a:pt x="94" y="7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4066800" y="2119050"/>
              <a:ext cx="75525" cy="64725"/>
            </a:xfrm>
            <a:custGeom>
              <a:avLst/>
              <a:gdLst/>
              <a:ahLst/>
              <a:cxnLst/>
              <a:rect l="l" t="t" r="r" b="b"/>
              <a:pathLst>
                <a:path w="3021" h="2589" extrusionOk="0">
                  <a:moveTo>
                    <a:pt x="1715" y="1"/>
                  </a:moveTo>
                  <a:cubicBezTo>
                    <a:pt x="1398" y="1"/>
                    <a:pt x="1074" y="118"/>
                    <a:pt x="812" y="380"/>
                  </a:cubicBezTo>
                  <a:cubicBezTo>
                    <a:pt x="1" y="1192"/>
                    <a:pt x="576" y="2579"/>
                    <a:pt x="1728" y="2588"/>
                  </a:cubicBezTo>
                  <a:cubicBezTo>
                    <a:pt x="2435" y="2579"/>
                    <a:pt x="3011" y="2003"/>
                    <a:pt x="3020" y="1296"/>
                  </a:cubicBezTo>
                  <a:cubicBezTo>
                    <a:pt x="3020" y="516"/>
                    <a:pt x="2380" y="1"/>
                    <a:pt x="1715" y="1"/>
                  </a:cubicBezTo>
                  <a:close/>
                </a:path>
              </a:pathLst>
            </a:custGeom>
            <a:solidFill>
              <a:srgbClr val="261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4369475" y="2291275"/>
              <a:ext cx="75500" cy="64700"/>
            </a:xfrm>
            <a:custGeom>
              <a:avLst/>
              <a:gdLst/>
              <a:ahLst/>
              <a:cxnLst/>
              <a:rect l="l" t="t" r="r" b="b"/>
              <a:pathLst>
                <a:path w="3020" h="2588" extrusionOk="0">
                  <a:moveTo>
                    <a:pt x="1719" y="0"/>
                  </a:moveTo>
                  <a:cubicBezTo>
                    <a:pt x="1401" y="0"/>
                    <a:pt x="1077" y="117"/>
                    <a:pt x="812" y="380"/>
                  </a:cubicBezTo>
                  <a:cubicBezTo>
                    <a:pt x="0" y="1191"/>
                    <a:pt x="576" y="2588"/>
                    <a:pt x="1727" y="2588"/>
                  </a:cubicBezTo>
                  <a:cubicBezTo>
                    <a:pt x="2444" y="2578"/>
                    <a:pt x="3020" y="2003"/>
                    <a:pt x="3020" y="1295"/>
                  </a:cubicBezTo>
                  <a:cubicBezTo>
                    <a:pt x="3020" y="516"/>
                    <a:pt x="2384" y="0"/>
                    <a:pt x="1719" y="0"/>
                  </a:cubicBezTo>
                  <a:close/>
                </a:path>
              </a:pathLst>
            </a:custGeom>
            <a:solidFill>
              <a:srgbClr val="261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4164475" y="2054000"/>
              <a:ext cx="193700" cy="367275"/>
            </a:xfrm>
            <a:custGeom>
              <a:avLst/>
              <a:gdLst/>
              <a:ahLst/>
              <a:cxnLst/>
              <a:rect l="l" t="t" r="r" b="b"/>
              <a:pathLst>
                <a:path w="7748" h="14691" extrusionOk="0">
                  <a:moveTo>
                    <a:pt x="7329" y="0"/>
                  </a:moveTo>
                  <a:cubicBezTo>
                    <a:pt x="7324" y="0"/>
                    <a:pt x="7319" y="0"/>
                    <a:pt x="7313" y="1"/>
                  </a:cubicBezTo>
                  <a:cubicBezTo>
                    <a:pt x="7077" y="1"/>
                    <a:pt x="6889" y="189"/>
                    <a:pt x="6889" y="425"/>
                  </a:cubicBezTo>
                  <a:cubicBezTo>
                    <a:pt x="6879" y="2888"/>
                    <a:pt x="5775" y="5219"/>
                    <a:pt x="3869" y="6776"/>
                  </a:cubicBezTo>
                  <a:cubicBezTo>
                    <a:pt x="3784" y="6851"/>
                    <a:pt x="3709" y="6927"/>
                    <a:pt x="3614" y="7002"/>
                  </a:cubicBezTo>
                  <a:cubicBezTo>
                    <a:pt x="1340" y="8719"/>
                    <a:pt x="0" y="11409"/>
                    <a:pt x="0" y="14258"/>
                  </a:cubicBezTo>
                  <a:cubicBezTo>
                    <a:pt x="0" y="14546"/>
                    <a:pt x="215" y="14690"/>
                    <a:pt x="430" y="14690"/>
                  </a:cubicBezTo>
                  <a:cubicBezTo>
                    <a:pt x="644" y="14690"/>
                    <a:pt x="859" y="14546"/>
                    <a:pt x="859" y="14258"/>
                  </a:cubicBezTo>
                  <a:cubicBezTo>
                    <a:pt x="868" y="11796"/>
                    <a:pt x="1972" y="9465"/>
                    <a:pt x="3869" y="7899"/>
                  </a:cubicBezTo>
                  <a:cubicBezTo>
                    <a:pt x="3963" y="7823"/>
                    <a:pt x="4039" y="7748"/>
                    <a:pt x="4133" y="7681"/>
                  </a:cubicBezTo>
                  <a:cubicBezTo>
                    <a:pt x="6407" y="5955"/>
                    <a:pt x="7738" y="3275"/>
                    <a:pt x="7747" y="425"/>
                  </a:cubicBezTo>
                  <a:cubicBezTo>
                    <a:pt x="7747" y="195"/>
                    <a:pt x="7558" y="0"/>
                    <a:pt x="7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4261200" y="2053825"/>
              <a:ext cx="96975" cy="197650"/>
            </a:xfrm>
            <a:custGeom>
              <a:avLst/>
              <a:gdLst/>
              <a:ahLst/>
              <a:cxnLst/>
              <a:rect l="l" t="t" r="r" b="b"/>
              <a:pathLst>
                <a:path w="3879" h="7906" extrusionOk="0">
                  <a:moveTo>
                    <a:pt x="3449" y="1"/>
                  </a:moveTo>
                  <a:cubicBezTo>
                    <a:pt x="3234" y="1"/>
                    <a:pt x="3020" y="144"/>
                    <a:pt x="3020" y="432"/>
                  </a:cubicBezTo>
                  <a:cubicBezTo>
                    <a:pt x="3010" y="2895"/>
                    <a:pt x="1906" y="5216"/>
                    <a:pt x="0" y="6783"/>
                  </a:cubicBezTo>
                  <a:lnTo>
                    <a:pt x="0" y="7906"/>
                  </a:lnTo>
                  <a:cubicBezTo>
                    <a:pt x="94" y="7830"/>
                    <a:pt x="170" y="7755"/>
                    <a:pt x="264" y="7688"/>
                  </a:cubicBezTo>
                  <a:cubicBezTo>
                    <a:pt x="2529" y="5962"/>
                    <a:pt x="3869" y="3282"/>
                    <a:pt x="3878" y="432"/>
                  </a:cubicBezTo>
                  <a:cubicBezTo>
                    <a:pt x="3878" y="144"/>
                    <a:pt x="3664" y="1"/>
                    <a:pt x="3449" y="1"/>
                  </a:cubicBezTo>
                  <a:close/>
                </a:path>
              </a:pathLst>
            </a:custGeom>
            <a:solidFill>
              <a:srgbClr val="F25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32"/>
          <p:cNvGrpSpPr/>
          <p:nvPr/>
        </p:nvGrpSpPr>
        <p:grpSpPr>
          <a:xfrm>
            <a:off x="7036559" y="2152803"/>
            <a:ext cx="510033" cy="478442"/>
            <a:chOff x="1001775" y="2065225"/>
            <a:chExt cx="367300" cy="344550"/>
          </a:xfrm>
        </p:grpSpPr>
        <p:sp>
          <p:nvSpPr>
            <p:cNvPr id="735" name="Google Shape;735;p32"/>
            <p:cNvSpPr/>
            <p:nvPr/>
          </p:nvSpPr>
          <p:spPr>
            <a:xfrm>
              <a:off x="1260775" y="2345100"/>
              <a:ext cx="21500" cy="21500"/>
            </a:xfrm>
            <a:custGeom>
              <a:avLst/>
              <a:gdLst/>
              <a:ahLst/>
              <a:cxnLst/>
              <a:rect l="l" t="t" r="r" b="b"/>
              <a:pathLst>
                <a:path w="860" h="860" extrusionOk="0">
                  <a:moveTo>
                    <a:pt x="435" y="1"/>
                  </a:moveTo>
                  <a:cubicBezTo>
                    <a:pt x="189" y="1"/>
                    <a:pt x="1" y="189"/>
                    <a:pt x="1" y="435"/>
                  </a:cubicBezTo>
                  <a:cubicBezTo>
                    <a:pt x="1" y="671"/>
                    <a:pt x="189" y="859"/>
                    <a:pt x="435" y="859"/>
                  </a:cubicBezTo>
                  <a:cubicBezTo>
                    <a:pt x="671" y="859"/>
                    <a:pt x="859" y="671"/>
                    <a:pt x="859" y="435"/>
                  </a:cubicBezTo>
                  <a:cubicBezTo>
                    <a:pt x="859" y="189"/>
                    <a:pt x="671" y="1"/>
                    <a:pt x="435" y="1"/>
                  </a:cubicBezTo>
                  <a:close/>
                </a:path>
              </a:pathLst>
            </a:custGeom>
            <a:solidFill>
              <a:srgbClr val="332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1217600" y="2301925"/>
              <a:ext cx="21750" cy="21725"/>
            </a:xfrm>
            <a:custGeom>
              <a:avLst/>
              <a:gdLst/>
              <a:ahLst/>
              <a:cxnLst/>
              <a:rect l="l" t="t" r="r" b="b"/>
              <a:pathLst>
                <a:path w="870" h="869" extrusionOk="0">
                  <a:moveTo>
                    <a:pt x="435" y="1"/>
                  </a:moveTo>
                  <a:cubicBezTo>
                    <a:pt x="199" y="1"/>
                    <a:pt x="1" y="199"/>
                    <a:pt x="1" y="435"/>
                  </a:cubicBezTo>
                  <a:cubicBezTo>
                    <a:pt x="1" y="671"/>
                    <a:pt x="199" y="869"/>
                    <a:pt x="435" y="869"/>
                  </a:cubicBezTo>
                  <a:cubicBezTo>
                    <a:pt x="671" y="869"/>
                    <a:pt x="869" y="671"/>
                    <a:pt x="869" y="435"/>
                  </a:cubicBezTo>
                  <a:cubicBezTo>
                    <a:pt x="869" y="199"/>
                    <a:pt x="671" y="1"/>
                    <a:pt x="435" y="1"/>
                  </a:cubicBezTo>
                  <a:close/>
                </a:path>
              </a:pathLst>
            </a:custGeom>
            <a:solidFill>
              <a:srgbClr val="332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1303725" y="2301925"/>
              <a:ext cx="21725" cy="21725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4" y="1"/>
                  </a:moveTo>
                  <a:cubicBezTo>
                    <a:pt x="198" y="1"/>
                    <a:pt x="0" y="199"/>
                    <a:pt x="0" y="435"/>
                  </a:cubicBezTo>
                  <a:cubicBezTo>
                    <a:pt x="0" y="671"/>
                    <a:pt x="198" y="869"/>
                    <a:pt x="434" y="869"/>
                  </a:cubicBezTo>
                  <a:cubicBezTo>
                    <a:pt x="670" y="869"/>
                    <a:pt x="868" y="671"/>
                    <a:pt x="868" y="435"/>
                  </a:cubicBezTo>
                  <a:cubicBezTo>
                    <a:pt x="868" y="199"/>
                    <a:pt x="670" y="1"/>
                    <a:pt x="434" y="1"/>
                  </a:cubicBezTo>
                  <a:close/>
                </a:path>
              </a:pathLst>
            </a:custGeom>
            <a:solidFill>
              <a:srgbClr val="332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1131500" y="2301925"/>
              <a:ext cx="21725" cy="21725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1"/>
                  </a:moveTo>
                  <a:cubicBezTo>
                    <a:pt x="199" y="1"/>
                    <a:pt x="1" y="199"/>
                    <a:pt x="1" y="435"/>
                  </a:cubicBezTo>
                  <a:cubicBezTo>
                    <a:pt x="1" y="671"/>
                    <a:pt x="199" y="869"/>
                    <a:pt x="435" y="869"/>
                  </a:cubicBezTo>
                  <a:cubicBezTo>
                    <a:pt x="671" y="869"/>
                    <a:pt x="869" y="671"/>
                    <a:pt x="869" y="435"/>
                  </a:cubicBezTo>
                  <a:cubicBezTo>
                    <a:pt x="869" y="199"/>
                    <a:pt x="671" y="1"/>
                    <a:pt x="435" y="1"/>
                  </a:cubicBezTo>
                  <a:close/>
                </a:path>
              </a:pathLst>
            </a:custGeom>
            <a:solidFill>
              <a:srgbClr val="706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1088575" y="2345100"/>
              <a:ext cx="21500" cy="21500"/>
            </a:xfrm>
            <a:custGeom>
              <a:avLst/>
              <a:gdLst/>
              <a:ahLst/>
              <a:cxnLst/>
              <a:rect l="l" t="t" r="r" b="b"/>
              <a:pathLst>
                <a:path w="860" h="860" extrusionOk="0">
                  <a:moveTo>
                    <a:pt x="434" y="1"/>
                  </a:moveTo>
                  <a:cubicBezTo>
                    <a:pt x="189" y="1"/>
                    <a:pt x="0" y="189"/>
                    <a:pt x="0" y="435"/>
                  </a:cubicBezTo>
                  <a:cubicBezTo>
                    <a:pt x="0" y="671"/>
                    <a:pt x="189" y="859"/>
                    <a:pt x="434" y="859"/>
                  </a:cubicBezTo>
                  <a:cubicBezTo>
                    <a:pt x="670" y="859"/>
                    <a:pt x="859" y="671"/>
                    <a:pt x="859" y="435"/>
                  </a:cubicBezTo>
                  <a:cubicBezTo>
                    <a:pt x="859" y="189"/>
                    <a:pt x="670" y="1"/>
                    <a:pt x="434" y="1"/>
                  </a:cubicBezTo>
                  <a:close/>
                </a:path>
              </a:pathLst>
            </a:custGeom>
            <a:solidFill>
              <a:srgbClr val="706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1131500" y="2388275"/>
              <a:ext cx="21725" cy="21500"/>
            </a:xfrm>
            <a:custGeom>
              <a:avLst/>
              <a:gdLst/>
              <a:ahLst/>
              <a:cxnLst/>
              <a:rect l="l" t="t" r="r" b="b"/>
              <a:pathLst>
                <a:path w="869" h="860" extrusionOk="0">
                  <a:moveTo>
                    <a:pt x="435" y="0"/>
                  </a:moveTo>
                  <a:cubicBezTo>
                    <a:pt x="199" y="0"/>
                    <a:pt x="1" y="189"/>
                    <a:pt x="1" y="425"/>
                  </a:cubicBezTo>
                  <a:cubicBezTo>
                    <a:pt x="1" y="661"/>
                    <a:pt x="199" y="859"/>
                    <a:pt x="435" y="859"/>
                  </a:cubicBezTo>
                  <a:cubicBezTo>
                    <a:pt x="671" y="859"/>
                    <a:pt x="869" y="661"/>
                    <a:pt x="869" y="425"/>
                  </a:cubicBezTo>
                  <a:cubicBezTo>
                    <a:pt x="869" y="189"/>
                    <a:pt x="671" y="0"/>
                    <a:pt x="435" y="0"/>
                  </a:cubicBezTo>
                  <a:close/>
                </a:path>
              </a:pathLst>
            </a:custGeom>
            <a:solidFill>
              <a:srgbClr val="706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1217600" y="2388275"/>
              <a:ext cx="21750" cy="21500"/>
            </a:xfrm>
            <a:custGeom>
              <a:avLst/>
              <a:gdLst/>
              <a:ahLst/>
              <a:cxnLst/>
              <a:rect l="l" t="t" r="r" b="b"/>
              <a:pathLst>
                <a:path w="870" h="860" extrusionOk="0">
                  <a:moveTo>
                    <a:pt x="435" y="0"/>
                  </a:moveTo>
                  <a:cubicBezTo>
                    <a:pt x="199" y="0"/>
                    <a:pt x="1" y="189"/>
                    <a:pt x="1" y="425"/>
                  </a:cubicBezTo>
                  <a:cubicBezTo>
                    <a:pt x="1" y="661"/>
                    <a:pt x="199" y="859"/>
                    <a:pt x="435" y="859"/>
                  </a:cubicBezTo>
                  <a:cubicBezTo>
                    <a:pt x="671" y="859"/>
                    <a:pt x="869" y="661"/>
                    <a:pt x="869" y="425"/>
                  </a:cubicBezTo>
                  <a:cubicBezTo>
                    <a:pt x="869" y="189"/>
                    <a:pt x="671" y="0"/>
                    <a:pt x="435" y="0"/>
                  </a:cubicBezTo>
                  <a:close/>
                </a:path>
              </a:pathLst>
            </a:custGeom>
            <a:solidFill>
              <a:srgbClr val="332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1045400" y="2301925"/>
              <a:ext cx="21725" cy="21725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1"/>
                  </a:moveTo>
                  <a:cubicBezTo>
                    <a:pt x="199" y="1"/>
                    <a:pt x="1" y="199"/>
                    <a:pt x="1" y="435"/>
                  </a:cubicBezTo>
                  <a:cubicBezTo>
                    <a:pt x="1" y="671"/>
                    <a:pt x="199" y="869"/>
                    <a:pt x="435" y="869"/>
                  </a:cubicBezTo>
                  <a:cubicBezTo>
                    <a:pt x="671" y="869"/>
                    <a:pt x="869" y="671"/>
                    <a:pt x="869" y="435"/>
                  </a:cubicBezTo>
                  <a:cubicBezTo>
                    <a:pt x="869" y="199"/>
                    <a:pt x="671" y="1"/>
                    <a:pt x="435" y="1"/>
                  </a:cubicBezTo>
                  <a:close/>
                </a:path>
              </a:pathLst>
            </a:custGeom>
            <a:solidFill>
              <a:srgbClr val="706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1001775" y="2065225"/>
              <a:ext cx="366125" cy="215500"/>
            </a:xfrm>
            <a:custGeom>
              <a:avLst/>
              <a:gdLst/>
              <a:ahLst/>
              <a:cxnLst/>
              <a:rect l="l" t="t" r="r" b="b"/>
              <a:pathLst>
                <a:path w="14645" h="8620" extrusionOk="0">
                  <a:moveTo>
                    <a:pt x="6056" y="1"/>
                  </a:moveTo>
                  <a:cubicBezTo>
                    <a:pt x="4904" y="1"/>
                    <a:pt x="3751" y="565"/>
                    <a:pt x="3076" y="1694"/>
                  </a:cubicBezTo>
                  <a:cubicBezTo>
                    <a:pt x="3070" y="1694"/>
                    <a:pt x="3065" y="1693"/>
                    <a:pt x="3059" y="1693"/>
                  </a:cubicBezTo>
                  <a:cubicBezTo>
                    <a:pt x="1859" y="1693"/>
                    <a:pt x="877" y="2671"/>
                    <a:pt x="859" y="3883"/>
                  </a:cubicBezTo>
                  <a:cubicBezTo>
                    <a:pt x="859" y="3949"/>
                    <a:pt x="868" y="4024"/>
                    <a:pt x="878" y="4100"/>
                  </a:cubicBezTo>
                  <a:cubicBezTo>
                    <a:pt x="321" y="4590"/>
                    <a:pt x="0" y="5298"/>
                    <a:pt x="0" y="6034"/>
                  </a:cubicBezTo>
                  <a:cubicBezTo>
                    <a:pt x="19" y="7468"/>
                    <a:pt x="1179" y="8620"/>
                    <a:pt x="2614" y="8620"/>
                  </a:cubicBezTo>
                  <a:lnTo>
                    <a:pt x="12078" y="8620"/>
                  </a:lnTo>
                  <a:cubicBezTo>
                    <a:pt x="13512" y="8572"/>
                    <a:pt x="14645" y="7383"/>
                    <a:pt x="14597" y="5949"/>
                  </a:cubicBezTo>
                  <a:cubicBezTo>
                    <a:pt x="14560" y="4544"/>
                    <a:pt x="13409" y="3428"/>
                    <a:pt x="12022" y="3428"/>
                  </a:cubicBezTo>
                  <a:cubicBezTo>
                    <a:pt x="11994" y="3428"/>
                    <a:pt x="11965" y="3429"/>
                    <a:pt x="11937" y="3430"/>
                  </a:cubicBezTo>
                  <a:lnTo>
                    <a:pt x="11937" y="3420"/>
                  </a:lnTo>
                  <a:cubicBezTo>
                    <a:pt x="11583" y="2417"/>
                    <a:pt x="10655" y="1693"/>
                    <a:pt x="9554" y="1693"/>
                  </a:cubicBezTo>
                  <a:cubicBezTo>
                    <a:pt x="9392" y="1693"/>
                    <a:pt x="9226" y="1708"/>
                    <a:pt x="9059" y="1741"/>
                  </a:cubicBezTo>
                  <a:cubicBezTo>
                    <a:pt x="8393" y="581"/>
                    <a:pt x="7225" y="1"/>
                    <a:pt x="6056" y="1"/>
                  </a:cubicBezTo>
                  <a:close/>
                </a:path>
              </a:pathLst>
            </a:custGeom>
            <a:solidFill>
              <a:srgbClr val="FC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1185525" y="2070975"/>
              <a:ext cx="183550" cy="209750"/>
            </a:xfrm>
            <a:custGeom>
              <a:avLst/>
              <a:gdLst/>
              <a:ahLst/>
              <a:cxnLst/>
              <a:rect l="l" t="t" r="r" b="b"/>
              <a:pathLst>
                <a:path w="7342" h="8390" extrusionOk="0">
                  <a:moveTo>
                    <a:pt x="1" y="1"/>
                  </a:moveTo>
                  <a:lnTo>
                    <a:pt x="1" y="8390"/>
                  </a:lnTo>
                  <a:lnTo>
                    <a:pt x="4728" y="8390"/>
                  </a:lnTo>
                  <a:cubicBezTo>
                    <a:pt x="6162" y="8390"/>
                    <a:pt x="7323" y="7238"/>
                    <a:pt x="7342" y="5804"/>
                  </a:cubicBezTo>
                  <a:cubicBezTo>
                    <a:pt x="7333" y="4349"/>
                    <a:pt x="6153" y="3196"/>
                    <a:pt x="4722" y="3196"/>
                  </a:cubicBezTo>
                  <a:cubicBezTo>
                    <a:pt x="4677" y="3196"/>
                    <a:pt x="4632" y="3197"/>
                    <a:pt x="4587" y="3200"/>
                  </a:cubicBezTo>
                  <a:cubicBezTo>
                    <a:pt x="4231" y="2192"/>
                    <a:pt x="3297" y="1466"/>
                    <a:pt x="2189" y="1466"/>
                  </a:cubicBezTo>
                  <a:cubicBezTo>
                    <a:pt x="2032" y="1466"/>
                    <a:pt x="1871" y="1480"/>
                    <a:pt x="1709" y="1511"/>
                  </a:cubicBezTo>
                  <a:cubicBezTo>
                    <a:pt x="1331" y="831"/>
                    <a:pt x="727" y="294"/>
                    <a:pt x="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1174675" y="2345100"/>
              <a:ext cx="21500" cy="21500"/>
            </a:xfrm>
            <a:custGeom>
              <a:avLst/>
              <a:gdLst/>
              <a:ahLst/>
              <a:cxnLst/>
              <a:rect l="l" t="t" r="r" b="b"/>
              <a:pathLst>
                <a:path w="860" h="860" extrusionOk="0">
                  <a:moveTo>
                    <a:pt x="425" y="1"/>
                  </a:moveTo>
                  <a:cubicBezTo>
                    <a:pt x="189" y="1"/>
                    <a:pt x="1" y="189"/>
                    <a:pt x="1" y="435"/>
                  </a:cubicBezTo>
                  <a:cubicBezTo>
                    <a:pt x="1" y="671"/>
                    <a:pt x="189" y="859"/>
                    <a:pt x="425" y="859"/>
                  </a:cubicBezTo>
                  <a:cubicBezTo>
                    <a:pt x="671" y="859"/>
                    <a:pt x="859" y="671"/>
                    <a:pt x="859" y="435"/>
                  </a:cubicBezTo>
                  <a:cubicBezTo>
                    <a:pt x="859" y="189"/>
                    <a:pt x="671" y="1"/>
                    <a:pt x="425" y="1"/>
                  </a:cubicBezTo>
                  <a:close/>
                </a:path>
              </a:pathLst>
            </a:custGeom>
            <a:solidFill>
              <a:srgbClr val="706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1185525" y="2345100"/>
              <a:ext cx="10650" cy="21500"/>
            </a:xfrm>
            <a:custGeom>
              <a:avLst/>
              <a:gdLst/>
              <a:ahLst/>
              <a:cxnLst/>
              <a:rect l="l" t="t" r="r" b="b"/>
              <a:pathLst>
                <a:path w="426" h="860" extrusionOk="0">
                  <a:moveTo>
                    <a:pt x="1" y="1"/>
                  </a:moveTo>
                  <a:lnTo>
                    <a:pt x="1" y="859"/>
                  </a:lnTo>
                  <a:cubicBezTo>
                    <a:pt x="237" y="859"/>
                    <a:pt x="425" y="671"/>
                    <a:pt x="425" y="435"/>
                  </a:cubicBezTo>
                  <a:cubicBezTo>
                    <a:pt x="425" y="189"/>
                    <a:pt x="237" y="1"/>
                    <a:pt x="1" y="1"/>
                  </a:cubicBezTo>
                  <a:close/>
                </a:path>
              </a:pathLst>
            </a:custGeom>
            <a:solidFill>
              <a:srgbClr val="332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7" name="Google Shape;747;p32"/>
          <p:cNvSpPr/>
          <p:nvPr/>
        </p:nvSpPr>
        <p:spPr>
          <a:xfrm rot="10800000">
            <a:off x="4195375" y="2031720"/>
            <a:ext cx="753300" cy="72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32"/>
          <p:cNvGrpSpPr/>
          <p:nvPr/>
        </p:nvGrpSpPr>
        <p:grpSpPr>
          <a:xfrm>
            <a:off x="4367954" y="2192879"/>
            <a:ext cx="408141" cy="408141"/>
            <a:chOff x="1190625" y="238125"/>
            <a:chExt cx="5219200" cy="5219200"/>
          </a:xfrm>
        </p:grpSpPr>
        <p:sp>
          <p:nvSpPr>
            <p:cNvPr id="749" name="Google Shape;749;p32"/>
            <p:cNvSpPr/>
            <p:nvPr/>
          </p:nvSpPr>
          <p:spPr>
            <a:xfrm>
              <a:off x="4477875" y="4766575"/>
              <a:ext cx="458350" cy="540700"/>
            </a:xfrm>
            <a:custGeom>
              <a:avLst/>
              <a:gdLst/>
              <a:ahLst/>
              <a:cxnLst/>
              <a:rect l="l" t="t" r="r" b="b"/>
              <a:pathLst>
                <a:path w="18334" h="21628" extrusionOk="0">
                  <a:moveTo>
                    <a:pt x="11320" y="0"/>
                  </a:moveTo>
                  <a:lnTo>
                    <a:pt x="1" y="4697"/>
                  </a:lnTo>
                  <a:lnTo>
                    <a:pt x="7047" y="21627"/>
                  </a:lnTo>
                  <a:lnTo>
                    <a:pt x="18333" y="16962"/>
                  </a:lnTo>
                  <a:lnTo>
                    <a:pt x="11320" y="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5206125" y="4253625"/>
              <a:ext cx="539875" cy="539875"/>
            </a:xfrm>
            <a:custGeom>
              <a:avLst/>
              <a:gdLst/>
              <a:ahLst/>
              <a:cxnLst/>
              <a:rect l="l" t="t" r="r" b="b"/>
              <a:pathLst>
                <a:path w="21595" h="21595" extrusionOk="0">
                  <a:moveTo>
                    <a:pt x="8644" y="0"/>
                  </a:moveTo>
                  <a:lnTo>
                    <a:pt x="0" y="8644"/>
                  </a:lnTo>
                  <a:lnTo>
                    <a:pt x="12950" y="21595"/>
                  </a:lnTo>
                  <a:lnTo>
                    <a:pt x="21595" y="12950"/>
                  </a:lnTo>
                  <a:lnTo>
                    <a:pt x="8644" y="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5719075" y="3525375"/>
              <a:ext cx="541500" cy="458350"/>
            </a:xfrm>
            <a:custGeom>
              <a:avLst/>
              <a:gdLst/>
              <a:ahLst/>
              <a:cxnLst/>
              <a:rect l="l" t="t" r="r" b="b"/>
              <a:pathLst>
                <a:path w="21660" h="18334" extrusionOk="0">
                  <a:moveTo>
                    <a:pt x="4697" y="1"/>
                  </a:moveTo>
                  <a:lnTo>
                    <a:pt x="0" y="11320"/>
                  </a:lnTo>
                  <a:lnTo>
                    <a:pt x="16962" y="18333"/>
                  </a:lnTo>
                  <a:lnTo>
                    <a:pt x="21660" y="7014"/>
                  </a:lnTo>
                  <a:lnTo>
                    <a:pt x="4697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5940875" y="2695200"/>
              <a:ext cx="468950" cy="305850"/>
            </a:xfrm>
            <a:custGeom>
              <a:avLst/>
              <a:gdLst/>
              <a:ahLst/>
              <a:cxnLst/>
              <a:rect l="l" t="t" r="r" b="b"/>
              <a:pathLst>
                <a:path w="18758" h="12234" extrusionOk="0">
                  <a:moveTo>
                    <a:pt x="1" y="1"/>
                  </a:moveTo>
                  <a:lnTo>
                    <a:pt x="1" y="12233"/>
                  </a:lnTo>
                  <a:lnTo>
                    <a:pt x="18757" y="12233"/>
                  </a:lnTo>
                  <a:lnTo>
                    <a:pt x="18757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5719075" y="1711725"/>
              <a:ext cx="541500" cy="458325"/>
            </a:xfrm>
            <a:custGeom>
              <a:avLst/>
              <a:gdLst/>
              <a:ahLst/>
              <a:cxnLst/>
              <a:rect l="l" t="t" r="r" b="b"/>
              <a:pathLst>
                <a:path w="21660" h="18333" extrusionOk="0">
                  <a:moveTo>
                    <a:pt x="16962" y="0"/>
                  </a:moveTo>
                  <a:lnTo>
                    <a:pt x="0" y="7013"/>
                  </a:lnTo>
                  <a:lnTo>
                    <a:pt x="4697" y="18332"/>
                  </a:lnTo>
                  <a:lnTo>
                    <a:pt x="21660" y="11287"/>
                  </a:lnTo>
                  <a:lnTo>
                    <a:pt x="16962" y="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5206125" y="901925"/>
              <a:ext cx="539875" cy="539875"/>
            </a:xfrm>
            <a:custGeom>
              <a:avLst/>
              <a:gdLst/>
              <a:ahLst/>
              <a:cxnLst/>
              <a:rect l="l" t="t" r="r" b="b"/>
              <a:pathLst>
                <a:path w="21595" h="21595" extrusionOk="0">
                  <a:moveTo>
                    <a:pt x="12950" y="1"/>
                  </a:moveTo>
                  <a:lnTo>
                    <a:pt x="0" y="12951"/>
                  </a:lnTo>
                  <a:lnTo>
                    <a:pt x="8644" y="21595"/>
                  </a:lnTo>
                  <a:lnTo>
                    <a:pt x="21595" y="8645"/>
                  </a:lnTo>
                  <a:lnTo>
                    <a:pt x="12950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4477875" y="377550"/>
              <a:ext cx="458350" cy="551325"/>
            </a:xfrm>
            <a:custGeom>
              <a:avLst/>
              <a:gdLst/>
              <a:ahLst/>
              <a:cxnLst/>
              <a:rect l="l" t="t" r="r" b="b"/>
              <a:pathLst>
                <a:path w="18334" h="22053" extrusionOk="0">
                  <a:moveTo>
                    <a:pt x="7047" y="1"/>
                  </a:moveTo>
                  <a:lnTo>
                    <a:pt x="1" y="16931"/>
                  </a:lnTo>
                  <a:lnTo>
                    <a:pt x="11320" y="22052"/>
                  </a:lnTo>
                  <a:lnTo>
                    <a:pt x="18333" y="4666"/>
                  </a:lnTo>
                  <a:lnTo>
                    <a:pt x="7047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3647700" y="238125"/>
              <a:ext cx="305850" cy="459125"/>
            </a:xfrm>
            <a:custGeom>
              <a:avLst/>
              <a:gdLst/>
              <a:ahLst/>
              <a:cxnLst/>
              <a:rect l="l" t="t" r="r" b="b"/>
              <a:pathLst>
                <a:path w="12234" h="18365" extrusionOk="0">
                  <a:moveTo>
                    <a:pt x="1" y="0"/>
                  </a:moveTo>
                  <a:lnTo>
                    <a:pt x="1" y="18365"/>
                  </a:lnTo>
                  <a:lnTo>
                    <a:pt x="12233" y="18365"/>
                  </a:lnTo>
                  <a:lnTo>
                    <a:pt x="12233" y="0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3800200" y="238125"/>
              <a:ext cx="153350" cy="459125"/>
            </a:xfrm>
            <a:custGeom>
              <a:avLst/>
              <a:gdLst/>
              <a:ahLst/>
              <a:cxnLst/>
              <a:rect l="l" t="t" r="r" b="b"/>
              <a:pathLst>
                <a:path w="6134" h="18365" extrusionOk="0">
                  <a:moveTo>
                    <a:pt x="1" y="0"/>
                  </a:moveTo>
                  <a:lnTo>
                    <a:pt x="1" y="18365"/>
                  </a:lnTo>
                  <a:lnTo>
                    <a:pt x="6133" y="183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2664225" y="377550"/>
              <a:ext cx="458325" cy="551325"/>
            </a:xfrm>
            <a:custGeom>
              <a:avLst/>
              <a:gdLst/>
              <a:ahLst/>
              <a:cxnLst/>
              <a:rect l="l" t="t" r="r" b="b"/>
              <a:pathLst>
                <a:path w="18333" h="22053" extrusionOk="0">
                  <a:moveTo>
                    <a:pt x="11287" y="1"/>
                  </a:moveTo>
                  <a:lnTo>
                    <a:pt x="0" y="4666"/>
                  </a:lnTo>
                  <a:lnTo>
                    <a:pt x="7013" y="22052"/>
                  </a:lnTo>
                  <a:lnTo>
                    <a:pt x="18332" y="16931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1854425" y="901925"/>
              <a:ext cx="539875" cy="539875"/>
            </a:xfrm>
            <a:custGeom>
              <a:avLst/>
              <a:gdLst/>
              <a:ahLst/>
              <a:cxnLst/>
              <a:rect l="l" t="t" r="r" b="b"/>
              <a:pathLst>
                <a:path w="21595" h="21595" extrusionOk="0">
                  <a:moveTo>
                    <a:pt x="8645" y="1"/>
                  </a:moveTo>
                  <a:lnTo>
                    <a:pt x="1" y="8645"/>
                  </a:lnTo>
                  <a:lnTo>
                    <a:pt x="12951" y="21595"/>
                  </a:lnTo>
                  <a:lnTo>
                    <a:pt x="21595" y="12951"/>
                  </a:lnTo>
                  <a:lnTo>
                    <a:pt x="8645" y="1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1339850" y="1711725"/>
              <a:ext cx="541525" cy="458325"/>
            </a:xfrm>
            <a:custGeom>
              <a:avLst/>
              <a:gdLst/>
              <a:ahLst/>
              <a:cxnLst/>
              <a:rect l="l" t="t" r="r" b="b"/>
              <a:pathLst>
                <a:path w="21661" h="18333" extrusionOk="0">
                  <a:moveTo>
                    <a:pt x="4698" y="0"/>
                  </a:moveTo>
                  <a:lnTo>
                    <a:pt x="0" y="11287"/>
                  </a:lnTo>
                  <a:lnTo>
                    <a:pt x="16963" y="18332"/>
                  </a:lnTo>
                  <a:lnTo>
                    <a:pt x="21660" y="7013"/>
                  </a:lnTo>
                  <a:lnTo>
                    <a:pt x="4698" y="0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1190625" y="2695200"/>
              <a:ext cx="468925" cy="305850"/>
            </a:xfrm>
            <a:custGeom>
              <a:avLst/>
              <a:gdLst/>
              <a:ahLst/>
              <a:cxnLst/>
              <a:rect l="l" t="t" r="r" b="b"/>
              <a:pathLst>
                <a:path w="18757" h="12234" extrusionOk="0">
                  <a:moveTo>
                    <a:pt x="0" y="1"/>
                  </a:moveTo>
                  <a:lnTo>
                    <a:pt x="0" y="12233"/>
                  </a:lnTo>
                  <a:lnTo>
                    <a:pt x="18756" y="12233"/>
                  </a:lnTo>
                  <a:lnTo>
                    <a:pt x="18756" y="1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1339850" y="3525375"/>
              <a:ext cx="541525" cy="458350"/>
            </a:xfrm>
            <a:custGeom>
              <a:avLst/>
              <a:gdLst/>
              <a:ahLst/>
              <a:cxnLst/>
              <a:rect l="l" t="t" r="r" b="b"/>
              <a:pathLst>
                <a:path w="21661" h="18334" extrusionOk="0">
                  <a:moveTo>
                    <a:pt x="16963" y="1"/>
                  </a:moveTo>
                  <a:lnTo>
                    <a:pt x="0" y="7047"/>
                  </a:lnTo>
                  <a:lnTo>
                    <a:pt x="4698" y="18333"/>
                  </a:lnTo>
                  <a:lnTo>
                    <a:pt x="21660" y="11320"/>
                  </a:lnTo>
                  <a:lnTo>
                    <a:pt x="16963" y="1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1854425" y="4253625"/>
              <a:ext cx="539875" cy="539875"/>
            </a:xfrm>
            <a:custGeom>
              <a:avLst/>
              <a:gdLst/>
              <a:ahLst/>
              <a:cxnLst/>
              <a:rect l="l" t="t" r="r" b="b"/>
              <a:pathLst>
                <a:path w="21595" h="21595" extrusionOk="0">
                  <a:moveTo>
                    <a:pt x="12951" y="0"/>
                  </a:moveTo>
                  <a:lnTo>
                    <a:pt x="1" y="12950"/>
                  </a:lnTo>
                  <a:lnTo>
                    <a:pt x="8645" y="21595"/>
                  </a:lnTo>
                  <a:lnTo>
                    <a:pt x="21595" y="8644"/>
                  </a:lnTo>
                  <a:lnTo>
                    <a:pt x="12951" y="0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2664225" y="4766575"/>
              <a:ext cx="458325" cy="540700"/>
            </a:xfrm>
            <a:custGeom>
              <a:avLst/>
              <a:gdLst/>
              <a:ahLst/>
              <a:cxnLst/>
              <a:rect l="l" t="t" r="r" b="b"/>
              <a:pathLst>
                <a:path w="18333" h="21628" extrusionOk="0">
                  <a:moveTo>
                    <a:pt x="7013" y="0"/>
                  </a:moveTo>
                  <a:lnTo>
                    <a:pt x="0" y="16962"/>
                  </a:lnTo>
                  <a:lnTo>
                    <a:pt x="11287" y="21627"/>
                  </a:lnTo>
                  <a:lnTo>
                    <a:pt x="18332" y="4697"/>
                  </a:lnTo>
                  <a:lnTo>
                    <a:pt x="7013" y="0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3647700" y="4988375"/>
              <a:ext cx="305850" cy="468950"/>
            </a:xfrm>
            <a:custGeom>
              <a:avLst/>
              <a:gdLst/>
              <a:ahLst/>
              <a:cxnLst/>
              <a:rect l="l" t="t" r="r" b="b"/>
              <a:pathLst>
                <a:path w="12234" h="18758" extrusionOk="0">
                  <a:moveTo>
                    <a:pt x="1" y="1"/>
                  </a:moveTo>
                  <a:lnTo>
                    <a:pt x="1" y="18757"/>
                  </a:lnTo>
                  <a:lnTo>
                    <a:pt x="12233" y="18757"/>
                  </a:lnTo>
                  <a:lnTo>
                    <a:pt x="12233" y="1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3800200" y="4988375"/>
              <a:ext cx="153350" cy="468950"/>
            </a:xfrm>
            <a:custGeom>
              <a:avLst/>
              <a:gdLst/>
              <a:ahLst/>
              <a:cxnLst/>
              <a:rect l="l" t="t" r="r" b="b"/>
              <a:pathLst>
                <a:path w="6134" h="18758" extrusionOk="0">
                  <a:moveTo>
                    <a:pt x="1" y="1"/>
                  </a:moveTo>
                  <a:lnTo>
                    <a:pt x="1" y="18757"/>
                  </a:lnTo>
                  <a:lnTo>
                    <a:pt x="6133" y="18757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1507025" y="543925"/>
              <a:ext cx="4587200" cy="4597800"/>
            </a:xfrm>
            <a:custGeom>
              <a:avLst/>
              <a:gdLst/>
              <a:ahLst/>
              <a:cxnLst/>
              <a:rect l="l" t="t" r="r" b="b"/>
              <a:pathLst>
                <a:path w="183488" h="183912" extrusionOk="0">
                  <a:moveTo>
                    <a:pt x="91728" y="0"/>
                  </a:moveTo>
                  <a:cubicBezTo>
                    <a:pt x="41102" y="0"/>
                    <a:pt x="1" y="41526"/>
                    <a:pt x="1" y="92152"/>
                  </a:cubicBezTo>
                  <a:cubicBezTo>
                    <a:pt x="1" y="142810"/>
                    <a:pt x="41102" y="183911"/>
                    <a:pt x="91728" y="183911"/>
                  </a:cubicBezTo>
                  <a:cubicBezTo>
                    <a:pt x="142386" y="183911"/>
                    <a:pt x="183487" y="142810"/>
                    <a:pt x="183487" y="92152"/>
                  </a:cubicBezTo>
                  <a:cubicBezTo>
                    <a:pt x="183487" y="41526"/>
                    <a:pt x="142386" y="0"/>
                    <a:pt x="91728" y="0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3800200" y="543925"/>
              <a:ext cx="2294025" cy="4597800"/>
            </a:xfrm>
            <a:custGeom>
              <a:avLst/>
              <a:gdLst/>
              <a:ahLst/>
              <a:cxnLst/>
              <a:rect l="l" t="t" r="r" b="b"/>
              <a:pathLst>
                <a:path w="91761" h="183912" extrusionOk="0">
                  <a:moveTo>
                    <a:pt x="1" y="0"/>
                  </a:moveTo>
                  <a:lnTo>
                    <a:pt x="1" y="183911"/>
                  </a:lnTo>
                  <a:cubicBezTo>
                    <a:pt x="50659" y="183911"/>
                    <a:pt x="91760" y="142810"/>
                    <a:pt x="91760" y="92152"/>
                  </a:cubicBezTo>
                  <a:cubicBezTo>
                    <a:pt x="91760" y="41526"/>
                    <a:pt x="50659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3341900" y="1166150"/>
              <a:ext cx="1529075" cy="1529075"/>
            </a:xfrm>
            <a:custGeom>
              <a:avLst/>
              <a:gdLst/>
              <a:ahLst/>
              <a:cxnLst/>
              <a:rect l="l" t="t" r="r" b="b"/>
              <a:pathLst>
                <a:path w="61163" h="61163" extrusionOk="0">
                  <a:moveTo>
                    <a:pt x="30565" y="0"/>
                  </a:moveTo>
                  <a:cubicBezTo>
                    <a:pt x="26292" y="0"/>
                    <a:pt x="22116" y="849"/>
                    <a:pt x="18333" y="2545"/>
                  </a:cubicBezTo>
                  <a:cubicBezTo>
                    <a:pt x="7568" y="7209"/>
                    <a:pt x="0" y="17974"/>
                    <a:pt x="0" y="30565"/>
                  </a:cubicBezTo>
                  <a:cubicBezTo>
                    <a:pt x="0" y="43156"/>
                    <a:pt x="7568" y="53921"/>
                    <a:pt x="18333" y="58586"/>
                  </a:cubicBezTo>
                  <a:cubicBezTo>
                    <a:pt x="22116" y="60282"/>
                    <a:pt x="26292" y="61163"/>
                    <a:pt x="30565" y="61163"/>
                  </a:cubicBezTo>
                  <a:cubicBezTo>
                    <a:pt x="47429" y="61163"/>
                    <a:pt x="61162" y="47462"/>
                    <a:pt x="61162" y="30565"/>
                  </a:cubicBezTo>
                  <a:cubicBezTo>
                    <a:pt x="61162" y="13701"/>
                    <a:pt x="47429" y="0"/>
                    <a:pt x="3056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3036075" y="3918450"/>
              <a:ext cx="305850" cy="305825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1" y="0"/>
                  </a:moveTo>
                  <a:lnTo>
                    <a:pt x="1" y="12233"/>
                  </a:lnTo>
                  <a:lnTo>
                    <a:pt x="12233" y="12233"/>
                  </a:lnTo>
                  <a:lnTo>
                    <a:pt x="12233" y="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3647700" y="3306825"/>
              <a:ext cx="305850" cy="305825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1" y="1"/>
                  </a:moveTo>
                  <a:lnTo>
                    <a:pt x="1" y="12233"/>
                  </a:lnTo>
                  <a:lnTo>
                    <a:pt x="12233" y="12233"/>
                  </a:lnTo>
                  <a:lnTo>
                    <a:pt x="12233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5176750" y="2389400"/>
              <a:ext cx="305850" cy="305825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1" y="0"/>
                  </a:moveTo>
                  <a:lnTo>
                    <a:pt x="1" y="12233"/>
                  </a:lnTo>
                  <a:lnTo>
                    <a:pt x="12233" y="12233"/>
                  </a:lnTo>
                  <a:lnTo>
                    <a:pt x="12233" y="0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4870950" y="3612650"/>
              <a:ext cx="305825" cy="305825"/>
            </a:xfrm>
            <a:custGeom>
              <a:avLst/>
              <a:gdLst/>
              <a:ahLst/>
              <a:cxnLst/>
              <a:rect l="l" t="t" r="r" b="b"/>
              <a:pathLst>
                <a:path w="12233" h="12233" extrusionOk="0">
                  <a:moveTo>
                    <a:pt x="0" y="0"/>
                  </a:moveTo>
                  <a:lnTo>
                    <a:pt x="0" y="12232"/>
                  </a:lnTo>
                  <a:lnTo>
                    <a:pt x="12233" y="12232"/>
                  </a:lnTo>
                  <a:lnTo>
                    <a:pt x="12233" y="0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3036075" y="2695200"/>
              <a:ext cx="305850" cy="305850"/>
            </a:xfrm>
            <a:custGeom>
              <a:avLst/>
              <a:gdLst/>
              <a:ahLst/>
              <a:cxnLst/>
              <a:rect l="l" t="t" r="r" b="b"/>
              <a:pathLst>
                <a:path w="12234" h="12234" extrusionOk="0">
                  <a:moveTo>
                    <a:pt x="1" y="1"/>
                  </a:moveTo>
                  <a:lnTo>
                    <a:pt x="1" y="12233"/>
                  </a:lnTo>
                  <a:lnTo>
                    <a:pt x="12233" y="12233"/>
                  </a:lnTo>
                  <a:lnTo>
                    <a:pt x="12233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2730275" y="1471950"/>
              <a:ext cx="305825" cy="305850"/>
            </a:xfrm>
            <a:custGeom>
              <a:avLst/>
              <a:gdLst/>
              <a:ahLst/>
              <a:cxnLst/>
              <a:rect l="l" t="t" r="r" b="b"/>
              <a:pathLst>
                <a:path w="12233" h="12234" extrusionOk="0">
                  <a:moveTo>
                    <a:pt x="0" y="1"/>
                  </a:moveTo>
                  <a:lnTo>
                    <a:pt x="0" y="12233"/>
                  </a:lnTo>
                  <a:lnTo>
                    <a:pt x="12233" y="12233"/>
                  </a:lnTo>
                  <a:lnTo>
                    <a:pt x="12233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2118650" y="2389400"/>
              <a:ext cx="917450" cy="1529075"/>
            </a:xfrm>
            <a:custGeom>
              <a:avLst/>
              <a:gdLst/>
              <a:ahLst/>
              <a:cxnLst/>
              <a:rect l="l" t="t" r="r" b="b"/>
              <a:pathLst>
                <a:path w="36698" h="61163" extrusionOk="0">
                  <a:moveTo>
                    <a:pt x="18333" y="0"/>
                  </a:moveTo>
                  <a:cubicBezTo>
                    <a:pt x="8221" y="0"/>
                    <a:pt x="0" y="8220"/>
                    <a:pt x="0" y="18333"/>
                  </a:cubicBezTo>
                  <a:cubicBezTo>
                    <a:pt x="0" y="28445"/>
                    <a:pt x="8221" y="36698"/>
                    <a:pt x="18333" y="36698"/>
                  </a:cubicBezTo>
                  <a:cubicBezTo>
                    <a:pt x="21693" y="36698"/>
                    <a:pt x="24465" y="39438"/>
                    <a:pt x="24465" y="42797"/>
                  </a:cubicBezTo>
                  <a:cubicBezTo>
                    <a:pt x="24465" y="46157"/>
                    <a:pt x="21693" y="48930"/>
                    <a:pt x="18333" y="48930"/>
                  </a:cubicBezTo>
                  <a:lnTo>
                    <a:pt x="18333" y="61162"/>
                  </a:lnTo>
                  <a:cubicBezTo>
                    <a:pt x="28445" y="61162"/>
                    <a:pt x="36698" y="52910"/>
                    <a:pt x="36698" y="42797"/>
                  </a:cubicBezTo>
                  <a:cubicBezTo>
                    <a:pt x="36698" y="32685"/>
                    <a:pt x="28445" y="24465"/>
                    <a:pt x="18333" y="24465"/>
                  </a:cubicBezTo>
                  <a:cubicBezTo>
                    <a:pt x="14973" y="24465"/>
                    <a:pt x="12233" y="21692"/>
                    <a:pt x="12233" y="18333"/>
                  </a:cubicBezTo>
                  <a:cubicBezTo>
                    <a:pt x="12233" y="14973"/>
                    <a:pt x="14973" y="12233"/>
                    <a:pt x="18333" y="12233"/>
                  </a:cubicBezTo>
                  <a:lnTo>
                    <a:pt x="18333" y="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871150" y="3094800"/>
              <a:ext cx="1081375" cy="1345600"/>
            </a:xfrm>
            <a:custGeom>
              <a:avLst/>
              <a:gdLst/>
              <a:ahLst/>
              <a:cxnLst/>
              <a:rect l="l" t="t" r="r" b="b"/>
              <a:pathLst>
                <a:path w="43255" h="53824" extrusionOk="0">
                  <a:moveTo>
                    <a:pt x="30284" y="0"/>
                  </a:moveTo>
                  <a:cubicBezTo>
                    <a:pt x="25526" y="0"/>
                    <a:pt x="20763" y="1729"/>
                    <a:pt x="17289" y="5187"/>
                  </a:cubicBezTo>
                  <a:cubicBezTo>
                    <a:pt x="13831" y="8645"/>
                    <a:pt x="11939" y="13277"/>
                    <a:pt x="11939" y="18170"/>
                  </a:cubicBezTo>
                  <a:cubicBezTo>
                    <a:pt x="11939" y="23063"/>
                    <a:pt x="13831" y="27662"/>
                    <a:pt x="17289" y="31152"/>
                  </a:cubicBezTo>
                  <a:cubicBezTo>
                    <a:pt x="18463" y="32294"/>
                    <a:pt x="19083" y="33827"/>
                    <a:pt x="19083" y="35458"/>
                  </a:cubicBezTo>
                  <a:cubicBezTo>
                    <a:pt x="19083" y="37089"/>
                    <a:pt x="18463" y="38622"/>
                    <a:pt x="17289" y="39797"/>
                  </a:cubicBezTo>
                  <a:cubicBezTo>
                    <a:pt x="16131" y="40955"/>
                    <a:pt x="14549" y="41534"/>
                    <a:pt x="12967" y="41534"/>
                  </a:cubicBezTo>
                  <a:cubicBezTo>
                    <a:pt x="11385" y="41534"/>
                    <a:pt x="9803" y="40955"/>
                    <a:pt x="8645" y="39797"/>
                  </a:cubicBezTo>
                  <a:lnTo>
                    <a:pt x="0" y="48441"/>
                  </a:lnTo>
                  <a:cubicBezTo>
                    <a:pt x="3458" y="51899"/>
                    <a:pt x="8090" y="53823"/>
                    <a:pt x="12983" y="53823"/>
                  </a:cubicBezTo>
                  <a:cubicBezTo>
                    <a:pt x="17876" y="53823"/>
                    <a:pt x="22476" y="51899"/>
                    <a:pt x="25966" y="48441"/>
                  </a:cubicBezTo>
                  <a:cubicBezTo>
                    <a:pt x="29424" y="44983"/>
                    <a:pt x="31316" y="40351"/>
                    <a:pt x="31316" y="35458"/>
                  </a:cubicBezTo>
                  <a:cubicBezTo>
                    <a:pt x="31316" y="30565"/>
                    <a:pt x="29424" y="25966"/>
                    <a:pt x="25966" y="22475"/>
                  </a:cubicBezTo>
                  <a:cubicBezTo>
                    <a:pt x="24792" y="21334"/>
                    <a:pt x="24172" y="19801"/>
                    <a:pt x="24172" y="18170"/>
                  </a:cubicBezTo>
                  <a:cubicBezTo>
                    <a:pt x="24172" y="16539"/>
                    <a:pt x="24792" y="15006"/>
                    <a:pt x="25966" y="13831"/>
                  </a:cubicBezTo>
                  <a:cubicBezTo>
                    <a:pt x="27128" y="12685"/>
                    <a:pt x="28717" y="12106"/>
                    <a:pt x="30305" y="12106"/>
                  </a:cubicBezTo>
                  <a:cubicBezTo>
                    <a:pt x="31881" y="12106"/>
                    <a:pt x="33456" y="12677"/>
                    <a:pt x="34610" y="13831"/>
                  </a:cubicBezTo>
                  <a:lnTo>
                    <a:pt x="43254" y="5187"/>
                  </a:lnTo>
                  <a:cubicBezTo>
                    <a:pt x="39797" y="1729"/>
                    <a:pt x="35042" y="0"/>
                    <a:pt x="30284" y="0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3800200" y="3306825"/>
              <a:ext cx="153350" cy="305825"/>
            </a:xfrm>
            <a:custGeom>
              <a:avLst/>
              <a:gdLst/>
              <a:ahLst/>
              <a:cxnLst/>
              <a:rect l="l" t="t" r="r" b="b"/>
              <a:pathLst>
                <a:path w="6134" h="12233" extrusionOk="0">
                  <a:moveTo>
                    <a:pt x="1" y="1"/>
                  </a:moveTo>
                  <a:lnTo>
                    <a:pt x="1" y="12233"/>
                  </a:lnTo>
                  <a:lnTo>
                    <a:pt x="6133" y="122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3800200" y="1166150"/>
              <a:ext cx="1070775" cy="1529075"/>
            </a:xfrm>
            <a:custGeom>
              <a:avLst/>
              <a:gdLst/>
              <a:ahLst/>
              <a:cxnLst/>
              <a:rect l="l" t="t" r="r" b="b"/>
              <a:pathLst>
                <a:path w="42831" h="61163" extrusionOk="0">
                  <a:moveTo>
                    <a:pt x="12233" y="0"/>
                  </a:moveTo>
                  <a:cubicBezTo>
                    <a:pt x="7960" y="0"/>
                    <a:pt x="3784" y="849"/>
                    <a:pt x="1" y="2545"/>
                  </a:cubicBezTo>
                  <a:lnTo>
                    <a:pt x="1" y="58586"/>
                  </a:lnTo>
                  <a:cubicBezTo>
                    <a:pt x="3784" y="60282"/>
                    <a:pt x="7960" y="61163"/>
                    <a:pt x="12233" y="61163"/>
                  </a:cubicBezTo>
                  <a:cubicBezTo>
                    <a:pt x="29097" y="61163"/>
                    <a:pt x="42830" y="47462"/>
                    <a:pt x="42830" y="30565"/>
                  </a:cubicBezTo>
                  <a:cubicBezTo>
                    <a:pt x="42830" y="13701"/>
                    <a:pt x="29097" y="0"/>
                    <a:pt x="12233" y="0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9"/>
          <p:cNvSpPr txBox="1">
            <a:spLocks noGrp="1"/>
          </p:cNvSpPr>
          <p:nvPr>
            <p:ph type="title"/>
          </p:nvPr>
        </p:nvSpPr>
        <p:spPr>
          <a:xfrm>
            <a:off x="2039450" y="1559550"/>
            <a:ext cx="5064900" cy="20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</a:t>
            </a:r>
            <a:r>
              <a:rPr lang="en-US" dirty="0"/>
              <a:t>Difficulty</a:t>
            </a:r>
            <a:r>
              <a:rPr lang="en" dirty="0"/>
              <a:t> in solving bias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56D722A-70F3-8241-AE7A-88A0255DACE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63063" y="2827881"/>
            <a:ext cx="667512" cy="667512"/>
          </a:xfrm>
          <a:prstGeom prst="rect">
            <a:avLst/>
          </a:prstGeom>
        </p:spPr>
      </p:pic>
      <p:grpSp>
        <p:nvGrpSpPr>
          <p:cNvPr id="1367" name="Google Shape;1367;p41"/>
          <p:cNvGrpSpPr/>
          <p:nvPr/>
        </p:nvGrpSpPr>
        <p:grpSpPr>
          <a:xfrm>
            <a:off x="1384050" y="2351450"/>
            <a:ext cx="825300" cy="1400100"/>
            <a:chOff x="2349225" y="2351450"/>
            <a:chExt cx="825300" cy="1400100"/>
          </a:xfrm>
        </p:grpSpPr>
        <p:sp>
          <p:nvSpPr>
            <p:cNvPr id="1368" name="Google Shape;1368;p41"/>
            <p:cNvSpPr/>
            <p:nvPr/>
          </p:nvSpPr>
          <p:spPr>
            <a:xfrm>
              <a:off x="2349225" y="2761850"/>
              <a:ext cx="825300" cy="825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69" name="Google Shape;1369;p41"/>
            <p:cNvCxnSpPr>
              <a:stCxn id="1368" idx="0"/>
            </p:cNvCxnSpPr>
            <p:nvPr/>
          </p:nvCxnSpPr>
          <p:spPr>
            <a:xfrm rot="10800000">
              <a:off x="2761875" y="2351450"/>
              <a:ext cx="0" cy="410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1370" name="Google Shape;1370;p41"/>
            <p:cNvGrpSpPr/>
            <p:nvPr/>
          </p:nvGrpSpPr>
          <p:grpSpPr>
            <a:xfrm>
              <a:off x="2481825" y="3587150"/>
              <a:ext cx="560100" cy="164400"/>
              <a:chOff x="2481825" y="3587150"/>
              <a:chExt cx="560100" cy="164400"/>
            </a:xfrm>
          </p:grpSpPr>
          <p:cxnSp>
            <p:nvCxnSpPr>
              <p:cNvPr id="1371" name="Google Shape;1371;p41"/>
              <p:cNvCxnSpPr>
                <a:stCxn id="1368" idx="2"/>
              </p:cNvCxnSpPr>
              <p:nvPr/>
            </p:nvCxnSpPr>
            <p:spPr>
              <a:xfrm>
                <a:off x="2761875" y="3587150"/>
                <a:ext cx="0" cy="1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41"/>
              <p:cNvCxnSpPr/>
              <p:nvPr/>
            </p:nvCxnSpPr>
            <p:spPr>
              <a:xfrm>
                <a:off x="2481825" y="3751550"/>
                <a:ext cx="560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73" name="Google Shape;1373;p41"/>
          <p:cNvGrpSpPr/>
          <p:nvPr/>
        </p:nvGrpSpPr>
        <p:grpSpPr>
          <a:xfrm>
            <a:off x="3234138" y="2351450"/>
            <a:ext cx="825300" cy="1400100"/>
            <a:chOff x="4223663" y="2351450"/>
            <a:chExt cx="825300" cy="1400100"/>
          </a:xfrm>
        </p:grpSpPr>
        <p:sp>
          <p:nvSpPr>
            <p:cNvPr id="1374" name="Google Shape;1374;p41"/>
            <p:cNvSpPr/>
            <p:nvPr/>
          </p:nvSpPr>
          <p:spPr>
            <a:xfrm>
              <a:off x="4223663" y="2761850"/>
              <a:ext cx="825300" cy="825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75" name="Google Shape;1375;p41"/>
            <p:cNvCxnSpPr/>
            <p:nvPr/>
          </p:nvCxnSpPr>
          <p:spPr>
            <a:xfrm rot="10800000">
              <a:off x="4636325" y="2351450"/>
              <a:ext cx="0" cy="410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1376" name="Google Shape;1376;p41"/>
            <p:cNvGrpSpPr/>
            <p:nvPr/>
          </p:nvGrpSpPr>
          <p:grpSpPr>
            <a:xfrm>
              <a:off x="4356275" y="3587150"/>
              <a:ext cx="560100" cy="164400"/>
              <a:chOff x="2481825" y="3587150"/>
              <a:chExt cx="560100" cy="164400"/>
            </a:xfrm>
          </p:grpSpPr>
          <p:cxnSp>
            <p:nvCxnSpPr>
              <p:cNvPr id="1377" name="Google Shape;1377;p41"/>
              <p:cNvCxnSpPr/>
              <p:nvPr/>
            </p:nvCxnSpPr>
            <p:spPr>
              <a:xfrm>
                <a:off x="2761875" y="3587150"/>
                <a:ext cx="0" cy="1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41"/>
              <p:cNvCxnSpPr/>
              <p:nvPr/>
            </p:nvCxnSpPr>
            <p:spPr>
              <a:xfrm>
                <a:off x="2481825" y="3751550"/>
                <a:ext cx="560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79" name="Google Shape;1379;p41"/>
          <p:cNvGrpSpPr/>
          <p:nvPr/>
        </p:nvGrpSpPr>
        <p:grpSpPr>
          <a:xfrm>
            <a:off x="5084388" y="2351450"/>
            <a:ext cx="825300" cy="1400100"/>
            <a:chOff x="6098113" y="2351450"/>
            <a:chExt cx="825300" cy="1400100"/>
          </a:xfrm>
        </p:grpSpPr>
        <p:sp>
          <p:nvSpPr>
            <p:cNvPr id="1380" name="Google Shape;1380;p41"/>
            <p:cNvSpPr/>
            <p:nvPr/>
          </p:nvSpPr>
          <p:spPr>
            <a:xfrm>
              <a:off x="6098113" y="2761850"/>
              <a:ext cx="825300" cy="825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81" name="Google Shape;1381;p41"/>
            <p:cNvCxnSpPr/>
            <p:nvPr/>
          </p:nvCxnSpPr>
          <p:spPr>
            <a:xfrm rot="10800000">
              <a:off x="6510775" y="2351450"/>
              <a:ext cx="0" cy="410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1382" name="Google Shape;1382;p41"/>
            <p:cNvGrpSpPr/>
            <p:nvPr/>
          </p:nvGrpSpPr>
          <p:grpSpPr>
            <a:xfrm>
              <a:off x="6230725" y="3587150"/>
              <a:ext cx="560100" cy="164400"/>
              <a:chOff x="2481825" y="3587150"/>
              <a:chExt cx="560100" cy="164400"/>
            </a:xfrm>
          </p:grpSpPr>
          <p:cxnSp>
            <p:nvCxnSpPr>
              <p:cNvPr id="1383" name="Google Shape;1383;p41"/>
              <p:cNvCxnSpPr/>
              <p:nvPr/>
            </p:nvCxnSpPr>
            <p:spPr>
              <a:xfrm>
                <a:off x="2761875" y="3587150"/>
                <a:ext cx="0" cy="1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41"/>
              <p:cNvCxnSpPr/>
              <p:nvPr/>
            </p:nvCxnSpPr>
            <p:spPr>
              <a:xfrm>
                <a:off x="2481825" y="3751550"/>
                <a:ext cx="560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85" name="Google Shape;138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Why it is hard to fix those biases</a:t>
            </a:r>
            <a:endParaRPr sz="2400" dirty="0"/>
          </a:p>
        </p:txBody>
      </p:sp>
      <p:cxnSp>
        <p:nvCxnSpPr>
          <p:cNvPr id="1427" name="Google Shape;1427;p41"/>
          <p:cNvCxnSpPr>
            <a:stCxn id="1368" idx="3"/>
            <a:endCxn id="1374" idx="1"/>
          </p:cNvCxnSpPr>
          <p:nvPr/>
        </p:nvCxnSpPr>
        <p:spPr>
          <a:xfrm>
            <a:off x="2209350" y="3174500"/>
            <a:ext cx="1024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8" name="Google Shape;1428;p41"/>
          <p:cNvCxnSpPr>
            <a:stCxn id="1374" idx="3"/>
            <a:endCxn id="1380" idx="1"/>
          </p:cNvCxnSpPr>
          <p:nvPr/>
        </p:nvCxnSpPr>
        <p:spPr>
          <a:xfrm>
            <a:off x="4059438" y="3174500"/>
            <a:ext cx="1024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9" name="Google Shape;1429;p41"/>
          <p:cNvSpPr txBox="1"/>
          <p:nvPr/>
        </p:nvSpPr>
        <p:spPr>
          <a:xfrm>
            <a:off x="1284300" y="3850475"/>
            <a:ext cx="1024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Unknown</a:t>
            </a:r>
            <a:r>
              <a:rPr lang="en" sz="1200" dirty="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</a:t>
            </a:r>
            <a:r>
              <a:rPr lang="en-US" sz="1200" dirty="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Unknowns</a:t>
            </a:r>
            <a:endParaRPr sz="1200" dirty="0">
              <a:solidFill>
                <a:schemeClr val="lt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430" name="Google Shape;1430;p41"/>
          <p:cNvSpPr txBox="1"/>
          <p:nvPr/>
        </p:nvSpPr>
        <p:spPr>
          <a:xfrm>
            <a:off x="842113" y="1979813"/>
            <a:ext cx="175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24000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</a:t>
            </a:r>
            <a:r>
              <a:rPr lang="en" sz="1200" dirty="0" err="1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ard</a:t>
            </a:r>
            <a:r>
              <a:rPr lang="en" sz="12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to identify where the bias came from and find solution to get rid of it</a:t>
            </a:r>
            <a:endParaRPr sz="12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431" name="Google Shape;1431;p41"/>
          <p:cNvCxnSpPr/>
          <p:nvPr/>
        </p:nvCxnSpPr>
        <p:spPr>
          <a:xfrm>
            <a:off x="5226888" y="2900600"/>
            <a:ext cx="540300" cy="525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2" name="Google Shape;1432;p41"/>
          <p:cNvSpPr txBox="1"/>
          <p:nvPr/>
        </p:nvSpPr>
        <p:spPr>
          <a:xfrm>
            <a:off x="3134363" y="3850475"/>
            <a:ext cx="1024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Imperfect Processes</a:t>
            </a:r>
            <a:endParaRPr sz="1200" dirty="0">
              <a:solidFill>
                <a:schemeClr val="lt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433" name="Google Shape;1433;p41"/>
          <p:cNvSpPr txBox="1"/>
          <p:nvPr/>
        </p:nvSpPr>
        <p:spPr>
          <a:xfrm>
            <a:off x="4984638" y="3850475"/>
            <a:ext cx="1024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Lack of Social Context</a:t>
            </a:r>
            <a:endParaRPr sz="1200" dirty="0">
              <a:solidFill>
                <a:schemeClr val="lt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434" name="Google Shape;1434;p41"/>
          <p:cNvSpPr txBox="1"/>
          <p:nvPr/>
        </p:nvSpPr>
        <p:spPr>
          <a:xfrm>
            <a:off x="2649556" y="1958430"/>
            <a:ext cx="19589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24000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Fail to flag </a:t>
            </a:r>
            <a:r>
              <a:rPr lang="en-US" sz="12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skewed</a:t>
            </a:r>
            <a:r>
              <a:rPr lang="en" sz="12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or prejudiced results due to lack of bias detection process</a:t>
            </a:r>
            <a:endParaRPr sz="12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435" name="Google Shape;1435;p41"/>
          <p:cNvSpPr txBox="1"/>
          <p:nvPr/>
        </p:nvSpPr>
        <p:spPr>
          <a:xfrm>
            <a:off x="4664250" y="1979813"/>
            <a:ext cx="162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24000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Every case has different versions of fairness</a:t>
            </a:r>
            <a:endParaRPr sz="12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436" name="Google Shape;1436;p41"/>
          <p:cNvGrpSpPr/>
          <p:nvPr/>
        </p:nvGrpSpPr>
        <p:grpSpPr>
          <a:xfrm>
            <a:off x="6934650" y="2351450"/>
            <a:ext cx="825300" cy="1400100"/>
            <a:chOff x="6098113" y="2351450"/>
            <a:chExt cx="825300" cy="1400100"/>
          </a:xfrm>
        </p:grpSpPr>
        <p:sp>
          <p:nvSpPr>
            <p:cNvPr id="1437" name="Google Shape;1437;p41"/>
            <p:cNvSpPr/>
            <p:nvPr/>
          </p:nvSpPr>
          <p:spPr>
            <a:xfrm>
              <a:off x="6098113" y="2761850"/>
              <a:ext cx="825300" cy="825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8" name="Google Shape;1438;p41"/>
            <p:cNvCxnSpPr/>
            <p:nvPr/>
          </p:nvCxnSpPr>
          <p:spPr>
            <a:xfrm rot="10800000">
              <a:off x="6510775" y="2351450"/>
              <a:ext cx="0" cy="410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1439" name="Google Shape;1439;p41"/>
            <p:cNvGrpSpPr/>
            <p:nvPr/>
          </p:nvGrpSpPr>
          <p:grpSpPr>
            <a:xfrm>
              <a:off x="6230725" y="3587150"/>
              <a:ext cx="560100" cy="164400"/>
              <a:chOff x="2481825" y="3587150"/>
              <a:chExt cx="560100" cy="164400"/>
            </a:xfrm>
          </p:grpSpPr>
          <p:cxnSp>
            <p:nvCxnSpPr>
              <p:cNvPr id="1440" name="Google Shape;1440;p41"/>
              <p:cNvCxnSpPr/>
              <p:nvPr/>
            </p:nvCxnSpPr>
            <p:spPr>
              <a:xfrm>
                <a:off x="2761875" y="3587150"/>
                <a:ext cx="0" cy="164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1" name="Google Shape;1441;p41"/>
              <p:cNvCxnSpPr/>
              <p:nvPr/>
            </p:nvCxnSpPr>
            <p:spPr>
              <a:xfrm>
                <a:off x="2481825" y="3751550"/>
                <a:ext cx="560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1442" name="Google Shape;1442;p41"/>
          <p:cNvCxnSpPr>
            <a:stCxn id="1380" idx="3"/>
            <a:endCxn id="1437" idx="1"/>
          </p:cNvCxnSpPr>
          <p:nvPr/>
        </p:nvCxnSpPr>
        <p:spPr>
          <a:xfrm>
            <a:off x="5909688" y="3174500"/>
            <a:ext cx="1025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3" name="Google Shape;1443;p41"/>
          <p:cNvSpPr txBox="1"/>
          <p:nvPr/>
        </p:nvSpPr>
        <p:spPr>
          <a:xfrm>
            <a:off x="6834900" y="3850475"/>
            <a:ext cx="1024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Definition of Fairness</a:t>
            </a:r>
            <a:endParaRPr sz="1200" dirty="0">
              <a:solidFill>
                <a:schemeClr val="lt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444" name="Google Shape;1444;p41"/>
          <p:cNvSpPr txBox="1"/>
          <p:nvPr/>
        </p:nvSpPr>
        <p:spPr>
          <a:xfrm>
            <a:off x="6550187" y="1979813"/>
            <a:ext cx="162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24000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Sometimes fairness could be exclusive to each other</a:t>
            </a:r>
            <a:endParaRPr sz="12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026BF03-F48D-7149-A706-633A8ADE6A0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1180" y="2827881"/>
            <a:ext cx="671038" cy="671038"/>
          </a:xfrm>
          <a:prstGeom prst="rect">
            <a:avLst/>
          </a:prstGeom>
        </p:spPr>
      </p:pic>
      <p:pic>
        <p:nvPicPr>
          <p:cNvPr id="7" name="Picture 6" descr="A picture containing wheel&#10;&#10;Description automatically generated">
            <a:extLst>
              <a:ext uri="{FF2B5EF4-FFF2-40B4-BE49-F238E27FC236}">
                <a16:creationId xmlns:a16="http://schemas.microsoft.com/office/drawing/2014/main" id="{446E2BCA-84D4-D441-A397-5A1A095E561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5194" y="2847089"/>
            <a:ext cx="667512" cy="667512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A7DB6221-362F-ED4D-B623-8C459050445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15308" y="2848648"/>
            <a:ext cx="667512" cy="6675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1"/>
          <p:cNvSpPr txBox="1">
            <a:spLocks noGrp="1"/>
          </p:cNvSpPr>
          <p:nvPr>
            <p:ph type="title"/>
          </p:nvPr>
        </p:nvSpPr>
        <p:spPr>
          <a:xfrm>
            <a:off x="719999" y="1437192"/>
            <a:ext cx="4595361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Potential </a:t>
            </a:r>
            <a:r>
              <a:rPr lang="en-US" dirty="0"/>
              <a:t>Solutions</a:t>
            </a:r>
            <a:endParaRPr dirty="0"/>
          </a:p>
        </p:txBody>
      </p:sp>
      <p:sp>
        <p:nvSpPr>
          <p:cNvPr id="681" name="Google Shape;681;p31"/>
          <p:cNvSpPr txBox="1">
            <a:spLocks noGrp="1"/>
          </p:cNvSpPr>
          <p:nvPr>
            <p:ph type="subTitle" idx="1"/>
          </p:nvPr>
        </p:nvSpPr>
        <p:spPr>
          <a:xfrm>
            <a:off x="720000" y="2902372"/>
            <a:ext cx="36723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Fixing discrimination in data and algorithmic systems could be difficult, but we have to do it</a:t>
            </a:r>
            <a:endParaRPr sz="1400" dirty="0"/>
          </a:p>
        </p:txBody>
      </p:sp>
      <p:grpSp>
        <p:nvGrpSpPr>
          <p:cNvPr id="682" name="Google Shape;682;p31"/>
          <p:cNvGrpSpPr/>
          <p:nvPr/>
        </p:nvGrpSpPr>
        <p:grpSpPr>
          <a:xfrm>
            <a:off x="4928150" y="3832050"/>
            <a:ext cx="3486975" cy="276971"/>
            <a:chOff x="1650125" y="4378604"/>
            <a:chExt cx="3486975" cy="276971"/>
          </a:xfrm>
        </p:grpSpPr>
        <p:cxnSp>
          <p:nvCxnSpPr>
            <p:cNvPr id="683" name="Google Shape;683;p31"/>
            <p:cNvCxnSpPr/>
            <p:nvPr/>
          </p:nvCxnSpPr>
          <p:spPr>
            <a:xfrm>
              <a:off x="1791800" y="4378604"/>
              <a:ext cx="33453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31"/>
            <p:cNvCxnSpPr/>
            <p:nvPr/>
          </p:nvCxnSpPr>
          <p:spPr>
            <a:xfrm>
              <a:off x="1650125" y="4497304"/>
              <a:ext cx="11331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31"/>
            <p:cNvCxnSpPr/>
            <p:nvPr/>
          </p:nvCxnSpPr>
          <p:spPr>
            <a:xfrm>
              <a:off x="4972250" y="4497300"/>
              <a:ext cx="1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31"/>
            <p:cNvCxnSpPr/>
            <p:nvPr/>
          </p:nvCxnSpPr>
          <p:spPr>
            <a:xfrm>
              <a:off x="3758900" y="4497300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31"/>
            <p:cNvCxnSpPr/>
            <p:nvPr/>
          </p:nvCxnSpPr>
          <p:spPr>
            <a:xfrm>
              <a:off x="1886125" y="4655575"/>
              <a:ext cx="712200" cy="0"/>
            </a:xfrm>
            <a:prstGeom prst="straightConnector1">
              <a:avLst/>
            </a:prstGeom>
            <a:noFill/>
            <a:ln w="19050" cap="flat" cmpd="sng">
              <a:solidFill>
                <a:srgbClr val="3325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8" name="Google Shape;688;p31"/>
          <p:cNvGrpSpPr/>
          <p:nvPr/>
        </p:nvGrpSpPr>
        <p:grpSpPr>
          <a:xfrm>
            <a:off x="1066077" y="379909"/>
            <a:ext cx="7582508" cy="4294602"/>
            <a:chOff x="1066077" y="379909"/>
            <a:chExt cx="7582508" cy="4294602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6618039" y="379909"/>
              <a:ext cx="2030545" cy="596756"/>
              <a:chOff x="6783571" y="438153"/>
              <a:chExt cx="1810562" cy="589447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6966457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783571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692" name="Google Shape;692;p31"/>
              <p:cNvSpPr/>
              <p:nvPr/>
            </p:nvSpPr>
            <p:spPr>
              <a:xfrm>
                <a:off x="6956764" y="438153"/>
                <a:ext cx="940271" cy="185262"/>
              </a:xfrm>
              <a:custGeom>
                <a:avLst/>
                <a:gdLst/>
                <a:ahLst/>
                <a:cxnLst/>
                <a:rect l="l" t="t" r="r" b="b"/>
                <a:pathLst>
                  <a:path w="28422" h="5600" extrusionOk="0">
                    <a:moveTo>
                      <a:pt x="25624" y="714"/>
                    </a:moveTo>
                    <a:cubicBezTo>
                      <a:pt x="26773" y="714"/>
                      <a:pt x="27709" y="1650"/>
                      <a:pt x="27709" y="2798"/>
                    </a:cubicBezTo>
                    <a:cubicBezTo>
                      <a:pt x="27709" y="3950"/>
                      <a:pt x="26773" y="4886"/>
                      <a:pt x="25624" y="4886"/>
                    </a:cubicBezTo>
                    <a:lnTo>
                      <a:pt x="2801" y="4886"/>
                    </a:lnTo>
                    <a:cubicBezTo>
                      <a:pt x="1648" y="4886"/>
                      <a:pt x="713" y="3950"/>
                      <a:pt x="713" y="2798"/>
                    </a:cubicBezTo>
                    <a:cubicBezTo>
                      <a:pt x="713" y="1650"/>
                      <a:pt x="1648" y="714"/>
                      <a:pt x="2801" y="714"/>
                    </a:cubicBezTo>
                    <a:close/>
                    <a:moveTo>
                      <a:pt x="2801" y="1"/>
                    </a:moveTo>
                    <a:cubicBezTo>
                      <a:pt x="1256" y="1"/>
                      <a:pt x="1" y="1256"/>
                      <a:pt x="1" y="2798"/>
                    </a:cubicBezTo>
                    <a:cubicBezTo>
                      <a:pt x="1" y="4344"/>
                      <a:pt x="1256" y="5599"/>
                      <a:pt x="2801" y="5599"/>
                    </a:cubicBezTo>
                    <a:lnTo>
                      <a:pt x="25624" y="5599"/>
                    </a:lnTo>
                    <a:cubicBezTo>
                      <a:pt x="27166" y="5599"/>
                      <a:pt x="28421" y="4344"/>
                      <a:pt x="28421" y="2798"/>
                    </a:cubicBezTo>
                    <a:cubicBezTo>
                      <a:pt x="28421" y="1256"/>
                      <a:pt x="27166" y="1"/>
                      <a:pt x="25624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693" name="Google Shape;693;p31"/>
              <p:cNvSpPr/>
              <p:nvPr/>
            </p:nvSpPr>
            <p:spPr>
              <a:xfrm>
                <a:off x="7897052" y="890176"/>
                <a:ext cx="697081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21071" h="4154" extrusionOk="0">
                    <a:moveTo>
                      <a:pt x="18995" y="531"/>
                    </a:moveTo>
                    <a:cubicBezTo>
                      <a:pt x="19848" y="531"/>
                      <a:pt x="20540" y="1227"/>
                      <a:pt x="20540" y="2079"/>
                    </a:cubicBezTo>
                    <a:cubicBezTo>
                      <a:pt x="20540" y="2931"/>
                      <a:pt x="19848" y="3624"/>
                      <a:pt x="18995" y="3624"/>
                    </a:cubicBezTo>
                    <a:lnTo>
                      <a:pt x="2076" y="3624"/>
                    </a:lnTo>
                    <a:cubicBezTo>
                      <a:pt x="1224" y="3624"/>
                      <a:pt x="528" y="2931"/>
                      <a:pt x="528" y="2079"/>
                    </a:cubicBezTo>
                    <a:cubicBezTo>
                      <a:pt x="528" y="1227"/>
                      <a:pt x="1224" y="531"/>
                      <a:pt x="2076" y="531"/>
                    </a:cubicBezTo>
                    <a:close/>
                    <a:moveTo>
                      <a:pt x="2076" y="1"/>
                    </a:moveTo>
                    <a:cubicBezTo>
                      <a:pt x="930" y="1"/>
                      <a:pt x="1" y="933"/>
                      <a:pt x="1" y="2079"/>
                    </a:cubicBezTo>
                    <a:cubicBezTo>
                      <a:pt x="1" y="3221"/>
                      <a:pt x="930" y="4153"/>
                      <a:pt x="2076" y="4153"/>
                    </a:cubicBezTo>
                    <a:lnTo>
                      <a:pt x="18995" y="4153"/>
                    </a:lnTo>
                    <a:cubicBezTo>
                      <a:pt x="20137" y="4153"/>
                      <a:pt x="21070" y="3221"/>
                      <a:pt x="21070" y="2079"/>
                    </a:cubicBezTo>
                    <a:cubicBezTo>
                      <a:pt x="21070" y="933"/>
                      <a:pt x="20137" y="1"/>
                      <a:pt x="18995" y="1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694" name="Google Shape;694;p31"/>
            <p:cNvGrpSpPr/>
            <p:nvPr/>
          </p:nvGrpSpPr>
          <p:grpSpPr>
            <a:xfrm>
              <a:off x="6894652" y="4648588"/>
              <a:ext cx="490421" cy="25923"/>
              <a:chOff x="5612829" y="1068195"/>
              <a:chExt cx="437291" cy="25606"/>
            </a:xfrm>
          </p:grpSpPr>
          <p:sp>
            <p:nvSpPr>
              <p:cNvPr id="695" name="Google Shape;695;p31"/>
              <p:cNvSpPr/>
              <p:nvPr/>
            </p:nvSpPr>
            <p:spPr>
              <a:xfrm>
                <a:off x="5795715" y="1068195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612829" y="1070180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  <p:grpSp>
          <p:nvGrpSpPr>
            <p:cNvPr id="697" name="Google Shape;697;p31"/>
            <p:cNvGrpSpPr/>
            <p:nvPr/>
          </p:nvGrpSpPr>
          <p:grpSpPr>
            <a:xfrm>
              <a:off x="1066077" y="482938"/>
              <a:ext cx="490421" cy="25923"/>
              <a:chOff x="5612829" y="768560"/>
              <a:chExt cx="437291" cy="25606"/>
            </a:xfrm>
          </p:grpSpPr>
          <p:sp>
            <p:nvSpPr>
              <p:cNvPr id="698" name="Google Shape;698;p31"/>
              <p:cNvSpPr/>
              <p:nvPr/>
            </p:nvSpPr>
            <p:spPr>
              <a:xfrm>
                <a:off x="5795715" y="768560"/>
                <a:ext cx="254404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774" extrusionOk="0">
                    <a:moveTo>
                      <a:pt x="3814" y="0"/>
                    </a:moveTo>
                    <a:cubicBezTo>
                      <a:pt x="2646" y="0"/>
                      <a:pt x="1489" y="20"/>
                      <a:pt x="350" y="60"/>
                    </a:cubicBezTo>
                    <a:cubicBezTo>
                      <a:pt x="154" y="68"/>
                      <a:pt x="0" y="234"/>
                      <a:pt x="7" y="430"/>
                    </a:cubicBezTo>
                    <a:cubicBezTo>
                      <a:pt x="13" y="621"/>
                      <a:pt x="170" y="774"/>
                      <a:pt x="359" y="774"/>
                    </a:cubicBezTo>
                    <a:cubicBezTo>
                      <a:pt x="365" y="774"/>
                      <a:pt x="371" y="774"/>
                      <a:pt x="376" y="773"/>
                    </a:cubicBezTo>
                    <a:cubicBezTo>
                      <a:pt x="1505" y="733"/>
                      <a:pt x="2653" y="713"/>
                      <a:pt x="3813" y="713"/>
                    </a:cubicBezTo>
                    <a:cubicBezTo>
                      <a:pt x="4972" y="713"/>
                      <a:pt x="6143" y="733"/>
                      <a:pt x="7317" y="773"/>
                    </a:cubicBezTo>
                    <a:lnTo>
                      <a:pt x="7326" y="773"/>
                    </a:lnTo>
                    <a:cubicBezTo>
                      <a:pt x="7520" y="773"/>
                      <a:pt x="7676" y="620"/>
                      <a:pt x="7683" y="427"/>
                    </a:cubicBezTo>
                    <a:cubicBezTo>
                      <a:pt x="7689" y="231"/>
                      <a:pt x="7536" y="68"/>
                      <a:pt x="7340" y="60"/>
                    </a:cubicBezTo>
                    <a:cubicBezTo>
                      <a:pt x="6159" y="20"/>
                      <a:pt x="4981" y="0"/>
                      <a:pt x="3814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  <p:sp>
            <p:nvSpPr>
              <p:cNvPr id="699" name="Google Shape;699;p31"/>
              <p:cNvSpPr/>
              <p:nvPr/>
            </p:nvSpPr>
            <p:spPr>
              <a:xfrm>
                <a:off x="5612829" y="770545"/>
                <a:ext cx="107320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714" extrusionOk="0">
                    <a:moveTo>
                      <a:pt x="357" y="0"/>
                    </a:moveTo>
                    <a:cubicBezTo>
                      <a:pt x="161" y="0"/>
                      <a:pt x="1" y="160"/>
                      <a:pt x="1" y="357"/>
                    </a:cubicBezTo>
                    <a:cubicBezTo>
                      <a:pt x="1" y="553"/>
                      <a:pt x="161" y="713"/>
                      <a:pt x="357" y="713"/>
                    </a:cubicBezTo>
                    <a:lnTo>
                      <a:pt x="2888" y="713"/>
                    </a:lnTo>
                    <a:cubicBezTo>
                      <a:pt x="3084" y="713"/>
                      <a:pt x="3244" y="553"/>
                      <a:pt x="3244" y="357"/>
                    </a:cubicBezTo>
                    <a:cubicBezTo>
                      <a:pt x="3244" y="160"/>
                      <a:pt x="3084" y="0"/>
                      <a:pt x="2888" y="0"/>
                    </a:cubicBezTo>
                    <a:close/>
                  </a:path>
                </a:pathLst>
              </a:custGeom>
              <a:solidFill>
                <a:srgbClr val="3325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A1D09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Celiac Disease by Slidesgo">
  <a:themeElements>
    <a:clrScheme name="Simple Light">
      <a:dk1>
        <a:srgbClr val="F3F3F3"/>
      </a:dk1>
      <a:lt1>
        <a:srgbClr val="332533"/>
      </a:lt1>
      <a:dk2>
        <a:srgbClr val="3A1D09"/>
      </a:dk2>
      <a:lt2>
        <a:srgbClr val="723710"/>
      </a:lt2>
      <a:accent1>
        <a:srgbClr val="D15342"/>
      </a:accent1>
      <a:accent2>
        <a:srgbClr val="F25333"/>
      </a:accent2>
      <a:accent3>
        <a:srgbClr val="DB774F"/>
      </a:accent3>
      <a:accent4>
        <a:srgbClr val="EDC29F"/>
      </a:accent4>
      <a:accent5>
        <a:srgbClr val="FFDE55"/>
      </a:accent5>
      <a:accent6>
        <a:srgbClr val="FFC530"/>
      </a:accent6>
      <a:hlink>
        <a:srgbClr val="3325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699</Words>
  <Application>Microsoft Macintosh PowerPoint</Application>
  <PresentationFormat>On-screen Show (16:9)</PresentationFormat>
  <Paragraphs>113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Oswald Regular</vt:lpstr>
      <vt:lpstr>Roboto Condensed Light</vt:lpstr>
      <vt:lpstr>Open Sans</vt:lpstr>
      <vt:lpstr>Barlow Light</vt:lpstr>
      <vt:lpstr>Cambria Math</vt:lpstr>
      <vt:lpstr>Arial</vt:lpstr>
      <vt:lpstr>Rokkitt Light</vt:lpstr>
      <vt:lpstr>Celiac Disease by Slidesgo</vt:lpstr>
      <vt:lpstr>Artificial Intelligence Ethics</vt:lpstr>
      <vt:lpstr>TABLE OF CONTENTS</vt:lpstr>
      <vt:lpstr>01 Major Ethical Issues</vt:lpstr>
      <vt:lpstr>Security</vt:lpstr>
      <vt:lpstr>02 Data Bias Issues</vt:lpstr>
      <vt:lpstr>Algorithmic Perspectives</vt:lpstr>
      <vt:lpstr>03 Difficulty in solving bias</vt:lpstr>
      <vt:lpstr>Why it is hard to fix those biases</vt:lpstr>
      <vt:lpstr>04 Potential Solutions</vt:lpstr>
      <vt:lpstr>Adversarial De-biasing Method</vt:lpstr>
      <vt:lpstr>Other Solutions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CELIAC DISEASE</dc:title>
  <dc:creator>欢乐PPT</dc:creator>
  <cp:lastModifiedBy>Wanyue Xiao</cp:lastModifiedBy>
  <cp:revision>36</cp:revision>
  <dcterms:modified xsi:type="dcterms:W3CDTF">2020-04-10T05:09:53Z</dcterms:modified>
</cp:coreProperties>
</file>