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61" r:id="rId4"/>
    <p:sldId id="259" r:id="rId5"/>
    <p:sldId id="260" r:id="rId6"/>
    <p:sldId id="270" r:id="rId7"/>
    <p:sldId id="258" r:id="rId8"/>
    <p:sldId id="267" r:id="rId9"/>
    <p:sldId id="268" r:id="rId10"/>
    <p:sldId id="273" r:id="rId11"/>
    <p:sldId id="271" r:id="rId12"/>
    <p:sldId id="285" r:id="rId13"/>
    <p:sldId id="284" r:id="rId14"/>
  </p:sldIdLst>
  <p:sldSz cx="9144000" cy="5143500" type="screen16x9"/>
  <p:notesSz cx="17348200" cy="9753600"/>
  <p:embeddedFontLst>
    <p:embeddedFont>
      <p:font typeface="Roboto Slab Light" panose="02010600030101010101" pitchFamily="2" charset="-122"/>
      <p:regular r:id="rId16"/>
      <p:bold r:id="rId17"/>
    </p:embeddedFont>
    <p:embeddedFont>
      <p:font typeface="Advent Pro" panose="02000506040000020004" pitchFamily="2" charset="77"/>
      <p:regular r:id="rId18"/>
      <p:bold r:id="rId19"/>
    </p:embeddedFont>
    <p:embeddedFont>
      <p:font typeface="Advent Pro Light" panose="02000506040000020004" pitchFamily="2" charset="77"/>
      <p:regular r:id="rId20"/>
      <p:bold r:id="rId21"/>
    </p:embeddedFont>
    <p:embeddedFont>
      <p:font typeface="BenchNine" panose="02000503000000000000" pitchFamily="2" charset="0"/>
      <p:regular r:id="rId22"/>
      <p:bold r:id="rId23"/>
    </p:embeddedFont>
    <p:embeddedFont>
      <p:font typeface="Oswald" panose="02000503000000000000" pitchFamily="2" charset="0"/>
      <p:regular r:id="rId24"/>
      <p:bold r:id="rId25"/>
    </p:embeddedFont>
    <p:embeddedFont>
      <p:font typeface="Oswald Regular" panose="02000503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2821F-FEBE-4BFB-9CC7-00B67D3358C6}">
  <a:tblStyle styleId="{97C2821F-FEBE-4BFB-9CC7-00B67D3358C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/>
    <p:restoredTop sz="94694"/>
  </p:normalViewPr>
  <p:slideViewPr>
    <p:cSldViewPr snapToGrid="0">
      <p:cViewPr varScale="1">
        <p:scale>
          <a:sx n="161" d="100"/>
          <a:sy n="161" d="100"/>
        </p:scale>
        <p:origin x="1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4c68a97855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4c68a97855_1_21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c68a9785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4c68a97855_1_28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480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c68a9785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c68a97855_0_19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4c68a97855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4c68a97855_1_16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CUSTOM_5_1_1_1">
    <p:bg>
      <p:bgPr>
        <a:solidFill>
          <a:srgbClr val="FFC39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2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hasCustomPrompt="1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4" hasCustomPrompt="1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5" hasCustomPrompt="1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rgbClr val="43434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rgbClr val="FFC39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rgbClr val="43434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sz="12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6" hasCustomPrompt="1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7" hasCustomPrompt="1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8" hasCustomPrompt="1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14" hasCustomPrompt="1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0" name="Google Shape;30;p5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rgbClr val="43434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2_2">
    <p:bg>
      <p:bgPr>
        <a:solidFill>
          <a:srgbClr val="FFC39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">
  <p:cSld name="CUSTOM_8">
    <p:bg>
      <p:bgPr>
        <a:solidFill>
          <a:srgbClr val="43434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rgbClr val="FFC39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9" r:id="rId7"/>
    <p:sldLayoutId id="2147483660" r:id="rId8"/>
    <p:sldLayoutId id="2147483661" r:id="rId9"/>
    <p:sldLayoutId id="2147483663" r:id="rId10"/>
    <p:sldLayoutId id="2147483667" r:id="rId11"/>
    <p:sldLayoutId id="2147483669" r:id="rId12"/>
    <p:sldLayoutId id="2147483670" r:id="rId13"/>
    <p:sldLayoutId id="214748367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data-visualiz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rgbClr val="FFC39F"/>
                </a:solidFill>
              </a:rPr>
              <a:t>KAGGLE - Visualization</a:t>
            </a:r>
            <a:endParaRPr sz="5800" dirty="0">
              <a:solidFill>
                <a:srgbClr val="FFC39F"/>
              </a:solidFill>
            </a:endParaRPr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Wanyue</a:t>
            </a:r>
            <a:r>
              <a:rPr lang="en-US" sz="1200" dirty="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 Xiao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dvent Pro"/>
                <a:ea typeface="Advent Pro"/>
                <a:cs typeface="Advent Pro"/>
                <a:sym typeface="Advent Pro"/>
              </a:rPr>
              <a:t>Section: Wednesday Morning session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21" name="Google Shape;121;p28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45"/>
          <p:cNvSpPr txBox="1"/>
          <p:nvPr/>
        </p:nvSpPr>
        <p:spPr>
          <a:xfrm>
            <a:off x="1045246" y="3475400"/>
            <a:ext cx="2274758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Widely used library in Python Community </a:t>
            </a:r>
          </a:p>
          <a:p>
            <a:pPr marL="184150" marR="0" lvl="0" indent="-1714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Scatter plot, Line Plot, Heatmap, Histogram, etc.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08" name="Google Shape;1608;p45"/>
          <p:cNvSpPr txBox="1"/>
          <p:nvPr/>
        </p:nvSpPr>
        <p:spPr>
          <a:xfrm>
            <a:off x="3560840" y="3483785"/>
            <a:ext cx="1981573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Python library based on R’s ggplot2; The </a:t>
            </a:r>
            <a:r>
              <a:rPr lang="en-US" altLang="zh-CN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substitute</a:t>
            </a: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 is </a:t>
            </a:r>
            <a:r>
              <a:rPr lang="en-US" sz="1100" b="1" dirty="0" err="1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plo</a:t>
            </a:r>
            <a:r>
              <a:rPr lang="en-US" altLang="zh-CN" sz="1100" b="1" dirty="0" err="1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t</a:t>
            </a:r>
            <a:r>
              <a:rPr lang="en-US" sz="1100" b="1" dirty="0" err="1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nine</a:t>
            </a:r>
            <a:endParaRPr lang="en-US" sz="1100" b="1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marL="184150" marR="0" lvl="0" indent="-1714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All types of plots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09" name="Google Shape;1609;p45"/>
          <p:cNvSpPr txBox="1"/>
          <p:nvPr/>
        </p:nvSpPr>
        <p:spPr>
          <a:xfrm>
            <a:off x="5663247" y="3482582"/>
            <a:ext cx="2479005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Like Bokeh, offers more interactive plots</a:t>
            </a:r>
          </a:p>
          <a:p>
            <a:pPr marL="184150" marR="0" lvl="0" indent="-1714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Contour Plots, 3D Chart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610" name="Google Shape;1610;p45"/>
          <p:cNvGrpSpPr/>
          <p:nvPr/>
        </p:nvGrpSpPr>
        <p:grpSpPr>
          <a:xfrm>
            <a:off x="1626875" y="1894996"/>
            <a:ext cx="5890902" cy="2082738"/>
            <a:chOff x="1626875" y="1894996"/>
            <a:chExt cx="5890902" cy="2082738"/>
          </a:xfrm>
        </p:grpSpPr>
        <p:sp>
          <p:nvSpPr>
            <p:cNvPr id="1611" name="Google Shape;1611;p45"/>
            <p:cNvSpPr/>
            <p:nvPr/>
          </p:nvSpPr>
          <p:spPr>
            <a:xfrm rot="900158">
              <a:off x="6173102" y="2252866"/>
              <a:ext cx="46020" cy="54349"/>
            </a:xfrm>
            <a:custGeom>
              <a:avLst/>
              <a:gdLst/>
              <a:ahLst/>
              <a:cxnLst/>
              <a:rect l="l" t="t" r="r" b="b"/>
              <a:pathLst>
                <a:path w="1083" h="1279" extrusionOk="0">
                  <a:moveTo>
                    <a:pt x="702" y="0"/>
                  </a:moveTo>
                  <a:cubicBezTo>
                    <a:pt x="689" y="0"/>
                    <a:pt x="675" y="2"/>
                    <a:pt x="662" y="5"/>
                  </a:cubicBezTo>
                  <a:cubicBezTo>
                    <a:pt x="582" y="30"/>
                    <a:pt x="537" y="113"/>
                    <a:pt x="561" y="193"/>
                  </a:cubicBezTo>
                  <a:lnTo>
                    <a:pt x="742" y="805"/>
                  </a:lnTo>
                  <a:lnTo>
                    <a:pt x="126" y="987"/>
                  </a:lnTo>
                  <a:cubicBezTo>
                    <a:pt x="46" y="1011"/>
                    <a:pt x="1" y="1094"/>
                    <a:pt x="25" y="1174"/>
                  </a:cubicBezTo>
                  <a:cubicBezTo>
                    <a:pt x="42" y="1237"/>
                    <a:pt x="102" y="1279"/>
                    <a:pt x="168" y="1279"/>
                  </a:cubicBezTo>
                  <a:cubicBezTo>
                    <a:pt x="182" y="1279"/>
                    <a:pt x="196" y="1279"/>
                    <a:pt x="209" y="1276"/>
                  </a:cubicBezTo>
                  <a:lnTo>
                    <a:pt x="969" y="1053"/>
                  </a:lnTo>
                  <a:cubicBezTo>
                    <a:pt x="1006" y="1043"/>
                    <a:pt x="1038" y="1014"/>
                    <a:pt x="1059" y="980"/>
                  </a:cubicBezTo>
                  <a:cubicBezTo>
                    <a:pt x="1076" y="945"/>
                    <a:pt x="1083" y="906"/>
                    <a:pt x="1069" y="868"/>
                  </a:cubicBezTo>
                  <a:lnTo>
                    <a:pt x="850" y="110"/>
                  </a:lnTo>
                  <a:cubicBezTo>
                    <a:pt x="830" y="43"/>
                    <a:pt x="768" y="0"/>
                    <a:pt x="7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1725248" y="2312295"/>
              <a:ext cx="1034480" cy="933165"/>
            </a:xfrm>
            <a:custGeom>
              <a:avLst/>
              <a:gdLst/>
              <a:ahLst/>
              <a:cxnLst/>
              <a:rect l="l" t="t" r="r" b="b"/>
              <a:pathLst>
                <a:path w="24345" h="21962" extrusionOk="0">
                  <a:moveTo>
                    <a:pt x="12172" y="1"/>
                  </a:moveTo>
                  <a:cubicBezTo>
                    <a:pt x="11234" y="1"/>
                    <a:pt x="10280" y="122"/>
                    <a:pt x="9332" y="377"/>
                  </a:cubicBezTo>
                  <a:cubicBezTo>
                    <a:pt x="3483" y="1943"/>
                    <a:pt x="0" y="7976"/>
                    <a:pt x="1566" y="13825"/>
                  </a:cubicBezTo>
                  <a:cubicBezTo>
                    <a:pt x="2881" y="18722"/>
                    <a:pt x="7327" y="21961"/>
                    <a:pt x="12175" y="21961"/>
                  </a:cubicBezTo>
                  <a:cubicBezTo>
                    <a:pt x="13112" y="21961"/>
                    <a:pt x="14065" y="21840"/>
                    <a:pt x="15013" y="21586"/>
                  </a:cubicBezTo>
                  <a:cubicBezTo>
                    <a:pt x="20862" y="20021"/>
                    <a:pt x="24344" y="13988"/>
                    <a:pt x="22775" y="8139"/>
                  </a:cubicBezTo>
                  <a:cubicBezTo>
                    <a:pt x="21464" y="3240"/>
                    <a:pt x="17017" y="1"/>
                    <a:pt x="12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2890309" y="2312339"/>
              <a:ext cx="1034437" cy="933080"/>
            </a:xfrm>
            <a:custGeom>
              <a:avLst/>
              <a:gdLst/>
              <a:ahLst/>
              <a:cxnLst/>
              <a:rect l="l" t="t" r="r" b="b"/>
              <a:pathLst>
                <a:path w="24344" h="21960" extrusionOk="0">
                  <a:moveTo>
                    <a:pt x="12169" y="1"/>
                  </a:moveTo>
                  <a:cubicBezTo>
                    <a:pt x="11231" y="1"/>
                    <a:pt x="10279" y="122"/>
                    <a:pt x="9331" y="376"/>
                  </a:cubicBezTo>
                  <a:cubicBezTo>
                    <a:pt x="3483" y="1941"/>
                    <a:pt x="0" y="7974"/>
                    <a:pt x="1569" y="13823"/>
                  </a:cubicBezTo>
                  <a:cubicBezTo>
                    <a:pt x="2881" y="18721"/>
                    <a:pt x="7329" y="21960"/>
                    <a:pt x="12176" y="21960"/>
                  </a:cubicBezTo>
                  <a:cubicBezTo>
                    <a:pt x="13113" y="21960"/>
                    <a:pt x="14065" y="21838"/>
                    <a:pt x="15013" y="21585"/>
                  </a:cubicBezTo>
                  <a:cubicBezTo>
                    <a:pt x="20861" y="20019"/>
                    <a:pt x="24344" y="13986"/>
                    <a:pt x="22778" y="8138"/>
                  </a:cubicBezTo>
                  <a:cubicBezTo>
                    <a:pt x="21463" y="3240"/>
                    <a:pt x="17017" y="1"/>
                    <a:pt x="121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 rot="-202">
              <a:off x="4055487" y="2312329"/>
              <a:ext cx="1034310" cy="933123"/>
            </a:xfrm>
            <a:custGeom>
              <a:avLst/>
              <a:gdLst/>
              <a:ahLst/>
              <a:cxnLst/>
              <a:rect l="l" t="t" r="r" b="b"/>
              <a:pathLst>
                <a:path w="24341" h="21961" extrusionOk="0">
                  <a:moveTo>
                    <a:pt x="12166" y="0"/>
                  </a:moveTo>
                  <a:cubicBezTo>
                    <a:pt x="11228" y="0"/>
                    <a:pt x="10276" y="121"/>
                    <a:pt x="9328" y="375"/>
                  </a:cubicBezTo>
                  <a:cubicBezTo>
                    <a:pt x="3483" y="1945"/>
                    <a:pt x="0" y="7974"/>
                    <a:pt x="1566" y="13823"/>
                  </a:cubicBezTo>
                  <a:cubicBezTo>
                    <a:pt x="2877" y="18722"/>
                    <a:pt x="7323" y="21961"/>
                    <a:pt x="12169" y="21961"/>
                  </a:cubicBezTo>
                  <a:cubicBezTo>
                    <a:pt x="13109" y="21961"/>
                    <a:pt x="14063" y="21839"/>
                    <a:pt x="15013" y="21584"/>
                  </a:cubicBezTo>
                  <a:cubicBezTo>
                    <a:pt x="20858" y="20019"/>
                    <a:pt x="24340" y="13986"/>
                    <a:pt x="22775" y="8141"/>
                  </a:cubicBezTo>
                  <a:cubicBezTo>
                    <a:pt x="21463" y="3240"/>
                    <a:pt x="17014" y="0"/>
                    <a:pt x="121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 rot="900019">
              <a:off x="4185332" y="2434274"/>
              <a:ext cx="732591" cy="678567"/>
            </a:xfrm>
            <a:custGeom>
              <a:avLst/>
              <a:gdLst/>
              <a:ahLst/>
              <a:cxnLst/>
              <a:rect l="l" t="t" r="r" b="b"/>
              <a:pathLst>
                <a:path w="17240" h="15970" extrusionOk="0">
                  <a:moveTo>
                    <a:pt x="9002" y="0"/>
                  </a:moveTo>
                  <a:cubicBezTo>
                    <a:pt x="8072" y="0"/>
                    <a:pt x="7157" y="160"/>
                    <a:pt x="6280" y="480"/>
                  </a:cubicBezTo>
                  <a:cubicBezTo>
                    <a:pt x="2144" y="1986"/>
                    <a:pt x="0" y="6579"/>
                    <a:pt x="1508" y="10716"/>
                  </a:cubicBezTo>
                  <a:cubicBezTo>
                    <a:pt x="2651" y="13858"/>
                    <a:pt x="5672" y="15969"/>
                    <a:pt x="9023" y="15969"/>
                  </a:cubicBezTo>
                  <a:cubicBezTo>
                    <a:pt x="9948" y="15969"/>
                    <a:pt x="10863" y="15806"/>
                    <a:pt x="11743" y="15486"/>
                  </a:cubicBezTo>
                  <a:cubicBezTo>
                    <a:pt x="13740" y="14759"/>
                    <a:pt x="15340" y="13291"/>
                    <a:pt x="16241" y="11356"/>
                  </a:cubicBezTo>
                  <a:cubicBezTo>
                    <a:pt x="17146" y="9422"/>
                    <a:pt x="17240" y="7255"/>
                    <a:pt x="16512" y="5254"/>
                  </a:cubicBezTo>
                  <a:cubicBezTo>
                    <a:pt x="15369" y="2108"/>
                    <a:pt x="12348" y="0"/>
                    <a:pt x="90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45"/>
            <p:cNvSpPr/>
            <p:nvPr/>
          </p:nvSpPr>
          <p:spPr>
            <a:xfrm rot="900019">
              <a:off x="3025229" y="2435288"/>
              <a:ext cx="732591" cy="678610"/>
            </a:xfrm>
            <a:custGeom>
              <a:avLst/>
              <a:gdLst/>
              <a:ahLst/>
              <a:cxnLst/>
              <a:rect l="l" t="t" r="r" b="b"/>
              <a:pathLst>
                <a:path w="17240" h="15971" extrusionOk="0">
                  <a:moveTo>
                    <a:pt x="8997" y="1"/>
                  </a:moveTo>
                  <a:cubicBezTo>
                    <a:pt x="8072" y="1"/>
                    <a:pt x="7157" y="165"/>
                    <a:pt x="6277" y="481"/>
                  </a:cubicBezTo>
                  <a:cubicBezTo>
                    <a:pt x="2140" y="1987"/>
                    <a:pt x="0" y="6580"/>
                    <a:pt x="1507" y="10716"/>
                  </a:cubicBezTo>
                  <a:cubicBezTo>
                    <a:pt x="2651" y="13859"/>
                    <a:pt x="5672" y="15970"/>
                    <a:pt x="9022" y="15970"/>
                  </a:cubicBezTo>
                  <a:cubicBezTo>
                    <a:pt x="9948" y="15970"/>
                    <a:pt x="10863" y="15810"/>
                    <a:pt x="11740" y="15490"/>
                  </a:cubicBezTo>
                  <a:cubicBezTo>
                    <a:pt x="13740" y="14759"/>
                    <a:pt x="15340" y="13295"/>
                    <a:pt x="16241" y="11357"/>
                  </a:cubicBezTo>
                  <a:cubicBezTo>
                    <a:pt x="17143" y="9422"/>
                    <a:pt x="17240" y="7254"/>
                    <a:pt x="16512" y="5255"/>
                  </a:cubicBezTo>
                  <a:cubicBezTo>
                    <a:pt x="15368" y="2113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 rot="900019">
              <a:off x="1860205" y="2435334"/>
              <a:ext cx="732591" cy="678567"/>
            </a:xfrm>
            <a:custGeom>
              <a:avLst/>
              <a:gdLst/>
              <a:ahLst/>
              <a:cxnLst/>
              <a:rect l="l" t="t" r="r" b="b"/>
              <a:pathLst>
                <a:path w="17240" h="15970" extrusionOk="0">
                  <a:moveTo>
                    <a:pt x="8998" y="0"/>
                  </a:moveTo>
                  <a:cubicBezTo>
                    <a:pt x="8072" y="0"/>
                    <a:pt x="7157" y="161"/>
                    <a:pt x="6276" y="480"/>
                  </a:cubicBezTo>
                  <a:cubicBezTo>
                    <a:pt x="2140" y="1987"/>
                    <a:pt x="0" y="6579"/>
                    <a:pt x="1503" y="10716"/>
                  </a:cubicBezTo>
                  <a:cubicBezTo>
                    <a:pt x="2648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6"/>
                  </a:cubicBezTo>
                  <a:cubicBezTo>
                    <a:pt x="13740" y="14759"/>
                    <a:pt x="15336" y="13291"/>
                    <a:pt x="16241" y="11356"/>
                  </a:cubicBezTo>
                  <a:cubicBezTo>
                    <a:pt x="17142" y="9422"/>
                    <a:pt x="17240" y="7254"/>
                    <a:pt x="16513" y="5254"/>
                  </a:cubicBezTo>
                  <a:cubicBezTo>
                    <a:pt x="15368" y="2112"/>
                    <a:pt x="12348" y="0"/>
                    <a:pt x="899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5220440" y="2312455"/>
              <a:ext cx="1034522" cy="933123"/>
            </a:xfrm>
            <a:custGeom>
              <a:avLst/>
              <a:gdLst/>
              <a:ahLst/>
              <a:cxnLst/>
              <a:rect l="l" t="t" r="r" b="b"/>
              <a:pathLst>
                <a:path w="24346" h="21961" extrusionOk="0">
                  <a:moveTo>
                    <a:pt x="12174" y="0"/>
                  </a:moveTo>
                  <a:cubicBezTo>
                    <a:pt x="11235" y="0"/>
                    <a:pt x="10281" y="122"/>
                    <a:pt x="9332" y="377"/>
                  </a:cubicBezTo>
                  <a:cubicBezTo>
                    <a:pt x="3484" y="1942"/>
                    <a:pt x="1" y="7975"/>
                    <a:pt x="1567" y="13820"/>
                  </a:cubicBezTo>
                  <a:cubicBezTo>
                    <a:pt x="2882" y="18721"/>
                    <a:pt x="7328" y="21961"/>
                    <a:pt x="12176" y="21961"/>
                  </a:cubicBezTo>
                  <a:cubicBezTo>
                    <a:pt x="13114" y="21961"/>
                    <a:pt x="14066" y="21839"/>
                    <a:pt x="15014" y="21586"/>
                  </a:cubicBezTo>
                  <a:cubicBezTo>
                    <a:pt x="20863" y="20016"/>
                    <a:pt x="24345" y="13987"/>
                    <a:pt x="22776" y="8138"/>
                  </a:cubicBezTo>
                  <a:cubicBezTo>
                    <a:pt x="21464" y="3239"/>
                    <a:pt x="17018" y="0"/>
                    <a:pt x="121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 rot="-123605">
              <a:off x="6385511" y="2312409"/>
              <a:ext cx="1034479" cy="933165"/>
            </a:xfrm>
            <a:custGeom>
              <a:avLst/>
              <a:gdLst/>
              <a:ahLst/>
              <a:cxnLst/>
              <a:rect l="l" t="t" r="r" b="b"/>
              <a:pathLst>
                <a:path w="24345" h="21962" extrusionOk="0">
                  <a:moveTo>
                    <a:pt x="12175" y="1"/>
                  </a:moveTo>
                  <a:cubicBezTo>
                    <a:pt x="11236" y="1"/>
                    <a:pt x="10281" y="122"/>
                    <a:pt x="9332" y="377"/>
                  </a:cubicBezTo>
                  <a:cubicBezTo>
                    <a:pt x="3483" y="1943"/>
                    <a:pt x="1" y="7976"/>
                    <a:pt x="1570" y="13824"/>
                  </a:cubicBezTo>
                  <a:cubicBezTo>
                    <a:pt x="2882" y="18722"/>
                    <a:pt x="7330" y="21961"/>
                    <a:pt x="12177" y="21961"/>
                  </a:cubicBezTo>
                  <a:cubicBezTo>
                    <a:pt x="13114" y="21961"/>
                    <a:pt x="14066" y="21840"/>
                    <a:pt x="15013" y="21586"/>
                  </a:cubicBezTo>
                  <a:cubicBezTo>
                    <a:pt x="20861" y="20021"/>
                    <a:pt x="24344" y="13988"/>
                    <a:pt x="22779" y="8139"/>
                  </a:cubicBezTo>
                  <a:cubicBezTo>
                    <a:pt x="21467" y="3240"/>
                    <a:pt x="17021" y="1"/>
                    <a:pt x="121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 rot="900019">
              <a:off x="1718543" y="1894996"/>
              <a:ext cx="5717398" cy="2082738"/>
            </a:xfrm>
            <a:custGeom>
              <a:avLst/>
              <a:gdLst/>
              <a:ahLst/>
              <a:cxnLst/>
              <a:rect l="l" t="t" r="r" b="b"/>
              <a:pathLst>
                <a:path w="134547" h="49017" extrusionOk="0">
                  <a:moveTo>
                    <a:pt x="92695" y="0"/>
                  </a:moveTo>
                  <a:cubicBezTo>
                    <a:pt x="91510" y="0"/>
                    <a:pt x="90306" y="154"/>
                    <a:pt x="89109" y="475"/>
                  </a:cubicBezTo>
                  <a:cubicBezTo>
                    <a:pt x="85535" y="1432"/>
                    <a:pt x="82547" y="3725"/>
                    <a:pt x="80696" y="6933"/>
                  </a:cubicBezTo>
                  <a:cubicBezTo>
                    <a:pt x="78845" y="10137"/>
                    <a:pt x="78351" y="13873"/>
                    <a:pt x="79311" y="17450"/>
                  </a:cubicBezTo>
                  <a:cubicBezTo>
                    <a:pt x="80247" y="20947"/>
                    <a:pt x="79767" y="24600"/>
                    <a:pt x="77954" y="27738"/>
                  </a:cubicBezTo>
                  <a:cubicBezTo>
                    <a:pt x="76145" y="30876"/>
                    <a:pt x="73219" y="33117"/>
                    <a:pt x="69723" y="34056"/>
                  </a:cubicBezTo>
                  <a:cubicBezTo>
                    <a:pt x="68554" y="34369"/>
                    <a:pt x="67368" y="34523"/>
                    <a:pt x="66190" y="34523"/>
                  </a:cubicBezTo>
                  <a:cubicBezTo>
                    <a:pt x="63840" y="34523"/>
                    <a:pt x="61521" y="33908"/>
                    <a:pt x="59431" y="32703"/>
                  </a:cubicBezTo>
                  <a:cubicBezTo>
                    <a:pt x="56297" y="30890"/>
                    <a:pt x="54052" y="27967"/>
                    <a:pt x="53113" y="24468"/>
                  </a:cubicBezTo>
                  <a:cubicBezTo>
                    <a:pt x="51457" y="18281"/>
                    <a:pt x="45844" y="14193"/>
                    <a:pt x="39725" y="14193"/>
                  </a:cubicBezTo>
                  <a:cubicBezTo>
                    <a:pt x="38541" y="14193"/>
                    <a:pt x="37338" y="14346"/>
                    <a:pt x="36141" y="14667"/>
                  </a:cubicBezTo>
                  <a:cubicBezTo>
                    <a:pt x="28759" y="16646"/>
                    <a:pt x="24361" y="24259"/>
                    <a:pt x="26341" y="31641"/>
                  </a:cubicBezTo>
                  <a:cubicBezTo>
                    <a:pt x="28275" y="38864"/>
                    <a:pt x="23975" y="46313"/>
                    <a:pt x="16752" y="48248"/>
                  </a:cubicBezTo>
                  <a:cubicBezTo>
                    <a:pt x="15569" y="48565"/>
                    <a:pt x="14380" y="48717"/>
                    <a:pt x="13211" y="48717"/>
                  </a:cubicBezTo>
                  <a:cubicBezTo>
                    <a:pt x="7430" y="48717"/>
                    <a:pt x="2127" y="45006"/>
                    <a:pt x="310" y="39230"/>
                  </a:cubicBezTo>
                  <a:cubicBezTo>
                    <a:pt x="290" y="39165"/>
                    <a:pt x="232" y="39125"/>
                    <a:pt x="168" y="39125"/>
                  </a:cubicBezTo>
                  <a:cubicBezTo>
                    <a:pt x="153" y="39125"/>
                    <a:pt x="137" y="39127"/>
                    <a:pt x="122" y="39132"/>
                  </a:cubicBezTo>
                  <a:cubicBezTo>
                    <a:pt x="45" y="39156"/>
                    <a:pt x="0" y="39240"/>
                    <a:pt x="24" y="39320"/>
                  </a:cubicBezTo>
                  <a:cubicBezTo>
                    <a:pt x="1882" y="45224"/>
                    <a:pt x="7300" y="49017"/>
                    <a:pt x="13211" y="49017"/>
                  </a:cubicBezTo>
                  <a:cubicBezTo>
                    <a:pt x="14404" y="49017"/>
                    <a:pt x="15621" y="48863"/>
                    <a:pt x="16829" y="48540"/>
                  </a:cubicBezTo>
                  <a:cubicBezTo>
                    <a:pt x="24212" y="46560"/>
                    <a:pt x="28606" y="38944"/>
                    <a:pt x="26630" y="31565"/>
                  </a:cubicBezTo>
                  <a:cubicBezTo>
                    <a:pt x="24695" y="24343"/>
                    <a:pt x="28996" y="16894"/>
                    <a:pt x="36218" y="14955"/>
                  </a:cubicBezTo>
                  <a:cubicBezTo>
                    <a:pt x="37389" y="14642"/>
                    <a:pt x="38565" y="14492"/>
                    <a:pt x="39723" y="14492"/>
                  </a:cubicBezTo>
                  <a:cubicBezTo>
                    <a:pt x="45711" y="14492"/>
                    <a:pt x="51203" y="18494"/>
                    <a:pt x="52824" y="24544"/>
                  </a:cubicBezTo>
                  <a:cubicBezTo>
                    <a:pt x="53784" y="28121"/>
                    <a:pt x="56077" y="31109"/>
                    <a:pt x="59282" y="32960"/>
                  </a:cubicBezTo>
                  <a:cubicBezTo>
                    <a:pt x="61418" y="34193"/>
                    <a:pt x="63788" y="34824"/>
                    <a:pt x="66190" y="34824"/>
                  </a:cubicBezTo>
                  <a:cubicBezTo>
                    <a:pt x="67394" y="34824"/>
                    <a:pt x="68605" y="34666"/>
                    <a:pt x="69799" y="34345"/>
                  </a:cubicBezTo>
                  <a:cubicBezTo>
                    <a:pt x="73376" y="33388"/>
                    <a:pt x="76364" y="31095"/>
                    <a:pt x="78215" y="27887"/>
                  </a:cubicBezTo>
                  <a:cubicBezTo>
                    <a:pt x="80066" y="24683"/>
                    <a:pt x="80557" y="20947"/>
                    <a:pt x="79600" y="17370"/>
                  </a:cubicBezTo>
                  <a:cubicBezTo>
                    <a:pt x="78660" y="13873"/>
                    <a:pt x="79144" y="10217"/>
                    <a:pt x="80953" y="7082"/>
                  </a:cubicBezTo>
                  <a:cubicBezTo>
                    <a:pt x="82766" y="3943"/>
                    <a:pt x="85689" y="1700"/>
                    <a:pt x="89188" y="764"/>
                  </a:cubicBezTo>
                  <a:cubicBezTo>
                    <a:pt x="90359" y="450"/>
                    <a:pt x="91535" y="300"/>
                    <a:pt x="92693" y="300"/>
                  </a:cubicBezTo>
                  <a:cubicBezTo>
                    <a:pt x="98679" y="300"/>
                    <a:pt x="104174" y="4300"/>
                    <a:pt x="105795" y="10352"/>
                  </a:cubicBezTo>
                  <a:cubicBezTo>
                    <a:pt x="107450" y="16539"/>
                    <a:pt x="113066" y="20627"/>
                    <a:pt x="119185" y="20627"/>
                  </a:cubicBezTo>
                  <a:cubicBezTo>
                    <a:pt x="120369" y="20627"/>
                    <a:pt x="121573" y="20473"/>
                    <a:pt x="122769" y="20153"/>
                  </a:cubicBezTo>
                  <a:cubicBezTo>
                    <a:pt x="130149" y="18174"/>
                    <a:pt x="134546" y="10558"/>
                    <a:pt x="132570" y="3179"/>
                  </a:cubicBezTo>
                  <a:cubicBezTo>
                    <a:pt x="132549" y="3111"/>
                    <a:pt x="132490" y="3066"/>
                    <a:pt x="132423" y="3066"/>
                  </a:cubicBezTo>
                  <a:cubicBezTo>
                    <a:pt x="132411" y="3066"/>
                    <a:pt x="132399" y="3068"/>
                    <a:pt x="132386" y="3071"/>
                  </a:cubicBezTo>
                  <a:cubicBezTo>
                    <a:pt x="132306" y="3095"/>
                    <a:pt x="132257" y="3175"/>
                    <a:pt x="132278" y="3255"/>
                  </a:cubicBezTo>
                  <a:cubicBezTo>
                    <a:pt x="134215" y="10477"/>
                    <a:pt x="129912" y="17926"/>
                    <a:pt x="122692" y="19861"/>
                  </a:cubicBezTo>
                  <a:cubicBezTo>
                    <a:pt x="121523" y="20175"/>
                    <a:pt x="120336" y="20331"/>
                    <a:pt x="119156" y="20331"/>
                  </a:cubicBezTo>
                  <a:cubicBezTo>
                    <a:pt x="116808" y="20331"/>
                    <a:pt x="114491" y="19714"/>
                    <a:pt x="112401" y="18508"/>
                  </a:cubicBezTo>
                  <a:cubicBezTo>
                    <a:pt x="109266" y="16698"/>
                    <a:pt x="107023" y="13772"/>
                    <a:pt x="106083" y="10276"/>
                  </a:cubicBezTo>
                  <a:cubicBezTo>
                    <a:pt x="104428" y="4091"/>
                    <a:pt x="98813" y="0"/>
                    <a:pt x="926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 rot="900019">
              <a:off x="1626875" y="2747328"/>
              <a:ext cx="68330" cy="63650"/>
            </a:xfrm>
            <a:custGeom>
              <a:avLst/>
              <a:gdLst/>
              <a:ahLst/>
              <a:cxnLst/>
              <a:rect l="l" t="t" r="r" b="b"/>
              <a:pathLst>
                <a:path w="1608" h="1498" extrusionOk="0">
                  <a:moveTo>
                    <a:pt x="776" y="301"/>
                  </a:moveTo>
                  <a:cubicBezTo>
                    <a:pt x="974" y="301"/>
                    <a:pt x="1155" y="433"/>
                    <a:pt x="1211" y="632"/>
                  </a:cubicBezTo>
                  <a:cubicBezTo>
                    <a:pt x="1274" y="871"/>
                    <a:pt x="1131" y="1118"/>
                    <a:pt x="895" y="1181"/>
                  </a:cubicBezTo>
                  <a:cubicBezTo>
                    <a:pt x="855" y="1192"/>
                    <a:pt x="815" y="1197"/>
                    <a:pt x="776" y="1197"/>
                  </a:cubicBezTo>
                  <a:cubicBezTo>
                    <a:pt x="577" y="1197"/>
                    <a:pt x="396" y="1065"/>
                    <a:pt x="341" y="865"/>
                  </a:cubicBezTo>
                  <a:cubicBezTo>
                    <a:pt x="310" y="749"/>
                    <a:pt x="327" y="628"/>
                    <a:pt x="386" y="524"/>
                  </a:cubicBezTo>
                  <a:cubicBezTo>
                    <a:pt x="449" y="420"/>
                    <a:pt x="543" y="346"/>
                    <a:pt x="661" y="315"/>
                  </a:cubicBezTo>
                  <a:cubicBezTo>
                    <a:pt x="699" y="304"/>
                    <a:pt x="738" y="301"/>
                    <a:pt x="776" y="301"/>
                  </a:cubicBezTo>
                  <a:close/>
                  <a:moveTo>
                    <a:pt x="777" y="0"/>
                  </a:moveTo>
                  <a:cubicBezTo>
                    <a:pt x="713" y="0"/>
                    <a:pt x="647" y="9"/>
                    <a:pt x="582" y="26"/>
                  </a:cubicBezTo>
                  <a:cubicBezTo>
                    <a:pt x="390" y="78"/>
                    <a:pt x="227" y="200"/>
                    <a:pt x="129" y="374"/>
                  </a:cubicBezTo>
                  <a:cubicBezTo>
                    <a:pt x="28" y="548"/>
                    <a:pt x="0" y="749"/>
                    <a:pt x="52" y="941"/>
                  </a:cubicBezTo>
                  <a:cubicBezTo>
                    <a:pt x="143" y="1275"/>
                    <a:pt x="446" y="1498"/>
                    <a:pt x="776" y="1498"/>
                  </a:cubicBezTo>
                  <a:cubicBezTo>
                    <a:pt x="842" y="1498"/>
                    <a:pt x="905" y="1488"/>
                    <a:pt x="971" y="1470"/>
                  </a:cubicBezTo>
                  <a:cubicBezTo>
                    <a:pt x="1367" y="1366"/>
                    <a:pt x="1608" y="955"/>
                    <a:pt x="1500" y="555"/>
                  </a:cubicBezTo>
                  <a:cubicBezTo>
                    <a:pt x="1409" y="220"/>
                    <a:pt x="1108" y="0"/>
                    <a:pt x="7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 rot="900019">
              <a:off x="7457223" y="2773638"/>
              <a:ext cx="60554" cy="41980"/>
            </a:xfrm>
            <a:custGeom>
              <a:avLst/>
              <a:gdLst/>
              <a:ahLst/>
              <a:cxnLst/>
              <a:rect l="l" t="t" r="r" b="b"/>
              <a:pathLst>
                <a:path w="1425" h="988" extrusionOk="0">
                  <a:moveTo>
                    <a:pt x="567" y="1"/>
                  </a:moveTo>
                  <a:cubicBezTo>
                    <a:pt x="555" y="1"/>
                    <a:pt x="542" y="2"/>
                    <a:pt x="530" y="6"/>
                  </a:cubicBezTo>
                  <a:cubicBezTo>
                    <a:pt x="492" y="16"/>
                    <a:pt x="456" y="43"/>
                    <a:pt x="439" y="75"/>
                  </a:cubicBezTo>
                  <a:lnTo>
                    <a:pt x="42" y="761"/>
                  </a:lnTo>
                  <a:cubicBezTo>
                    <a:pt x="1" y="833"/>
                    <a:pt x="26" y="924"/>
                    <a:pt x="98" y="966"/>
                  </a:cubicBezTo>
                  <a:cubicBezTo>
                    <a:pt x="122" y="980"/>
                    <a:pt x="147" y="987"/>
                    <a:pt x="172" y="987"/>
                  </a:cubicBezTo>
                  <a:cubicBezTo>
                    <a:pt x="223" y="987"/>
                    <a:pt x="276" y="959"/>
                    <a:pt x="304" y="910"/>
                  </a:cubicBezTo>
                  <a:lnTo>
                    <a:pt x="623" y="357"/>
                  </a:lnTo>
                  <a:lnTo>
                    <a:pt x="1177" y="677"/>
                  </a:lnTo>
                  <a:cubicBezTo>
                    <a:pt x="1201" y="691"/>
                    <a:pt x="1227" y="698"/>
                    <a:pt x="1253" y="698"/>
                  </a:cubicBezTo>
                  <a:cubicBezTo>
                    <a:pt x="1304" y="698"/>
                    <a:pt x="1355" y="671"/>
                    <a:pt x="1382" y="621"/>
                  </a:cubicBezTo>
                  <a:cubicBezTo>
                    <a:pt x="1424" y="552"/>
                    <a:pt x="1399" y="458"/>
                    <a:pt x="1327" y="416"/>
                  </a:cubicBezTo>
                  <a:lnTo>
                    <a:pt x="641" y="23"/>
                  </a:lnTo>
                  <a:cubicBezTo>
                    <a:pt x="620" y="8"/>
                    <a:pt x="594" y="1"/>
                    <a:pt x="5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 rot="900019">
              <a:off x="1787683" y="3114262"/>
              <a:ext cx="924493" cy="369197"/>
            </a:xfrm>
            <a:custGeom>
              <a:avLst/>
              <a:gdLst/>
              <a:ahLst/>
              <a:cxnLst/>
              <a:rect l="l" t="t" r="r" b="b"/>
              <a:pathLst>
                <a:path w="21756" h="8689" extrusionOk="0">
                  <a:moveTo>
                    <a:pt x="21589" y="1"/>
                  </a:moveTo>
                  <a:cubicBezTo>
                    <a:pt x="21535" y="1"/>
                    <a:pt x="21482" y="30"/>
                    <a:pt x="21453" y="80"/>
                  </a:cubicBezTo>
                  <a:cubicBezTo>
                    <a:pt x="19414" y="3862"/>
                    <a:pt x="16018" y="6593"/>
                    <a:pt x="11902" y="7776"/>
                  </a:cubicBezTo>
                  <a:cubicBezTo>
                    <a:pt x="10570" y="8156"/>
                    <a:pt x="9196" y="8361"/>
                    <a:pt x="7818" y="8385"/>
                  </a:cubicBezTo>
                  <a:cubicBezTo>
                    <a:pt x="7729" y="8387"/>
                    <a:pt x="7639" y="8388"/>
                    <a:pt x="7549" y="8388"/>
                  </a:cubicBezTo>
                  <a:cubicBezTo>
                    <a:pt x="5013" y="8388"/>
                    <a:pt x="2492" y="7773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8" y="6580"/>
                    <a:pt x="66" y="6609"/>
                    <a:pt x="39" y="6659"/>
                  </a:cubicBezTo>
                  <a:cubicBezTo>
                    <a:pt x="0" y="6733"/>
                    <a:pt x="28" y="6823"/>
                    <a:pt x="101" y="6861"/>
                  </a:cubicBezTo>
                  <a:cubicBezTo>
                    <a:pt x="2394" y="8058"/>
                    <a:pt x="4965" y="8688"/>
                    <a:pt x="7547" y="8688"/>
                  </a:cubicBezTo>
                  <a:cubicBezTo>
                    <a:pt x="7641" y="8688"/>
                    <a:pt x="7731" y="8688"/>
                    <a:pt x="7825" y="8684"/>
                  </a:cubicBezTo>
                  <a:cubicBezTo>
                    <a:pt x="9227" y="8660"/>
                    <a:pt x="10626" y="8451"/>
                    <a:pt x="11983" y="8062"/>
                  </a:cubicBezTo>
                  <a:cubicBezTo>
                    <a:pt x="16182" y="6858"/>
                    <a:pt x="19637" y="4075"/>
                    <a:pt x="21717" y="223"/>
                  </a:cubicBezTo>
                  <a:cubicBezTo>
                    <a:pt x="21755" y="150"/>
                    <a:pt x="21731" y="59"/>
                    <a:pt x="21659" y="18"/>
                  </a:cubicBezTo>
                  <a:cubicBezTo>
                    <a:pt x="21636" y="6"/>
                    <a:pt x="21613" y="1"/>
                    <a:pt x="215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 rot="900019">
              <a:off x="2692350" y="3234590"/>
              <a:ext cx="55624" cy="45082"/>
            </a:xfrm>
            <a:custGeom>
              <a:avLst/>
              <a:gdLst/>
              <a:ahLst/>
              <a:cxnLst/>
              <a:rect l="l" t="t" r="r" b="b"/>
              <a:pathLst>
                <a:path w="1309" h="1061" extrusionOk="0">
                  <a:moveTo>
                    <a:pt x="930" y="1"/>
                  </a:moveTo>
                  <a:cubicBezTo>
                    <a:pt x="916" y="1"/>
                    <a:pt x="902" y="3"/>
                    <a:pt x="888" y="7"/>
                  </a:cubicBezTo>
                  <a:lnTo>
                    <a:pt x="126" y="219"/>
                  </a:lnTo>
                  <a:cubicBezTo>
                    <a:pt x="46" y="243"/>
                    <a:pt x="1" y="326"/>
                    <a:pt x="22" y="403"/>
                  </a:cubicBezTo>
                  <a:cubicBezTo>
                    <a:pt x="42" y="469"/>
                    <a:pt x="100" y="514"/>
                    <a:pt x="164" y="514"/>
                  </a:cubicBezTo>
                  <a:cubicBezTo>
                    <a:pt x="178" y="514"/>
                    <a:pt x="192" y="512"/>
                    <a:pt x="206" y="508"/>
                  </a:cubicBezTo>
                  <a:lnTo>
                    <a:pt x="825" y="333"/>
                  </a:lnTo>
                  <a:lnTo>
                    <a:pt x="995" y="953"/>
                  </a:lnTo>
                  <a:cubicBezTo>
                    <a:pt x="1016" y="1019"/>
                    <a:pt x="1076" y="1060"/>
                    <a:pt x="1142" y="1060"/>
                  </a:cubicBezTo>
                  <a:cubicBezTo>
                    <a:pt x="1156" y="1060"/>
                    <a:pt x="1170" y="1060"/>
                    <a:pt x="1180" y="1054"/>
                  </a:cubicBezTo>
                  <a:cubicBezTo>
                    <a:pt x="1260" y="1033"/>
                    <a:pt x="1309" y="949"/>
                    <a:pt x="1284" y="869"/>
                  </a:cubicBezTo>
                  <a:lnTo>
                    <a:pt x="1072" y="111"/>
                  </a:lnTo>
                  <a:cubicBezTo>
                    <a:pt x="1062" y="73"/>
                    <a:pt x="1034" y="38"/>
                    <a:pt x="1000" y="20"/>
                  </a:cubicBezTo>
                  <a:cubicBezTo>
                    <a:pt x="977" y="7"/>
                    <a:pt x="954" y="1"/>
                    <a:pt x="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 rot="900019">
              <a:off x="2952547" y="2078992"/>
              <a:ext cx="934394" cy="347187"/>
            </a:xfrm>
            <a:custGeom>
              <a:avLst/>
              <a:gdLst/>
              <a:ahLst/>
              <a:cxnLst/>
              <a:rect l="l" t="t" r="r" b="b"/>
              <a:pathLst>
                <a:path w="21989" h="8171" extrusionOk="0">
                  <a:moveTo>
                    <a:pt x="13942" y="0"/>
                  </a:moveTo>
                  <a:cubicBezTo>
                    <a:pt x="12453" y="0"/>
                    <a:pt x="10955" y="209"/>
                    <a:pt x="9482" y="632"/>
                  </a:cubicBezTo>
                  <a:cubicBezTo>
                    <a:pt x="8125" y="1021"/>
                    <a:pt x="6827" y="1585"/>
                    <a:pt x="5627" y="2305"/>
                  </a:cubicBezTo>
                  <a:cubicBezTo>
                    <a:pt x="3331" y="3687"/>
                    <a:pt x="1400" y="5635"/>
                    <a:pt x="43" y="7945"/>
                  </a:cubicBezTo>
                  <a:cubicBezTo>
                    <a:pt x="1" y="8018"/>
                    <a:pt x="25" y="8108"/>
                    <a:pt x="95" y="8150"/>
                  </a:cubicBezTo>
                  <a:cubicBezTo>
                    <a:pt x="120" y="8164"/>
                    <a:pt x="144" y="8171"/>
                    <a:pt x="171" y="8171"/>
                  </a:cubicBezTo>
                  <a:cubicBezTo>
                    <a:pt x="224" y="8171"/>
                    <a:pt x="272" y="8143"/>
                    <a:pt x="300" y="8098"/>
                  </a:cubicBezTo>
                  <a:cubicBezTo>
                    <a:pt x="1633" y="5829"/>
                    <a:pt x="3529" y="3916"/>
                    <a:pt x="5780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0" y="505"/>
                    <a:pt x="12480" y="300"/>
                    <a:pt x="13941" y="300"/>
                  </a:cubicBezTo>
                  <a:cubicBezTo>
                    <a:pt x="16646" y="300"/>
                    <a:pt x="19320" y="1004"/>
                    <a:pt x="21746" y="2382"/>
                  </a:cubicBezTo>
                  <a:cubicBezTo>
                    <a:pt x="21769" y="2395"/>
                    <a:pt x="21795" y="2402"/>
                    <a:pt x="21820" y="2402"/>
                  </a:cubicBezTo>
                  <a:cubicBezTo>
                    <a:pt x="21871" y="2402"/>
                    <a:pt x="21922" y="2375"/>
                    <a:pt x="21947" y="2326"/>
                  </a:cubicBezTo>
                  <a:cubicBezTo>
                    <a:pt x="21989" y="2253"/>
                    <a:pt x="21965" y="2163"/>
                    <a:pt x="21892" y="2121"/>
                  </a:cubicBezTo>
                  <a:cubicBezTo>
                    <a:pt x="19421" y="716"/>
                    <a:pt x="16698" y="0"/>
                    <a:pt x="13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 rot="900019">
              <a:off x="3848315" y="2253965"/>
              <a:ext cx="46446" cy="54515"/>
            </a:xfrm>
            <a:custGeom>
              <a:avLst/>
              <a:gdLst/>
              <a:ahLst/>
              <a:cxnLst/>
              <a:rect l="l" t="t" r="r" b="b"/>
              <a:pathLst>
                <a:path w="1093" h="1283" extrusionOk="0">
                  <a:moveTo>
                    <a:pt x="701" y="1"/>
                  </a:moveTo>
                  <a:cubicBezTo>
                    <a:pt x="688" y="1"/>
                    <a:pt x="675" y="2"/>
                    <a:pt x="662" y="6"/>
                  </a:cubicBezTo>
                  <a:cubicBezTo>
                    <a:pt x="582" y="30"/>
                    <a:pt x="537" y="114"/>
                    <a:pt x="561" y="194"/>
                  </a:cubicBezTo>
                  <a:lnTo>
                    <a:pt x="741" y="809"/>
                  </a:lnTo>
                  <a:lnTo>
                    <a:pt x="126" y="987"/>
                  </a:lnTo>
                  <a:cubicBezTo>
                    <a:pt x="46" y="1011"/>
                    <a:pt x="0" y="1095"/>
                    <a:pt x="25" y="1175"/>
                  </a:cubicBezTo>
                  <a:cubicBezTo>
                    <a:pt x="42" y="1237"/>
                    <a:pt x="102" y="1283"/>
                    <a:pt x="167" y="1283"/>
                  </a:cubicBezTo>
                  <a:cubicBezTo>
                    <a:pt x="182" y="1283"/>
                    <a:pt x="195" y="1279"/>
                    <a:pt x="209" y="1275"/>
                  </a:cubicBezTo>
                  <a:lnTo>
                    <a:pt x="967" y="1053"/>
                  </a:lnTo>
                  <a:cubicBezTo>
                    <a:pt x="1048" y="1029"/>
                    <a:pt x="1093" y="949"/>
                    <a:pt x="1068" y="868"/>
                  </a:cubicBezTo>
                  <a:lnTo>
                    <a:pt x="846" y="110"/>
                  </a:lnTo>
                  <a:cubicBezTo>
                    <a:pt x="828" y="43"/>
                    <a:pt x="767" y="1"/>
                    <a:pt x="7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 rot="900019">
              <a:off x="2882400" y="2281423"/>
              <a:ext cx="64038" cy="63650"/>
            </a:xfrm>
            <a:custGeom>
              <a:avLst/>
              <a:gdLst/>
              <a:ahLst/>
              <a:cxnLst/>
              <a:rect l="l" t="t" r="r" b="b"/>
              <a:pathLst>
                <a:path w="1507" h="1498" extrusionOk="0">
                  <a:moveTo>
                    <a:pt x="755" y="301"/>
                  </a:moveTo>
                  <a:cubicBezTo>
                    <a:pt x="999" y="301"/>
                    <a:pt x="1201" y="495"/>
                    <a:pt x="1204" y="742"/>
                  </a:cubicBezTo>
                  <a:cubicBezTo>
                    <a:pt x="1204" y="861"/>
                    <a:pt x="1163" y="975"/>
                    <a:pt x="1079" y="1062"/>
                  </a:cubicBezTo>
                  <a:cubicBezTo>
                    <a:pt x="996" y="1149"/>
                    <a:pt x="880" y="1198"/>
                    <a:pt x="763" y="1198"/>
                  </a:cubicBezTo>
                  <a:cubicBezTo>
                    <a:pt x="641" y="1198"/>
                    <a:pt x="529" y="1157"/>
                    <a:pt x="442" y="1073"/>
                  </a:cubicBezTo>
                  <a:cubicBezTo>
                    <a:pt x="355" y="990"/>
                    <a:pt x="307" y="878"/>
                    <a:pt x="307" y="757"/>
                  </a:cubicBezTo>
                  <a:cubicBezTo>
                    <a:pt x="299" y="510"/>
                    <a:pt x="498" y="304"/>
                    <a:pt x="745" y="301"/>
                  </a:cubicBezTo>
                  <a:close/>
                  <a:moveTo>
                    <a:pt x="742" y="1"/>
                  </a:moveTo>
                  <a:cubicBezTo>
                    <a:pt x="328" y="9"/>
                    <a:pt x="0" y="349"/>
                    <a:pt x="7" y="763"/>
                  </a:cubicBezTo>
                  <a:cubicBezTo>
                    <a:pt x="11" y="961"/>
                    <a:pt x="90" y="1149"/>
                    <a:pt x="233" y="1289"/>
                  </a:cubicBezTo>
                  <a:cubicBezTo>
                    <a:pt x="376" y="1425"/>
                    <a:pt x="561" y="1497"/>
                    <a:pt x="755" y="1497"/>
                  </a:cubicBezTo>
                  <a:lnTo>
                    <a:pt x="766" y="1497"/>
                  </a:lnTo>
                  <a:cubicBezTo>
                    <a:pt x="967" y="1494"/>
                    <a:pt x="1155" y="1414"/>
                    <a:pt x="1294" y="1271"/>
                  </a:cubicBezTo>
                  <a:cubicBezTo>
                    <a:pt x="1431" y="1125"/>
                    <a:pt x="1507" y="937"/>
                    <a:pt x="1503" y="736"/>
                  </a:cubicBezTo>
                  <a:cubicBezTo>
                    <a:pt x="1497" y="325"/>
                    <a:pt x="1148" y="1"/>
                    <a:pt x="7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 rot="900019">
              <a:off x="4112526" y="3113147"/>
              <a:ext cx="924663" cy="369154"/>
            </a:xfrm>
            <a:custGeom>
              <a:avLst/>
              <a:gdLst/>
              <a:ahLst/>
              <a:cxnLst/>
              <a:rect l="l" t="t" r="r" b="b"/>
              <a:pathLst>
                <a:path w="21760" h="8688" extrusionOk="0">
                  <a:moveTo>
                    <a:pt x="21589" y="1"/>
                  </a:moveTo>
                  <a:cubicBezTo>
                    <a:pt x="21535" y="1"/>
                    <a:pt x="21483" y="30"/>
                    <a:pt x="21457" y="81"/>
                  </a:cubicBezTo>
                  <a:cubicBezTo>
                    <a:pt x="19414" y="3863"/>
                    <a:pt x="16023" y="6594"/>
                    <a:pt x="11904" y="7776"/>
                  </a:cubicBezTo>
                  <a:cubicBezTo>
                    <a:pt x="10571" y="8155"/>
                    <a:pt x="9196" y="8361"/>
                    <a:pt x="7822" y="8385"/>
                  </a:cubicBezTo>
                  <a:cubicBezTo>
                    <a:pt x="7731" y="8386"/>
                    <a:pt x="7640" y="8387"/>
                    <a:pt x="7548" y="8387"/>
                  </a:cubicBezTo>
                  <a:cubicBezTo>
                    <a:pt x="5013" y="8387"/>
                    <a:pt x="2491" y="7772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7" y="6580"/>
                    <a:pt x="66" y="6609"/>
                    <a:pt x="39" y="6660"/>
                  </a:cubicBezTo>
                  <a:cubicBezTo>
                    <a:pt x="1" y="6732"/>
                    <a:pt x="29" y="6823"/>
                    <a:pt x="102" y="6861"/>
                  </a:cubicBezTo>
                  <a:cubicBezTo>
                    <a:pt x="2398" y="8058"/>
                    <a:pt x="4966" y="8688"/>
                    <a:pt x="7547" y="8688"/>
                  </a:cubicBezTo>
                  <a:cubicBezTo>
                    <a:pt x="7641" y="8688"/>
                    <a:pt x="7735" y="8688"/>
                    <a:pt x="7825" y="8685"/>
                  </a:cubicBezTo>
                  <a:cubicBezTo>
                    <a:pt x="9227" y="8660"/>
                    <a:pt x="10626" y="8452"/>
                    <a:pt x="11987" y="8062"/>
                  </a:cubicBezTo>
                  <a:cubicBezTo>
                    <a:pt x="16183" y="6858"/>
                    <a:pt x="19637" y="4075"/>
                    <a:pt x="21718" y="223"/>
                  </a:cubicBezTo>
                  <a:cubicBezTo>
                    <a:pt x="21760" y="150"/>
                    <a:pt x="21731" y="60"/>
                    <a:pt x="21659" y="18"/>
                  </a:cubicBezTo>
                  <a:cubicBezTo>
                    <a:pt x="21636" y="6"/>
                    <a:pt x="21612" y="1"/>
                    <a:pt x="215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 rot="900019">
              <a:off x="5017231" y="3233464"/>
              <a:ext cx="55624" cy="45082"/>
            </a:xfrm>
            <a:custGeom>
              <a:avLst/>
              <a:gdLst/>
              <a:ahLst/>
              <a:cxnLst/>
              <a:rect l="l" t="t" r="r" b="b"/>
              <a:pathLst>
                <a:path w="1309" h="1061" extrusionOk="0">
                  <a:moveTo>
                    <a:pt x="930" y="0"/>
                  </a:moveTo>
                  <a:cubicBezTo>
                    <a:pt x="916" y="0"/>
                    <a:pt x="902" y="2"/>
                    <a:pt x="888" y="6"/>
                  </a:cubicBezTo>
                  <a:lnTo>
                    <a:pt x="125" y="218"/>
                  </a:lnTo>
                  <a:cubicBezTo>
                    <a:pt x="45" y="243"/>
                    <a:pt x="0" y="323"/>
                    <a:pt x="21" y="403"/>
                  </a:cubicBezTo>
                  <a:cubicBezTo>
                    <a:pt x="41" y="469"/>
                    <a:pt x="99" y="514"/>
                    <a:pt x="164" y="514"/>
                  </a:cubicBezTo>
                  <a:cubicBezTo>
                    <a:pt x="177" y="514"/>
                    <a:pt x="192" y="512"/>
                    <a:pt x="206" y="507"/>
                  </a:cubicBezTo>
                  <a:lnTo>
                    <a:pt x="825" y="334"/>
                  </a:lnTo>
                  <a:lnTo>
                    <a:pt x="999" y="952"/>
                  </a:lnTo>
                  <a:cubicBezTo>
                    <a:pt x="1016" y="1019"/>
                    <a:pt x="1076" y="1061"/>
                    <a:pt x="1142" y="1061"/>
                  </a:cubicBezTo>
                  <a:cubicBezTo>
                    <a:pt x="1155" y="1061"/>
                    <a:pt x="1169" y="1057"/>
                    <a:pt x="1183" y="1053"/>
                  </a:cubicBezTo>
                  <a:cubicBezTo>
                    <a:pt x="1259" y="1033"/>
                    <a:pt x="1309" y="949"/>
                    <a:pt x="1284" y="869"/>
                  </a:cubicBezTo>
                  <a:lnTo>
                    <a:pt x="1071" y="111"/>
                  </a:lnTo>
                  <a:cubicBezTo>
                    <a:pt x="1054" y="45"/>
                    <a:pt x="994" y="0"/>
                    <a:pt x="930" y="0"/>
                  </a:cubicBezTo>
                  <a:close/>
                </a:path>
              </a:pathLst>
            </a:custGeom>
            <a:solidFill>
              <a:srgbClr val="312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 rot="900019">
              <a:off x="4057824" y="3228461"/>
              <a:ext cx="65865" cy="63693"/>
            </a:xfrm>
            <a:custGeom>
              <a:avLst/>
              <a:gdLst/>
              <a:ahLst/>
              <a:cxnLst/>
              <a:rect l="l" t="t" r="r" b="b"/>
              <a:pathLst>
                <a:path w="1550" h="1499" extrusionOk="0">
                  <a:moveTo>
                    <a:pt x="773" y="299"/>
                  </a:moveTo>
                  <a:cubicBezTo>
                    <a:pt x="811" y="299"/>
                    <a:pt x="846" y="305"/>
                    <a:pt x="885" y="312"/>
                  </a:cubicBezTo>
                  <a:cubicBezTo>
                    <a:pt x="999" y="344"/>
                    <a:pt x="1097" y="413"/>
                    <a:pt x="1159" y="518"/>
                  </a:cubicBezTo>
                  <a:cubicBezTo>
                    <a:pt x="1222" y="622"/>
                    <a:pt x="1240" y="740"/>
                    <a:pt x="1211" y="859"/>
                  </a:cubicBezTo>
                  <a:cubicBezTo>
                    <a:pt x="1180" y="973"/>
                    <a:pt x="1107" y="1071"/>
                    <a:pt x="1007" y="1134"/>
                  </a:cubicBezTo>
                  <a:cubicBezTo>
                    <a:pt x="935" y="1177"/>
                    <a:pt x="856" y="1199"/>
                    <a:pt x="775" y="1199"/>
                  </a:cubicBezTo>
                  <a:cubicBezTo>
                    <a:pt x="739" y="1199"/>
                    <a:pt x="702" y="1194"/>
                    <a:pt x="665" y="1186"/>
                  </a:cubicBezTo>
                  <a:cubicBezTo>
                    <a:pt x="551" y="1155"/>
                    <a:pt x="450" y="1081"/>
                    <a:pt x="390" y="980"/>
                  </a:cubicBezTo>
                  <a:cubicBezTo>
                    <a:pt x="328" y="876"/>
                    <a:pt x="310" y="758"/>
                    <a:pt x="339" y="639"/>
                  </a:cubicBezTo>
                  <a:cubicBezTo>
                    <a:pt x="366" y="525"/>
                    <a:pt x="439" y="427"/>
                    <a:pt x="543" y="365"/>
                  </a:cubicBezTo>
                  <a:cubicBezTo>
                    <a:pt x="613" y="323"/>
                    <a:pt x="693" y="299"/>
                    <a:pt x="773" y="299"/>
                  </a:cubicBezTo>
                  <a:close/>
                  <a:moveTo>
                    <a:pt x="769" y="1"/>
                  </a:moveTo>
                  <a:cubicBezTo>
                    <a:pt x="637" y="1"/>
                    <a:pt x="506" y="36"/>
                    <a:pt x="390" y="108"/>
                  </a:cubicBezTo>
                  <a:cubicBezTo>
                    <a:pt x="217" y="212"/>
                    <a:pt x="95" y="375"/>
                    <a:pt x="50" y="567"/>
                  </a:cubicBezTo>
                  <a:cubicBezTo>
                    <a:pt x="0" y="761"/>
                    <a:pt x="29" y="963"/>
                    <a:pt x="133" y="1134"/>
                  </a:cubicBezTo>
                  <a:cubicBezTo>
                    <a:pt x="234" y="1307"/>
                    <a:pt x="397" y="1426"/>
                    <a:pt x="592" y="1474"/>
                  </a:cubicBezTo>
                  <a:cubicBezTo>
                    <a:pt x="655" y="1492"/>
                    <a:pt x="714" y="1499"/>
                    <a:pt x="777" y="1499"/>
                  </a:cubicBezTo>
                  <a:cubicBezTo>
                    <a:pt x="909" y="1499"/>
                    <a:pt x="1041" y="1460"/>
                    <a:pt x="1159" y="1391"/>
                  </a:cubicBezTo>
                  <a:cubicBezTo>
                    <a:pt x="1330" y="1287"/>
                    <a:pt x="1452" y="1123"/>
                    <a:pt x="1500" y="928"/>
                  </a:cubicBezTo>
                  <a:cubicBezTo>
                    <a:pt x="1549" y="737"/>
                    <a:pt x="1518" y="535"/>
                    <a:pt x="1417" y="365"/>
                  </a:cubicBezTo>
                  <a:cubicBezTo>
                    <a:pt x="1312" y="191"/>
                    <a:pt x="1148" y="72"/>
                    <a:pt x="954" y="24"/>
                  </a:cubicBezTo>
                  <a:cubicBezTo>
                    <a:pt x="893" y="8"/>
                    <a:pt x="831" y="1"/>
                    <a:pt x="7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 rot="900019">
              <a:off x="5277423" y="2077871"/>
              <a:ext cx="934436" cy="347229"/>
            </a:xfrm>
            <a:custGeom>
              <a:avLst/>
              <a:gdLst/>
              <a:ahLst/>
              <a:cxnLst/>
              <a:rect l="l" t="t" r="r" b="b"/>
              <a:pathLst>
                <a:path w="21990" h="8172" extrusionOk="0">
                  <a:moveTo>
                    <a:pt x="13944" y="0"/>
                  </a:moveTo>
                  <a:cubicBezTo>
                    <a:pt x="12454" y="0"/>
                    <a:pt x="10955" y="210"/>
                    <a:pt x="9482" y="632"/>
                  </a:cubicBezTo>
                  <a:cubicBezTo>
                    <a:pt x="8128" y="1021"/>
                    <a:pt x="6831" y="1585"/>
                    <a:pt x="5626" y="2305"/>
                  </a:cubicBezTo>
                  <a:cubicBezTo>
                    <a:pt x="3330" y="3686"/>
                    <a:pt x="1399" y="5635"/>
                    <a:pt x="42" y="7945"/>
                  </a:cubicBezTo>
                  <a:cubicBezTo>
                    <a:pt x="0" y="8018"/>
                    <a:pt x="25" y="8109"/>
                    <a:pt x="95" y="8150"/>
                  </a:cubicBezTo>
                  <a:cubicBezTo>
                    <a:pt x="119" y="8164"/>
                    <a:pt x="146" y="8171"/>
                    <a:pt x="171" y="8171"/>
                  </a:cubicBezTo>
                  <a:cubicBezTo>
                    <a:pt x="223" y="8171"/>
                    <a:pt x="272" y="8143"/>
                    <a:pt x="300" y="8098"/>
                  </a:cubicBezTo>
                  <a:cubicBezTo>
                    <a:pt x="1633" y="5830"/>
                    <a:pt x="3528" y="3916"/>
                    <a:pt x="5779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1" y="505"/>
                    <a:pt x="12482" y="300"/>
                    <a:pt x="13944" y="300"/>
                  </a:cubicBezTo>
                  <a:cubicBezTo>
                    <a:pt x="16647" y="300"/>
                    <a:pt x="19320" y="1002"/>
                    <a:pt x="21745" y="2381"/>
                  </a:cubicBezTo>
                  <a:cubicBezTo>
                    <a:pt x="21770" y="2395"/>
                    <a:pt x="21796" y="2402"/>
                    <a:pt x="21821" y="2402"/>
                  </a:cubicBezTo>
                  <a:cubicBezTo>
                    <a:pt x="21873" y="2402"/>
                    <a:pt x="21923" y="2375"/>
                    <a:pt x="21951" y="2326"/>
                  </a:cubicBezTo>
                  <a:cubicBezTo>
                    <a:pt x="21989" y="2253"/>
                    <a:pt x="21965" y="2163"/>
                    <a:pt x="21891" y="2121"/>
                  </a:cubicBezTo>
                  <a:cubicBezTo>
                    <a:pt x="19423" y="716"/>
                    <a:pt x="16700" y="0"/>
                    <a:pt x="139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 rot="900019">
              <a:off x="5207240" y="2280333"/>
              <a:ext cx="64080" cy="63565"/>
            </a:xfrm>
            <a:custGeom>
              <a:avLst/>
              <a:gdLst/>
              <a:ahLst/>
              <a:cxnLst/>
              <a:rect l="l" t="t" r="r" b="b"/>
              <a:pathLst>
                <a:path w="1508" h="1496" extrusionOk="0">
                  <a:moveTo>
                    <a:pt x="756" y="299"/>
                  </a:moveTo>
                  <a:cubicBezTo>
                    <a:pt x="874" y="299"/>
                    <a:pt x="982" y="345"/>
                    <a:pt x="1069" y="425"/>
                  </a:cubicBezTo>
                  <a:cubicBezTo>
                    <a:pt x="1153" y="508"/>
                    <a:pt x="1201" y="619"/>
                    <a:pt x="1205" y="741"/>
                  </a:cubicBezTo>
                  <a:cubicBezTo>
                    <a:pt x="1208" y="860"/>
                    <a:pt x="1163" y="974"/>
                    <a:pt x="1079" y="1062"/>
                  </a:cubicBezTo>
                  <a:cubicBezTo>
                    <a:pt x="996" y="1145"/>
                    <a:pt x="885" y="1194"/>
                    <a:pt x="763" y="1197"/>
                  </a:cubicBezTo>
                  <a:cubicBezTo>
                    <a:pt x="755" y="1198"/>
                    <a:pt x="747" y="1198"/>
                    <a:pt x="739" y="1198"/>
                  </a:cubicBezTo>
                  <a:cubicBezTo>
                    <a:pt x="503" y="1198"/>
                    <a:pt x="310" y="995"/>
                    <a:pt x="307" y="755"/>
                  </a:cubicBezTo>
                  <a:cubicBezTo>
                    <a:pt x="304" y="508"/>
                    <a:pt x="501" y="303"/>
                    <a:pt x="749" y="299"/>
                  </a:cubicBezTo>
                  <a:close/>
                  <a:moveTo>
                    <a:pt x="769" y="0"/>
                  </a:moveTo>
                  <a:cubicBezTo>
                    <a:pt x="760" y="0"/>
                    <a:pt x="751" y="0"/>
                    <a:pt x="742" y="1"/>
                  </a:cubicBezTo>
                  <a:cubicBezTo>
                    <a:pt x="331" y="7"/>
                    <a:pt x="0" y="348"/>
                    <a:pt x="8" y="762"/>
                  </a:cubicBezTo>
                  <a:cubicBezTo>
                    <a:pt x="15" y="1170"/>
                    <a:pt x="349" y="1496"/>
                    <a:pt x="756" y="1496"/>
                  </a:cubicBezTo>
                  <a:lnTo>
                    <a:pt x="770" y="1496"/>
                  </a:lnTo>
                  <a:cubicBezTo>
                    <a:pt x="968" y="1493"/>
                    <a:pt x="1156" y="1412"/>
                    <a:pt x="1295" y="1266"/>
                  </a:cubicBezTo>
                  <a:cubicBezTo>
                    <a:pt x="1434" y="1124"/>
                    <a:pt x="1508" y="937"/>
                    <a:pt x="1503" y="734"/>
                  </a:cubicBezTo>
                  <a:cubicBezTo>
                    <a:pt x="1500" y="536"/>
                    <a:pt x="1420" y="348"/>
                    <a:pt x="1274" y="209"/>
                  </a:cubicBezTo>
                  <a:cubicBezTo>
                    <a:pt x="1138" y="76"/>
                    <a:pt x="957" y="0"/>
                    <a:pt x="7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 rot="900019">
              <a:off x="6442744" y="3113253"/>
              <a:ext cx="924493" cy="369197"/>
            </a:xfrm>
            <a:custGeom>
              <a:avLst/>
              <a:gdLst/>
              <a:ahLst/>
              <a:cxnLst/>
              <a:rect l="l" t="t" r="r" b="b"/>
              <a:pathLst>
                <a:path w="21756" h="8689" extrusionOk="0">
                  <a:moveTo>
                    <a:pt x="21585" y="0"/>
                  </a:moveTo>
                  <a:cubicBezTo>
                    <a:pt x="21533" y="0"/>
                    <a:pt x="21482" y="28"/>
                    <a:pt x="21453" y="78"/>
                  </a:cubicBezTo>
                  <a:cubicBezTo>
                    <a:pt x="19414" y="3860"/>
                    <a:pt x="16018" y="6594"/>
                    <a:pt x="11899" y="7773"/>
                  </a:cubicBezTo>
                  <a:cubicBezTo>
                    <a:pt x="10570" y="8156"/>
                    <a:pt x="9195" y="8361"/>
                    <a:pt x="7818" y="8386"/>
                  </a:cubicBezTo>
                  <a:cubicBezTo>
                    <a:pt x="7734" y="8387"/>
                    <a:pt x="7650" y="8388"/>
                    <a:pt x="7567" y="8388"/>
                  </a:cubicBezTo>
                  <a:cubicBezTo>
                    <a:pt x="5021" y="8388"/>
                    <a:pt x="2497" y="7773"/>
                    <a:pt x="240" y="6597"/>
                  </a:cubicBezTo>
                  <a:cubicBezTo>
                    <a:pt x="218" y="6585"/>
                    <a:pt x="194" y="6579"/>
                    <a:pt x="170" y="6579"/>
                  </a:cubicBezTo>
                  <a:cubicBezTo>
                    <a:pt x="117" y="6579"/>
                    <a:pt x="65" y="6609"/>
                    <a:pt x="39" y="6660"/>
                  </a:cubicBezTo>
                  <a:cubicBezTo>
                    <a:pt x="0" y="6733"/>
                    <a:pt x="28" y="6824"/>
                    <a:pt x="101" y="6862"/>
                  </a:cubicBezTo>
                  <a:cubicBezTo>
                    <a:pt x="2394" y="8059"/>
                    <a:pt x="4962" y="8688"/>
                    <a:pt x="7546" y="8688"/>
                  </a:cubicBezTo>
                  <a:cubicBezTo>
                    <a:pt x="7641" y="8688"/>
                    <a:pt x="7731" y="8685"/>
                    <a:pt x="7825" y="8685"/>
                  </a:cubicBezTo>
                  <a:cubicBezTo>
                    <a:pt x="9227" y="8661"/>
                    <a:pt x="10626" y="8452"/>
                    <a:pt x="11983" y="8062"/>
                  </a:cubicBezTo>
                  <a:cubicBezTo>
                    <a:pt x="16182" y="6858"/>
                    <a:pt x="19637" y="4072"/>
                    <a:pt x="21717" y="220"/>
                  </a:cubicBezTo>
                  <a:cubicBezTo>
                    <a:pt x="21755" y="147"/>
                    <a:pt x="21731" y="57"/>
                    <a:pt x="21658" y="19"/>
                  </a:cubicBezTo>
                  <a:cubicBezTo>
                    <a:pt x="21635" y="6"/>
                    <a:pt x="21610" y="0"/>
                    <a:pt x="2158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 rot="900019">
              <a:off x="7347416" y="3233497"/>
              <a:ext cx="55624" cy="45209"/>
            </a:xfrm>
            <a:custGeom>
              <a:avLst/>
              <a:gdLst/>
              <a:ahLst/>
              <a:cxnLst/>
              <a:rect l="l" t="t" r="r" b="b"/>
              <a:pathLst>
                <a:path w="1309" h="1064" extrusionOk="0">
                  <a:moveTo>
                    <a:pt x="923" y="1"/>
                  </a:moveTo>
                  <a:cubicBezTo>
                    <a:pt x="911" y="1"/>
                    <a:pt x="899" y="2"/>
                    <a:pt x="888" y="5"/>
                  </a:cubicBezTo>
                  <a:lnTo>
                    <a:pt x="126" y="221"/>
                  </a:lnTo>
                  <a:cubicBezTo>
                    <a:pt x="46" y="242"/>
                    <a:pt x="1" y="325"/>
                    <a:pt x="22" y="405"/>
                  </a:cubicBezTo>
                  <a:cubicBezTo>
                    <a:pt x="39" y="472"/>
                    <a:pt x="100" y="515"/>
                    <a:pt x="166" y="515"/>
                  </a:cubicBezTo>
                  <a:cubicBezTo>
                    <a:pt x="179" y="515"/>
                    <a:pt x="192" y="513"/>
                    <a:pt x="205" y="510"/>
                  </a:cubicBezTo>
                  <a:lnTo>
                    <a:pt x="822" y="336"/>
                  </a:lnTo>
                  <a:lnTo>
                    <a:pt x="995" y="951"/>
                  </a:lnTo>
                  <a:cubicBezTo>
                    <a:pt x="1016" y="1018"/>
                    <a:pt x="1075" y="1063"/>
                    <a:pt x="1141" y="1063"/>
                  </a:cubicBezTo>
                  <a:cubicBezTo>
                    <a:pt x="1156" y="1063"/>
                    <a:pt x="1166" y="1060"/>
                    <a:pt x="1180" y="1056"/>
                  </a:cubicBezTo>
                  <a:cubicBezTo>
                    <a:pt x="1260" y="1032"/>
                    <a:pt x="1308" y="951"/>
                    <a:pt x="1284" y="872"/>
                  </a:cubicBezTo>
                  <a:lnTo>
                    <a:pt x="1072" y="110"/>
                  </a:lnTo>
                  <a:cubicBezTo>
                    <a:pt x="1061" y="71"/>
                    <a:pt x="1034" y="40"/>
                    <a:pt x="999" y="20"/>
                  </a:cubicBezTo>
                  <a:cubicBezTo>
                    <a:pt x="975" y="8"/>
                    <a:pt x="948" y="1"/>
                    <a:pt x="9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 rot="900019">
              <a:off x="6387900" y="3228522"/>
              <a:ext cx="65993" cy="63608"/>
            </a:xfrm>
            <a:custGeom>
              <a:avLst/>
              <a:gdLst/>
              <a:ahLst/>
              <a:cxnLst/>
              <a:rect l="l" t="t" r="r" b="b"/>
              <a:pathLst>
                <a:path w="1553" h="1497" extrusionOk="0">
                  <a:moveTo>
                    <a:pt x="776" y="300"/>
                  </a:moveTo>
                  <a:cubicBezTo>
                    <a:pt x="929" y="300"/>
                    <a:pt x="1079" y="377"/>
                    <a:pt x="1162" y="519"/>
                  </a:cubicBezTo>
                  <a:cubicBezTo>
                    <a:pt x="1225" y="620"/>
                    <a:pt x="1242" y="742"/>
                    <a:pt x="1211" y="857"/>
                  </a:cubicBezTo>
                  <a:cubicBezTo>
                    <a:pt x="1183" y="975"/>
                    <a:pt x="1110" y="1072"/>
                    <a:pt x="1009" y="1135"/>
                  </a:cubicBezTo>
                  <a:cubicBezTo>
                    <a:pt x="938" y="1176"/>
                    <a:pt x="858" y="1198"/>
                    <a:pt x="778" y="1198"/>
                  </a:cubicBezTo>
                  <a:cubicBezTo>
                    <a:pt x="742" y="1198"/>
                    <a:pt x="705" y="1194"/>
                    <a:pt x="669" y="1184"/>
                  </a:cubicBezTo>
                  <a:cubicBezTo>
                    <a:pt x="550" y="1156"/>
                    <a:pt x="452" y="1082"/>
                    <a:pt x="390" y="978"/>
                  </a:cubicBezTo>
                  <a:cubicBezTo>
                    <a:pt x="331" y="878"/>
                    <a:pt x="314" y="756"/>
                    <a:pt x="341" y="641"/>
                  </a:cubicBezTo>
                  <a:cubicBezTo>
                    <a:pt x="369" y="523"/>
                    <a:pt x="442" y="425"/>
                    <a:pt x="547" y="363"/>
                  </a:cubicBezTo>
                  <a:cubicBezTo>
                    <a:pt x="616" y="321"/>
                    <a:pt x="696" y="300"/>
                    <a:pt x="776" y="300"/>
                  </a:cubicBezTo>
                  <a:close/>
                  <a:moveTo>
                    <a:pt x="775" y="0"/>
                  </a:moveTo>
                  <a:cubicBezTo>
                    <a:pt x="644" y="0"/>
                    <a:pt x="511" y="35"/>
                    <a:pt x="390" y="109"/>
                  </a:cubicBezTo>
                  <a:cubicBezTo>
                    <a:pt x="219" y="210"/>
                    <a:pt x="98" y="373"/>
                    <a:pt x="49" y="568"/>
                  </a:cubicBezTo>
                  <a:cubicBezTo>
                    <a:pt x="1" y="763"/>
                    <a:pt x="32" y="965"/>
                    <a:pt x="136" y="1135"/>
                  </a:cubicBezTo>
                  <a:cubicBezTo>
                    <a:pt x="237" y="1305"/>
                    <a:pt x="401" y="1427"/>
                    <a:pt x="595" y="1476"/>
                  </a:cubicBezTo>
                  <a:cubicBezTo>
                    <a:pt x="655" y="1490"/>
                    <a:pt x="717" y="1497"/>
                    <a:pt x="776" y="1497"/>
                  </a:cubicBezTo>
                  <a:cubicBezTo>
                    <a:pt x="912" y="1497"/>
                    <a:pt x="1044" y="1462"/>
                    <a:pt x="1162" y="1389"/>
                  </a:cubicBezTo>
                  <a:cubicBezTo>
                    <a:pt x="1333" y="1288"/>
                    <a:pt x="1454" y="1124"/>
                    <a:pt x="1504" y="930"/>
                  </a:cubicBezTo>
                  <a:cubicBezTo>
                    <a:pt x="1552" y="735"/>
                    <a:pt x="1521" y="533"/>
                    <a:pt x="1417" y="363"/>
                  </a:cubicBezTo>
                  <a:cubicBezTo>
                    <a:pt x="1276" y="131"/>
                    <a:pt x="1029" y="0"/>
                    <a:pt x="7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 rot="900019">
              <a:off x="5356570" y="2437881"/>
              <a:ext cx="732634" cy="678780"/>
            </a:xfrm>
            <a:custGeom>
              <a:avLst/>
              <a:gdLst/>
              <a:ahLst/>
              <a:cxnLst/>
              <a:rect l="l" t="t" r="r" b="b"/>
              <a:pathLst>
                <a:path w="17241" h="15975" extrusionOk="0">
                  <a:moveTo>
                    <a:pt x="8998" y="1"/>
                  </a:moveTo>
                  <a:cubicBezTo>
                    <a:pt x="8073" y="1"/>
                    <a:pt x="7157" y="164"/>
                    <a:pt x="6281" y="485"/>
                  </a:cubicBezTo>
                  <a:cubicBezTo>
                    <a:pt x="2144" y="1991"/>
                    <a:pt x="1" y="6580"/>
                    <a:pt x="1507" y="10720"/>
                  </a:cubicBezTo>
                  <a:cubicBezTo>
                    <a:pt x="2652" y="13862"/>
                    <a:pt x="5672" y="15974"/>
                    <a:pt x="9022" y="15974"/>
                  </a:cubicBezTo>
                  <a:cubicBezTo>
                    <a:pt x="9947" y="15974"/>
                    <a:pt x="10862" y="15811"/>
                    <a:pt x="11742" y="15490"/>
                  </a:cubicBezTo>
                  <a:cubicBezTo>
                    <a:pt x="13740" y="14763"/>
                    <a:pt x="15340" y="13295"/>
                    <a:pt x="16241" y="11361"/>
                  </a:cubicBezTo>
                  <a:cubicBezTo>
                    <a:pt x="17146" y="9423"/>
                    <a:pt x="17240" y="7255"/>
                    <a:pt x="16513" y="5258"/>
                  </a:cubicBezTo>
                  <a:cubicBezTo>
                    <a:pt x="15368" y="2113"/>
                    <a:pt x="12348" y="1"/>
                    <a:pt x="899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 rot="900019">
              <a:off x="6515337" y="2434032"/>
              <a:ext cx="732549" cy="678610"/>
            </a:xfrm>
            <a:custGeom>
              <a:avLst/>
              <a:gdLst/>
              <a:ahLst/>
              <a:cxnLst/>
              <a:rect l="l" t="t" r="r" b="b"/>
              <a:pathLst>
                <a:path w="17239" h="15971" extrusionOk="0">
                  <a:moveTo>
                    <a:pt x="8997" y="1"/>
                  </a:moveTo>
                  <a:cubicBezTo>
                    <a:pt x="8071" y="1"/>
                    <a:pt x="7156" y="161"/>
                    <a:pt x="6276" y="481"/>
                  </a:cubicBezTo>
                  <a:cubicBezTo>
                    <a:pt x="2140" y="1987"/>
                    <a:pt x="0" y="6580"/>
                    <a:pt x="1503" y="10716"/>
                  </a:cubicBezTo>
                  <a:cubicBezTo>
                    <a:pt x="2647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7"/>
                  </a:cubicBezTo>
                  <a:cubicBezTo>
                    <a:pt x="13739" y="14759"/>
                    <a:pt x="15336" y="13295"/>
                    <a:pt x="16241" y="11357"/>
                  </a:cubicBezTo>
                  <a:cubicBezTo>
                    <a:pt x="17142" y="9422"/>
                    <a:pt x="17239" y="7255"/>
                    <a:pt x="16512" y="5255"/>
                  </a:cubicBezTo>
                  <a:cubicBezTo>
                    <a:pt x="15368" y="2112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38" name="Google Shape;1638;p45"/>
          <p:cNvSpPr txBox="1"/>
          <p:nvPr/>
        </p:nvSpPr>
        <p:spPr>
          <a:xfrm>
            <a:off x="2320149" y="1452828"/>
            <a:ext cx="2142749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Based on Matplotlib but have sophisticated styles and color palettes</a:t>
            </a:r>
          </a:p>
          <a:p>
            <a:pPr marL="184150" marR="0" lvl="0" indent="-1714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Joint plot, Violin Plot, Pair Plot, etc.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39" name="Google Shape;1639;p45"/>
          <p:cNvSpPr txBox="1"/>
          <p:nvPr/>
        </p:nvSpPr>
        <p:spPr>
          <a:xfrm>
            <a:off x="4667412" y="1457785"/>
            <a:ext cx="2142748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Similar with </a:t>
            </a:r>
            <a:r>
              <a:rPr lang="en-US" sz="1100" dirty="0" err="1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ggplot</a:t>
            </a: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 but can be used to create interactive, web-ready plots</a:t>
            </a:r>
          </a:p>
          <a:p>
            <a:pPr marL="184150" marR="0" lvl="0" indent="-1714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JSON Objects, HTML document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650" name="Google Shape;1650;p45"/>
          <p:cNvGrpSpPr/>
          <p:nvPr/>
        </p:nvGrpSpPr>
        <p:grpSpPr>
          <a:xfrm>
            <a:off x="2039719" y="2643943"/>
            <a:ext cx="389352" cy="285324"/>
            <a:chOff x="1190625" y="935350"/>
            <a:chExt cx="5219200" cy="3824725"/>
          </a:xfrm>
        </p:grpSpPr>
        <p:sp>
          <p:nvSpPr>
            <p:cNvPr id="1651" name="Google Shape;1651;p45"/>
            <p:cNvSpPr/>
            <p:nvPr/>
          </p:nvSpPr>
          <p:spPr>
            <a:xfrm>
              <a:off x="1190625" y="935350"/>
              <a:ext cx="5219200" cy="3824725"/>
            </a:xfrm>
            <a:custGeom>
              <a:avLst/>
              <a:gdLst/>
              <a:ahLst/>
              <a:cxnLst/>
              <a:rect l="l" t="t" r="r" b="b"/>
              <a:pathLst>
                <a:path w="208768" h="152989" extrusionOk="0">
                  <a:moveTo>
                    <a:pt x="76722" y="37938"/>
                  </a:moveTo>
                  <a:lnTo>
                    <a:pt x="76722" y="55585"/>
                  </a:lnTo>
                  <a:cubicBezTo>
                    <a:pt x="76722" y="56629"/>
                    <a:pt x="76265" y="57608"/>
                    <a:pt x="75417" y="58325"/>
                  </a:cubicBezTo>
                  <a:cubicBezTo>
                    <a:pt x="74797" y="58880"/>
                    <a:pt x="74406" y="59663"/>
                    <a:pt x="74308" y="60511"/>
                  </a:cubicBezTo>
                  <a:lnTo>
                    <a:pt x="73558" y="68829"/>
                  </a:lnTo>
                  <a:cubicBezTo>
                    <a:pt x="73460" y="70101"/>
                    <a:pt x="72677" y="71275"/>
                    <a:pt x="71535" y="71830"/>
                  </a:cubicBezTo>
                  <a:cubicBezTo>
                    <a:pt x="70426" y="72384"/>
                    <a:pt x="69709" y="73526"/>
                    <a:pt x="69709" y="74766"/>
                  </a:cubicBezTo>
                  <a:lnTo>
                    <a:pt x="69741" y="80963"/>
                  </a:lnTo>
                  <a:cubicBezTo>
                    <a:pt x="69741" y="83867"/>
                    <a:pt x="71601" y="86444"/>
                    <a:pt x="74341" y="87357"/>
                  </a:cubicBezTo>
                  <a:lnTo>
                    <a:pt x="88106" y="91956"/>
                  </a:lnTo>
                  <a:cubicBezTo>
                    <a:pt x="89639" y="92446"/>
                    <a:pt x="90651" y="93881"/>
                    <a:pt x="90651" y="95479"/>
                  </a:cubicBezTo>
                  <a:lnTo>
                    <a:pt x="90651" y="104385"/>
                  </a:lnTo>
                  <a:cubicBezTo>
                    <a:pt x="90651" y="104515"/>
                    <a:pt x="90553" y="104613"/>
                    <a:pt x="90422" y="104613"/>
                  </a:cubicBezTo>
                  <a:lnTo>
                    <a:pt x="80897" y="104613"/>
                  </a:lnTo>
                  <a:cubicBezTo>
                    <a:pt x="76004" y="100274"/>
                    <a:pt x="69578" y="97632"/>
                    <a:pt x="62532" y="97632"/>
                  </a:cubicBezTo>
                  <a:cubicBezTo>
                    <a:pt x="55519" y="97632"/>
                    <a:pt x="49093" y="100274"/>
                    <a:pt x="44200" y="104613"/>
                  </a:cubicBezTo>
                  <a:lnTo>
                    <a:pt x="34642" y="104613"/>
                  </a:lnTo>
                  <a:cubicBezTo>
                    <a:pt x="34544" y="104613"/>
                    <a:pt x="34447" y="104515"/>
                    <a:pt x="34447" y="104385"/>
                  </a:cubicBezTo>
                  <a:lnTo>
                    <a:pt x="34447" y="95479"/>
                  </a:lnTo>
                  <a:cubicBezTo>
                    <a:pt x="34447" y="93881"/>
                    <a:pt x="35458" y="92446"/>
                    <a:pt x="36958" y="91956"/>
                  </a:cubicBezTo>
                  <a:lnTo>
                    <a:pt x="50724" y="87357"/>
                  </a:lnTo>
                  <a:cubicBezTo>
                    <a:pt x="53497" y="86444"/>
                    <a:pt x="55356" y="83867"/>
                    <a:pt x="55356" y="80963"/>
                  </a:cubicBezTo>
                  <a:lnTo>
                    <a:pt x="55356" y="74766"/>
                  </a:lnTo>
                  <a:cubicBezTo>
                    <a:pt x="55389" y="73526"/>
                    <a:pt x="54671" y="72384"/>
                    <a:pt x="53562" y="71830"/>
                  </a:cubicBezTo>
                  <a:cubicBezTo>
                    <a:pt x="52420" y="71275"/>
                    <a:pt x="51637" y="70101"/>
                    <a:pt x="51539" y="68796"/>
                  </a:cubicBezTo>
                  <a:lnTo>
                    <a:pt x="50757" y="60511"/>
                  </a:lnTo>
                  <a:cubicBezTo>
                    <a:pt x="50691" y="59663"/>
                    <a:pt x="50300" y="58880"/>
                    <a:pt x="49647" y="58325"/>
                  </a:cubicBezTo>
                  <a:cubicBezTo>
                    <a:pt x="48832" y="57608"/>
                    <a:pt x="48375" y="56629"/>
                    <a:pt x="48375" y="55585"/>
                  </a:cubicBezTo>
                  <a:lnTo>
                    <a:pt x="48375" y="45114"/>
                  </a:lnTo>
                  <a:cubicBezTo>
                    <a:pt x="48375" y="41135"/>
                    <a:pt x="51605" y="37938"/>
                    <a:pt x="55584" y="37938"/>
                  </a:cubicBezTo>
                  <a:close/>
                  <a:moveTo>
                    <a:pt x="104384" y="20486"/>
                  </a:moveTo>
                  <a:cubicBezTo>
                    <a:pt x="104514" y="20486"/>
                    <a:pt x="104612" y="20584"/>
                    <a:pt x="104612" y="20715"/>
                  </a:cubicBezTo>
                  <a:lnTo>
                    <a:pt x="104612" y="118346"/>
                  </a:lnTo>
                  <a:cubicBezTo>
                    <a:pt x="104612" y="118444"/>
                    <a:pt x="104514" y="118542"/>
                    <a:pt x="104384" y="118542"/>
                  </a:cubicBezTo>
                  <a:lnTo>
                    <a:pt x="89378" y="118542"/>
                  </a:lnTo>
                  <a:cubicBezTo>
                    <a:pt x="88726" y="115899"/>
                    <a:pt x="87682" y="113420"/>
                    <a:pt x="86312" y="111137"/>
                  </a:cubicBezTo>
                  <a:lnTo>
                    <a:pt x="90422" y="111137"/>
                  </a:lnTo>
                  <a:cubicBezTo>
                    <a:pt x="94174" y="111137"/>
                    <a:pt x="97207" y="108103"/>
                    <a:pt x="97207" y="104385"/>
                  </a:cubicBezTo>
                  <a:lnTo>
                    <a:pt x="97207" y="95479"/>
                  </a:lnTo>
                  <a:cubicBezTo>
                    <a:pt x="97207" y="91043"/>
                    <a:pt x="94369" y="87161"/>
                    <a:pt x="90194" y="85759"/>
                  </a:cubicBezTo>
                  <a:lnTo>
                    <a:pt x="76428" y="81159"/>
                  </a:lnTo>
                  <a:cubicBezTo>
                    <a:pt x="76330" y="81127"/>
                    <a:pt x="76265" y="81061"/>
                    <a:pt x="76265" y="80963"/>
                  </a:cubicBezTo>
                  <a:lnTo>
                    <a:pt x="76265" y="76527"/>
                  </a:lnTo>
                  <a:cubicBezTo>
                    <a:pt x="78418" y="74798"/>
                    <a:pt x="79853" y="72189"/>
                    <a:pt x="80082" y="69416"/>
                  </a:cubicBezTo>
                  <a:lnTo>
                    <a:pt x="80734" y="62272"/>
                  </a:lnTo>
                  <a:cubicBezTo>
                    <a:pt x="82333" y="60413"/>
                    <a:pt x="83246" y="58032"/>
                    <a:pt x="83246" y="55585"/>
                  </a:cubicBezTo>
                  <a:lnTo>
                    <a:pt x="83246" y="34643"/>
                  </a:lnTo>
                  <a:cubicBezTo>
                    <a:pt x="83246" y="32849"/>
                    <a:pt x="81778" y="31381"/>
                    <a:pt x="79984" y="31381"/>
                  </a:cubicBezTo>
                  <a:lnTo>
                    <a:pt x="55584" y="31381"/>
                  </a:lnTo>
                  <a:cubicBezTo>
                    <a:pt x="47984" y="31381"/>
                    <a:pt x="41851" y="37546"/>
                    <a:pt x="41851" y="45114"/>
                  </a:cubicBezTo>
                  <a:lnTo>
                    <a:pt x="41851" y="55585"/>
                  </a:lnTo>
                  <a:cubicBezTo>
                    <a:pt x="41851" y="58032"/>
                    <a:pt x="42732" y="60413"/>
                    <a:pt x="44363" y="62272"/>
                  </a:cubicBezTo>
                  <a:lnTo>
                    <a:pt x="45015" y="69383"/>
                  </a:lnTo>
                  <a:cubicBezTo>
                    <a:pt x="45244" y="72189"/>
                    <a:pt x="46646" y="74766"/>
                    <a:pt x="48832" y="76527"/>
                  </a:cubicBezTo>
                  <a:lnTo>
                    <a:pt x="48832" y="80963"/>
                  </a:lnTo>
                  <a:cubicBezTo>
                    <a:pt x="48832" y="81061"/>
                    <a:pt x="48767" y="81127"/>
                    <a:pt x="48669" y="81159"/>
                  </a:cubicBezTo>
                  <a:lnTo>
                    <a:pt x="34903" y="85759"/>
                  </a:lnTo>
                  <a:cubicBezTo>
                    <a:pt x="30695" y="87161"/>
                    <a:pt x="27890" y="91043"/>
                    <a:pt x="27890" y="95479"/>
                  </a:cubicBezTo>
                  <a:lnTo>
                    <a:pt x="27890" y="104385"/>
                  </a:lnTo>
                  <a:cubicBezTo>
                    <a:pt x="27890" y="108103"/>
                    <a:pt x="30924" y="111137"/>
                    <a:pt x="34642" y="111137"/>
                  </a:cubicBezTo>
                  <a:lnTo>
                    <a:pt x="38785" y="111137"/>
                  </a:lnTo>
                  <a:cubicBezTo>
                    <a:pt x="37415" y="113420"/>
                    <a:pt x="36371" y="115899"/>
                    <a:pt x="35719" y="118542"/>
                  </a:cubicBezTo>
                  <a:lnTo>
                    <a:pt x="20714" y="118542"/>
                  </a:lnTo>
                  <a:cubicBezTo>
                    <a:pt x="20583" y="118542"/>
                    <a:pt x="20485" y="118444"/>
                    <a:pt x="20485" y="118346"/>
                  </a:cubicBezTo>
                  <a:lnTo>
                    <a:pt x="20485" y="20715"/>
                  </a:lnTo>
                  <a:cubicBezTo>
                    <a:pt x="20485" y="20584"/>
                    <a:pt x="20583" y="20486"/>
                    <a:pt x="20714" y="20486"/>
                  </a:cubicBezTo>
                  <a:close/>
                  <a:moveTo>
                    <a:pt x="191544" y="6558"/>
                  </a:moveTo>
                  <a:cubicBezTo>
                    <a:pt x="197448" y="6558"/>
                    <a:pt x="202243" y="11320"/>
                    <a:pt x="202243" y="17224"/>
                  </a:cubicBezTo>
                  <a:lnTo>
                    <a:pt x="202243" y="121836"/>
                  </a:lnTo>
                  <a:cubicBezTo>
                    <a:pt x="202243" y="127708"/>
                    <a:pt x="197448" y="132503"/>
                    <a:pt x="191544" y="132503"/>
                  </a:cubicBezTo>
                  <a:lnTo>
                    <a:pt x="89281" y="132503"/>
                  </a:lnTo>
                  <a:cubicBezTo>
                    <a:pt x="89868" y="130219"/>
                    <a:pt x="90227" y="127806"/>
                    <a:pt x="90227" y="125294"/>
                  </a:cubicBezTo>
                  <a:cubicBezTo>
                    <a:pt x="90227" y="125229"/>
                    <a:pt x="90227" y="125163"/>
                    <a:pt x="90227" y="125098"/>
                  </a:cubicBezTo>
                  <a:lnTo>
                    <a:pt x="104384" y="125098"/>
                  </a:lnTo>
                  <a:cubicBezTo>
                    <a:pt x="108102" y="125098"/>
                    <a:pt x="111136" y="122065"/>
                    <a:pt x="111136" y="118346"/>
                  </a:cubicBezTo>
                  <a:lnTo>
                    <a:pt x="111136" y="20715"/>
                  </a:lnTo>
                  <a:cubicBezTo>
                    <a:pt x="111136" y="16996"/>
                    <a:pt x="108102" y="13962"/>
                    <a:pt x="104384" y="13962"/>
                  </a:cubicBezTo>
                  <a:lnTo>
                    <a:pt x="20714" y="13962"/>
                  </a:lnTo>
                  <a:cubicBezTo>
                    <a:pt x="16962" y="13962"/>
                    <a:pt x="13961" y="16996"/>
                    <a:pt x="13961" y="20715"/>
                  </a:cubicBezTo>
                  <a:lnTo>
                    <a:pt x="13961" y="118346"/>
                  </a:lnTo>
                  <a:cubicBezTo>
                    <a:pt x="13961" y="122065"/>
                    <a:pt x="16962" y="125098"/>
                    <a:pt x="20714" y="125098"/>
                  </a:cubicBezTo>
                  <a:lnTo>
                    <a:pt x="34871" y="125098"/>
                  </a:lnTo>
                  <a:cubicBezTo>
                    <a:pt x="34871" y="125163"/>
                    <a:pt x="34871" y="125229"/>
                    <a:pt x="34871" y="125294"/>
                  </a:cubicBezTo>
                  <a:cubicBezTo>
                    <a:pt x="34871" y="127806"/>
                    <a:pt x="35197" y="130219"/>
                    <a:pt x="35817" y="132503"/>
                  </a:cubicBezTo>
                  <a:lnTo>
                    <a:pt x="17223" y="132503"/>
                  </a:lnTo>
                  <a:cubicBezTo>
                    <a:pt x="11319" y="132503"/>
                    <a:pt x="6524" y="127708"/>
                    <a:pt x="6524" y="121836"/>
                  </a:cubicBezTo>
                  <a:lnTo>
                    <a:pt x="6524" y="17224"/>
                  </a:lnTo>
                  <a:cubicBezTo>
                    <a:pt x="6524" y="11320"/>
                    <a:pt x="11319" y="6558"/>
                    <a:pt x="17223" y="6558"/>
                  </a:cubicBezTo>
                  <a:close/>
                  <a:moveTo>
                    <a:pt x="62532" y="104156"/>
                  </a:moveTo>
                  <a:cubicBezTo>
                    <a:pt x="74210" y="104156"/>
                    <a:pt x="83670" y="113649"/>
                    <a:pt x="83670" y="125294"/>
                  </a:cubicBezTo>
                  <a:cubicBezTo>
                    <a:pt x="83670" y="136972"/>
                    <a:pt x="74210" y="146432"/>
                    <a:pt x="62532" y="146432"/>
                  </a:cubicBezTo>
                  <a:cubicBezTo>
                    <a:pt x="50887" y="146432"/>
                    <a:pt x="41395" y="136972"/>
                    <a:pt x="41395" y="125294"/>
                  </a:cubicBezTo>
                  <a:cubicBezTo>
                    <a:pt x="41395" y="113649"/>
                    <a:pt x="50887" y="104156"/>
                    <a:pt x="62532" y="104156"/>
                  </a:cubicBezTo>
                  <a:close/>
                  <a:moveTo>
                    <a:pt x="17223" y="1"/>
                  </a:moveTo>
                  <a:cubicBezTo>
                    <a:pt x="7731" y="1"/>
                    <a:pt x="0" y="7732"/>
                    <a:pt x="0" y="17224"/>
                  </a:cubicBezTo>
                  <a:lnTo>
                    <a:pt x="0" y="121836"/>
                  </a:lnTo>
                  <a:cubicBezTo>
                    <a:pt x="0" y="131329"/>
                    <a:pt x="7731" y="139027"/>
                    <a:pt x="17223" y="139027"/>
                  </a:cubicBezTo>
                  <a:lnTo>
                    <a:pt x="38524" y="139027"/>
                  </a:lnTo>
                  <a:cubicBezTo>
                    <a:pt x="43319" y="147345"/>
                    <a:pt x="52290" y="152988"/>
                    <a:pt x="62532" y="152988"/>
                  </a:cubicBezTo>
                  <a:cubicBezTo>
                    <a:pt x="72808" y="152988"/>
                    <a:pt x="81778" y="147345"/>
                    <a:pt x="86573" y="139027"/>
                  </a:cubicBezTo>
                  <a:lnTo>
                    <a:pt x="191544" y="139027"/>
                  </a:lnTo>
                  <a:cubicBezTo>
                    <a:pt x="201036" y="139027"/>
                    <a:pt x="208767" y="131329"/>
                    <a:pt x="208767" y="121836"/>
                  </a:cubicBezTo>
                  <a:lnTo>
                    <a:pt x="208767" y="17224"/>
                  </a:lnTo>
                  <a:cubicBezTo>
                    <a:pt x="208767" y="7732"/>
                    <a:pt x="201036" y="1"/>
                    <a:pt x="1915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2401625" y="3811850"/>
              <a:ext cx="704625" cy="511925"/>
            </a:xfrm>
            <a:custGeom>
              <a:avLst/>
              <a:gdLst/>
              <a:ahLst/>
              <a:cxnLst/>
              <a:rect l="l" t="t" r="r" b="b"/>
              <a:pathLst>
                <a:path w="28185" h="20477" extrusionOk="0">
                  <a:moveTo>
                    <a:pt x="24571" y="0"/>
                  </a:moveTo>
                  <a:cubicBezTo>
                    <a:pt x="23687" y="0"/>
                    <a:pt x="22804" y="361"/>
                    <a:pt x="22149" y="1068"/>
                  </a:cubicBezTo>
                  <a:lnTo>
                    <a:pt x="11515" y="12680"/>
                  </a:lnTo>
                  <a:lnTo>
                    <a:pt x="5774" y="7755"/>
                  </a:lnTo>
                  <a:cubicBezTo>
                    <a:pt x="5159" y="7228"/>
                    <a:pt x="4406" y="6970"/>
                    <a:pt x="3657" y="6970"/>
                  </a:cubicBezTo>
                  <a:cubicBezTo>
                    <a:pt x="2737" y="6970"/>
                    <a:pt x="1822" y="7359"/>
                    <a:pt x="1175" y="8114"/>
                  </a:cubicBezTo>
                  <a:cubicBezTo>
                    <a:pt x="1" y="9484"/>
                    <a:pt x="131" y="11571"/>
                    <a:pt x="1501" y="12746"/>
                  </a:cubicBezTo>
                  <a:lnTo>
                    <a:pt x="9656" y="19694"/>
                  </a:lnTo>
                  <a:cubicBezTo>
                    <a:pt x="10276" y="20216"/>
                    <a:pt x="11026" y="20477"/>
                    <a:pt x="11776" y="20477"/>
                  </a:cubicBezTo>
                  <a:cubicBezTo>
                    <a:pt x="12657" y="20477"/>
                    <a:pt x="13538" y="20118"/>
                    <a:pt x="14190" y="19433"/>
                  </a:cubicBezTo>
                  <a:lnTo>
                    <a:pt x="26977" y="5471"/>
                  </a:lnTo>
                  <a:cubicBezTo>
                    <a:pt x="28184" y="4167"/>
                    <a:pt x="28086" y="2079"/>
                    <a:pt x="26781" y="872"/>
                  </a:cubicBezTo>
                  <a:cubicBezTo>
                    <a:pt x="26151" y="287"/>
                    <a:pt x="25361" y="0"/>
                    <a:pt x="245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4154125" y="1458100"/>
              <a:ext cx="1383925" cy="163925"/>
            </a:xfrm>
            <a:custGeom>
              <a:avLst/>
              <a:gdLst/>
              <a:ahLst/>
              <a:cxnLst/>
              <a:rect l="l" t="t" r="r" b="b"/>
              <a:pathLst>
                <a:path w="55357" h="6557" extrusionOk="0">
                  <a:moveTo>
                    <a:pt x="3263" y="0"/>
                  </a:moveTo>
                  <a:cubicBezTo>
                    <a:pt x="1468" y="0"/>
                    <a:pt x="1" y="1468"/>
                    <a:pt x="1" y="3295"/>
                  </a:cubicBezTo>
                  <a:cubicBezTo>
                    <a:pt x="1" y="5089"/>
                    <a:pt x="1468" y="6557"/>
                    <a:pt x="3263" y="6557"/>
                  </a:cubicBezTo>
                  <a:lnTo>
                    <a:pt x="52095" y="6557"/>
                  </a:lnTo>
                  <a:cubicBezTo>
                    <a:pt x="53889" y="6557"/>
                    <a:pt x="55356" y="5089"/>
                    <a:pt x="55356" y="3295"/>
                  </a:cubicBezTo>
                  <a:cubicBezTo>
                    <a:pt x="55356" y="1468"/>
                    <a:pt x="53889" y="0"/>
                    <a:pt x="5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4154125" y="1807125"/>
              <a:ext cx="1820225" cy="163125"/>
            </a:xfrm>
            <a:custGeom>
              <a:avLst/>
              <a:gdLst/>
              <a:ahLst/>
              <a:cxnLst/>
              <a:rect l="l" t="t" r="r" b="b"/>
              <a:pathLst>
                <a:path w="72809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89"/>
                    <a:pt x="1468" y="6525"/>
                    <a:pt x="3263" y="6525"/>
                  </a:cubicBezTo>
                  <a:lnTo>
                    <a:pt x="69514" y="6525"/>
                  </a:lnTo>
                  <a:cubicBezTo>
                    <a:pt x="71340" y="6525"/>
                    <a:pt x="72808" y="5089"/>
                    <a:pt x="72808" y="3263"/>
                  </a:cubicBezTo>
                  <a:cubicBezTo>
                    <a:pt x="72808" y="1469"/>
                    <a:pt x="71340" y="1"/>
                    <a:pt x="695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4677675" y="3027100"/>
              <a:ext cx="1296675" cy="163950"/>
            </a:xfrm>
            <a:custGeom>
              <a:avLst/>
              <a:gdLst/>
              <a:ahLst/>
              <a:cxnLst/>
              <a:rect l="l" t="t" r="r" b="b"/>
              <a:pathLst>
                <a:path w="51867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48572" y="6558"/>
                  </a:lnTo>
                  <a:cubicBezTo>
                    <a:pt x="50398" y="6558"/>
                    <a:pt x="51866" y="5090"/>
                    <a:pt x="51866" y="3296"/>
                  </a:cubicBezTo>
                  <a:cubicBezTo>
                    <a:pt x="51866" y="1469"/>
                    <a:pt x="50398" y="1"/>
                    <a:pt x="485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4154125" y="3027100"/>
              <a:ext cx="337650" cy="163950"/>
            </a:xfrm>
            <a:custGeom>
              <a:avLst/>
              <a:gdLst/>
              <a:ahLst/>
              <a:cxnLst/>
              <a:rect l="l" t="t" r="r" b="b"/>
              <a:pathLst>
                <a:path w="13506" h="6558" extrusionOk="0">
                  <a:moveTo>
                    <a:pt x="3263" y="1"/>
                  </a:moveTo>
                  <a:cubicBezTo>
                    <a:pt x="1468" y="1"/>
                    <a:pt x="1" y="1469"/>
                    <a:pt x="1" y="3296"/>
                  </a:cubicBezTo>
                  <a:cubicBezTo>
                    <a:pt x="1" y="5090"/>
                    <a:pt x="1468" y="6558"/>
                    <a:pt x="3263" y="6558"/>
                  </a:cubicBezTo>
                  <a:lnTo>
                    <a:pt x="10243" y="6558"/>
                  </a:lnTo>
                  <a:cubicBezTo>
                    <a:pt x="12070" y="6558"/>
                    <a:pt x="13505" y="5090"/>
                    <a:pt x="13505" y="3296"/>
                  </a:cubicBezTo>
                  <a:cubicBezTo>
                    <a:pt x="13505" y="1469"/>
                    <a:pt x="12070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4677675" y="3376150"/>
              <a:ext cx="1034900" cy="163125"/>
            </a:xfrm>
            <a:custGeom>
              <a:avLst/>
              <a:gdLst/>
              <a:ahLst/>
              <a:cxnLst/>
              <a:rect l="l" t="t" r="r" b="b"/>
              <a:pathLst>
                <a:path w="41396" h="6525" extrusionOk="0">
                  <a:moveTo>
                    <a:pt x="3263" y="0"/>
                  </a:moveTo>
                  <a:cubicBezTo>
                    <a:pt x="1436" y="0"/>
                    <a:pt x="1" y="1468"/>
                    <a:pt x="1" y="3262"/>
                  </a:cubicBezTo>
                  <a:cubicBezTo>
                    <a:pt x="1" y="5089"/>
                    <a:pt x="1436" y="6524"/>
                    <a:pt x="3263" y="6524"/>
                  </a:cubicBezTo>
                  <a:lnTo>
                    <a:pt x="38133" y="6524"/>
                  </a:lnTo>
                  <a:cubicBezTo>
                    <a:pt x="39927" y="6524"/>
                    <a:pt x="41395" y="5089"/>
                    <a:pt x="41395" y="3262"/>
                  </a:cubicBezTo>
                  <a:cubicBezTo>
                    <a:pt x="41395" y="1468"/>
                    <a:pt x="39927" y="0"/>
                    <a:pt x="381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4154125" y="3376150"/>
              <a:ext cx="337650" cy="163125"/>
            </a:xfrm>
            <a:custGeom>
              <a:avLst/>
              <a:gdLst/>
              <a:ahLst/>
              <a:cxnLst/>
              <a:rect l="l" t="t" r="r" b="b"/>
              <a:pathLst>
                <a:path w="13506" h="6525" extrusionOk="0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89"/>
                    <a:pt x="1468" y="6524"/>
                    <a:pt x="3263" y="6524"/>
                  </a:cubicBezTo>
                  <a:lnTo>
                    <a:pt x="10243" y="6524"/>
                  </a:lnTo>
                  <a:cubicBezTo>
                    <a:pt x="12070" y="6524"/>
                    <a:pt x="13505" y="5089"/>
                    <a:pt x="13505" y="3262"/>
                  </a:cubicBezTo>
                  <a:cubicBezTo>
                    <a:pt x="13505" y="1468"/>
                    <a:pt x="12070" y="0"/>
                    <a:pt x="102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4677675" y="3725175"/>
              <a:ext cx="1034900" cy="163125"/>
            </a:xfrm>
            <a:custGeom>
              <a:avLst/>
              <a:gdLst/>
              <a:ahLst/>
              <a:cxnLst/>
              <a:rect l="l" t="t" r="r" b="b"/>
              <a:pathLst>
                <a:path w="41396" h="6525" extrusionOk="0">
                  <a:moveTo>
                    <a:pt x="3263" y="1"/>
                  </a:moveTo>
                  <a:cubicBezTo>
                    <a:pt x="1436" y="1"/>
                    <a:pt x="1" y="1436"/>
                    <a:pt x="1" y="3263"/>
                  </a:cubicBezTo>
                  <a:cubicBezTo>
                    <a:pt x="1" y="5057"/>
                    <a:pt x="1436" y="6525"/>
                    <a:pt x="3263" y="6525"/>
                  </a:cubicBezTo>
                  <a:lnTo>
                    <a:pt x="38133" y="6525"/>
                  </a:lnTo>
                  <a:cubicBezTo>
                    <a:pt x="39927" y="6525"/>
                    <a:pt x="41395" y="5057"/>
                    <a:pt x="41395" y="3263"/>
                  </a:cubicBezTo>
                  <a:cubicBezTo>
                    <a:pt x="41395" y="1436"/>
                    <a:pt x="39927" y="1"/>
                    <a:pt x="381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4154125" y="3725175"/>
              <a:ext cx="337650" cy="163125"/>
            </a:xfrm>
            <a:custGeom>
              <a:avLst/>
              <a:gdLst/>
              <a:ahLst/>
              <a:cxnLst/>
              <a:rect l="l" t="t" r="r" b="b"/>
              <a:pathLst>
                <a:path w="13506" h="6525" extrusionOk="0">
                  <a:moveTo>
                    <a:pt x="3263" y="1"/>
                  </a:moveTo>
                  <a:cubicBezTo>
                    <a:pt x="1468" y="1"/>
                    <a:pt x="1" y="1436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lnTo>
                    <a:pt x="10243" y="6525"/>
                  </a:lnTo>
                  <a:cubicBezTo>
                    <a:pt x="12070" y="6525"/>
                    <a:pt x="13505" y="5057"/>
                    <a:pt x="13505" y="3263"/>
                  </a:cubicBezTo>
                  <a:cubicBezTo>
                    <a:pt x="13505" y="1436"/>
                    <a:pt x="12070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4154125" y="2242600"/>
              <a:ext cx="512150" cy="512150"/>
            </a:xfrm>
            <a:custGeom>
              <a:avLst/>
              <a:gdLst/>
              <a:ahLst/>
              <a:cxnLst/>
              <a:rect l="l" t="t" r="r" b="b"/>
              <a:pathLst>
                <a:path w="20486" h="20486" extrusionOk="0">
                  <a:moveTo>
                    <a:pt x="10243" y="6557"/>
                  </a:moveTo>
                  <a:cubicBezTo>
                    <a:pt x="12298" y="6557"/>
                    <a:pt x="13962" y="8221"/>
                    <a:pt x="13962" y="10243"/>
                  </a:cubicBezTo>
                  <a:cubicBezTo>
                    <a:pt x="13962" y="12298"/>
                    <a:pt x="12298" y="13962"/>
                    <a:pt x="10243" y="13962"/>
                  </a:cubicBezTo>
                  <a:cubicBezTo>
                    <a:pt x="8221" y="13962"/>
                    <a:pt x="6557" y="12298"/>
                    <a:pt x="6557" y="10243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1" y="4600"/>
                    <a:pt x="1" y="10243"/>
                  </a:cubicBezTo>
                  <a:cubicBezTo>
                    <a:pt x="1" y="15919"/>
                    <a:pt x="4600" y="20486"/>
                    <a:pt x="10243" y="20486"/>
                  </a:cubicBezTo>
                  <a:cubicBezTo>
                    <a:pt x="15886" y="20486"/>
                    <a:pt x="20486" y="15919"/>
                    <a:pt x="20486" y="10243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4851375" y="2242600"/>
              <a:ext cx="512150" cy="512150"/>
            </a:xfrm>
            <a:custGeom>
              <a:avLst/>
              <a:gdLst/>
              <a:ahLst/>
              <a:cxnLst/>
              <a:rect l="l" t="t" r="r" b="b"/>
              <a:pathLst>
                <a:path w="20486" h="20486" extrusionOk="0">
                  <a:moveTo>
                    <a:pt x="10243" y="6557"/>
                  </a:moveTo>
                  <a:cubicBezTo>
                    <a:pt x="12298" y="6557"/>
                    <a:pt x="13962" y="8221"/>
                    <a:pt x="13962" y="10243"/>
                  </a:cubicBezTo>
                  <a:cubicBezTo>
                    <a:pt x="13962" y="12298"/>
                    <a:pt x="12298" y="13962"/>
                    <a:pt x="10243" y="13962"/>
                  </a:cubicBezTo>
                  <a:cubicBezTo>
                    <a:pt x="8221" y="13962"/>
                    <a:pt x="6557" y="12298"/>
                    <a:pt x="6557" y="10243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1" y="4600"/>
                    <a:pt x="1" y="10243"/>
                  </a:cubicBezTo>
                  <a:cubicBezTo>
                    <a:pt x="1" y="15919"/>
                    <a:pt x="4600" y="20486"/>
                    <a:pt x="10243" y="20486"/>
                  </a:cubicBezTo>
                  <a:cubicBezTo>
                    <a:pt x="15886" y="20486"/>
                    <a:pt x="20486" y="15919"/>
                    <a:pt x="20486" y="10243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5548625" y="2242600"/>
              <a:ext cx="512150" cy="512150"/>
            </a:xfrm>
            <a:custGeom>
              <a:avLst/>
              <a:gdLst/>
              <a:ahLst/>
              <a:cxnLst/>
              <a:rect l="l" t="t" r="r" b="b"/>
              <a:pathLst>
                <a:path w="20486" h="20486" extrusionOk="0">
                  <a:moveTo>
                    <a:pt x="10243" y="6557"/>
                  </a:moveTo>
                  <a:cubicBezTo>
                    <a:pt x="12298" y="6557"/>
                    <a:pt x="13962" y="8221"/>
                    <a:pt x="13962" y="10243"/>
                  </a:cubicBezTo>
                  <a:cubicBezTo>
                    <a:pt x="13962" y="12298"/>
                    <a:pt x="12298" y="13962"/>
                    <a:pt x="10243" y="13962"/>
                  </a:cubicBezTo>
                  <a:cubicBezTo>
                    <a:pt x="8221" y="13962"/>
                    <a:pt x="6557" y="12298"/>
                    <a:pt x="6557" y="10243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1" y="4600"/>
                    <a:pt x="1" y="10243"/>
                  </a:cubicBezTo>
                  <a:cubicBezTo>
                    <a:pt x="1" y="15919"/>
                    <a:pt x="4600" y="20486"/>
                    <a:pt x="10243" y="20486"/>
                  </a:cubicBezTo>
                  <a:cubicBezTo>
                    <a:pt x="15919" y="20486"/>
                    <a:pt x="20486" y="15919"/>
                    <a:pt x="20486" y="10243"/>
                  </a:cubicBezTo>
                  <a:cubicBezTo>
                    <a:pt x="20486" y="4600"/>
                    <a:pt x="15919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9" name="Google Shape;1679;p45"/>
          <p:cNvSpPr txBox="1"/>
          <p:nvPr/>
        </p:nvSpPr>
        <p:spPr>
          <a:xfrm>
            <a:off x="1324625" y="4178945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Matplotlib</a:t>
            </a:r>
            <a:endParaRPr sz="12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0" name="Google Shape;1680;p45"/>
          <p:cNvSpPr txBox="1"/>
          <p:nvPr/>
        </p:nvSpPr>
        <p:spPr>
          <a:xfrm>
            <a:off x="3711998" y="4147164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 err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ggplot</a:t>
            </a:r>
            <a:r>
              <a:rPr lang="en-US" sz="12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/ </a:t>
            </a:r>
            <a:r>
              <a:rPr lang="en-US" sz="1200" b="1" dirty="0" err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Plo</a:t>
            </a:r>
            <a:r>
              <a:rPr lang="en-US" altLang="zh-CN" sz="1200" b="1" dirty="0" err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-US" sz="1200" b="1" dirty="0" err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nine</a:t>
            </a:r>
            <a:endParaRPr sz="12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1" name="Google Shape;1681;p45"/>
          <p:cNvSpPr txBox="1"/>
          <p:nvPr/>
        </p:nvSpPr>
        <p:spPr>
          <a:xfrm>
            <a:off x="6044749" y="4147164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 err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Plotly</a:t>
            </a:r>
            <a:endParaRPr sz="12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2" name="Google Shape;1682;p45"/>
          <p:cNvSpPr txBox="1"/>
          <p:nvPr/>
        </p:nvSpPr>
        <p:spPr>
          <a:xfrm>
            <a:off x="2563113" y="784089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Seaborn</a:t>
            </a:r>
            <a:endParaRPr sz="11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3" name="Google Shape;1683;p45"/>
          <p:cNvSpPr txBox="1"/>
          <p:nvPr/>
        </p:nvSpPr>
        <p:spPr>
          <a:xfrm>
            <a:off x="4864888" y="800125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Bokeh</a:t>
            </a:r>
            <a:endParaRPr sz="11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4" name="Google Shape;1684;p4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… Five Popular visualization Libraries</a:t>
            </a:r>
            <a:endParaRPr dirty="0"/>
          </a:p>
        </p:txBody>
      </p:sp>
      <p:pic>
        <p:nvPicPr>
          <p:cNvPr id="3" name="Picture 2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E62FBDDA-6C24-9D41-AAF1-F0CD36796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7648" y="2524080"/>
            <a:ext cx="509620" cy="509620"/>
          </a:xfrm>
          <a:prstGeom prst="rect">
            <a:avLst/>
          </a:prstGeom>
        </p:spPr>
      </p:pic>
      <p:pic>
        <p:nvPicPr>
          <p:cNvPr id="5" name="Picture 4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8031A982-476C-8246-A5E2-0621D0392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5503" y="2539068"/>
            <a:ext cx="845397" cy="51112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9078E20F-5F8E-EB46-942A-DE3E203CD4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1359" y="2513077"/>
            <a:ext cx="477278" cy="553748"/>
          </a:xfrm>
          <a:prstGeom prst="rect">
            <a:avLst/>
          </a:prstGeom>
        </p:spPr>
      </p:pic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1C2F5894-6A48-9848-82F6-F428EA06AC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79330" y="2542115"/>
            <a:ext cx="446840" cy="44684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A8CD848-22DC-B04F-AC4C-8181C1EC2F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1262" y="2383892"/>
            <a:ext cx="786758" cy="7867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197;p38">
            <a:extLst>
              <a:ext uri="{FF2B5EF4-FFF2-40B4-BE49-F238E27FC236}">
                <a16:creationId xmlns:a16="http://schemas.microsoft.com/office/drawing/2014/main" id="{DCC560F4-6172-FC42-BC19-9C824BB9DC9C}"/>
              </a:ext>
            </a:extLst>
          </p:cNvPr>
          <p:cNvGrpSpPr/>
          <p:nvPr/>
        </p:nvGrpSpPr>
        <p:grpSpPr>
          <a:xfrm>
            <a:off x="7623479" y="2309432"/>
            <a:ext cx="1520521" cy="2834068"/>
            <a:chOff x="6272550" y="1876262"/>
            <a:chExt cx="1757625" cy="3276000"/>
          </a:xfrm>
        </p:grpSpPr>
        <p:sp>
          <p:nvSpPr>
            <p:cNvPr id="18" name="Google Shape;1198;p38">
              <a:extLst>
                <a:ext uri="{FF2B5EF4-FFF2-40B4-BE49-F238E27FC236}">
                  <a16:creationId xmlns:a16="http://schemas.microsoft.com/office/drawing/2014/main" id="{8C2F20A2-104F-FD47-81AC-A79F87EC4927}"/>
                </a:ext>
              </a:extLst>
            </p:cNvPr>
            <p:cNvSpPr/>
            <p:nvPr/>
          </p:nvSpPr>
          <p:spPr>
            <a:xfrm>
              <a:off x="6272550" y="1876262"/>
              <a:ext cx="1757625" cy="3267000"/>
            </a:xfrm>
            <a:custGeom>
              <a:avLst/>
              <a:gdLst/>
              <a:ahLst/>
              <a:cxnLst/>
              <a:rect l="l" t="t" r="r" b="b"/>
              <a:pathLst>
                <a:path w="70305" h="130680" extrusionOk="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9;p38">
              <a:extLst>
                <a:ext uri="{FF2B5EF4-FFF2-40B4-BE49-F238E27FC236}">
                  <a16:creationId xmlns:a16="http://schemas.microsoft.com/office/drawing/2014/main" id="{6B00AA0F-B444-664E-9FFE-DF73E52EA637}"/>
                </a:ext>
              </a:extLst>
            </p:cNvPr>
            <p:cNvSpPr/>
            <p:nvPr/>
          </p:nvSpPr>
          <p:spPr>
            <a:xfrm>
              <a:off x="6759700" y="2429262"/>
              <a:ext cx="979300" cy="2723000"/>
            </a:xfrm>
            <a:custGeom>
              <a:avLst/>
              <a:gdLst/>
              <a:ahLst/>
              <a:cxnLst/>
              <a:rect l="l" t="t" r="r" b="b"/>
              <a:pathLst>
                <a:path w="39172" h="108920" extrusionOk="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93" name="Google Shape;1493;p43"/>
          <p:cNvGraphicFramePr/>
          <p:nvPr>
            <p:extLst>
              <p:ext uri="{D42A27DB-BD31-4B8C-83A1-F6EECF244321}">
                <p14:modId xmlns:p14="http://schemas.microsoft.com/office/powerpoint/2010/main" val="4234127762"/>
              </p:ext>
            </p:extLst>
          </p:nvPr>
        </p:nvGraphicFramePr>
        <p:xfrm>
          <a:off x="824345" y="1057565"/>
          <a:ext cx="6276110" cy="2200700"/>
        </p:xfrm>
        <a:graphic>
          <a:graphicData uri="http://schemas.openxmlformats.org/drawingml/2006/table">
            <a:tbl>
              <a:tblPr firstRow="1" bandRow="1">
                <a:noFill/>
                <a:tableStyleId>{97C2821F-FEBE-4BFB-9CC7-00B67D3358C6}</a:tableStyleId>
              </a:tblPr>
              <a:tblGrid>
                <a:gridCol w="102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rgbClr val="4343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Nature</a:t>
                      </a: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116525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 &amp; Con</a:t>
                      </a:r>
                    </a:p>
                  </a:txBody>
                  <a:tcPr marL="0" marR="0" marT="116525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Recommend Level</a:t>
                      </a:r>
                    </a:p>
                  </a:txBody>
                  <a:tcPr marL="0" marR="0" marT="116525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Matplotlib</a:t>
                      </a: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335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7620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Basic Plots (Python)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7620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Fast, Classic</a:t>
                      </a: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, but </a:t>
                      </a: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not Attractive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✰✰✰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 err="1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Seabron</a:t>
                      </a: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335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E</a:t>
                      </a:r>
                      <a:r>
                        <a:rPr lang="en-US" altLang="zh-CN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xtension</a:t>
                      </a:r>
                      <a:r>
                        <a:rPr lang="zh-CN" alt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 </a:t>
                      </a:r>
                      <a:r>
                        <a:rPr lang="en-US" altLang="zh-CN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of</a:t>
                      </a:r>
                      <a:r>
                        <a:rPr lang="zh-CN" alt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 </a:t>
                      </a:r>
                      <a:r>
                        <a:rPr lang="en-US" altLang="zh-CN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Matplotlib (Python)</a:t>
                      </a:r>
                      <a:endParaRPr lang="en-US"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Attractive</a:t>
                      </a: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, </a:t>
                      </a: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Easier</a:t>
                      </a: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, but </a:t>
                      </a: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has Limit Graphs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✰✰✰✰✰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 err="1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ggplot</a:t>
                      </a:r>
                      <a:r>
                        <a:rPr lang="en-US" sz="1100" b="1" u="none" strike="noStrike" cap="none" dirty="0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/</a:t>
                      </a:r>
                      <a:r>
                        <a:rPr lang="en-US" sz="1100" b="1" u="none" strike="noStrike" cap="none" dirty="0" err="1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plotnine</a:t>
                      </a: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335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Interactive (Python, R)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Tylor your own plots</a:t>
                      </a: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, but </a:t>
                      </a: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difficult in Grammar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✰✰✰✰✰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94" name="Google Shape;1494;p43"/>
          <p:cNvSpPr txBox="1">
            <a:spLocks noGrp="1"/>
          </p:cNvSpPr>
          <p:nvPr>
            <p:ph type="title"/>
          </p:nvPr>
        </p:nvSpPr>
        <p:spPr>
          <a:xfrm>
            <a:off x="299100" y="423862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… Libraries Comparison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8B5DB-ECFC-0740-BDDE-44B6E0985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57207"/>
              </p:ext>
            </p:extLst>
          </p:nvPr>
        </p:nvGraphicFramePr>
        <p:xfrm>
          <a:off x="824345" y="3258265"/>
          <a:ext cx="6283037" cy="1100350"/>
        </p:xfrm>
        <a:graphic>
          <a:graphicData uri="http://schemas.openxmlformats.org/drawingml/2006/table">
            <a:tbl>
              <a:tblPr firstRow="1" bandRow="1">
                <a:noFill/>
                <a:tableStyleId>{97C2821F-FEBE-4BFB-9CC7-00B67D3358C6}</a:tableStyleId>
              </a:tblPr>
              <a:tblGrid>
                <a:gridCol w="1018310">
                  <a:extLst>
                    <a:ext uri="{9D8B030D-6E8A-4147-A177-3AD203B41FA5}">
                      <a16:colId xmlns:a16="http://schemas.microsoft.com/office/drawing/2014/main" val="3453362521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628075555"/>
                    </a:ext>
                  </a:extLst>
                </a:gridCol>
                <a:gridCol w="2299855">
                  <a:extLst>
                    <a:ext uri="{9D8B030D-6E8A-4147-A177-3AD203B41FA5}">
                      <a16:colId xmlns:a16="http://schemas.microsoft.com/office/drawing/2014/main" val="39826029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5557708"/>
                    </a:ext>
                  </a:extLst>
                </a:gridCol>
              </a:tblGrid>
              <a:tr h="55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Bokeh</a:t>
                      </a: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335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Interactive (Python)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Interactive &amp; Beautiful</a:t>
                      </a: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, but </a:t>
                      </a: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difficult to Learn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✰✰✰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992462"/>
                  </a:ext>
                </a:extLst>
              </a:tr>
              <a:tr h="550175">
                <a:tc>
                  <a:txBody>
                    <a:bodyPr/>
                    <a:lstStyle/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335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✰✰✰✰✰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3179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BD819E-0E68-984A-9213-88C9B943C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14375"/>
              </p:ext>
            </p:extLst>
          </p:nvPr>
        </p:nvGraphicFramePr>
        <p:xfrm>
          <a:off x="831273" y="3810848"/>
          <a:ext cx="6276109" cy="547768"/>
        </p:xfrm>
        <a:graphic>
          <a:graphicData uri="http://schemas.openxmlformats.org/drawingml/2006/table">
            <a:tbl>
              <a:tblPr firstRow="1" bandRow="1">
                <a:noFill/>
                <a:tableStyleId>{97C2821F-FEBE-4BFB-9CC7-00B67D3358C6}</a:tableStyleId>
              </a:tblPr>
              <a:tblGrid>
                <a:gridCol w="1011382">
                  <a:extLst>
                    <a:ext uri="{9D8B030D-6E8A-4147-A177-3AD203B41FA5}">
                      <a16:colId xmlns:a16="http://schemas.microsoft.com/office/drawing/2014/main" val="3453362521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628075555"/>
                    </a:ext>
                  </a:extLst>
                </a:gridCol>
                <a:gridCol w="2299855">
                  <a:extLst>
                    <a:ext uri="{9D8B030D-6E8A-4147-A177-3AD203B41FA5}">
                      <a16:colId xmlns:a16="http://schemas.microsoft.com/office/drawing/2014/main" val="39826029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5557708"/>
                    </a:ext>
                  </a:extLst>
                </a:gridCol>
              </a:tblGrid>
              <a:tr h="5477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 err="1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Plotly</a:t>
                      </a:r>
                      <a:endParaRPr sz="11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335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Interactive (Python, R)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Interactive, Attractive </a:t>
                      </a:r>
                      <a:r>
                        <a:rPr lang="en-US" sz="1000" b="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but </a:t>
                      </a:r>
                      <a:r>
                        <a:rPr lang="en-US" sz="1000" b="1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difficult in Grammar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9924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0736BD-BCDD-594F-B45D-856E89E92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85497"/>
              </p:ext>
            </p:extLst>
          </p:nvPr>
        </p:nvGraphicFramePr>
        <p:xfrm>
          <a:off x="7100455" y="1057565"/>
          <a:ext cx="1239981" cy="2200700"/>
        </p:xfrm>
        <a:graphic>
          <a:graphicData uri="http://schemas.openxmlformats.org/drawingml/2006/table">
            <a:tbl>
              <a:tblPr firstRow="1" bandRow="1">
                <a:noFill/>
                <a:tableStyleId>{97C2821F-FEBE-4BFB-9CC7-00B67D3358C6}</a:tableStyleId>
              </a:tblPr>
              <a:tblGrid>
                <a:gridCol w="1239981">
                  <a:extLst>
                    <a:ext uri="{9D8B030D-6E8A-4147-A177-3AD203B41FA5}">
                      <a16:colId xmlns:a16="http://schemas.microsoft.com/office/drawing/2014/main" val="4188294364"/>
                    </a:ext>
                  </a:extLst>
                </a:gridCol>
              </a:tblGrid>
              <a:tr h="550175">
                <a:tc>
                  <a:txBody>
                    <a:bodyPr/>
                    <a:lstStyle/>
                    <a:p>
                      <a:pPr marL="7620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Popular Level</a:t>
                      </a:r>
                    </a:p>
                  </a:txBody>
                  <a:tcPr marL="0" marR="0" marT="116525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05898"/>
                  </a:ext>
                </a:extLst>
              </a:tr>
              <a:tr h="55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✰✰✰✰✰ (49%)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409873"/>
                  </a:ext>
                </a:extLst>
              </a:tr>
              <a:tr h="55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✰✰✰✰ (30%)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473718"/>
                  </a:ext>
                </a:extLst>
              </a:tr>
              <a:tr h="55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✰✰ (6%)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758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8121EF-7B44-7442-8178-3B45A48DF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14463"/>
              </p:ext>
            </p:extLst>
          </p:nvPr>
        </p:nvGraphicFramePr>
        <p:xfrm>
          <a:off x="7107382" y="3258265"/>
          <a:ext cx="1226127" cy="1100350"/>
        </p:xfrm>
        <a:graphic>
          <a:graphicData uri="http://schemas.openxmlformats.org/drawingml/2006/table">
            <a:tbl>
              <a:tblPr firstRow="1" bandRow="1">
                <a:noFill/>
                <a:tableStyleId>{97C2821F-FEBE-4BFB-9CC7-00B67D3358C6}</a:tableStyleId>
              </a:tblPr>
              <a:tblGrid>
                <a:gridCol w="1226127">
                  <a:extLst>
                    <a:ext uri="{9D8B030D-6E8A-4147-A177-3AD203B41FA5}">
                      <a16:colId xmlns:a16="http://schemas.microsoft.com/office/drawing/2014/main" val="2157815272"/>
                    </a:ext>
                  </a:extLst>
                </a:gridCol>
              </a:tblGrid>
              <a:tr h="55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✰✰ (5%)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13473"/>
                  </a:ext>
                </a:extLst>
              </a:tr>
              <a:tr h="55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434343"/>
                          </a:solidFill>
                          <a:latin typeface="Advent Pro Light"/>
                          <a:ea typeface="Advent Pro Light"/>
                          <a:cs typeface="Advent Pro Light"/>
                          <a:sym typeface="Advent Pro Light"/>
                        </a:rPr>
                        <a:t>✰✰ (4%)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Advent Pro Light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4481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206;p39">
            <a:extLst>
              <a:ext uri="{FF2B5EF4-FFF2-40B4-BE49-F238E27FC236}">
                <a16:creationId xmlns:a16="http://schemas.microsoft.com/office/drawing/2014/main" id="{215C71A9-019D-CB43-8334-AE94DC767A8C}"/>
              </a:ext>
            </a:extLst>
          </p:cNvPr>
          <p:cNvSpPr/>
          <p:nvPr/>
        </p:nvSpPr>
        <p:spPr>
          <a:xfrm>
            <a:off x="1875470" y="603646"/>
            <a:ext cx="5153118" cy="4575941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77;p36">
            <a:extLst>
              <a:ext uri="{FF2B5EF4-FFF2-40B4-BE49-F238E27FC236}">
                <a16:creationId xmlns:a16="http://schemas.microsoft.com/office/drawing/2014/main" id="{AC8434B1-1B5A-0B43-8D89-BEDD955C7E8D}"/>
              </a:ext>
            </a:extLst>
          </p:cNvPr>
          <p:cNvSpPr/>
          <p:nvPr/>
        </p:nvSpPr>
        <p:spPr>
          <a:xfrm rot="2385711">
            <a:off x="2478769" y="2144445"/>
            <a:ext cx="3750634" cy="3741321"/>
          </a:xfrm>
          <a:custGeom>
            <a:avLst/>
            <a:gdLst/>
            <a:ahLst/>
            <a:cxnLst/>
            <a:rect l="l" t="t" r="r" b="b"/>
            <a:pathLst>
              <a:path w="18146" h="17963" extrusionOk="0">
                <a:moveTo>
                  <a:pt x="13608" y="0"/>
                </a:moveTo>
                <a:cubicBezTo>
                  <a:pt x="12036" y="0"/>
                  <a:pt x="10506" y="1008"/>
                  <a:pt x="8894" y="1008"/>
                </a:cubicBezTo>
                <a:cubicBezTo>
                  <a:pt x="8786" y="1008"/>
                  <a:pt x="8677" y="1004"/>
                  <a:pt x="8567" y="994"/>
                </a:cubicBezTo>
                <a:cubicBezTo>
                  <a:pt x="7830" y="950"/>
                  <a:pt x="7149" y="620"/>
                  <a:pt x="6412" y="576"/>
                </a:cubicBezTo>
                <a:cubicBezTo>
                  <a:pt x="6340" y="571"/>
                  <a:pt x="6268" y="568"/>
                  <a:pt x="6197" y="568"/>
                </a:cubicBezTo>
                <a:cubicBezTo>
                  <a:pt x="5037" y="568"/>
                  <a:pt x="3895" y="1226"/>
                  <a:pt x="3212" y="2137"/>
                </a:cubicBezTo>
                <a:cubicBezTo>
                  <a:pt x="2431" y="3149"/>
                  <a:pt x="2112" y="4425"/>
                  <a:pt x="2112" y="5668"/>
                </a:cubicBezTo>
                <a:cubicBezTo>
                  <a:pt x="2112" y="6580"/>
                  <a:pt x="2244" y="7548"/>
                  <a:pt x="1925" y="8417"/>
                </a:cubicBezTo>
                <a:cubicBezTo>
                  <a:pt x="1562" y="9374"/>
                  <a:pt x="682" y="10066"/>
                  <a:pt x="363" y="11067"/>
                </a:cubicBezTo>
                <a:cubicBezTo>
                  <a:pt x="0" y="12398"/>
                  <a:pt x="869" y="13816"/>
                  <a:pt x="1881" y="14784"/>
                </a:cubicBezTo>
                <a:cubicBezTo>
                  <a:pt x="3157" y="15972"/>
                  <a:pt x="4487" y="16434"/>
                  <a:pt x="6181" y="16709"/>
                </a:cubicBezTo>
                <a:cubicBezTo>
                  <a:pt x="7311" y="16911"/>
                  <a:pt x="8016" y="17962"/>
                  <a:pt x="9132" y="17962"/>
                </a:cubicBezTo>
                <a:cubicBezTo>
                  <a:pt x="9287" y="17962"/>
                  <a:pt x="9450" y="17942"/>
                  <a:pt x="9623" y="17896"/>
                </a:cubicBezTo>
                <a:cubicBezTo>
                  <a:pt x="10723" y="17621"/>
                  <a:pt x="11547" y="16621"/>
                  <a:pt x="11822" y="15521"/>
                </a:cubicBezTo>
                <a:cubicBezTo>
                  <a:pt x="11910" y="15191"/>
                  <a:pt x="12009" y="14872"/>
                  <a:pt x="12141" y="14553"/>
                </a:cubicBezTo>
                <a:cubicBezTo>
                  <a:pt x="12372" y="14146"/>
                  <a:pt x="12691" y="13871"/>
                  <a:pt x="13054" y="13596"/>
                </a:cubicBezTo>
                <a:cubicBezTo>
                  <a:pt x="14297" y="12541"/>
                  <a:pt x="15583" y="11485"/>
                  <a:pt x="16540" y="10154"/>
                </a:cubicBezTo>
                <a:cubicBezTo>
                  <a:pt x="17508" y="8824"/>
                  <a:pt x="18146" y="7218"/>
                  <a:pt x="18058" y="5624"/>
                </a:cubicBezTo>
                <a:cubicBezTo>
                  <a:pt x="18003" y="4524"/>
                  <a:pt x="17596" y="3424"/>
                  <a:pt x="17046" y="2456"/>
                </a:cubicBezTo>
                <a:cubicBezTo>
                  <a:pt x="16452" y="1357"/>
                  <a:pt x="15528" y="345"/>
                  <a:pt x="14297" y="70"/>
                </a:cubicBezTo>
                <a:cubicBezTo>
                  <a:pt x="14066" y="21"/>
                  <a:pt x="13837" y="0"/>
                  <a:pt x="13608" y="0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1780;p49">
            <a:extLst>
              <a:ext uri="{FF2B5EF4-FFF2-40B4-BE49-F238E27FC236}">
                <a16:creationId xmlns:a16="http://schemas.microsoft.com/office/drawing/2014/main" id="{5FD2DB4F-7637-0B47-AF71-114F64777BA9}"/>
              </a:ext>
            </a:extLst>
          </p:cNvPr>
          <p:cNvGrpSpPr/>
          <p:nvPr/>
        </p:nvGrpSpPr>
        <p:grpSpPr>
          <a:xfrm rot="11691068" flipH="1">
            <a:off x="2275338" y="-66626"/>
            <a:ext cx="1485674" cy="1882930"/>
            <a:chOff x="6826176" y="2663625"/>
            <a:chExt cx="1763075" cy="2476827"/>
          </a:xfrm>
        </p:grpSpPr>
        <p:sp>
          <p:nvSpPr>
            <p:cNvPr id="40" name="Google Shape;1781;p49">
              <a:extLst>
                <a:ext uri="{FF2B5EF4-FFF2-40B4-BE49-F238E27FC236}">
                  <a16:creationId xmlns:a16="http://schemas.microsoft.com/office/drawing/2014/main" id="{26D576E7-4723-AE45-9887-178942FAC3B4}"/>
                </a:ext>
              </a:extLst>
            </p:cNvPr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82;p49">
              <a:extLst>
                <a:ext uri="{FF2B5EF4-FFF2-40B4-BE49-F238E27FC236}">
                  <a16:creationId xmlns:a16="http://schemas.microsoft.com/office/drawing/2014/main" id="{DE0BA856-9D29-EB4C-94A5-CE40B4BE121B}"/>
                </a:ext>
              </a:extLst>
            </p:cNvPr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83;p49">
              <a:extLst>
                <a:ext uri="{FF2B5EF4-FFF2-40B4-BE49-F238E27FC236}">
                  <a16:creationId xmlns:a16="http://schemas.microsoft.com/office/drawing/2014/main" id="{170AAD99-0D21-594C-B24A-5971CFA62032}"/>
                </a:ext>
              </a:extLst>
            </p:cNvPr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F509BD-E865-784C-A864-92BECCAF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40" y="1377661"/>
            <a:ext cx="2844800" cy="1612900"/>
          </a:xfrm>
          <a:prstGeom prst="rect">
            <a:avLst/>
          </a:prstGeom>
        </p:spPr>
      </p:pic>
      <p:sp>
        <p:nvSpPr>
          <p:cNvPr id="50" name="Google Shape;1784;p49">
            <a:extLst>
              <a:ext uri="{FF2B5EF4-FFF2-40B4-BE49-F238E27FC236}">
                <a16:creationId xmlns:a16="http://schemas.microsoft.com/office/drawing/2014/main" id="{8ED56109-009B-9F42-A8F3-D6DE192B7D24}"/>
              </a:ext>
            </a:extLst>
          </p:cNvPr>
          <p:cNvSpPr/>
          <p:nvPr/>
        </p:nvSpPr>
        <p:spPr>
          <a:xfrm flipH="1">
            <a:off x="5199438" y="3533146"/>
            <a:ext cx="969694" cy="1610354"/>
          </a:xfrm>
          <a:custGeom>
            <a:avLst/>
            <a:gdLst/>
            <a:ahLst/>
            <a:cxnLst/>
            <a:rect l="l" t="t" r="r" b="b"/>
            <a:pathLst>
              <a:path w="7568" h="13931" extrusionOk="0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1785;p49">
            <a:extLst>
              <a:ext uri="{FF2B5EF4-FFF2-40B4-BE49-F238E27FC236}">
                <a16:creationId xmlns:a16="http://schemas.microsoft.com/office/drawing/2014/main" id="{30E4F938-A7B0-BC48-A0F2-49C2E11A9F4C}"/>
              </a:ext>
            </a:extLst>
          </p:cNvPr>
          <p:cNvSpPr/>
          <p:nvPr/>
        </p:nvSpPr>
        <p:spPr>
          <a:xfrm flipH="1">
            <a:off x="5272571" y="3937595"/>
            <a:ext cx="605162" cy="1204963"/>
          </a:xfrm>
          <a:custGeom>
            <a:avLst/>
            <a:gdLst/>
            <a:ahLst/>
            <a:cxnLst/>
            <a:rect l="l" t="t" r="r" b="b"/>
            <a:pathLst>
              <a:path w="4723" h="10424" extrusionOk="0">
                <a:moveTo>
                  <a:pt x="201" y="0"/>
                </a:moveTo>
                <a:lnTo>
                  <a:pt x="1" y="87"/>
                </a:lnTo>
                <a:lnTo>
                  <a:pt x="4523" y="10424"/>
                </a:lnTo>
                <a:lnTo>
                  <a:pt x="4723" y="10337"/>
                </a:lnTo>
                <a:lnTo>
                  <a:pt x="201" y="0"/>
                </a:ln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" name="Picture 2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E5C75FF-91B0-6E4A-9C58-F21D5269C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0" y="2186527"/>
            <a:ext cx="4127500" cy="25146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D77B5-172D-F844-AA7E-3F110571D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566" y="4155008"/>
            <a:ext cx="2997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5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56"/>
          <p:cNvSpPr txBox="1">
            <a:spLocks noGrp="1"/>
          </p:cNvSpPr>
          <p:nvPr>
            <p:ph type="title"/>
          </p:nvPr>
        </p:nvSpPr>
        <p:spPr>
          <a:xfrm flipH="1">
            <a:off x="5538725" y="2287725"/>
            <a:ext cx="28788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39F"/>
                </a:solidFill>
              </a:rPr>
              <a:t>THANKS!</a:t>
            </a:r>
            <a:endParaRPr>
              <a:solidFill>
                <a:srgbClr val="FFC39F"/>
              </a:solidFill>
            </a:endParaRPr>
          </a:p>
        </p:txBody>
      </p:sp>
      <p:sp>
        <p:nvSpPr>
          <p:cNvPr id="2142" name="Google Shape;2142;p56"/>
          <p:cNvSpPr txBox="1">
            <a:spLocks noGrp="1"/>
          </p:cNvSpPr>
          <p:nvPr>
            <p:ph type="subTitle" idx="1"/>
          </p:nvPr>
        </p:nvSpPr>
        <p:spPr>
          <a:xfrm flipH="1">
            <a:off x="5613621" y="3379500"/>
            <a:ext cx="2803904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C39F"/>
                </a:solidFill>
              </a:rPr>
              <a:t>Does anyone have any questions?</a:t>
            </a:r>
            <a:endParaRPr dirty="0"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C39F"/>
                </a:solidFill>
              </a:rPr>
              <a:t>Please post your question to the Discussion Board!</a:t>
            </a:r>
            <a:endParaRPr dirty="0"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C39F"/>
              </a:solidFill>
            </a:endParaRPr>
          </a:p>
        </p:txBody>
      </p:sp>
      <p:grpSp>
        <p:nvGrpSpPr>
          <p:cNvPr id="2143" name="Google Shape;2143;p56"/>
          <p:cNvGrpSpPr/>
          <p:nvPr/>
        </p:nvGrpSpPr>
        <p:grpSpPr>
          <a:xfrm>
            <a:off x="590800" y="960850"/>
            <a:ext cx="4463520" cy="3672552"/>
            <a:chOff x="590800" y="960850"/>
            <a:chExt cx="4463520" cy="3672552"/>
          </a:xfrm>
        </p:grpSpPr>
        <p:sp>
          <p:nvSpPr>
            <p:cNvPr id="2144" name="Google Shape;2144;p56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0" y="962950"/>
            <a:ext cx="9144015" cy="4191831"/>
            <a:chOff x="0" y="962950"/>
            <a:chExt cx="9144015" cy="4191831"/>
          </a:xfrm>
        </p:grpSpPr>
        <p:sp>
          <p:nvSpPr>
            <p:cNvPr id="311" name="Google Shape;311;p29"/>
            <p:cNvSpPr/>
            <p:nvPr/>
          </p:nvSpPr>
          <p:spPr>
            <a:xfrm>
              <a:off x="0" y="2999239"/>
              <a:ext cx="9144015" cy="2133286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40895" y="962950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952028" y="1549941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01. WHOA Kaggle!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1"/>
          </p:nvPr>
        </p:nvSpPr>
        <p:spPr>
          <a:xfrm>
            <a:off x="2961703" y="2480573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It is the era of Data </a:t>
            </a:r>
            <a:r>
              <a:rPr lang="en-US" sz="1600" dirty="0"/>
              <a:t>Analytics …… </a:t>
            </a:r>
            <a:endParaRPr sz="16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682718" y="2316563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200" dirty="0">
                <a:solidFill>
                  <a:srgbClr val="434343"/>
                </a:solidFill>
              </a:rPr>
              <a:t>This is a great data science hub.</a:t>
            </a:r>
            <a:br>
              <a:rPr lang="en-US" sz="1200" dirty="0">
                <a:solidFill>
                  <a:srgbClr val="434343"/>
                </a:solidFill>
              </a:rPr>
            </a:br>
            <a:endParaRPr sz="1200" dirty="0">
              <a:solidFill>
                <a:srgbClr val="434343"/>
              </a:solidFill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Slab Light"/>
              <a:buChar char="●"/>
            </a:pPr>
            <a:r>
              <a:rPr lang="en-US" sz="1200" dirty="0">
                <a:solidFill>
                  <a:srgbClr val="434343"/>
                </a:solidFill>
              </a:rPr>
              <a:t>Popular Platform for Data Science Competition since 2010</a:t>
            </a:r>
          </a:p>
          <a:p>
            <a:pPr marL="241300" lvl="0" indent="-196850">
              <a:lnSpc>
                <a:spcPct val="115000"/>
              </a:lnSpc>
              <a:buSzPts val="1100"/>
              <a:buFont typeface="Roboto Slab Light"/>
              <a:buChar char="●"/>
            </a:pPr>
            <a:r>
              <a:rPr lang="en-US" sz="1200" dirty="0"/>
              <a:t>Has an ecosystem for data analyst and data scientist</a:t>
            </a:r>
          </a:p>
          <a:p>
            <a:pPr marL="241300" lvl="0" indent="-196850">
              <a:lnSpc>
                <a:spcPct val="115000"/>
              </a:lnSpc>
              <a:buSzPts val="1100"/>
              <a:buFont typeface="Roboto Slab Light"/>
              <a:buChar char="●"/>
            </a:pPr>
            <a:r>
              <a:rPr lang="en-US" sz="1200" dirty="0">
                <a:solidFill>
                  <a:srgbClr val="434343"/>
                </a:solidFill>
              </a:rPr>
              <a:t>Has over 50,000 active member from nearly 200 countries</a:t>
            </a:r>
            <a:endParaRPr sz="1200" dirty="0">
              <a:solidFill>
                <a:srgbClr val="434343"/>
              </a:solidFill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Slab Light"/>
              <a:buChar char="●"/>
            </a:pPr>
            <a:r>
              <a:rPr lang="en-US" sz="1200" dirty="0">
                <a:solidFill>
                  <a:srgbClr val="434343"/>
                </a:solidFill>
              </a:rPr>
              <a:t>Focus on the most challenging and updated tasks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400" b="1" dirty="0">
                <a:solidFill>
                  <a:srgbClr val="434343"/>
                </a:solidFill>
              </a:rPr>
              <a:t>Visualization</a:t>
            </a:r>
            <a:r>
              <a:rPr lang="en-US" sz="1100" dirty="0">
                <a:solidFill>
                  <a:srgbClr val="434343"/>
                </a:solidFill>
              </a:rPr>
              <a:t> is an essential portion of those kernels.</a:t>
            </a:r>
            <a:endParaRPr sz="1100" dirty="0">
              <a:solidFill>
                <a:srgbClr val="434343"/>
              </a:solidFill>
            </a:endParaRPr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682718" y="1140638"/>
            <a:ext cx="31890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HISTORY </a:t>
            </a:r>
            <a:r>
              <a:rPr lang="en-US" sz="3200" b="1" dirty="0">
                <a:solidFill>
                  <a:srgbClr val="434343"/>
                </a:solidFill>
                <a:latin typeface="Bradley Hand" pitchFamily="2" charset="77"/>
                <a:cs typeface="Apple Chancery" panose="03020702040506060504" pitchFamily="66" charset="-79"/>
              </a:rPr>
              <a:t>of</a:t>
            </a:r>
            <a:r>
              <a:rPr lang="en-US" dirty="0">
                <a:solidFill>
                  <a:srgbClr val="434343"/>
                </a:solidFill>
              </a:rPr>
              <a:t>  Kaggle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500" name="Google Shape;500;p33"/>
          <p:cNvGrpSpPr/>
          <p:nvPr/>
        </p:nvGrpSpPr>
        <p:grpSpPr>
          <a:xfrm>
            <a:off x="4646550" y="1170475"/>
            <a:ext cx="3581800" cy="2800120"/>
            <a:chOff x="4646550" y="1170475"/>
            <a:chExt cx="3581800" cy="2800120"/>
          </a:xfrm>
        </p:grpSpPr>
        <p:sp>
          <p:nvSpPr>
            <p:cNvPr id="501" name="Google Shape;501;p33"/>
            <p:cNvSpPr/>
            <p:nvPr/>
          </p:nvSpPr>
          <p:spPr>
            <a:xfrm>
              <a:off x="4646550" y="1170475"/>
              <a:ext cx="3581800" cy="2409043"/>
            </a:xfrm>
            <a:custGeom>
              <a:avLst/>
              <a:gdLst/>
              <a:ahLst/>
              <a:cxnLst/>
              <a:rect l="l" t="t" r="r" b="b"/>
              <a:pathLst>
                <a:path w="99453" h="66890" extrusionOk="0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481718" y="3227392"/>
              <a:ext cx="871131" cy="99654"/>
            </a:xfrm>
            <a:custGeom>
              <a:avLst/>
              <a:gdLst/>
              <a:ahLst/>
              <a:cxnLst/>
              <a:rect l="l" t="t" r="r" b="b"/>
              <a:pathLst>
                <a:path w="24188" h="2767" extrusionOk="0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6419448" y="2930161"/>
              <a:ext cx="258516" cy="59425"/>
            </a:xfrm>
            <a:custGeom>
              <a:avLst/>
              <a:gdLst/>
              <a:ahLst/>
              <a:cxnLst/>
              <a:rect l="l" t="t" r="r" b="b"/>
              <a:pathLst>
                <a:path w="7178" h="1650" extrusionOk="0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5025209" y="3060967"/>
              <a:ext cx="1284115" cy="754982"/>
            </a:xfrm>
            <a:custGeom>
              <a:avLst/>
              <a:gdLst/>
              <a:ahLst/>
              <a:cxnLst/>
              <a:rect l="l" t="t" r="r" b="b"/>
              <a:pathLst>
                <a:path w="35655" h="20963" extrusionOk="0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6897832" y="3703040"/>
              <a:ext cx="285491" cy="190231"/>
            </a:xfrm>
            <a:custGeom>
              <a:avLst/>
              <a:gdLst/>
              <a:ahLst/>
              <a:cxnLst/>
              <a:rect l="l" t="t" r="r" b="b"/>
              <a:pathLst>
                <a:path w="7927" h="5282" extrusionOk="0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7325867" y="3750507"/>
              <a:ext cx="362671" cy="220088"/>
            </a:xfrm>
            <a:custGeom>
              <a:avLst/>
              <a:gdLst/>
              <a:ahLst/>
              <a:cxnLst/>
              <a:rect l="l" t="t" r="r" b="b"/>
              <a:pathLst>
                <a:path w="10070" h="6111" extrusionOk="0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5882756" y="2557119"/>
              <a:ext cx="1882216" cy="986955"/>
            </a:xfrm>
            <a:custGeom>
              <a:avLst/>
              <a:gdLst/>
              <a:ahLst/>
              <a:cxnLst/>
              <a:rect l="l" t="t" r="r" b="b"/>
              <a:pathLst>
                <a:path w="52262" h="27404" extrusionOk="0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7802126" y="3559953"/>
              <a:ext cx="87120" cy="49124"/>
            </a:xfrm>
            <a:custGeom>
              <a:avLst/>
              <a:gdLst/>
              <a:ahLst/>
              <a:cxnLst/>
              <a:rect l="l" t="t" r="r" b="b"/>
              <a:pathLst>
                <a:path w="2419" h="1364" extrusionOk="0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719754" y="2650470"/>
              <a:ext cx="392491" cy="101562"/>
            </a:xfrm>
            <a:custGeom>
              <a:avLst/>
              <a:gdLst/>
              <a:ahLst/>
              <a:cxnLst/>
              <a:rect l="l" t="t" r="r" b="b"/>
              <a:pathLst>
                <a:path w="10898" h="2820" extrusionOk="0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714748" y="2646076"/>
              <a:ext cx="392347" cy="110458"/>
            </a:xfrm>
            <a:custGeom>
              <a:avLst/>
              <a:gdLst/>
              <a:ahLst/>
              <a:cxnLst/>
              <a:rect l="l" t="t" r="r" b="b"/>
              <a:pathLst>
                <a:path w="10894" h="3067" extrusionOk="0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565718" y="2598716"/>
              <a:ext cx="167866" cy="157494"/>
            </a:xfrm>
            <a:custGeom>
              <a:avLst/>
              <a:gdLst/>
              <a:ahLst/>
              <a:cxnLst/>
              <a:rect l="l" t="t" r="r" b="b"/>
              <a:pathLst>
                <a:path w="4661" h="4373" extrusionOk="0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5562873" y="2594286"/>
              <a:ext cx="165057" cy="166281"/>
            </a:xfrm>
            <a:custGeom>
              <a:avLst/>
              <a:gdLst/>
              <a:ahLst/>
              <a:cxnLst/>
              <a:rect l="l" t="t" r="r" b="b"/>
              <a:pathLst>
                <a:path w="4583" h="4617" extrusionOk="0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5364252" y="2295507"/>
              <a:ext cx="472805" cy="501293"/>
            </a:xfrm>
            <a:custGeom>
              <a:avLst/>
              <a:gdLst/>
              <a:ahLst/>
              <a:cxnLst/>
              <a:rect l="l" t="t" r="r" b="b"/>
              <a:pathLst>
                <a:path w="13128" h="13919" extrusionOk="0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5359138" y="2291077"/>
              <a:ext cx="482097" cy="510188"/>
            </a:xfrm>
            <a:custGeom>
              <a:avLst/>
              <a:gdLst/>
              <a:ahLst/>
              <a:cxnLst/>
              <a:rect l="l" t="t" r="r" b="b"/>
              <a:pathLst>
                <a:path w="13386" h="14166" extrusionOk="0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484397" y="2295903"/>
              <a:ext cx="145429" cy="144096"/>
            </a:xfrm>
            <a:custGeom>
              <a:avLst/>
              <a:gdLst/>
              <a:ahLst/>
              <a:cxnLst/>
              <a:rect l="l" t="t" r="r" b="b"/>
              <a:pathLst>
                <a:path w="4038" h="4001" extrusionOk="0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429115" y="2360766"/>
              <a:ext cx="62594" cy="73218"/>
            </a:xfrm>
            <a:custGeom>
              <a:avLst/>
              <a:gdLst/>
              <a:ahLst/>
              <a:cxnLst/>
              <a:rect l="l" t="t" r="r" b="b"/>
              <a:pathLst>
                <a:path w="1738" h="2033" extrusionOk="0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5630041" y="2299829"/>
              <a:ext cx="196606" cy="151263"/>
            </a:xfrm>
            <a:custGeom>
              <a:avLst/>
              <a:gdLst/>
              <a:ahLst/>
              <a:cxnLst/>
              <a:rect l="l" t="t" r="r" b="b"/>
              <a:pathLst>
                <a:path w="5459" h="4200" extrusionOk="0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625035" y="2295219"/>
              <a:ext cx="207626" cy="160339"/>
            </a:xfrm>
            <a:custGeom>
              <a:avLst/>
              <a:gdLst/>
              <a:ahLst/>
              <a:cxnLst/>
              <a:rect l="l" t="t" r="r" b="b"/>
              <a:pathLst>
                <a:path w="5765" h="4452" extrusionOk="0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5602345" y="2016212"/>
              <a:ext cx="441724" cy="394760"/>
            </a:xfrm>
            <a:custGeom>
              <a:avLst/>
              <a:gdLst/>
              <a:ahLst/>
              <a:cxnLst/>
              <a:rect l="l" t="t" r="r" b="b"/>
              <a:pathLst>
                <a:path w="12265" h="10961" extrusionOk="0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5597195" y="2011782"/>
              <a:ext cx="436610" cy="403692"/>
            </a:xfrm>
            <a:custGeom>
              <a:avLst/>
              <a:gdLst/>
              <a:ahLst/>
              <a:cxnLst/>
              <a:rect l="l" t="t" r="r" b="b"/>
              <a:pathLst>
                <a:path w="12123" h="11209" extrusionOk="0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5760990" y="2275159"/>
              <a:ext cx="167038" cy="102931"/>
            </a:xfrm>
            <a:custGeom>
              <a:avLst/>
              <a:gdLst/>
              <a:ahLst/>
              <a:cxnLst/>
              <a:rect l="l" t="t" r="r" b="b"/>
              <a:pathLst>
                <a:path w="4638" h="2858" extrusionOk="0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695552" y="2016068"/>
              <a:ext cx="106136" cy="123423"/>
            </a:xfrm>
            <a:custGeom>
              <a:avLst/>
              <a:gdLst/>
              <a:ahLst/>
              <a:cxnLst/>
              <a:rect l="l" t="t" r="r" b="b"/>
              <a:pathLst>
                <a:path w="2947" h="3427" extrusionOk="0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690942" y="2011566"/>
              <a:ext cx="109053" cy="132355"/>
            </a:xfrm>
            <a:custGeom>
              <a:avLst/>
              <a:gdLst/>
              <a:ahLst/>
              <a:cxnLst/>
              <a:rect l="l" t="t" r="r" b="b"/>
              <a:pathLst>
                <a:path w="3028" h="3675" extrusionOk="0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919852" y="2147414"/>
              <a:ext cx="113375" cy="97096"/>
            </a:xfrm>
            <a:custGeom>
              <a:avLst/>
              <a:gdLst/>
              <a:ahLst/>
              <a:cxnLst/>
              <a:rect l="l" t="t" r="r" b="b"/>
              <a:pathLst>
                <a:path w="3148" h="2696" extrusionOk="0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926370" y="2142876"/>
              <a:ext cx="107037" cy="106064"/>
            </a:xfrm>
            <a:custGeom>
              <a:avLst/>
              <a:gdLst/>
              <a:ahLst/>
              <a:cxnLst/>
              <a:rect l="l" t="t" r="r" b="b"/>
              <a:pathLst>
                <a:path w="2972" h="2945" extrusionOk="0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5713271" y="2323166"/>
              <a:ext cx="65151" cy="37960"/>
            </a:xfrm>
            <a:custGeom>
              <a:avLst/>
              <a:gdLst/>
              <a:ahLst/>
              <a:cxnLst/>
              <a:rect l="l" t="t" r="r" b="b"/>
              <a:pathLst>
                <a:path w="1809" h="1054" extrusionOk="0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707833" y="2318773"/>
              <a:ext cx="63458" cy="46819"/>
            </a:xfrm>
            <a:custGeom>
              <a:avLst/>
              <a:gdLst/>
              <a:ahLst/>
              <a:cxnLst/>
              <a:rect l="l" t="t" r="r" b="b"/>
              <a:pathLst>
                <a:path w="1762" h="1300" extrusionOk="0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700306" y="2234066"/>
              <a:ext cx="28488" cy="33890"/>
            </a:xfrm>
            <a:custGeom>
              <a:avLst/>
              <a:gdLst/>
              <a:ahLst/>
              <a:cxnLst/>
              <a:rect l="l" t="t" r="r" b="b"/>
              <a:pathLst>
                <a:path w="791" h="941" extrusionOk="0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5808098" y="2311714"/>
              <a:ext cx="36591" cy="27191"/>
            </a:xfrm>
            <a:custGeom>
              <a:avLst/>
              <a:gdLst/>
              <a:ahLst/>
              <a:cxnLst/>
              <a:rect l="l" t="t" r="r" b="b"/>
              <a:pathLst>
                <a:path w="1016" h="755" extrusionOk="0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5512633" y="2540840"/>
              <a:ext cx="127745" cy="272850"/>
            </a:xfrm>
            <a:custGeom>
              <a:avLst/>
              <a:gdLst/>
              <a:ahLst/>
              <a:cxnLst/>
              <a:rect l="l" t="t" r="r" b="b"/>
              <a:pathLst>
                <a:path w="3547" h="7576" extrusionOk="0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508239" y="2536446"/>
              <a:ext cx="137253" cy="281601"/>
            </a:xfrm>
            <a:custGeom>
              <a:avLst/>
              <a:gdLst/>
              <a:ahLst/>
              <a:cxnLst/>
              <a:rect l="l" t="t" r="r" b="b"/>
              <a:pathLst>
                <a:path w="3811" h="7819" extrusionOk="0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404120" y="2543397"/>
              <a:ext cx="113303" cy="88201"/>
            </a:xfrm>
            <a:custGeom>
              <a:avLst/>
              <a:gdLst/>
              <a:ahLst/>
              <a:cxnLst/>
              <a:rect l="l" t="t" r="r" b="b"/>
              <a:pathLst>
                <a:path w="3146" h="2449" extrusionOk="0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673150" y="2488115"/>
              <a:ext cx="92487" cy="140134"/>
            </a:xfrm>
            <a:custGeom>
              <a:avLst/>
              <a:gdLst/>
              <a:ahLst/>
              <a:cxnLst/>
              <a:rect l="l" t="t" r="r" b="b"/>
              <a:pathLst>
                <a:path w="2568" h="3891" extrusionOk="0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209028" y="2977196"/>
              <a:ext cx="1302807" cy="740432"/>
            </a:xfrm>
            <a:custGeom>
              <a:avLst/>
              <a:gdLst/>
              <a:ahLst/>
              <a:cxnLst/>
              <a:rect l="l" t="t" r="r" b="b"/>
              <a:pathLst>
                <a:path w="36174" h="20559" extrusionOk="0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5204274" y="2972875"/>
              <a:ext cx="1307453" cy="749112"/>
            </a:xfrm>
            <a:custGeom>
              <a:avLst/>
              <a:gdLst/>
              <a:ahLst/>
              <a:cxnLst/>
              <a:rect l="l" t="t" r="r" b="b"/>
              <a:pathLst>
                <a:path w="36303" h="20800" extrusionOk="0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5486558" y="3118519"/>
              <a:ext cx="144780" cy="68032"/>
            </a:xfrm>
            <a:custGeom>
              <a:avLst/>
              <a:gdLst/>
              <a:ahLst/>
              <a:cxnLst/>
              <a:rect l="l" t="t" r="r" b="b"/>
              <a:pathLst>
                <a:path w="4020" h="1889" extrusionOk="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5383700" y="3223502"/>
              <a:ext cx="144780" cy="68068"/>
            </a:xfrm>
            <a:custGeom>
              <a:avLst/>
              <a:gdLst/>
              <a:ahLst/>
              <a:cxnLst/>
              <a:rect l="l" t="t" r="r" b="b"/>
              <a:pathLst>
                <a:path w="4020" h="1890" extrusionOk="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5655359" y="314668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5733403" y="3200560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5564746" y="317225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396125" y="3144053"/>
              <a:ext cx="144600" cy="68068"/>
            </a:xfrm>
            <a:custGeom>
              <a:avLst/>
              <a:gdLst/>
              <a:ahLst/>
              <a:cxnLst/>
              <a:rect l="l" t="t" r="r" b="b"/>
              <a:pathLst>
                <a:path w="4015" h="1890" extrusionOk="0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5786921" y="3413336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696308" y="3438907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461888" y="327727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5864965" y="3467214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5540076" y="333115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5618120" y="338499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5811591" y="3254475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5474313" y="3197823"/>
              <a:ext cx="144600" cy="68176"/>
            </a:xfrm>
            <a:custGeom>
              <a:avLst/>
              <a:gdLst/>
              <a:ahLst/>
              <a:cxnLst/>
              <a:rect l="l" t="t" r="r" b="b"/>
              <a:pathLst>
                <a:path w="4015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955578" y="344168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5721122" y="3280009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552357" y="3251702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5279689" y="3134941"/>
              <a:ext cx="92414" cy="44370"/>
            </a:xfrm>
            <a:custGeom>
              <a:avLst/>
              <a:gdLst/>
              <a:ahLst/>
              <a:cxnLst/>
              <a:rect l="l" t="t" r="r" b="b"/>
              <a:pathLst>
                <a:path w="2566" h="1232" extrusionOk="0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319558" y="3169624"/>
              <a:ext cx="130734" cy="68176"/>
            </a:xfrm>
            <a:custGeom>
              <a:avLst/>
              <a:gdLst/>
              <a:ahLst/>
              <a:cxnLst/>
              <a:rect l="l" t="t" r="r" b="b"/>
              <a:pathLst>
                <a:path w="3630" h="1893" extrusionOk="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5642934" y="3226131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630545" y="3305580"/>
              <a:ext cx="144744" cy="68176"/>
            </a:xfrm>
            <a:custGeom>
              <a:avLst/>
              <a:gdLst/>
              <a:ahLst/>
              <a:cxnLst/>
              <a:rect l="l" t="t" r="r" b="b"/>
              <a:pathLst>
                <a:path w="4019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5967967" y="3362195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889779" y="3308317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877390" y="3387766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5799202" y="3333887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708733" y="3359458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442944" y="3302951"/>
              <a:ext cx="73110" cy="51898"/>
            </a:xfrm>
            <a:custGeom>
              <a:avLst/>
              <a:gdLst/>
              <a:ahLst/>
              <a:cxnLst/>
              <a:rect l="l" t="t" r="r" b="b"/>
              <a:pathLst>
                <a:path w="2030" h="1441" extrusionOk="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033766" y="3495522"/>
              <a:ext cx="156017" cy="77360"/>
            </a:xfrm>
            <a:custGeom>
              <a:avLst/>
              <a:gdLst/>
              <a:ahLst/>
              <a:cxnLst/>
              <a:rect l="l" t="t" r="r" b="b"/>
              <a:pathLst>
                <a:path w="4332" h="2148" extrusionOk="0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943153" y="3521093"/>
              <a:ext cx="158430" cy="78981"/>
            </a:xfrm>
            <a:custGeom>
              <a:avLst/>
              <a:gdLst/>
              <a:ahLst/>
              <a:cxnLst/>
              <a:rect l="l" t="t" r="r" b="b"/>
              <a:pathLst>
                <a:path w="4399" h="2193" extrusionOk="0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566259" y="3410563"/>
              <a:ext cx="106028" cy="61334"/>
            </a:xfrm>
            <a:custGeom>
              <a:avLst/>
              <a:gdLst/>
              <a:ahLst/>
              <a:cxnLst/>
              <a:rect l="l" t="t" r="r" b="b"/>
              <a:pathLst>
                <a:path w="2944" h="1703" extrusionOk="0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6046047" y="3416109"/>
              <a:ext cx="144744" cy="68068"/>
            </a:xfrm>
            <a:custGeom>
              <a:avLst/>
              <a:gdLst/>
              <a:ahLst/>
              <a:cxnLst/>
              <a:rect l="l" t="t" r="r" b="b"/>
              <a:pathLst>
                <a:path w="4019" h="1890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28024" y="3464441"/>
              <a:ext cx="122451" cy="65979"/>
            </a:xfrm>
            <a:custGeom>
              <a:avLst/>
              <a:gdLst/>
              <a:ahLst/>
              <a:cxnLst/>
              <a:rect l="l" t="t" r="r" b="b"/>
              <a:pathLst>
                <a:path w="3400" h="1832" extrusionOk="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89681" y="3518356"/>
              <a:ext cx="138982" cy="70553"/>
            </a:xfrm>
            <a:custGeom>
              <a:avLst/>
              <a:gdLst/>
              <a:ahLst/>
              <a:cxnLst/>
              <a:rect l="l" t="t" r="r" b="b"/>
              <a:pathLst>
                <a:path w="3859" h="1959" extrusionOk="0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74496" y="3492785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6214812" y="3438511"/>
              <a:ext cx="157169" cy="79989"/>
            </a:xfrm>
            <a:custGeom>
              <a:avLst/>
              <a:gdLst/>
              <a:ahLst/>
              <a:cxnLst/>
              <a:rect l="l" t="t" r="r" b="b"/>
              <a:pathLst>
                <a:path w="4364" h="2221" extrusionOk="0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51338" y="3572198"/>
              <a:ext cx="173808" cy="91010"/>
            </a:xfrm>
            <a:custGeom>
              <a:avLst/>
              <a:gdLst/>
              <a:ahLst/>
              <a:cxnLst/>
              <a:rect l="l" t="t" r="r" b="b"/>
              <a:pathLst>
                <a:path w="4826" h="2527" extrusionOk="0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6136624" y="3386037"/>
              <a:ext cx="164697" cy="72570"/>
            </a:xfrm>
            <a:custGeom>
              <a:avLst/>
              <a:gdLst/>
              <a:ahLst/>
              <a:cxnLst/>
              <a:rect l="l" t="t" r="r" b="b"/>
              <a:pathLst>
                <a:path w="4573" h="2015" extrusionOk="0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124235" y="3469844"/>
              <a:ext cx="153784" cy="75848"/>
            </a:xfrm>
            <a:custGeom>
              <a:avLst/>
              <a:gdLst/>
              <a:ahLst/>
              <a:cxnLst/>
              <a:rect l="l" t="t" r="r" b="b"/>
              <a:pathLst>
                <a:path w="4270" h="2106" extrusionOk="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5617904" y="3037773"/>
              <a:ext cx="102139" cy="43794"/>
            </a:xfrm>
            <a:custGeom>
              <a:avLst/>
              <a:gdLst/>
              <a:ahLst/>
              <a:cxnLst/>
              <a:rect l="l" t="t" r="r" b="b"/>
              <a:pathLst>
                <a:path w="2836" h="1216" extrusionOk="0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5852684" y="3546663"/>
              <a:ext cx="160699" cy="80566"/>
            </a:xfrm>
            <a:custGeom>
              <a:avLst/>
              <a:gdLst/>
              <a:ahLst/>
              <a:cxnLst/>
              <a:rect l="l" t="t" r="r" b="b"/>
              <a:pathLst>
                <a:path w="4462" h="2237" extrusionOk="0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5667640" y="3071123"/>
              <a:ext cx="135488" cy="64323"/>
            </a:xfrm>
            <a:custGeom>
              <a:avLst/>
              <a:gdLst/>
              <a:ahLst/>
              <a:cxnLst/>
              <a:rect l="l" t="t" r="r" b="b"/>
              <a:pathLst>
                <a:path w="3762" h="1786" extrusionOk="0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5824016" y="3175998"/>
              <a:ext cx="145248" cy="67240"/>
            </a:xfrm>
            <a:custGeom>
              <a:avLst/>
              <a:gdLst/>
              <a:ahLst/>
              <a:cxnLst/>
              <a:rect l="l" t="t" r="r" b="b"/>
              <a:pathLst>
                <a:path w="4033" h="1867" extrusionOk="0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745828" y="3123489"/>
              <a:ext cx="140386" cy="65835"/>
            </a:xfrm>
            <a:custGeom>
              <a:avLst/>
              <a:gdLst/>
              <a:ahLst/>
              <a:cxnLst/>
              <a:rect l="l" t="t" r="r" b="b"/>
              <a:pathLst>
                <a:path w="3898" h="1828" extrusionOk="0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02204" y="3228508"/>
              <a:ext cx="150002" cy="68573"/>
            </a:xfrm>
            <a:custGeom>
              <a:avLst/>
              <a:gdLst/>
              <a:ahLst/>
              <a:cxnLst/>
              <a:rect l="l" t="t" r="r" b="b"/>
              <a:pathLst>
                <a:path w="4165" h="1904" extrusionOk="0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80248" y="3281018"/>
              <a:ext cx="155045" cy="69941"/>
            </a:xfrm>
            <a:custGeom>
              <a:avLst/>
              <a:gdLst/>
              <a:ahLst/>
              <a:cxnLst/>
              <a:rect l="l" t="t" r="r" b="b"/>
              <a:pathLst>
                <a:path w="4305" h="1942" extrusionOk="0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058436" y="3333527"/>
              <a:ext cx="159907" cy="71346"/>
            </a:xfrm>
            <a:custGeom>
              <a:avLst/>
              <a:gdLst/>
              <a:ahLst/>
              <a:cxnLst/>
              <a:rect l="l" t="t" r="r" b="b"/>
              <a:pathLst>
                <a:path w="4440" h="1981" extrusionOk="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577171" y="309284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20543" y="3283287"/>
              <a:ext cx="17323" cy="13037"/>
            </a:xfrm>
            <a:custGeom>
              <a:avLst/>
              <a:gdLst/>
              <a:ahLst/>
              <a:cxnLst/>
              <a:rect l="l" t="t" r="r" b="b"/>
              <a:pathLst>
                <a:path w="481" h="362" extrusionOk="0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345740" y="3109479"/>
              <a:ext cx="116941" cy="48908"/>
            </a:xfrm>
            <a:custGeom>
              <a:avLst/>
              <a:gdLst/>
              <a:ahLst/>
              <a:cxnLst/>
              <a:rect l="l" t="t" r="r" b="b"/>
              <a:pathLst>
                <a:path w="3247" h="1358" extrusionOk="0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36426" y="3084052"/>
              <a:ext cx="116725" cy="48764"/>
            </a:xfrm>
            <a:custGeom>
              <a:avLst/>
              <a:gdLst/>
              <a:ahLst/>
              <a:cxnLst/>
              <a:rect l="l" t="t" r="r" b="b"/>
              <a:pathLst>
                <a:path w="3241" h="1354" extrusionOk="0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27147" y="3058590"/>
              <a:ext cx="116581" cy="48548"/>
            </a:xfrm>
            <a:custGeom>
              <a:avLst/>
              <a:gdLst/>
              <a:ahLst/>
              <a:cxnLst/>
              <a:rect l="l" t="t" r="r" b="b"/>
              <a:pathLst>
                <a:path w="3237" h="1348" extrusionOk="0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504601" y="3356721"/>
              <a:ext cx="89641" cy="56652"/>
            </a:xfrm>
            <a:custGeom>
              <a:avLst/>
              <a:gdLst/>
              <a:ahLst/>
              <a:cxnLst/>
              <a:rect l="l" t="t" r="r" b="b"/>
              <a:pathLst>
                <a:path w="2489" h="1573" extrusionOk="0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026290" y="2318413"/>
              <a:ext cx="814191" cy="1399219"/>
            </a:xfrm>
            <a:custGeom>
              <a:avLst/>
              <a:gdLst/>
              <a:ahLst/>
              <a:cxnLst/>
              <a:rect l="l" t="t" r="r" b="b"/>
              <a:pathLst>
                <a:path w="22607" h="38851" extrusionOk="0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022328" y="2313983"/>
              <a:ext cx="823015" cy="1408006"/>
            </a:xfrm>
            <a:custGeom>
              <a:avLst/>
              <a:gdLst/>
              <a:ahLst/>
              <a:cxnLst/>
              <a:rect l="l" t="t" r="r" b="b"/>
              <a:pathLst>
                <a:path w="22852" h="39095" extrusionOk="0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528047" y="2801804"/>
              <a:ext cx="107649" cy="162356"/>
            </a:xfrm>
            <a:custGeom>
              <a:avLst/>
              <a:gdLst/>
              <a:ahLst/>
              <a:cxnLst/>
              <a:rect l="l" t="t" r="r" b="b"/>
              <a:pathLst>
                <a:path w="2989" h="4508" extrusionOk="0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42574" y="3011014"/>
              <a:ext cx="121443" cy="509612"/>
            </a:xfrm>
            <a:custGeom>
              <a:avLst/>
              <a:gdLst/>
              <a:ahLst/>
              <a:cxnLst/>
              <a:rect l="l" t="t" r="r" b="b"/>
              <a:pathLst>
                <a:path w="3372" h="14150" extrusionOk="0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165919" y="2681694"/>
              <a:ext cx="165165" cy="245154"/>
            </a:xfrm>
            <a:custGeom>
              <a:avLst/>
              <a:gdLst/>
              <a:ahLst/>
              <a:cxnLst/>
              <a:rect l="l" t="t" r="r" b="b"/>
              <a:pathLst>
                <a:path w="4586" h="6807" extrusionOk="0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184358" y="2712523"/>
              <a:ext cx="128321" cy="183352"/>
            </a:xfrm>
            <a:custGeom>
              <a:avLst/>
              <a:gdLst/>
              <a:ahLst/>
              <a:cxnLst/>
              <a:rect l="l" t="t" r="r" b="b"/>
              <a:pathLst>
                <a:path w="3563" h="5091" extrusionOk="0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254263" y="3005792"/>
              <a:ext cx="106028" cy="128970"/>
            </a:xfrm>
            <a:custGeom>
              <a:avLst/>
              <a:gdLst/>
              <a:ahLst/>
              <a:cxnLst/>
              <a:rect l="l" t="t" r="r" b="b"/>
              <a:pathLst>
                <a:path w="2944" h="3581" extrusionOk="0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274431" y="3027833"/>
              <a:ext cx="69221" cy="84923"/>
            </a:xfrm>
            <a:custGeom>
              <a:avLst/>
              <a:gdLst/>
              <a:ahLst/>
              <a:cxnLst/>
              <a:rect l="l" t="t" r="r" b="b"/>
              <a:pathLst>
                <a:path w="1922" h="2358" extrusionOk="0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451732" y="3059706"/>
              <a:ext cx="191024" cy="262477"/>
            </a:xfrm>
            <a:custGeom>
              <a:avLst/>
              <a:gdLst/>
              <a:ahLst/>
              <a:cxnLst/>
              <a:rect l="l" t="t" r="r" b="b"/>
              <a:pathLst>
                <a:path w="5304" h="7288" extrusionOk="0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405777" y="3134185"/>
              <a:ext cx="272021" cy="211876"/>
            </a:xfrm>
            <a:custGeom>
              <a:avLst/>
              <a:gdLst/>
              <a:ahLst/>
              <a:cxnLst/>
              <a:rect l="l" t="t" r="r" b="b"/>
              <a:pathLst>
                <a:path w="7553" h="5883" extrusionOk="0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805807" y="2688249"/>
              <a:ext cx="239140" cy="60757"/>
            </a:xfrm>
            <a:custGeom>
              <a:avLst/>
              <a:gdLst/>
              <a:ahLst/>
              <a:cxnLst/>
              <a:rect l="l" t="t" r="r" b="b"/>
              <a:pathLst>
                <a:path w="6640" h="1687" extrusionOk="0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14222" y="2747385"/>
              <a:ext cx="68573" cy="22329"/>
            </a:xfrm>
            <a:custGeom>
              <a:avLst/>
              <a:gdLst/>
              <a:ahLst/>
              <a:cxnLst/>
              <a:rect l="l" t="t" r="r" b="b"/>
              <a:pathLst>
                <a:path w="1904" h="620" extrusionOk="0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6917892" y="3467358"/>
              <a:ext cx="269176" cy="341602"/>
            </a:xfrm>
            <a:custGeom>
              <a:avLst/>
              <a:gdLst/>
              <a:ahLst/>
              <a:cxnLst/>
              <a:rect l="l" t="t" r="r" b="b"/>
              <a:pathLst>
                <a:path w="7474" h="9485" extrusionOk="0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6913390" y="3462821"/>
              <a:ext cx="278180" cy="350642"/>
            </a:xfrm>
            <a:custGeom>
              <a:avLst/>
              <a:gdLst/>
              <a:ahLst/>
              <a:cxnLst/>
              <a:rect l="l" t="t" r="r" b="b"/>
              <a:pathLst>
                <a:path w="7724" h="9736" extrusionOk="0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6926140" y="3556315"/>
              <a:ext cx="252897" cy="180327"/>
            </a:xfrm>
            <a:custGeom>
              <a:avLst/>
              <a:gdLst/>
              <a:ahLst/>
              <a:cxnLst/>
              <a:rect l="l" t="t" r="r" b="b"/>
              <a:pathLst>
                <a:path w="7022" h="5007" extrusionOk="0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921530" y="3551849"/>
              <a:ext cx="262153" cy="189295"/>
            </a:xfrm>
            <a:custGeom>
              <a:avLst/>
              <a:gdLst/>
              <a:ahLst/>
              <a:cxnLst/>
              <a:rect l="l" t="t" r="r" b="b"/>
              <a:pathLst>
                <a:path w="7279" h="5256" extrusionOk="0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6921242" y="3505174"/>
              <a:ext cx="1188" cy="11705"/>
            </a:xfrm>
            <a:custGeom>
              <a:avLst/>
              <a:gdLst/>
              <a:ahLst/>
              <a:cxnLst/>
              <a:rect l="l" t="t" r="r" b="b"/>
              <a:pathLst>
                <a:path w="33" h="325" extrusionOk="0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6916632" y="3500636"/>
              <a:ext cx="10192" cy="20601"/>
            </a:xfrm>
            <a:custGeom>
              <a:avLst/>
              <a:gdLst/>
              <a:ahLst/>
              <a:cxnLst/>
              <a:rect l="l" t="t" r="r" b="b"/>
              <a:pathLst>
                <a:path w="283" h="572" extrusionOk="0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6902226" y="3382111"/>
              <a:ext cx="302634" cy="172944"/>
            </a:xfrm>
            <a:custGeom>
              <a:avLst/>
              <a:gdLst/>
              <a:ahLst/>
              <a:cxnLst/>
              <a:rect l="l" t="t" r="r" b="b"/>
              <a:pathLst>
                <a:path w="8403" h="4802" extrusionOk="0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6897724" y="3377609"/>
              <a:ext cx="311674" cy="181840"/>
            </a:xfrm>
            <a:custGeom>
              <a:avLst/>
              <a:gdLst/>
              <a:ahLst/>
              <a:cxnLst/>
              <a:rect l="l" t="t" r="r" b="b"/>
              <a:pathLst>
                <a:path w="8654" h="5049" extrusionOk="0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6902226" y="3346529"/>
              <a:ext cx="302634" cy="172980"/>
            </a:xfrm>
            <a:custGeom>
              <a:avLst/>
              <a:gdLst/>
              <a:ahLst/>
              <a:cxnLst/>
              <a:rect l="l" t="t" r="r" b="b"/>
              <a:pathLst>
                <a:path w="8403" h="4803" extrusionOk="0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6897724" y="3342027"/>
              <a:ext cx="311674" cy="181984"/>
            </a:xfrm>
            <a:custGeom>
              <a:avLst/>
              <a:gdLst/>
              <a:ahLst/>
              <a:cxnLst/>
              <a:rect l="l" t="t" r="r" b="b"/>
              <a:pathLst>
                <a:path w="8654" h="5053" extrusionOk="0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6921422" y="3340298"/>
              <a:ext cx="264278" cy="151011"/>
            </a:xfrm>
            <a:custGeom>
              <a:avLst/>
              <a:gdLst/>
              <a:ahLst/>
              <a:cxnLst/>
              <a:rect l="l" t="t" r="r" b="b"/>
              <a:pathLst>
                <a:path w="7338" h="4193" extrusionOk="0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6916884" y="3335760"/>
              <a:ext cx="273318" cy="160087"/>
            </a:xfrm>
            <a:custGeom>
              <a:avLst/>
              <a:gdLst/>
              <a:ahLst/>
              <a:cxnLst/>
              <a:rect l="l" t="t" r="r" b="b"/>
              <a:pathLst>
                <a:path w="7589" h="4445" extrusionOk="0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6921422" y="3309181"/>
              <a:ext cx="264278" cy="151047"/>
            </a:xfrm>
            <a:custGeom>
              <a:avLst/>
              <a:gdLst/>
              <a:ahLst/>
              <a:cxnLst/>
              <a:rect l="l" t="t" r="r" b="b"/>
              <a:pathLst>
                <a:path w="7338" h="4194" extrusionOk="0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6916884" y="3304679"/>
              <a:ext cx="273318" cy="160051"/>
            </a:xfrm>
            <a:custGeom>
              <a:avLst/>
              <a:gdLst/>
              <a:ahLst/>
              <a:cxnLst/>
              <a:rect l="l" t="t" r="r" b="b"/>
              <a:pathLst>
                <a:path w="7589" h="4444" extrusionOk="0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7513576" y="3425581"/>
              <a:ext cx="5798" cy="30901"/>
            </a:xfrm>
            <a:custGeom>
              <a:avLst/>
              <a:gdLst/>
              <a:ahLst/>
              <a:cxnLst/>
              <a:rect l="l" t="t" r="r" b="b"/>
              <a:pathLst>
                <a:path w="161" h="858" extrusionOk="0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6344033" y="3655932"/>
              <a:ext cx="300005" cy="202260"/>
            </a:xfrm>
            <a:custGeom>
              <a:avLst/>
              <a:gdLst/>
              <a:ahLst/>
              <a:cxnLst/>
              <a:rect l="l" t="t" r="r" b="b"/>
              <a:pathLst>
                <a:path w="8330" h="5616" extrusionOk="0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6339351" y="3651394"/>
              <a:ext cx="309297" cy="211336"/>
            </a:xfrm>
            <a:custGeom>
              <a:avLst/>
              <a:gdLst/>
              <a:ahLst/>
              <a:cxnLst/>
              <a:rect l="l" t="t" r="r" b="b"/>
              <a:pathLst>
                <a:path w="8588" h="5868" extrusionOk="0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6511394" y="3474489"/>
              <a:ext cx="285995" cy="209283"/>
            </a:xfrm>
            <a:custGeom>
              <a:avLst/>
              <a:gdLst/>
              <a:ahLst/>
              <a:cxnLst/>
              <a:rect l="l" t="t" r="r" b="b"/>
              <a:pathLst>
                <a:path w="7941" h="5811" extrusionOk="0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6506784" y="3470060"/>
              <a:ext cx="295359" cy="218251"/>
            </a:xfrm>
            <a:custGeom>
              <a:avLst/>
              <a:gdLst/>
              <a:ahLst/>
              <a:cxnLst/>
              <a:rect l="l" t="t" r="r" b="b"/>
              <a:pathLst>
                <a:path w="8201" h="6060" extrusionOk="0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6650879" y="3753497"/>
              <a:ext cx="272201" cy="160447"/>
            </a:xfrm>
            <a:custGeom>
              <a:avLst/>
              <a:gdLst/>
              <a:ahLst/>
              <a:cxnLst/>
              <a:rect l="l" t="t" r="r" b="b"/>
              <a:pathLst>
                <a:path w="7558" h="4455" extrusionOk="0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6646233" y="3749067"/>
              <a:ext cx="281457" cy="169415"/>
            </a:xfrm>
            <a:custGeom>
              <a:avLst/>
              <a:gdLst/>
              <a:ahLst/>
              <a:cxnLst/>
              <a:rect l="l" t="t" r="r" b="b"/>
              <a:pathLst>
                <a:path w="7815" h="4704" extrusionOk="0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55183" y="1746172"/>
              <a:ext cx="714502" cy="1479100"/>
            </a:xfrm>
            <a:custGeom>
              <a:avLst/>
              <a:gdLst/>
              <a:ahLst/>
              <a:cxnLst/>
              <a:rect l="l" t="t" r="r" b="b"/>
              <a:pathLst>
                <a:path w="19839" h="41069" extrusionOk="0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7350826" y="1741743"/>
              <a:ext cx="719616" cy="1488176"/>
            </a:xfrm>
            <a:custGeom>
              <a:avLst/>
              <a:gdLst/>
              <a:ahLst/>
              <a:cxnLst/>
              <a:rect l="l" t="t" r="r" b="b"/>
              <a:pathLst>
                <a:path w="19981" h="41321" extrusionOk="0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7708020" y="1903701"/>
              <a:ext cx="220448" cy="896449"/>
            </a:xfrm>
            <a:custGeom>
              <a:avLst/>
              <a:gdLst/>
              <a:ahLst/>
              <a:cxnLst/>
              <a:rect l="l" t="t" r="r" b="b"/>
              <a:pathLst>
                <a:path w="6121" h="24891" extrusionOk="0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7674706" y="1858935"/>
              <a:ext cx="53266" cy="26363"/>
            </a:xfrm>
            <a:custGeom>
              <a:avLst/>
              <a:gdLst/>
              <a:ahLst/>
              <a:cxnLst/>
              <a:rect l="l" t="t" r="r" b="b"/>
              <a:pathLst>
                <a:path w="1479" h="732" extrusionOk="0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7630732" y="1910580"/>
              <a:ext cx="179571" cy="366561"/>
            </a:xfrm>
            <a:custGeom>
              <a:avLst/>
              <a:gdLst/>
              <a:ahLst/>
              <a:cxnLst/>
              <a:rect l="l" t="t" r="r" b="b"/>
              <a:pathLst>
                <a:path w="4986" h="10178" extrusionOk="0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7217103" y="2651226"/>
              <a:ext cx="621295" cy="818909"/>
            </a:xfrm>
            <a:custGeom>
              <a:avLst/>
              <a:gdLst/>
              <a:ahLst/>
              <a:cxnLst/>
              <a:rect l="l" t="t" r="r" b="b"/>
              <a:pathLst>
                <a:path w="17251" h="22738" extrusionOk="0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7212601" y="2646832"/>
              <a:ext cx="630695" cy="827805"/>
            </a:xfrm>
            <a:custGeom>
              <a:avLst/>
              <a:gdLst/>
              <a:ahLst/>
              <a:cxnLst/>
              <a:rect l="l" t="t" r="r" b="b"/>
              <a:pathLst>
                <a:path w="17512" h="22985" extrusionOk="0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7623817" y="2821576"/>
              <a:ext cx="173736" cy="300437"/>
            </a:xfrm>
            <a:custGeom>
              <a:avLst/>
              <a:gdLst/>
              <a:ahLst/>
              <a:cxnLst/>
              <a:rect l="l" t="t" r="r" b="b"/>
              <a:pathLst>
                <a:path w="4824" h="8342" extrusionOk="0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7580744" y="3157018"/>
              <a:ext cx="32377" cy="253221"/>
            </a:xfrm>
            <a:custGeom>
              <a:avLst/>
              <a:gdLst/>
              <a:ahLst/>
              <a:cxnLst/>
              <a:rect l="l" t="t" r="r" b="b"/>
              <a:pathLst>
                <a:path w="899" h="7031" extrusionOk="0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6845611" y="1955167"/>
              <a:ext cx="700600" cy="1371883"/>
            </a:xfrm>
            <a:custGeom>
              <a:avLst/>
              <a:gdLst/>
              <a:ahLst/>
              <a:cxnLst/>
              <a:rect l="l" t="t" r="r" b="b"/>
              <a:pathLst>
                <a:path w="19453" h="38092" extrusionOk="0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6840569" y="1950737"/>
              <a:ext cx="710252" cy="1380707"/>
            </a:xfrm>
            <a:custGeom>
              <a:avLst/>
              <a:gdLst/>
              <a:ahLst/>
              <a:cxnLst/>
              <a:rect l="l" t="t" r="r" b="b"/>
              <a:pathLst>
                <a:path w="19721" h="38337" extrusionOk="0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7178531" y="2002814"/>
              <a:ext cx="211120" cy="278828"/>
            </a:xfrm>
            <a:custGeom>
              <a:avLst/>
              <a:gdLst/>
              <a:ahLst/>
              <a:cxnLst/>
              <a:rect l="l" t="t" r="r" b="b"/>
              <a:pathLst>
                <a:path w="5862" h="7742" extrusionOk="0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6845611" y="2217211"/>
              <a:ext cx="700600" cy="1109838"/>
            </a:xfrm>
            <a:custGeom>
              <a:avLst/>
              <a:gdLst/>
              <a:ahLst/>
              <a:cxnLst/>
              <a:rect l="l" t="t" r="r" b="b"/>
              <a:pathLst>
                <a:path w="19453" h="30816" extrusionOk="0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840569" y="2212781"/>
              <a:ext cx="710252" cy="1118662"/>
            </a:xfrm>
            <a:custGeom>
              <a:avLst/>
              <a:gdLst/>
              <a:ahLst/>
              <a:cxnLst/>
              <a:rect l="l" t="t" r="r" b="b"/>
              <a:pathLst>
                <a:path w="19721" h="31061" extrusionOk="0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6923907" y="2516674"/>
              <a:ext cx="314051" cy="296728"/>
            </a:xfrm>
            <a:custGeom>
              <a:avLst/>
              <a:gdLst/>
              <a:ahLst/>
              <a:cxnLst/>
              <a:rect l="l" t="t" r="r" b="b"/>
              <a:pathLst>
                <a:path w="8720" h="8239" extrusionOk="0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6920377" y="2512281"/>
              <a:ext cx="322082" cy="305551"/>
            </a:xfrm>
            <a:custGeom>
              <a:avLst/>
              <a:gdLst/>
              <a:ahLst/>
              <a:cxnLst/>
              <a:rect l="l" t="t" r="r" b="b"/>
              <a:pathLst>
                <a:path w="8943" h="8484" extrusionOk="0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6915875" y="1365964"/>
              <a:ext cx="563995" cy="726278"/>
            </a:xfrm>
            <a:custGeom>
              <a:avLst/>
              <a:gdLst/>
              <a:ahLst/>
              <a:cxnLst/>
              <a:rect l="l" t="t" r="r" b="b"/>
              <a:pathLst>
                <a:path w="15660" h="20166" extrusionOk="0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6916272" y="1361606"/>
              <a:ext cx="567632" cy="735210"/>
            </a:xfrm>
            <a:custGeom>
              <a:avLst/>
              <a:gdLst/>
              <a:ahLst/>
              <a:cxnLst/>
              <a:rect l="l" t="t" r="r" b="b"/>
              <a:pathLst>
                <a:path w="15761" h="20414" extrusionOk="0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7147414" y="1370538"/>
              <a:ext cx="327196" cy="717167"/>
            </a:xfrm>
            <a:custGeom>
              <a:avLst/>
              <a:gdLst/>
              <a:ahLst/>
              <a:cxnLst/>
              <a:rect l="l" t="t" r="r" b="b"/>
              <a:pathLst>
                <a:path w="9085" h="19913" extrusionOk="0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7138050" y="1366036"/>
              <a:ext cx="341818" cy="726170"/>
            </a:xfrm>
            <a:custGeom>
              <a:avLst/>
              <a:gdLst/>
              <a:ahLst/>
              <a:cxnLst/>
              <a:rect l="l" t="t" r="r" b="b"/>
              <a:pathLst>
                <a:path w="9491" h="20163" extrusionOk="0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7027017" y="1791515"/>
              <a:ext cx="56183" cy="111719"/>
            </a:xfrm>
            <a:custGeom>
              <a:avLst/>
              <a:gdLst/>
              <a:ahLst/>
              <a:cxnLst/>
              <a:rect l="l" t="t" r="r" b="b"/>
              <a:pathLst>
                <a:path w="1560" h="3102" extrusionOk="0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060115" y="1944110"/>
              <a:ext cx="146113" cy="28668"/>
            </a:xfrm>
            <a:custGeom>
              <a:avLst/>
              <a:gdLst/>
              <a:ahLst/>
              <a:cxnLst/>
              <a:rect l="l" t="t" r="r" b="b"/>
              <a:pathLst>
                <a:path w="4057" h="796" extrusionOk="0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161352" y="1742931"/>
              <a:ext cx="23230" cy="39761"/>
            </a:xfrm>
            <a:custGeom>
              <a:avLst/>
              <a:gdLst/>
              <a:ahLst/>
              <a:cxnLst/>
              <a:rect l="l" t="t" r="r" b="b"/>
              <a:pathLst>
                <a:path w="645" h="1104" extrusionOk="0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6997053" y="1716388"/>
              <a:ext cx="23374" cy="39761"/>
            </a:xfrm>
            <a:custGeom>
              <a:avLst/>
              <a:gdLst/>
              <a:ahLst/>
              <a:cxnLst/>
              <a:rect l="l" t="t" r="r" b="b"/>
              <a:pathLst>
                <a:path w="649" h="1104" extrusionOk="0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6970510" y="1632762"/>
              <a:ext cx="73074" cy="21717"/>
            </a:xfrm>
            <a:custGeom>
              <a:avLst/>
              <a:gdLst/>
              <a:ahLst/>
              <a:cxnLst/>
              <a:rect l="l" t="t" r="r" b="b"/>
              <a:pathLst>
                <a:path w="2029" h="603" extrusionOk="0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7126490" y="1647060"/>
              <a:ext cx="73110" cy="27371"/>
            </a:xfrm>
            <a:custGeom>
              <a:avLst/>
              <a:gdLst/>
              <a:ahLst/>
              <a:cxnLst/>
              <a:rect l="l" t="t" r="r" b="b"/>
              <a:pathLst>
                <a:path w="2030" h="760" extrusionOk="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6756618" y="1246899"/>
              <a:ext cx="816136" cy="607825"/>
            </a:xfrm>
            <a:custGeom>
              <a:avLst/>
              <a:gdLst/>
              <a:ahLst/>
              <a:cxnLst/>
              <a:rect l="l" t="t" r="r" b="b"/>
              <a:pathLst>
                <a:path w="22661" h="16877" extrusionOk="0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6789212" y="1242469"/>
              <a:ext cx="787288" cy="616685"/>
            </a:xfrm>
            <a:custGeom>
              <a:avLst/>
              <a:gdLst/>
              <a:ahLst/>
              <a:cxnLst/>
              <a:rect l="l" t="t" r="r" b="b"/>
              <a:pathLst>
                <a:path w="21860" h="17123" extrusionOk="0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6881409" y="1456505"/>
              <a:ext cx="270689" cy="143268"/>
            </a:xfrm>
            <a:custGeom>
              <a:avLst/>
              <a:gdLst/>
              <a:ahLst/>
              <a:cxnLst/>
              <a:rect l="l" t="t" r="r" b="b"/>
              <a:pathLst>
                <a:path w="7516" h="3978" extrusionOk="0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6834950" y="1495581"/>
              <a:ext cx="25823" cy="64071"/>
            </a:xfrm>
            <a:custGeom>
              <a:avLst/>
              <a:gdLst/>
              <a:ahLst/>
              <a:cxnLst/>
              <a:rect l="l" t="t" r="r" b="b"/>
              <a:pathLst>
                <a:path w="717" h="1779" extrusionOk="0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6874278" y="1331065"/>
              <a:ext cx="527944" cy="137901"/>
            </a:xfrm>
            <a:custGeom>
              <a:avLst/>
              <a:gdLst/>
              <a:ahLst/>
              <a:cxnLst/>
              <a:rect l="l" t="t" r="r" b="b"/>
              <a:pathLst>
                <a:path w="14659" h="3829" extrusionOk="0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7166862" y="1432951"/>
              <a:ext cx="196642" cy="255779"/>
            </a:xfrm>
            <a:custGeom>
              <a:avLst/>
              <a:gdLst/>
              <a:ahLst/>
              <a:cxnLst/>
              <a:rect l="l" t="t" r="r" b="b"/>
              <a:pathLst>
                <a:path w="5460" h="7102" extrusionOk="0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7297056" y="1484308"/>
              <a:ext cx="208023" cy="85752"/>
            </a:xfrm>
            <a:custGeom>
              <a:avLst/>
              <a:gdLst/>
              <a:ahLst/>
              <a:cxnLst/>
              <a:rect l="l" t="t" r="r" b="b"/>
              <a:pathLst>
                <a:path w="5776" h="2381" extrusionOk="0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7219120" y="1403851"/>
              <a:ext cx="44983" cy="50925"/>
            </a:xfrm>
            <a:custGeom>
              <a:avLst/>
              <a:gdLst/>
              <a:ahLst/>
              <a:cxnLst/>
              <a:rect l="l" t="t" r="r" b="b"/>
              <a:pathLst>
                <a:path w="1249" h="1414" extrusionOk="0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6881553" y="1662042"/>
              <a:ext cx="420295" cy="194841"/>
            </a:xfrm>
            <a:custGeom>
              <a:avLst/>
              <a:gdLst/>
              <a:ahLst/>
              <a:cxnLst/>
              <a:rect l="l" t="t" r="r" b="b"/>
              <a:pathLst>
                <a:path w="11670" h="5410" extrusionOk="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7297416" y="1703099"/>
              <a:ext cx="172440" cy="66304"/>
            </a:xfrm>
            <a:custGeom>
              <a:avLst/>
              <a:gdLst/>
              <a:ahLst/>
              <a:cxnLst/>
              <a:rect l="l" t="t" r="r" b="b"/>
              <a:pathLst>
                <a:path w="4788" h="1841" extrusionOk="0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7292914" y="1698633"/>
              <a:ext cx="181480" cy="75271"/>
            </a:xfrm>
            <a:custGeom>
              <a:avLst/>
              <a:gdLst/>
              <a:ahLst/>
              <a:cxnLst/>
              <a:rect l="l" t="t" r="r" b="b"/>
              <a:pathLst>
                <a:path w="5039" h="2090" extrusionOk="0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7393647" y="1585654"/>
              <a:ext cx="216918" cy="305335"/>
            </a:xfrm>
            <a:custGeom>
              <a:avLst/>
              <a:gdLst/>
              <a:ahLst/>
              <a:cxnLst/>
              <a:rect l="l" t="t" r="r" b="b"/>
              <a:pathLst>
                <a:path w="6023" h="8478" extrusionOk="0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7396168" y="1581188"/>
              <a:ext cx="212020" cy="314267"/>
            </a:xfrm>
            <a:custGeom>
              <a:avLst/>
              <a:gdLst/>
              <a:ahLst/>
              <a:cxnLst/>
              <a:rect l="l" t="t" r="r" b="b"/>
              <a:pathLst>
                <a:path w="5887" h="8726" extrusionOk="0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7479362" y="1617924"/>
              <a:ext cx="156881" cy="256463"/>
            </a:xfrm>
            <a:custGeom>
              <a:avLst/>
              <a:gdLst/>
              <a:ahLst/>
              <a:cxnLst/>
              <a:rect l="l" t="t" r="r" b="b"/>
              <a:pathLst>
                <a:path w="4356" h="7121" extrusionOk="0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474356" y="1613494"/>
              <a:ext cx="166930" cy="265431"/>
            </a:xfrm>
            <a:custGeom>
              <a:avLst/>
              <a:gdLst/>
              <a:ahLst/>
              <a:cxnLst/>
              <a:rect l="l" t="t" r="r" b="b"/>
              <a:pathLst>
                <a:path w="4635" h="7370" extrusionOk="0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540623" y="1404067"/>
              <a:ext cx="98537" cy="367965"/>
            </a:xfrm>
            <a:custGeom>
              <a:avLst/>
              <a:gdLst/>
              <a:ahLst/>
              <a:cxnLst/>
              <a:rect l="l" t="t" r="r" b="b"/>
              <a:pathLst>
                <a:path w="2736" h="10217" extrusionOk="0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536986" y="1399529"/>
              <a:ext cx="114312" cy="376897"/>
            </a:xfrm>
            <a:custGeom>
              <a:avLst/>
              <a:gdLst/>
              <a:ahLst/>
              <a:cxnLst/>
              <a:rect l="l" t="t" r="r" b="b"/>
              <a:pathLst>
                <a:path w="3174" h="10465" extrusionOk="0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313983" y="1211604"/>
              <a:ext cx="336992" cy="283006"/>
            </a:xfrm>
            <a:custGeom>
              <a:avLst/>
              <a:gdLst/>
              <a:ahLst/>
              <a:cxnLst/>
              <a:rect l="l" t="t" r="r" b="b"/>
              <a:pathLst>
                <a:path w="9357" h="7858" extrusionOk="0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309337" y="1207174"/>
              <a:ext cx="342215" cy="291866"/>
            </a:xfrm>
            <a:custGeom>
              <a:avLst/>
              <a:gdLst/>
              <a:ahLst/>
              <a:cxnLst/>
              <a:rect l="l" t="t" r="r" b="b"/>
              <a:pathLst>
                <a:path w="9502" h="8104" extrusionOk="0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6122470" y="3243922"/>
              <a:ext cx="144384" cy="43290"/>
            </a:xfrm>
            <a:custGeom>
              <a:avLst/>
              <a:gdLst/>
              <a:ahLst/>
              <a:cxnLst/>
              <a:rect l="l" t="t" r="r" b="b"/>
              <a:pathLst>
                <a:path w="4009" h="1202" extrusionOk="0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6122579" y="3237296"/>
              <a:ext cx="156413" cy="54419"/>
            </a:xfrm>
            <a:custGeom>
              <a:avLst/>
              <a:gdLst/>
              <a:ahLst/>
              <a:cxnLst/>
              <a:rect l="l" t="t" r="r" b="b"/>
              <a:pathLst>
                <a:path w="4343" h="1511" extrusionOk="0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6030381" y="2409674"/>
              <a:ext cx="1565572" cy="1017388"/>
            </a:xfrm>
            <a:custGeom>
              <a:avLst/>
              <a:gdLst/>
              <a:ahLst/>
              <a:cxnLst/>
              <a:rect l="l" t="t" r="r" b="b"/>
              <a:pathLst>
                <a:path w="43470" h="28249" extrusionOk="0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6061570" y="2407549"/>
              <a:ext cx="1539137" cy="1023978"/>
            </a:xfrm>
            <a:custGeom>
              <a:avLst/>
              <a:gdLst/>
              <a:ahLst/>
              <a:cxnLst/>
              <a:rect l="l" t="t" r="r" b="b"/>
              <a:pathLst>
                <a:path w="42736" h="28432" extrusionOk="0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6481718" y="2523949"/>
              <a:ext cx="1092551" cy="739568"/>
            </a:xfrm>
            <a:custGeom>
              <a:avLst/>
              <a:gdLst/>
              <a:ahLst/>
              <a:cxnLst/>
              <a:rect l="l" t="t" r="r" b="b"/>
              <a:pathLst>
                <a:path w="30336" h="20535" extrusionOk="0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06816" y="2409674"/>
              <a:ext cx="289128" cy="303246"/>
            </a:xfrm>
            <a:custGeom>
              <a:avLst/>
              <a:gdLst/>
              <a:ahLst/>
              <a:cxnLst/>
              <a:rect l="l" t="t" r="r" b="b"/>
              <a:pathLst>
                <a:path w="8028" h="8420" extrusionOk="0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02062" y="2405244"/>
              <a:ext cx="298636" cy="312178"/>
            </a:xfrm>
            <a:custGeom>
              <a:avLst/>
              <a:gdLst/>
              <a:ahLst/>
              <a:cxnLst/>
              <a:rect l="l" t="t" r="r" b="b"/>
              <a:pathLst>
                <a:path w="8292" h="8668" extrusionOk="0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5937031" y="2844734"/>
              <a:ext cx="716879" cy="353487"/>
            </a:xfrm>
            <a:custGeom>
              <a:avLst/>
              <a:gdLst/>
              <a:ahLst/>
              <a:cxnLst/>
              <a:rect l="l" t="t" r="r" b="b"/>
              <a:pathLst>
                <a:path w="19905" h="9815" extrusionOk="0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5932493" y="2840232"/>
              <a:ext cx="726062" cy="362527"/>
            </a:xfrm>
            <a:custGeom>
              <a:avLst/>
              <a:gdLst/>
              <a:ahLst/>
              <a:cxnLst/>
              <a:rect l="l" t="t" r="r" b="b"/>
              <a:pathLst>
                <a:path w="20160" h="10066" extrusionOk="0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030633" y="2889536"/>
              <a:ext cx="161779" cy="59857"/>
            </a:xfrm>
            <a:custGeom>
              <a:avLst/>
              <a:gdLst/>
              <a:ahLst/>
              <a:cxnLst/>
              <a:rect l="l" t="t" r="r" b="b"/>
              <a:pathLst>
                <a:path w="4492" h="1662" extrusionOk="0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055159" y="2963295"/>
              <a:ext cx="518544" cy="182776"/>
            </a:xfrm>
            <a:custGeom>
              <a:avLst/>
              <a:gdLst/>
              <a:ahLst/>
              <a:cxnLst/>
              <a:rect l="l" t="t" r="r" b="b"/>
              <a:pathLst>
                <a:path w="14398" h="5075" extrusionOk="0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265197" y="2772164"/>
              <a:ext cx="640959" cy="186666"/>
            </a:xfrm>
            <a:custGeom>
              <a:avLst/>
              <a:gdLst/>
              <a:ahLst/>
              <a:cxnLst/>
              <a:rect l="l" t="t" r="r" b="b"/>
              <a:pathLst>
                <a:path w="17797" h="5183" extrusionOk="0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269087" y="2767734"/>
              <a:ext cx="641679" cy="195525"/>
            </a:xfrm>
            <a:custGeom>
              <a:avLst/>
              <a:gdLst/>
              <a:ahLst/>
              <a:cxnLst/>
              <a:rect l="l" t="t" r="r" b="b"/>
              <a:pathLst>
                <a:path w="17817" h="5429" extrusionOk="0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513159" y="2821900"/>
              <a:ext cx="385216" cy="125332"/>
            </a:xfrm>
            <a:custGeom>
              <a:avLst/>
              <a:gdLst/>
              <a:ahLst/>
              <a:cxnLst/>
              <a:rect l="l" t="t" r="r" b="b"/>
              <a:pathLst>
                <a:path w="10696" h="3480" extrusionOk="0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168425" y="2880532"/>
              <a:ext cx="56976" cy="59605"/>
            </a:xfrm>
            <a:custGeom>
              <a:avLst/>
              <a:gdLst/>
              <a:ahLst/>
              <a:cxnLst/>
              <a:rect l="l" t="t" r="r" b="b"/>
              <a:pathLst>
                <a:path w="1582" h="1655" extrusionOk="0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165580" y="2876067"/>
              <a:ext cx="64575" cy="68537"/>
            </a:xfrm>
            <a:custGeom>
              <a:avLst/>
              <a:gdLst/>
              <a:ahLst/>
              <a:cxnLst/>
              <a:rect l="l" t="t" r="r" b="b"/>
              <a:pathLst>
                <a:path w="1793" h="1903" extrusionOk="0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207033" y="2863894"/>
              <a:ext cx="43290" cy="96772"/>
            </a:xfrm>
            <a:custGeom>
              <a:avLst/>
              <a:gdLst/>
              <a:ahLst/>
              <a:cxnLst/>
              <a:rect l="l" t="t" r="r" b="b"/>
              <a:pathLst>
                <a:path w="1202" h="2687" extrusionOk="0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202279" y="2859428"/>
              <a:ext cx="52438" cy="105740"/>
            </a:xfrm>
            <a:custGeom>
              <a:avLst/>
              <a:gdLst/>
              <a:ahLst/>
              <a:cxnLst/>
              <a:rect l="l" t="t" r="r" b="b"/>
              <a:pathLst>
                <a:path w="1456" h="2936" extrusionOk="0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218702" y="2839079"/>
              <a:ext cx="56436" cy="119462"/>
            </a:xfrm>
            <a:custGeom>
              <a:avLst/>
              <a:gdLst/>
              <a:ahLst/>
              <a:cxnLst/>
              <a:rect l="l" t="t" r="r" b="b"/>
              <a:pathLst>
                <a:path w="1567" h="3317" extrusionOk="0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6216829" y="2834577"/>
              <a:ext cx="62702" cy="128466"/>
            </a:xfrm>
            <a:custGeom>
              <a:avLst/>
              <a:gdLst/>
              <a:ahLst/>
              <a:cxnLst/>
              <a:rect l="l" t="t" r="r" b="b"/>
              <a:pathLst>
                <a:path w="1741" h="3567" extrusionOk="0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6250287" y="2822404"/>
              <a:ext cx="59677" cy="147013"/>
            </a:xfrm>
            <a:custGeom>
              <a:avLst/>
              <a:gdLst/>
              <a:ahLst/>
              <a:cxnLst/>
              <a:rect l="l" t="t" r="r" b="b"/>
              <a:pathLst>
                <a:path w="1657" h="4082" extrusionOk="0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6244885" y="2818011"/>
              <a:ext cx="69689" cy="155909"/>
            </a:xfrm>
            <a:custGeom>
              <a:avLst/>
              <a:gdLst/>
              <a:ahLst/>
              <a:cxnLst/>
              <a:rect l="l" t="t" r="r" b="b"/>
              <a:pathLst>
                <a:path w="1935" h="4329" extrusionOk="0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6279711" y="2667793"/>
              <a:ext cx="96268" cy="352587"/>
            </a:xfrm>
            <a:custGeom>
              <a:avLst/>
              <a:gdLst/>
              <a:ahLst/>
              <a:cxnLst/>
              <a:rect l="l" t="t" r="r" b="b"/>
              <a:pathLst>
                <a:path w="2673" h="9790" extrusionOk="0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6350408" y="2656592"/>
              <a:ext cx="22978" cy="17503"/>
            </a:xfrm>
            <a:custGeom>
              <a:avLst/>
              <a:gdLst/>
              <a:ahLst/>
              <a:cxnLst/>
              <a:rect l="l" t="t" r="r" b="b"/>
              <a:pathLst>
                <a:path w="638" h="486" extrusionOk="0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286734" y="2918636"/>
              <a:ext cx="207410" cy="78333"/>
            </a:xfrm>
            <a:custGeom>
              <a:avLst/>
              <a:gdLst/>
              <a:ahLst/>
              <a:cxnLst/>
              <a:rect l="l" t="t" r="r" b="b"/>
              <a:pathLst>
                <a:path w="5759" h="2175" extrusionOk="0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6282376" y="2914206"/>
              <a:ext cx="216774" cy="87156"/>
            </a:xfrm>
            <a:custGeom>
              <a:avLst/>
              <a:gdLst/>
              <a:ahLst/>
              <a:cxnLst/>
              <a:rect l="l" t="t" r="r" b="b"/>
              <a:pathLst>
                <a:path w="6019" h="2420" extrusionOk="0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5058415" y="2359758"/>
              <a:ext cx="454905" cy="422852"/>
            </a:xfrm>
            <a:custGeom>
              <a:avLst/>
              <a:gdLst/>
              <a:ahLst/>
              <a:cxnLst/>
              <a:rect l="l" t="t" r="r" b="b"/>
              <a:pathLst>
                <a:path w="12631" h="11741" extrusionOk="0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7313838" y="3674336"/>
              <a:ext cx="341602" cy="237087"/>
            </a:xfrm>
            <a:custGeom>
              <a:avLst/>
              <a:gdLst/>
              <a:ahLst/>
              <a:cxnLst/>
              <a:rect l="l" t="t" r="r" b="b"/>
              <a:pathLst>
                <a:path w="9485" h="6583" extrusionOk="0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7309193" y="3669942"/>
              <a:ext cx="350894" cy="245982"/>
            </a:xfrm>
            <a:custGeom>
              <a:avLst/>
              <a:gdLst/>
              <a:ahLst/>
              <a:cxnLst/>
              <a:rect l="l" t="t" r="r" b="b"/>
              <a:pathLst>
                <a:path w="9743" h="6830" extrusionOk="0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7313838" y="3560565"/>
              <a:ext cx="341602" cy="227723"/>
            </a:xfrm>
            <a:custGeom>
              <a:avLst/>
              <a:gdLst/>
              <a:ahLst/>
              <a:cxnLst/>
              <a:rect l="l" t="t" r="r" b="b"/>
              <a:pathLst>
                <a:path w="9485" h="6323" extrusionOk="0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7309337" y="3556063"/>
              <a:ext cx="350606" cy="236727"/>
            </a:xfrm>
            <a:custGeom>
              <a:avLst/>
              <a:gdLst/>
              <a:ahLst/>
              <a:cxnLst/>
              <a:rect l="l" t="t" r="r" b="b"/>
              <a:pathLst>
                <a:path w="9735" h="6573" extrusionOk="0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7339409" y="3577456"/>
              <a:ext cx="290605" cy="193761"/>
            </a:xfrm>
            <a:custGeom>
              <a:avLst/>
              <a:gdLst/>
              <a:ahLst/>
              <a:cxnLst/>
              <a:rect l="l" t="t" r="r" b="b"/>
              <a:pathLst>
                <a:path w="8069" h="5380" extrusionOk="0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334907" y="3573062"/>
              <a:ext cx="299501" cy="202692"/>
            </a:xfrm>
            <a:custGeom>
              <a:avLst/>
              <a:gdLst/>
              <a:ahLst/>
              <a:cxnLst/>
              <a:rect l="l" t="t" r="r" b="b"/>
              <a:pathLst>
                <a:path w="8316" h="5628" extrusionOk="0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41894" y="3612570"/>
              <a:ext cx="285599" cy="158646"/>
            </a:xfrm>
            <a:custGeom>
              <a:avLst/>
              <a:gdLst/>
              <a:ahLst/>
              <a:cxnLst/>
              <a:rect l="l" t="t" r="r" b="b"/>
              <a:pathLst>
                <a:path w="7930" h="4405" extrusionOk="0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337392" y="3608177"/>
              <a:ext cx="294639" cy="167578"/>
            </a:xfrm>
            <a:custGeom>
              <a:avLst/>
              <a:gdLst/>
              <a:ahLst/>
              <a:cxnLst/>
              <a:rect l="l" t="t" r="r" b="b"/>
              <a:pathLst>
                <a:path w="8181" h="4653" extrusionOk="0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335879" y="3404296"/>
              <a:ext cx="301121" cy="326800"/>
            </a:xfrm>
            <a:custGeom>
              <a:avLst/>
              <a:gdLst/>
              <a:ahLst/>
              <a:cxnLst/>
              <a:rect l="l" t="t" r="r" b="b"/>
              <a:pathLst>
                <a:path w="8361" h="9074" extrusionOk="0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330621" y="3399831"/>
              <a:ext cx="314195" cy="335660"/>
            </a:xfrm>
            <a:custGeom>
              <a:avLst/>
              <a:gdLst/>
              <a:ahLst/>
              <a:cxnLst/>
              <a:rect l="l" t="t" r="r" b="b"/>
              <a:pathLst>
                <a:path w="8724" h="9320" extrusionOk="0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362458" y="3423925"/>
              <a:ext cx="136965" cy="187170"/>
            </a:xfrm>
            <a:custGeom>
              <a:avLst/>
              <a:gdLst/>
              <a:ahLst/>
              <a:cxnLst/>
              <a:rect l="l" t="t" r="r" b="b"/>
              <a:pathLst>
                <a:path w="3803" h="5197" extrusionOk="0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7380250" y="3614587"/>
              <a:ext cx="91766" cy="89497"/>
            </a:xfrm>
            <a:custGeom>
              <a:avLst/>
              <a:gdLst/>
              <a:ahLst/>
              <a:cxnLst/>
              <a:rect l="l" t="t" r="r" b="b"/>
              <a:pathLst>
                <a:path w="2548" h="2485" extrusionOk="0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7363719" y="3597588"/>
              <a:ext cx="15198" cy="15991"/>
            </a:xfrm>
            <a:custGeom>
              <a:avLst/>
              <a:gdLst/>
              <a:ahLst/>
              <a:cxnLst/>
              <a:rect l="l" t="t" r="r" b="b"/>
              <a:pathLst>
                <a:path w="422" h="444" extrusionOk="0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7492508" y="3470420"/>
              <a:ext cx="24850" cy="207482"/>
            </a:xfrm>
            <a:custGeom>
              <a:avLst/>
              <a:gdLst/>
              <a:ahLst/>
              <a:cxnLst/>
              <a:rect l="l" t="t" r="r" b="b"/>
              <a:pathLst>
                <a:path w="690" h="5761" extrusionOk="0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7491283" y="3686725"/>
              <a:ext cx="6519" cy="28488"/>
            </a:xfrm>
            <a:custGeom>
              <a:avLst/>
              <a:gdLst/>
              <a:ahLst/>
              <a:cxnLst/>
              <a:rect l="l" t="t" r="r" b="b"/>
              <a:pathLst>
                <a:path w="181" h="791" extrusionOk="0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7601524" y="3538632"/>
              <a:ext cx="6051" cy="16963"/>
            </a:xfrm>
            <a:custGeom>
              <a:avLst/>
              <a:gdLst/>
              <a:ahLst/>
              <a:cxnLst/>
              <a:rect l="l" t="t" r="r" b="b"/>
              <a:pathLst>
                <a:path w="168" h="471" extrusionOk="0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7526325" y="3569461"/>
              <a:ext cx="77864" cy="117049"/>
            </a:xfrm>
            <a:custGeom>
              <a:avLst/>
              <a:gdLst/>
              <a:ahLst/>
              <a:cxnLst/>
              <a:rect l="l" t="t" r="r" b="b"/>
              <a:pathLst>
                <a:path w="2162" h="3250" extrusionOk="0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7545269" y="3517923"/>
              <a:ext cx="40121" cy="73002"/>
            </a:xfrm>
            <a:custGeom>
              <a:avLst/>
              <a:gdLst/>
              <a:ahLst/>
              <a:cxnLst/>
              <a:rect l="l" t="t" r="r" b="b"/>
              <a:pathLst>
                <a:path w="1114" h="2027" extrusionOk="0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277226" y="2818767"/>
              <a:ext cx="40121" cy="161563"/>
            </a:xfrm>
            <a:custGeom>
              <a:avLst/>
              <a:gdLst/>
              <a:ahLst/>
              <a:cxnLst/>
              <a:rect l="l" t="t" r="r" b="b"/>
              <a:pathLst>
                <a:path w="1114" h="4486" extrusionOk="0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6278090" y="2980618"/>
              <a:ext cx="41921" cy="40193"/>
            </a:xfrm>
            <a:custGeom>
              <a:avLst/>
              <a:gdLst/>
              <a:ahLst/>
              <a:cxnLst/>
              <a:rect l="l" t="t" r="r" b="b"/>
              <a:pathLst>
                <a:path w="1164" h="1116" extrusionOk="0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Briefly introduce Kaggle</a:t>
            </a:r>
            <a:br>
              <a:rPr lang="en-US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Why do we need visualization?</a:t>
            </a:r>
            <a:br>
              <a:rPr lang="en-US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title" idx="7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02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INTRODUCTION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WHY VISUALIZATION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6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01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is a</a:t>
            </a:r>
            <a:r>
              <a:rPr lang="en-US" dirty="0">
                <a:solidFill>
                  <a:srgbClr val="434343"/>
                </a:solidFill>
              </a:rPr>
              <a:t>n</a:t>
            </a:r>
            <a:r>
              <a:rPr lang="en-US" dirty="0"/>
              <a:t> example of </a:t>
            </a:r>
            <a:r>
              <a:rPr lang="en-US" dirty="0" err="1"/>
              <a:t>Seabron</a:t>
            </a:r>
            <a:r>
              <a:rPr lang="en-US" dirty="0"/>
              <a:t> and </a:t>
            </a:r>
            <a:r>
              <a:rPr lang="en-US" dirty="0" err="1"/>
              <a:t>Plotly</a:t>
            </a:r>
            <a:r>
              <a:rPr lang="en-US" dirty="0"/>
              <a:t>.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638978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PRACTISE TIME!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title" idx="8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34343"/>
                </a:solidFill>
              </a:rPr>
              <a:t>0</a:t>
            </a:r>
            <a:r>
              <a:rPr lang="en-US" dirty="0">
                <a:solidFill>
                  <a:srgbClr val="434343"/>
                </a:solidFill>
              </a:rPr>
              <a:t>4</a:t>
            </a:r>
            <a:endParaRPr sz="7200" dirty="0">
              <a:solidFill>
                <a:srgbClr val="434343"/>
              </a:solidFill>
            </a:endParaRPr>
          </a:p>
        </p:txBody>
      </p:sp>
      <p:grpSp>
        <p:nvGrpSpPr>
          <p:cNvPr id="348" name="Google Shape;348;p31"/>
          <p:cNvGrpSpPr/>
          <p:nvPr/>
        </p:nvGrpSpPr>
        <p:grpSpPr>
          <a:xfrm>
            <a:off x="228600" y="152400"/>
            <a:ext cx="5095773" cy="4486606"/>
            <a:chOff x="238225" y="-1129285"/>
            <a:chExt cx="7978351" cy="6979785"/>
          </a:xfrm>
        </p:grpSpPr>
        <p:sp>
          <p:nvSpPr>
            <p:cNvPr id="349" name="Google Shape;349;p31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avLst/>
              <a:gdLst/>
              <a:ahLst/>
              <a:cxnLst/>
              <a:rect l="l" t="t" r="r" b="b"/>
              <a:pathLst>
                <a:path w="26625" h="22343" extrusionOk="0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2533500" y="2823825"/>
              <a:ext cx="1246300" cy="650775"/>
            </a:xfrm>
            <a:custGeom>
              <a:avLst/>
              <a:gdLst/>
              <a:ahLst/>
              <a:cxnLst/>
              <a:rect l="l" t="t" r="r" b="b"/>
              <a:pathLst>
                <a:path w="49852" h="26031" extrusionOk="0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654600" y="3809600"/>
              <a:ext cx="529225" cy="1176775"/>
            </a:xfrm>
            <a:custGeom>
              <a:avLst/>
              <a:gdLst/>
              <a:ahLst/>
              <a:cxnLst/>
              <a:rect l="l" t="t" r="r" b="b"/>
              <a:pathLst>
                <a:path w="21169" h="47071" extrusionOk="0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1424375" y="3888875"/>
              <a:ext cx="1678925" cy="1160600"/>
            </a:xfrm>
            <a:custGeom>
              <a:avLst/>
              <a:gdLst/>
              <a:ahLst/>
              <a:cxnLst/>
              <a:rect l="l" t="t" r="r" b="b"/>
              <a:pathLst>
                <a:path w="67157" h="46424" extrusionOk="0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2159750" y="4044200"/>
              <a:ext cx="766300" cy="585650"/>
            </a:xfrm>
            <a:custGeom>
              <a:avLst/>
              <a:gdLst/>
              <a:ahLst/>
              <a:cxnLst/>
              <a:rect l="l" t="t" r="r" b="b"/>
              <a:pathLst>
                <a:path w="30652" h="23426" extrusionOk="0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2391400" y="4103125"/>
              <a:ext cx="490100" cy="374550"/>
            </a:xfrm>
            <a:custGeom>
              <a:avLst/>
              <a:gdLst/>
              <a:ahLst/>
              <a:cxnLst/>
              <a:rect l="l" t="t" r="r" b="b"/>
              <a:pathLst>
                <a:path w="19604" h="14982" extrusionOk="0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042800" y="1458975"/>
              <a:ext cx="4213450" cy="2854350"/>
            </a:xfrm>
            <a:custGeom>
              <a:avLst/>
              <a:gdLst/>
              <a:ahLst/>
              <a:cxnLst/>
              <a:rect l="l" t="t" r="r" b="b"/>
              <a:pathLst>
                <a:path w="168538" h="114174" extrusionOk="0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3035150" y="1450850"/>
              <a:ext cx="4226975" cy="2869350"/>
            </a:xfrm>
            <a:custGeom>
              <a:avLst/>
              <a:gdLst/>
              <a:ahLst/>
              <a:cxnLst/>
              <a:rect l="l" t="t" r="r" b="b"/>
              <a:pathLst>
                <a:path w="169079" h="114774" extrusionOk="0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3453050" y="1593075"/>
              <a:ext cx="3691175" cy="2711350"/>
            </a:xfrm>
            <a:custGeom>
              <a:avLst/>
              <a:gdLst/>
              <a:ahLst/>
              <a:cxnLst/>
              <a:rect l="l" t="t" r="r" b="b"/>
              <a:pathLst>
                <a:path w="147647" h="108454" extrusionOk="0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447050" y="1585275"/>
              <a:ext cx="3809200" cy="2728050"/>
            </a:xfrm>
            <a:custGeom>
              <a:avLst/>
              <a:gdLst/>
              <a:ahLst/>
              <a:cxnLst/>
              <a:rect l="l" t="t" r="r" b="b"/>
              <a:pathLst>
                <a:path w="152368" h="109122" extrusionOk="0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2723850" y="3507425"/>
              <a:ext cx="812900" cy="925725"/>
            </a:xfrm>
            <a:custGeom>
              <a:avLst/>
              <a:gdLst/>
              <a:ahLst/>
              <a:cxnLst/>
              <a:rect l="l" t="t" r="r" b="b"/>
              <a:pathLst>
                <a:path w="32516" h="37029" extrusionOk="0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2715325" y="3495975"/>
              <a:ext cx="831975" cy="945050"/>
            </a:xfrm>
            <a:custGeom>
              <a:avLst/>
              <a:gdLst/>
              <a:ahLst/>
              <a:cxnLst/>
              <a:rect l="l" t="t" r="r" b="b"/>
              <a:pathLst>
                <a:path w="33279" h="37802" extrusionOk="0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2773375" y="3810625"/>
              <a:ext cx="73375" cy="72100"/>
            </a:xfrm>
            <a:custGeom>
              <a:avLst/>
              <a:gdLst/>
              <a:ahLst/>
              <a:cxnLst/>
              <a:rect l="l" t="t" r="r" b="b"/>
              <a:pathLst>
                <a:path w="2935" h="2884" extrusionOk="0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2877650" y="3602225"/>
              <a:ext cx="177500" cy="176325"/>
            </a:xfrm>
            <a:custGeom>
              <a:avLst/>
              <a:gdLst/>
              <a:ahLst/>
              <a:cxnLst/>
              <a:rect l="l" t="t" r="r" b="b"/>
              <a:pathLst>
                <a:path w="7100" h="7053" extrusionOk="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14600" y="28547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298125" y="2927900"/>
              <a:ext cx="491525" cy="430775"/>
            </a:xfrm>
            <a:custGeom>
              <a:avLst/>
              <a:gdLst/>
              <a:ahLst/>
              <a:cxnLst/>
              <a:rect l="l" t="t" r="r" b="b"/>
              <a:pathLst>
                <a:path w="19661" h="17231" extrusionOk="0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290350" y="2921050"/>
              <a:ext cx="491400" cy="444300"/>
            </a:xfrm>
            <a:custGeom>
              <a:avLst/>
              <a:gdLst/>
              <a:ahLst/>
              <a:cxnLst/>
              <a:rect l="l" t="t" r="r" b="b"/>
              <a:pathLst>
                <a:path w="19656" h="17772" extrusionOk="0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422150" y="2986025"/>
              <a:ext cx="359600" cy="365725"/>
            </a:xfrm>
            <a:custGeom>
              <a:avLst/>
              <a:gdLst/>
              <a:ahLst/>
              <a:cxnLst/>
              <a:rect l="l" t="t" r="r" b="b"/>
              <a:pathLst>
                <a:path w="14384" h="14629" extrusionOk="0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418700" y="2981575"/>
              <a:ext cx="370950" cy="377050"/>
            </a:xfrm>
            <a:custGeom>
              <a:avLst/>
              <a:gdLst/>
              <a:ahLst/>
              <a:cxnLst/>
              <a:rect l="l" t="t" r="r" b="b"/>
              <a:pathLst>
                <a:path w="14838" h="15082" extrusionOk="0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794975" y="2529775"/>
              <a:ext cx="658450" cy="577050"/>
            </a:xfrm>
            <a:custGeom>
              <a:avLst/>
              <a:gdLst/>
              <a:ahLst/>
              <a:cxnLst/>
              <a:rect l="l" t="t" r="r" b="b"/>
              <a:pathLst>
                <a:path w="26338" h="23082" extrusionOk="0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872775" y="2666825"/>
              <a:ext cx="31850" cy="43950"/>
            </a:xfrm>
            <a:custGeom>
              <a:avLst/>
              <a:gdLst/>
              <a:ahLst/>
              <a:cxnLst/>
              <a:rect l="l" t="t" r="r" b="b"/>
              <a:pathLst>
                <a:path w="1274" h="1758" extrusionOk="0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913650" y="2620500"/>
              <a:ext cx="31350" cy="29775"/>
            </a:xfrm>
            <a:custGeom>
              <a:avLst/>
              <a:gdLst/>
              <a:ahLst/>
              <a:cxnLst/>
              <a:rect l="l" t="t" r="r" b="b"/>
              <a:pathLst>
                <a:path w="1254" h="1191" extrusionOk="0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878375" y="2602975"/>
              <a:ext cx="491500" cy="430750"/>
            </a:xfrm>
            <a:custGeom>
              <a:avLst/>
              <a:gdLst/>
              <a:ahLst/>
              <a:cxnLst/>
              <a:rect l="l" t="t" r="r" b="b"/>
              <a:pathLst>
                <a:path w="19660" h="17230" extrusionOk="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870725" y="2596025"/>
              <a:ext cx="483400" cy="444525"/>
            </a:xfrm>
            <a:custGeom>
              <a:avLst/>
              <a:gdLst/>
              <a:ahLst/>
              <a:cxnLst/>
              <a:rect l="l" t="t" r="r" b="b"/>
              <a:pathLst>
                <a:path w="19336" h="17781" extrusionOk="0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5002375" y="2661100"/>
              <a:ext cx="337600" cy="365825"/>
            </a:xfrm>
            <a:custGeom>
              <a:avLst/>
              <a:gdLst/>
              <a:ahLst/>
              <a:cxnLst/>
              <a:rect l="l" t="t" r="r" b="b"/>
              <a:pathLst>
                <a:path w="13504" h="14633" extrusionOk="0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998975" y="2656650"/>
              <a:ext cx="370900" cy="377025"/>
            </a:xfrm>
            <a:custGeom>
              <a:avLst/>
              <a:gdLst/>
              <a:ahLst/>
              <a:cxnLst/>
              <a:rect l="l" t="t" r="r" b="b"/>
              <a:pathLst>
                <a:path w="14836" h="15081" extrusionOk="0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375200" y="22048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461175" y="2332975"/>
              <a:ext cx="31700" cy="44075"/>
            </a:xfrm>
            <a:custGeom>
              <a:avLst/>
              <a:gdLst/>
              <a:ahLst/>
              <a:cxnLst/>
              <a:rect l="l" t="t" r="r" b="b"/>
              <a:pathLst>
                <a:path w="1268" h="1763" extrusionOk="0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5501900" y="2286650"/>
              <a:ext cx="31475" cy="29775"/>
            </a:xfrm>
            <a:custGeom>
              <a:avLst/>
              <a:gdLst/>
              <a:ahLst/>
              <a:cxnLst/>
              <a:rect l="l" t="t" r="r" b="b"/>
              <a:pathLst>
                <a:path w="1259" h="1191" extrusionOk="0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5458600" y="2278025"/>
              <a:ext cx="491650" cy="430750"/>
            </a:xfrm>
            <a:custGeom>
              <a:avLst/>
              <a:gdLst/>
              <a:ahLst/>
              <a:cxnLst/>
              <a:rect l="l" t="t" r="r" b="b"/>
              <a:pathLst>
                <a:path w="19666" h="17230" extrusionOk="0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450950" y="2271075"/>
              <a:ext cx="506950" cy="444425"/>
            </a:xfrm>
            <a:custGeom>
              <a:avLst/>
              <a:gdLst/>
              <a:ahLst/>
              <a:cxnLst/>
              <a:rect l="l" t="t" r="r" b="b"/>
              <a:pathLst>
                <a:path w="20278" h="17777" extrusionOk="0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582650" y="2336150"/>
              <a:ext cx="359725" cy="365725"/>
            </a:xfrm>
            <a:custGeom>
              <a:avLst/>
              <a:gdLst/>
              <a:ahLst/>
              <a:cxnLst/>
              <a:rect l="l" t="t" r="r" b="b"/>
              <a:pathLst>
                <a:path w="14389" h="14629" extrusionOk="0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579175" y="2331675"/>
              <a:ext cx="371075" cy="377075"/>
            </a:xfrm>
            <a:custGeom>
              <a:avLst/>
              <a:gdLst/>
              <a:ahLst/>
              <a:cxnLst/>
              <a:rect l="l" t="t" r="r" b="b"/>
              <a:pathLst>
                <a:path w="14843" h="15083" extrusionOk="0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312225" y="1453100"/>
              <a:ext cx="876050" cy="859900"/>
            </a:xfrm>
            <a:custGeom>
              <a:avLst/>
              <a:gdLst/>
              <a:ahLst/>
              <a:cxnLst/>
              <a:rect l="l" t="t" r="r" b="b"/>
              <a:pathLst>
                <a:path w="35042" h="34396" extrusionOk="0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491650" y="1509925"/>
              <a:ext cx="506375" cy="55525"/>
            </a:xfrm>
            <a:custGeom>
              <a:avLst/>
              <a:gdLst/>
              <a:ahLst/>
              <a:cxnLst/>
              <a:rect l="l" t="t" r="r" b="b"/>
              <a:pathLst>
                <a:path w="20255" h="2221" extrusionOk="0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6391175" y="1527025"/>
              <a:ext cx="64825" cy="21750"/>
            </a:xfrm>
            <a:custGeom>
              <a:avLst/>
              <a:gdLst/>
              <a:ahLst/>
              <a:cxnLst/>
              <a:rect l="l" t="t" r="r" b="b"/>
              <a:pathLst>
                <a:path w="2593" h="870" extrusionOk="0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3511225" y="3117950"/>
              <a:ext cx="112600" cy="88650"/>
            </a:xfrm>
            <a:custGeom>
              <a:avLst/>
              <a:gdLst/>
              <a:ahLst/>
              <a:cxnLst/>
              <a:rect l="l" t="t" r="r" b="b"/>
              <a:pathLst>
                <a:path w="4504" h="3546" extrusionOk="0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503600" y="3111075"/>
              <a:ext cx="128000" cy="102250"/>
            </a:xfrm>
            <a:custGeom>
              <a:avLst/>
              <a:gdLst/>
              <a:ahLst/>
              <a:cxnLst/>
              <a:rect l="l" t="t" r="r" b="b"/>
              <a:pathLst>
                <a:path w="5120" h="4090" extrusionOk="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4576725" y="1240725"/>
              <a:ext cx="438550" cy="829575"/>
            </a:xfrm>
            <a:custGeom>
              <a:avLst/>
              <a:gdLst/>
              <a:ahLst/>
              <a:cxnLst/>
              <a:rect l="l" t="t" r="r" b="b"/>
              <a:pathLst>
                <a:path w="17542" h="33183" extrusionOk="0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590200" y="2035900"/>
              <a:ext cx="443600" cy="860125"/>
            </a:xfrm>
            <a:custGeom>
              <a:avLst/>
              <a:gdLst/>
              <a:ahLst/>
              <a:cxnLst/>
              <a:rect l="l" t="t" r="r" b="b"/>
              <a:pathLst>
                <a:path w="17744" h="34405" extrusionOk="0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53875" y="1650375"/>
              <a:ext cx="197375" cy="305150"/>
            </a:xfrm>
            <a:custGeom>
              <a:avLst/>
              <a:gdLst/>
              <a:ahLst/>
              <a:cxnLst/>
              <a:rect l="l" t="t" r="r" b="b"/>
              <a:pathLst>
                <a:path w="7895" h="12206" extrusionOk="0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46250" y="1643425"/>
              <a:ext cx="211875" cy="319025"/>
            </a:xfrm>
            <a:custGeom>
              <a:avLst/>
              <a:gdLst/>
              <a:ahLst/>
              <a:cxnLst/>
              <a:rect l="l" t="t" r="r" b="b"/>
              <a:pathLst>
                <a:path w="8475" h="12761" extrusionOk="0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3751625" y="1840900"/>
              <a:ext cx="87900" cy="73575"/>
            </a:xfrm>
            <a:custGeom>
              <a:avLst/>
              <a:gdLst/>
              <a:ahLst/>
              <a:cxnLst/>
              <a:rect l="l" t="t" r="r" b="b"/>
              <a:pathLst>
                <a:path w="3516" h="2943" extrusionOk="0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755325" y="1834000"/>
              <a:ext cx="91825" cy="87325"/>
            </a:xfrm>
            <a:custGeom>
              <a:avLst/>
              <a:gdLst/>
              <a:ahLst/>
              <a:cxnLst/>
              <a:rect l="l" t="t" r="r" b="b"/>
              <a:pathLst>
                <a:path w="3673" h="3493" extrusionOk="0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3913600" y="1733950"/>
              <a:ext cx="28925" cy="38075"/>
            </a:xfrm>
            <a:custGeom>
              <a:avLst/>
              <a:gdLst/>
              <a:ahLst/>
              <a:cxnLst/>
              <a:rect l="l" t="t" r="r" b="b"/>
              <a:pathLst>
                <a:path w="1157" h="1523" extrusionOk="0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971025" y="1850200"/>
              <a:ext cx="67125" cy="23275"/>
            </a:xfrm>
            <a:custGeom>
              <a:avLst/>
              <a:gdLst/>
              <a:ahLst/>
              <a:cxnLst/>
              <a:rect l="l" t="t" r="r" b="b"/>
              <a:pathLst>
                <a:path w="2685" h="931" extrusionOk="0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2992125" y="1533700"/>
              <a:ext cx="962100" cy="771275"/>
            </a:xfrm>
            <a:custGeom>
              <a:avLst/>
              <a:gdLst/>
              <a:ahLst/>
              <a:cxnLst/>
              <a:rect l="l" t="t" r="r" b="b"/>
              <a:pathLst>
                <a:path w="38484" h="30851" extrusionOk="0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3785500" y="1924000"/>
              <a:ext cx="164425" cy="103925"/>
            </a:xfrm>
            <a:custGeom>
              <a:avLst/>
              <a:gdLst/>
              <a:ahLst/>
              <a:cxnLst/>
              <a:rect l="l" t="t" r="r" b="b"/>
              <a:pathLst>
                <a:path w="6577" h="4157" extrusionOk="0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3743100" y="1997325"/>
              <a:ext cx="248325" cy="86600"/>
            </a:xfrm>
            <a:custGeom>
              <a:avLst/>
              <a:gdLst/>
              <a:ahLst/>
              <a:cxnLst/>
              <a:rect l="l" t="t" r="r" b="b"/>
              <a:pathLst>
                <a:path w="9933" h="3464" extrusionOk="0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735725" y="1990475"/>
              <a:ext cx="262950" cy="100325"/>
            </a:xfrm>
            <a:custGeom>
              <a:avLst/>
              <a:gdLst/>
              <a:ahLst/>
              <a:cxnLst/>
              <a:rect l="l" t="t" r="r" b="b"/>
              <a:pathLst>
                <a:path w="10518" h="4013" extrusionOk="0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166725" y="3125600"/>
              <a:ext cx="194700" cy="272900"/>
            </a:xfrm>
            <a:custGeom>
              <a:avLst/>
              <a:gdLst/>
              <a:ahLst/>
              <a:cxnLst/>
              <a:rect l="l" t="t" r="r" b="b"/>
              <a:pathLst>
                <a:path w="7788" h="10916" extrusionOk="0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3952550" y="2347600"/>
              <a:ext cx="438800" cy="290200"/>
            </a:xfrm>
            <a:custGeom>
              <a:avLst/>
              <a:gdLst/>
              <a:ahLst/>
              <a:cxnLst/>
              <a:rect l="l" t="t" r="r" b="b"/>
              <a:pathLst>
                <a:path w="17552" h="11608" extrusionOk="0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947100" y="2340700"/>
              <a:ext cx="450650" cy="301325"/>
            </a:xfrm>
            <a:custGeom>
              <a:avLst/>
              <a:gdLst/>
              <a:ahLst/>
              <a:cxnLst/>
              <a:rect l="l" t="t" r="r" b="b"/>
              <a:pathLst>
                <a:path w="18026" h="12053" extrusionOk="0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664775" y="2400150"/>
              <a:ext cx="922650" cy="794600"/>
            </a:xfrm>
            <a:custGeom>
              <a:avLst/>
              <a:gdLst/>
              <a:ahLst/>
              <a:cxnLst/>
              <a:rect l="l" t="t" r="r" b="b"/>
              <a:pathLst>
                <a:path w="36906" h="31784" extrusionOk="0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658175" y="2393300"/>
              <a:ext cx="932575" cy="812400"/>
            </a:xfrm>
            <a:custGeom>
              <a:avLst/>
              <a:gdLst/>
              <a:ahLst/>
              <a:cxnLst/>
              <a:rect l="l" t="t" r="r" b="b"/>
              <a:pathLst>
                <a:path w="37303" h="32496" extrusionOk="0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524600" y="2042900"/>
              <a:ext cx="516600" cy="820800"/>
            </a:xfrm>
            <a:custGeom>
              <a:avLst/>
              <a:gdLst/>
              <a:ahLst/>
              <a:cxnLst/>
              <a:rect l="l" t="t" r="r" b="b"/>
              <a:pathLst>
                <a:path w="20664" h="32832" extrusionOk="0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2987300" y="1685250"/>
              <a:ext cx="445025" cy="299775"/>
            </a:xfrm>
            <a:custGeom>
              <a:avLst/>
              <a:gdLst/>
              <a:ahLst/>
              <a:cxnLst/>
              <a:rect l="l" t="t" r="r" b="b"/>
              <a:pathLst>
                <a:path w="17801" h="11991" extrusionOk="0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251750" y="2077975"/>
              <a:ext cx="415225" cy="258475"/>
            </a:xfrm>
            <a:custGeom>
              <a:avLst/>
              <a:gdLst/>
              <a:ahLst/>
              <a:cxnLst/>
              <a:rect l="l" t="t" r="r" b="b"/>
              <a:pathLst>
                <a:path w="16609" h="10339" extrusionOk="0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663525" y="2112800"/>
              <a:ext cx="287175" cy="974100"/>
            </a:xfrm>
            <a:custGeom>
              <a:avLst/>
              <a:gdLst/>
              <a:ahLst/>
              <a:cxnLst/>
              <a:rect l="l" t="t" r="r" b="b"/>
              <a:pathLst>
                <a:path w="11487" h="38964" extrusionOk="0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655775" y="2105900"/>
              <a:ext cx="297450" cy="988125"/>
            </a:xfrm>
            <a:custGeom>
              <a:avLst/>
              <a:gdLst/>
              <a:ahLst/>
              <a:cxnLst/>
              <a:rect l="l" t="t" r="r" b="b"/>
              <a:pathLst>
                <a:path w="11898" h="39525" extrusionOk="0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548425" y="3156275"/>
              <a:ext cx="55800" cy="52625"/>
            </a:xfrm>
            <a:custGeom>
              <a:avLst/>
              <a:gdLst/>
              <a:ahLst/>
              <a:cxnLst/>
              <a:rect l="l" t="t" r="r" b="b"/>
              <a:pathLst>
                <a:path w="2232" h="2105" extrusionOk="0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540900" y="3149450"/>
              <a:ext cx="71075" cy="66325"/>
            </a:xfrm>
            <a:custGeom>
              <a:avLst/>
              <a:gdLst/>
              <a:ahLst/>
              <a:cxnLst/>
              <a:rect l="l" t="t" r="r" b="b"/>
              <a:pathLst>
                <a:path w="2843" h="2653" extrusionOk="0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3578225" y="3154750"/>
              <a:ext cx="59350" cy="69425"/>
            </a:xfrm>
            <a:custGeom>
              <a:avLst/>
              <a:gdLst/>
              <a:ahLst/>
              <a:cxnLst/>
              <a:rect l="l" t="t" r="r" b="b"/>
              <a:pathLst>
                <a:path w="2374" h="2777" extrusionOk="0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570450" y="3147900"/>
              <a:ext cx="74650" cy="83150"/>
            </a:xfrm>
            <a:custGeom>
              <a:avLst/>
              <a:gdLst/>
              <a:ahLst/>
              <a:cxnLst/>
              <a:rect l="l" t="t" r="r" b="b"/>
              <a:pathLst>
                <a:path w="2986" h="3326" extrusionOk="0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604200" y="3100000"/>
              <a:ext cx="137275" cy="143775"/>
            </a:xfrm>
            <a:custGeom>
              <a:avLst/>
              <a:gdLst/>
              <a:ahLst/>
              <a:cxnLst/>
              <a:rect l="l" t="t" r="r" b="b"/>
              <a:pathLst>
                <a:path w="5491" h="5751" extrusionOk="0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596425" y="3093100"/>
              <a:ext cx="150125" cy="157550"/>
            </a:xfrm>
            <a:custGeom>
              <a:avLst/>
              <a:gdLst/>
              <a:ahLst/>
              <a:cxnLst/>
              <a:rect l="l" t="t" r="r" b="b"/>
              <a:pathLst>
                <a:path w="6005" h="6302" extrusionOk="0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933450" y="2771600"/>
              <a:ext cx="52750" cy="119200"/>
            </a:xfrm>
            <a:custGeom>
              <a:avLst/>
              <a:gdLst/>
              <a:ahLst/>
              <a:cxnLst/>
              <a:rect l="l" t="t" r="r" b="b"/>
              <a:pathLst>
                <a:path w="2110" h="4768" extrusionOk="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925700" y="2764850"/>
              <a:ext cx="67375" cy="132825"/>
            </a:xfrm>
            <a:custGeom>
              <a:avLst/>
              <a:gdLst/>
              <a:ahLst/>
              <a:cxnLst/>
              <a:rect l="l" t="t" r="r" b="b"/>
              <a:pathLst>
                <a:path w="2695" h="5313" extrusionOk="0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410525" y="1579450"/>
              <a:ext cx="297700" cy="212900"/>
            </a:xfrm>
            <a:custGeom>
              <a:avLst/>
              <a:gdLst/>
              <a:ahLst/>
              <a:cxnLst/>
              <a:rect l="l" t="t" r="r" b="b"/>
              <a:pathLst>
                <a:path w="11908" h="8516" extrusionOk="0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3117775" y="1735350"/>
              <a:ext cx="699350" cy="534475"/>
            </a:xfrm>
            <a:custGeom>
              <a:avLst/>
              <a:gdLst/>
              <a:ahLst/>
              <a:cxnLst/>
              <a:rect l="l" t="t" r="r" b="b"/>
              <a:pathLst>
                <a:path w="27974" h="21379" extrusionOk="0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3026250" y="1638975"/>
              <a:ext cx="869425" cy="482275"/>
            </a:xfrm>
            <a:custGeom>
              <a:avLst/>
              <a:gdLst/>
              <a:ahLst/>
              <a:cxnLst/>
              <a:rect l="l" t="t" r="r" b="b"/>
              <a:pathLst>
                <a:path w="34777" h="19291" extrusionOk="0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749150" y="852150"/>
              <a:ext cx="200050" cy="309200"/>
            </a:xfrm>
            <a:custGeom>
              <a:avLst/>
              <a:gdLst/>
              <a:ahLst/>
              <a:cxnLst/>
              <a:rect l="l" t="t" r="r" b="b"/>
              <a:pathLst>
                <a:path w="8002" h="12368" extrusionOk="0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741500" y="845250"/>
              <a:ext cx="214575" cy="323075"/>
            </a:xfrm>
            <a:custGeom>
              <a:avLst/>
              <a:gdLst/>
              <a:ahLst/>
              <a:cxnLst/>
              <a:rect l="l" t="t" r="r" b="b"/>
              <a:pathLst>
                <a:path w="8583" h="12923" extrusionOk="0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491925" y="712125"/>
              <a:ext cx="335650" cy="407700"/>
            </a:xfrm>
            <a:custGeom>
              <a:avLst/>
              <a:gdLst/>
              <a:ahLst/>
              <a:cxnLst/>
              <a:rect l="l" t="t" r="r" b="b"/>
              <a:pathLst>
                <a:path w="13426" h="16308" extrusionOk="0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44600" y="1024725"/>
              <a:ext cx="89175" cy="74600"/>
            </a:xfrm>
            <a:custGeom>
              <a:avLst/>
              <a:gdLst/>
              <a:ahLst/>
              <a:cxnLst/>
              <a:rect l="l" t="t" r="r" b="b"/>
              <a:pathLst>
                <a:path w="3567" h="2984" extrusionOk="0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48425" y="1017950"/>
              <a:ext cx="92825" cy="88225"/>
            </a:xfrm>
            <a:custGeom>
              <a:avLst/>
              <a:gdLst/>
              <a:ahLst/>
              <a:cxnLst/>
              <a:rect l="l" t="t" r="r" b="b"/>
              <a:pathLst>
                <a:path w="3713" h="3529" extrusionOk="0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4809625" y="936875"/>
              <a:ext cx="29425" cy="38575"/>
            </a:xfrm>
            <a:custGeom>
              <a:avLst/>
              <a:gdLst/>
              <a:ahLst/>
              <a:cxnLst/>
              <a:rect l="l" t="t" r="r" b="b"/>
              <a:pathLst>
                <a:path w="1177" h="1543" extrusionOk="0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867925" y="1054775"/>
              <a:ext cx="67775" cy="23400"/>
            </a:xfrm>
            <a:custGeom>
              <a:avLst/>
              <a:gdLst/>
              <a:ahLst/>
              <a:cxnLst/>
              <a:rect l="l" t="t" r="r" b="b"/>
              <a:pathLst>
                <a:path w="2711" h="936" extrusionOk="0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000" y="1129450"/>
              <a:ext cx="169250" cy="105200"/>
            </a:xfrm>
            <a:custGeom>
              <a:avLst/>
              <a:gdLst/>
              <a:ahLst/>
              <a:cxnLst/>
              <a:rect l="l" t="t" r="r" b="b"/>
              <a:pathLst>
                <a:path w="6770" h="4208" extrusionOk="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60900" y="1203700"/>
              <a:ext cx="227550" cy="87750"/>
            </a:xfrm>
            <a:custGeom>
              <a:avLst/>
              <a:gdLst/>
              <a:ahLst/>
              <a:cxnLst/>
              <a:rect l="l" t="t" r="r" b="b"/>
              <a:pathLst>
                <a:path w="9102" h="3510" extrusionOk="0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653525" y="1196850"/>
              <a:ext cx="242200" cy="101475"/>
            </a:xfrm>
            <a:custGeom>
              <a:avLst/>
              <a:gdLst/>
              <a:ahLst/>
              <a:cxnLst/>
              <a:rect l="l" t="t" r="r" b="b"/>
              <a:pathLst>
                <a:path w="9688" h="4059" extrusionOk="0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005725" y="1588775"/>
              <a:ext cx="399300" cy="281125"/>
            </a:xfrm>
            <a:custGeom>
              <a:avLst/>
              <a:gdLst/>
              <a:ahLst/>
              <a:cxnLst/>
              <a:rect l="l" t="t" r="r" b="b"/>
              <a:pathLst>
                <a:path w="15972" h="11245" extrusionOk="0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00100" y="1581950"/>
              <a:ext cx="411150" cy="291775"/>
            </a:xfrm>
            <a:custGeom>
              <a:avLst/>
              <a:gdLst/>
              <a:ahLst/>
              <a:cxnLst/>
              <a:rect l="l" t="t" r="r" b="b"/>
              <a:pathLst>
                <a:path w="16446" h="11671" extrusionOk="0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4708000" y="1611200"/>
              <a:ext cx="934825" cy="881325"/>
            </a:xfrm>
            <a:custGeom>
              <a:avLst/>
              <a:gdLst/>
              <a:ahLst/>
              <a:cxnLst/>
              <a:rect l="l" t="t" r="r" b="b"/>
              <a:pathLst>
                <a:path w="37393" h="35253" extrusionOk="0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4701375" y="1604350"/>
              <a:ext cx="944700" cy="896200"/>
            </a:xfrm>
            <a:custGeom>
              <a:avLst/>
              <a:gdLst/>
              <a:ahLst/>
              <a:cxnLst/>
              <a:rect l="l" t="t" r="r" b="b"/>
              <a:pathLst>
                <a:path w="37788" h="35848" extrusionOk="0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4980100" y="1987650"/>
              <a:ext cx="53500" cy="120725"/>
            </a:xfrm>
            <a:custGeom>
              <a:avLst/>
              <a:gdLst/>
              <a:ahLst/>
              <a:cxnLst/>
              <a:rect l="l" t="t" r="r" b="b"/>
              <a:pathLst>
                <a:path w="2140" h="4829" extrusionOk="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972475" y="1980775"/>
              <a:ext cx="68000" cy="134350"/>
            </a:xfrm>
            <a:custGeom>
              <a:avLst/>
              <a:gdLst/>
              <a:ahLst/>
              <a:cxnLst/>
              <a:rect l="l" t="t" r="r" b="b"/>
              <a:pathLst>
                <a:path w="2720" h="5374" extrusionOk="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587550" y="1258250"/>
              <a:ext cx="433950" cy="812050"/>
            </a:xfrm>
            <a:custGeom>
              <a:avLst/>
              <a:gdLst/>
              <a:ahLst/>
              <a:cxnLst/>
              <a:rect l="l" t="t" r="r" b="b"/>
              <a:pathLst>
                <a:path w="17358" h="32482" extrusionOk="0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633500" y="698550"/>
              <a:ext cx="215625" cy="150800"/>
            </a:xfrm>
            <a:custGeom>
              <a:avLst/>
              <a:gdLst/>
              <a:ahLst/>
              <a:cxnLst/>
              <a:rect l="l" t="t" r="r" b="b"/>
              <a:pathLst>
                <a:path w="8625" h="6032" extrusionOk="0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660250" y="740725"/>
              <a:ext cx="144300" cy="124675"/>
            </a:xfrm>
            <a:custGeom>
              <a:avLst/>
              <a:gdLst/>
              <a:ahLst/>
              <a:cxnLst/>
              <a:rect l="l" t="t" r="r" b="b"/>
              <a:pathLst>
                <a:path w="5772" h="4987" extrusionOk="0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588200" y="796700"/>
              <a:ext cx="174325" cy="73275"/>
            </a:xfrm>
            <a:custGeom>
              <a:avLst/>
              <a:gdLst/>
              <a:ahLst/>
              <a:cxnLst/>
              <a:rect l="l" t="t" r="r" b="b"/>
              <a:pathLst>
                <a:path w="6973" h="2931" extrusionOk="0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629950" y="905225"/>
              <a:ext cx="75025" cy="129125"/>
            </a:xfrm>
            <a:custGeom>
              <a:avLst/>
              <a:gdLst/>
              <a:ahLst/>
              <a:cxnLst/>
              <a:rect l="l" t="t" r="r" b="b"/>
              <a:pathLst>
                <a:path w="3001" h="5165" extrusionOk="0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579150" y="934900"/>
              <a:ext cx="65225" cy="131675"/>
            </a:xfrm>
            <a:custGeom>
              <a:avLst/>
              <a:gdLst/>
              <a:ahLst/>
              <a:cxnLst/>
              <a:rect l="l" t="t" r="r" b="b"/>
              <a:pathLst>
                <a:path w="2609" h="5267" extrusionOk="0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63300" y="1329775"/>
              <a:ext cx="234725" cy="996100"/>
            </a:xfrm>
            <a:custGeom>
              <a:avLst/>
              <a:gdLst/>
              <a:ahLst/>
              <a:cxnLst/>
              <a:rect l="l" t="t" r="r" b="b"/>
              <a:pathLst>
                <a:path w="9389" h="39844" extrusionOk="0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656050" y="1322875"/>
              <a:ext cx="243225" cy="1010625"/>
            </a:xfrm>
            <a:custGeom>
              <a:avLst/>
              <a:gdLst/>
              <a:ahLst/>
              <a:cxnLst/>
              <a:rect l="l" t="t" r="r" b="b"/>
              <a:pathLst>
                <a:path w="9729" h="40425" extrusionOk="0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555725" y="2325850"/>
              <a:ext cx="107600" cy="97275"/>
            </a:xfrm>
            <a:custGeom>
              <a:avLst/>
              <a:gdLst/>
              <a:ahLst/>
              <a:cxnLst/>
              <a:rect l="l" t="t" r="r" b="b"/>
              <a:pathLst>
                <a:path w="4304" h="3891" extrusionOk="0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547950" y="2318925"/>
              <a:ext cx="123175" cy="111075"/>
            </a:xfrm>
            <a:custGeom>
              <a:avLst/>
              <a:gdLst/>
              <a:ahLst/>
              <a:cxnLst/>
              <a:rect l="l" t="t" r="r" b="b"/>
              <a:pathLst>
                <a:path w="4927" h="4443" extrusionOk="0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501250" y="747825"/>
              <a:ext cx="202100" cy="183925"/>
            </a:xfrm>
            <a:custGeom>
              <a:avLst/>
              <a:gdLst/>
              <a:ahLst/>
              <a:cxnLst/>
              <a:rect l="l" t="t" r="r" b="b"/>
              <a:pathLst>
                <a:path w="8084" h="7357" extrusionOk="0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555325" y="2400075"/>
              <a:ext cx="52875" cy="57075"/>
            </a:xfrm>
            <a:custGeom>
              <a:avLst/>
              <a:gdLst/>
              <a:ahLst/>
              <a:cxnLst/>
              <a:rect l="l" t="t" r="r" b="b"/>
              <a:pathLst>
                <a:path w="2115" h="2283" extrusionOk="0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4548100" y="2393300"/>
              <a:ext cx="67850" cy="70725"/>
            </a:xfrm>
            <a:custGeom>
              <a:avLst/>
              <a:gdLst/>
              <a:ahLst/>
              <a:cxnLst/>
              <a:rect l="l" t="t" r="r" b="b"/>
              <a:pathLst>
                <a:path w="2714" h="2829" extrusionOk="0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4586650" y="2396250"/>
              <a:ext cx="55050" cy="74250"/>
            </a:xfrm>
            <a:custGeom>
              <a:avLst/>
              <a:gdLst/>
              <a:ahLst/>
              <a:cxnLst/>
              <a:rect l="l" t="t" r="r" b="b"/>
              <a:pathLst>
                <a:path w="2202" h="2970" extrusionOk="0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578900" y="2389400"/>
              <a:ext cx="70425" cy="87975"/>
            </a:xfrm>
            <a:custGeom>
              <a:avLst/>
              <a:gdLst/>
              <a:ahLst/>
              <a:cxnLst/>
              <a:rect l="l" t="t" r="r" b="b"/>
              <a:pathLst>
                <a:path w="2817" h="3519" extrusionOk="0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614175" y="2333850"/>
              <a:ext cx="132300" cy="154750"/>
            </a:xfrm>
            <a:custGeom>
              <a:avLst/>
              <a:gdLst/>
              <a:ahLst/>
              <a:cxnLst/>
              <a:rect l="l" t="t" r="r" b="b"/>
              <a:pathLst>
                <a:path w="5292" h="6190" extrusionOk="0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606400" y="2326925"/>
              <a:ext cx="145050" cy="168425"/>
            </a:xfrm>
            <a:custGeom>
              <a:avLst/>
              <a:gdLst/>
              <a:ahLst/>
              <a:cxnLst/>
              <a:rect l="l" t="t" r="r" b="b"/>
              <a:pathLst>
                <a:path w="5802" h="6737" extrusionOk="0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5232750" y="2470475"/>
              <a:ext cx="222200" cy="145550"/>
            </a:xfrm>
            <a:custGeom>
              <a:avLst/>
              <a:gdLst/>
              <a:ahLst/>
              <a:cxnLst/>
              <a:rect l="l" t="t" r="r" b="b"/>
              <a:pathLst>
                <a:path w="8888" h="5822" extrusionOk="0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4890600" y="883700"/>
              <a:ext cx="663800" cy="545500"/>
            </a:xfrm>
            <a:custGeom>
              <a:avLst/>
              <a:gdLst/>
              <a:ahLst/>
              <a:cxnLst/>
              <a:rect l="l" t="t" r="r" b="b"/>
              <a:pathLst>
                <a:path w="26552" h="21820" extrusionOk="0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82850" y="876875"/>
              <a:ext cx="679175" cy="559200"/>
            </a:xfrm>
            <a:custGeom>
              <a:avLst/>
              <a:gdLst/>
              <a:ahLst/>
              <a:cxnLst/>
              <a:rect l="l" t="t" r="r" b="b"/>
              <a:pathLst>
                <a:path w="27167" h="22368" extrusionOk="0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5493625" y="740975"/>
              <a:ext cx="212675" cy="197650"/>
            </a:xfrm>
            <a:custGeom>
              <a:avLst/>
              <a:gdLst/>
              <a:ahLst/>
              <a:cxnLst/>
              <a:rect l="l" t="t" r="r" b="b"/>
              <a:pathLst>
                <a:path w="8507" h="7906" extrusionOk="0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5015000" y="38888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163450" y="3599500"/>
              <a:ext cx="519925" cy="277350"/>
            </a:xfrm>
            <a:custGeom>
              <a:avLst/>
              <a:gdLst/>
              <a:ahLst/>
              <a:cxnLst/>
              <a:rect l="l" t="t" r="r" b="b"/>
              <a:pathLst>
                <a:path w="20797" h="11094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456775" y="46813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605250" y="4392100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3605200" y="1218725"/>
              <a:ext cx="108025" cy="64700"/>
            </a:xfrm>
            <a:custGeom>
              <a:avLst/>
              <a:gdLst/>
              <a:ahLst/>
              <a:cxnLst/>
              <a:rect l="l" t="t" r="r" b="b"/>
              <a:pathLst>
                <a:path w="4321" h="2588" extrusionOk="0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3753675" y="9295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093625" y="4038275"/>
              <a:ext cx="108100" cy="64725"/>
            </a:xfrm>
            <a:custGeom>
              <a:avLst/>
              <a:gdLst/>
              <a:ahLst/>
              <a:cxnLst/>
              <a:rect l="l" t="t" r="r" b="b"/>
              <a:pathLst>
                <a:path w="4324" h="2589" extrusionOk="0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242200" y="37491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928425" y="3429500"/>
              <a:ext cx="108000" cy="64725"/>
            </a:xfrm>
            <a:custGeom>
              <a:avLst/>
              <a:gdLst/>
              <a:ahLst/>
              <a:cxnLst/>
              <a:rect l="l" t="t" r="r" b="b"/>
              <a:pathLst>
                <a:path w="4320" h="2589" extrusionOk="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2076875" y="31403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131950" y="1092925"/>
              <a:ext cx="107975" cy="64700"/>
            </a:xfrm>
            <a:custGeom>
              <a:avLst/>
              <a:gdLst/>
              <a:ahLst/>
              <a:cxnLst/>
              <a:rect l="l" t="t" r="r" b="b"/>
              <a:pathLst>
                <a:path w="4319" h="2588" extrusionOk="0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280525" y="8036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678900" y="2838725"/>
              <a:ext cx="1702650" cy="1193575"/>
            </a:xfrm>
            <a:custGeom>
              <a:avLst/>
              <a:gdLst/>
              <a:ahLst/>
              <a:cxnLst/>
              <a:rect l="l" t="t" r="r" b="b"/>
              <a:pathLst>
                <a:path w="68106" h="47743" extrusionOk="0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238225" y="3569850"/>
              <a:ext cx="1153750" cy="808800"/>
            </a:xfrm>
            <a:custGeom>
              <a:avLst/>
              <a:gdLst/>
              <a:ahLst/>
              <a:cxnLst/>
              <a:rect l="l" t="t" r="r" b="b"/>
              <a:pathLst>
                <a:path w="46150" h="32352" extrusionOk="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2931775" y="665275"/>
              <a:ext cx="1174775" cy="823525"/>
            </a:xfrm>
            <a:custGeom>
              <a:avLst/>
              <a:gdLst/>
              <a:ahLst/>
              <a:cxnLst/>
              <a:rect l="l" t="t" r="r" b="b"/>
              <a:pathLst>
                <a:path w="46991" h="32941" extrusionOk="0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31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WHY KAGGLE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73" name="Google Shape;473;p31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Why choose Kaggle as a platform for visualization?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74" name="Google Shape;474;p31"/>
          <p:cNvSpPr txBox="1">
            <a:spLocks noGrp="1"/>
          </p:cNvSpPr>
          <p:nvPr>
            <p:ph type="title" idx="14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03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2"/>
          <p:cNvGrpSpPr/>
          <p:nvPr/>
        </p:nvGrpSpPr>
        <p:grpSpPr>
          <a:xfrm rot="358680">
            <a:off x="935907" y="471416"/>
            <a:ext cx="1873559" cy="2348463"/>
            <a:chOff x="702975" y="3038700"/>
            <a:chExt cx="838525" cy="1051025"/>
          </a:xfrm>
        </p:grpSpPr>
        <p:sp>
          <p:nvSpPr>
            <p:cNvPr id="481" name="Google Shape;481;p32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2"/>
          <p:cNvSpPr/>
          <p:nvPr/>
        </p:nvSpPr>
        <p:spPr>
          <a:xfrm>
            <a:off x="1588525" y="184850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3107353" y="3297971"/>
            <a:ext cx="3968813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WHY DO WE VISUALIZE DATA?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3179513" y="3882942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The reasons and functions of Exploratory Data Analysis.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86" name="Google Shape;486;p32"/>
          <p:cNvSpPr txBox="1">
            <a:spLocks noGrp="1"/>
          </p:cNvSpPr>
          <p:nvPr>
            <p:ph type="title" idx="2"/>
          </p:nvPr>
        </p:nvSpPr>
        <p:spPr>
          <a:xfrm>
            <a:off x="513703" y="2869888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02.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487" name="Google Shape;487;p32"/>
          <p:cNvGrpSpPr/>
          <p:nvPr/>
        </p:nvGrpSpPr>
        <p:grpSpPr>
          <a:xfrm rot="1870350">
            <a:off x="5958070" y="3423603"/>
            <a:ext cx="1479755" cy="1642184"/>
            <a:chOff x="5863018" y="3309697"/>
            <a:chExt cx="1479755" cy="1642184"/>
          </a:xfrm>
        </p:grpSpPr>
        <p:sp>
          <p:nvSpPr>
            <p:cNvPr id="488" name="Google Shape;488;p32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2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39F"/>
                </a:solidFill>
              </a:rPr>
              <a:t>Purposes of Data Visualization…Exploratory Data Analysis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1305" name="Google Shape;1305;p42"/>
          <p:cNvSpPr txBox="1"/>
          <p:nvPr/>
        </p:nvSpPr>
        <p:spPr>
          <a:xfrm>
            <a:off x="1163782" y="2572738"/>
            <a:ext cx="1900168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4. Contributes toward the design of a good data-based model</a:t>
            </a:r>
            <a:endParaRPr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306" name="Google Shape;1306;p42"/>
          <p:cNvSpPr txBox="1"/>
          <p:nvPr/>
        </p:nvSpPr>
        <p:spPr>
          <a:xfrm>
            <a:off x="3394800" y="994937"/>
            <a:ext cx="2354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1. Problems brought by Big Data</a:t>
            </a:r>
            <a:endParaRPr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307" name="Google Shape;1307;p42"/>
          <p:cNvSpPr txBox="1"/>
          <p:nvPr/>
        </p:nvSpPr>
        <p:spPr>
          <a:xfrm>
            <a:off x="6080050" y="2572738"/>
            <a:ext cx="1900168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2. Explore Data &amp; Examine the abnormalities</a:t>
            </a:r>
            <a:endParaRPr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308" name="Google Shape;1308;p42"/>
          <p:cNvSpPr txBox="1"/>
          <p:nvPr/>
        </p:nvSpPr>
        <p:spPr>
          <a:xfrm>
            <a:off x="3616104" y="4238529"/>
            <a:ext cx="1911491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3. Extract unique insights from data</a:t>
            </a:r>
            <a:endParaRPr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309" name="Google Shape;1309;p42"/>
          <p:cNvGrpSpPr/>
          <p:nvPr/>
        </p:nvGrpSpPr>
        <p:grpSpPr>
          <a:xfrm>
            <a:off x="3246904" y="1590727"/>
            <a:ext cx="2650196" cy="2532513"/>
            <a:chOff x="3246904" y="1590727"/>
            <a:chExt cx="2650196" cy="2532513"/>
          </a:xfrm>
        </p:grpSpPr>
        <p:grpSp>
          <p:nvGrpSpPr>
            <p:cNvPr id="1310" name="Google Shape;1310;p42"/>
            <p:cNvGrpSpPr/>
            <p:nvPr/>
          </p:nvGrpSpPr>
          <p:grpSpPr>
            <a:xfrm>
              <a:off x="3246904" y="1590727"/>
              <a:ext cx="2650196" cy="2532513"/>
              <a:chOff x="1030175" y="238025"/>
              <a:chExt cx="5481275" cy="5237875"/>
            </a:xfrm>
          </p:grpSpPr>
          <p:sp>
            <p:nvSpPr>
              <p:cNvPr id="1311" name="Google Shape;1311;p42"/>
              <p:cNvSpPr/>
              <p:nvPr/>
            </p:nvSpPr>
            <p:spPr>
              <a:xfrm>
                <a:off x="1030175" y="507925"/>
                <a:ext cx="5170550" cy="4695025"/>
              </a:xfrm>
              <a:custGeom>
                <a:avLst/>
                <a:gdLst/>
                <a:ahLst/>
                <a:cxnLst/>
                <a:rect l="l" t="t" r="r" b="b"/>
                <a:pathLst>
                  <a:path w="206822" h="187801" extrusionOk="0">
                    <a:moveTo>
                      <a:pt x="66235" y="0"/>
                    </a:moveTo>
                    <a:cubicBezTo>
                      <a:pt x="61050" y="0"/>
                      <a:pt x="54802" y="1620"/>
                      <a:pt x="49015" y="7405"/>
                    </a:cubicBezTo>
                    <a:cubicBezTo>
                      <a:pt x="35867" y="20556"/>
                      <a:pt x="52603" y="29520"/>
                      <a:pt x="57383" y="46856"/>
                    </a:cubicBezTo>
                    <a:cubicBezTo>
                      <a:pt x="62167" y="64192"/>
                      <a:pt x="26304" y="54625"/>
                      <a:pt x="13152" y="67777"/>
                    </a:cubicBezTo>
                    <a:cubicBezTo>
                      <a:pt x="0" y="80928"/>
                      <a:pt x="11916" y="99459"/>
                      <a:pt x="20900" y="102148"/>
                    </a:cubicBezTo>
                    <a:cubicBezTo>
                      <a:pt x="22670" y="102677"/>
                      <a:pt x="24786" y="102825"/>
                      <a:pt x="27063" y="102825"/>
                    </a:cubicBezTo>
                    <a:cubicBezTo>
                      <a:pt x="29919" y="102825"/>
                      <a:pt x="33027" y="102593"/>
                      <a:pt x="36017" y="102593"/>
                    </a:cubicBezTo>
                    <a:cubicBezTo>
                      <a:pt x="42747" y="102593"/>
                      <a:pt x="48881" y="103769"/>
                      <a:pt x="50210" y="111413"/>
                    </a:cubicBezTo>
                    <a:cubicBezTo>
                      <a:pt x="50210" y="111413"/>
                      <a:pt x="54398" y="117391"/>
                      <a:pt x="43041" y="134723"/>
                    </a:cubicBezTo>
                    <a:cubicBezTo>
                      <a:pt x="31683" y="152060"/>
                      <a:pt x="32278" y="170591"/>
                      <a:pt x="53199" y="174774"/>
                    </a:cubicBezTo>
                    <a:cubicBezTo>
                      <a:pt x="54656" y="175066"/>
                      <a:pt x="56036" y="175201"/>
                      <a:pt x="57346" y="175201"/>
                    </a:cubicBezTo>
                    <a:cubicBezTo>
                      <a:pt x="73529" y="175201"/>
                      <a:pt x="79146" y="154622"/>
                      <a:pt x="91345" y="154622"/>
                    </a:cubicBezTo>
                    <a:cubicBezTo>
                      <a:pt x="92332" y="154622"/>
                      <a:pt x="93363" y="154757"/>
                      <a:pt x="94445" y="155049"/>
                    </a:cubicBezTo>
                    <a:cubicBezTo>
                      <a:pt x="108938" y="158951"/>
                      <a:pt x="106278" y="187800"/>
                      <a:pt x="130090" y="187800"/>
                    </a:cubicBezTo>
                    <a:cubicBezTo>
                      <a:pt x="131813" y="187800"/>
                      <a:pt x="133675" y="187649"/>
                      <a:pt x="135692" y="187327"/>
                    </a:cubicBezTo>
                    <a:cubicBezTo>
                      <a:pt x="165575" y="182544"/>
                      <a:pt x="150502" y="160122"/>
                      <a:pt x="159535" y="150112"/>
                    </a:cubicBezTo>
                    <a:cubicBezTo>
                      <a:pt x="162395" y="146943"/>
                      <a:pt x="165549" y="146097"/>
                      <a:pt x="168941" y="146097"/>
                    </a:cubicBezTo>
                    <a:cubicBezTo>
                      <a:pt x="172830" y="146097"/>
                      <a:pt x="177033" y="147209"/>
                      <a:pt x="181466" y="147209"/>
                    </a:cubicBezTo>
                    <a:cubicBezTo>
                      <a:pt x="185374" y="147209"/>
                      <a:pt x="189461" y="146345"/>
                      <a:pt x="193670" y="143091"/>
                    </a:cubicBezTo>
                    <a:cubicBezTo>
                      <a:pt x="206822" y="132933"/>
                      <a:pt x="185901" y="110813"/>
                      <a:pt x="187691" y="95871"/>
                    </a:cubicBezTo>
                    <a:cubicBezTo>
                      <a:pt x="189486" y="80928"/>
                      <a:pt x="203832" y="79734"/>
                      <a:pt x="205028" y="67181"/>
                    </a:cubicBezTo>
                    <a:cubicBezTo>
                      <a:pt x="206222" y="54625"/>
                      <a:pt x="197258" y="56419"/>
                      <a:pt x="177532" y="39683"/>
                    </a:cubicBezTo>
                    <a:cubicBezTo>
                      <a:pt x="157807" y="22946"/>
                      <a:pt x="167370" y="10993"/>
                      <a:pt x="153622" y="3220"/>
                    </a:cubicBezTo>
                    <a:cubicBezTo>
                      <a:pt x="151629" y="2094"/>
                      <a:pt x="149661" y="1621"/>
                      <a:pt x="147697" y="1621"/>
                    </a:cubicBezTo>
                    <a:cubicBezTo>
                      <a:pt x="137401" y="1621"/>
                      <a:pt x="127242" y="14632"/>
                      <a:pt x="114334" y="14632"/>
                    </a:cubicBezTo>
                    <a:cubicBezTo>
                      <a:pt x="112729" y="14632"/>
                      <a:pt x="111082" y="14431"/>
                      <a:pt x="109387" y="13979"/>
                    </a:cubicBezTo>
                    <a:cubicBezTo>
                      <a:pt x="91455" y="9199"/>
                      <a:pt x="77708" y="2625"/>
                      <a:pt x="77708" y="2625"/>
                    </a:cubicBezTo>
                    <a:cubicBezTo>
                      <a:pt x="77708" y="2625"/>
                      <a:pt x="72834" y="0"/>
                      <a:pt x="66235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3155725" y="1664825"/>
                <a:ext cx="1839475" cy="247075"/>
              </a:xfrm>
              <a:custGeom>
                <a:avLst/>
                <a:gdLst/>
                <a:ahLst/>
                <a:cxnLst/>
                <a:rect l="l" t="t" r="r" b="b"/>
                <a:pathLst>
                  <a:path w="73579" h="9883" extrusionOk="0">
                    <a:moveTo>
                      <a:pt x="342" y="0"/>
                    </a:moveTo>
                    <a:cubicBezTo>
                      <a:pt x="243" y="0"/>
                      <a:pt x="147" y="48"/>
                      <a:pt x="92" y="138"/>
                    </a:cubicBezTo>
                    <a:cubicBezTo>
                      <a:pt x="0" y="275"/>
                      <a:pt x="38" y="460"/>
                      <a:pt x="178" y="551"/>
                    </a:cubicBezTo>
                    <a:cubicBezTo>
                      <a:pt x="191" y="559"/>
                      <a:pt x="538" y="783"/>
                      <a:pt x="1233" y="1163"/>
                    </a:cubicBezTo>
                    <a:cubicBezTo>
                      <a:pt x="1278" y="1187"/>
                      <a:pt x="1328" y="1200"/>
                      <a:pt x="1378" y="1200"/>
                    </a:cubicBezTo>
                    <a:cubicBezTo>
                      <a:pt x="1481" y="1200"/>
                      <a:pt x="1584" y="1143"/>
                      <a:pt x="1638" y="1044"/>
                    </a:cubicBezTo>
                    <a:cubicBezTo>
                      <a:pt x="1716" y="899"/>
                      <a:pt x="1662" y="721"/>
                      <a:pt x="1518" y="638"/>
                    </a:cubicBezTo>
                    <a:cubicBezTo>
                      <a:pt x="848" y="275"/>
                      <a:pt x="504" y="51"/>
                      <a:pt x="504" y="46"/>
                    </a:cubicBezTo>
                    <a:cubicBezTo>
                      <a:pt x="454" y="15"/>
                      <a:pt x="397" y="0"/>
                      <a:pt x="342" y="0"/>
                    </a:cubicBezTo>
                    <a:close/>
                    <a:moveTo>
                      <a:pt x="2434" y="1160"/>
                    </a:moveTo>
                    <a:cubicBezTo>
                      <a:pt x="2325" y="1160"/>
                      <a:pt x="2219" y="1219"/>
                      <a:pt x="2167" y="1324"/>
                    </a:cubicBezTo>
                    <a:cubicBezTo>
                      <a:pt x="2092" y="1469"/>
                      <a:pt x="2155" y="1651"/>
                      <a:pt x="2300" y="1725"/>
                    </a:cubicBezTo>
                    <a:cubicBezTo>
                      <a:pt x="2626" y="1887"/>
                      <a:pt x="2985" y="2065"/>
                      <a:pt x="3382" y="2250"/>
                    </a:cubicBezTo>
                    <a:cubicBezTo>
                      <a:pt x="3424" y="2271"/>
                      <a:pt x="3469" y="2279"/>
                      <a:pt x="3511" y="2279"/>
                    </a:cubicBezTo>
                    <a:cubicBezTo>
                      <a:pt x="3622" y="2279"/>
                      <a:pt x="3729" y="2217"/>
                      <a:pt x="3784" y="2110"/>
                    </a:cubicBezTo>
                    <a:cubicBezTo>
                      <a:pt x="3853" y="1956"/>
                      <a:pt x="3788" y="1779"/>
                      <a:pt x="3639" y="1708"/>
                    </a:cubicBezTo>
                    <a:cubicBezTo>
                      <a:pt x="3246" y="1527"/>
                      <a:pt x="2891" y="1349"/>
                      <a:pt x="2568" y="1192"/>
                    </a:cubicBezTo>
                    <a:cubicBezTo>
                      <a:pt x="2526" y="1170"/>
                      <a:pt x="2480" y="1160"/>
                      <a:pt x="2434" y="1160"/>
                    </a:cubicBezTo>
                    <a:close/>
                    <a:moveTo>
                      <a:pt x="4597" y="2178"/>
                    </a:moveTo>
                    <a:cubicBezTo>
                      <a:pt x="4483" y="2178"/>
                      <a:pt x="4374" y="2245"/>
                      <a:pt x="4325" y="2358"/>
                    </a:cubicBezTo>
                    <a:cubicBezTo>
                      <a:pt x="4259" y="2507"/>
                      <a:pt x="4325" y="2685"/>
                      <a:pt x="4479" y="2750"/>
                    </a:cubicBezTo>
                    <a:cubicBezTo>
                      <a:pt x="4826" y="2904"/>
                      <a:pt x="5193" y="3061"/>
                      <a:pt x="5582" y="3227"/>
                    </a:cubicBezTo>
                    <a:cubicBezTo>
                      <a:pt x="5620" y="3238"/>
                      <a:pt x="5660" y="3246"/>
                      <a:pt x="5698" y="3246"/>
                    </a:cubicBezTo>
                    <a:cubicBezTo>
                      <a:pt x="5813" y="3246"/>
                      <a:pt x="5925" y="3181"/>
                      <a:pt x="5975" y="3065"/>
                    </a:cubicBezTo>
                    <a:cubicBezTo>
                      <a:pt x="6036" y="2912"/>
                      <a:pt x="5967" y="2738"/>
                      <a:pt x="5813" y="2672"/>
                    </a:cubicBezTo>
                    <a:cubicBezTo>
                      <a:pt x="5429" y="2511"/>
                      <a:pt x="5061" y="2353"/>
                      <a:pt x="4718" y="2205"/>
                    </a:cubicBezTo>
                    <a:cubicBezTo>
                      <a:pt x="4678" y="2186"/>
                      <a:pt x="4637" y="2178"/>
                      <a:pt x="4597" y="2178"/>
                    </a:cubicBezTo>
                    <a:close/>
                    <a:moveTo>
                      <a:pt x="6803" y="3101"/>
                    </a:moveTo>
                    <a:cubicBezTo>
                      <a:pt x="6685" y="3101"/>
                      <a:pt x="6573" y="3172"/>
                      <a:pt x="6529" y="3288"/>
                    </a:cubicBezTo>
                    <a:cubicBezTo>
                      <a:pt x="6467" y="3441"/>
                      <a:pt x="6542" y="3615"/>
                      <a:pt x="6694" y="3677"/>
                    </a:cubicBezTo>
                    <a:cubicBezTo>
                      <a:pt x="7054" y="3817"/>
                      <a:pt x="7431" y="3962"/>
                      <a:pt x="7819" y="4107"/>
                    </a:cubicBezTo>
                    <a:cubicBezTo>
                      <a:pt x="7852" y="4120"/>
                      <a:pt x="7885" y="4128"/>
                      <a:pt x="7922" y="4128"/>
                    </a:cubicBezTo>
                    <a:cubicBezTo>
                      <a:pt x="8042" y="4128"/>
                      <a:pt x="8158" y="4053"/>
                      <a:pt x="8204" y="3933"/>
                    </a:cubicBezTo>
                    <a:cubicBezTo>
                      <a:pt x="8261" y="3776"/>
                      <a:pt x="8183" y="3607"/>
                      <a:pt x="8026" y="3549"/>
                    </a:cubicBezTo>
                    <a:cubicBezTo>
                      <a:pt x="7641" y="3404"/>
                      <a:pt x="7269" y="3259"/>
                      <a:pt x="6914" y="3122"/>
                    </a:cubicBezTo>
                    <a:cubicBezTo>
                      <a:pt x="6877" y="3108"/>
                      <a:pt x="6840" y="3101"/>
                      <a:pt x="6803" y="3101"/>
                    </a:cubicBezTo>
                    <a:close/>
                    <a:moveTo>
                      <a:pt x="9048" y="3938"/>
                    </a:moveTo>
                    <a:cubicBezTo>
                      <a:pt x="8923" y="3938"/>
                      <a:pt x="8808" y="4014"/>
                      <a:pt x="8761" y="4136"/>
                    </a:cubicBezTo>
                    <a:cubicBezTo>
                      <a:pt x="8708" y="4293"/>
                      <a:pt x="8790" y="4462"/>
                      <a:pt x="8944" y="4521"/>
                    </a:cubicBezTo>
                    <a:cubicBezTo>
                      <a:pt x="9311" y="4649"/>
                      <a:pt x="9692" y="4781"/>
                      <a:pt x="10080" y="4909"/>
                    </a:cubicBezTo>
                    <a:cubicBezTo>
                      <a:pt x="10114" y="4921"/>
                      <a:pt x="10143" y="4925"/>
                      <a:pt x="10175" y="4925"/>
                    </a:cubicBezTo>
                    <a:cubicBezTo>
                      <a:pt x="10299" y="4925"/>
                      <a:pt x="10415" y="4847"/>
                      <a:pt x="10457" y="4723"/>
                    </a:cubicBezTo>
                    <a:cubicBezTo>
                      <a:pt x="10511" y="4566"/>
                      <a:pt x="10427" y="4396"/>
                      <a:pt x="10271" y="4343"/>
                    </a:cubicBezTo>
                    <a:cubicBezTo>
                      <a:pt x="9882" y="4214"/>
                      <a:pt x="9509" y="4082"/>
                      <a:pt x="9146" y="3954"/>
                    </a:cubicBezTo>
                    <a:cubicBezTo>
                      <a:pt x="9114" y="3943"/>
                      <a:pt x="9080" y="3938"/>
                      <a:pt x="9048" y="3938"/>
                    </a:cubicBezTo>
                    <a:close/>
                    <a:moveTo>
                      <a:pt x="11313" y="4701"/>
                    </a:moveTo>
                    <a:cubicBezTo>
                      <a:pt x="11186" y="4701"/>
                      <a:pt x="11068" y="4782"/>
                      <a:pt x="11028" y="4909"/>
                    </a:cubicBezTo>
                    <a:cubicBezTo>
                      <a:pt x="10978" y="5066"/>
                      <a:pt x="11064" y="5231"/>
                      <a:pt x="11221" y="5286"/>
                    </a:cubicBezTo>
                    <a:cubicBezTo>
                      <a:pt x="11593" y="5401"/>
                      <a:pt x="11974" y="5521"/>
                      <a:pt x="12367" y="5641"/>
                    </a:cubicBezTo>
                    <a:cubicBezTo>
                      <a:pt x="12396" y="5649"/>
                      <a:pt x="12425" y="5653"/>
                      <a:pt x="12454" y="5653"/>
                    </a:cubicBezTo>
                    <a:cubicBezTo>
                      <a:pt x="12582" y="5653"/>
                      <a:pt x="12702" y="5570"/>
                      <a:pt x="12739" y="5438"/>
                    </a:cubicBezTo>
                    <a:cubicBezTo>
                      <a:pt x="12789" y="5281"/>
                      <a:pt x="12698" y="5116"/>
                      <a:pt x="12541" y="5066"/>
                    </a:cubicBezTo>
                    <a:cubicBezTo>
                      <a:pt x="12152" y="4950"/>
                      <a:pt x="11772" y="4830"/>
                      <a:pt x="11404" y="4715"/>
                    </a:cubicBezTo>
                    <a:cubicBezTo>
                      <a:pt x="11374" y="4706"/>
                      <a:pt x="11343" y="4701"/>
                      <a:pt x="11313" y="4701"/>
                    </a:cubicBezTo>
                    <a:close/>
                    <a:moveTo>
                      <a:pt x="13597" y="5391"/>
                    </a:moveTo>
                    <a:cubicBezTo>
                      <a:pt x="13469" y="5391"/>
                      <a:pt x="13351" y="5479"/>
                      <a:pt x="13314" y="5608"/>
                    </a:cubicBezTo>
                    <a:cubicBezTo>
                      <a:pt x="13268" y="5769"/>
                      <a:pt x="13360" y="5935"/>
                      <a:pt x="13516" y="5980"/>
                    </a:cubicBezTo>
                    <a:cubicBezTo>
                      <a:pt x="13896" y="6087"/>
                      <a:pt x="14281" y="6195"/>
                      <a:pt x="14674" y="6298"/>
                    </a:cubicBezTo>
                    <a:cubicBezTo>
                      <a:pt x="14699" y="6307"/>
                      <a:pt x="14728" y="6311"/>
                      <a:pt x="14753" y="6311"/>
                    </a:cubicBezTo>
                    <a:cubicBezTo>
                      <a:pt x="14885" y="6311"/>
                      <a:pt x="15005" y="6223"/>
                      <a:pt x="15041" y="6091"/>
                    </a:cubicBezTo>
                    <a:cubicBezTo>
                      <a:pt x="15083" y="5931"/>
                      <a:pt x="14988" y="5765"/>
                      <a:pt x="14831" y="5723"/>
                    </a:cubicBezTo>
                    <a:cubicBezTo>
                      <a:pt x="14438" y="5616"/>
                      <a:pt x="14058" y="5509"/>
                      <a:pt x="13682" y="5405"/>
                    </a:cubicBezTo>
                    <a:cubicBezTo>
                      <a:pt x="13654" y="5396"/>
                      <a:pt x="13625" y="5391"/>
                      <a:pt x="13597" y="5391"/>
                    </a:cubicBezTo>
                    <a:close/>
                    <a:moveTo>
                      <a:pt x="15908" y="6016"/>
                    </a:moveTo>
                    <a:cubicBezTo>
                      <a:pt x="15776" y="6016"/>
                      <a:pt x="15652" y="6107"/>
                      <a:pt x="15617" y="6240"/>
                    </a:cubicBezTo>
                    <a:cubicBezTo>
                      <a:pt x="15579" y="6402"/>
                      <a:pt x="15675" y="6563"/>
                      <a:pt x="15835" y="6604"/>
                    </a:cubicBezTo>
                    <a:cubicBezTo>
                      <a:pt x="16216" y="6704"/>
                      <a:pt x="16600" y="6803"/>
                      <a:pt x="16997" y="6898"/>
                    </a:cubicBezTo>
                    <a:cubicBezTo>
                      <a:pt x="17022" y="6902"/>
                      <a:pt x="17047" y="6906"/>
                      <a:pt x="17068" y="6906"/>
                    </a:cubicBezTo>
                    <a:cubicBezTo>
                      <a:pt x="17205" y="6906"/>
                      <a:pt x="17324" y="6811"/>
                      <a:pt x="17358" y="6675"/>
                    </a:cubicBezTo>
                    <a:cubicBezTo>
                      <a:pt x="17398" y="6517"/>
                      <a:pt x="17299" y="6352"/>
                      <a:pt x="17138" y="6315"/>
                    </a:cubicBezTo>
                    <a:cubicBezTo>
                      <a:pt x="16745" y="6219"/>
                      <a:pt x="16361" y="6124"/>
                      <a:pt x="15980" y="6025"/>
                    </a:cubicBezTo>
                    <a:cubicBezTo>
                      <a:pt x="15956" y="6019"/>
                      <a:pt x="15932" y="6016"/>
                      <a:pt x="15908" y="6016"/>
                    </a:cubicBezTo>
                    <a:close/>
                    <a:moveTo>
                      <a:pt x="73259" y="6466"/>
                    </a:moveTo>
                    <a:cubicBezTo>
                      <a:pt x="73240" y="6466"/>
                      <a:pt x="73221" y="6468"/>
                      <a:pt x="73202" y="6471"/>
                    </a:cubicBezTo>
                    <a:lnTo>
                      <a:pt x="72806" y="6542"/>
                    </a:lnTo>
                    <a:cubicBezTo>
                      <a:pt x="72640" y="6576"/>
                      <a:pt x="72533" y="6728"/>
                      <a:pt x="72561" y="6889"/>
                    </a:cubicBezTo>
                    <a:cubicBezTo>
                      <a:pt x="72590" y="7034"/>
                      <a:pt x="72714" y="7137"/>
                      <a:pt x="72855" y="7137"/>
                    </a:cubicBezTo>
                    <a:cubicBezTo>
                      <a:pt x="72876" y="7137"/>
                      <a:pt x="72892" y="7133"/>
                      <a:pt x="72909" y="7133"/>
                    </a:cubicBezTo>
                    <a:lnTo>
                      <a:pt x="73310" y="7059"/>
                    </a:lnTo>
                    <a:cubicBezTo>
                      <a:pt x="73471" y="7030"/>
                      <a:pt x="73579" y="6873"/>
                      <a:pt x="73550" y="6711"/>
                    </a:cubicBezTo>
                    <a:cubicBezTo>
                      <a:pt x="73524" y="6570"/>
                      <a:pt x="73399" y="6466"/>
                      <a:pt x="73259" y="6466"/>
                    </a:cubicBezTo>
                    <a:close/>
                    <a:moveTo>
                      <a:pt x="18234" y="6580"/>
                    </a:moveTo>
                    <a:cubicBezTo>
                      <a:pt x="18097" y="6580"/>
                      <a:pt x="17973" y="6675"/>
                      <a:pt x="17940" y="6811"/>
                    </a:cubicBezTo>
                    <a:cubicBezTo>
                      <a:pt x="17903" y="6972"/>
                      <a:pt x="18002" y="7133"/>
                      <a:pt x="18163" y="7171"/>
                    </a:cubicBezTo>
                    <a:cubicBezTo>
                      <a:pt x="18548" y="7257"/>
                      <a:pt x="18941" y="7345"/>
                      <a:pt x="19333" y="7431"/>
                    </a:cubicBezTo>
                    <a:cubicBezTo>
                      <a:pt x="19354" y="7435"/>
                      <a:pt x="19379" y="7439"/>
                      <a:pt x="19400" y="7439"/>
                    </a:cubicBezTo>
                    <a:cubicBezTo>
                      <a:pt x="19537" y="7439"/>
                      <a:pt x="19661" y="7340"/>
                      <a:pt x="19689" y="7200"/>
                    </a:cubicBezTo>
                    <a:cubicBezTo>
                      <a:pt x="19726" y="7038"/>
                      <a:pt x="19623" y="6881"/>
                      <a:pt x="19462" y="6848"/>
                    </a:cubicBezTo>
                    <a:cubicBezTo>
                      <a:pt x="19069" y="6761"/>
                      <a:pt x="18680" y="6675"/>
                      <a:pt x="18300" y="6587"/>
                    </a:cubicBezTo>
                    <a:cubicBezTo>
                      <a:pt x="18278" y="6582"/>
                      <a:pt x="18256" y="6580"/>
                      <a:pt x="18234" y="6580"/>
                    </a:cubicBezTo>
                    <a:close/>
                    <a:moveTo>
                      <a:pt x="71675" y="6750"/>
                    </a:moveTo>
                    <a:cubicBezTo>
                      <a:pt x="71659" y="6750"/>
                      <a:pt x="71643" y="6751"/>
                      <a:pt x="71627" y="6753"/>
                    </a:cubicBezTo>
                    <a:cubicBezTo>
                      <a:pt x="71235" y="6824"/>
                      <a:pt x="70842" y="6889"/>
                      <a:pt x="70453" y="6956"/>
                    </a:cubicBezTo>
                    <a:cubicBezTo>
                      <a:pt x="70287" y="6984"/>
                      <a:pt x="70180" y="7137"/>
                      <a:pt x="70209" y="7299"/>
                    </a:cubicBezTo>
                    <a:cubicBezTo>
                      <a:pt x="70230" y="7448"/>
                      <a:pt x="70358" y="7551"/>
                      <a:pt x="70502" y="7551"/>
                    </a:cubicBezTo>
                    <a:cubicBezTo>
                      <a:pt x="70519" y="7551"/>
                      <a:pt x="70535" y="7547"/>
                      <a:pt x="70552" y="7547"/>
                    </a:cubicBezTo>
                    <a:cubicBezTo>
                      <a:pt x="70945" y="7477"/>
                      <a:pt x="71338" y="7410"/>
                      <a:pt x="71731" y="7345"/>
                    </a:cubicBezTo>
                    <a:cubicBezTo>
                      <a:pt x="71896" y="7315"/>
                      <a:pt x="72004" y="7158"/>
                      <a:pt x="71974" y="6997"/>
                    </a:cubicBezTo>
                    <a:cubicBezTo>
                      <a:pt x="71948" y="6848"/>
                      <a:pt x="71818" y="6750"/>
                      <a:pt x="71675" y="6750"/>
                    </a:cubicBezTo>
                    <a:close/>
                    <a:moveTo>
                      <a:pt x="20568" y="7085"/>
                    </a:moveTo>
                    <a:cubicBezTo>
                      <a:pt x="20429" y="7085"/>
                      <a:pt x="20305" y="7182"/>
                      <a:pt x="20276" y="7324"/>
                    </a:cubicBezTo>
                    <a:cubicBezTo>
                      <a:pt x="20243" y="7484"/>
                      <a:pt x="20346" y="7642"/>
                      <a:pt x="20508" y="7675"/>
                    </a:cubicBezTo>
                    <a:cubicBezTo>
                      <a:pt x="20896" y="7753"/>
                      <a:pt x="21289" y="7832"/>
                      <a:pt x="21686" y="7906"/>
                    </a:cubicBezTo>
                    <a:cubicBezTo>
                      <a:pt x="21707" y="7910"/>
                      <a:pt x="21724" y="7910"/>
                      <a:pt x="21744" y="7910"/>
                    </a:cubicBezTo>
                    <a:cubicBezTo>
                      <a:pt x="21884" y="7910"/>
                      <a:pt x="22008" y="7811"/>
                      <a:pt x="22037" y="7671"/>
                    </a:cubicBezTo>
                    <a:cubicBezTo>
                      <a:pt x="22067" y="7505"/>
                      <a:pt x="21959" y="7353"/>
                      <a:pt x="21798" y="7320"/>
                    </a:cubicBezTo>
                    <a:cubicBezTo>
                      <a:pt x="21401" y="7245"/>
                      <a:pt x="21012" y="7166"/>
                      <a:pt x="20628" y="7092"/>
                    </a:cubicBezTo>
                    <a:cubicBezTo>
                      <a:pt x="20608" y="7087"/>
                      <a:pt x="20588" y="7085"/>
                      <a:pt x="20568" y="7085"/>
                    </a:cubicBezTo>
                    <a:close/>
                    <a:moveTo>
                      <a:pt x="69321" y="7147"/>
                    </a:moveTo>
                    <a:cubicBezTo>
                      <a:pt x="69306" y="7147"/>
                      <a:pt x="69291" y="7148"/>
                      <a:pt x="69275" y="7150"/>
                    </a:cubicBezTo>
                    <a:cubicBezTo>
                      <a:pt x="68882" y="7212"/>
                      <a:pt x="68489" y="7274"/>
                      <a:pt x="68096" y="7336"/>
                    </a:cubicBezTo>
                    <a:cubicBezTo>
                      <a:pt x="67930" y="7360"/>
                      <a:pt x="67823" y="7513"/>
                      <a:pt x="67848" y="7679"/>
                    </a:cubicBezTo>
                    <a:cubicBezTo>
                      <a:pt x="67869" y="7824"/>
                      <a:pt x="67997" y="7931"/>
                      <a:pt x="68142" y="7931"/>
                    </a:cubicBezTo>
                    <a:cubicBezTo>
                      <a:pt x="68159" y="7931"/>
                      <a:pt x="68171" y="7927"/>
                      <a:pt x="68187" y="7927"/>
                    </a:cubicBezTo>
                    <a:cubicBezTo>
                      <a:pt x="68580" y="7866"/>
                      <a:pt x="68972" y="7803"/>
                      <a:pt x="69369" y="7741"/>
                    </a:cubicBezTo>
                    <a:cubicBezTo>
                      <a:pt x="69531" y="7712"/>
                      <a:pt x="69642" y="7559"/>
                      <a:pt x="69617" y="7398"/>
                    </a:cubicBezTo>
                    <a:cubicBezTo>
                      <a:pt x="69595" y="7248"/>
                      <a:pt x="69465" y="7147"/>
                      <a:pt x="69321" y="7147"/>
                    </a:cubicBezTo>
                    <a:close/>
                    <a:moveTo>
                      <a:pt x="66963" y="7510"/>
                    </a:moveTo>
                    <a:cubicBezTo>
                      <a:pt x="66948" y="7510"/>
                      <a:pt x="66933" y="7511"/>
                      <a:pt x="66918" y="7513"/>
                    </a:cubicBezTo>
                    <a:cubicBezTo>
                      <a:pt x="66521" y="7576"/>
                      <a:pt x="66128" y="7629"/>
                      <a:pt x="65736" y="7687"/>
                    </a:cubicBezTo>
                    <a:cubicBezTo>
                      <a:pt x="65570" y="7708"/>
                      <a:pt x="65459" y="7861"/>
                      <a:pt x="65483" y="8022"/>
                    </a:cubicBezTo>
                    <a:cubicBezTo>
                      <a:pt x="65504" y="8175"/>
                      <a:pt x="65632" y="8282"/>
                      <a:pt x="65777" y="8282"/>
                    </a:cubicBezTo>
                    <a:cubicBezTo>
                      <a:pt x="65789" y="8282"/>
                      <a:pt x="65806" y="8278"/>
                      <a:pt x="65818" y="8278"/>
                    </a:cubicBezTo>
                    <a:cubicBezTo>
                      <a:pt x="66211" y="8221"/>
                      <a:pt x="66608" y="8167"/>
                      <a:pt x="67005" y="8105"/>
                    </a:cubicBezTo>
                    <a:cubicBezTo>
                      <a:pt x="67166" y="8084"/>
                      <a:pt x="67282" y="7931"/>
                      <a:pt x="67257" y="7766"/>
                    </a:cubicBezTo>
                    <a:cubicBezTo>
                      <a:pt x="67234" y="7619"/>
                      <a:pt x="67109" y="7510"/>
                      <a:pt x="66963" y="7510"/>
                    </a:cubicBezTo>
                    <a:close/>
                    <a:moveTo>
                      <a:pt x="22918" y="7529"/>
                    </a:moveTo>
                    <a:cubicBezTo>
                      <a:pt x="22774" y="7529"/>
                      <a:pt x="22650" y="7631"/>
                      <a:pt x="22625" y="7778"/>
                    </a:cubicBezTo>
                    <a:cubicBezTo>
                      <a:pt x="22596" y="7940"/>
                      <a:pt x="22703" y="8097"/>
                      <a:pt x="22865" y="8126"/>
                    </a:cubicBezTo>
                    <a:cubicBezTo>
                      <a:pt x="23253" y="8192"/>
                      <a:pt x="23650" y="8262"/>
                      <a:pt x="24047" y="8328"/>
                    </a:cubicBezTo>
                    <a:cubicBezTo>
                      <a:pt x="24063" y="8328"/>
                      <a:pt x="24080" y="8332"/>
                      <a:pt x="24096" y="8332"/>
                    </a:cubicBezTo>
                    <a:cubicBezTo>
                      <a:pt x="24241" y="8332"/>
                      <a:pt x="24365" y="8229"/>
                      <a:pt x="24390" y="8080"/>
                    </a:cubicBezTo>
                    <a:cubicBezTo>
                      <a:pt x="24419" y="7919"/>
                      <a:pt x="24307" y="7766"/>
                      <a:pt x="24146" y="7737"/>
                    </a:cubicBezTo>
                    <a:cubicBezTo>
                      <a:pt x="23749" y="7671"/>
                      <a:pt x="23357" y="7605"/>
                      <a:pt x="22972" y="7534"/>
                    </a:cubicBezTo>
                    <a:cubicBezTo>
                      <a:pt x="22954" y="7531"/>
                      <a:pt x="22936" y="7529"/>
                      <a:pt x="22918" y="7529"/>
                    </a:cubicBezTo>
                    <a:close/>
                    <a:moveTo>
                      <a:pt x="64590" y="7846"/>
                    </a:moveTo>
                    <a:cubicBezTo>
                      <a:pt x="64578" y="7846"/>
                      <a:pt x="64565" y="7847"/>
                      <a:pt x="64553" y="7849"/>
                    </a:cubicBezTo>
                    <a:cubicBezTo>
                      <a:pt x="64156" y="7902"/>
                      <a:pt x="63763" y="7956"/>
                      <a:pt x="63371" y="8005"/>
                    </a:cubicBezTo>
                    <a:cubicBezTo>
                      <a:pt x="63205" y="8026"/>
                      <a:pt x="63089" y="8175"/>
                      <a:pt x="63110" y="8341"/>
                    </a:cubicBezTo>
                    <a:cubicBezTo>
                      <a:pt x="63131" y="8490"/>
                      <a:pt x="63259" y="8601"/>
                      <a:pt x="63408" y="8601"/>
                    </a:cubicBezTo>
                    <a:cubicBezTo>
                      <a:pt x="63421" y="8601"/>
                      <a:pt x="63432" y="8597"/>
                      <a:pt x="63445" y="8597"/>
                    </a:cubicBezTo>
                    <a:cubicBezTo>
                      <a:pt x="63837" y="8547"/>
                      <a:pt x="64234" y="8494"/>
                      <a:pt x="64631" y="8440"/>
                    </a:cubicBezTo>
                    <a:cubicBezTo>
                      <a:pt x="64797" y="8419"/>
                      <a:pt x="64913" y="8270"/>
                      <a:pt x="64888" y="8105"/>
                    </a:cubicBezTo>
                    <a:cubicBezTo>
                      <a:pt x="64869" y="7956"/>
                      <a:pt x="64738" y="7846"/>
                      <a:pt x="64590" y="7846"/>
                    </a:cubicBezTo>
                    <a:close/>
                    <a:moveTo>
                      <a:pt x="25277" y="7924"/>
                    </a:moveTo>
                    <a:cubicBezTo>
                      <a:pt x="25135" y="7924"/>
                      <a:pt x="25004" y="8029"/>
                      <a:pt x="24981" y="8175"/>
                    </a:cubicBezTo>
                    <a:cubicBezTo>
                      <a:pt x="24956" y="8341"/>
                      <a:pt x="25069" y="8490"/>
                      <a:pt x="25229" y="8518"/>
                    </a:cubicBezTo>
                    <a:cubicBezTo>
                      <a:pt x="25622" y="8576"/>
                      <a:pt x="26015" y="8635"/>
                      <a:pt x="26416" y="8692"/>
                    </a:cubicBezTo>
                    <a:cubicBezTo>
                      <a:pt x="26433" y="8696"/>
                      <a:pt x="26445" y="8696"/>
                      <a:pt x="26462" y="8696"/>
                    </a:cubicBezTo>
                    <a:cubicBezTo>
                      <a:pt x="26607" y="8696"/>
                      <a:pt x="26735" y="8589"/>
                      <a:pt x="26755" y="8440"/>
                    </a:cubicBezTo>
                    <a:cubicBezTo>
                      <a:pt x="26780" y="8274"/>
                      <a:pt x="26664" y="8126"/>
                      <a:pt x="26502" y="8101"/>
                    </a:cubicBezTo>
                    <a:cubicBezTo>
                      <a:pt x="26102" y="8043"/>
                      <a:pt x="25709" y="7985"/>
                      <a:pt x="25321" y="7927"/>
                    </a:cubicBezTo>
                    <a:cubicBezTo>
                      <a:pt x="25306" y="7925"/>
                      <a:pt x="25291" y="7924"/>
                      <a:pt x="25277" y="7924"/>
                    </a:cubicBezTo>
                    <a:close/>
                    <a:moveTo>
                      <a:pt x="62221" y="8148"/>
                    </a:moveTo>
                    <a:cubicBezTo>
                      <a:pt x="62208" y="8148"/>
                      <a:pt x="62196" y="8149"/>
                      <a:pt x="62184" y="8150"/>
                    </a:cubicBezTo>
                    <a:cubicBezTo>
                      <a:pt x="61787" y="8200"/>
                      <a:pt x="61394" y="8246"/>
                      <a:pt x="60997" y="8291"/>
                    </a:cubicBezTo>
                    <a:cubicBezTo>
                      <a:pt x="60836" y="8307"/>
                      <a:pt x="60717" y="8456"/>
                      <a:pt x="60736" y="8622"/>
                    </a:cubicBezTo>
                    <a:cubicBezTo>
                      <a:pt x="60753" y="8771"/>
                      <a:pt x="60881" y="8887"/>
                      <a:pt x="61034" y="8887"/>
                    </a:cubicBezTo>
                    <a:cubicBezTo>
                      <a:pt x="61043" y="8887"/>
                      <a:pt x="61055" y="8887"/>
                      <a:pt x="61068" y="8883"/>
                    </a:cubicBezTo>
                    <a:cubicBezTo>
                      <a:pt x="61461" y="8837"/>
                      <a:pt x="61858" y="8791"/>
                      <a:pt x="62255" y="8746"/>
                    </a:cubicBezTo>
                    <a:cubicBezTo>
                      <a:pt x="62419" y="8725"/>
                      <a:pt x="62535" y="8576"/>
                      <a:pt x="62519" y="8411"/>
                    </a:cubicBezTo>
                    <a:cubicBezTo>
                      <a:pt x="62499" y="8262"/>
                      <a:pt x="62367" y="8148"/>
                      <a:pt x="62221" y="8148"/>
                    </a:cubicBezTo>
                    <a:close/>
                    <a:moveTo>
                      <a:pt x="27643" y="8260"/>
                    </a:moveTo>
                    <a:cubicBezTo>
                      <a:pt x="27496" y="8260"/>
                      <a:pt x="27365" y="8370"/>
                      <a:pt x="27346" y="8522"/>
                    </a:cubicBezTo>
                    <a:cubicBezTo>
                      <a:pt x="27326" y="8684"/>
                      <a:pt x="27441" y="8833"/>
                      <a:pt x="27603" y="8858"/>
                    </a:cubicBezTo>
                    <a:cubicBezTo>
                      <a:pt x="27996" y="8907"/>
                      <a:pt x="28393" y="8957"/>
                      <a:pt x="28794" y="9007"/>
                    </a:cubicBezTo>
                    <a:cubicBezTo>
                      <a:pt x="28806" y="9007"/>
                      <a:pt x="28818" y="9011"/>
                      <a:pt x="28830" y="9011"/>
                    </a:cubicBezTo>
                    <a:cubicBezTo>
                      <a:pt x="28979" y="9011"/>
                      <a:pt x="29107" y="8899"/>
                      <a:pt x="29124" y="8746"/>
                    </a:cubicBezTo>
                    <a:cubicBezTo>
                      <a:pt x="29145" y="8580"/>
                      <a:pt x="29029" y="8431"/>
                      <a:pt x="28864" y="8411"/>
                    </a:cubicBezTo>
                    <a:cubicBezTo>
                      <a:pt x="28467" y="8366"/>
                      <a:pt x="28074" y="8316"/>
                      <a:pt x="27681" y="8262"/>
                    </a:cubicBezTo>
                    <a:cubicBezTo>
                      <a:pt x="27669" y="8261"/>
                      <a:pt x="27656" y="8260"/>
                      <a:pt x="27643" y="8260"/>
                    </a:cubicBezTo>
                    <a:close/>
                    <a:moveTo>
                      <a:pt x="59844" y="8418"/>
                    </a:moveTo>
                    <a:cubicBezTo>
                      <a:pt x="59834" y="8418"/>
                      <a:pt x="59824" y="8418"/>
                      <a:pt x="59815" y="8419"/>
                    </a:cubicBezTo>
                    <a:cubicBezTo>
                      <a:pt x="59418" y="8461"/>
                      <a:pt x="59021" y="8502"/>
                      <a:pt x="58628" y="8539"/>
                    </a:cubicBezTo>
                    <a:cubicBezTo>
                      <a:pt x="58463" y="8555"/>
                      <a:pt x="58343" y="8704"/>
                      <a:pt x="58360" y="8866"/>
                    </a:cubicBezTo>
                    <a:cubicBezTo>
                      <a:pt x="58372" y="9023"/>
                      <a:pt x="58504" y="9139"/>
                      <a:pt x="58658" y="9139"/>
                    </a:cubicBezTo>
                    <a:cubicBezTo>
                      <a:pt x="58665" y="9139"/>
                      <a:pt x="58673" y="9139"/>
                      <a:pt x="58686" y="9135"/>
                    </a:cubicBezTo>
                    <a:cubicBezTo>
                      <a:pt x="59079" y="9097"/>
                      <a:pt x="59480" y="9056"/>
                      <a:pt x="59877" y="9015"/>
                    </a:cubicBezTo>
                    <a:cubicBezTo>
                      <a:pt x="60042" y="8998"/>
                      <a:pt x="60158" y="8849"/>
                      <a:pt x="60141" y="8684"/>
                    </a:cubicBezTo>
                    <a:cubicBezTo>
                      <a:pt x="60126" y="8533"/>
                      <a:pt x="59991" y="8418"/>
                      <a:pt x="59844" y="8418"/>
                    </a:cubicBezTo>
                    <a:close/>
                    <a:moveTo>
                      <a:pt x="30013" y="8549"/>
                    </a:moveTo>
                    <a:cubicBezTo>
                      <a:pt x="29863" y="8549"/>
                      <a:pt x="29735" y="8663"/>
                      <a:pt x="29719" y="8816"/>
                    </a:cubicBezTo>
                    <a:cubicBezTo>
                      <a:pt x="29703" y="8977"/>
                      <a:pt x="29819" y="9126"/>
                      <a:pt x="29984" y="9143"/>
                    </a:cubicBezTo>
                    <a:cubicBezTo>
                      <a:pt x="30377" y="9188"/>
                      <a:pt x="30774" y="9230"/>
                      <a:pt x="31175" y="9271"/>
                    </a:cubicBezTo>
                    <a:lnTo>
                      <a:pt x="31204" y="9271"/>
                    </a:lnTo>
                    <a:cubicBezTo>
                      <a:pt x="31357" y="9271"/>
                      <a:pt x="31485" y="9156"/>
                      <a:pt x="31502" y="9002"/>
                    </a:cubicBezTo>
                    <a:cubicBezTo>
                      <a:pt x="31518" y="8837"/>
                      <a:pt x="31398" y="8692"/>
                      <a:pt x="31233" y="8675"/>
                    </a:cubicBezTo>
                    <a:cubicBezTo>
                      <a:pt x="30836" y="8635"/>
                      <a:pt x="30439" y="8593"/>
                      <a:pt x="30050" y="8551"/>
                    </a:cubicBezTo>
                    <a:cubicBezTo>
                      <a:pt x="30037" y="8550"/>
                      <a:pt x="30025" y="8549"/>
                      <a:pt x="30013" y="8549"/>
                    </a:cubicBezTo>
                    <a:close/>
                    <a:moveTo>
                      <a:pt x="57465" y="8653"/>
                    </a:moveTo>
                    <a:cubicBezTo>
                      <a:pt x="57456" y="8653"/>
                      <a:pt x="57446" y="8653"/>
                      <a:pt x="57437" y="8654"/>
                    </a:cubicBezTo>
                    <a:cubicBezTo>
                      <a:pt x="57040" y="8692"/>
                      <a:pt x="56643" y="8725"/>
                      <a:pt x="56251" y="8759"/>
                    </a:cubicBezTo>
                    <a:cubicBezTo>
                      <a:pt x="56086" y="8771"/>
                      <a:pt x="55961" y="8915"/>
                      <a:pt x="55978" y="9081"/>
                    </a:cubicBezTo>
                    <a:cubicBezTo>
                      <a:pt x="55990" y="9238"/>
                      <a:pt x="56118" y="9354"/>
                      <a:pt x="56276" y="9354"/>
                    </a:cubicBezTo>
                    <a:lnTo>
                      <a:pt x="56301" y="9354"/>
                    </a:lnTo>
                    <a:cubicBezTo>
                      <a:pt x="56693" y="9320"/>
                      <a:pt x="57095" y="9287"/>
                      <a:pt x="57492" y="9250"/>
                    </a:cubicBezTo>
                    <a:cubicBezTo>
                      <a:pt x="57656" y="9234"/>
                      <a:pt x="57776" y="9089"/>
                      <a:pt x="57764" y="8923"/>
                    </a:cubicBezTo>
                    <a:cubicBezTo>
                      <a:pt x="57749" y="8768"/>
                      <a:pt x="57613" y="8653"/>
                      <a:pt x="57465" y="8653"/>
                    </a:cubicBezTo>
                    <a:close/>
                    <a:moveTo>
                      <a:pt x="32394" y="8786"/>
                    </a:moveTo>
                    <a:cubicBezTo>
                      <a:pt x="32245" y="8786"/>
                      <a:pt x="32113" y="8905"/>
                      <a:pt x="32097" y="9060"/>
                    </a:cubicBezTo>
                    <a:cubicBezTo>
                      <a:pt x="32084" y="9221"/>
                      <a:pt x="32204" y="9366"/>
                      <a:pt x="32370" y="9383"/>
                    </a:cubicBezTo>
                    <a:cubicBezTo>
                      <a:pt x="32763" y="9419"/>
                      <a:pt x="33160" y="9453"/>
                      <a:pt x="33565" y="9486"/>
                    </a:cubicBezTo>
                    <a:lnTo>
                      <a:pt x="33589" y="9486"/>
                    </a:lnTo>
                    <a:cubicBezTo>
                      <a:pt x="33742" y="9486"/>
                      <a:pt x="33870" y="9366"/>
                      <a:pt x="33883" y="9209"/>
                    </a:cubicBezTo>
                    <a:cubicBezTo>
                      <a:pt x="33900" y="9043"/>
                      <a:pt x="33776" y="8902"/>
                      <a:pt x="33610" y="8887"/>
                    </a:cubicBezTo>
                    <a:cubicBezTo>
                      <a:pt x="33213" y="8858"/>
                      <a:pt x="32816" y="8824"/>
                      <a:pt x="32423" y="8787"/>
                    </a:cubicBezTo>
                    <a:cubicBezTo>
                      <a:pt x="32414" y="8786"/>
                      <a:pt x="32404" y="8786"/>
                      <a:pt x="32394" y="8786"/>
                    </a:cubicBezTo>
                    <a:close/>
                    <a:moveTo>
                      <a:pt x="55082" y="8852"/>
                    </a:moveTo>
                    <a:cubicBezTo>
                      <a:pt x="55075" y="8852"/>
                      <a:pt x="55068" y="8852"/>
                      <a:pt x="55060" y="8853"/>
                    </a:cubicBezTo>
                    <a:cubicBezTo>
                      <a:pt x="54664" y="8883"/>
                      <a:pt x="54267" y="8911"/>
                      <a:pt x="53870" y="8940"/>
                    </a:cubicBezTo>
                    <a:cubicBezTo>
                      <a:pt x="53708" y="8948"/>
                      <a:pt x="53580" y="9093"/>
                      <a:pt x="53592" y="9259"/>
                    </a:cubicBezTo>
                    <a:cubicBezTo>
                      <a:pt x="53605" y="9415"/>
                      <a:pt x="53737" y="9536"/>
                      <a:pt x="53890" y="9536"/>
                    </a:cubicBezTo>
                    <a:lnTo>
                      <a:pt x="53910" y="9536"/>
                    </a:lnTo>
                    <a:cubicBezTo>
                      <a:pt x="54307" y="9507"/>
                      <a:pt x="54704" y="9478"/>
                      <a:pt x="55105" y="9448"/>
                    </a:cubicBezTo>
                    <a:cubicBezTo>
                      <a:pt x="55271" y="9436"/>
                      <a:pt x="55395" y="9291"/>
                      <a:pt x="55383" y="9126"/>
                    </a:cubicBezTo>
                    <a:cubicBezTo>
                      <a:pt x="55371" y="8972"/>
                      <a:pt x="55234" y="8852"/>
                      <a:pt x="55082" y="8852"/>
                    </a:cubicBezTo>
                    <a:close/>
                    <a:moveTo>
                      <a:pt x="34784" y="8977"/>
                    </a:moveTo>
                    <a:cubicBezTo>
                      <a:pt x="34615" y="8977"/>
                      <a:pt x="34490" y="9094"/>
                      <a:pt x="34478" y="9255"/>
                    </a:cubicBezTo>
                    <a:cubicBezTo>
                      <a:pt x="34471" y="9419"/>
                      <a:pt x="34595" y="9560"/>
                      <a:pt x="34759" y="9572"/>
                    </a:cubicBezTo>
                    <a:cubicBezTo>
                      <a:pt x="35152" y="9602"/>
                      <a:pt x="35553" y="9627"/>
                      <a:pt x="35954" y="9652"/>
                    </a:cubicBezTo>
                    <a:lnTo>
                      <a:pt x="35971" y="9652"/>
                    </a:lnTo>
                    <a:cubicBezTo>
                      <a:pt x="36128" y="9652"/>
                      <a:pt x="36261" y="9528"/>
                      <a:pt x="36269" y="9370"/>
                    </a:cubicBezTo>
                    <a:cubicBezTo>
                      <a:pt x="36281" y="9205"/>
                      <a:pt x="36152" y="9064"/>
                      <a:pt x="35992" y="9056"/>
                    </a:cubicBezTo>
                    <a:cubicBezTo>
                      <a:pt x="35591" y="9031"/>
                      <a:pt x="35194" y="9002"/>
                      <a:pt x="34801" y="8977"/>
                    </a:cubicBezTo>
                    <a:cubicBezTo>
                      <a:pt x="34795" y="8977"/>
                      <a:pt x="34790" y="8977"/>
                      <a:pt x="34784" y="8977"/>
                    </a:cubicBezTo>
                    <a:close/>
                    <a:moveTo>
                      <a:pt x="52695" y="9014"/>
                    </a:moveTo>
                    <a:cubicBezTo>
                      <a:pt x="52690" y="9014"/>
                      <a:pt x="52684" y="9014"/>
                      <a:pt x="52679" y="9015"/>
                    </a:cubicBezTo>
                    <a:cubicBezTo>
                      <a:pt x="52282" y="9039"/>
                      <a:pt x="51885" y="9064"/>
                      <a:pt x="51488" y="9085"/>
                    </a:cubicBezTo>
                    <a:cubicBezTo>
                      <a:pt x="51323" y="9093"/>
                      <a:pt x="51198" y="9234"/>
                      <a:pt x="51206" y="9399"/>
                    </a:cubicBezTo>
                    <a:cubicBezTo>
                      <a:pt x="51215" y="9556"/>
                      <a:pt x="51347" y="9680"/>
                      <a:pt x="51504" y="9680"/>
                    </a:cubicBezTo>
                    <a:lnTo>
                      <a:pt x="51521" y="9680"/>
                    </a:lnTo>
                    <a:cubicBezTo>
                      <a:pt x="51918" y="9660"/>
                      <a:pt x="52315" y="9635"/>
                      <a:pt x="52716" y="9614"/>
                    </a:cubicBezTo>
                    <a:cubicBezTo>
                      <a:pt x="52881" y="9602"/>
                      <a:pt x="53005" y="9461"/>
                      <a:pt x="52997" y="9295"/>
                    </a:cubicBezTo>
                    <a:cubicBezTo>
                      <a:pt x="52985" y="9136"/>
                      <a:pt x="52864" y="9014"/>
                      <a:pt x="52695" y="9014"/>
                    </a:cubicBezTo>
                    <a:close/>
                    <a:moveTo>
                      <a:pt x="37162" y="9121"/>
                    </a:moveTo>
                    <a:cubicBezTo>
                      <a:pt x="36989" y="9121"/>
                      <a:pt x="36877" y="9243"/>
                      <a:pt x="36868" y="9404"/>
                    </a:cubicBezTo>
                    <a:cubicBezTo>
                      <a:pt x="36860" y="9568"/>
                      <a:pt x="36984" y="9709"/>
                      <a:pt x="37150" y="9717"/>
                    </a:cubicBezTo>
                    <a:cubicBezTo>
                      <a:pt x="37547" y="9738"/>
                      <a:pt x="37944" y="9755"/>
                      <a:pt x="38348" y="9771"/>
                    </a:cubicBezTo>
                    <a:lnTo>
                      <a:pt x="38360" y="9771"/>
                    </a:lnTo>
                    <a:cubicBezTo>
                      <a:pt x="38518" y="9771"/>
                      <a:pt x="38650" y="9647"/>
                      <a:pt x="38658" y="9486"/>
                    </a:cubicBezTo>
                    <a:cubicBezTo>
                      <a:pt x="38663" y="9320"/>
                      <a:pt x="38539" y="9184"/>
                      <a:pt x="38373" y="9175"/>
                    </a:cubicBezTo>
                    <a:cubicBezTo>
                      <a:pt x="37972" y="9159"/>
                      <a:pt x="37575" y="9139"/>
                      <a:pt x="37178" y="9122"/>
                    </a:cubicBezTo>
                    <a:cubicBezTo>
                      <a:pt x="37173" y="9122"/>
                      <a:pt x="37167" y="9121"/>
                      <a:pt x="37162" y="9121"/>
                    </a:cubicBezTo>
                    <a:close/>
                    <a:moveTo>
                      <a:pt x="50335" y="9141"/>
                    </a:moveTo>
                    <a:cubicBezTo>
                      <a:pt x="50323" y="9141"/>
                      <a:pt x="50310" y="9141"/>
                      <a:pt x="50297" y="9143"/>
                    </a:cubicBezTo>
                    <a:cubicBezTo>
                      <a:pt x="49896" y="9159"/>
                      <a:pt x="49499" y="9175"/>
                      <a:pt x="49107" y="9192"/>
                    </a:cubicBezTo>
                    <a:cubicBezTo>
                      <a:pt x="48941" y="9196"/>
                      <a:pt x="48813" y="9337"/>
                      <a:pt x="48817" y="9498"/>
                    </a:cubicBezTo>
                    <a:cubicBezTo>
                      <a:pt x="48825" y="9660"/>
                      <a:pt x="48958" y="9788"/>
                      <a:pt x="49115" y="9788"/>
                    </a:cubicBezTo>
                    <a:lnTo>
                      <a:pt x="49127" y="9788"/>
                    </a:lnTo>
                    <a:cubicBezTo>
                      <a:pt x="49524" y="9771"/>
                      <a:pt x="49920" y="9759"/>
                      <a:pt x="50326" y="9738"/>
                    </a:cubicBezTo>
                    <a:cubicBezTo>
                      <a:pt x="50487" y="9730"/>
                      <a:pt x="50615" y="9593"/>
                      <a:pt x="50607" y="9428"/>
                    </a:cubicBezTo>
                    <a:cubicBezTo>
                      <a:pt x="50603" y="9274"/>
                      <a:pt x="50505" y="9141"/>
                      <a:pt x="50335" y="9141"/>
                    </a:cubicBezTo>
                    <a:close/>
                    <a:moveTo>
                      <a:pt x="39551" y="9217"/>
                    </a:moveTo>
                    <a:cubicBezTo>
                      <a:pt x="39394" y="9217"/>
                      <a:pt x="39258" y="9345"/>
                      <a:pt x="39253" y="9507"/>
                    </a:cubicBezTo>
                    <a:cubicBezTo>
                      <a:pt x="39249" y="9672"/>
                      <a:pt x="39377" y="9812"/>
                      <a:pt x="39543" y="9816"/>
                    </a:cubicBezTo>
                    <a:cubicBezTo>
                      <a:pt x="39940" y="9829"/>
                      <a:pt x="40341" y="9841"/>
                      <a:pt x="40742" y="9850"/>
                    </a:cubicBezTo>
                    <a:lnTo>
                      <a:pt x="40751" y="9850"/>
                    </a:lnTo>
                    <a:cubicBezTo>
                      <a:pt x="40911" y="9850"/>
                      <a:pt x="41044" y="9721"/>
                      <a:pt x="41048" y="9556"/>
                    </a:cubicBezTo>
                    <a:cubicBezTo>
                      <a:pt x="41052" y="9395"/>
                      <a:pt x="40920" y="9255"/>
                      <a:pt x="40755" y="9250"/>
                    </a:cubicBezTo>
                    <a:cubicBezTo>
                      <a:pt x="40354" y="9242"/>
                      <a:pt x="39957" y="9234"/>
                      <a:pt x="39564" y="9221"/>
                    </a:cubicBezTo>
                    <a:cubicBezTo>
                      <a:pt x="39560" y="9217"/>
                      <a:pt x="39556" y="9217"/>
                      <a:pt x="39551" y="9217"/>
                    </a:cubicBezTo>
                    <a:close/>
                    <a:moveTo>
                      <a:pt x="47911" y="9230"/>
                    </a:moveTo>
                    <a:cubicBezTo>
                      <a:pt x="47510" y="9242"/>
                      <a:pt x="47113" y="9250"/>
                      <a:pt x="46720" y="9259"/>
                    </a:cubicBezTo>
                    <a:cubicBezTo>
                      <a:pt x="46556" y="9263"/>
                      <a:pt x="46423" y="9399"/>
                      <a:pt x="46428" y="9564"/>
                    </a:cubicBezTo>
                    <a:cubicBezTo>
                      <a:pt x="46432" y="9726"/>
                      <a:pt x="46564" y="9858"/>
                      <a:pt x="46725" y="9858"/>
                    </a:cubicBezTo>
                    <a:lnTo>
                      <a:pt x="46733" y="9858"/>
                    </a:lnTo>
                    <a:cubicBezTo>
                      <a:pt x="47130" y="9850"/>
                      <a:pt x="47527" y="9837"/>
                      <a:pt x="47928" y="9825"/>
                    </a:cubicBezTo>
                    <a:cubicBezTo>
                      <a:pt x="48094" y="9820"/>
                      <a:pt x="48226" y="9684"/>
                      <a:pt x="48222" y="9519"/>
                    </a:cubicBezTo>
                    <a:cubicBezTo>
                      <a:pt x="48214" y="9354"/>
                      <a:pt x="48069" y="9238"/>
                      <a:pt x="47911" y="9230"/>
                    </a:cubicBezTo>
                    <a:close/>
                    <a:moveTo>
                      <a:pt x="41945" y="9275"/>
                    </a:moveTo>
                    <a:cubicBezTo>
                      <a:pt x="41780" y="9275"/>
                      <a:pt x="41648" y="9404"/>
                      <a:pt x="41644" y="9568"/>
                    </a:cubicBezTo>
                    <a:cubicBezTo>
                      <a:pt x="41644" y="9734"/>
                      <a:pt x="41776" y="9870"/>
                      <a:pt x="41941" y="9870"/>
                    </a:cubicBezTo>
                    <a:cubicBezTo>
                      <a:pt x="42338" y="9879"/>
                      <a:pt x="42735" y="9883"/>
                      <a:pt x="43136" y="9883"/>
                    </a:cubicBezTo>
                    <a:lnTo>
                      <a:pt x="43140" y="9883"/>
                    </a:lnTo>
                    <a:cubicBezTo>
                      <a:pt x="43302" y="9883"/>
                      <a:pt x="43438" y="9751"/>
                      <a:pt x="43438" y="9585"/>
                    </a:cubicBezTo>
                    <a:cubicBezTo>
                      <a:pt x="43438" y="9419"/>
                      <a:pt x="43306" y="9287"/>
                      <a:pt x="43140" y="9287"/>
                    </a:cubicBezTo>
                    <a:cubicBezTo>
                      <a:pt x="42739" y="9284"/>
                      <a:pt x="42342" y="9280"/>
                      <a:pt x="41949" y="9275"/>
                    </a:cubicBezTo>
                    <a:close/>
                    <a:moveTo>
                      <a:pt x="45526" y="9280"/>
                    </a:moveTo>
                    <a:cubicBezTo>
                      <a:pt x="45125" y="9284"/>
                      <a:pt x="44728" y="9284"/>
                      <a:pt x="44335" y="9287"/>
                    </a:cubicBezTo>
                    <a:cubicBezTo>
                      <a:pt x="44170" y="9287"/>
                      <a:pt x="44037" y="9419"/>
                      <a:pt x="44037" y="9585"/>
                    </a:cubicBezTo>
                    <a:cubicBezTo>
                      <a:pt x="44037" y="9751"/>
                      <a:pt x="44170" y="9883"/>
                      <a:pt x="44335" y="9883"/>
                    </a:cubicBezTo>
                    <a:cubicBezTo>
                      <a:pt x="44732" y="9883"/>
                      <a:pt x="45133" y="9879"/>
                      <a:pt x="45535" y="9875"/>
                    </a:cubicBezTo>
                    <a:cubicBezTo>
                      <a:pt x="45699" y="9875"/>
                      <a:pt x="45832" y="9738"/>
                      <a:pt x="45827" y="9572"/>
                    </a:cubicBezTo>
                    <a:cubicBezTo>
                      <a:pt x="45827" y="9408"/>
                      <a:pt x="45695" y="9280"/>
                      <a:pt x="45530" y="928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3081825" y="3731800"/>
                <a:ext cx="1814150" cy="372125"/>
              </a:xfrm>
              <a:custGeom>
                <a:avLst/>
                <a:gdLst/>
                <a:ahLst/>
                <a:cxnLst/>
                <a:rect l="l" t="t" r="r" b="b"/>
                <a:pathLst>
                  <a:path w="72566" h="14885" extrusionOk="0">
                    <a:moveTo>
                      <a:pt x="72264" y="0"/>
                    </a:moveTo>
                    <a:lnTo>
                      <a:pt x="71838" y="5"/>
                    </a:lnTo>
                    <a:cubicBezTo>
                      <a:pt x="71672" y="9"/>
                      <a:pt x="71540" y="145"/>
                      <a:pt x="71544" y="311"/>
                    </a:cubicBezTo>
                    <a:cubicBezTo>
                      <a:pt x="71544" y="472"/>
                      <a:pt x="71680" y="605"/>
                      <a:pt x="71842" y="605"/>
                    </a:cubicBezTo>
                    <a:lnTo>
                      <a:pt x="71846" y="605"/>
                    </a:lnTo>
                    <a:lnTo>
                      <a:pt x="72272" y="596"/>
                    </a:lnTo>
                    <a:cubicBezTo>
                      <a:pt x="72433" y="596"/>
                      <a:pt x="72565" y="460"/>
                      <a:pt x="72565" y="294"/>
                    </a:cubicBezTo>
                    <a:cubicBezTo>
                      <a:pt x="72565" y="129"/>
                      <a:pt x="72429" y="0"/>
                      <a:pt x="72268" y="0"/>
                    </a:cubicBezTo>
                    <a:close/>
                    <a:moveTo>
                      <a:pt x="70660" y="37"/>
                    </a:moveTo>
                    <a:cubicBezTo>
                      <a:pt x="70653" y="37"/>
                      <a:pt x="70646" y="37"/>
                      <a:pt x="70638" y="38"/>
                    </a:cubicBezTo>
                    <a:cubicBezTo>
                      <a:pt x="70238" y="55"/>
                      <a:pt x="69837" y="71"/>
                      <a:pt x="69440" y="92"/>
                    </a:cubicBezTo>
                    <a:cubicBezTo>
                      <a:pt x="69274" y="100"/>
                      <a:pt x="69146" y="240"/>
                      <a:pt x="69155" y="406"/>
                    </a:cubicBezTo>
                    <a:cubicBezTo>
                      <a:pt x="69163" y="567"/>
                      <a:pt x="69295" y="687"/>
                      <a:pt x="69453" y="687"/>
                    </a:cubicBezTo>
                    <a:lnTo>
                      <a:pt x="69468" y="687"/>
                    </a:lnTo>
                    <a:cubicBezTo>
                      <a:pt x="69865" y="666"/>
                      <a:pt x="70262" y="650"/>
                      <a:pt x="70659" y="637"/>
                    </a:cubicBezTo>
                    <a:cubicBezTo>
                      <a:pt x="70825" y="629"/>
                      <a:pt x="70953" y="492"/>
                      <a:pt x="70945" y="328"/>
                    </a:cubicBezTo>
                    <a:cubicBezTo>
                      <a:pt x="70941" y="169"/>
                      <a:pt x="70819" y="37"/>
                      <a:pt x="70660" y="37"/>
                    </a:cubicBezTo>
                    <a:close/>
                    <a:moveTo>
                      <a:pt x="68266" y="165"/>
                    </a:moveTo>
                    <a:cubicBezTo>
                      <a:pt x="68259" y="165"/>
                      <a:pt x="68252" y="165"/>
                      <a:pt x="68245" y="166"/>
                    </a:cubicBezTo>
                    <a:cubicBezTo>
                      <a:pt x="67844" y="191"/>
                      <a:pt x="67447" y="224"/>
                      <a:pt x="67050" y="257"/>
                    </a:cubicBezTo>
                    <a:cubicBezTo>
                      <a:pt x="66885" y="273"/>
                      <a:pt x="66764" y="418"/>
                      <a:pt x="66777" y="584"/>
                    </a:cubicBezTo>
                    <a:cubicBezTo>
                      <a:pt x="66793" y="737"/>
                      <a:pt x="66922" y="857"/>
                      <a:pt x="67075" y="857"/>
                    </a:cubicBezTo>
                    <a:cubicBezTo>
                      <a:pt x="67083" y="857"/>
                      <a:pt x="67091" y="857"/>
                      <a:pt x="67100" y="853"/>
                    </a:cubicBezTo>
                    <a:cubicBezTo>
                      <a:pt x="67497" y="819"/>
                      <a:pt x="67890" y="790"/>
                      <a:pt x="68287" y="761"/>
                    </a:cubicBezTo>
                    <a:cubicBezTo>
                      <a:pt x="68451" y="749"/>
                      <a:pt x="68575" y="609"/>
                      <a:pt x="68564" y="443"/>
                    </a:cubicBezTo>
                    <a:cubicBezTo>
                      <a:pt x="68551" y="285"/>
                      <a:pt x="68418" y="165"/>
                      <a:pt x="68266" y="165"/>
                    </a:cubicBezTo>
                    <a:close/>
                    <a:moveTo>
                      <a:pt x="65885" y="371"/>
                    </a:moveTo>
                    <a:cubicBezTo>
                      <a:pt x="65875" y="371"/>
                      <a:pt x="65865" y="371"/>
                      <a:pt x="65856" y="372"/>
                    </a:cubicBezTo>
                    <a:cubicBezTo>
                      <a:pt x="65459" y="410"/>
                      <a:pt x="65062" y="456"/>
                      <a:pt x="64665" y="505"/>
                    </a:cubicBezTo>
                    <a:cubicBezTo>
                      <a:pt x="64503" y="521"/>
                      <a:pt x="64383" y="670"/>
                      <a:pt x="64404" y="836"/>
                    </a:cubicBezTo>
                    <a:cubicBezTo>
                      <a:pt x="64421" y="989"/>
                      <a:pt x="64553" y="1101"/>
                      <a:pt x="64702" y="1101"/>
                    </a:cubicBezTo>
                    <a:cubicBezTo>
                      <a:pt x="64709" y="1101"/>
                      <a:pt x="64722" y="1097"/>
                      <a:pt x="64734" y="1097"/>
                    </a:cubicBezTo>
                    <a:cubicBezTo>
                      <a:pt x="65131" y="1051"/>
                      <a:pt x="65524" y="1005"/>
                      <a:pt x="65917" y="964"/>
                    </a:cubicBezTo>
                    <a:cubicBezTo>
                      <a:pt x="66083" y="948"/>
                      <a:pt x="66203" y="803"/>
                      <a:pt x="66186" y="637"/>
                    </a:cubicBezTo>
                    <a:cubicBezTo>
                      <a:pt x="66170" y="482"/>
                      <a:pt x="66035" y="371"/>
                      <a:pt x="65885" y="371"/>
                    </a:cubicBezTo>
                    <a:close/>
                    <a:moveTo>
                      <a:pt x="63518" y="651"/>
                    </a:moveTo>
                    <a:cubicBezTo>
                      <a:pt x="63503" y="651"/>
                      <a:pt x="63489" y="652"/>
                      <a:pt x="63474" y="654"/>
                    </a:cubicBezTo>
                    <a:cubicBezTo>
                      <a:pt x="63077" y="708"/>
                      <a:pt x="62684" y="765"/>
                      <a:pt x="62287" y="824"/>
                    </a:cubicBezTo>
                    <a:cubicBezTo>
                      <a:pt x="62122" y="849"/>
                      <a:pt x="62010" y="1002"/>
                      <a:pt x="62035" y="1162"/>
                    </a:cubicBezTo>
                    <a:cubicBezTo>
                      <a:pt x="62055" y="1311"/>
                      <a:pt x="62184" y="1419"/>
                      <a:pt x="62328" y="1419"/>
                    </a:cubicBezTo>
                    <a:cubicBezTo>
                      <a:pt x="62345" y="1419"/>
                      <a:pt x="62358" y="1414"/>
                      <a:pt x="62374" y="1414"/>
                    </a:cubicBezTo>
                    <a:cubicBezTo>
                      <a:pt x="62767" y="1357"/>
                      <a:pt x="63160" y="1299"/>
                      <a:pt x="63556" y="1246"/>
                    </a:cubicBezTo>
                    <a:cubicBezTo>
                      <a:pt x="63717" y="1225"/>
                      <a:pt x="63833" y="1076"/>
                      <a:pt x="63808" y="910"/>
                    </a:cubicBezTo>
                    <a:cubicBezTo>
                      <a:pt x="63790" y="760"/>
                      <a:pt x="63662" y="651"/>
                      <a:pt x="63518" y="651"/>
                    </a:cubicBezTo>
                    <a:close/>
                    <a:moveTo>
                      <a:pt x="61149" y="1005"/>
                    </a:moveTo>
                    <a:cubicBezTo>
                      <a:pt x="61131" y="1005"/>
                      <a:pt x="61114" y="1006"/>
                      <a:pt x="61097" y="1009"/>
                    </a:cubicBezTo>
                    <a:cubicBezTo>
                      <a:pt x="60704" y="1076"/>
                      <a:pt x="60311" y="1141"/>
                      <a:pt x="59914" y="1212"/>
                    </a:cubicBezTo>
                    <a:cubicBezTo>
                      <a:pt x="59753" y="1241"/>
                      <a:pt x="59641" y="1398"/>
                      <a:pt x="59670" y="1559"/>
                    </a:cubicBezTo>
                    <a:cubicBezTo>
                      <a:pt x="59698" y="1704"/>
                      <a:pt x="59822" y="1807"/>
                      <a:pt x="59963" y="1807"/>
                    </a:cubicBezTo>
                    <a:cubicBezTo>
                      <a:pt x="59984" y="1807"/>
                      <a:pt x="60001" y="1803"/>
                      <a:pt x="60017" y="1799"/>
                    </a:cubicBezTo>
                    <a:cubicBezTo>
                      <a:pt x="60410" y="1733"/>
                      <a:pt x="60803" y="1662"/>
                      <a:pt x="61196" y="1601"/>
                    </a:cubicBezTo>
                    <a:cubicBezTo>
                      <a:pt x="61357" y="1572"/>
                      <a:pt x="61469" y="1419"/>
                      <a:pt x="61440" y="1258"/>
                    </a:cubicBezTo>
                    <a:cubicBezTo>
                      <a:pt x="61418" y="1109"/>
                      <a:pt x="61293" y="1005"/>
                      <a:pt x="61149" y="1005"/>
                    </a:cubicBezTo>
                    <a:close/>
                    <a:moveTo>
                      <a:pt x="58791" y="1426"/>
                    </a:moveTo>
                    <a:cubicBezTo>
                      <a:pt x="58773" y="1426"/>
                      <a:pt x="58754" y="1428"/>
                      <a:pt x="58736" y="1431"/>
                    </a:cubicBezTo>
                    <a:cubicBezTo>
                      <a:pt x="58343" y="1506"/>
                      <a:pt x="57950" y="1584"/>
                      <a:pt x="57557" y="1667"/>
                    </a:cubicBezTo>
                    <a:cubicBezTo>
                      <a:pt x="57396" y="1700"/>
                      <a:pt x="57292" y="1857"/>
                      <a:pt x="57326" y="2019"/>
                    </a:cubicBezTo>
                    <a:cubicBezTo>
                      <a:pt x="57355" y="2159"/>
                      <a:pt x="57479" y="2258"/>
                      <a:pt x="57620" y="2258"/>
                    </a:cubicBezTo>
                    <a:cubicBezTo>
                      <a:pt x="57639" y="2258"/>
                      <a:pt x="57660" y="2254"/>
                      <a:pt x="57677" y="2250"/>
                    </a:cubicBezTo>
                    <a:cubicBezTo>
                      <a:pt x="58070" y="2171"/>
                      <a:pt x="58458" y="2093"/>
                      <a:pt x="58847" y="2019"/>
                    </a:cubicBezTo>
                    <a:cubicBezTo>
                      <a:pt x="59009" y="1985"/>
                      <a:pt x="59116" y="1832"/>
                      <a:pt x="59083" y="1667"/>
                    </a:cubicBezTo>
                    <a:cubicBezTo>
                      <a:pt x="59057" y="1524"/>
                      <a:pt x="58933" y="1426"/>
                      <a:pt x="58791" y="1426"/>
                    </a:cubicBezTo>
                    <a:close/>
                    <a:moveTo>
                      <a:pt x="56446" y="1904"/>
                    </a:moveTo>
                    <a:cubicBezTo>
                      <a:pt x="56426" y="1904"/>
                      <a:pt x="56407" y="1906"/>
                      <a:pt x="56387" y="1910"/>
                    </a:cubicBezTo>
                    <a:cubicBezTo>
                      <a:pt x="55998" y="1998"/>
                      <a:pt x="55610" y="2084"/>
                      <a:pt x="55217" y="2175"/>
                    </a:cubicBezTo>
                    <a:cubicBezTo>
                      <a:pt x="55055" y="2208"/>
                      <a:pt x="54956" y="2370"/>
                      <a:pt x="54994" y="2531"/>
                    </a:cubicBezTo>
                    <a:cubicBezTo>
                      <a:pt x="55023" y="2672"/>
                      <a:pt x="55147" y="2763"/>
                      <a:pt x="55283" y="2763"/>
                    </a:cubicBezTo>
                    <a:cubicBezTo>
                      <a:pt x="55304" y="2763"/>
                      <a:pt x="55328" y="2763"/>
                      <a:pt x="55349" y="2754"/>
                    </a:cubicBezTo>
                    <a:cubicBezTo>
                      <a:pt x="55738" y="2668"/>
                      <a:pt x="56126" y="2580"/>
                      <a:pt x="56515" y="2498"/>
                    </a:cubicBezTo>
                    <a:cubicBezTo>
                      <a:pt x="56672" y="2461"/>
                      <a:pt x="56776" y="2303"/>
                      <a:pt x="56742" y="2143"/>
                    </a:cubicBezTo>
                    <a:cubicBezTo>
                      <a:pt x="56710" y="2001"/>
                      <a:pt x="56582" y="1904"/>
                      <a:pt x="56446" y="1904"/>
                    </a:cubicBezTo>
                    <a:close/>
                    <a:moveTo>
                      <a:pt x="54127" y="2439"/>
                    </a:moveTo>
                    <a:cubicBezTo>
                      <a:pt x="54102" y="2439"/>
                      <a:pt x="54077" y="2442"/>
                      <a:pt x="54051" y="2448"/>
                    </a:cubicBezTo>
                    <a:cubicBezTo>
                      <a:pt x="53662" y="2540"/>
                      <a:pt x="53278" y="2635"/>
                      <a:pt x="52885" y="2729"/>
                    </a:cubicBezTo>
                    <a:cubicBezTo>
                      <a:pt x="52728" y="2771"/>
                      <a:pt x="52628" y="2933"/>
                      <a:pt x="52670" y="3093"/>
                    </a:cubicBezTo>
                    <a:cubicBezTo>
                      <a:pt x="52703" y="3230"/>
                      <a:pt x="52827" y="3321"/>
                      <a:pt x="52960" y="3321"/>
                    </a:cubicBezTo>
                    <a:cubicBezTo>
                      <a:pt x="52985" y="3321"/>
                      <a:pt x="53009" y="3317"/>
                      <a:pt x="53030" y="3313"/>
                    </a:cubicBezTo>
                    <a:cubicBezTo>
                      <a:pt x="53418" y="3213"/>
                      <a:pt x="53807" y="3122"/>
                      <a:pt x="54191" y="3027"/>
                    </a:cubicBezTo>
                    <a:cubicBezTo>
                      <a:pt x="54349" y="2990"/>
                      <a:pt x="54448" y="2828"/>
                      <a:pt x="54411" y="2668"/>
                    </a:cubicBezTo>
                    <a:cubicBezTo>
                      <a:pt x="54379" y="2531"/>
                      <a:pt x="54262" y="2439"/>
                      <a:pt x="54127" y="2439"/>
                    </a:cubicBezTo>
                    <a:close/>
                    <a:moveTo>
                      <a:pt x="51801" y="3017"/>
                    </a:moveTo>
                    <a:cubicBezTo>
                      <a:pt x="51776" y="3017"/>
                      <a:pt x="51752" y="3020"/>
                      <a:pt x="51727" y="3027"/>
                    </a:cubicBezTo>
                    <a:cubicBezTo>
                      <a:pt x="51343" y="3126"/>
                      <a:pt x="50954" y="3230"/>
                      <a:pt x="50569" y="3333"/>
                    </a:cubicBezTo>
                    <a:cubicBezTo>
                      <a:pt x="50409" y="3374"/>
                      <a:pt x="50313" y="3540"/>
                      <a:pt x="50355" y="3697"/>
                    </a:cubicBezTo>
                    <a:cubicBezTo>
                      <a:pt x="50392" y="3834"/>
                      <a:pt x="50512" y="3920"/>
                      <a:pt x="50644" y="3920"/>
                    </a:cubicBezTo>
                    <a:cubicBezTo>
                      <a:pt x="50674" y="3920"/>
                      <a:pt x="50698" y="3916"/>
                      <a:pt x="50723" y="3912"/>
                    </a:cubicBezTo>
                    <a:cubicBezTo>
                      <a:pt x="51107" y="3809"/>
                      <a:pt x="51492" y="3706"/>
                      <a:pt x="51876" y="3606"/>
                    </a:cubicBezTo>
                    <a:cubicBezTo>
                      <a:pt x="52038" y="3565"/>
                      <a:pt x="52132" y="3399"/>
                      <a:pt x="52092" y="3242"/>
                    </a:cubicBezTo>
                    <a:cubicBezTo>
                      <a:pt x="52056" y="3106"/>
                      <a:pt x="51933" y="3017"/>
                      <a:pt x="51801" y="3017"/>
                    </a:cubicBezTo>
                    <a:close/>
                    <a:moveTo>
                      <a:pt x="49489" y="3637"/>
                    </a:moveTo>
                    <a:cubicBezTo>
                      <a:pt x="49463" y="3637"/>
                      <a:pt x="49438" y="3640"/>
                      <a:pt x="49412" y="3647"/>
                    </a:cubicBezTo>
                    <a:cubicBezTo>
                      <a:pt x="49027" y="3755"/>
                      <a:pt x="48643" y="3862"/>
                      <a:pt x="48258" y="3969"/>
                    </a:cubicBezTo>
                    <a:cubicBezTo>
                      <a:pt x="48102" y="4015"/>
                      <a:pt x="48006" y="4181"/>
                      <a:pt x="48052" y="4338"/>
                    </a:cubicBezTo>
                    <a:cubicBezTo>
                      <a:pt x="48089" y="4471"/>
                      <a:pt x="48209" y="4557"/>
                      <a:pt x="48342" y="4557"/>
                    </a:cubicBezTo>
                    <a:cubicBezTo>
                      <a:pt x="48366" y="4557"/>
                      <a:pt x="48395" y="4553"/>
                      <a:pt x="48424" y="4545"/>
                    </a:cubicBezTo>
                    <a:cubicBezTo>
                      <a:pt x="48808" y="4437"/>
                      <a:pt x="49189" y="4330"/>
                      <a:pt x="49573" y="4223"/>
                    </a:cubicBezTo>
                    <a:cubicBezTo>
                      <a:pt x="49731" y="4181"/>
                      <a:pt x="49825" y="4015"/>
                      <a:pt x="49780" y="3854"/>
                    </a:cubicBezTo>
                    <a:cubicBezTo>
                      <a:pt x="49746" y="3722"/>
                      <a:pt x="49621" y="3637"/>
                      <a:pt x="49489" y="3637"/>
                    </a:cubicBezTo>
                    <a:close/>
                    <a:moveTo>
                      <a:pt x="47193" y="4289"/>
                    </a:moveTo>
                    <a:cubicBezTo>
                      <a:pt x="47166" y="4289"/>
                      <a:pt x="47137" y="4293"/>
                      <a:pt x="47109" y="4301"/>
                    </a:cubicBezTo>
                    <a:cubicBezTo>
                      <a:pt x="46729" y="4412"/>
                      <a:pt x="46348" y="4524"/>
                      <a:pt x="45960" y="4639"/>
                    </a:cubicBezTo>
                    <a:cubicBezTo>
                      <a:pt x="45802" y="4685"/>
                      <a:pt x="45712" y="4851"/>
                      <a:pt x="45762" y="5011"/>
                    </a:cubicBezTo>
                    <a:cubicBezTo>
                      <a:pt x="45798" y="5140"/>
                      <a:pt x="45919" y="5223"/>
                      <a:pt x="46047" y="5223"/>
                    </a:cubicBezTo>
                    <a:cubicBezTo>
                      <a:pt x="46075" y="5223"/>
                      <a:pt x="46104" y="5219"/>
                      <a:pt x="46134" y="5210"/>
                    </a:cubicBezTo>
                    <a:cubicBezTo>
                      <a:pt x="46514" y="5099"/>
                      <a:pt x="46898" y="4987"/>
                      <a:pt x="47279" y="4875"/>
                    </a:cubicBezTo>
                    <a:cubicBezTo>
                      <a:pt x="47436" y="4830"/>
                      <a:pt x="47527" y="4664"/>
                      <a:pt x="47481" y="4503"/>
                    </a:cubicBezTo>
                    <a:cubicBezTo>
                      <a:pt x="47444" y="4374"/>
                      <a:pt x="47324" y="4289"/>
                      <a:pt x="47193" y="4289"/>
                    </a:cubicBezTo>
                    <a:close/>
                    <a:moveTo>
                      <a:pt x="44902" y="4969"/>
                    </a:moveTo>
                    <a:cubicBezTo>
                      <a:pt x="44873" y="4969"/>
                      <a:pt x="44843" y="4973"/>
                      <a:pt x="44814" y="4983"/>
                    </a:cubicBezTo>
                    <a:lnTo>
                      <a:pt x="43669" y="5330"/>
                    </a:lnTo>
                    <a:cubicBezTo>
                      <a:pt x="43512" y="5380"/>
                      <a:pt x="43425" y="5545"/>
                      <a:pt x="43471" y="5702"/>
                    </a:cubicBezTo>
                    <a:cubicBezTo>
                      <a:pt x="43512" y="5835"/>
                      <a:pt x="43632" y="5917"/>
                      <a:pt x="43756" y="5917"/>
                    </a:cubicBezTo>
                    <a:cubicBezTo>
                      <a:pt x="43789" y="5917"/>
                      <a:pt x="43818" y="5913"/>
                      <a:pt x="43847" y="5900"/>
                    </a:cubicBezTo>
                    <a:lnTo>
                      <a:pt x="44988" y="5553"/>
                    </a:lnTo>
                    <a:cubicBezTo>
                      <a:pt x="45146" y="5508"/>
                      <a:pt x="45236" y="5339"/>
                      <a:pt x="45186" y="5181"/>
                    </a:cubicBezTo>
                    <a:cubicBezTo>
                      <a:pt x="45150" y="5053"/>
                      <a:pt x="45030" y="4969"/>
                      <a:pt x="44902" y="4969"/>
                    </a:cubicBezTo>
                    <a:close/>
                    <a:moveTo>
                      <a:pt x="42620" y="5672"/>
                    </a:moveTo>
                    <a:cubicBezTo>
                      <a:pt x="42590" y="5672"/>
                      <a:pt x="42559" y="5677"/>
                      <a:pt x="42528" y="5686"/>
                    </a:cubicBezTo>
                    <a:lnTo>
                      <a:pt x="41387" y="6041"/>
                    </a:lnTo>
                    <a:cubicBezTo>
                      <a:pt x="41230" y="6091"/>
                      <a:pt x="41143" y="6261"/>
                      <a:pt x="41192" y="6417"/>
                    </a:cubicBezTo>
                    <a:cubicBezTo>
                      <a:pt x="41230" y="6545"/>
                      <a:pt x="41350" y="6629"/>
                      <a:pt x="41478" y="6629"/>
                    </a:cubicBezTo>
                    <a:cubicBezTo>
                      <a:pt x="41507" y="6629"/>
                      <a:pt x="41536" y="6624"/>
                      <a:pt x="41564" y="6612"/>
                    </a:cubicBezTo>
                    <a:lnTo>
                      <a:pt x="42705" y="6257"/>
                    </a:lnTo>
                    <a:cubicBezTo>
                      <a:pt x="42863" y="6207"/>
                      <a:pt x="42950" y="6037"/>
                      <a:pt x="42900" y="5880"/>
                    </a:cubicBezTo>
                    <a:cubicBezTo>
                      <a:pt x="42860" y="5753"/>
                      <a:pt x="42747" y="5672"/>
                      <a:pt x="42620" y="5672"/>
                    </a:cubicBezTo>
                    <a:close/>
                    <a:moveTo>
                      <a:pt x="40338" y="6392"/>
                    </a:moveTo>
                    <a:cubicBezTo>
                      <a:pt x="40308" y="6392"/>
                      <a:pt x="40277" y="6396"/>
                      <a:pt x="40246" y="6406"/>
                    </a:cubicBezTo>
                    <a:lnTo>
                      <a:pt x="39108" y="6769"/>
                    </a:lnTo>
                    <a:cubicBezTo>
                      <a:pt x="38952" y="6818"/>
                      <a:pt x="38865" y="6988"/>
                      <a:pt x="38915" y="7145"/>
                    </a:cubicBezTo>
                    <a:cubicBezTo>
                      <a:pt x="38956" y="7274"/>
                      <a:pt x="39072" y="7352"/>
                      <a:pt x="39200" y="7352"/>
                    </a:cubicBezTo>
                    <a:cubicBezTo>
                      <a:pt x="39228" y="7352"/>
                      <a:pt x="39262" y="7348"/>
                      <a:pt x="39291" y="7339"/>
                    </a:cubicBezTo>
                    <a:lnTo>
                      <a:pt x="40428" y="6976"/>
                    </a:lnTo>
                    <a:cubicBezTo>
                      <a:pt x="40585" y="6922"/>
                      <a:pt x="40671" y="6757"/>
                      <a:pt x="40622" y="6599"/>
                    </a:cubicBezTo>
                    <a:cubicBezTo>
                      <a:pt x="40582" y="6472"/>
                      <a:pt x="40466" y="6392"/>
                      <a:pt x="40338" y="6392"/>
                    </a:cubicBezTo>
                    <a:close/>
                    <a:moveTo>
                      <a:pt x="38059" y="7123"/>
                    </a:moveTo>
                    <a:cubicBezTo>
                      <a:pt x="38029" y="7123"/>
                      <a:pt x="37998" y="7127"/>
                      <a:pt x="37967" y="7137"/>
                    </a:cubicBezTo>
                    <a:lnTo>
                      <a:pt x="36831" y="7509"/>
                    </a:lnTo>
                    <a:cubicBezTo>
                      <a:pt x="36673" y="7559"/>
                      <a:pt x="36591" y="7728"/>
                      <a:pt x="36641" y="7885"/>
                    </a:cubicBezTo>
                    <a:cubicBezTo>
                      <a:pt x="36682" y="8009"/>
                      <a:pt x="36797" y="8092"/>
                      <a:pt x="36925" y="8092"/>
                    </a:cubicBezTo>
                    <a:cubicBezTo>
                      <a:pt x="36955" y="8092"/>
                      <a:pt x="36988" y="8087"/>
                      <a:pt x="37017" y="8076"/>
                    </a:cubicBezTo>
                    <a:lnTo>
                      <a:pt x="38154" y="7707"/>
                    </a:lnTo>
                    <a:cubicBezTo>
                      <a:pt x="38311" y="7654"/>
                      <a:pt x="38398" y="7488"/>
                      <a:pt x="38344" y="7331"/>
                    </a:cubicBezTo>
                    <a:cubicBezTo>
                      <a:pt x="38304" y="7204"/>
                      <a:pt x="38188" y="7123"/>
                      <a:pt x="38059" y="7123"/>
                    </a:cubicBezTo>
                    <a:close/>
                    <a:moveTo>
                      <a:pt x="35789" y="7865"/>
                    </a:moveTo>
                    <a:cubicBezTo>
                      <a:pt x="35758" y="7865"/>
                      <a:pt x="35726" y="7870"/>
                      <a:pt x="35694" y="7881"/>
                    </a:cubicBezTo>
                    <a:lnTo>
                      <a:pt x="34561" y="8253"/>
                    </a:lnTo>
                    <a:cubicBezTo>
                      <a:pt x="34404" y="8307"/>
                      <a:pt x="34317" y="8476"/>
                      <a:pt x="34370" y="8629"/>
                    </a:cubicBezTo>
                    <a:cubicBezTo>
                      <a:pt x="34412" y="8757"/>
                      <a:pt x="34528" y="8837"/>
                      <a:pt x="34656" y="8837"/>
                    </a:cubicBezTo>
                    <a:cubicBezTo>
                      <a:pt x="34685" y="8837"/>
                      <a:pt x="34718" y="8832"/>
                      <a:pt x="34747" y="8820"/>
                    </a:cubicBezTo>
                    <a:lnTo>
                      <a:pt x="35883" y="8448"/>
                    </a:lnTo>
                    <a:cubicBezTo>
                      <a:pt x="36037" y="8398"/>
                      <a:pt x="36124" y="8228"/>
                      <a:pt x="36074" y="8072"/>
                    </a:cubicBezTo>
                    <a:cubicBezTo>
                      <a:pt x="36031" y="7946"/>
                      <a:pt x="35914" y="7865"/>
                      <a:pt x="35789" y="7865"/>
                    </a:cubicBezTo>
                    <a:close/>
                    <a:moveTo>
                      <a:pt x="316" y="7457"/>
                    </a:moveTo>
                    <a:cubicBezTo>
                      <a:pt x="303" y="7457"/>
                      <a:pt x="290" y="7458"/>
                      <a:pt x="277" y="7459"/>
                    </a:cubicBezTo>
                    <a:cubicBezTo>
                      <a:pt x="112" y="7484"/>
                      <a:pt x="0" y="7637"/>
                      <a:pt x="25" y="7799"/>
                    </a:cubicBezTo>
                    <a:cubicBezTo>
                      <a:pt x="29" y="7820"/>
                      <a:pt x="104" y="8307"/>
                      <a:pt x="389" y="9018"/>
                    </a:cubicBezTo>
                    <a:cubicBezTo>
                      <a:pt x="439" y="9134"/>
                      <a:pt x="550" y="9204"/>
                      <a:pt x="666" y="9204"/>
                    </a:cubicBezTo>
                    <a:cubicBezTo>
                      <a:pt x="703" y="9204"/>
                      <a:pt x="745" y="9196"/>
                      <a:pt x="781" y="9179"/>
                    </a:cubicBezTo>
                    <a:cubicBezTo>
                      <a:pt x="935" y="9117"/>
                      <a:pt x="1005" y="8944"/>
                      <a:pt x="943" y="8791"/>
                    </a:cubicBezTo>
                    <a:cubicBezTo>
                      <a:pt x="687" y="8154"/>
                      <a:pt x="617" y="7715"/>
                      <a:pt x="617" y="7711"/>
                    </a:cubicBezTo>
                    <a:cubicBezTo>
                      <a:pt x="594" y="7564"/>
                      <a:pt x="463" y="7457"/>
                      <a:pt x="316" y="7457"/>
                    </a:cubicBezTo>
                    <a:close/>
                    <a:moveTo>
                      <a:pt x="33521" y="8613"/>
                    </a:moveTo>
                    <a:cubicBezTo>
                      <a:pt x="33489" y="8613"/>
                      <a:pt x="33456" y="8619"/>
                      <a:pt x="33424" y="8629"/>
                    </a:cubicBezTo>
                    <a:lnTo>
                      <a:pt x="32291" y="9001"/>
                    </a:lnTo>
                    <a:cubicBezTo>
                      <a:pt x="32134" y="9055"/>
                      <a:pt x="32047" y="9225"/>
                      <a:pt x="32101" y="9382"/>
                    </a:cubicBezTo>
                    <a:cubicBezTo>
                      <a:pt x="32143" y="9506"/>
                      <a:pt x="32258" y="9585"/>
                      <a:pt x="32382" y="9585"/>
                    </a:cubicBezTo>
                    <a:cubicBezTo>
                      <a:pt x="32415" y="9585"/>
                      <a:pt x="32448" y="9581"/>
                      <a:pt x="32477" y="9572"/>
                    </a:cubicBezTo>
                    <a:lnTo>
                      <a:pt x="33614" y="9196"/>
                    </a:lnTo>
                    <a:cubicBezTo>
                      <a:pt x="33771" y="9142"/>
                      <a:pt x="33854" y="8973"/>
                      <a:pt x="33805" y="8816"/>
                    </a:cubicBezTo>
                    <a:cubicBezTo>
                      <a:pt x="33761" y="8694"/>
                      <a:pt x="33647" y="8613"/>
                      <a:pt x="33521" y="8613"/>
                    </a:cubicBezTo>
                    <a:close/>
                    <a:moveTo>
                      <a:pt x="31247" y="9363"/>
                    </a:moveTo>
                    <a:cubicBezTo>
                      <a:pt x="31216" y="9363"/>
                      <a:pt x="31185" y="9368"/>
                      <a:pt x="31154" y="9377"/>
                    </a:cubicBezTo>
                    <a:lnTo>
                      <a:pt x="30021" y="9755"/>
                    </a:lnTo>
                    <a:cubicBezTo>
                      <a:pt x="29864" y="9808"/>
                      <a:pt x="29781" y="9978"/>
                      <a:pt x="29831" y="10135"/>
                    </a:cubicBezTo>
                    <a:cubicBezTo>
                      <a:pt x="29872" y="10259"/>
                      <a:pt x="29988" y="10337"/>
                      <a:pt x="30116" y="10337"/>
                    </a:cubicBezTo>
                    <a:cubicBezTo>
                      <a:pt x="30145" y="10337"/>
                      <a:pt x="30178" y="10333"/>
                      <a:pt x="30208" y="10325"/>
                    </a:cubicBezTo>
                    <a:lnTo>
                      <a:pt x="31344" y="9948"/>
                    </a:lnTo>
                    <a:cubicBezTo>
                      <a:pt x="31502" y="9894"/>
                      <a:pt x="31584" y="9725"/>
                      <a:pt x="31534" y="9568"/>
                    </a:cubicBezTo>
                    <a:cubicBezTo>
                      <a:pt x="31491" y="9442"/>
                      <a:pt x="31373" y="9363"/>
                      <a:pt x="31247" y="9363"/>
                    </a:cubicBezTo>
                    <a:close/>
                    <a:moveTo>
                      <a:pt x="28979" y="10116"/>
                    </a:moveTo>
                    <a:cubicBezTo>
                      <a:pt x="28949" y="10116"/>
                      <a:pt x="28918" y="10121"/>
                      <a:pt x="28888" y="10131"/>
                    </a:cubicBezTo>
                    <a:lnTo>
                      <a:pt x="27752" y="10507"/>
                    </a:lnTo>
                    <a:cubicBezTo>
                      <a:pt x="27594" y="10560"/>
                      <a:pt x="27512" y="10730"/>
                      <a:pt x="27561" y="10883"/>
                    </a:cubicBezTo>
                    <a:cubicBezTo>
                      <a:pt x="27603" y="11011"/>
                      <a:pt x="27718" y="11089"/>
                      <a:pt x="27846" y="11089"/>
                    </a:cubicBezTo>
                    <a:cubicBezTo>
                      <a:pt x="27876" y="11089"/>
                      <a:pt x="27908" y="11085"/>
                      <a:pt x="27941" y="11073"/>
                    </a:cubicBezTo>
                    <a:lnTo>
                      <a:pt x="29074" y="10697"/>
                    </a:lnTo>
                    <a:cubicBezTo>
                      <a:pt x="29231" y="10648"/>
                      <a:pt x="29315" y="10478"/>
                      <a:pt x="29265" y="10320"/>
                    </a:cubicBezTo>
                    <a:cubicBezTo>
                      <a:pt x="29221" y="10194"/>
                      <a:pt x="29104" y="10116"/>
                      <a:pt x="28979" y="10116"/>
                    </a:cubicBezTo>
                    <a:close/>
                    <a:moveTo>
                      <a:pt x="1204" y="9675"/>
                    </a:moveTo>
                    <a:cubicBezTo>
                      <a:pt x="1152" y="9675"/>
                      <a:pt x="1099" y="9689"/>
                      <a:pt x="1050" y="9717"/>
                    </a:cubicBezTo>
                    <a:cubicBezTo>
                      <a:pt x="905" y="9804"/>
                      <a:pt x="861" y="9986"/>
                      <a:pt x="947" y="10127"/>
                    </a:cubicBezTo>
                    <a:cubicBezTo>
                      <a:pt x="1158" y="10478"/>
                      <a:pt x="1398" y="10821"/>
                      <a:pt x="1658" y="11139"/>
                    </a:cubicBezTo>
                    <a:cubicBezTo>
                      <a:pt x="1716" y="11209"/>
                      <a:pt x="1803" y="11247"/>
                      <a:pt x="1890" y="11247"/>
                    </a:cubicBezTo>
                    <a:cubicBezTo>
                      <a:pt x="1956" y="11247"/>
                      <a:pt x="2022" y="11226"/>
                      <a:pt x="2080" y="11180"/>
                    </a:cubicBezTo>
                    <a:cubicBezTo>
                      <a:pt x="2208" y="11077"/>
                      <a:pt x="2225" y="10887"/>
                      <a:pt x="2121" y="10759"/>
                    </a:cubicBezTo>
                    <a:cubicBezTo>
                      <a:pt x="1878" y="10461"/>
                      <a:pt x="1655" y="10146"/>
                      <a:pt x="1460" y="9820"/>
                    </a:cubicBezTo>
                    <a:cubicBezTo>
                      <a:pt x="1403" y="9725"/>
                      <a:pt x="1305" y="9675"/>
                      <a:pt x="1204" y="9675"/>
                    </a:cubicBezTo>
                    <a:close/>
                    <a:moveTo>
                      <a:pt x="26712" y="10867"/>
                    </a:moveTo>
                    <a:cubicBezTo>
                      <a:pt x="26681" y="10867"/>
                      <a:pt x="26649" y="10872"/>
                      <a:pt x="26618" y="10883"/>
                    </a:cubicBezTo>
                    <a:lnTo>
                      <a:pt x="25481" y="11255"/>
                    </a:lnTo>
                    <a:cubicBezTo>
                      <a:pt x="25325" y="11308"/>
                      <a:pt x="25241" y="11478"/>
                      <a:pt x="25291" y="11635"/>
                    </a:cubicBezTo>
                    <a:cubicBezTo>
                      <a:pt x="25332" y="11759"/>
                      <a:pt x="25449" y="11838"/>
                      <a:pt x="25577" y="11838"/>
                    </a:cubicBezTo>
                    <a:cubicBezTo>
                      <a:pt x="25605" y="11838"/>
                      <a:pt x="25638" y="11833"/>
                      <a:pt x="25668" y="11825"/>
                    </a:cubicBezTo>
                    <a:lnTo>
                      <a:pt x="26804" y="11449"/>
                    </a:lnTo>
                    <a:cubicBezTo>
                      <a:pt x="26962" y="11400"/>
                      <a:pt x="27044" y="11230"/>
                      <a:pt x="26995" y="11073"/>
                    </a:cubicBezTo>
                    <a:cubicBezTo>
                      <a:pt x="26952" y="10947"/>
                      <a:pt x="26835" y="10867"/>
                      <a:pt x="26712" y="10867"/>
                    </a:cubicBezTo>
                    <a:close/>
                    <a:moveTo>
                      <a:pt x="24441" y="11615"/>
                    </a:moveTo>
                    <a:cubicBezTo>
                      <a:pt x="24410" y="11615"/>
                      <a:pt x="24379" y="11620"/>
                      <a:pt x="24348" y="11631"/>
                    </a:cubicBezTo>
                    <a:lnTo>
                      <a:pt x="23212" y="12003"/>
                    </a:lnTo>
                    <a:cubicBezTo>
                      <a:pt x="23054" y="12053"/>
                      <a:pt x="22968" y="12222"/>
                      <a:pt x="23021" y="12379"/>
                    </a:cubicBezTo>
                    <a:cubicBezTo>
                      <a:pt x="23063" y="12503"/>
                      <a:pt x="23178" y="12587"/>
                      <a:pt x="23302" y="12587"/>
                    </a:cubicBezTo>
                    <a:cubicBezTo>
                      <a:pt x="23336" y="12587"/>
                      <a:pt x="23365" y="12578"/>
                      <a:pt x="23398" y="12570"/>
                    </a:cubicBezTo>
                    <a:lnTo>
                      <a:pt x="24535" y="12198"/>
                    </a:lnTo>
                    <a:cubicBezTo>
                      <a:pt x="24691" y="12148"/>
                      <a:pt x="24775" y="11978"/>
                      <a:pt x="24725" y="11821"/>
                    </a:cubicBezTo>
                    <a:cubicBezTo>
                      <a:pt x="24682" y="11696"/>
                      <a:pt x="24565" y="11615"/>
                      <a:pt x="24441" y="11615"/>
                    </a:cubicBezTo>
                    <a:close/>
                    <a:moveTo>
                      <a:pt x="2714" y="11516"/>
                    </a:moveTo>
                    <a:cubicBezTo>
                      <a:pt x="2633" y="11516"/>
                      <a:pt x="2553" y="11549"/>
                      <a:pt x="2493" y="11615"/>
                    </a:cubicBezTo>
                    <a:cubicBezTo>
                      <a:pt x="2382" y="11734"/>
                      <a:pt x="2390" y="11925"/>
                      <a:pt x="2510" y="12037"/>
                    </a:cubicBezTo>
                    <a:cubicBezTo>
                      <a:pt x="2808" y="12310"/>
                      <a:pt x="3134" y="12566"/>
                      <a:pt x="3477" y="12806"/>
                    </a:cubicBezTo>
                    <a:cubicBezTo>
                      <a:pt x="3531" y="12839"/>
                      <a:pt x="3589" y="12859"/>
                      <a:pt x="3647" y="12859"/>
                    </a:cubicBezTo>
                    <a:cubicBezTo>
                      <a:pt x="3742" y="12859"/>
                      <a:pt x="3838" y="12814"/>
                      <a:pt x="3895" y="12731"/>
                    </a:cubicBezTo>
                    <a:cubicBezTo>
                      <a:pt x="3986" y="12594"/>
                      <a:pt x="3953" y="12409"/>
                      <a:pt x="3817" y="12314"/>
                    </a:cubicBezTo>
                    <a:cubicBezTo>
                      <a:pt x="3498" y="12090"/>
                      <a:pt x="3193" y="11850"/>
                      <a:pt x="2915" y="11594"/>
                    </a:cubicBezTo>
                    <a:cubicBezTo>
                      <a:pt x="2857" y="11542"/>
                      <a:pt x="2785" y="11516"/>
                      <a:pt x="2714" y="11516"/>
                    </a:cubicBezTo>
                    <a:close/>
                    <a:moveTo>
                      <a:pt x="22167" y="12353"/>
                    </a:moveTo>
                    <a:cubicBezTo>
                      <a:pt x="22136" y="12353"/>
                      <a:pt x="22106" y="12358"/>
                      <a:pt x="22075" y="12367"/>
                    </a:cubicBezTo>
                    <a:cubicBezTo>
                      <a:pt x="21690" y="12487"/>
                      <a:pt x="21310" y="12602"/>
                      <a:pt x="20938" y="12711"/>
                    </a:cubicBezTo>
                    <a:cubicBezTo>
                      <a:pt x="20781" y="12756"/>
                      <a:pt x="20690" y="12925"/>
                      <a:pt x="20735" y="13083"/>
                    </a:cubicBezTo>
                    <a:cubicBezTo>
                      <a:pt x="20772" y="13215"/>
                      <a:pt x="20892" y="13297"/>
                      <a:pt x="21020" y="13297"/>
                    </a:cubicBezTo>
                    <a:cubicBezTo>
                      <a:pt x="21049" y="13297"/>
                      <a:pt x="21079" y="13293"/>
                      <a:pt x="21107" y="13285"/>
                    </a:cubicBezTo>
                    <a:cubicBezTo>
                      <a:pt x="21483" y="13178"/>
                      <a:pt x="21863" y="13062"/>
                      <a:pt x="22256" y="12938"/>
                    </a:cubicBezTo>
                    <a:cubicBezTo>
                      <a:pt x="22413" y="12888"/>
                      <a:pt x="22501" y="12722"/>
                      <a:pt x="22451" y="12562"/>
                    </a:cubicBezTo>
                    <a:cubicBezTo>
                      <a:pt x="22411" y="12434"/>
                      <a:pt x="22295" y="12353"/>
                      <a:pt x="22167" y="12353"/>
                    </a:cubicBezTo>
                    <a:close/>
                    <a:moveTo>
                      <a:pt x="19871" y="13023"/>
                    </a:moveTo>
                    <a:cubicBezTo>
                      <a:pt x="19845" y="13023"/>
                      <a:pt x="19819" y="13026"/>
                      <a:pt x="19793" y="13033"/>
                    </a:cubicBezTo>
                    <a:cubicBezTo>
                      <a:pt x="19404" y="13136"/>
                      <a:pt x="19020" y="13232"/>
                      <a:pt x="18642" y="13322"/>
                    </a:cubicBezTo>
                    <a:cubicBezTo>
                      <a:pt x="18482" y="13360"/>
                      <a:pt x="18383" y="13520"/>
                      <a:pt x="18419" y="13682"/>
                    </a:cubicBezTo>
                    <a:cubicBezTo>
                      <a:pt x="18453" y="13818"/>
                      <a:pt x="18577" y="13913"/>
                      <a:pt x="18713" y="13913"/>
                    </a:cubicBezTo>
                    <a:cubicBezTo>
                      <a:pt x="18734" y="13913"/>
                      <a:pt x="18759" y="13909"/>
                      <a:pt x="18779" y="13905"/>
                    </a:cubicBezTo>
                    <a:cubicBezTo>
                      <a:pt x="19163" y="13814"/>
                      <a:pt x="19552" y="13715"/>
                      <a:pt x="19949" y="13608"/>
                    </a:cubicBezTo>
                    <a:cubicBezTo>
                      <a:pt x="20106" y="13566"/>
                      <a:pt x="20201" y="13401"/>
                      <a:pt x="20161" y="13243"/>
                    </a:cubicBezTo>
                    <a:cubicBezTo>
                      <a:pt x="20126" y="13109"/>
                      <a:pt x="20004" y="13023"/>
                      <a:pt x="19871" y="13023"/>
                    </a:cubicBezTo>
                    <a:close/>
                    <a:moveTo>
                      <a:pt x="4671" y="12876"/>
                    </a:moveTo>
                    <a:cubicBezTo>
                      <a:pt x="4564" y="12876"/>
                      <a:pt x="4459" y="12933"/>
                      <a:pt x="4403" y="13037"/>
                    </a:cubicBezTo>
                    <a:cubicBezTo>
                      <a:pt x="4329" y="13182"/>
                      <a:pt x="4387" y="13363"/>
                      <a:pt x="4532" y="13438"/>
                    </a:cubicBezTo>
                    <a:cubicBezTo>
                      <a:pt x="4887" y="13624"/>
                      <a:pt x="5263" y="13793"/>
                      <a:pt x="5652" y="13942"/>
                    </a:cubicBezTo>
                    <a:cubicBezTo>
                      <a:pt x="5685" y="13955"/>
                      <a:pt x="5723" y="13963"/>
                      <a:pt x="5760" y="13963"/>
                    </a:cubicBezTo>
                    <a:cubicBezTo>
                      <a:pt x="5880" y="13963"/>
                      <a:pt x="5991" y="13888"/>
                      <a:pt x="6036" y="13773"/>
                    </a:cubicBezTo>
                    <a:cubicBezTo>
                      <a:pt x="6095" y="13616"/>
                      <a:pt x="6021" y="13446"/>
                      <a:pt x="5867" y="13384"/>
                    </a:cubicBezTo>
                    <a:cubicBezTo>
                      <a:pt x="5500" y="13243"/>
                      <a:pt x="5143" y="13083"/>
                      <a:pt x="4809" y="12909"/>
                    </a:cubicBezTo>
                    <a:cubicBezTo>
                      <a:pt x="4765" y="12887"/>
                      <a:pt x="4718" y="12876"/>
                      <a:pt x="4671" y="12876"/>
                    </a:cubicBezTo>
                    <a:close/>
                    <a:moveTo>
                      <a:pt x="17545" y="13577"/>
                    </a:moveTo>
                    <a:cubicBezTo>
                      <a:pt x="17526" y="13577"/>
                      <a:pt x="17506" y="13579"/>
                      <a:pt x="17485" y="13583"/>
                    </a:cubicBezTo>
                    <a:cubicBezTo>
                      <a:pt x="17089" y="13665"/>
                      <a:pt x="16700" y="13744"/>
                      <a:pt x="16320" y="13810"/>
                    </a:cubicBezTo>
                    <a:cubicBezTo>
                      <a:pt x="16158" y="13839"/>
                      <a:pt x="16051" y="13997"/>
                      <a:pt x="16079" y="14157"/>
                    </a:cubicBezTo>
                    <a:cubicBezTo>
                      <a:pt x="16104" y="14302"/>
                      <a:pt x="16228" y="14405"/>
                      <a:pt x="16373" y="14405"/>
                    </a:cubicBezTo>
                    <a:cubicBezTo>
                      <a:pt x="16390" y="14405"/>
                      <a:pt x="16406" y="14401"/>
                      <a:pt x="16423" y="14397"/>
                    </a:cubicBezTo>
                    <a:cubicBezTo>
                      <a:pt x="16812" y="14331"/>
                      <a:pt x="17204" y="14253"/>
                      <a:pt x="17606" y="14170"/>
                    </a:cubicBezTo>
                    <a:cubicBezTo>
                      <a:pt x="17766" y="14136"/>
                      <a:pt x="17869" y="13976"/>
                      <a:pt x="17837" y="13814"/>
                    </a:cubicBezTo>
                    <a:cubicBezTo>
                      <a:pt x="17808" y="13673"/>
                      <a:pt x="17684" y="13577"/>
                      <a:pt x="17545" y="13577"/>
                    </a:cubicBezTo>
                    <a:close/>
                    <a:moveTo>
                      <a:pt x="6891" y="13737"/>
                    </a:moveTo>
                    <a:cubicBezTo>
                      <a:pt x="6762" y="13737"/>
                      <a:pt x="6641" y="13825"/>
                      <a:pt x="6603" y="13959"/>
                    </a:cubicBezTo>
                    <a:cubicBezTo>
                      <a:pt x="6557" y="14116"/>
                      <a:pt x="6653" y="14281"/>
                      <a:pt x="6814" y="14323"/>
                    </a:cubicBezTo>
                    <a:cubicBezTo>
                      <a:pt x="7194" y="14430"/>
                      <a:pt x="7591" y="14521"/>
                      <a:pt x="8000" y="14596"/>
                    </a:cubicBezTo>
                    <a:cubicBezTo>
                      <a:pt x="8017" y="14600"/>
                      <a:pt x="8038" y="14604"/>
                      <a:pt x="8055" y="14604"/>
                    </a:cubicBezTo>
                    <a:cubicBezTo>
                      <a:pt x="8195" y="14604"/>
                      <a:pt x="8323" y="14501"/>
                      <a:pt x="8347" y="14360"/>
                    </a:cubicBezTo>
                    <a:cubicBezTo>
                      <a:pt x="8381" y="14195"/>
                      <a:pt x="8273" y="14041"/>
                      <a:pt x="8108" y="14008"/>
                    </a:cubicBezTo>
                    <a:cubicBezTo>
                      <a:pt x="7719" y="13938"/>
                      <a:pt x="7335" y="13848"/>
                      <a:pt x="6971" y="13748"/>
                    </a:cubicBezTo>
                    <a:cubicBezTo>
                      <a:pt x="6945" y="13741"/>
                      <a:pt x="6918" y="13737"/>
                      <a:pt x="6891" y="13737"/>
                    </a:cubicBezTo>
                    <a:close/>
                    <a:moveTo>
                      <a:pt x="15199" y="13996"/>
                    </a:moveTo>
                    <a:cubicBezTo>
                      <a:pt x="15183" y="13996"/>
                      <a:pt x="15166" y="13998"/>
                      <a:pt x="15150" y="14001"/>
                    </a:cubicBezTo>
                    <a:cubicBezTo>
                      <a:pt x="14748" y="14058"/>
                      <a:pt x="14356" y="14108"/>
                      <a:pt x="13975" y="14145"/>
                    </a:cubicBezTo>
                    <a:cubicBezTo>
                      <a:pt x="13810" y="14161"/>
                      <a:pt x="13690" y="14310"/>
                      <a:pt x="13711" y="14476"/>
                    </a:cubicBezTo>
                    <a:cubicBezTo>
                      <a:pt x="13727" y="14629"/>
                      <a:pt x="13855" y="14741"/>
                      <a:pt x="14004" y="14741"/>
                    </a:cubicBezTo>
                    <a:lnTo>
                      <a:pt x="14037" y="14741"/>
                    </a:lnTo>
                    <a:cubicBezTo>
                      <a:pt x="14425" y="14699"/>
                      <a:pt x="14827" y="14649"/>
                      <a:pt x="15236" y="14592"/>
                    </a:cubicBezTo>
                    <a:cubicBezTo>
                      <a:pt x="15398" y="14567"/>
                      <a:pt x="15513" y="14413"/>
                      <a:pt x="15488" y="14253"/>
                    </a:cubicBezTo>
                    <a:cubicBezTo>
                      <a:pt x="15466" y="14104"/>
                      <a:pt x="15341" y="13996"/>
                      <a:pt x="15199" y="13996"/>
                    </a:cubicBezTo>
                    <a:close/>
                    <a:moveTo>
                      <a:pt x="9238" y="14177"/>
                    </a:moveTo>
                    <a:cubicBezTo>
                      <a:pt x="9086" y="14177"/>
                      <a:pt x="8955" y="14288"/>
                      <a:pt x="8939" y="14443"/>
                    </a:cubicBezTo>
                    <a:cubicBezTo>
                      <a:pt x="8918" y="14608"/>
                      <a:pt x="9038" y="14757"/>
                      <a:pt x="9204" y="14774"/>
                    </a:cubicBezTo>
                    <a:cubicBezTo>
                      <a:pt x="9588" y="14815"/>
                      <a:pt x="9994" y="14848"/>
                      <a:pt x="10411" y="14865"/>
                    </a:cubicBezTo>
                    <a:lnTo>
                      <a:pt x="10423" y="14865"/>
                    </a:lnTo>
                    <a:cubicBezTo>
                      <a:pt x="10585" y="14865"/>
                      <a:pt x="10717" y="14741"/>
                      <a:pt x="10725" y="14579"/>
                    </a:cubicBezTo>
                    <a:cubicBezTo>
                      <a:pt x="10729" y="14413"/>
                      <a:pt x="10601" y="14277"/>
                      <a:pt x="10440" y="14269"/>
                    </a:cubicBezTo>
                    <a:cubicBezTo>
                      <a:pt x="10030" y="14249"/>
                      <a:pt x="9642" y="14220"/>
                      <a:pt x="9270" y="14178"/>
                    </a:cubicBezTo>
                    <a:cubicBezTo>
                      <a:pt x="9260" y="14177"/>
                      <a:pt x="9249" y="14177"/>
                      <a:pt x="9238" y="14177"/>
                    </a:cubicBezTo>
                    <a:close/>
                    <a:moveTo>
                      <a:pt x="12808" y="14244"/>
                    </a:moveTo>
                    <a:cubicBezTo>
                      <a:pt x="12804" y="14244"/>
                      <a:pt x="12801" y="14245"/>
                      <a:pt x="12797" y="14245"/>
                    </a:cubicBezTo>
                    <a:cubicBezTo>
                      <a:pt x="12391" y="14269"/>
                      <a:pt x="11999" y="14281"/>
                      <a:pt x="11618" y="14285"/>
                    </a:cubicBezTo>
                    <a:cubicBezTo>
                      <a:pt x="11453" y="14289"/>
                      <a:pt x="11320" y="14426"/>
                      <a:pt x="11320" y="14592"/>
                    </a:cubicBezTo>
                    <a:cubicBezTo>
                      <a:pt x="11324" y="14753"/>
                      <a:pt x="11457" y="14885"/>
                      <a:pt x="11622" y="14885"/>
                    </a:cubicBezTo>
                    <a:cubicBezTo>
                      <a:pt x="12015" y="14881"/>
                      <a:pt x="12416" y="14865"/>
                      <a:pt x="12834" y="14840"/>
                    </a:cubicBezTo>
                    <a:cubicBezTo>
                      <a:pt x="12999" y="14831"/>
                      <a:pt x="13123" y="14686"/>
                      <a:pt x="13115" y="14525"/>
                    </a:cubicBezTo>
                    <a:cubicBezTo>
                      <a:pt x="13103" y="14363"/>
                      <a:pt x="12987" y="14244"/>
                      <a:pt x="12808" y="14244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2"/>
              <p:cNvSpPr/>
              <p:nvPr/>
            </p:nvSpPr>
            <p:spPr>
              <a:xfrm>
                <a:off x="2614200" y="1765975"/>
                <a:ext cx="173775" cy="2230975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89239" extrusionOk="0">
                    <a:moveTo>
                      <a:pt x="6614" y="0"/>
                    </a:moveTo>
                    <a:cubicBezTo>
                      <a:pt x="6492" y="0"/>
                      <a:pt x="6380" y="74"/>
                      <a:pt x="6335" y="193"/>
                    </a:cubicBezTo>
                    <a:cubicBezTo>
                      <a:pt x="6195" y="570"/>
                      <a:pt x="6062" y="946"/>
                      <a:pt x="5926" y="1326"/>
                    </a:cubicBezTo>
                    <a:cubicBezTo>
                      <a:pt x="5872" y="1479"/>
                      <a:pt x="5954" y="1648"/>
                      <a:pt x="6111" y="1706"/>
                    </a:cubicBezTo>
                    <a:cubicBezTo>
                      <a:pt x="6145" y="1719"/>
                      <a:pt x="6178" y="1723"/>
                      <a:pt x="6210" y="1723"/>
                    </a:cubicBezTo>
                    <a:cubicBezTo>
                      <a:pt x="6331" y="1723"/>
                      <a:pt x="6447" y="1644"/>
                      <a:pt x="6492" y="1524"/>
                    </a:cubicBezTo>
                    <a:cubicBezTo>
                      <a:pt x="6624" y="1148"/>
                      <a:pt x="6756" y="772"/>
                      <a:pt x="6893" y="400"/>
                    </a:cubicBezTo>
                    <a:cubicBezTo>
                      <a:pt x="6951" y="247"/>
                      <a:pt x="6872" y="74"/>
                      <a:pt x="6720" y="19"/>
                    </a:cubicBezTo>
                    <a:cubicBezTo>
                      <a:pt x="6684" y="6"/>
                      <a:pt x="6649" y="0"/>
                      <a:pt x="6614" y="0"/>
                    </a:cubicBezTo>
                    <a:close/>
                    <a:moveTo>
                      <a:pt x="5822" y="2257"/>
                    </a:moveTo>
                    <a:cubicBezTo>
                      <a:pt x="5696" y="2257"/>
                      <a:pt x="5580" y="2337"/>
                      <a:pt x="5537" y="2459"/>
                    </a:cubicBezTo>
                    <a:cubicBezTo>
                      <a:pt x="5409" y="2839"/>
                      <a:pt x="5285" y="3219"/>
                      <a:pt x="5165" y="3604"/>
                    </a:cubicBezTo>
                    <a:cubicBezTo>
                      <a:pt x="5115" y="3761"/>
                      <a:pt x="5202" y="3931"/>
                      <a:pt x="5359" y="3980"/>
                    </a:cubicBezTo>
                    <a:cubicBezTo>
                      <a:pt x="5388" y="3988"/>
                      <a:pt x="5421" y="3993"/>
                      <a:pt x="5450" y="3993"/>
                    </a:cubicBezTo>
                    <a:cubicBezTo>
                      <a:pt x="5574" y="3993"/>
                      <a:pt x="5693" y="3910"/>
                      <a:pt x="5735" y="3786"/>
                    </a:cubicBezTo>
                    <a:cubicBezTo>
                      <a:pt x="5855" y="3406"/>
                      <a:pt x="5979" y="3030"/>
                      <a:pt x="6103" y="2649"/>
                    </a:cubicBezTo>
                    <a:cubicBezTo>
                      <a:pt x="6157" y="2496"/>
                      <a:pt x="6075" y="2326"/>
                      <a:pt x="5917" y="2273"/>
                    </a:cubicBezTo>
                    <a:cubicBezTo>
                      <a:pt x="5885" y="2262"/>
                      <a:pt x="5853" y="2257"/>
                      <a:pt x="5822" y="2257"/>
                    </a:cubicBezTo>
                    <a:close/>
                    <a:moveTo>
                      <a:pt x="5095" y="4539"/>
                    </a:moveTo>
                    <a:cubicBezTo>
                      <a:pt x="4964" y="4539"/>
                      <a:pt x="4847" y="4621"/>
                      <a:pt x="4809" y="4749"/>
                    </a:cubicBezTo>
                    <a:cubicBezTo>
                      <a:pt x="4693" y="5134"/>
                      <a:pt x="4577" y="5518"/>
                      <a:pt x="4466" y="5903"/>
                    </a:cubicBezTo>
                    <a:cubicBezTo>
                      <a:pt x="4420" y="6060"/>
                      <a:pt x="4512" y="6226"/>
                      <a:pt x="4672" y="6275"/>
                    </a:cubicBezTo>
                    <a:cubicBezTo>
                      <a:pt x="4697" y="6279"/>
                      <a:pt x="4726" y="6283"/>
                      <a:pt x="4756" y="6283"/>
                    </a:cubicBezTo>
                    <a:cubicBezTo>
                      <a:pt x="4884" y="6283"/>
                      <a:pt x="5004" y="6201"/>
                      <a:pt x="5041" y="6068"/>
                    </a:cubicBezTo>
                    <a:cubicBezTo>
                      <a:pt x="5153" y="5688"/>
                      <a:pt x="5264" y="5303"/>
                      <a:pt x="5380" y="4923"/>
                    </a:cubicBezTo>
                    <a:cubicBezTo>
                      <a:pt x="5430" y="4766"/>
                      <a:pt x="5338" y="4600"/>
                      <a:pt x="5181" y="4551"/>
                    </a:cubicBezTo>
                    <a:cubicBezTo>
                      <a:pt x="5152" y="4543"/>
                      <a:pt x="5123" y="4539"/>
                      <a:pt x="5095" y="4539"/>
                    </a:cubicBezTo>
                    <a:close/>
                    <a:moveTo>
                      <a:pt x="4432" y="6840"/>
                    </a:moveTo>
                    <a:cubicBezTo>
                      <a:pt x="4301" y="6840"/>
                      <a:pt x="4178" y="6929"/>
                      <a:pt x="4140" y="7060"/>
                    </a:cubicBezTo>
                    <a:cubicBezTo>
                      <a:pt x="4036" y="7445"/>
                      <a:pt x="3932" y="7833"/>
                      <a:pt x="3829" y="8218"/>
                    </a:cubicBezTo>
                    <a:cubicBezTo>
                      <a:pt x="3788" y="8379"/>
                      <a:pt x="3883" y="8545"/>
                      <a:pt x="4044" y="8586"/>
                    </a:cubicBezTo>
                    <a:cubicBezTo>
                      <a:pt x="4069" y="8590"/>
                      <a:pt x="4094" y="8594"/>
                      <a:pt x="4119" y="8594"/>
                    </a:cubicBezTo>
                    <a:cubicBezTo>
                      <a:pt x="4255" y="8594"/>
                      <a:pt x="4375" y="8503"/>
                      <a:pt x="4408" y="8371"/>
                    </a:cubicBezTo>
                    <a:cubicBezTo>
                      <a:pt x="4512" y="7987"/>
                      <a:pt x="4611" y="7602"/>
                      <a:pt x="4718" y="7218"/>
                    </a:cubicBezTo>
                    <a:cubicBezTo>
                      <a:pt x="4760" y="7056"/>
                      <a:pt x="4668" y="6896"/>
                      <a:pt x="4508" y="6850"/>
                    </a:cubicBezTo>
                    <a:cubicBezTo>
                      <a:pt x="4483" y="6843"/>
                      <a:pt x="4457" y="6840"/>
                      <a:pt x="4432" y="6840"/>
                    </a:cubicBezTo>
                    <a:close/>
                    <a:moveTo>
                      <a:pt x="3826" y="9157"/>
                    </a:moveTo>
                    <a:cubicBezTo>
                      <a:pt x="3691" y="9157"/>
                      <a:pt x="3571" y="9246"/>
                      <a:pt x="3535" y="9384"/>
                    </a:cubicBezTo>
                    <a:cubicBezTo>
                      <a:pt x="3441" y="9773"/>
                      <a:pt x="3346" y="10161"/>
                      <a:pt x="3254" y="10550"/>
                    </a:cubicBezTo>
                    <a:cubicBezTo>
                      <a:pt x="3218" y="10711"/>
                      <a:pt x="3317" y="10873"/>
                      <a:pt x="3478" y="10909"/>
                    </a:cubicBezTo>
                    <a:cubicBezTo>
                      <a:pt x="3499" y="10914"/>
                      <a:pt x="3523" y="10918"/>
                      <a:pt x="3544" y="10918"/>
                    </a:cubicBezTo>
                    <a:cubicBezTo>
                      <a:pt x="3680" y="10918"/>
                      <a:pt x="3804" y="10827"/>
                      <a:pt x="3838" y="10686"/>
                    </a:cubicBezTo>
                    <a:cubicBezTo>
                      <a:pt x="3928" y="10302"/>
                      <a:pt x="4020" y="9913"/>
                      <a:pt x="4115" y="9529"/>
                    </a:cubicBezTo>
                    <a:cubicBezTo>
                      <a:pt x="4155" y="9367"/>
                      <a:pt x="4056" y="9207"/>
                      <a:pt x="3895" y="9165"/>
                    </a:cubicBezTo>
                    <a:cubicBezTo>
                      <a:pt x="3872" y="9160"/>
                      <a:pt x="3849" y="9157"/>
                      <a:pt x="3826" y="9157"/>
                    </a:cubicBezTo>
                    <a:close/>
                    <a:moveTo>
                      <a:pt x="3280" y="11489"/>
                    </a:moveTo>
                    <a:cubicBezTo>
                      <a:pt x="3142" y="11489"/>
                      <a:pt x="3018" y="11585"/>
                      <a:pt x="2986" y="11720"/>
                    </a:cubicBezTo>
                    <a:cubicBezTo>
                      <a:pt x="2903" y="12113"/>
                      <a:pt x="2816" y="12502"/>
                      <a:pt x="2733" y="12894"/>
                    </a:cubicBezTo>
                    <a:cubicBezTo>
                      <a:pt x="2701" y="13056"/>
                      <a:pt x="2804" y="13217"/>
                      <a:pt x="2965" y="13250"/>
                    </a:cubicBezTo>
                    <a:cubicBezTo>
                      <a:pt x="2986" y="13254"/>
                      <a:pt x="3006" y="13254"/>
                      <a:pt x="3027" y="13254"/>
                    </a:cubicBezTo>
                    <a:cubicBezTo>
                      <a:pt x="3163" y="13254"/>
                      <a:pt x="3287" y="13159"/>
                      <a:pt x="3321" y="13018"/>
                    </a:cubicBezTo>
                    <a:cubicBezTo>
                      <a:pt x="3403" y="12630"/>
                      <a:pt x="3486" y="12241"/>
                      <a:pt x="3573" y="11852"/>
                    </a:cubicBezTo>
                    <a:cubicBezTo>
                      <a:pt x="3606" y="11691"/>
                      <a:pt x="3506" y="11530"/>
                      <a:pt x="3346" y="11497"/>
                    </a:cubicBezTo>
                    <a:cubicBezTo>
                      <a:pt x="3324" y="11492"/>
                      <a:pt x="3301" y="11489"/>
                      <a:pt x="3280" y="11489"/>
                    </a:cubicBezTo>
                    <a:close/>
                    <a:moveTo>
                      <a:pt x="2786" y="13831"/>
                    </a:moveTo>
                    <a:cubicBezTo>
                      <a:pt x="2647" y="13831"/>
                      <a:pt x="2523" y="13928"/>
                      <a:pt x="2493" y="14073"/>
                    </a:cubicBezTo>
                    <a:cubicBezTo>
                      <a:pt x="2415" y="14462"/>
                      <a:pt x="2341" y="14854"/>
                      <a:pt x="2266" y="15251"/>
                    </a:cubicBezTo>
                    <a:cubicBezTo>
                      <a:pt x="2237" y="15412"/>
                      <a:pt x="2345" y="15569"/>
                      <a:pt x="2506" y="15598"/>
                    </a:cubicBezTo>
                    <a:cubicBezTo>
                      <a:pt x="2523" y="15603"/>
                      <a:pt x="2543" y="15603"/>
                      <a:pt x="2560" y="15603"/>
                    </a:cubicBezTo>
                    <a:cubicBezTo>
                      <a:pt x="2701" y="15603"/>
                      <a:pt x="2829" y="15504"/>
                      <a:pt x="2854" y="15359"/>
                    </a:cubicBezTo>
                    <a:cubicBezTo>
                      <a:pt x="2928" y="14970"/>
                      <a:pt x="3002" y="14577"/>
                      <a:pt x="3081" y="14189"/>
                    </a:cubicBezTo>
                    <a:cubicBezTo>
                      <a:pt x="3114" y="14027"/>
                      <a:pt x="3006" y="13870"/>
                      <a:pt x="2846" y="13837"/>
                    </a:cubicBezTo>
                    <a:cubicBezTo>
                      <a:pt x="2825" y="13833"/>
                      <a:pt x="2805" y="13831"/>
                      <a:pt x="2786" y="13831"/>
                    </a:cubicBezTo>
                    <a:close/>
                    <a:moveTo>
                      <a:pt x="2353" y="16182"/>
                    </a:moveTo>
                    <a:cubicBezTo>
                      <a:pt x="2211" y="16182"/>
                      <a:pt x="2078" y="16283"/>
                      <a:pt x="2052" y="16430"/>
                    </a:cubicBezTo>
                    <a:cubicBezTo>
                      <a:pt x="1981" y="16823"/>
                      <a:pt x="1915" y="17219"/>
                      <a:pt x="1848" y="17612"/>
                    </a:cubicBezTo>
                    <a:cubicBezTo>
                      <a:pt x="1824" y="17773"/>
                      <a:pt x="1932" y="17930"/>
                      <a:pt x="2096" y="17955"/>
                    </a:cubicBezTo>
                    <a:cubicBezTo>
                      <a:pt x="2113" y="17960"/>
                      <a:pt x="2130" y="17960"/>
                      <a:pt x="2146" y="17960"/>
                    </a:cubicBezTo>
                    <a:cubicBezTo>
                      <a:pt x="2287" y="17960"/>
                      <a:pt x="2415" y="17855"/>
                      <a:pt x="2440" y="17712"/>
                    </a:cubicBezTo>
                    <a:cubicBezTo>
                      <a:pt x="2506" y="17319"/>
                      <a:pt x="2573" y="16926"/>
                      <a:pt x="2642" y="16533"/>
                    </a:cubicBezTo>
                    <a:cubicBezTo>
                      <a:pt x="2667" y="16372"/>
                      <a:pt x="2560" y="16214"/>
                      <a:pt x="2399" y="16185"/>
                    </a:cubicBezTo>
                    <a:cubicBezTo>
                      <a:pt x="2384" y="16183"/>
                      <a:pt x="2369" y="16182"/>
                      <a:pt x="2353" y="16182"/>
                    </a:cubicBezTo>
                    <a:close/>
                    <a:moveTo>
                      <a:pt x="1964" y="18544"/>
                    </a:moveTo>
                    <a:cubicBezTo>
                      <a:pt x="1823" y="18544"/>
                      <a:pt x="1685" y="18647"/>
                      <a:pt x="1659" y="18794"/>
                    </a:cubicBezTo>
                    <a:cubicBezTo>
                      <a:pt x="1600" y="19191"/>
                      <a:pt x="1539" y="19588"/>
                      <a:pt x="1481" y="19981"/>
                    </a:cubicBezTo>
                    <a:cubicBezTo>
                      <a:pt x="1460" y="20147"/>
                      <a:pt x="1572" y="20300"/>
                      <a:pt x="1737" y="20320"/>
                    </a:cubicBezTo>
                    <a:cubicBezTo>
                      <a:pt x="1749" y="20324"/>
                      <a:pt x="1762" y="20324"/>
                      <a:pt x="1779" y="20324"/>
                    </a:cubicBezTo>
                    <a:cubicBezTo>
                      <a:pt x="1923" y="20324"/>
                      <a:pt x="2052" y="20217"/>
                      <a:pt x="2072" y="20068"/>
                    </a:cubicBezTo>
                    <a:cubicBezTo>
                      <a:pt x="2130" y="19675"/>
                      <a:pt x="2188" y="19282"/>
                      <a:pt x="2250" y="18889"/>
                    </a:cubicBezTo>
                    <a:cubicBezTo>
                      <a:pt x="2279" y="18724"/>
                      <a:pt x="2167" y="18571"/>
                      <a:pt x="2002" y="18546"/>
                    </a:cubicBezTo>
                    <a:cubicBezTo>
                      <a:pt x="1989" y="18544"/>
                      <a:pt x="1977" y="18544"/>
                      <a:pt x="1964" y="18544"/>
                    </a:cubicBezTo>
                    <a:close/>
                    <a:moveTo>
                      <a:pt x="1613" y="20909"/>
                    </a:moveTo>
                    <a:cubicBezTo>
                      <a:pt x="1469" y="20909"/>
                      <a:pt x="1335" y="21019"/>
                      <a:pt x="1316" y="21172"/>
                    </a:cubicBezTo>
                    <a:cubicBezTo>
                      <a:pt x="1262" y="21565"/>
                      <a:pt x="1212" y="21962"/>
                      <a:pt x="1163" y="22359"/>
                    </a:cubicBezTo>
                    <a:cubicBezTo>
                      <a:pt x="1142" y="22524"/>
                      <a:pt x="1258" y="22673"/>
                      <a:pt x="1419" y="22693"/>
                    </a:cubicBezTo>
                    <a:lnTo>
                      <a:pt x="1456" y="22693"/>
                    </a:lnTo>
                    <a:cubicBezTo>
                      <a:pt x="1605" y="22693"/>
                      <a:pt x="1733" y="22582"/>
                      <a:pt x="1754" y="22433"/>
                    </a:cubicBezTo>
                    <a:cubicBezTo>
                      <a:pt x="1804" y="22036"/>
                      <a:pt x="1857" y="21643"/>
                      <a:pt x="1907" y="21250"/>
                    </a:cubicBezTo>
                    <a:cubicBezTo>
                      <a:pt x="1932" y="21085"/>
                      <a:pt x="1816" y="20937"/>
                      <a:pt x="1650" y="20912"/>
                    </a:cubicBezTo>
                    <a:cubicBezTo>
                      <a:pt x="1638" y="20910"/>
                      <a:pt x="1625" y="20909"/>
                      <a:pt x="1613" y="20909"/>
                    </a:cubicBezTo>
                    <a:close/>
                    <a:moveTo>
                      <a:pt x="1319" y="23283"/>
                    </a:moveTo>
                    <a:cubicBezTo>
                      <a:pt x="1169" y="23283"/>
                      <a:pt x="1033" y="23394"/>
                      <a:pt x="1014" y="23549"/>
                    </a:cubicBezTo>
                    <a:cubicBezTo>
                      <a:pt x="968" y="23946"/>
                      <a:pt x="923" y="24343"/>
                      <a:pt x="881" y="24740"/>
                    </a:cubicBezTo>
                    <a:cubicBezTo>
                      <a:pt x="865" y="24901"/>
                      <a:pt x="980" y="25050"/>
                      <a:pt x="1146" y="25066"/>
                    </a:cubicBezTo>
                    <a:cubicBezTo>
                      <a:pt x="1159" y="25070"/>
                      <a:pt x="1167" y="25070"/>
                      <a:pt x="1179" y="25070"/>
                    </a:cubicBezTo>
                    <a:cubicBezTo>
                      <a:pt x="1327" y="25070"/>
                      <a:pt x="1460" y="24955"/>
                      <a:pt x="1476" y="24802"/>
                    </a:cubicBezTo>
                    <a:cubicBezTo>
                      <a:pt x="1518" y="24410"/>
                      <a:pt x="1564" y="24013"/>
                      <a:pt x="1609" y="23620"/>
                    </a:cubicBezTo>
                    <a:cubicBezTo>
                      <a:pt x="1630" y="23454"/>
                      <a:pt x="1510" y="23305"/>
                      <a:pt x="1348" y="23284"/>
                    </a:cubicBezTo>
                    <a:cubicBezTo>
                      <a:pt x="1338" y="23283"/>
                      <a:pt x="1328" y="23283"/>
                      <a:pt x="1319" y="23283"/>
                    </a:cubicBezTo>
                    <a:close/>
                    <a:moveTo>
                      <a:pt x="1062" y="25661"/>
                    </a:moveTo>
                    <a:cubicBezTo>
                      <a:pt x="912" y="25661"/>
                      <a:pt x="773" y="25773"/>
                      <a:pt x="757" y="25931"/>
                    </a:cubicBezTo>
                    <a:cubicBezTo>
                      <a:pt x="720" y="26328"/>
                      <a:pt x="678" y="26725"/>
                      <a:pt x="646" y="27121"/>
                    </a:cubicBezTo>
                    <a:cubicBezTo>
                      <a:pt x="629" y="27287"/>
                      <a:pt x="749" y="27431"/>
                      <a:pt x="915" y="27448"/>
                    </a:cubicBezTo>
                    <a:lnTo>
                      <a:pt x="943" y="27448"/>
                    </a:lnTo>
                    <a:cubicBezTo>
                      <a:pt x="1096" y="27448"/>
                      <a:pt x="1224" y="27332"/>
                      <a:pt x="1241" y="27175"/>
                    </a:cubicBezTo>
                    <a:cubicBezTo>
                      <a:pt x="1274" y="26782"/>
                      <a:pt x="1316" y="26385"/>
                      <a:pt x="1352" y="25988"/>
                    </a:cubicBezTo>
                    <a:cubicBezTo>
                      <a:pt x="1369" y="25824"/>
                      <a:pt x="1249" y="25679"/>
                      <a:pt x="1084" y="25662"/>
                    </a:cubicBezTo>
                    <a:cubicBezTo>
                      <a:pt x="1077" y="25661"/>
                      <a:pt x="1069" y="25661"/>
                      <a:pt x="1062" y="25661"/>
                    </a:cubicBezTo>
                    <a:close/>
                    <a:moveTo>
                      <a:pt x="844" y="28043"/>
                    </a:moveTo>
                    <a:cubicBezTo>
                      <a:pt x="702" y="28043"/>
                      <a:pt x="554" y="28158"/>
                      <a:pt x="543" y="28316"/>
                    </a:cubicBezTo>
                    <a:cubicBezTo>
                      <a:pt x="509" y="28713"/>
                      <a:pt x="476" y="29110"/>
                      <a:pt x="447" y="29507"/>
                    </a:cubicBezTo>
                    <a:cubicBezTo>
                      <a:pt x="434" y="29673"/>
                      <a:pt x="558" y="29818"/>
                      <a:pt x="724" y="29829"/>
                    </a:cubicBezTo>
                    <a:lnTo>
                      <a:pt x="745" y="29829"/>
                    </a:lnTo>
                    <a:cubicBezTo>
                      <a:pt x="902" y="29829"/>
                      <a:pt x="1030" y="29709"/>
                      <a:pt x="1043" y="29553"/>
                    </a:cubicBezTo>
                    <a:cubicBezTo>
                      <a:pt x="1071" y="29156"/>
                      <a:pt x="1104" y="28763"/>
                      <a:pt x="1138" y="28366"/>
                    </a:cubicBezTo>
                    <a:cubicBezTo>
                      <a:pt x="1150" y="28200"/>
                      <a:pt x="1030" y="28056"/>
                      <a:pt x="865" y="28043"/>
                    </a:cubicBezTo>
                    <a:cubicBezTo>
                      <a:pt x="858" y="28043"/>
                      <a:pt x="851" y="28043"/>
                      <a:pt x="844" y="28043"/>
                    </a:cubicBezTo>
                    <a:close/>
                    <a:moveTo>
                      <a:pt x="668" y="30424"/>
                    </a:moveTo>
                    <a:cubicBezTo>
                      <a:pt x="516" y="30424"/>
                      <a:pt x="373" y="30542"/>
                      <a:pt x="365" y="30702"/>
                    </a:cubicBezTo>
                    <a:cubicBezTo>
                      <a:pt x="335" y="31103"/>
                      <a:pt x="310" y="31499"/>
                      <a:pt x="290" y="31896"/>
                    </a:cubicBezTo>
                    <a:cubicBezTo>
                      <a:pt x="278" y="32062"/>
                      <a:pt x="406" y="32203"/>
                      <a:pt x="571" y="32215"/>
                    </a:cubicBezTo>
                    <a:lnTo>
                      <a:pt x="588" y="32215"/>
                    </a:lnTo>
                    <a:cubicBezTo>
                      <a:pt x="745" y="32215"/>
                      <a:pt x="877" y="32091"/>
                      <a:pt x="886" y="31934"/>
                    </a:cubicBezTo>
                    <a:lnTo>
                      <a:pt x="960" y="30743"/>
                    </a:lnTo>
                    <a:cubicBezTo>
                      <a:pt x="972" y="30578"/>
                      <a:pt x="848" y="30438"/>
                      <a:pt x="682" y="30425"/>
                    </a:cubicBezTo>
                    <a:cubicBezTo>
                      <a:pt x="678" y="30425"/>
                      <a:pt x="673" y="30424"/>
                      <a:pt x="668" y="30424"/>
                    </a:cubicBezTo>
                    <a:close/>
                    <a:moveTo>
                      <a:pt x="517" y="32810"/>
                    </a:moveTo>
                    <a:cubicBezTo>
                      <a:pt x="357" y="32810"/>
                      <a:pt x="232" y="32934"/>
                      <a:pt x="224" y="33092"/>
                    </a:cubicBezTo>
                    <a:cubicBezTo>
                      <a:pt x="203" y="33493"/>
                      <a:pt x="182" y="33890"/>
                      <a:pt x="166" y="34287"/>
                    </a:cubicBezTo>
                    <a:cubicBezTo>
                      <a:pt x="158" y="34452"/>
                      <a:pt x="286" y="34592"/>
                      <a:pt x="451" y="34600"/>
                    </a:cubicBezTo>
                    <a:lnTo>
                      <a:pt x="464" y="34600"/>
                    </a:lnTo>
                    <a:cubicBezTo>
                      <a:pt x="625" y="34600"/>
                      <a:pt x="757" y="34472"/>
                      <a:pt x="762" y="34316"/>
                    </a:cubicBezTo>
                    <a:cubicBezTo>
                      <a:pt x="782" y="33919"/>
                      <a:pt x="799" y="33522"/>
                      <a:pt x="819" y="33125"/>
                    </a:cubicBezTo>
                    <a:cubicBezTo>
                      <a:pt x="827" y="32959"/>
                      <a:pt x="703" y="32819"/>
                      <a:pt x="539" y="32810"/>
                    </a:cubicBezTo>
                    <a:cubicBezTo>
                      <a:pt x="531" y="32810"/>
                      <a:pt x="524" y="32810"/>
                      <a:pt x="517" y="32810"/>
                    </a:cubicBezTo>
                    <a:close/>
                    <a:moveTo>
                      <a:pt x="410" y="35195"/>
                    </a:moveTo>
                    <a:cubicBezTo>
                      <a:pt x="234" y="35195"/>
                      <a:pt x="125" y="35321"/>
                      <a:pt x="117" y="35482"/>
                    </a:cubicBezTo>
                    <a:cubicBezTo>
                      <a:pt x="104" y="35882"/>
                      <a:pt x="92" y="36279"/>
                      <a:pt x="79" y="36676"/>
                    </a:cubicBezTo>
                    <a:cubicBezTo>
                      <a:pt x="75" y="36842"/>
                      <a:pt x="203" y="36982"/>
                      <a:pt x="369" y="36987"/>
                    </a:cubicBezTo>
                    <a:lnTo>
                      <a:pt x="377" y="36987"/>
                    </a:lnTo>
                    <a:cubicBezTo>
                      <a:pt x="539" y="36987"/>
                      <a:pt x="671" y="36858"/>
                      <a:pt x="674" y="36697"/>
                    </a:cubicBezTo>
                    <a:cubicBezTo>
                      <a:pt x="687" y="36300"/>
                      <a:pt x="699" y="35903"/>
                      <a:pt x="716" y="35506"/>
                    </a:cubicBezTo>
                    <a:cubicBezTo>
                      <a:pt x="720" y="35341"/>
                      <a:pt x="592" y="35201"/>
                      <a:pt x="426" y="35196"/>
                    </a:cubicBezTo>
                    <a:cubicBezTo>
                      <a:pt x="421" y="35196"/>
                      <a:pt x="416" y="35195"/>
                      <a:pt x="410" y="35195"/>
                    </a:cubicBezTo>
                    <a:close/>
                    <a:moveTo>
                      <a:pt x="352" y="37582"/>
                    </a:moveTo>
                    <a:cubicBezTo>
                      <a:pt x="195" y="37590"/>
                      <a:pt x="50" y="37706"/>
                      <a:pt x="46" y="37871"/>
                    </a:cubicBezTo>
                    <a:cubicBezTo>
                      <a:pt x="37" y="38272"/>
                      <a:pt x="30" y="38669"/>
                      <a:pt x="26" y="39066"/>
                    </a:cubicBezTo>
                    <a:cubicBezTo>
                      <a:pt x="22" y="39231"/>
                      <a:pt x="154" y="39368"/>
                      <a:pt x="319" y="39372"/>
                    </a:cubicBezTo>
                    <a:lnTo>
                      <a:pt x="323" y="39372"/>
                    </a:lnTo>
                    <a:cubicBezTo>
                      <a:pt x="484" y="39372"/>
                      <a:pt x="617" y="39239"/>
                      <a:pt x="621" y="39079"/>
                    </a:cubicBezTo>
                    <a:cubicBezTo>
                      <a:pt x="629" y="38682"/>
                      <a:pt x="638" y="38285"/>
                      <a:pt x="646" y="37888"/>
                    </a:cubicBezTo>
                    <a:cubicBezTo>
                      <a:pt x="650" y="37722"/>
                      <a:pt x="518" y="37586"/>
                      <a:pt x="352" y="37582"/>
                    </a:cubicBezTo>
                    <a:close/>
                    <a:moveTo>
                      <a:pt x="310" y="39968"/>
                    </a:moveTo>
                    <a:cubicBezTo>
                      <a:pt x="137" y="39968"/>
                      <a:pt x="9" y="40096"/>
                      <a:pt x="9" y="40261"/>
                    </a:cubicBezTo>
                    <a:cubicBezTo>
                      <a:pt x="5" y="40662"/>
                      <a:pt x="1" y="41059"/>
                      <a:pt x="1" y="41456"/>
                    </a:cubicBezTo>
                    <a:cubicBezTo>
                      <a:pt x="1" y="41621"/>
                      <a:pt x="133" y="41758"/>
                      <a:pt x="298" y="41758"/>
                    </a:cubicBezTo>
                    <a:cubicBezTo>
                      <a:pt x="464" y="41758"/>
                      <a:pt x="600" y="41626"/>
                      <a:pt x="600" y="41460"/>
                    </a:cubicBezTo>
                    <a:cubicBezTo>
                      <a:pt x="600" y="41063"/>
                      <a:pt x="604" y="40666"/>
                      <a:pt x="608" y="40269"/>
                    </a:cubicBezTo>
                    <a:cubicBezTo>
                      <a:pt x="608" y="40104"/>
                      <a:pt x="476" y="39968"/>
                      <a:pt x="310" y="39968"/>
                    </a:cubicBezTo>
                    <a:close/>
                    <a:moveTo>
                      <a:pt x="298" y="42353"/>
                    </a:moveTo>
                    <a:cubicBezTo>
                      <a:pt x="133" y="42353"/>
                      <a:pt x="1" y="42489"/>
                      <a:pt x="1" y="42655"/>
                    </a:cubicBezTo>
                    <a:cubicBezTo>
                      <a:pt x="5" y="43052"/>
                      <a:pt x="5" y="43453"/>
                      <a:pt x="9" y="43850"/>
                    </a:cubicBezTo>
                    <a:cubicBezTo>
                      <a:pt x="13" y="44015"/>
                      <a:pt x="146" y="44143"/>
                      <a:pt x="310" y="44143"/>
                    </a:cubicBezTo>
                    <a:cubicBezTo>
                      <a:pt x="476" y="44143"/>
                      <a:pt x="608" y="44007"/>
                      <a:pt x="608" y="43842"/>
                    </a:cubicBezTo>
                    <a:cubicBezTo>
                      <a:pt x="604" y="43449"/>
                      <a:pt x="600" y="43048"/>
                      <a:pt x="600" y="42651"/>
                    </a:cubicBezTo>
                    <a:cubicBezTo>
                      <a:pt x="600" y="42485"/>
                      <a:pt x="464" y="42353"/>
                      <a:pt x="302" y="42353"/>
                    </a:cubicBezTo>
                    <a:close/>
                    <a:moveTo>
                      <a:pt x="334" y="44742"/>
                    </a:moveTo>
                    <a:cubicBezTo>
                      <a:pt x="329" y="44742"/>
                      <a:pt x="324" y="44742"/>
                      <a:pt x="319" y="44743"/>
                    </a:cubicBezTo>
                    <a:cubicBezTo>
                      <a:pt x="154" y="44747"/>
                      <a:pt x="22" y="44880"/>
                      <a:pt x="26" y="45044"/>
                    </a:cubicBezTo>
                    <a:cubicBezTo>
                      <a:pt x="30" y="45446"/>
                      <a:pt x="37" y="45847"/>
                      <a:pt x="46" y="46244"/>
                    </a:cubicBezTo>
                    <a:cubicBezTo>
                      <a:pt x="50" y="46405"/>
                      <a:pt x="182" y="46538"/>
                      <a:pt x="348" y="46538"/>
                    </a:cubicBezTo>
                    <a:lnTo>
                      <a:pt x="352" y="46538"/>
                    </a:lnTo>
                    <a:cubicBezTo>
                      <a:pt x="518" y="46533"/>
                      <a:pt x="650" y="46397"/>
                      <a:pt x="646" y="46231"/>
                    </a:cubicBezTo>
                    <a:cubicBezTo>
                      <a:pt x="638" y="45834"/>
                      <a:pt x="629" y="45437"/>
                      <a:pt x="621" y="45036"/>
                    </a:cubicBezTo>
                    <a:cubicBezTo>
                      <a:pt x="621" y="44875"/>
                      <a:pt x="504" y="44742"/>
                      <a:pt x="334" y="44742"/>
                    </a:cubicBezTo>
                    <a:close/>
                    <a:moveTo>
                      <a:pt x="369" y="47133"/>
                    </a:moveTo>
                    <a:cubicBezTo>
                      <a:pt x="203" y="47137"/>
                      <a:pt x="75" y="47277"/>
                      <a:pt x="79" y="47443"/>
                    </a:cubicBezTo>
                    <a:cubicBezTo>
                      <a:pt x="87" y="47840"/>
                      <a:pt x="100" y="48240"/>
                      <a:pt x="117" y="48637"/>
                    </a:cubicBezTo>
                    <a:cubicBezTo>
                      <a:pt x="121" y="48799"/>
                      <a:pt x="253" y="48927"/>
                      <a:pt x="415" y="48927"/>
                    </a:cubicBezTo>
                    <a:lnTo>
                      <a:pt x="422" y="48927"/>
                    </a:lnTo>
                    <a:cubicBezTo>
                      <a:pt x="588" y="48923"/>
                      <a:pt x="716" y="48782"/>
                      <a:pt x="712" y="48617"/>
                    </a:cubicBezTo>
                    <a:lnTo>
                      <a:pt x="674" y="47426"/>
                    </a:lnTo>
                    <a:cubicBezTo>
                      <a:pt x="671" y="47261"/>
                      <a:pt x="543" y="47133"/>
                      <a:pt x="369" y="47133"/>
                    </a:cubicBezTo>
                    <a:close/>
                    <a:moveTo>
                      <a:pt x="458" y="49526"/>
                    </a:moveTo>
                    <a:cubicBezTo>
                      <a:pt x="453" y="49526"/>
                      <a:pt x="448" y="49526"/>
                      <a:pt x="443" y="49526"/>
                    </a:cubicBezTo>
                    <a:cubicBezTo>
                      <a:pt x="282" y="49530"/>
                      <a:pt x="154" y="49671"/>
                      <a:pt x="158" y="49837"/>
                    </a:cubicBezTo>
                    <a:lnTo>
                      <a:pt x="211" y="51032"/>
                    </a:lnTo>
                    <a:cubicBezTo>
                      <a:pt x="216" y="51192"/>
                      <a:pt x="348" y="51317"/>
                      <a:pt x="509" y="51317"/>
                    </a:cubicBezTo>
                    <a:lnTo>
                      <a:pt x="522" y="51317"/>
                    </a:lnTo>
                    <a:cubicBezTo>
                      <a:pt x="687" y="51309"/>
                      <a:pt x="815" y="51168"/>
                      <a:pt x="806" y="51003"/>
                    </a:cubicBezTo>
                    <a:lnTo>
                      <a:pt x="757" y="49812"/>
                    </a:lnTo>
                    <a:cubicBezTo>
                      <a:pt x="749" y="49651"/>
                      <a:pt x="616" y="49526"/>
                      <a:pt x="458" y="49526"/>
                    </a:cubicBezTo>
                    <a:close/>
                    <a:moveTo>
                      <a:pt x="574" y="51911"/>
                    </a:moveTo>
                    <a:cubicBezTo>
                      <a:pt x="566" y="51911"/>
                      <a:pt x="558" y="51911"/>
                      <a:pt x="550" y="51912"/>
                    </a:cubicBezTo>
                    <a:cubicBezTo>
                      <a:pt x="385" y="51921"/>
                      <a:pt x="261" y="52061"/>
                      <a:pt x="270" y="52226"/>
                    </a:cubicBezTo>
                    <a:lnTo>
                      <a:pt x="331" y="53421"/>
                    </a:lnTo>
                    <a:cubicBezTo>
                      <a:pt x="340" y="53583"/>
                      <a:pt x="472" y="53707"/>
                      <a:pt x="629" y="53707"/>
                    </a:cubicBezTo>
                    <a:lnTo>
                      <a:pt x="646" y="53707"/>
                    </a:lnTo>
                    <a:cubicBezTo>
                      <a:pt x="811" y="53694"/>
                      <a:pt x="939" y="53553"/>
                      <a:pt x="927" y="53388"/>
                    </a:cubicBezTo>
                    <a:lnTo>
                      <a:pt x="865" y="52198"/>
                    </a:lnTo>
                    <a:cubicBezTo>
                      <a:pt x="856" y="52039"/>
                      <a:pt x="747" y="51911"/>
                      <a:pt x="574" y="51911"/>
                    </a:cubicBezTo>
                    <a:close/>
                    <a:moveTo>
                      <a:pt x="704" y="54301"/>
                    </a:moveTo>
                    <a:cubicBezTo>
                      <a:pt x="697" y="54301"/>
                      <a:pt x="690" y="54302"/>
                      <a:pt x="682" y="54302"/>
                    </a:cubicBezTo>
                    <a:cubicBezTo>
                      <a:pt x="518" y="54310"/>
                      <a:pt x="394" y="54455"/>
                      <a:pt x="402" y="54620"/>
                    </a:cubicBezTo>
                    <a:cubicBezTo>
                      <a:pt x="426" y="55017"/>
                      <a:pt x="455" y="55419"/>
                      <a:pt x="480" y="55816"/>
                    </a:cubicBezTo>
                    <a:cubicBezTo>
                      <a:pt x="493" y="55972"/>
                      <a:pt x="621" y="56092"/>
                      <a:pt x="778" y="56092"/>
                    </a:cubicBezTo>
                    <a:lnTo>
                      <a:pt x="799" y="56092"/>
                    </a:lnTo>
                    <a:cubicBezTo>
                      <a:pt x="964" y="56080"/>
                      <a:pt x="1088" y="55940"/>
                      <a:pt x="1075" y="55774"/>
                    </a:cubicBezTo>
                    <a:lnTo>
                      <a:pt x="1001" y="54583"/>
                    </a:lnTo>
                    <a:cubicBezTo>
                      <a:pt x="990" y="54425"/>
                      <a:pt x="854" y="54301"/>
                      <a:pt x="704" y="54301"/>
                    </a:cubicBezTo>
                    <a:close/>
                    <a:moveTo>
                      <a:pt x="857" y="56687"/>
                    </a:moveTo>
                    <a:cubicBezTo>
                      <a:pt x="851" y="56687"/>
                      <a:pt x="846" y="56687"/>
                      <a:pt x="840" y="56688"/>
                    </a:cubicBezTo>
                    <a:cubicBezTo>
                      <a:pt x="674" y="56700"/>
                      <a:pt x="550" y="56845"/>
                      <a:pt x="563" y="57010"/>
                    </a:cubicBezTo>
                    <a:lnTo>
                      <a:pt x="654" y="58201"/>
                    </a:lnTo>
                    <a:cubicBezTo>
                      <a:pt x="667" y="58358"/>
                      <a:pt x="799" y="58478"/>
                      <a:pt x="951" y="58478"/>
                    </a:cubicBezTo>
                    <a:lnTo>
                      <a:pt x="976" y="58478"/>
                    </a:lnTo>
                    <a:cubicBezTo>
                      <a:pt x="1142" y="58465"/>
                      <a:pt x="1262" y="58321"/>
                      <a:pt x="1249" y="58155"/>
                    </a:cubicBezTo>
                    <a:lnTo>
                      <a:pt x="1163" y="56965"/>
                    </a:lnTo>
                    <a:cubicBezTo>
                      <a:pt x="1150" y="56805"/>
                      <a:pt x="1008" y="56687"/>
                      <a:pt x="857" y="56687"/>
                    </a:cubicBezTo>
                    <a:close/>
                    <a:moveTo>
                      <a:pt x="1050" y="59072"/>
                    </a:moveTo>
                    <a:cubicBezTo>
                      <a:pt x="1041" y="59072"/>
                      <a:pt x="1031" y="59072"/>
                      <a:pt x="1022" y="59073"/>
                    </a:cubicBezTo>
                    <a:cubicBezTo>
                      <a:pt x="861" y="59085"/>
                      <a:pt x="737" y="59230"/>
                      <a:pt x="749" y="59396"/>
                    </a:cubicBezTo>
                    <a:cubicBezTo>
                      <a:pt x="782" y="59797"/>
                      <a:pt x="819" y="60194"/>
                      <a:pt x="852" y="60590"/>
                    </a:cubicBezTo>
                    <a:cubicBezTo>
                      <a:pt x="869" y="60743"/>
                      <a:pt x="997" y="60863"/>
                      <a:pt x="1150" y="60863"/>
                    </a:cubicBezTo>
                    <a:cubicBezTo>
                      <a:pt x="1159" y="60863"/>
                      <a:pt x="1167" y="60863"/>
                      <a:pt x="1179" y="60859"/>
                    </a:cubicBezTo>
                    <a:cubicBezTo>
                      <a:pt x="1340" y="60846"/>
                      <a:pt x="1464" y="60703"/>
                      <a:pt x="1447" y="60537"/>
                    </a:cubicBezTo>
                    <a:cubicBezTo>
                      <a:pt x="1415" y="60144"/>
                      <a:pt x="1377" y="59747"/>
                      <a:pt x="1344" y="59346"/>
                    </a:cubicBezTo>
                    <a:cubicBezTo>
                      <a:pt x="1333" y="59191"/>
                      <a:pt x="1193" y="59072"/>
                      <a:pt x="1050" y="59072"/>
                    </a:cubicBezTo>
                    <a:close/>
                    <a:moveTo>
                      <a:pt x="1264" y="61453"/>
                    </a:moveTo>
                    <a:cubicBezTo>
                      <a:pt x="1254" y="61453"/>
                      <a:pt x="1243" y="61454"/>
                      <a:pt x="1233" y="61455"/>
                    </a:cubicBezTo>
                    <a:cubicBezTo>
                      <a:pt x="1067" y="61472"/>
                      <a:pt x="947" y="61616"/>
                      <a:pt x="960" y="61781"/>
                    </a:cubicBezTo>
                    <a:cubicBezTo>
                      <a:pt x="1001" y="62182"/>
                      <a:pt x="1039" y="62579"/>
                      <a:pt x="1075" y="62972"/>
                    </a:cubicBezTo>
                    <a:cubicBezTo>
                      <a:pt x="1092" y="63129"/>
                      <a:pt x="1220" y="63245"/>
                      <a:pt x="1373" y="63245"/>
                    </a:cubicBezTo>
                    <a:cubicBezTo>
                      <a:pt x="1382" y="63245"/>
                      <a:pt x="1394" y="63241"/>
                      <a:pt x="1402" y="63241"/>
                    </a:cubicBezTo>
                    <a:cubicBezTo>
                      <a:pt x="1568" y="63224"/>
                      <a:pt x="1688" y="63079"/>
                      <a:pt x="1671" y="62914"/>
                    </a:cubicBezTo>
                    <a:cubicBezTo>
                      <a:pt x="1634" y="62521"/>
                      <a:pt x="1596" y="62125"/>
                      <a:pt x="1560" y="61728"/>
                    </a:cubicBezTo>
                    <a:cubicBezTo>
                      <a:pt x="1544" y="61572"/>
                      <a:pt x="1419" y="61453"/>
                      <a:pt x="1264" y="61453"/>
                    </a:cubicBezTo>
                    <a:close/>
                    <a:moveTo>
                      <a:pt x="1495" y="63835"/>
                    </a:moveTo>
                    <a:cubicBezTo>
                      <a:pt x="1485" y="63835"/>
                      <a:pt x="1475" y="63835"/>
                      <a:pt x="1464" y="63836"/>
                    </a:cubicBezTo>
                    <a:cubicBezTo>
                      <a:pt x="1299" y="63853"/>
                      <a:pt x="1179" y="64002"/>
                      <a:pt x="1195" y="64167"/>
                    </a:cubicBezTo>
                    <a:lnTo>
                      <a:pt x="1323" y="65353"/>
                    </a:lnTo>
                    <a:cubicBezTo>
                      <a:pt x="1340" y="65506"/>
                      <a:pt x="1468" y="65622"/>
                      <a:pt x="1621" y="65622"/>
                    </a:cubicBezTo>
                    <a:lnTo>
                      <a:pt x="1655" y="65622"/>
                    </a:lnTo>
                    <a:cubicBezTo>
                      <a:pt x="1816" y="65602"/>
                      <a:pt x="1936" y="65457"/>
                      <a:pt x="1919" y="65292"/>
                    </a:cubicBezTo>
                    <a:lnTo>
                      <a:pt x="1791" y="64101"/>
                    </a:lnTo>
                    <a:cubicBezTo>
                      <a:pt x="1775" y="63950"/>
                      <a:pt x="1648" y="63835"/>
                      <a:pt x="1495" y="63835"/>
                    </a:cubicBezTo>
                    <a:close/>
                    <a:moveTo>
                      <a:pt x="1752" y="66212"/>
                    </a:moveTo>
                    <a:cubicBezTo>
                      <a:pt x="1741" y="66212"/>
                      <a:pt x="1731" y="66213"/>
                      <a:pt x="1720" y="66214"/>
                    </a:cubicBezTo>
                    <a:cubicBezTo>
                      <a:pt x="1556" y="66235"/>
                      <a:pt x="1440" y="66379"/>
                      <a:pt x="1456" y="66544"/>
                    </a:cubicBezTo>
                    <a:cubicBezTo>
                      <a:pt x="1501" y="66945"/>
                      <a:pt x="1547" y="67342"/>
                      <a:pt x="1596" y="67735"/>
                    </a:cubicBezTo>
                    <a:cubicBezTo>
                      <a:pt x="1613" y="67888"/>
                      <a:pt x="1741" y="68000"/>
                      <a:pt x="1890" y="68000"/>
                    </a:cubicBezTo>
                    <a:cubicBezTo>
                      <a:pt x="1903" y="68000"/>
                      <a:pt x="1915" y="68000"/>
                      <a:pt x="1928" y="67996"/>
                    </a:cubicBezTo>
                    <a:cubicBezTo>
                      <a:pt x="2092" y="67979"/>
                      <a:pt x="2209" y="67830"/>
                      <a:pt x="2188" y="67665"/>
                    </a:cubicBezTo>
                    <a:cubicBezTo>
                      <a:pt x="2142" y="67272"/>
                      <a:pt x="2096" y="66880"/>
                      <a:pt x="2052" y="66478"/>
                    </a:cubicBezTo>
                    <a:cubicBezTo>
                      <a:pt x="2032" y="66324"/>
                      <a:pt x="1901" y="66212"/>
                      <a:pt x="1752" y="66212"/>
                    </a:cubicBezTo>
                    <a:close/>
                    <a:moveTo>
                      <a:pt x="2040" y="68588"/>
                    </a:moveTo>
                    <a:cubicBezTo>
                      <a:pt x="2026" y="68588"/>
                      <a:pt x="2012" y="68589"/>
                      <a:pt x="1997" y="68591"/>
                    </a:cubicBezTo>
                    <a:cubicBezTo>
                      <a:pt x="1836" y="68611"/>
                      <a:pt x="1716" y="68760"/>
                      <a:pt x="1737" y="68926"/>
                    </a:cubicBezTo>
                    <a:lnTo>
                      <a:pt x="1890" y="70113"/>
                    </a:lnTo>
                    <a:cubicBezTo>
                      <a:pt x="1907" y="70261"/>
                      <a:pt x="2039" y="70372"/>
                      <a:pt x="2184" y="70372"/>
                    </a:cubicBezTo>
                    <a:cubicBezTo>
                      <a:pt x="2196" y="70372"/>
                      <a:pt x="2209" y="70372"/>
                      <a:pt x="2225" y="70369"/>
                    </a:cubicBezTo>
                    <a:cubicBezTo>
                      <a:pt x="2386" y="70348"/>
                      <a:pt x="2502" y="70199"/>
                      <a:pt x="2481" y="70038"/>
                    </a:cubicBezTo>
                    <a:lnTo>
                      <a:pt x="2333" y="68851"/>
                    </a:lnTo>
                    <a:cubicBezTo>
                      <a:pt x="2314" y="68700"/>
                      <a:pt x="2185" y="68588"/>
                      <a:pt x="2040" y="68588"/>
                    </a:cubicBezTo>
                    <a:close/>
                    <a:moveTo>
                      <a:pt x="2343" y="70961"/>
                    </a:moveTo>
                    <a:cubicBezTo>
                      <a:pt x="2329" y="70961"/>
                      <a:pt x="2314" y="70962"/>
                      <a:pt x="2300" y="70964"/>
                    </a:cubicBezTo>
                    <a:cubicBezTo>
                      <a:pt x="2138" y="70985"/>
                      <a:pt x="2022" y="71138"/>
                      <a:pt x="2043" y="71299"/>
                    </a:cubicBezTo>
                    <a:cubicBezTo>
                      <a:pt x="2096" y="71700"/>
                      <a:pt x="2151" y="72097"/>
                      <a:pt x="2209" y="72486"/>
                    </a:cubicBezTo>
                    <a:cubicBezTo>
                      <a:pt x="2229" y="72635"/>
                      <a:pt x="2357" y="72742"/>
                      <a:pt x="2502" y="72742"/>
                    </a:cubicBezTo>
                    <a:lnTo>
                      <a:pt x="2543" y="72742"/>
                    </a:lnTo>
                    <a:cubicBezTo>
                      <a:pt x="2709" y="72717"/>
                      <a:pt x="2821" y="72568"/>
                      <a:pt x="2800" y="72403"/>
                    </a:cubicBezTo>
                    <a:cubicBezTo>
                      <a:pt x="2746" y="72015"/>
                      <a:pt x="2692" y="71622"/>
                      <a:pt x="2638" y="71221"/>
                    </a:cubicBezTo>
                    <a:cubicBezTo>
                      <a:pt x="2616" y="71070"/>
                      <a:pt x="2487" y="70961"/>
                      <a:pt x="2343" y="70961"/>
                    </a:cubicBezTo>
                    <a:close/>
                    <a:moveTo>
                      <a:pt x="2670" y="73330"/>
                    </a:moveTo>
                    <a:cubicBezTo>
                      <a:pt x="2656" y="73330"/>
                      <a:pt x="2641" y="73331"/>
                      <a:pt x="2626" y="73333"/>
                    </a:cubicBezTo>
                    <a:cubicBezTo>
                      <a:pt x="2461" y="73358"/>
                      <a:pt x="2349" y="73507"/>
                      <a:pt x="2374" y="73672"/>
                    </a:cubicBezTo>
                    <a:lnTo>
                      <a:pt x="2548" y="74859"/>
                    </a:lnTo>
                    <a:cubicBezTo>
                      <a:pt x="2568" y="75004"/>
                      <a:pt x="2697" y="75111"/>
                      <a:pt x="2841" y="75111"/>
                    </a:cubicBezTo>
                    <a:cubicBezTo>
                      <a:pt x="2858" y="75111"/>
                      <a:pt x="2870" y="75111"/>
                      <a:pt x="2886" y="75107"/>
                    </a:cubicBezTo>
                    <a:cubicBezTo>
                      <a:pt x="3048" y="75086"/>
                      <a:pt x="3163" y="74933"/>
                      <a:pt x="3138" y="74768"/>
                    </a:cubicBezTo>
                    <a:lnTo>
                      <a:pt x="2965" y="73586"/>
                    </a:lnTo>
                    <a:cubicBezTo>
                      <a:pt x="2942" y="73439"/>
                      <a:pt x="2814" y="73330"/>
                      <a:pt x="2670" y="73330"/>
                    </a:cubicBezTo>
                    <a:close/>
                    <a:moveTo>
                      <a:pt x="3022" y="75699"/>
                    </a:moveTo>
                    <a:cubicBezTo>
                      <a:pt x="3008" y="75699"/>
                      <a:pt x="2993" y="75700"/>
                      <a:pt x="2978" y="75702"/>
                    </a:cubicBezTo>
                    <a:cubicBezTo>
                      <a:pt x="2812" y="75727"/>
                      <a:pt x="2701" y="75876"/>
                      <a:pt x="2726" y="76041"/>
                    </a:cubicBezTo>
                    <a:cubicBezTo>
                      <a:pt x="2787" y="76442"/>
                      <a:pt x="2850" y="76839"/>
                      <a:pt x="2911" y="77224"/>
                    </a:cubicBezTo>
                    <a:cubicBezTo>
                      <a:pt x="2932" y="77373"/>
                      <a:pt x="3060" y="77476"/>
                      <a:pt x="3205" y="77476"/>
                    </a:cubicBezTo>
                    <a:cubicBezTo>
                      <a:pt x="3222" y="77476"/>
                      <a:pt x="3238" y="77476"/>
                      <a:pt x="3254" y="77472"/>
                    </a:cubicBezTo>
                    <a:cubicBezTo>
                      <a:pt x="3416" y="77448"/>
                      <a:pt x="3527" y="77294"/>
                      <a:pt x="3503" y="77133"/>
                    </a:cubicBezTo>
                    <a:cubicBezTo>
                      <a:pt x="3441" y="76744"/>
                      <a:pt x="3378" y="76351"/>
                      <a:pt x="3317" y="75950"/>
                    </a:cubicBezTo>
                    <a:cubicBezTo>
                      <a:pt x="3294" y="75804"/>
                      <a:pt x="3166" y="75699"/>
                      <a:pt x="3022" y="75699"/>
                    </a:cubicBezTo>
                    <a:close/>
                    <a:moveTo>
                      <a:pt x="3396" y="78058"/>
                    </a:moveTo>
                    <a:cubicBezTo>
                      <a:pt x="3380" y="78058"/>
                      <a:pt x="3363" y="78060"/>
                      <a:pt x="3346" y="78063"/>
                    </a:cubicBezTo>
                    <a:cubicBezTo>
                      <a:pt x="3184" y="78093"/>
                      <a:pt x="3073" y="78245"/>
                      <a:pt x="3102" y="78406"/>
                    </a:cubicBezTo>
                    <a:lnTo>
                      <a:pt x="3300" y="79589"/>
                    </a:lnTo>
                    <a:cubicBezTo>
                      <a:pt x="3325" y="79734"/>
                      <a:pt x="3449" y="79837"/>
                      <a:pt x="3594" y="79837"/>
                    </a:cubicBezTo>
                    <a:cubicBezTo>
                      <a:pt x="3610" y="79837"/>
                      <a:pt x="3627" y="79837"/>
                      <a:pt x="3643" y="79833"/>
                    </a:cubicBezTo>
                    <a:cubicBezTo>
                      <a:pt x="3804" y="79808"/>
                      <a:pt x="3916" y="79650"/>
                      <a:pt x="3888" y="79490"/>
                    </a:cubicBezTo>
                    <a:lnTo>
                      <a:pt x="3693" y="78311"/>
                    </a:lnTo>
                    <a:cubicBezTo>
                      <a:pt x="3667" y="78163"/>
                      <a:pt x="3538" y="78058"/>
                      <a:pt x="3396" y="78058"/>
                    </a:cubicBezTo>
                    <a:close/>
                    <a:moveTo>
                      <a:pt x="3795" y="80419"/>
                    </a:moveTo>
                    <a:cubicBezTo>
                      <a:pt x="3778" y="80419"/>
                      <a:pt x="3760" y="80421"/>
                      <a:pt x="3743" y="80424"/>
                    </a:cubicBezTo>
                    <a:cubicBezTo>
                      <a:pt x="3581" y="80453"/>
                      <a:pt x="3474" y="80606"/>
                      <a:pt x="3503" y="80772"/>
                    </a:cubicBezTo>
                    <a:lnTo>
                      <a:pt x="3709" y="81950"/>
                    </a:lnTo>
                    <a:cubicBezTo>
                      <a:pt x="3739" y="82094"/>
                      <a:pt x="3863" y="82194"/>
                      <a:pt x="4003" y="82194"/>
                    </a:cubicBezTo>
                    <a:cubicBezTo>
                      <a:pt x="4023" y="82194"/>
                      <a:pt x="4040" y="82194"/>
                      <a:pt x="4056" y="82190"/>
                    </a:cubicBezTo>
                    <a:cubicBezTo>
                      <a:pt x="4222" y="82161"/>
                      <a:pt x="4329" y="82007"/>
                      <a:pt x="4300" y="81842"/>
                    </a:cubicBezTo>
                    <a:lnTo>
                      <a:pt x="4090" y="80668"/>
                    </a:lnTo>
                    <a:cubicBezTo>
                      <a:pt x="4064" y="80521"/>
                      <a:pt x="3934" y="80419"/>
                      <a:pt x="3795" y="80419"/>
                    </a:cubicBezTo>
                    <a:close/>
                    <a:moveTo>
                      <a:pt x="4225" y="82775"/>
                    </a:moveTo>
                    <a:cubicBezTo>
                      <a:pt x="4205" y="82775"/>
                      <a:pt x="4185" y="82777"/>
                      <a:pt x="4164" y="82781"/>
                    </a:cubicBezTo>
                    <a:cubicBezTo>
                      <a:pt x="4003" y="82810"/>
                      <a:pt x="3895" y="82967"/>
                      <a:pt x="3928" y="83128"/>
                    </a:cubicBezTo>
                    <a:cubicBezTo>
                      <a:pt x="4003" y="83541"/>
                      <a:pt x="4077" y="83934"/>
                      <a:pt x="4151" y="84306"/>
                    </a:cubicBezTo>
                    <a:cubicBezTo>
                      <a:pt x="4176" y="84451"/>
                      <a:pt x="4304" y="84550"/>
                      <a:pt x="4441" y="84550"/>
                    </a:cubicBezTo>
                    <a:cubicBezTo>
                      <a:pt x="4462" y="84550"/>
                      <a:pt x="4483" y="84546"/>
                      <a:pt x="4499" y="84542"/>
                    </a:cubicBezTo>
                    <a:cubicBezTo>
                      <a:pt x="4661" y="84513"/>
                      <a:pt x="4768" y="84356"/>
                      <a:pt x="4739" y="84195"/>
                    </a:cubicBezTo>
                    <a:cubicBezTo>
                      <a:pt x="4664" y="83823"/>
                      <a:pt x="4590" y="83430"/>
                      <a:pt x="4516" y="83020"/>
                    </a:cubicBezTo>
                    <a:cubicBezTo>
                      <a:pt x="4490" y="82876"/>
                      <a:pt x="4366" y="82775"/>
                      <a:pt x="4225" y="82775"/>
                    </a:cubicBezTo>
                    <a:close/>
                    <a:moveTo>
                      <a:pt x="4673" y="85123"/>
                    </a:moveTo>
                    <a:cubicBezTo>
                      <a:pt x="4654" y="85123"/>
                      <a:pt x="4634" y="85125"/>
                      <a:pt x="4615" y="85129"/>
                    </a:cubicBezTo>
                    <a:cubicBezTo>
                      <a:pt x="4453" y="85163"/>
                      <a:pt x="4350" y="85319"/>
                      <a:pt x="4379" y="85480"/>
                    </a:cubicBezTo>
                    <a:cubicBezTo>
                      <a:pt x="4466" y="85911"/>
                      <a:pt x="4544" y="86304"/>
                      <a:pt x="4619" y="86659"/>
                    </a:cubicBezTo>
                    <a:cubicBezTo>
                      <a:pt x="4648" y="86800"/>
                      <a:pt x="4772" y="86899"/>
                      <a:pt x="4913" y="86899"/>
                    </a:cubicBezTo>
                    <a:cubicBezTo>
                      <a:pt x="4933" y="86899"/>
                      <a:pt x="4949" y="86894"/>
                      <a:pt x="4970" y="86890"/>
                    </a:cubicBezTo>
                    <a:cubicBezTo>
                      <a:pt x="5132" y="86857"/>
                      <a:pt x="5239" y="86701"/>
                      <a:pt x="5202" y="86539"/>
                    </a:cubicBezTo>
                    <a:cubicBezTo>
                      <a:pt x="5132" y="86184"/>
                      <a:pt x="5053" y="85795"/>
                      <a:pt x="4966" y="85365"/>
                    </a:cubicBezTo>
                    <a:cubicBezTo>
                      <a:pt x="4937" y="85223"/>
                      <a:pt x="4812" y="85123"/>
                      <a:pt x="4673" y="85123"/>
                    </a:cubicBezTo>
                    <a:close/>
                    <a:moveTo>
                      <a:pt x="5161" y="87470"/>
                    </a:moveTo>
                    <a:cubicBezTo>
                      <a:pt x="5139" y="87470"/>
                      <a:pt x="5117" y="87472"/>
                      <a:pt x="5094" y="87478"/>
                    </a:cubicBezTo>
                    <a:cubicBezTo>
                      <a:pt x="4933" y="87510"/>
                      <a:pt x="4834" y="87672"/>
                      <a:pt x="4867" y="87833"/>
                    </a:cubicBezTo>
                    <a:cubicBezTo>
                      <a:pt x="5033" y="88602"/>
                      <a:pt x="5128" y="89012"/>
                      <a:pt x="5128" y="89012"/>
                    </a:cubicBezTo>
                    <a:cubicBezTo>
                      <a:pt x="5161" y="89148"/>
                      <a:pt x="5285" y="89239"/>
                      <a:pt x="5421" y="89239"/>
                    </a:cubicBezTo>
                    <a:cubicBezTo>
                      <a:pt x="5441" y="89239"/>
                      <a:pt x="5466" y="89239"/>
                      <a:pt x="5487" y="89235"/>
                    </a:cubicBezTo>
                    <a:cubicBezTo>
                      <a:pt x="5649" y="89193"/>
                      <a:pt x="5748" y="89033"/>
                      <a:pt x="5710" y="88875"/>
                    </a:cubicBezTo>
                    <a:cubicBezTo>
                      <a:pt x="5710" y="88871"/>
                      <a:pt x="5615" y="88466"/>
                      <a:pt x="5450" y="87705"/>
                    </a:cubicBezTo>
                    <a:cubicBezTo>
                      <a:pt x="5421" y="87569"/>
                      <a:pt x="5300" y="87470"/>
                      <a:pt x="5161" y="8747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2"/>
              <p:cNvSpPr/>
              <p:nvPr/>
            </p:nvSpPr>
            <p:spPr>
              <a:xfrm>
                <a:off x="3921025" y="504075"/>
                <a:ext cx="24825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109" extrusionOk="0">
                    <a:moveTo>
                      <a:pt x="652" y="0"/>
                    </a:moveTo>
                    <a:cubicBezTo>
                      <a:pt x="552" y="0"/>
                      <a:pt x="454" y="50"/>
                      <a:pt x="397" y="141"/>
                    </a:cubicBezTo>
                    <a:cubicBezTo>
                      <a:pt x="290" y="310"/>
                      <a:pt x="187" y="484"/>
                      <a:pt x="83" y="662"/>
                    </a:cubicBezTo>
                    <a:cubicBezTo>
                      <a:pt x="0" y="802"/>
                      <a:pt x="46" y="985"/>
                      <a:pt x="191" y="1067"/>
                    </a:cubicBezTo>
                    <a:cubicBezTo>
                      <a:pt x="237" y="1096"/>
                      <a:pt x="290" y="1109"/>
                      <a:pt x="340" y="1109"/>
                    </a:cubicBezTo>
                    <a:cubicBezTo>
                      <a:pt x="443" y="1109"/>
                      <a:pt x="542" y="1059"/>
                      <a:pt x="600" y="964"/>
                    </a:cubicBezTo>
                    <a:cubicBezTo>
                      <a:pt x="699" y="794"/>
                      <a:pt x="798" y="625"/>
                      <a:pt x="901" y="459"/>
                    </a:cubicBezTo>
                    <a:cubicBezTo>
                      <a:pt x="993" y="319"/>
                      <a:pt x="951" y="136"/>
                      <a:pt x="811" y="46"/>
                    </a:cubicBezTo>
                    <a:cubicBezTo>
                      <a:pt x="761" y="15"/>
                      <a:pt x="706" y="0"/>
                      <a:pt x="65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1286600" y="238025"/>
                <a:ext cx="5030625" cy="5237875"/>
              </a:xfrm>
              <a:custGeom>
                <a:avLst/>
                <a:gdLst/>
                <a:ahLst/>
                <a:cxnLst/>
                <a:rect l="l" t="t" r="r" b="b"/>
                <a:pathLst>
                  <a:path w="201225" h="209515" extrusionOk="0">
                    <a:moveTo>
                      <a:pt x="127832" y="0"/>
                    </a:moveTo>
                    <a:lnTo>
                      <a:pt x="127605" y="4"/>
                    </a:lnTo>
                    <a:cubicBezTo>
                      <a:pt x="127439" y="4"/>
                      <a:pt x="127307" y="141"/>
                      <a:pt x="127307" y="306"/>
                    </a:cubicBezTo>
                    <a:cubicBezTo>
                      <a:pt x="127311" y="467"/>
                      <a:pt x="127444" y="599"/>
                      <a:pt x="127609" y="599"/>
                    </a:cubicBezTo>
                    <a:lnTo>
                      <a:pt x="127832" y="599"/>
                    </a:lnTo>
                    <a:cubicBezTo>
                      <a:pt x="128150" y="599"/>
                      <a:pt x="128473" y="603"/>
                      <a:pt x="128795" y="612"/>
                    </a:cubicBezTo>
                    <a:lnTo>
                      <a:pt x="128803" y="612"/>
                    </a:lnTo>
                    <a:cubicBezTo>
                      <a:pt x="128965" y="612"/>
                      <a:pt x="129097" y="483"/>
                      <a:pt x="129101" y="323"/>
                    </a:cubicBezTo>
                    <a:cubicBezTo>
                      <a:pt x="129106" y="157"/>
                      <a:pt x="128977" y="21"/>
                      <a:pt x="128812" y="17"/>
                    </a:cubicBezTo>
                    <a:cubicBezTo>
                      <a:pt x="128486" y="8"/>
                      <a:pt x="128158" y="0"/>
                      <a:pt x="127832" y="0"/>
                    </a:cubicBezTo>
                    <a:close/>
                    <a:moveTo>
                      <a:pt x="126422" y="32"/>
                    </a:moveTo>
                    <a:cubicBezTo>
                      <a:pt x="126416" y="32"/>
                      <a:pt x="126409" y="32"/>
                      <a:pt x="126402" y="33"/>
                    </a:cubicBezTo>
                    <a:cubicBezTo>
                      <a:pt x="125996" y="50"/>
                      <a:pt x="125595" y="74"/>
                      <a:pt x="125194" y="103"/>
                    </a:cubicBezTo>
                    <a:cubicBezTo>
                      <a:pt x="125029" y="116"/>
                      <a:pt x="124909" y="260"/>
                      <a:pt x="124922" y="426"/>
                    </a:cubicBezTo>
                    <a:cubicBezTo>
                      <a:pt x="124934" y="583"/>
                      <a:pt x="125062" y="703"/>
                      <a:pt x="125219" y="703"/>
                    </a:cubicBezTo>
                    <a:cubicBezTo>
                      <a:pt x="125227" y="703"/>
                      <a:pt x="125236" y="699"/>
                      <a:pt x="125240" y="699"/>
                    </a:cubicBezTo>
                    <a:cubicBezTo>
                      <a:pt x="125637" y="670"/>
                      <a:pt x="126030" y="645"/>
                      <a:pt x="126427" y="628"/>
                    </a:cubicBezTo>
                    <a:cubicBezTo>
                      <a:pt x="126588" y="624"/>
                      <a:pt x="126716" y="483"/>
                      <a:pt x="126712" y="319"/>
                    </a:cubicBezTo>
                    <a:cubicBezTo>
                      <a:pt x="126704" y="160"/>
                      <a:pt x="126574" y="32"/>
                      <a:pt x="126422" y="32"/>
                    </a:cubicBezTo>
                    <a:close/>
                    <a:moveTo>
                      <a:pt x="129997" y="70"/>
                    </a:moveTo>
                    <a:cubicBezTo>
                      <a:pt x="129829" y="70"/>
                      <a:pt x="129709" y="191"/>
                      <a:pt x="129696" y="351"/>
                    </a:cubicBezTo>
                    <a:cubicBezTo>
                      <a:pt x="129689" y="517"/>
                      <a:pt x="129813" y="657"/>
                      <a:pt x="129978" y="666"/>
                    </a:cubicBezTo>
                    <a:cubicBezTo>
                      <a:pt x="130371" y="691"/>
                      <a:pt x="130768" y="723"/>
                      <a:pt x="131160" y="761"/>
                    </a:cubicBezTo>
                    <a:cubicBezTo>
                      <a:pt x="131169" y="761"/>
                      <a:pt x="131181" y="765"/>
                      <a:pt x="131190" y="765"/>
                    </a:cubicBezTo>
                    <a:cubicBezTo>
                      <a:pt x="131343" y="765"/>
                      <a:pt x="131471" y="649"/>
                      <a:pt x="131488" y="492"/>
                    </a:cubicBezTo>
                    <a:cubicBezTo>
                      <a:pt x="131503" y="330"/>
                      <a:pt x="131383" y="182"/>
                      <a:pt x="131219" y="166"/>
                    </a:cubicBezTo>
                    <a:cubicBezTo>
                      <a:pt x="130818" y="128"/>
                      <a:pt x="130416" y="95"/>
                      <a:pt x="130015" y="70"/>
                    </a:cubicBezTo>
                    <a:cubicBezTo>
                      <a:pt x="130009" y="70"/>
                      <a:pt x="130003" y="70"/>
                      <a:pt x="129997" y="70"/>
                    </a:cubicBezTo>
                    <a:close/>
                    <a:moveTo>
                      <a:pt x="124028" y="217"/>
                    </a:moveTo>
                    <a:cubicBezTo>
                      <a:pt x="124016" y="217"/>
                      <a:pt x="124003" y="218"/>
                      <a:pt x="123991" y="219"/>
                    </a:cubicBezTo>
                    <a:cubicBezTo>
                      <a:pt x="123594" y="265"/>
                      <a:pt x="123193" y="319"/>
                      <a:pt x="122796" y="380"/>
                    </a:cubicBezTo>
                    <a:cubicBezTo>
                      <a:pt x="122635" y="405"/>
                      <a:pt x="122523" y="558"/>
                      <a:pt x="122548" y="723"/>
                    </a:cubicBezTo>
                    <a:cubicBezTo>
                      <a:pt x="122569" y="868"/>
                      <a:pt x="122697" y="975"/>
                      <a:pt x="122842" y="975"/>
                    </a:cubicBezTo>
                    <a:cubicBezTo>
                      <a:pt x="122859" y="975"/>
                      <a:pt x="122875" y="975"/>
                      <a:pt x="122887" y="971"/>
                    </a:cubicBezTo>
                    <a:cubicBezTo>
                      <a:pt x="123280" y="914"/>
                      <a:pt x="123668" y="860"/>
                      <a:pt x="124061" y="815"/>
                    </a:cubicBezTo>
                    <a:cubicBezTo>
                      <a:pt x="124227" y="794"/>
                      <a:pt x="124343" y="645"/>
                      <a:pt x="124326" y="483"/>
                    </a:cubicBezTo>
                    <a:cubicBezTo>
                      <a:pt x="124307" y="331"/>
                      <a:pt x="124178" y="217"/>
                      <a:pt x="124028" y="217"/>
                    </a:cubicBezTo>
                    <a:close/>
                    <a:moveTo>
                      <a:pt x="132380" y="299"/>
                    </a:moveTo>
                    <a:cubicBezTo>
                      <a:pt x="132233" y="299"/>
                      <a:pt x="132101" y="410"/>
                      <a:pt x="132083" y="563"/>
                    </a:cubicBezTo>
                    <a:cubicBezTo>
                      <a:pt x="132062" y="723"/>
                      <a:pt x="132173" y="876"/>
                      <a:pt x="132339" y="897"/>
                    </a:cubicBezTo>
                    <a:cubicBezTo>
                      <a:pt x="132732" y="947"/>
                      <a:pt x="133125" y="1004"/>
                      <a:pt x="133513" y="1071"/>
                    </a:cubicBezTo>
                    <a:cubicBezTo>
                      <a:pt x="133530" y="1075"/>
                      <a:pt x="133547" y="1075"/>
                      <a:pt x="133562" y="1075"/>
                    </a:cubicBezTo>
                    <a:cubicBezTo>
                      <a:pt x="133707" y="1075"/>
                      <a:pt x="133831" y="971"/>
                      <a:pt x="133856" y="827"/>
                    </a:cubicBezTo>
                    <a:cubicBezTo>
                      <a:pt x="133885" y="662"/>
                      <a:pt x="133774" y="508"/>
                      <a:pt x="133612" y="479"/>
                    </a:cubicBezTo>
                    <a:cubicBezTo>
                      <a:pt x="133215" y="414"/>
                      <a:pt x="132818" y="355"/>
                      <a:pt x="132417" y="302"/>
                    </a:cubicBezTo>
                    <a:cubicBezTo>
                      <a:pt x="132405" y="300"/>
                      <a:pt x="132392" y="299"/>
                      <a:pt x="132380" y="299"/>
                    </a:cubicBezTo>
                    <a:close/>
                    <a:moveTo>
                      <a:pt x="121665" y="582"/>
                    </a:moveTo>
                    <a:cubicBezTo>
                      <a:pt x="121646" y="582"/>
                      <a:pt x="121628" y="584"/>
                      <a:pt x="121609" y="587"/>
                    </a:cubicBezTo>
                    <a:cubicBezTo>
                      <a:pt x="121212" y="666"/>
                      <a:pt x="120820" y="748"/>
                      <a:pt x="120428" y="843"/>
                    </a:cubicBezTo>
                    <a:cubicBezTo>
                      <a:pt x="120266" y="880"/>
                      <a:pt x="120167" y="1042"/>
                      <a:pt x="120208" y="1203"/>
                    </a:cubicBezTo>
                    <a:cubicBezTo>
                      <a:pt x="120237" y="1340"/>
                      <a:pt x="120361" y="1431"/>
                      <a:pt x="120498" y="1431"/>
                    </a:cubicBezTo>
                    <a:cubicBezTo>
                      <a:pt x="120518" y="1431"/>
                      <a:pt x="120543" y="1431"/>
                      <a:pt x="120567" y="1422"/>
                    </a:cubicBezTo>
                    <a:cubicBezTo>
                      <a:pt x="120948" y="1332"/>
                      <a:pt x="121336" y="1248"/>
                      <a:pt x="121721" y="1174"/>
                    </a:cubicBezTo>
                    <a:cubicBezTo>
                      <a:pt x="121882" y="1145"/>
                      <a:pt x="121990" y="988"/>
                      <a:pt x="121957" y="827"/>
                    </a:cubicBezTo>
                    <a:cubicBezTo>
                      <a:pt x="121931" y="681"/>
                      <a:pt x="121805" y="582"/>
                      <a:pt x="121665" y="582"/>
                    </a:cubicBezTo>
                    <a:close/>
                    <a:moveTo>
                      <a:pt x="134742" y="693"/>
                    </a:moveTo>
                    <a:cubicBezTo>
                      <a:pt x="134605" y="693"/>
                      <a:pt x="134476" y="793"/>
                      <a:pt x="134448" y="935"/>
                    </a:cubicBezTo>
                    <a:cubicBezTo>
                      <a:pt x="134415" y="1096"/>
                      <a:pt x="134518" y="1252"/>
                      <a:pt x="134679" y="1286"/>
                    </a:cubicBezTo>
                    <a:cubicBezTo>
                      <a:pt x="135068" y="1364"/>
                      <a:pt x="135457" y="1447"/>
                      <a:pt x="135841" y="1538"/>
                    </a:cubicBezTo>
                    <a:cubicBezTo>
                      <a:pt x="135862" y="1546"/>
                      <a:pt x="135886" y="1546"/>
                      <a:pt x="135911" y="1546"/>
                    </a:cubicBezTo>
                    <a:cubicBezTo>
                      <a:pt x="136043" y="1546"/>
                      <a:pt x="136167" y="1456"/>
                      <a:pt x="136201" y="1319"/>
                    </a:cubicBezTo>
                    <a:cubicBezTo>
                      <a:pt x="136238" y="1158"/>
                      <a:pt x="136138" y="996"/>
                      <a:pt x="135978" y="960"/>
                    </a:cubicBezTo>
                    <a:cubicBezTo>
                      <a:pt x="135585" y="864"/>
                      <a:pt x="135192" y="777"/>
                      <a:pt x="134799" y="699"/>
                    </a:cubicBezTo>
                    <a:cubicBezTo>
                      <a:pt x="134780" y="695"/>
                      <a:pt x="134761" y="693"/>
                      <a:pt x="134742" y="693"/>
                    </a:cubicBezTo>
                    <a:close/>
                    <a:moveTo>
                      <a:pt x="119344" y="1132"/>
                    </a:moveTo>
                    <a:cubicBezTo>
                      <a:pt x="119316" y="1132"/>
                      <a:pt x="119287" y="1136"/>
                      <a:pt x="119258" y="1145"/>
                    </a:cubicBezTo>
                    <a:cubicBezTo>
                      <a:pt x="118869" y="1252"/>
                      <a:pt x="118484" y="1368"/>
                      <a:pt x="118104" y="1496"/>
                    </a:cubicBezTo>
                    <a:cubicBezTo>
                      <a:pt x="117947" y="1546"/>
                      <a:pt x="117859" y="1716"/>
                      <a:pt x="117909" y="1872"/>
                    </a:cubicBezTo>
                    <a:cubicBezTo>
                      <a:pt x="117951" y="1997"/>
                      <a:pt x="118071" y="2080"/>
                      <a:pt x="118195" y="2080"/>
                    </a:cubicBezTo>
                    <a:cubicBezTo>
                      <a:pt x="118228" y="2080"/>
                      <a:pt x="118256" y="2071"/>
                      <a:pt x="118290" y="2063"/>
                    </a:cubicBezTo>
                    <a:cubicBezTo>
                      <a:pt x="118662" y="1939"/>
                      <a:pt x="119038" y="1828"/>
                      <a:pt x="119418" y="1720"/>
                    </a:cubicBezTo>
                    <a:cubicBezTo>
                      <a:pt x="119580" y="1674"/>
                      <a:pt x="119670" y="1509"/>
                      <a:pt x="119625" y="1352"/>
                    </a:cubicBezTo>
                    <a:cubicBezTo>
                      <a:pt x="119591" y="1220"/>
                      <a:pt x="119474" y="1132"/>
                      <a:pt x="119344" y="1132"/>
                    </a:cubicBezTo>
                    <a:close/>
                    <a:moveTo>
                      <a:pt x="137067" y="1246"/>
                    </a:moveTo>
                    <a:cubicBezTo>
                      <a:pt x="136937" y="1246"/>
                      <a:pt x="136818" y="1334"/>
                      <a:pt x="136783" y="1464"/>
                    </a:cubicBezTo>
                    <a:cubicBezTo>
                      <a:pt x="136738" y="1624"/>
                      <a:pt x="136833" y="1790"/>
                      <a:pt x="136990" y="1832"/>
                    </a:cubicBezTo>
                    <a:cubicBezTo>
                      <a:pt x="137375" y="1939"/>
                      <a:pt x="137755" y="2046"/>
                      <a:pt x="138131" y="2166"/>
                    </a:cubicBezTo>
                    <a:cubicBezTo>
                      <a:pt x="138161" y="2175"/>
                      <a:pt x="138189" y="2179"/>
                      <a:pt x="138218" y="2179"/>
                    </a:cubicBezTo>
                    <a:cubicBezTo>
                      <a:pt x="138346" y="2179"/>
                      <a:pt x="138466" y="2096"/>
                      <a:pt x="138503" y="1972"/>
                    </a:cubicBezTo>
                    <a:cubicBezTo>
                      <a:pt x="138553" y="1811"/>
                      <a:pt x="138466" y="1645"/>
                      <a:pt x="138310" y="1596"/>
                    </a:cubicBezTo>
                    <a:cubicBezTo>
                      <a:pt x="137925" y="1476"/>
                      <a:pt x="137541" y="1364"/>
                      <a:pt x="137148" y="1257"/>
                    </a:cubicBezTo>
                    <a:cubicBezTo>
                      <a:pt x="137121" y="1249"/>
                      <a:pt x="137094" y="1246"/>
                      <a:pt x="137067" y="1246"/>
                    </a:cubicBezTo>
                    <a:close/>
                    <a:moveTo>
                      <a:pt x="117070" y="1878"/>
                    </a:moveTo>
                    <a:cubicBezTo>
                      <a:pt x="117035" y="1878"/>
                      <a:pt x="116998" y="1884"/>
                      <a:pt x="116962" y="1897"/>
                    </a:cubicBezTo>
                    <a:cubicBezTo>
                      <a:pt x="116586" y="2038"/>
                      <a:pt x="116210" y="2191"/>
                      <a:pt x="115842" y="2349"/>
                    </a:cubicBezTo>
                    <a:cubicBezTo>
                      <a:pt x="115689" y="2414"/>
                      <a:pt x="115619" y="2588"/>
                      <a:pt x="115685" y="2741"/>
                    </a:cubicBezTo>
                    <a:cubicBezTo>
                      <a:pt x="115735" y="2853"/>
                      <a:pt x="115842" y="2923"/>
                      <a:pt x="115958" y="2923"/>
                    </a:cubicBezTo>
                    <a:cubicBezTo>
                      <a:pt x="115999" y="2923"/>
                      <a:pt x="116041" y="2914"/>
                      <a:pt x="116077" y="2899"/>
                    </a:cubicBezTo>
                    <a:cubicBezTo>
                      <a:pt x="116438" y="2741"/>
                      <a:pt x="116806" y="2597"/>
                      <a:pt x="117174" y="2456"/>
                    </a:cubicBezTo>
                    <a:cubicBezTo>
                      <a:pt x="117327" y="2398"/>
                      <a:pt x="117405" y="2225"/>
                      <a:pt x="117347" y="2071"/>
                    </a:cubicBezTo>
                    <a:cubicBezTo>
                      <a:pt x="117302" y="1950"/>
                      <a:pt x="117191" y="1878"/>
                      <a:pt x="117070" y="1878"/>
                    </a:cubicBezTo>
                    <a:close/>
                    <a:moveTo>
                      <a:pt x="139356" y="1959"/>
                    </a:moveTo>
                    <a:cubicBezTo>
                      <a:pt x="139231" y="1959"/>
                      <a:pt x="139120" y="2035"/>
                      <a:pt x="139074" y="2158"/>
                    </a:cubicBezTo>
                    <a:cubicBezTo>
                      <a:pt x="139020" y="2315"/>
                      <a:pt x="139103" y="2485"/>
                      <a:pt x="139260" y="2538"/>
                    </a:cubicBezTo>
                    <a:cubicBezTo>
                      <a:pt x="139632" y="2671"/>
                      <a:pt x="140004" y="2807"/>
                      <a:pt x="140373" y="2952"/>
                    </a:cubicBezTo>
                    <a:cubicBezTo>
                      <a:pt x="140409" y="2969"/>
                      <a:pt x="140447" y="2973"/>
                      <a:pt x="140480" y="2973"/>
                    </a:cubicBezTo>
                    <a:cubicBezTo>
                      <a:pt x="140600" y="2973"/>
                      <a:pt x="140711" y="2902"/>
                      <a:pt x="140760" y="2782"/>
                    </a:cubicBezTo>
                    <a:cubicBezTo>
                      <a:pt x="140819" y="2630"/>
                      <a:pt x="140745" y="2456"/>
                      <a:pt x="140592" y="2398"/>
                    </a:cubicBezTo>
                    <a:cubicBezTo>
                      <a:pt x="140215" y="2250"/>
                      <a:pt x="139839" y="2109"/>
                      <a:pt x="139459" y="1977"/>
                    </a:cubicBezTo>
                    <a:cubicBezTo>
                      <a:pt x="139424" y="1965"/>
                      <a:pt x="139389" y="1959"/>
                      <a:pt x="139356" y="1959"/>
                    </a:cubicBezTo>
                    <a:close/>
                    <a:moveTo>
                      <a:pt x="141594" y="2834"/>
                    </a:moveTo>
                    <a:cubicBezTo>
                      <a:pt x="141479" y="2834"/>
                      <a:pt x="141364" y="2899"/>
                      <a:pt x="141315" y="3014"/>
                    </a:cubicBezTo>
                    <a:cubicBezTo>
                      <a:pt x="141249" y="3162"/>
                      <a:pt x="141319" y="3341"/>
                      <a:pt x="141472" y="3407"/>
                    </a:cubicBezTo>
                    <a:cubicBezTo>
                      <a:pt x="141836" y="3564"/>
                      <a:pt x="142195" y="3729"/>
                      <a:pt x="142552" y="3899"/>
                    </a:cubicBezTo>
                    <a:cubicBezTo>
                      <a:pt x="142592" y="3920"/>
                      <a:pt x="142638" y="3931"/>
                      <a:pt x="142680" y="3931"/>
                    </a:cubicBezTo>
                    <a:cubicBezTo>
                      <a:pt x="142791" y="3931"/>
                      <a:pt x="142899" y="3870"/>
                      <a:pt x="142948" y="3763"/>
                    </a:cubicBezTo>
                    <a:cubicBezTo>
                      <a:pt x="143023" y="3614"/>
                      <a:pt x="142960" y="3431"/>
                      <a:pt x="142812" y="3361"/>
                    </a:cubicBezTo>
                    <a:cubicBezTo>
                      <a:pt x="142447" y="3187"/>
                      <a:pt x="142080" y="3019"/>
                      <a:pt x="141708" y="2857"/>
                    </a:cubicBezTo>
                    <a:cubicBezTo>
                      <a:pt x="141672" y="2841"/>
                      <a:pt x="141633" y="2834"/>
                      <a:pt x="141594" y="2834"/>
                    </a:cubicBezTo>
                    <a:close/>
                    <a:moveTo>
                      <a:pt x="114872" y="2824"/>
                    </a:moveTo>
                    <a:cubicBezTo>
                      <a:pt x="114828" y="2824"/>
                      <a:pt x="114784" y="2833"/>
                      <a:pt x="114743" y="2853"/>
                    </a:cubicBezTo>
                    <a:cubicBezTo>
                      <a:pt x="114379" y="3030"/>
                      <a:pt x="114018" y="3217"/>
                      <a:pt x="113667" y="3411"/>
                    </a:cubicBezTo>
                    <a:cubicBezTo>
                      <a:pt x="113522" y="3494"/>
                      <a:pt x="113469" y="3675"/>
                      <a:pt x="113552" y="3820"/>
                    </a:cubicBezTo>
                    <a:cubicBezTo>
                      <a:pt x="113606" y="3916"/>
                      <a:pt x="113709" y="3973"/>
                      <a:pt x="113812" y="3973"/>
                    </a:cubicBezTo>
                    <a:cubicBezTo>
                      <a:pt x="113862" y="3973"/>
                      <a:pt x="113911" y="3961"/>
                      <a:pt x="113957" y="3936"/>
                    </a:cubicBezTo>
                    <a:cubicBezTo>
                      <a:pt x="114300" y="3746"/>
                      <a:pt x="114651" y="3564"/>
                      <a:pt x="115003" y="3391"/>
                    </a:cubicBezTo>
                    <a:cubicBezTo>
                      <a:pt x="115152" y="3320"/>
                      <a:pt x="115214" y="3138"/>
                      <a:pt x="115144" y="2989"/>
                    </a:cubicBezTo>
                    <a:cubicBezTo>
                      <a:pt x="115090" y="2885"/>
                      <a:pt x="114983" y="2824"/>
                      <a:pt x="114872" y="2824"/>
                    </a:cubicBezTo>
                    <a:close/>
                    <a:moveTo>
                      <a:pt x="143753" y="3873"/>
                    </a:moveTo>
                    <a:cubicBezTo>
                      <a:pt x="143645" y="3873"/>
                      <a:pt x="143540" y="3930"/>
                      <a:pt x="143485" y="4031"/>
                    </a:cubicBezTo>
                    <a:cubicBezTo>
                      <a:pt x="143411" y="4180"/>
                      <a:pt x="143464" y="4358"/>
                      <a:pt x="143609" y="4437"/>
                    </a:cubicBezTo>
                    <a:cubicBezTo>
                      <a:pt x="143961" y="4622"/>
                      <a:pt x="144304" y="4813"/>
                      <a:pt x="144647" y="5011"/>
                    </a:cubicBezTo>
                    <a:cubicBezTo>
                      <a:pt x="144693" y="5040"/>
                      <a:pt x="144747" y="5053"/>
                      <a:pt x="144796" y="5053"/>
                    </a:cubicBezTo>
                    <a:cubicBezTo>
                      <a:pt x="144899" y="5053"/>
                      <a:pt x="144999" y="4998"/>
                      <a:pt x="145052" y="4904"/>
                    </a:cubicBezTo>
                    <a:cubicBezTo>
                      <a:pt x="145139" y="4763"/>
                      <a:pt x="145090" y="4576"/>
                      <a:pt x="144945" y="4494"/>
                    </a:cubicBezTo>
                    <a:cubicBezTo>
                      <a:pt x="144598" y="4292"/>
                      <a:pt x="144246" y="4097"/>
                      <a:pt x="143891" y="3907"/>
                    </a:cubicBezTo>
                    <a:cubicBezTo>
                      <a:pt x="143847" y="3884"/>
                      <a:pt x="143800" y="3873"/>
                      <a:pt x="143753" y="3873"/>
                    </a:cubicBezTo>
                    <a:close/>
                    <a:moveTo>
                      <a:pt x="112781" y="3978"/>
                    </a:moveTo>
                    <a:cubicBezTo>
                      <a:pt x="112726" y="3978"/>
                      <a:pt x="112671" y="3992"/>
                      <a:pt x="112621" y="4023"/>
                    </a:cubicBezTo>
                    <a:cubicBezTo>
                      <a:pt x="112278" y="4238"/>
                      <a:pt x="111943" y="4461"/>
                      <a:pt x="111612" y="4689"/>
                    </a:cubicBezTo>
                    <a:cubicBezTo>
                      <a:pt x="111476" y="4784"/>
                      <a:pt x="111443" y="4969"/>
                      <a:pt x="111538" y="5106"/>
                    </a:cubicBezTo>
                    <a:cubicBezTo>
                      <a:pt x="111596" y="5189"/>
                      <a:pt x="111686" y="5234"/>
                      <a:pt x="111782" y="5234"/>
                    </a:cubicBezTo>
                    <a:cubicBezTo>
                      <a:pt x="111840" y="5234"/>
                      <a:pt x="111902" y="5217"/>
                      <a:pt x="111951" y="5181"/>
                    </a:cubicBezTo>
                    <a:cubicBezTo>
                      <a:pt x="112274" y="4958"/>
                      <a:pt x="112604" y="4738"/>
                      <a:pt x="112940" y="4532"/>
                    </a:cubicBezTo>
                    <a:cubicBezTo>
                      <a:pt x="113081" y="4445"/>
                      <a:pt x="113121" y="4259"/>
                      <a:pt x="113035" y="4118"/>
                    </a:cubicBezTo>
                    <a:cubicBezTo>
                      <a:pt x="112978" y="4027"/>
                      <a:pt x="112881" y="3978"/>
                      <a:pt x="112781" y="3978"/>
                    </a:cubicBezTo>
                    <a:close/>
                    <a:moveTo>
                      <a:pt x="145817" y="5079"/>
                    </a:moveTo>
                    <a:cubicBezTo>
                      <a:pt x="145719" y="5079"/>
                      <a:pt x="145624" y="5128"/>
                      <a:pt x="145565" y="5217"/>
                    </a:cubicBezTo>
                    <a:cubicBezTo>
                      <a:pt x="145479" y="5354"/>
                      <a:pt x="145516" y="5540"/>
                      <a:pt x="145656" y="5627"/>
                    </a:cubicBezTo>
                    <a:cubicBezTo>
                      <a:pt x="145991" y="5842"/>
                      <a:pt x="146317" y="6061"/>
                      <a:pt x="146640" y="6288"/>
                    </a:cubicBezTo>
                    <a:cubicBezTo>
                      <a:pt x="146689" y="6326"/>
                      <a:pt x="146752" y="6343"/>
                      <a:pt x="146809" y="6343"/>
                    </a:cubicBezTo>
                    <a:cubicBezTo>
                      <a:pt x="146905" y="6343"/>
                      <a:pt x="146996" y="6297"/>
                      <a:pt x="147054" y="6214"/>
                    </a:cubicBezTo>
                    <a:cubicBezTo>
                      <a:pt x="147149" y="6078"/>
                      <a:pt x="147120" y="5891"/>
                      <a:pt x="146983" y="5797"/>
                    </a:cubicBezTo>
                    <a:cubicBezTo>
                      <a:pt x="146653" y="5569"/>
                      <a:pt x="146317" y="5342"/>
                      <a:pt x="145979" y="5127"/>
                    </a:cubicBezTo>
                    <a:cubicBezTo>
                      <a:pt x="145928" y="5094"/>
                      <a:pt x="145872" y="5079"/>
                      <a:pt x="145817" y="5079"/>
                    </a:cubicBezTo>
                    <a:close/>
                    <a:moveTo>
                      <a:pt x="110817" y="5346"/>
                    </a:moveTo>
                    <a:cubicBezTo>
                      <a:pt x="110753" y="5346"/>
                      <a:pt x="110688" y="5366"/>
                      <a:pt x="110633" y="5408"/>
                    </a:cubicBezTo>
                    <a:cubicBezTo>
                      <a:pt x="110318" y="5660"/>
                      <a:pt x="110005" y="5916"/>
                      <a:pt x="109702" y="6181"/>
                    </a:cubicBezTo>
                    <a:cubicBezTo>
                      <a:pt x="109578" y="6293"/>
                      <a:pt x="109566" y="6479"/>
                      <a:pt x="109673" y="6603"/>
                    </a:cubicBezTo>
                    <a:cubicBezTo>
                      <a:pt x="109732" y="6673"/>
                      <a:pt x="109814" y="6706"/>
                      <a:pt x="109896" y="6706"/>
                    </a:cubicBezTo>
                    <a:cubicBezTo>
                      <a:pt x="109967" y="6706"/>
                      <a:pt x="110037" y="6681"/>
                      <a:pt x="110095" y="6632"/>
                    </a:cubicBezTo>
                    <a:cubicBezTo>
                      <a:pt x="110389" y="6372"/>
                      <a:pt x="110694" y="6123"/>
                      <a:pt x="111001" y="5879"/>
                    </a:cubicBezTo>
                    <a:cubicBezTo>
                      <a:pt x="111133" y="5780"/>
                      <a:pt x="111158" y="5590"/>
                      <a:pt x="111054" y="5462"/>
                    </a:cubicBezTo>
                    <a:cubicBezTo>
                      <a:pt x="110994" y="5385"/>
                      <a:pt x="110907" y="5346"/>
                      <a:pt x="110817" y="5346"/>
                    </a:cubicBezTo>
                    <a:close/>
                    <a:moveTo>
                      <a:pt x="147775" y="6452"/>
                    </a:moveTo>
                    <a:cubicBezTo>
                      <a:pt x="147686" y="6452"/>
                      <a:pt x="147598" y="6493"/>
                      <a:pt x="147538" y="6570"/>
                    </a:cubicBezTo>
                    <a:cubicBezTo>
                      <a:pt x="147439" y="6698"/>
                      <a:pt x="147463" y="6889"/>
                      <a:pt x="147591" y="6988"/>
                    </a:cubicBezTo>
                    <a:cubicBezTo>
                      <a:pt x="147905" y="7231"/>
                      <a:pt x="148216" y="7479"/>
                      <a:pt x="148513" y="7732"/>
                    </a:cubicBezTo>
                    <a:cubicBezTo>
                      <a:pt x="148571" y="7782"/>
                      <a:pt x="148641" y="7801"/>
                      <a:pt x="148708" y="7801"/>
                    </a:cubicBezTo>
                    <a:cubicBezTo>
                      <a:pt x="148794" y="7801"/>
                      <a:pt x="148877" y="7769"/>
                      <a:pt x="148935" y="7698"/>
                    </a:cubicBezTo>
                    <a:cubicBezTo>
                      <a:pt x="149042" y="7570"/>
                      <a:pt x="149026" y="7385"/>
                      <a:pt x="148902" y="7277"/>
                    </a:cubicBezTo>
                    <a:cubicBezTo>
                      <a:pt x="148592" y="7017"/>
                      <a:pt x="148277" y="6760"/>
                      <a:pt x="147960" y="6516"/>
                    </a:cubicBezTo>
                    <a:cubicBezTo>
                      <a:pt x="147904" y="6473"/>
                      <a:pt x="147839" y="6452"/>
                      <a:pt x="147775" y="6452"/>
                    </a:cubicBezTo>
                    <a:close/>
                    <a:moveTo>
                      <a:pt x="109021" y="6922"/>
                    </a:moveTo>
                    <a:cubicBezTo>
                      <a:pt x="108945" y="6922"/>
                      <a:pt x="108868" y="6951"/>
                      <a:pt x="108809" y="7008"/>
                    </a:cubicBezTo>
                    <a:cubicBezTo>
                      <a:pt x="108524" y="7289"/>
                      <a:pt x="108243" y="7583"/>
                      <a:pt x="107970" y="7885"/>
                    </a:cubicBezTo>
                    <a:cubicBezTo>
                      <a:pt x="107858" y="8005"/>
                      <a:pt x="107871" y="8194"/>
                      <a:pt x="107990" y="8306"/>
                    </a:cubicBezTo>
                    <a:cubicBezTo>
                      <a:pt x="108049" y="8356"/>
                      <a:pt x="108119" y="8381"/>
                      <a:pt x="108194" y="8381"/>
                    </a:cubicBezTo>
                    <a:cubicBezTo>
                      <a:pt x="108272" y="8381"/>
                      <a:pt x="108354" y="8347"/>
                      <a:pt x="108412" y="8286"/>
                    </a:cubicBezTo>
                    <a:cubicBezTo>
                      <a:pt x="108677" y="7992"/>
                      <a:pt x="108950" y="7711"/>
                      <a:pt x="109231" y="7434"/>
                    </a:cubicBezTo>
                    <a:cubicBezTo>
                      <a:pt x="109347" y="7318"/>
                      <a:pt x="109351" y="7128"/>
                      <a:pt x="109236" y="7013"/>
                    </a:cubicBezTo>
                    <a:cubicBezTo>
                      <a:pt x="109177" y="6952"/>
                      <a:pt x="109099" y="6922"/>
                      <a:pt x="109021" y="6922"/>
                    </a:cubicBezTo>
                    <a:close/>
                    <a:moveTo>
                      <a:pt x="149601" y="8002"/>
                    </a:moveTo>
                    <a:cubicBezTo>
                      <a:pt x="149522" y="8002"/>
                      <a:pt x="149443" y="8033"/>
                      <a:pt x="149385" y="8095"/>
                    </a:cubicBezTo>
                    <a:cubicBezTo>
                      <a:pt x="149274" y="8215"/>
                      <a:pt x="149278" y="8406"/>
                      <a:pt x="149398" y="8517"/>
                    </a:cubicBezTo>
                    <a:cubicBezTo>
                      <a:pt x="149687" y="8790"/>
                      <a:pt x="149969" y="9063"/>
                      <a:pt x="150246" y="9348"/>
                    </a:cubicBezTo>
                    <a:cubicBezTo>
                      <a:pt x="150303" y="9406"/>
                      <a:pt x="150382" y="9439"/>
                      <a:pt x="150460" y="9439"/>
                    </a:cubicBezTo>
                    <a:cubicBezTo>
                      <a:pt x="150535" y="9439"/>
                      <a:pt x="150609" y="9410"/>
                      <a:pt x="150668" y="9352"/>
                    </a:cubicBezTo>
                    <a:cubicBezTo>
                      <a:pt x="150783" y="9240"/>
                      <a:pt x="150788" y="9051"/>
                      <a:pt x="150675" y="8931"/>
                    </a:cubicBezTo>
                    <a:cubicBezTo>
                      <a:pt x="150395" y="8641"/>
                      <a:pt x="150105" y="8360"/>
                      <a:pt x="149807" y="8083"/>
                    </a:cubicBezTo>
                    <a:cubicBezTo>
                      <a:pt x="149749" y="8029"/>
                      <a:pt x="149675" y="8002"/>
                      <a:pt x="149601" y="8002"/>
                    </a:cubicBezTo>
                    <a:close/>
                    <a:moveTo>
                      <a:pt x="107415" y="8695"/>
                    </a:moveTo>
                    <a:cubicBezTo>
                      <a:pt x="107327" y="8695"/>
                      <a:pt x="107239" y="8733"/>
                      <a:pt x="107180" y="8807"/>
                    </a:cubicBezTo>
                    <a:cubicBezTo>
                      <a:pt x="106928" y="9121"/>
                      <a:pt x="106684" y="9444"/>
                      <a:pt x="106448" y="9774"/>
                    </a:cubicBezTo>
                    <a:cubicBezTo>
                      <a:pt x="106353" y="9906"/>
                      <a:pt x="106387" y="10097"/>
                      <a:pt x="106519" y="10192"/>
                    </a:cubicBezTo>
                    <a:cubicBezTo>
                      <a:pt x="106572" y="10229"/>
                      <a:pt x="106635" y="10245"/>
                      <a:pt x="106692" y="10245"/>
                    </a:cubicBezTo>
                    <a:cubicBezTo>
                      <a:pt x="106788" y="10245"/>
                      <a:pt x="106879" y="10204"/>
                      <a:pt x="106936" y="10121"/>
                    </a:cubicBezTo>
                    <a:cubicBezTo>
                      <a:pt x="107164" y="9799"/>
                      <a:pt x="107404" y="9484"/>
                      <a:pt x="107648" y="9183"/>
                    </a:cubicBezTo>
                    <a:cubicBezTo>
                      <a:pt x="107751" y="9051"/>
                      <a:pt x="107730" y="8864"/>
                      <a:pt x="107602" y="8761"/>
                    </a:cubicBezTo>
                    <a:cubicBezTo>
                      <a:pt x="107547" y="8717"/>
                      <a:pt x="107481" y="8695"/>
                      <a:pt x="107415" y="8695"/>
                    </a:cubicBezTo>
                    <a:close/>
                    <a:moveTo>
                      <a:pt x="151269" y="9722"/>
                    </a:moveTo>
                    <a:cubicBezTo>
                      <a:pt x="151199" y="9722"/>
                      <a:pt x="151129" y="9746"/>
                      <a:pt x="151072" y="9795"/>
                    </a:cubicBezTo>
                    <a:cubicBezTo>
                      <a:pt x="150948" y="9902"/>
                      <a:pt x="150936" y="10093"/>
                      <a:pt x="151044" y="10217"/>
                    </a:cubicBezTo>
                    <a:cubicBezTo>
                      <a:pt x="151304" y="10514"/>
                      <a:pt x="151557" y="10816"/>
                      <a:pt x="151800" y="11126"/>
                    </a:cubicBezTo>
                    <a:cubicBezTo>
                      <a:pt x="151858" y="11200"/>
                      <a:pt x="151945" y="11242"/>
                      <a:pt x="152032" y="11242"/>
                    </a:cubicBezTo>
                    <a:cubicBezTo>
                      <a:pt x="152097" y="11242"/>
                      <a:pt x="152164" y="11221"/>
                      <a:pt x="152217" y="11175"/>
                    </a:cubicBezTo>
                    <a:cubicBezTo>
                      <a:pt x="152345" y="11076"/>
                      <a:pt x="152370" y="10886"/>
                      <a:pt x="152267" y="10758"/>
                    </a:cubicBezTo>
                    <a:cubicBezTo>
                      <a:pt x="152019" y="10440"/>
                      <a:pt x="151763" y="10129"/>
                      <a:pt x="151494" y="9824"/>
                    </a:cubicBezTo>
                    <a:cubicBezTo>
                      <a:pt x="151436" y="9756"/>
                      <a:pt x="151353" y="9722"/>
                      <a:pt x="151269" y="9722"/>
                    </a:cubicBezTo>
                    <a:close/>
                    <a:moveTo>
                      <a:pt x="152749" y="11604"/>
                    </a:moveTo>
                    <a:cubicBezTo>
                      <a:pt x="152689" y="11604"/>
                      <a:pt x="152627" y="11622"/>
                      <a:pt x="152574" y="11659"/>
                    </a:cubicBezTo>
                    <a:cubicBezTo>
                      <a:pt x="152437" y="11751"/>
                      <a:pt x="152404" y="11940"/>
                      <a:pt x="152499" y="12073"/>
                    </a:cubicBezTo>
                    <a:cubicBezTo>
                      <a:pt x="152727" y="12396"/>
                      <a:pt x="152941" y="12722"/>
                      <a:pt x="153148" y="13057"/>
                    </a:cubicBezTo>
                    <a:cubicBezTo>
                      <a:pt x="153202" y="13148"/>
                      <a:pt x="153301" y="13198"/>
                      <a:pt x="153400" y="13198"/>
                    </a:cubicBezTo>
                    <a:cubicBezTo>
                      <a:pt x="153454" y="13198"/>
                      <a:pt x="153507" y="13185"/>
                      <a:pt x="153557" y="13156"/>
                    </a:cubicBezTo>
                    <a:cubicBezTo>
                      <a:pt x="153698" y="13069"/>
                      <a:pt x="153744" y="12883"/>
                      <a:pt x="153656" y="12743"/>
                    </a:cubicBezTo>
                    <a:cubicBezTo>
                      <a:pt x="153446" y="12400"/>
                      <a:pt x="153223" y="12060"/>
                      <a:pt x="152990" y="11730"/>
                    </a:cubicBezTo>
                    <a:cubicBezTo>
                      <a:pt x="152933" y="11647"/>
                      <a:pt x="152842" y="11604"/>
                      <a:pt x="152749" y="11604"/>
                    </a:cubicBezTo>
                    <a:close/>
                    <a:moveTo>
                      <a:pt x="153997" y="13637"/>
                    </a:moveTo>
                    <a:cubicBezTo>
                      <a:pt x="153949" y="13637"/>
                      <a:pt x="153900" y="13648"/>
                      <a:pt x="153855" y="13673"/>
                    </a:cubicBezTo>
                    <a:cubicBezTo>
                      <a:pt x="153710" y="13747"/>
                      <a:pt x="153656" y="13929"/>
                      <a:pt x="153735" y="14074"/>
                    </a:cubicBezTo>
                    <a:cubicBezTo>
                      <a:pt x="153921" y="14421"/>
                      <a:pt x="154099" y="14772"/>
                      <a:pt x="154265" y="15128"/>
                    </a:cubicBezTo>
                    <a:cubicBezTo>
                      <a:pt x="154314" y="15236"/>
                      <a:pt x="154421" y="15302"/>
                      <a:pt x="154533" y="15302"/>
                    </a:cubicBezTo>
                    <a:cubicBezTo>
                      <a:pt x="154578" y="15302"/>
                      <a:pt x="154620" y="15293"/>
                      <a:pt x="154661" y="15273"/>
                    </a:cubicBezTo>
                    <a:cubicBezTo>
                      <a:pt x="154810" y="15203"/>
                      <a:pt x="154876" y="15025"/>
                      <a:pt x="154806" y="14876"/>
                    </a:cubicBezTo>
                    <a:cubicBezTo>
                      <a:pt x="154637" y="14508"/>
                      <a:pt x="154454" y="14148"/>
                      <a:pt x="154261" y="13793"/>
                    </a:cubicBezTo>
                    <a:cubicBezTo>
                      <a:pt x="154206" y="13693"/>
                      <a:pt x="154103" y="13637"/>
                      <a:pt x="153997" y="13637"/>
                    </a:cubicBezTo>
                    <a:close/>
                    <a:moveTo>
                      <a:pt x="155009" y="15801"/>
                    </a:moveTo>
                    <a:cubicBezTo>
                      <a:pt x="154971" y="15801"/>
                      <a:pt x="154933" y="15808"/>
                      <a:pt x="154897" y="15823"/>
                    </a:cubicBezTo>
                    <a:cubicBezTo>
                      <a:pt x="154744" y="15881"/>
                      <a:pt x="154669" y="16054"/>
                      <a:pt x="154727" y="16211"/>
                    </a:cubicBezTo>
                    <a:cubicBezTo>
                      <a:pt x="154872" y="16571"/>
                      <a:pt x="155005" y="16943"/>
                      <a:pt x="155129" y="17316"/>
                    </a:cubicBezTo>
                    <a:cubicBezTo>
                      <a:pt x="155170" y="17444"/>
                      <a:pt x="155286" y="17522"/>
                      <a:pt x="155414" y="17522"/>
                    </a:cubicBezTo>
                    <a:cubicBezTo>
                      <a:pt x="155442" y="17522"/>
                      <a:pt x="155476" y="17518"/>
                      <a:pt x="155505" y="17510"/>
                    </a:cubicBezTo>
                    <a:cubicBezTo>
                      <a:pt x="155662" y="17456"/>
                      <a:pt x="155749" y="17291"/>
                      <a:pt x="155694" y="17134"/>
                    </a:cubicBezTo>
                    <a:cubicBezTo>
                      <a:pt x="155570" y="16745"/>
                      <a:pt x="155434" y="16365"/>
                      <a:pt x="155286" y="15988"/>
                    </a:cubicBezTo>
                    <a:cubicBezTo>
                      <a:pt x="155238" y="15872"/>
                      <a:pt x="155127" y="15801"/>
                      <a:pt x="155009" y="15801"/>
                    </a:cubicBezTo>
                    <a:close/>
                    <a:moveTo>
                      <a:pt x="155751" y="18071"/>
                    </a:moveTo>
                    <a:cubicBezTo>
                      <a:pt x="155726" y="18071"/>
                      <a:pt x="155700" y="18074"/>
                      <a:pt x="155675" y="18081"/>
                    </a:cubicBezTo>
                    <a:cubicBezTo>
                      <a:pt x="155513" y="18121"/>
                      <a:pt x="155418" y="18287"/>
                      <a:pt x="155459" y="18449"/>
                    </a:cubicBezTo>
                    <a:cubicBezTo>
                      <a:pt x="155558" y="18825"/>
                      <a:pt x="155645" y="19205"/>
                      <a:pt x="155724" y="19594"/>
                    </a:cubicBezTo>
                    <a:cubicBezTo>
                      <a:pt x="155753" y="19734"/>
                      <a:pt x="155877" y="19833"/>
                      <a:pt x="156017" y="19833"/>
                    </a:cubicBezTo>
                    <a:cubicBezTo>
                      <a:pt x="156038" y="19833"/>
                      <a:pt x="156055" y="19833"/>
                      <a:pt x="156075" y="19829"/>
                    </a:cubicBezTo>
                    <a:cubicBezTo>
                      <a:pt x="156236" y="19796"/>
                      <a:pt x="156344" y="19639"/>
                      <a:pt x="156311" y="19478"/>
                    </a:cubicBezTo>
                    <a:cubicBezTo>
                      <a:pt x="156232" y="19077"/>
                      <a:pt x="156141" y="18684"/>
                      <a:pt x="156038" y="18295"/>
                    </a:cubicBezTo>
                    <a:cubicBezTo>
                      <a:pt x="156004" y="18160"/>
                      <a:pt x="155884" y="18071"/>
                      <a:pt x="155751" y="18071"/>
                    </a:cubicBezTo>
                    <a:close/>
                    <a:moveTo>
                      <a:pt x="156218" y="20417"/>
                    </a:moveTo>
                    <a:cubicBezTo>
                      <a:pt x="156204" y="20417"/>
                      <a:pt x="156189" y="20418"/>
                      <a:pt x="156175" y="20420"/>
                    </a:cubicBezTo>
                    <a:cubicBezTo>
                      <a:pt x="156013" y="20441"/>
                      <a:pt x="155898" y="20590"/>
                      <a:pt x="155923" y="20756"/>
                    </a:cubicBezTo>
                    <a:cubicBezTo>
                      <a:pt x="155972" y="21144"/>
                      <a:pt x="156013" y="21537"/>
                      <a:pt x="156038" y="21926"/>
                    </a:cubicBezTo>
                    <a:cubicBezTo>
                      <a:pt x="156047" y="22082"/>
                      <a:pt x="156179" y="22203"/>
                      <a:pt x="156335" y="22203"/>
                    </a:cubicBezTo>
                    <a:lnTo>
                      <a:pt x="156356" y="22203"/>
                    </a:lnTo>
                    <a:cubicBezTo>
                      <a:pt x="156522" y="22195"/>
                      <a:pt x="156646" y="22050"/>
                      <a:pt x="156633" y="21884"/>
                    </a:cubicBezTo>
                    <a:cubicBezTo>
                      <a:pt x="156608" y="21483"/>
                      <a:pt x="156568" y="21078"/>
                      <a:pt x="156513" y="20672"/>
                    </a:cubicBezTo>
                    <a:cubicBezTo>
                      <a:pt x="156491" y="20526"/>
                      <a:pt x="156362" y="20417"/>
                      <a:pt x="156218" y="20417"/>
                    </a:cubicBezTo>
                    <a:close/>
                    <a:moveTo>
                      <a:pt x="156356" y="22801"/>
                    </a:moveTo>
                    <a:cubicBezTo>
                      <a:pt x="156216" y="22801"/>
                      <a:pt x="156072" y="22940"/>
                      <a:pt x="156072" y="23100"/>
                    </a:cubicBezTo>
                    <a:cubicBezTo>
                      <a:pt x="156067" y="23485"/>
                      <a:pt x="156051" y="23881"/>
                      <a:pt x="156017" y="24273"/>
                    </a:cubicBezTo>
                    <a:cubicBezTo>
                      <a:pt x="156009" y="24439"/>
                      <a:pt x="156129" y="24580"/>
                      <a:pt x="156295" y="24592"/>
                    </a:cubicBezTo>
                    <a:cubicBezTo>
                      <a:pt x="156303" y="24596"/>
                      <a:pt x="156311" y="24596"/>
                      <a:pt x="156320" y="24596"/>
                    </a:cubicBezTo>
                    <a:cubicBezTo>
                      <a:pt x="156472" y="24596"/>
                      <a:pt x="156604" y="24477"/>
                      <a:pt x="156617" y="24319"/>
                    </a:cubicBezTo>
                    <a:cubicBezTo>
                      <a:pt x="156646" y="23914"/>
                      <a:pt x="156662" y="23504"/>
                      <a:pt x="156667" y="23104"/>
                    </a:cubicBezTo>
                    <a:cubicBezTo>
                      <a:pt x="156671" y="22939"/>
                      <a:pt x="156538" y="22802"/>
                      <a:pt x="156373" y="22802"/>
                    </a:cubicBezTo>
                    <a:cubicBezTo>
                      <a:pt x="156368" y="22801"/>
                      <a:pt x="156362" y="22801"/>
                      <a:pt x="156356" y="22801"/>
                    </a:cubicBezTo>
                    <a:close/>
                    <a:moveTo>
                      <a:pt x="156185" y="25184"/>
                    </a:moveTo>
                    <a:cubicBezTo>
                      <a:pt x="156040" y="25184"/>
                      <a:pt x="155911" y="25293"/>
                      <a:pt x="155889" y="25439"/>
                    </a:cubicBezTo>
                    <a:cubicBezTo>
                      <a:pt x="155835" y="25832"/>
                      <a:pt x="155765" y="26217"/>
                      <a:pt x="155686" y="26601"/>
                    </a:cubicBezTo>
                    <a:cubicBezTo>
                      <a:pt x="155658" y="26763"/>
                      <a:pt x="155761" y="26920"/>
                      <a:pt x="155923" y="26953"/>
                    </a:cubicBezTo>
                    <a:cubicBezTo>
                      <a:pt x="155943" y="26958"/>
                      <a:pt x="155963" y="26962"/>
                      <a:pt x="155980" y="26962"/>
                    </a:cubicBezTo>
                    <a:cubicBezTo>
                      <a:pt x="156121" y="26962"/>
                      <a:pt x="156245" y="26862"/>
                      <a:pt x="156274" y="26721"/>
                    </a:cubicBezTo>
                    <a:cubicBezTo>
                      <a:pt x="156356" y="26325"/>
                      <a:pt x="156423" y="25928"/>
                      <a:pt x="156480" y="25527"/>
                    </a:cubicBezTo>
                    <a:cubicBezTo>
                      <a:pt x="156505" y="25361"/>
                      <a:pt x="156394" y="25212"/>
                      <a:pt x="156228" y="25187"/>
                    </a:cubicBezTo>
                    <a:cubicBezTo>
                      <a:pt x="156214" y="25185"/>
                      <a:pt x="156199" y="25184"/>
                      <a:pt x="156185" y="25184"/>
                    </a:cubicBezTo>
                    <a:close/>
                    <a:moveTo>
                      <a:pt x="155710" y="27526"/>
                    </a:moveTo>
                    <a:cubicBezTo>
                      <a:pt x="155577" y="27526"/>
                      <a:pt x="155457" y="27615"/>
                      <a:pt x="155422" y="27751"/>
                    </a:cubicBezTo>
                    <a:cubicBezTo>
                      <a:pt x="155318" y="28131"/>
                      <a:pt x="155211" y="28512"/>
                      <a:pt x="155091" y="28888"/>
                    </a:cubicBezTo>
                    <a:cubicBezTo>
                      <a:pt x="155042" y="29045"/>
                      <a:pt x="155133" y="29210"/>
                      <a:pt x="155290" y="29260"/>
                    </a:cubicBezTo>
                    <a:cubicBezTo>
                      <a:pt x="155318" y="29269"/>
                      <a:pt x="155347" y="29277"/>
                      <a:pt x="155377" y="29277"/>
                    </a:cubicBezTo>
                    <a:cubicBezTo>
                      <a:pt x="155505" y="29277"/>
                      <a:pt x="155625" y="29194"/>
                      <a:pt x="155662" y="29066"/>
                    </a:cubicBezTo>
                    <a:cubicBezTo>
                      <a:pt x="155786" y="28681"/>
                      <a:pt x="155898" y="28292"/>
                      <a:pt x="155997" y="27904"/>
                    </a:cubicBezTo>
                    <a:cubicBezTo>
                      <a:pt x="156042" y="27743"/>
                      <a:pt x="155943" y="27582"/>
                      <a:pt x="155786" y="27536"/>
                    </a:cubicBezTo>
                    <a:cubicBezTo>
                      <a:pt x="155760" y="27529"/>
                      <a:pt x="155735" y="27526"/>
                      <a:pt x="155710" y="27526"/>
                    </a:cubicBezTo>
                    <a:close/>
                    <a:moveTo>
                      <a:pt x="154996" y="29810"/>
                    </a:moveTo>
                    <a:cubicBezTo>
                      <a:pt x="154874" y="29810"/>
                      <a:pt x="154757" y="29885"/>
                      <a:pt x="154715" y="30009"/>
                    </a:cubicBezTo>
                    <a:cubicBezTo>
                      <a:pt x="154578" y="30376"/>
                      <a:pt x="154438" y="30744"/>
                      <a:pt x="154289" y="31112"/>
                    </a:cubicBezTo>
                    <a:cubicBezTo>
                      <a:pt x="154227" y="31265"/>
                      <a:pt x="154301" y="31439"/>
                      <a:pt x="154454" y="31501"/>
                    </a:cubicBezTo>
                    <a:cubicBezTo>
                      <a:pt x="154492" y="31517"/>
                      <a:pt x="154528" y="31526"/>
                      <a:pt x="154566" y="31526"/>
                    </a:cubicBezTo>
                    <a:cubicBezTo>
                      <a:pt x="154682" y="31526"/>
                      <a:pt x="154797" y="31456"/>
                      <a:pt x="154843" y="31336"/>
                    </a:cubicBezTo>
                    <a:cubicBezTo>
                      <a:pt x="154996" y="30963"/>
                      <a:pt x="155137" y="30587"/>
                      <a:pt x="155273" y="30211"/>
                    </a:cubicBezTo>
                    <a:cubicBezTo>
                      <a:pt x="155331" y="30054"/>
                      <a:pt x="155253" y="29885"/>
                      <a:pt x="155095" y="29826"/>
                    </a:cubicBezTo>
                    <a:cubicBezTo>
                      <a:pt x="155063" y="29815"/>
                      <a:pt x="155029" y="29810"/>
                      <a:pt x="154996" y="29810"/>
                    </a:cubicBezTo>
                    <a:close/>
                    <a:moveTo>
                      <a:pt x="154098" y="32029"/>
                    </a:moveTo>
                    <a:cubicBezTo>
                      <a:pt x="153985" y="32029"/>
                      <a:pt x="153875" y="32095"/>
                      <a:pt x="153826" y="32208"/>
                    </a:cubicBezTo>
                    <a:cubicBezTo>
                      <a:pt x="153669" y="32568"/>
                      <a:pt x="153503" y="32927"/>
                      <a:pt x="153334" y="33287"/>
                    </a:cubicBezTo>
                    <a:cubicBezTo>
                      <a:pt x="153263" y="33436"/>
                      <a:pt x="153326" y="33614"/>
                      <a:pt x="153475" y="33684"/>
                    </a:cubicBezTo>
                    <a:cubicBezTo>
                      <a:pt x="153516" y="33705"/>
                      <a:pt x="153561" y="33713"/>
                      <a:pt x="153603" y="33713"/>
                    </a:cubicBezTo>
                    <a:cubicBezTo>
                      <a:pt x="153715" y="33713"/>
                      <a:pt x="153822" y="33651"/>
                      <a:pt x="153872" y="33543"/>
                    </a:cubicBezTo>
                    <a:cubicBezTo>
                      <a:pt x="154045" y="33179"/>
                      <a:pt x="154211" y="32816"/>
                      <a:pt x="154372" y="32448"/>
                    </a:cubicBezTo>
                    <a:cubicBezTo>
                      <a:pt x="154442" y="32299"/>
                      <a:pt x="154372" y="32121"/>
                      <a:pt x="154219" y="32055"/>
                    </a:cubicBezTo>
                    <a:cubicBezTo>
                      <a:pt x="154180" y="32038"/>
                      <a:pt x="154139" y="32029"/>
                      <a:pt x="154098" y="32029"/>
                    </a:cubicBezTo>
                    <a:close/>
                    <a:moveTo>
                      <a:pt x="153078" y="34194"/>
                    </a:moveTo>
                    <a:cubicBezTo>
                      <a:pt x="152969" y="34194"/>
                      <a:pt x="152865" y="34253"/>
                      <a:pt x="152813" y="34358"/>
                    </a:cubicBezTo>
                    <a:cubicBezTo>
                      <a:pt x="152635" y="34713"/>
                      <a:pt x="152454" y="35065"/>
                      <a:pt x="152271" y="35421"/>
                    </a:cubicBezTo>
                    <a:cubicBezTo>
                      <a:pt x="152193" y="35566"/>
                      <a:pt x="152251" y="35747"/>
                      <a:pt x="152400" y="35822"/>
                    </a:cubicBezTo>
                    <a:cubicBezTo>
                      <a:pt x="152441" y="35847"/>
                      <a:pt x="152490" y="35854"/>
                      <a:pt x="152536" y="35854"/>
                    </a:cubicBezTo>
                    <a:cubicBezTo>
                      <a:pt x="152643" y="35854"/>
                      <a:pt x="152747" y="35797"/>
                      <a:pt x="152801" y="35694"/>
                    </a:cubicBezTo>
                    <a:cubicBezTo>
                      <a:pt x="152986" y="35337"/>
                      <a:pt x="153169" y="34982"/>
                      <a:pt x="153347" y="34623"/>
                    </a:cubicBezTo>
                    <a:cubicBezTo>
                      <a:pt x="153421" y="34478"/>
                      <a:pt x="153359" y="34296"/>
                      <a:pt x="153214" y="34226"/>
                    </a:cubicBezTo>
                    <a:cubicBezTo>
                      <a:pt x="153170" y="34204"/>
                      <a:pt x="153123" y="34194"/>
                      <a:pt x="153078" y="34194"/>
                    </a:cubicBezTo>
                    <a:close/>
                    <a:moveTo>
                      <a:pt x="151980" y="36317"/>
                    </a:moveTo>
                    <a:cubicBezTo>
                      <a:pt x="151873" y="36317"/>
                      <a:pt x="151768" y="36374"/>
                      <a:pt x="151713" y="36475"/>
                    </a:cubicBezTo>
                    <a:lnTo>
                      <a:pt x="151147" y="37529"/>
                    </a:lnTo>
                    <a:cubicBezTo>
                      <a:pt x="151068" y="37674"/>
                      <a:pt x="151135" y="37831"/>
                      <a:pt x="151279" y="37910"/>
                    </a:cubicBezTo>
                    <a:cubicBezTo>
                      <a:pt x="151320" y="37930"/>
                      <a:pt x="151366" y="37938"/>
                      <a:pt x="151408" y="37938"/>
                    </a:cubicBezTo>
                    <a:cubicBezTo>
                      <a:pt x="151523" y="37938"/>
                      <a:pt x="151643" y="37868"/>
                      <a:pt x="151700" y="37765"/>
                    </a:cubicBezTo>
                    <a:lnTo>
                      <a:pt x="152242" y="36756"/>
                    </a:lnTo>
                    <a:cubicBezTo>
                      <a:pt x="152321" y="36612"/>
                      <a:pt x="152263" y="36429"/>
                      <a:pt x="152118" y="36351"/>
                    </a:cubicBezTo>
                    <a:cubicBezTo>
                      <a:pt x="152074" y="36328"/>
                      <a:pt x="152027" y="36317"/>
                      <a:pt x="151980" y="36317"/>
                    </a:cubicBezTo>
                    <a:close/>
                    <a:moveTo>
                      <a:pt x="150837" y="38422"/>
                    </a:moveTo>
                    <a:cubicBezTo>
                      <a:pt x="150732" y="38422"/>
                      <a:pt x="150630" y="38478"/>
                      <a:pt x="150576" y="38579"/>
                    </a:cubicBezTo>
                    <a:lnTo>
                      <a:pt x="150006" y="39629"/>
                    </a:lnTo>
                    <a:cubicBezTo>
                      <a:pt x="149927" y="39774"/>
                      <a:pt x="149981" y="39957"/>
                      <a:pt x="150126" y="40035"/>
                    </a:cubicBezTo>
                    <a:cubicBezTo>
                      <a:pt x="150171" y="40060"/>
                      <a:pt x="150221" y="40072"/>
                      <a:pt x="150271" y="40072"/>
                    </a:cubicBezTo>
                    <a:cubicBezTo>
                      <a:pt x="150374" y="40072"/>
                      <a:pt x="150477" y="40014"/>
                      <a:pt x="150531" y="39915"/>
                    </a:cubicBezTo>
                    <a:lnTo>
                      <a:pt x="151101" y="38865"/>
                    </a:lnTo>
                    <a:cubicBezTo>
                      <a:pt x="151180" y="38720"/>
                      <a:pt x="151126" y="38538"/>
                      <a:pt x="150981" y="38459"/>
                    </a:cubicBezTo>
                    <a:cubicBezTo>
                      <a:pt x="150935" y="38434"/>
                      <a:pt x="150886" y="38422"/>
                      <a:pt x="150837" y="38422"/>
                    </a:cubicBezTo>
                    <a:close/>
                    <a:moveTo>
                      <a:pt x="98137" y="39927"/>
                    </a:moveTo>
                    <a:cubicBezTo>
                      <a:pt x="98001" y="39927"/>
                      <a:pt x="97871" y="40032"/>
                      <a:pt x="97844" y="40175"/>
                    </a:cubicBezTo>
                    <a:cubicBezTo>
                      <a:pt x="97783" y="40572"/>
                      <a:pt x="97720" y="40965"/>
                      <a:pt x="97662" y="41362"/>
                    </a:cubicBezTo>
                    <a:cubicBezTo>
                      <a:pt x="97638" y="41527"/>
                      <a:pt x="97750" y="41676"/>
                      <a:pt x="97914" y="41701"/>
                    </a:cubicBezTo>
                    <a:cubicBezTo>
                      <a:pt x="97927" y="41705"/>
                      <a:pt x="97943" y="41705"/>
                      <a:pt x="97956" y="41705"/>
                    </a:cubicBezTo>
                    <a:cubicBezTo>
                      <a:pt x="98105" y="41705"/>
                      <a:pt x="98233" y="41598"/>
                      <a:pt x="98254" y="41449"/>
                    </a:cubicBezTo>
                    <a:cubicBezTo>
                      <a:pt x="98311" y="41056"/>
                      <a:pt x="98374" y="40663"/>
                      <a:pt x="98435" y="40274"/>
                    </a:cubicBezTo>
                    <a:cubicBezTo>
                      <a:pt x="98460" y="40109"/>
                      <a:pt x="98353" y="39957"/>
                      <a:pt x="98187" y="39932"/>
                    </a:cubicBezTo>
                    <a:cubicBezTo>
                      <a:pt x="98171" y="39929"/>
                      <a:pt x="98154" y="39927"/>
                      <a:pt x="98137" y="39927"/>
                    </a:cubicBezTo>
                    <a:close/>
                    <a:moveTo>
                      <a:pt x="149703" y="40528"/>
                    </a:moveTo>
                    <a:cubicBezTo>
                      <a:pt x="149596" y="40528"/>
                      <a:pt x="149493" y="40584"/>
                      <a:pt x="149439" y="40684"/>
                    </a:cubicBezTo>
                    <a:cubicBezTo>
                      <a:pt x="149253" y="41035"/>
                      <a:pt x="149063" y="41387"/>
                      <a:pt x="148877" y="41738"/>
                    </a:cubicBezTo>
                    <a:cubicBezTo>
                      <a:pt x="148798" y="41883"/>
                      <a:pt x="148853" y="42065"/>
                      <a:pt x="148996" y="42144"/>
                    </a:cubicBezTo>
                    <a:cubicBezTo>
                      <a:pt x="149042" y="42168"/>
                      <a:pt x="149092" y="42180"/>
                      <a:pt x="149137" y="42180"/>
                    </a:cubicBezTo>
                    <a:cubicBezTo>
                      <a:pt x="149245" y="42180"/>
                      <a:pt x="149349" y="42123"/>
                      <a:pt x="149402" y="42024"/>
                    </a:cubicBezTo>
                    <a:cubicBezTo>
                      <a:pt x="149592" y="41672"/>
                      <a:pt x="149778" y="41316"/>
                      <a:pt x="149969" y="40965"/>
                    </a:cubicBezTo>
                    <a:cubicBezTo>
                      <a:pt x="150043" y="40820"/>
                      <a:pt x="149989" y="40638"/>
                      <a:pt x="149845" y="40564"/>
                    </a:cubicBezTo>
                    <a:cubicBezTo>
                      <a:pt x="149800" y="40539"/>
                      <a:pt x="149751" y="40528"/>
                      <a:pt x="149703" y="40528"/>
                    </a:cubicBezTo>
                    <a:close/>
                    <a:moveTo>
                      <a:pt x="97788" y="42293"/>
                    </a:moveTo>
                    <a:cubicBezTo>
                      <a:pt x="97640" y="42293"/>
                      <a:pt x="97516" y="42403"/>
                      <a:pt x="97497" y="42552"/>
                    </a:cubicBezTo>
                    <a:cubicBezTo>
                      <a:pt x="97443" y="42949"/>
                      <a:pt x="97394" y="43346"/>
                      <a:pt x="97348" y="43743"/>
                    </a:cubicBezTo>
                    <a:cubicBezTo>
                      <a:pt x="97328" y="43905"/>
                      <a:pt x="97443" y="44054"/>
                      <a:pt x="97609" y="44075"/>
                    </a:cubicBezTo>
                    <a:cubicBezTo>
                      <a:pt x="97621" y="44075"/>
                      <a:pt x="97630" y="44079"/>
                      <a:pt x="97642" y="44079"/>
                    </a:cubicBezTo>
                    <a:cubicBezTo>
                      <a:pt x="97790" y="44079"/>
                      <a:pt x="97923" y="43966"/>
                      <a:pt x="97939" y="43814"/>
                    </a:cubicBezTo>
                    <a:cubicBezTo>
                      <a:pt x="97985" y="43417"/>
                      <a:pt x="98035" y="43024"/>
                      <a:pt x="98088" y="42631"/>
                    </a:cubicBezTo>
                    <a:cubicBezTo>
                      <a:pt x="98109" y="42466"/>
                      <a:pt x="97993" y="42317"/>
                      <a:pt x="97832" y="42296"/>
                    </a:cubicBezTo>
                    <a:cubicBezTo>
                      <a:pt x="97817" y="42294"/>
                      <a:pt x="97802" y="42293"/>
                      <a:pt x="97788" y="42293"/>
                    </a:cubicBezTo>
                    <a:close/>
                    <a:moveTo>
                      <a:pt x="148570" y="42634"/>
                    </a:moveTo>
                    <a:cubicBezTo>
                      <a:pt x="148464" y="42634"/>
                      <a:pt x="148361" y="42689"/>
                      <a:pt x="148307" y="42789"/>
                    </a:cubicBezTo>
                    <a:lnTo>
                      <a:pt x="147736" y="43842"/>
                    </a:lnTo>
                    <a:cubicBezTo>
                      <a:pt x="147657" y="43987"/>
                      <a:pt x="147711" y="44169"/>
                      <a:pt x="147860" y="44248"/>
                    </a:cubicBezTo>
                    <a:cubicBezTo>
                      <a:pt x="147901" y="44273"/>
                      <a:pt x="147951" y="44285"/>
                      <a:pt x="148000" y="44285"/>
                    </a:cubicBezTo>
                    <a:cubicBezTo>
                      <a:pt x="148108" y="44285"/>
                      <a:pt x="148208" y="44227"/>
                      <a:pt x="148265" y="44128"/>
                    </a:cubicBezTo>
                    <a:lnTo>
                      <a:pt x="148832" y="43073"/>
                    </a:lnTo>
                    <a:cubicBezTo>
                      <a:pt x="148910" y="42929"/>
                      <a:pt x="148857" y="42747"/>
                      <a:pt x="148712" y="42669"/>
                    </a:cubicBezTo>
                    <a:cubicBezTo>
                      <a:pt x="148667" y="42645"/>
                      <a:pt x="148618" y="42634"/>
                      <a:pt x="148570" y="42634"/>
                    </a:cubicBezTo>
                    <a:close/>
                    <a:moveTo>
                      <a:pt x="147432" y="44737"/>
                    </a:moveTo>
                    <a:cubicBezTo>
                      <a:pt x="147326" y="44737"/>
                      <a:pt x="147224" y="44794"/>
                      <a:pt x="147170" y="44893"/>
                    </a:cubicBezTo>
                    <a:lnTo>
                      <a:pt x="146599" y="45947"/>
                    </a:lnTo>
                    <a:cubicBezTo>
                      <a:pt x="146521" y="46092"/>
                      <a:pt x="146574" y="46274"/>
                      <a:pt x="146719" y="46352"/>
                    </a:cubicBezTo>
                    <a:cubicBezTo>
                      <a:pt x="146764" y="46377"/>
                      <a:pt x="146813" y="46386"/>
                      <a:pt x="146863" y="46386"/>
                    </a:cubicBezTo>
                    <a:cubicBezTo>
                      <a:pt x="146967" y="46386"/>
                      <a:pt x="147070" y="46332"/>
                      <a:pt x="147124" y="46228"/>
                    </a:cubicBezTo>
                    <a:lnTo>
                      <a:pt x="147695" y="45178"/>
                    </a:lnTo>
                    <a:cubicBezTo>
                      <a:pt x="147773" y="45033"/>
                      <a:pt x="147719" y="44852"/>
                      <a:pt x="147575" y="44773"/>
                    </a:cubicBezTo>
                    <a:cubicBezTo>
                      <a:pt x="147529" y="44749"/>
                      <a:pt x="147481" y="44737"/>
                      <a:pt x="147432" y="44737"/>
                    </a:cubicBezTo>
                    <a:close/>
                    <a:moveTo>
                      <a:pt x="97503" y="44668"/>
                    </a:moveTo>
                    <a:cubicBezTo>
                      <a:pt x="97356" y="44668"/>
                      <a:pt x="97228" y="44785"/>
                      <a:pt x="97212" y="44934"/>
                    </a:cubicBezTo>
                    <a:cubicBezTo>
                      <a:pt x="97170" y="45335"/>
                      <a:pt x="97130" y="45732"/>
                      <a:pt x="97092" y="46129"/>
                    </a:cubicBezTo>
                    <a:cubicBezTo>
                      <a:pt x="97075" y="46294"/>
                      <a:pt x="97199" y="46439"/>
                      <a:pt x="97361" y="46456"/>
                    </a:cubicBezTo>
                    <a:lnTo>
                      <a:pt x="97390" y="46456"/>
                    </a:lnTo>
                    <a:cubicBezTo>
                      <a:pt x="97542" y="46456"/>
                      <a:pt x="97675" y="46340"/>
                      <a:pt x="97687" y="46187"/>
                    </a:cubicBezTo>
                    <a:cubicBezTo>
                      <a:pt x="97725" y="45790"/>
                      <a:pt x="97766" y="45393"/>
                      <a:pt x="97807" y="44996"/>
                    </a:cubicBezTo>
                    <a:cubicBezTo>
                      <a:pt x="97824" y="44835"/>
                      <a:pt x="97704" y="44686"/>
                      <a:pt x="97538" y="44670"/>
                    </a:cubicBezTo>
                    <a:cubicBezTo>
                      <a:pt x="97527" y="44668"/>
                      <a:pt x="97515" y="44668"/>
                      <a:pt x="97503" y="44668"/>
                    </a:cubicBezTo>
                    <a:close/>
                    <a:moveTo>
                      <a:pt x="146299" y="46844"/>
                    </a:moveTo>
                    <a:cubicBezTo>
                      <a:pt x="146192" y="46844"/>
                      <a:pt x="146087" y="46901"/>
                      <a:pt x="146033" y="47002"/>
                    </a:cubicBezTo>
                    <a:cubicBezTo>
                      <a:pt x="145846" y="47353"/>
                      <a:pt x="145656" y="47704"/>
                      <a:pt x="145470" y="48060"/>
                    </a:cubicBezTo>
                    <a:cubicBezTo>
                      <a:pt x="145395" y="48205"/>
                      <a:pt x="145449" y="48386"/>
                      <a:pt x="145598" y="48466"/>
                    </a:cubicBezTo>
                    <a:cubicBezTo>
                      <a:pt x="145640" y="48485"/>
                      <a:pt x="145689" y="48498"/>
                      <a:pt x="145735" y="48498"/>
                    </a:cubicBezTo>
                    <a:cubicBezTo>
                      <a:pt x="145842" y="48498"/>
                      <a:pt x="145945" y="48441"/>
                      <a:pt x="146000" y="48337"/>
                    </a:cubicBezTo>
                    <a:cubicBezTo>
                      <a:pt x="146185" y="47985"/>
                      <a:pt x="146372" y="47634"/>
                      <a:pt x="146561" y="47283"/>
                    </a:cubicBezTo>
                    <a:cubicBezTo>
                      <a:pt x="146636" y="47138"/>
                      <a:pt x="146582" y="46956"/>
                      <a:pt x="146437" y="46878"/>
                    </a:cubicBezTo>
                    <a:cubicBezTo>
                      <a:pt x="146393" y="46855"/>
                      <a:pt x="146346" y="46844"/>
                      <a:pt x="146299" y="46844"/>
                    </a:cubicBezTo>
                    <a:close/>
                    <a:moveTo>
                      <a:pt x="97288" y="47051"/>
                    </a:moveTo>
                    <a:cubicBezTo>
                      <a:pt x="97140" y="47051"/>
                      <a:pt x="97000" y="47167"/>
                      <a:pt x="96989" y="47324"/>
                    </a:cubicBezTo>
                    <a:cubicBezTo>
                      <a:pt x="96956" y="47725"/>
                      <a:pt x="96926" y="48122"/>
                      <a:pt x="96897" y="48523"/>
                    </a:cubicBezTo>
                    <a:cubicBezTo>
                      <a:pt x="96885" y="48684"/>
                      <a:pt x="97010" y="48829"/>
                      <a:pt x="97174" y="48842"/>
                    </a:cubicBezTo>
                    <a:lnTo>
                      <a:pt x="97195" y="48842"/>
                    </a:lnTo>
                    <a:cubicBezTo>
                      <a:pt x="97353" y="48842"/>
                      <a:pt x="97485" y="48722"/>
                      <a:pt x="97493" y="48565"/>
                    </a:cubicBezTo>
                    <a:cubicBezTo>
                      <a:pt x="97522" y="48168"/>
                      <a:pt x="97551" y="47771"/>
                      <a:pt x="97584" y="47374"/>
                    </a:cubicBezTo>
                    <a:cubicBezTo>
                      <a:pt x="97596" y="47208"/>
                      <a:pt x="97477" y="47063"/>
                      <a:pt x="97311" y="47051"/>
                    </a:cubicBezTo>
                    <a:cubicBezTo>
                      <a:pt x="97303" y="47051"/>
                      <a:pt x="97296" y="47051"/>
                      <a:pt x="97288" y="47051"/>
                    </a:cubicBezTo>
                    <a:close/>
                    <a:moveTo>
                      <a:pt x="145180" y="48961"/>
                    </a:moveTo>
                    <a:cubicBezTo>
                      <a:pt x="145072" y="48961"/>
                      <a:pt x="144968" y="49019"/>
                      <a:pt x="144916" y="49122"/>
                    </a:cubicBezTo>
                    <a:cubicBezTo>
                      <a:pt x="144730" y="49474"/>
                      <a:pt x="144548" y="49830"/>
                      <a:pt x="144366" y="50185"/>
                    </a:cubicBezTo>
                    <a:cubicBezTo>
                      <a:pt x="144292" y="50334"/>
                      <a:pt x="144350" y="50516"/>
                      <a:pt x="144498" y="50590"/>
                    </a:cubicBezTo>
                    <a:cubicBezTo>
                      <a:pt x="144540" y="50611"/>
                      <a:pt x="144590" y="50624"/>
                      <a:pt x="144635" y="50624"/>
                    </a:cubicBezTo>
                    <a:cubicBezTo>
                      <a:pt x="144743" y="50624"/>
                      <a:pt x="144846" y="50561"/>
                      <a:pt x="144899" y="50458"/>
                    </a:cubicBezTo>
                    <a:cubicBezTo>
                      <a:pt x="145082" y="50103"/>
                      <a:pt x="145264" y="49751"/>
                      <a:pt x="145445" y="49395"/>
                    </a:cubicBezTo>
                    <a:cubicBezTo>
                      <a:pt x="145523" y="49250"/>
                      <a:pt x="145466" y="49069"/>
                      <a:pt x="145317" y="48994"/>
                    </a:cubicBezTo>
                    <a:cubicBezTo>
                      <a:pt x="145273" y="48972"/>
                      <a:pt x="145226" y="48961"/>
                      <a:pt x="145180" y="48961"/>
                    </a:cubicBezTo>
                    <a:close/>
                    <a:moveTo>
                      <a:pt x="34149" y="50339"/>
                    </a:moveTo>
                    <a:cubicBezTo>
                      <a:pt x="33948" y="50339"/>
                      <a:pt x="33747" y="50340"/>
                      <a:pt x="33544" y="50342"/>
                    </a:cubicBezTo>
                    <a:cubicBezTo>
                      <a:pt x="33379" y="50342"/>
                      <a:pt x="33246" y="50479"/>
                      <a:pt x="33251" y="50644"/>
                    </a:cubicBezTo>
                    <a:cubicBezTo>
                      <a:pt x="33251" y="50809"/>
                      <a:pt x="33408" y="50925"/>
                      <a:pt x="33553" y="50937"/>
                    </a:cubicBezTo>
                    <a:cubicBezTo>
                      <a:pt x="33717" y="50936"/>
                      <a:pt x="33882" y="50935"/>
                      <a:pt x="34046" y="50935"/>
                    </a:cubicBezTo>
                    <a:cubicBezTo>
                      <a:pt x="34278" y="50935"/>
                      <a:pt x="34509" y="50937"/>
                      <a:pt x="34739" y="50941"/>
                    </a:cubicBezTo>
                    <a:lnTo>
                      <a:pt x="34743" y="50941"/>
                    </a:lnTo>
                    <a:cubicBezTo>
                      <a:pt x="34908" y="50941"/>
                      <a:pt x="35041" y="50809"/>
                      <a:pt x="35045" y="50649"/>
                    </a:cubicBezTo>
                    <a:cubicBezTo>
                      <a:pt x="35045" y="50483"/>
                      <a:pt x="34913" y="50346"/>
                      <a:pt x="34751" y="50342"/>
                    </a:cubicBezTo>
                    <a:cubicBezTo>
                      <a:pt x="34551" y="50340"/>
                      <a:pt x="34350" y="50339"/>
                      <a:pt x="34149" y="50339"/>
                    </a:cubicBezTo>
                    <a:close/>
                    <a:moveTo>
                      <a:pt x="32361" y="50375"/>
                    </a:moveTo>
                    <a:cubicBezTo>
                      <a:pt x="32354" y="50375"/>
                      <a:pt x="32348" y="50375"/>
                      <a:pt x="32341" y="50376"/>
                    </a:cubicBezTo>
                    <a:cubicBezTo>
                      <a:pt x="31940" y="50392"/>
                      <a:pt x="31539" y="50416"/>
                      <a:pt x="31137" y="50445"/>
                    </a:cubicBezTo>
                    <a:cubicBezTo>
                      <a:pt x="30973" y="50458"/>
                      <a:pt x="30853" y="50603"/>
                      <a:pt x="30861" y="50764"/>
                    </a:cubicBezTo>
                    <a:cubicBezTo>
                      <a:pt x="30874" y="50921"/>
                      <a:pt x="31005" y="51040"/>
                      <a:pt x="31162" y="51040"/>
                    </a:cubicBezTo>
                    <a:lnTo>
                      <a:pt x="31183" y="51040"/>
                    </a:lnTo>
                    <a:cubicBezTo>
                      <a:pt x="31576" y="51012"/>
                      <a:pt x="31973" y="50991"/>
                      <a:pt x="32366" y="50975"/>
                    </a:cubicBezTo>
                    <a:cubicBezTo>
                      <a:pt x="32532" y="50966"/>
                      <a:pt x="32660" y="50826"/>
                      <a:pt x="32651" y="50660"/>
                    </a:cubicBezTo>
                    <a:cubicBezTo>
                      <a:pt x="32647" y="50502"/>
                      <a:pt x="32500" y="50375"/>
                      <a:pt x="32361" y="50375"/>
                    </a:cubicBezTo>
                    <a:close/>
                    <a:moveTo>
                      <a:pt x="35930" y="50383"/>
                    </a:moveTo>
                    <a:cubicBezTo>
                      <a:pt x="35754" y="50383"/>
                      <a:pt x="35648" y="50511"/>
                      <a:pt x="35640" y="50668"/>
                    </a:cubicBezTo>
                    <a:cubicBezTo>
                      <a:pt x="35633" y="50834"/>
                      <a:pt x="35761" y="50975"/>
                      <a:pt x="35925" y="50979"/>
                    </a:cubicBezTo>
                    <a:cubicBezTo>
                      <a:pt x="36322" y="51000"/>
                      <a:pt x="36715" y="51025"/>
                      <a:pt x="37108" y="51057"/>
                    </a:cubicBezTo>
                    <a:lnTo>
                      <a:pt x="37133" y="51057"/>
                    </a:lnTo>
                    <a:cubicBezTo>
                      <a:pt x="37286" y="51057"/>
                      <a:pt x="37419" y="50937"/>
                      <a:pt x="37431" y="50784"/>
                    </a:cubicBezTo>
                    <a:cubicBezTo>
                      <a:pt x="37443" y="50619"/>
                      <a:pt x="37323" y="50475"/>
                      <a:pt x="37158" y="50462"/>
                    </a:cubicBezTo>
                    <a:cubicBezTo>
                      <a:pt x="36757" y="50429"/>
                      <a:pt x="36356" y="50404"/>
                      <a:pt x="35955" y="50384"/>
                    </a:cubicBezTo>
                    <a:cubicBezTo>
                      <a:pt x="35946" y="50383"/>
                      <a:pt x="35938" y="50383"/>
                      <a:pt x="35930" y="50383"/>
                    </a:cubicBezTo>
                    <a:close/>
                    <a:moveTo>
                      <a:pt x="97129" y="49437"/>
                    </a:moveTo>
                    <a:cubicBezTo>
                      <a:pt x="96952" y="49437"/>
                      <a:pt x="96827" y="49555"/>
                      <a:pt x="96819" y="49718"/>
                    </a:cubicBezTo>
                    <a:cubicBezTo>
                      <a:pt x="96794" y="50119"/>
                      <a:pt x="96773" y="50516"/>
                      <a:pt x="96753" y="50916"/>
                    </a:cubicBezTo>
                    <a:cubicBezTo>
                      <a:pt x="96745" y="51082"/>
                      <a:pt x="96873" y="51223"/>
                      <a:pt x="97038" y="51231"/>
                    </a:cubicBezTo>
                    <a:lnTo>
                      <a:pt x="97050" y="51231"/>
                    </a:lnTo>
                    <a:cubicBezTo>
                      <a:pt x="97208" y="51231"/>
                      <a:pt x="97344" y="51107"/>
                      <a:pt x="97348" y="50946"/>
                    </a:cubicBezTo>
                    <a:cubicBezTo>
                      <a:pt x="97369" y="50549"/>
                      <a:pt x="97394" y="50152"/>
                      <a:pt x="97414" y="49755"/>
                    </a:cubicBezTo>
                    <a:cubicBezTo>
                      <a:pt x="97427" y="49590"/>
                      <a:pt x="97298" y="49449"/>
                      <a:pt x="97138" y="49437"/>
                    </a:cubicBezTo>
                    <a:cubicBezTo>
                      <a:pt x="97135" y="49437"/>
                      <a:pt x="97132" y="49437"/>
                      <a:pt x="97129" y="49437"/>
                    </a:cubicBezTo>
                    <a:close/>
                    <a:moveTo>
                      <a:pt x="29968" y="50552"/>
                    </a:moveTo>
                    <a:cubicBezTo>
                      <a:pt x="29959" y="50552"/>
                      <a:pt x="29949" y="50552"/>
                      <a:pt x="29939" y="50553"/>
                    </a:cubicBezTo>
                    <a:cubicBezTo>
                      <a:pt x="29538" y="50594"/>
                      <a:pt x="29141" y="50640"/>
                      <a:pt x="28740" y="50693"/>
                    </a:cubicBezTo>
                    <a:cubicBezTo>
                      <a:pt x="28578" y="50714"/>
                      <a:pt x="28463" y="50867"/>
                      <a:pt x="28483" y="51029"/>
                    </a:cubicBezTo>
                    <a:cubicBezTo>
                      <a:pt x="28504" y="51181"/>
                      <a:pt x="28632" y="51289"/>
                      <a:pt x="28781" y="51289"/>
                    </a:cubicBezTo>
                    <a:cubicBezTo>
                      <a:pt x="28794" y="51289"/>
                      <a:pt x="28806" y="51289"/>
                      <a:pt x="28822" y="51285"/>
                    </a:cubicBezTo>
                    <a:cubicBezTo>
                      <a:pt x="29215" y="51235"/>
                      <a:pt x="29608" y="51185"/>
                      <a:pt x="30001" y="51149"/>
                    </a:cubicBezTo>
                    <a:cubicBezTo>
                      <a:pt x="30166" y="51132"/>
                      <a:pt x="30282" y="50983"/>
                      <a:pt x="30265" y="50817"/>
                    </a:cubicBezTo>
                    <a:cubicBezTo>
                      <a:pt x="30250" y="50663"/>
                      <a:pt x="30111" y="50552"/>
                      <a:pt x="29968" y="50552"/>
                    </a:cubicBezTo>
                    <a:close/>
                    <a:moveTo>
                      <a:pt x="38320" y="50576"/>
                    </a:moveTo>
                    <a:cubicBezTo>
                      <a:pt x="38173" y="50576"/>
                      <a:pt x="38042" y="50690"/>
                      <a:pt x="38026" y="50838"/>
                    </a:cubicBezTo>
                    <a:cubicBezTo>
                      <a:pt x="38005" y="51004"/>
                      <a:pt x="38125" y="51153"/>
                      <a:pt x="38291" y="51169"/>
                    </a:cubicBezTo>
                    <a:cubicBezTo>
                      <a:pt x="38684" y="51214"/>
                      <a:pt x="39076" y="51264"/>
                      <a:pt x="39465" y="51322"/>
                    </a:cubicBezTo>
                    <a:cubicBezTo>
                      <a:pt x="39478" y="51322"/>
                      <a:pt x="39494" y="51326"/>
                      <a:pt x="39506" y="51326"/>
                    </a:cubicBezTo>
                    <a:cubicBezTo>
                      <a:pt x="39655" y="51326"/>
                      <a:pt x="39783" y="51219"/>
                      <a:pt x="39804" y="51070"/>
                    </a:cubicBezTo>
                    <a:cubicBezTo>
                      <a:pt x="39829" y="50905"/>
                      <a:pt x="39713" y="50756"/>
                      <a:pt x="39552" y="50731"/>
                    </a:cubicBezTo>
                    <a:cubicBezTo>
                      <a:pt x="39155" y="50673"/>
                      <a:pt x="38753" y="50619"/>
                      <a:pt x="38356" y="50578"/>
                    </a:cubicBezTo>
                    <a:cubicBezTo>
                      <a:pt x="38344" y="50577"/>
                      <a:pt x="38332" y="50576"/>
                      <a:pt x="38320" y="50576"/>
                    </a:cubicBezTo>
                    <a:close/>
                    <a:moveTo>
                      <a:pt x="27601" y="50867"/>
                    </a:moveTo>
                    <a:cubicBezTo>
                      <a:pt x="27584" y="50867"/>
                      <a:pt x="27566" y="50869"/>
                      <a:pt x="27549" y="50872"/>
                    </a:cubicBezTo>
                    <a:cubicBezTo>
                      <a:pt x="27152" y="50933"/>
                      <a:pt x="26759" y="51004"/>
                      <a:pt x="26363" y="51082"/>
                    </a:cubicBezTo>
                    <a:cubicBezTo>
                      <a:pt x="26201" y="51111"/>
                      <a:pt x="26094" y="51269"/>
                      <a:pt x="26126" y="51433"/>
                    </a:cubicBezTo>
                    <a:cubicBezTo>
                      <a:pt x="26156" y="51574"/>
                      <a:pt x="26280" y="51674"/>
                      <a:pt x="26420" y="51674"/>
                    </a:cubicBezTo>
                    <a:cubicBezTo>
                      <a:pt x="26437" y="51674"/>
                      <a:pt x="26458" y="51674"/>
                      <a:pt x="26479" y="51670"/>
                    </a:cubicBezTo>
                    <a:cubicBezTo>
                      <a:pt x="26867" y="51595"/>
                      <a:pt x="27256" y="51525"/>
                      <a:pt x="27645" y="51458"/>
                    </a:cubicBezTo>
                    <a:cubicBezTo>
                      <a:pt x="27809" y="51433"/>
                      <a:pt x="27921" y="51281"/>
                      <a:pt x="27893" y="51115"/>
                    </a:cubicBezTo>
                    <a:cubicBezTo>
                      <a:pt x="27871" y="50972"/>
                      <a:pt x="27740" y="50867"/>
                      <a:pt x="27601" y="50867"/>
                    </a:cubicBezTo>
                    <a:close/>
                    <a:moveTo>
                      <a:pt x="40686" y="50921"/>
                    </a:moveTo>
                    <a:cubicBezTo>
                      <a:pt x="40547" y="50921"/>
                      <a:pt x="40418" y="51021"/>
                      <a:pt x="40396" y="51165"/>
                    </a:cubicBezTo>
                    <a:cubicBezTo>
                      <a:pt x="40362" y="51326"/>
                      <a:pt x="40474" y="51483"/>
                      <a:pt x="40635" y="51512"/>
                    </a:cubicBezTo>
                    <a:cubicBezTo>
                      <a:pt x="41024" y="51582"/>
                      <a:pt x="41413" y="51657"/>
                      <a:pt x="41797" y="51740"/>
                    </a:cubicBezTo>
                    <a:cubicBezTo>
                      <a:pt x="41817" y="51748"/>
                      <a:pt x="41838" y="51748"/>
                      <a:pt x="41859" y="51748"/>
                    </a:cubicBezTo>
                    <a:cubicBezTo>
                      <a:pt x="41999" y="51748"/>
                      <a:pt x="42123" y="51653"/>
                      <a:pt x="42152" y="51512"/>
                    </a:cubicBezTo>
                    <a:cubicBezTo>
                      <a:pt x="42186" y="51351"/>
                      <a:pt x="42086" y="51189"/>
                      <a:pt x="41925" y="51157"/>
                    </a:cubicBezTo>
                    <a:cubicBezTo>
                      <a:pt x="41532" y="51074"/>
                      <a:pt x="41135" y="50996"/>
                      <a:pt x="40738" y="50925"/>
                    </a:cubicBezTo>
                    <a:cubicBezTo>
                      <a:pt x="40721" y="50922"/>
                      <a:pt x="40703" y="50921"/>
                      <a:pt x="40686" y="50921"/>
                    </a:cubicBezTo>
                    <a:close/>
                    <a:moveTo>
                      <a:pt x="25244" y="51320"/>
                    </a:moveTo>
                    <a:cubicBezTo>
                      <a:pt x="25224" y="51320"/>
                      <a:pt x="25204" y="51322"/>
                      <a:pt x="25184" y="51326"/>
                    </a:cubicBezTo>
                    <a:cubicBezTo>
                      <a:pt x="24792" y="51418"/>
                      <a:pt x="24399" y="51508"/>
                      <a:pt x="24010" y="51607"/>
                    </a:cubicBezTo>
                    <a:cubicBezTo>
                      <a:pt x="23849" y="51649"/>
                      <a:pt x="23754" y="51814"/>
                      <a:pt x="23795" y="51971"/>
                    </a:cubicBezTo>
                    <a:cubicBezTo>
                      <a:pt x="23828" y="52107"/>
                      <a:pt x="23952" y="52199"/>
                      <a:pt x="24084" y="52199"/>
                    </a:cubicBezTo>
                    <a:cubicBezTo>
                      <a:pt x="24109" y="52199"/>
                      <a:pt x="24134" y="52195"/>
                      <a:pt x="24159" y="52187"/>
                    </a:cubicBezTo>
                    <a:cubicBezTo>
                      <a:pt x="24544" y="52091"/>
                      <a:pt x="24928" y="51996"/>
                      <a:pt x="25313" y="51909"/>
                    </a:cubicBezTo>
                    <a:cubicBezTo>
                      <a:pt x="25473" y="51876"/>
                      <a:pt x="25577" y="51715"/>
                      <a:pt x="25540" y="51554"/>
                    </a:cubicBezTo>
                    <a:cubicBezTo>
                      <a:pt x="25507" y="51413"/>
                      <a:pt x="25381" y="51320"/>
                      <a:pt x="25244" y="51320"/>
                    </a:cubicBezTo>
                    <a:close/>
                    <a:moveTo>
                      <a:pt x="43025" y="51422"/>
                    </a:moveTo>
                    <a:cubicBezTo>
                      <a:pt x="42889" y="51422"/>
                      <a:pt x="42767" y="51511"/>
                      <a:pt x="42735" y="51649"/>
                    </a:cubicBezTo>
                    <a:cubicBezTo>
                      <a:pt x="42694" y="51806"/>
                      <a:pt x="42789" y="51971"/>
                      <a:pt x="42951" y="52013"/>
                    </a:cubicBezTo>
                    <a:cubicBezTo>
                      <a:pt x="43335" y="52107"/>
                      <a:pt x="43715" y="52211"/>
                      <a:pt x="44096" y="52323"/>
                    </a:cubicBezTo>
                    <a:cubicBezTo>
                      <a:pt x="44121" y="52330"/>
                      <a:pt x="44149" y="52335"/>
                      <a:pt x="44178" y="52335"/>
                    </a:cubicBezTo>
                    <a:cubicBezTo>
                      <a:pt x="44306" y="52335"/>
                      <a:pt x="44426" y="52248"/>
                      <a:pt x="44464" y="52120"/>
                    </a:cubicBezTo>
                    <a:cubicBezTo>
                      <a:pt x="44509" y="51958"/>
                      <a:pt x="44418" y="51794"/>
                      <a:pt x="44260" y="51748"/>
                    </a:cubicBezTo>
                    <a:cubicBezTo>
                      <a:pt x="43876" y="51636"/>
                      <a:pt x="43487" y="51529"/>
                      <a:pt x="43095" y="51429"/>
                    </a:cubicBezTo>
                    <a:cubicBezTo>
                      <a:pt x="43071" y="51424"/>
                      <a:pt x="43048" y="51422"/>
                      <a:pt x="43025" y="51422"/>
                    </a:cubicBezTo>
                    <a:close/>
                    <a:moveTo>
                      <a:pt x="144095" y="51092"/>
                    </a:moveTo>
                    <a:cubicBezTo>
                      <a:pt x="143985" y="51092"/>
                      <a:pt x="143879" y="51153"/>
                      <a:pt x="143829" y="51256"/>
                    </a:cubicBezTo>
                    <a:cubicBezTo>
                      <a:pt x="143651" y="51616"/>
                      <a:pt x="143473" y="51975"/>
                      <a:pt x="143300" y="52335"/>
                    </a:cubicBezTo>
                    <a:cubicBezTo>
                      <a:pt x="143229" y="52484"/>
                      <a:pt x="143291" y="52662"/>
                      <a:pt x="143440" y="52736"/>
                    </a:cubicBezTo>
                    <a:cubicBezTo>
                      <a:pt x="143481" y="52752"/>
                      <a:pt x="143527" y="52765"/>
                      <a:pt x="143569" y="52765"/>
                    </a:cubicBezTo>
                    <a:cubicBezTo>
                      <a:pt x="143680" y="52765"/>
                      <a:pt x="143787" y="52703"/>
                      <a:pt x="143837" y="52595"/>
                    </a:cubicBezTo>
                    <a:cubicBezTo>
                      <a:pt x="144010" y="52236"/>
                      <a:pt x="144184" y="51880"/>
                      <a:pt x="144363" y="51525"/>
                    </a:cubicBezTo>
                    <a:cubicBezTo>
                      <a:pt x="144437" y="51376"/>
                      <a:pt x="144374" y="51198"/>
                      <a:pt x="144230" y="51124"/>
                    </a:cubicBezTo>
                    <a:cubicBezTo>
                      <a:pt x="144186" y="51102"/>
                      <a:pt x="144140" y="51092"/>
                      <a:pt x="144095" y="51092"/>
                    </a:cubicBezTo>
                    <a:close/>
                    <a:moveTo>
                      <a:pt x="22929" y="51914"/>
                    </a:moveTo>
                    <a:cubicBezTo>
                      <a:pt x="22902" y="51914"/>
                      <a:pt x="22875" y="51918"/>
                      <a:pt x="22848" y="51926"/>
                    </a:cubicBezTo>
                    <a:cubicBezTo>
                      <a:pt x="22460" y="52038"/>
                      <a:pt x="22075" y="52153"/>
                      <a:pt x="21691" y="52277"/>
                    </a:cubicBezTo>
                    <a:cubicBezTo>
                      <a:pt x="21533" y="52327"/>
                      <a:pt x="21447" y="52492"/>
                      <a:pt x="21496" y="52649"/>
                    </a:cubicBezTo>
                    <a:cubicBezTo>
                      <a:pt x="21537" y="52777"/>
                      <a:pt x="21657" y="52860"/>
                      <a:pt x="21781" y="52860"/>
                    </a:cubicBezTo>
                    <a:cubicBezTo>
                      <a:pt x="21815" y="52860"/>
                      <a:pt x="21844" y="52856"/>
                      <a:pt x="21872" y="52843"/>
                    </a:cubicBezTo>
                    <a:cubicBezTo>
                      <a:pt x="22253" y="52723"/>
                      <a:pt x="22629" y="52608"/>
                      <a:pt x="23010" y="52500"/>
                    </a:cubicBezTo>
                    <a:cubicBezTo>
                      <a:pt x="23170" y="52455"/>
                      <a:pt x="23262" y="52290"/>
                      <a:pt x="23216" y="52128"/>
                    </a:cubicBezTo>
                    <a:cubicBezTo>
                      <a:pt x="23178" y="51999"/>
                      <a:pt x="23056" y="51914"/>
                      <a:pt x="22929" y="51914"/>
                    </a:cubicBezTo>
                    <a:close/>
                    <a:moveTo>
                      <a:pt x="45320" y="52091"/>
                    </a:moveTo>
                    <a:cubicBezTo>
                      <a:pt x="45194" y="52091"/>
                      <a:pt x="45077" y="52172"/>
                      <a:pt x="45034" y="52298"/>
                    </a:cubicBezTo>
                    <a:cubicBezTo>
                      <a:pt x="44985" y="52451"/>
                      <a:pt x="45067" y="52620"/>
                      <a:pt x="45224" y="52674"/>
                    </a:cubicBezTo>
                    <a:cubicBezTo>
                      <a:pt x="45600" y="52798"/>
                      <a:pt x="45972" y="52931"/>
                      <a:pt x="46340" y="53067"/>
                    </a:cubicBezTo>
                    <a:cubicBezTo>
                      <a:pt x="46378" y="53080"/>
                      <a:pt x="46411" y="53088"/>
                      <a:pt x="46448" y="53088"/>
                    </a:cubicBezTo>
                    <a:cubicBezTo>
                      <a:pt x="46568" y="53088"/>
                      <a:pt x="46680" y="53013"/>
                      <a:pt x="46725" y="52893"/>
                    </a:cubicBezTo>
                    <a:cubicBezTo>
                      <a:pt x="46783" y="52740"/>
                      <a:pt x="46704" y="52567"/>
                      <a:pt x="46552" y="52509"/>
                    </a:cubicBezTo>
                    <a:cubicBezTo>
                      <a:pt x="46176" y="52368"/>
                      <a:pt x="45795" y="52231"/>
                      <a:pt x="45415" y="52107"/>
                    </a:cubicBezTo>
                    <a:cubicBezTo>
                      <a:pt x="45383" y="52096"/>
                      <a:pt x="45351" y="52091"/>
                      <a:pt x="45320" y="52091"/>
                    </a:cubicBezTo>
                    <a:close/>
                    <a:moveTo>
                      <a:pt x="96981" y="51825"/>
                    </a:moveTo>
                    <a:cubicBezTo>
                      <a:pt x="96825" y="51825"/>
                      <a:pt x="96703" y="51956"/>
                      <a:pt x="96699" y="52112"/>
                    </a:cubicBezTo>
                    <a:cubicBezTo>
                      <a:pt x="96683" y="52513"/>
                      <a:pt x="96666" y="52910"/>
                      <a:pt x="96653" y="53311"/>
                    </a:cubicBezTo>
                    <a:cubicBezTo>
                      <a:pt x="96649" y="53477"/>
                      <a:pt x="96777" y="53613"/>
                      <a:pt x="96943" y="53620"/>
                    </a:cubicBezTo>
                    <a:lnTo>
                      <a:pt x="96951" y="53620"/>
                    </a:lnTo>
                    <a:cubicBezTo>
                      <a:pt x="97113" y="53620"/>
                      <a:pt x="97245" y="53492"/>
                      <a:pt x="97249" y="53332"/>
                    </a:cubicBezTo>
                    <a:cubicBezTo>
                      <a:pt x="97266" y="52935"/>
                      <a:pt x="97278" y="52534"/>
                      <a:pt x="97294" y="52137"/>
                    </a:cubicBezTo>
                    <a:cubicBezTo>
                      <a:pt x="97303" y="51971"/>
                      <a:pt x="97174" y="51834"/>
                      <a:pt x="97010" y="51826"/>
                    </a:cubicBezTo>
                    <a:cubicBezTo>
                      <a:pt x="97000" y="51825"/>
                      <a:pt x="96991" y="51825"/>
                      <a:pt x="96981" y="51825"/>
                    </a:cubicBezTo>
                    <a:close/>
                    <a:moveTo>
                      <a:pt x="20651" y="52643"/>
                    </a:moveTo>
                    <a:cubicBezTo>
                      <a:pt x="20617" y="52643"/>
                      <a:pt x="20583" y="52649"/>
                      <a:pt x="20550" y="52662"/>
                    </a:cubicBezTo>
                    <a:cubicBezTo>
                      <a:pt x="20169" y="52794"/>
                      <a:pt x="19793" y="52935"/>
                      <a:pt x="19417" y="53084"/>
                    </a:cubicBezTo>
                    <a:cubicBezTo>
                      <a:pt x="19264" y="53141"/>
                      <a:pt x="19185" y="53315"/>
                      <a:pt x="19247" y="53468"/>
                    </a:cubicBezTo>
                    <a:cubicBezTo>
                      <a:pt x="19293" y="53588"/>
                      <a:pt x="19404" y="53658"/>
                      <a:pt x="19524" y="53658"/>
                    </a:cubicBezTo>
                    <a:cubicBezTo>
                      <a:pt x="19561" y="53658"/>
                      <a:pt x="19598" y="53654"/>
                      <a:pt x="19636" y="53637"/>
                    </a:cubicBezTo>
                    <a:cubicBezTo>
                      <a:pt x="20004" y="53496"/>
                      <a:pt x="20376" y="53357"/>
                      <a:pt x="20748" y="53224"/>
                    </a:cubicBezTo>
                    <a:cubicBezTo>
                      <a:pt x="20905" y="53170"/>
                      <a:pt x="20983" y="53000"/>
                      <a:pt x="20930" y="52843"/>
                    </a:cubicBezTo>
                    <a:cubicBezTo>
                      <a:pt x="20888" y="52721"/>
                      <a:pt x="20772" y="52643"/>
                      <a:pt x="20651" y="52643"/>
                    </a:cubicBezTo>
                    <a:close/>
                    <a:moveTo>
                      <a:pt x="47558" y="52928"/>
                    </a:moveTo>
                    <a:cubicBezTo>
                      <a:pt x="47441" y="52928"/>
                      <a:pt x="47330" y="52997"/>
                      <a:pt x="47283" y="53112"/>
                    </a:cubicBezTo>
                    <a:cubicBezTo>
                      <a:pt x="47217" y="53265"/>
                      <a:pt x="47287" y="53439"/>
                      <a:pt x="47441" y="53505"/>
                    </a:cubicBezTo>
                    <a:cubicBezTo>
                      <a:pt x="47804" y="53658"/>
                      <a:pt x="48168" y="53815"/>
                      <a:pt x="48523" y="53985"/>
                    </a:cubicBezTo>
                    <a:cubicBezTo>
                      <a:pt x="48565" y="54001"/>
                      <a:pt x="48607" y="54013"/>
                      <a:pt x="48647" y="54013"/>
                    </a:cubicBezTo>
                    <a:cubicBezTo>
                      <a:pt x="48763" y="54013"/>
                      <a:pt x="48871" y="53948"/>
                      <a:pt x="48920" y="53840"/>
                    </a:cubicBezTo>
                    <a:cubicBezTo>
                      <a:pt x="48991" y="53691"/>
                      <a:pt x="48924" y="53513"/>
                      <a:pt x="48775" y="53443"/>
                    </a:cubicBezTo>
                    <a:cubicBezTo>
                      <a:pt x="48412" y="53273"/>
                      <a:pt x="48044" y="53108"/>
                      <a:pt x="47672" y="52951"/>
                    </a:cubicBezTo>
                    <a:cubicBezTo>
                      <a:pt x="47635" y="52936"/>
                      <a:pt x="47596" y="52928"/>
                      <a:pt x="47558" y="52928"/>
                    </a:cubicBezTo>
                    <a:close/>
                    <a:moveTo>
                      <a:pt x="18418" y="53513"/>
                    </a:moveTo>
                    <a:cubicBezTo>
                      <a:pt x="18378" y="53513"/>
                      <a:pt x="18338" y="53521"/>
                      <a:pt x="18300" y="53538"/>
                    </a:cubicBezTo>
                    <a:cubicBezTo>
                      <a:pt x="17928" y="53695"/>
                      <a:pt x="17560" y="53857"/>
                      <a:pt x="17196" y="54026"/>
                    </a:cubicBezTo>
                    <a:cubicBezTo>
                      <a:pt x="17047" y="54097"/>
                      <a:pt x="16981" y="54274"/>
                      <a:pt x="17052" y="54423"/>
                    </a:cubicBezTo>
                    <a:cubicBezTo>
                      <a:pt x="17102" y="54534"/>
                      <a:pt x="17209" y="54597"/>
                      <a:pt x="17320" y="54597"/>
                    </a:cubicBezTo>
                    <a:cubicBezTo>
                      <a:pt x="17362" y="54597"/>
                      <a:pt x="17407" y="54588"/>
                      <a:pt x="17449" y="54568"/>
                    </a:cubicBezTo>
                    <a:cubicBezTo>
                      <a:pt x="17808" y="54402"/>
                      <a:pt x="18168" y="54241"/>
                      <a:pt x="18531" y="54088"/>
                    </a:cubicBezTo>
                    <a:cubicBezTo>
                      <a:pt x="18684" y="54022"/>
                      <a:pt x="18755" y="53849"/>
                      <a:pt x="18693" y="53695"/>
                    </a:cubicBezTo>
                    <a:cubicBezTo>
                      <a:pt x="18644" y="53581"/>
                      <a:pt x="18533" y="53513"/>
                      <a:pt x="18418" y="53513"/>
                    </a:cubicBezTo>
                    <a:close/>
                    <a:moveTo>
                      <a:pt x="143055" y="53245"/>
                    </a:moveTo>
                    <a:cubicBezTo>
                      <a:pt x="142942" y="53245"/>
                      <a:pt x="142834" y="53310"/>
                      <a:pt x="142783" y="53418"/>
                    </a:cubicBezTo>
                    <a:cubicBezTo>
                      <a:pt x="142613" y="53782"/>
                      <a:pt x="142447" y="54146"/>
                      <a:pt x="142283" y="54510"/>
                    </a:cubicBezTo>
                    <a:cubicBezTo>
                      <a:pt x="142216" y="54662"/>
                      <a:pt x="142283" y="54836"/>
                      <a:pt x="142432" y="54906"/>
                    </a:cubicBezTo>
                    <a:cubicBezTo>
                      <a:pt x="142472" y="54923"/>
                      <a:pt x="142514" y="54931"/>
                      <a:pt x="142556" y="54931"/>
                    </a:cubicBezTo>
                    <a:cubicBezTo>
                      <a:pt x="142667" y="54931"/>
                      <a:pt x="142779" y="54866"/>
                      <a:pt x="142828" y="54754"/>
                    </a:cubicBezTo>
                    <a:cubicBezTo>
                      <a:pt x="142989" y="54394"/>
                      <a:pt x="143155" y="54034"/>
                      <a:pt x="143325" y="53675"/>
                    </a:cubicBezTo>
                    <a:cubicBezTo>
                      <a:pt x="143395" y="53521"/>
                      <a:pt x="143329" y="53344"/>
                      <a:pt x="143180" y="53273"/>
                    </a:cubicBezTo>
                    <a:cubicBezTo>
                      <a:pt x="143139" y="53254"/>
                      <a:pt x="143097" y="53245"/>
                      <a:pt x="143055" y="53245"/>
                    </a:cubicBezTo>
                    <a:close/>
                    <a:moveTo>
                      <a:pt x="49724" y="53944"/>
                    </a:moveTo>
                    <a:cubicBezTo>
                      <a:pt x="49616" y="53944"/>
                      <a:pt x="49510" y="54003"/>
                      <a:pt x="49458" y="54105"/>
                    </a:cubicBezTo>
                    <a:cubicBezTo>
                      <a:pt x="49380" y="54254"/>
                      <a:pt x="49437" y="54431"/>
                      <a:pt x="49582" y="54510"/>
                    </a:cubicBezTo>
                    <a:cubicBezTo>
                      <a:pt x="49933" y="54692"/>
                      <a:pt x="50281" y="54878"/>
                      <a:pt x="50624" y="55076"/>
                    </a:cubicBezTo>
                    <a:cubicBezTo>
                      <a:pt x="50670" y="55101"/>
                      <a:pt x="50719" y="55114"/>
                      <a:pt x="50773" y="55114"/>
                    </a:cubicBezTo>
                    <a:cubicBezTo>
                      <a:pt x="50872" y="55114"/>
                      <a:pt x="50975" y="55059"/>
                      <a:pt x="51029" y="54965"/>
                    </a:cubicBezTo>
                    <a:cubicBezTo>
                      <a:pt x="51112" y="54824"/>
                      <a:pt x="51063" y="54638"/>
                      <a:pt x="50922" y="54555"/>
                    </a:cubicBezTo>
                    <a:cubicBezTo>
                      <a:pt x="50570" y="54357"/>
                      <a:pt x="50219" y="54162"/>
                      <a:pt x="49859" y="53977"/>
                    </a:cubicBezTo>
                    <a:cubicBezTo>
                      <a:pt x="49816" y="53955"/>
                      <a:pt x="49770" y="53944"/>
                      <a:pt x="49724" y="53944"/>
                    </a:cubicBezTo>
                    <a:close/>
                    <a:moveTo>
                      <a:pt x="16241" y="54519"/>
                    </a:moveTo>
                    <a:cubicBezTo>
                      <a:pt x="16196" y="54519"/>
                      <a:pt x="16151" y="54530"/>
                      <a:pt x="16109" y="54551"/>
                    </a:cubicBezTo>
                    <a:cubicBezTo>
                      <a:pt x="15749" y="54733"/>
                      <a:pt x="15394" y="54919"/>
                      <a:pt x="15038" y="55114"/>
                    </a:cubicBezTo>
                    <a:cubicBezTo>
                      <a:pt x="14894" y="55192"/>
                      <a:pt x="14839" y="55374"/>
                      <a:pt x="14919" y="55519"/>
                    </a:cubicBezTo>
                    <a:cubicBezTo>
                      <a:pt x="14972" y="55618"/>
                      <a:pt x="15075" y="55675"/>
                      <a:pt x="15182" y="55675"/>
                    </a:cubicBezTo>
                    <a:cubicBezTo>
                      <a:pt x="15228" y="55675"/>
                      <a:pt x="15278" y="55664"/>
                      <a:pt x="15323" y="55639"/>
                    </a:cubicBezTo>
                    <a:cubicBezTo>
                      <a:pt x="15671" y="55448"/>
                      <a:pt x="16022" y="55267"/>
                      <a:pt x="16377" y="55084"/>
                    </a:cubicBezTo>
                    <a:cubicBezTo>
                      <a:pt x="16526" y="55010"/>
                      <a:pt x="16585" y="54832"/>
                      <a:pt x="16510" y="54683"/>
                    </a:cubicBezTo>
                    <a:cubicBezTo>
                      <a:pt x="16457" y="54580"/>
                      <a:pt x="16350" y="54519"/>
                      <a:pt x="16241" y="54519"/>
                    </a:cubicBezTo>
                    <a:close/>
                    <a:moveTo>
                      <a:pt x="96918" y="54221"/>
                    </a:moveTo>
                    <a:cubicBezTo>
                      <a:pt x="96757" y="54221"/>
                      <a:pt x="96621" y="54349"/>
                      <a:pt x="96617" y="54510"/>
                    </a:cubicBezTo>
                    <a:cubicBezTo>
                      <a:pt x="96609" y="54910"/>
                      <a:pt x="96600" y="55307"/>
                      <a:pt x="96592" y="55709"/>
                    </a:cubicBezTo>
                    <a:cubicBezTo>
                      <a:pt x="96588" y="55874"/>
                      <a:pt x="96720" y="56011"/>
                      <a:pt x="96885" y="56011"/>
                    </a:cubicBezTo>
                    <a:lnTo>
                      <a:pt x="96889" y="56011"/>
                    </a:lnTo>
                    <a:cubicBezTo>
                      <a:pt x="97055" y="56011"/>
                      <a:pt x="97187" y="55883"/>
                      <a:pt x="97191" y="55717"/>
                    </a:cubicBezTo>
                    <a:cubicBezTo>
                      <a:pt x="97195" y="55320"/>
                      <a:pt x="97208" y="54923"/>
                      <a:pt x="97216" y="54526"/>
                    </a:cubicBezTo>
                    <a:cubicBezTo>
                      <a:pt x="97220" y="54361"/>
                      <a:pt x="97088" y="54225"/>
                      <a:pt x="96922" y="54221"/>
                    </a:cubicBezTo>
                    <a:close/>
                    <a:moveTo>
                      <a:pt x="51792" y="55137"/>
                    </a:moveTo>
                    <a:cubicBezTo>
                      <a:pt x="51693" y="55137"/>
                      <a:pt x="51597" y="55185"/>
                      <a:pt x="51542" y="55275"/>
                    </a:cubicBezTo>
                    <a:cubicBezTo>
                      <a:pt x="51451" y="55416"/>
                      <a:pt x="51492" y="55597"/>
                      <a:pt x="51633" y="55688"/>
                    </a:cubicBezTo>
                    <a:cubicBezTo>
                      <a:pt x="51968" y="55899"/>
                      <a:pt x="52294" y="56118"/>
                      <a:pt x="52617" y="56341"/>
                    </a:cubicBezTo>
                    <a:cubicBezTo>
                      <a:pt x="52670" y="56379"/>
                      <a:pt x="52729" y="56395"/>
                      <a:pt x="52790" y="56395"/>
                    </a:cubicBezTo>
                    <a:cubicBezTo>
                      <a:pt x="52881" y="56395"/>
                      <a:pt x="52977" y="56354"/>
                      <a:pt x="53034" y="56267"/>
                    </a:cubicBezTo>
                    <a:cubicBezTo>
                      <a:pt x="53130" y="56135"/>
                      <a:pt x="53097" y="55948"/>
                      <a:pt x="52960" y="55853"/>
                    </a:cubicBezTo>
                    <a:cubicBezTo>
                      <a:pt x="52629" y="55622"/>
                      <a:pt x="52294" y="55399"/>
                      <a:pt x="51956" y="55183"/>
                    </a:cubicBezTo>
                    <a:cubicBezTo>
                      <a:pt x="51905" y="55152"/>
                      <a:pt x="51848" y="55137"/>
                      <a:pt x="51792" y="55137"/>
                    </a:cubicBezTo>
                    <a:close/>
                    <a:moveTo>
                      <a:pt x="14138" y="55668"/>
                    </a:moveTo>
                    <a:cubicBezTo>
                      <a:pt x="14087" y="55668"/>
                      <a:pt x="14035" y="55681"/>
                      <a:pt x="13988" y="55709"/>
                    </a:cubicBezTo>
                    <a:cubicBezTo>
                      <a:pt x="13640" y="55916"/>
                      <a:pt x="13297" y="56126"/>
                      <a:pt x="12959" y="56341"/>
                    </a:cubicBezTo>
                    <a:cubicBezTo>
                      <a:pt x="12818" y="56429"/>
                      <a:pt x="12776" y="56614"/>
                      <a:pt x="12867" y="56755"/>
                    </a:cubicBezTo>
                    <a:cubicBezTo>
                      <a:pt x="12921" y="56841"/>
                      <a:pt x="13020" y="56891"/>
                      <a:pt x="13116" y="56891"/>
                    </a:cubicBezTo>
                    <a:cubicBezTo>
                      <a:pt x="13173" y="56891"/>
                      <a:pt x="13227" y="56879"/>
                      <a:pt x="13276" y="56845"/>
                    </a:cubicBezTo>
                    <a:cubicBezTo>
                      <a:pt x="13612" y="56635"/>
                      <a:pt x="13951" y="56429"/>
                      <a:pt x="14289" y="56225"/>
                    </a:cubicBezTo>
                    <a:cubicBezTo>
                      <a:pt x="14434" y="56139"/>
                      <a:pt x="14480" y="55957"/>
                      <a:pt x="14398" y="55816"/>
                    </a:cubicBezTo>
                    <a:cubicBezTo>
                      <a:pt x="14340" y="55720"/>
                      <a:pt x="14240" y="55668"/>
                      <a:pt x="14138" y="55668"/>
                    </a:cubicBezTo>
                    <a:close/>
                    <a:moveTo>
                      <a:pt x="142070" y="55428"/>
                    </a:moveTo>
                    <a:cubicBezTo>
                      <a:pt x="141955" y="55428"/>
                      <a:pt x="141844" y="55495"/>
                      <a:pt x="141794" y="55610"/>
                    </a:cubicBezTo>
                    <a:cubicBezTo>
                      <a:pt x="141638" y="55977"/>
                      <a:pt x="141480" y="56345"/>
                      <a:pt x="141327" y="56717"/>
                    </a:cubicBezTo>
                    <a:cubicBezTo>
                      <a:pt x="141266" y="56870"/>
                      <a:pt x="141340" y="57044"/>
                      <a:pt x="141493" y="57106"/>
                    </a:cubicBezTo>
                    <a:cubicBezTo>
                      <a:pt x="141530" y="57123"/>
                      <a:pt x="141567" y="57127"/>
                      <a:pt x="141604" y="57127"/>
                    </a:cubicBezTo>
                    <a:cubicBezTo>
                      <a:pt x="141724" y="57127"/>
                      <a:pt x="141836" y="57061"/>
                      <a:pt x="141882" y="56945"/>
                    </a:cubicBezTo>
                    <a:cubicBezTo>
                      <a:pt x="142035" y="56577"/>
                      <a:pt x="142187" y="56209"/>
                      <a:pt x="142344" y="55845"/>
                    </a:cubicBezTo>
                    <a:cubicBezTo>
                      <a:pt x="142411" y="55696"/>
                      <a:pt x="142340" y="55519"/>
                      <a:pt x="142187" y="55452"/>
                    </a:cubicBezTo>
                    <a:cubicBezTo>
                      <a:pt x="142149" y="55436"/>
                      <a:pt x="142110" y="55428"/>
                      <a:pt x="142070" y="55428"/>
                    </a:cubicBezTo>
                    <a:close/>
                    <a:moveTo>
                      <a:pt x="53754" y="56505"/>
                    </a:moveTo>
                    <a:cubicBezTo>
                      <a:pt x="53665" y="56505"/>
                      <a:pt x="53576" y="56545"/>
                      <a:pt x="53519" y="56622"/>
                    </a:cubicBezTo>
                    <a:cubicBezTo>
                      <a:pt x="53414" y="56755"/>
                      <a:pt x="53439" y="56941"/>
                      <a:pt x="53572" y="57040"/>
                    </a:cubicBezTo>
                    <a:cubicBezTo>
                      <a:pt x="53882" y="57280"/>
                      <a:pt x="54192" y="57528"/>
                      <a:pt x="54490" y="57784"/>
                    </a:cubicBezTo>
                    <a:cubicBezTo>
                      <a:pt x="54548" y="57830"/>
                      <a:pt x="54618" y="57855"/>
                      <a:pt x="54684" y="57855"/>
                    </a:cubicBezTo>
                    <a:cubicBezTo>
                      <a:pt x="54771" y="57855"/>
                      <a:pt x="54853" y="57818"/>
                      <a:pt x="54912" y="57751"/>
                    </a:cubicBezTo>
                    <a:cubicBezTo>
                      <a:pt x="55019" y="57623"/>
                      <a:pt x="55002" y="57433"/>
                      <a:pt x="54878" y="57330"/>
                    </a:cubicBezTo>
                    <a:cubicBezTo>
                      <a:pt x="54568" y="57065"/>
                      <a:pt x="54254" y="56813"/>
                      <a:pt x="53935" y="56569"/>
                    </a:cubicBezTo>
                    <a:cubicBezTo>
                      <a:pt x="53882" y="56525"/>
                      <a:pt x="53818" y="56505"/>
                      <a:pt x="53754" y="56505"/>
                    </a:cubicBezTo>
                    <a:close/>
                    <a:moveTo>
                      <a:pt x="12121" y="56957"/>
                    </a:moveTo>
                    <a:cubicBezTo>
                      <a:pt x="12062" y="56957"/>
                      <a:pt x="12002" y="56974"/>
                      <a:pt x="11950" y="57011"/>
                    </a:cubicBezTo>
                    <a:cubicBezTo>
                      <a:pt x="11619" y="57238"/>
                      <a:pt x="11292" y="57475"/>
                      <a:pt x="10969" y="57714"/>
                    </a:cubicBezTo>
                    <a:cubicBezTo>
                      <a:pt x="10833" y="57813"/>
                      <a:pt x="10808" y="57999"/>
                      <a:pt x="10908" y="58131"/>
                    </a:cubicBezTo>
                    <a:cubicBezTo>
                      <a:pt x="10965" y="58210"/>
                      <a:pt x="11057" y="58251"/>
                      <a:pt x="11148" y="58251"/>
                    </a:cubicBezTo>
                    <a:cubicBezTo>
                      <a:pt x="11209" y="58251"/>
                      <a:pt x="11272" y="58235"/>
                      <a:pt x="11325" y="58194"/>
                    </a:cubicBezTo>
                    <a:cubicBezTo>
                      <a:pt x="11639" y="57958"/>
                      <a:pt x="11961" y="57727"/>
                      <a:pt x="12289" y="57503"/>
                    </a:cubicBezTo>
                    <a:cubicBezTo>
                      <a:pt x="12425" y="57408"/>
                      <a:pt x="12458" y="57222"/>
                      <a:pt x="12367" y="57086"/>
                    </a:cubicBezTo>
                    <a:cubicBezTo>
                      <a:pt x="12309" y="57002"/>
                      <a:pt x="12216" y="56957"/>
                      <a:pt x="12121" y="56957"/>
                    </a:cubicBezTo>
                    <a:close/>
                    <a:moveTo>
                      <a:pt x="96862" y="56610"/>
                    </a:moveTo>
                    <a:cubicBezTo>
                      <a:pt x="96692" y="56610"/>
                      <a:pt x="96575" y="56747"/>
                      <a:pt x="96575" y="56908"/>
                    </a:cubicBezTo>
                    <a:lnTo>
                      <a:pt x="96567" y="58103"/>
                    </a:lnTo>
                    <a:cubicBezTo>
                      <a:pt x="96563" y="58268"/>
                      <a:pt x="96699" y="58404"/>
                      <a:pt x="96861" y="58404"/>
                    </a:cubicBezTo>
                    <a:lnTo>
                      <a:pt x="96865" y="58404"/>
                    </a:lnTo>
                    <a:cubicBezTo>
                      <a:pt x="97030" y="58404"/>
                      <a:pt x="97162" y="58272"/>
                      <a:pt x="97162" y="58107"/>
                    </a:cubicBezTo>
                    <a:lnTo>
                      <a:pt x="97174" y="56912"/>
                    </a:lnTo>
                    <a:cubicBezTo>
                      <a:pt x="97174" y="56746"/>
                      <a:pt x="97042" y="56614"/>
                      <a:pt x="96877" y="56610"/>
                    </a:cubicBezTo>
                    <a:cubicBezTo>
                      <a:pt x="96872" y="56610"/>
                      <a:pt x="96867" y="56610"/>
                      <a:pt x="96862" y="56610"/>
                    </a:cubicBezTo>
                    <a:close/>
                    <a:moveTo>
                      <a:pt x="141159" y="57642"/>
                    </a:moveTo>
                    <a:cubicBezTo>
                      <a:pt x="141041" y="57642"/>
                      <a:pt x="140928" y="57714"/>
                      <a:pt x="140881" y="57834"/>
                    </a:cubicBezTo>
                    <a:cubicBezTo>
                      <a:pt x="140736" y="58206"/>
                      <a:pt x="140596" y="58582"/>
                      <a:pt x="140459" y="58959"/>
                    </a:cubicBezTo>
                    <a:cubicBezTo>
                      <a:pt x="140401" y="59112"/>
                      <a:pt x="140480" y="59285"/>
                      <a:pt x="140636" y="59339"/>
                    </a:cubicBezTo>
                    <a:cubicBezTo>
                      <a:pt x="140670" y="59351"/>
                      <a:pt x="140703" y="59360"/>
                      <a:pt x="140741" y="59360"/>
                    </a:cubicBezTo>
                    <a:cubicBezTo>
                      <a:pt x="140860" y="59360"/>
                      <a:pt x="140976" y="59285"/>
                      <a:pt x="141017" y="59161"/>
                    </a:cubicBezTo>
                    <a:cubicBezTo>
                      <a:pt x="141153" y="58789"/>
                      <a:pt x="141294" y="58421"/>
                      <a:pt x="141439" y="58049"/>
                    </a:cubicBezTo>
                    <a:cubicBezTo>
                      <a:pt x="141501" y="57896"/>
                      <a:pt x="141422" y="57723"/>
                      <a:pt x="141270" y="57664"/>
                    </a:cubicBezTo>
                    <a:cubicBezTo>
                      <a:pt x="141233" y="57649"/>
                      <a:pt x="141196" y="57642"/>
                      <a:pt x="141159" y="57642"/>
                    </a:cubicBezTo>
                    <a:close/>
                    <a:moveTo>
                      <a:pt x="55580" y="58051"/>
                    </a:moveTo>
                    <a:cubicBezTo>
                      <a:pt x="55500" y="58051"/>
                      <a:pt x="55420" y="58084"/>
                      <a:pt x="55362" y="58148"/>
                    </a:cubicBezTo>
                    <a:cubicBezTo>
                      <a:pt x="55246" y="58268"/>
                      <a:pt x="55255" y="58458"/>
                      <a:pt x="55374" y="58570"/>
                    </a:cubicBezTo>
                    <a:cubicBezTo>
                      <a:pt x="55664" y="58839"/>
                      <a:pt x="55945" y="59112"/>
                      <a:pt x="56223" y="59397"/>
                    </a:cubicBezTo>
                    <a:cubicBezTo>
                      <a:pt x="56280" y="59455"/>
                      <a:pt x="56358" y="59484"/>
                      <a:pt x="56437" y="59484"/>
                    </a:cubicBezTo>
                    <a:cubicBezTo>
                      <a:pt x="56511" y="59484"/>
                      <a:pt x="56586" y="59459"/>
                      <a:pt x="56644" y="59401"/>
                    </a:cubicBezTo>
                    <a:cubicBezTo>
                      <a:pt x="56763" y="59285"/>
                      <a:pt x="56763" y="59095"/>
                      <a:pt x="56652" y="58979"/>
                    </a:cubicBezTo>
                    <a:cubicBezTo>
                      <a:pt x="56366" y="58690"/>
                      <a:pt x="56078" y="58404"/>
                      <a:pt x="55784" y="58131"/>
                    </a:cubicBezTo>
                    <a:cubicBezTo>
                      <a:pt x="55727" y="58078"/>
                      <a:pt x="55653" y="58051"/>
                      <a:pt x="55580" y="58051"/>
                    </a:cubicBezTo>
                    <a:close/>
                    <a:moveTo>
                      <a:pt x="10198" y="58388"/>
                    </a:moveTo>
                    <a:cubicBezTo>
                      <a:pt x="10132" y="58388"/>
                      <a:pt x="10065" y="58410"/>
                      <a:pt x="10011" y="58454"/>
                    </a:cubicBezTo>
                    <a:cubicBezTo>
                      <a:pt x="9696" y="58706"/>
                      <a:pt x="9386" y="58963"/>
                      <a:pt x="9084" y="59227"/>
                    </a:cubicBezTo>
                    <a:cubicBezTo>
                      <a:pt x="8960" y="59335"/>
                      <a:pt x="8944" y="59525"/>
                      <a:pt x="9051" y="59649"/>
                    </a:cubicBezTo>
                    <a:cubicBezTo>
                      <a:pt x="9114" y="59719"/>
                      <a:pt x="9196" y="59753"/>
                      <a:pt x="9278" y="59753"/>
                    </a:cubicBezTo>
                    <a:cubicBezTo>
                      <a:pt x="9349" y="59753"/>
                      <a:pt x="9419" y="59728"/>
                      <a:pt x="9477" y="59678"/>
                    </a:cubicBezTo>
                    <a:cubicBezTo>
                      <a:pt x="9774" y="59421"/>
                      <a:pt x="10076" y="59165"/>
                      <a:pt x="10387" y="58917"/>
                    </a:cubicBezTo>
                    <a:cubicBezTo>
                      <a:pt x="10515" y="58814"/>
                      <a:pt x="10536" y="58628"/>
                      <a:pt x="10432" y="58500"/>
                    </a:cubicBezTo>
                    <a:cubicBezTo>
                      <a:pt x="10373" y="58426"/>
                      <a:pt x="10286" y="58388"/>
                      <a:pt x="10198" y="58388"/>
                    </a:cubicBezTo>
                    <a:close/>
                    <a:moveTo>
                      <a:pt x="96861" y="59004"/>
                    </a:moveTo>
                    <a:cubicBezTo>
                      <a:pt x="96695" y="59004"/>
                      <a:pt x="96563" y="59137"/>
                      <a:pt x="96563" y="59301"/>
                    </a:cubicBezTo>
                    <a:lnTo>
                      <a:pt x="96567" y="60501"/>
                    </a:lnTo>
                    <a:cubicBezTo>
                      <a:pt x="96567" y="60666"/>
                      <a:pt x="96699" y="60799"/>
                      <a:pt x="96865" y="60799"/>
                    </a:cubicBezTo>
                    <a:cubicBezTo>
                      <a:pt x="97030" y="60799"/>
                      <a:pt x="97162" y="60662"/>
                      <a:pt x="97162" y="60497"/>
                    </a:cubicBezTo>
                    <a:lnTo>
                      <a:pt x="97162" y="59301"/>
                    </a:lnTo>
                    <a:cubicBezTo>
                      <a:pt x="97162" y="59137"/>
                      <a:pt x="97025" y="59004"/>
                      <a:pt x="96861" y="59004"/>
                    </a:cubicBezTo>
                    <a:close/>
                    <a:moveTo>
                      <a:pt x="57253" y="59764"/>
                    </a:moveTo>
                    <a:cubicBezTo>
                      <a:pt x="57182" y="59764"/>
                      <a:pt x="57111" y="59789"/>
                      <a:pt x="57053" y="59839"/>
                    </a:cubicBezTo>
                    <a:cubicBezTo>
                      <a:pt x="56929" y="59951"/>
                      <a:pt x="56917" y="60137"/>
                      <a:pt x="57028" y="60261"/>
                    </a:cubicBezTo>
                    <a:cubicBezTo>
                      <a:pt x="57289" y="60555"/>
                      <a:pt x="57541" y="60856"/>
                      <a:pt x="57789" y="61167"/>
                    </a:cubicBezTo>
                    <a:cubicBezTo>
                      <a:pt x="57851" y="61236"/>
                      <a:pt x="57934" y="61278"/>
                      <a:pt x="58024" y="61278"/>
                    </a:cubicBezTo>
                    <a:cubicBezTo>
                      <a:pt x="58091" y="61278"/>
                      <a:pt x="58157" y="61253"/>
                      <a:pt x="58211" y="61211"/>
                    </a:cubicBezTo>
                    <a:cubicBezTo>
                      <a:pt x="58339" y="61108"/>
                      <a:pt x="58360" y="60919"/>
                      <a:pt x="58257" y="60790"/>
                    </a:cubicBezTo>
                    <a:cubicBezTo>
                      <a:pt x="58004" y="60476"/>
                      <a:pt x="57744" y="60166"/>
                      <a:pt x="57475" y="59864"/>
                    </a:cubicBezTo>
                    <a:cubicBezTo>
                      <a:pt x="57415" y="59798"/>
                      <a:pt x="57334" y="59764"/>
                      <a:pt x="57253" y="59764"/>
                    </a:cubicBezTo>
                    <a:close/>
                    <a:moveTo>
                      <a:pt x="8389" y="59958"/>
                    </a:moveTo>
                    <a:cubicBezTo>
                      <a:pt x="8317" y="59958"/>
                      <a:pt x="8244" y="59984"/>
                      <a:pt x="8187" y="60038"/>
                    </a:cubicBezTo>
                    <a:cubicBezTo>
                      <a:pt x="7889" y="60314"/>
                      <a:pt x="7604" y="60596"/>
                      <a:pt x="7323" y="60885"/>
                    </a:cubicBezTo>
                    <a:cubicBezTo>
                      <a:pt x="7207" y="61001"/>
                      <a:pt x="7207" y="61192"/>
                      <a:pt x="7328" y="61307"/>
                    </a:cubicBezTo>
                    <a:cubicBezTo>
                      <a:pt x="7385" y="61365"/>
                      <a:pt x="7459" y="61394"/>
                      <a:pt x="7534" y="61394"/>
                    </a:cubicBezTo>
                    <a:cubicBezTo>
                      <a:pt x="7612" y="61394"/>
                      <a:pt x="7691" y="61365"/>
                      <a:pt x="7749" y="61303"/>
                    </a:cubicBezTo>
                    <a:cubicBezTo>
                      <a:pt x="8026" y="61022"/>
                      <a:pt x="8307" y="60745"/>
                      <a:pt x="8597" y="60476"/>
                    </a:cubicBezTo>
                    <a:cubicBezTo>
                      <a:pt x="8717" y="60360"/>
                      <a:pt x="8721" y="60175"/>
                      <a:pt x="8609" y="60054"/>
                    </a:cubicBezTo>
                    <a:cubicBezTo>
                      <a:pt x="8548" y="59990"/>
                      <a:pt x="8469" y="59958"/>
                      <a:pt x="8389" y="59958"/>
                    </a:cubicBezTo>
                    <a:close/>
                    <a:moveTo>
                      <a:pt x="140340" y="59889"/>
                    </a:moveTo>
                    <a:cubicBezTo>
                      <a:pt x="140216" y="59889"/>
                      <a:pt x="140100" y="59967"/>
                      <a:pt x="140058" y="60091"/>
                    </a:cubicBezTo>
                    <a:cubicBezTo>
                      <a:pt x="139930" y="60472"/>
                      <a:pt x="139802" y="60852"/>
                      <a:pt x="139682" y="61236"/>
                    </a:cubicBezTo>
                    <a:cubicBezTo>
                      <a:pt x="139632" y="61394"/>
                      <a:pt x="139719" y="61559"/>
                      <a:pt x="139876" y="61608"/>
                    </a:cubicBezTo>
                    <a:cubicBezTo>
                      <a:pt x="139909" y="61621"/>
                      <a:pt x="139938" y="61625"/>
                      <a:pt x="139967" y="61625"/>
                    </a:cubicBezTo>
                    <a:cubicBezTo>
                      <a:pt x="140096" y="61625"/>
                      <a:pt x="140211" y="61543"/>
                      <a:pt x="140252" y="61415"/>
                    </a:cubicBezTo>
                    <a:cubicBezTo>
                      <a:pt x="140373" y="61038"/>
                      <a:pt x="140497" y="60658"/>
                      <a:pt x="140625" y="60286"/>
                    </a:cubicBezTo>
                    <a:cubicBezTo>
                      <a:pt x="140678" y="60129"/>
                      <a:pt x="140592" y="59959"/>
                      <a:pt x="140438" y="59906"/>
                    </a:cubicBezTo>
                    <a:cubicBezTo>
                      <a:pt x="140406" y="59895"/>
                      <a:pt x="140373" y="59889"/>
                      <a:pt x="140340" y="59889"/>
                    </a:cubicBezTo>
                    <a:close/>
                    <a:moveTo>
                      <a:pt x="6716" y="61666"/>
                    </a:moveTo>
                    <a:cubicBezTo>
                      <a:pt x="6634" y="61666"/>
                      <a:pt x="6552" y="61700"/>
                      <a:pt x="6492" y="61766"/>
                    </a:cubicBezTo>
                    <a:cubicBezTo>
                      <a:pt x="6223" y="62064"/>
                      <a:pt x="5958" y="62369"/>
                      <a:pt x="5702" y="62680"/>
                    </a:cubicBezTo>
                    <a:cubicBezTo>
                      <a:pt x="5595" y="62804"/>
                      <a:pt x="5611" y="62994"/>
                      <a:pt x="5740" y="63097"/>
                    </a:cubicBezTo>
                    <a:cubicBezTo>
                      <a:pt x="5793" y="63146"/>
                      <a:pt x="5864" y="63167"/>
                      <a:pt x="5929" y="63167"/>
                    </a:cubicBezTo>
                    <a:cubicBezTo>
                      <a:pt x="6017" y="63167"/>
                      <a:pt x="6099" y="63131"/>
                      <a:pt x="6162" y="63060"/>
                    </a:cubicBezTo>
                    <a:cubicBezTo>
                      <a:pt x="6414" y="62758"/>
                      <a:pt x="6670" y="62457"/>
                      <a:pt x="6935" y="62167"/>
                    </a:cubicBezTo>
                    <a:cubicBezTo>
                      <a:pt x="7046" y="62043"/>
                      <a:pt x="7038" y="61853"/>
                      <a:pt x="6914" y="61741"/>
                    </a:cubicBezTo>
                    <a:cubicBezTo>
                      <a:pt x="6858" y="61691"/>
                      <a:pt x="6787" y="61666"/>
                      <a:pt x="6716" y="61666"/>
                    </a:cubicBezTo>
                    <a:close/>
                    <a:moveTo>
                      <a:pt x="96869" y="61394"/>
                    </a:moveTo>
                    <a:cubicBezTo>
                      <a:pt x="96708" y="61398"/>
                      <a:pt x="96571" y="61530"/>
                      <a:pt x="96575" y="61696"/>
                    </a:cubicBezTo>
                    <a:lnTo>
                      <a:pt x="96588" y="62894"/>
                    </a:lnTo>
                    <a:cubicBezTo>
                      <a:pt x="96592" y="63060"/>
                      <a:pt x="96724" y="63188"/>
                      <a:pt x="96885" y="63188"/>
                    </a:cubicBezTo>
                    <a:lnTo>
                      <a:pt x="96889" y="63188"/>
                    </a:lnTo>
                    <a:cubicBezTo>
                      <a:pt x="97055" y="63188"/>
                      <a:pt x="97187" y="63052"/>
                      <a:pt x="97187" y="62886"/>
                    </a:cubicBezTo>
                    <a:lnTo>
                      <a:pt x="97170" y="61692"/>
                    </a:lnTo>
                    <a:cubicBezTo>
                      <a:pt x="97170" y="61526"/>
                      <a:pt x="97038" y="61394"/>
                      <a:pt x="96873" y="61394"/>
                    </a:cubicBezTo>
                    <a:close/>
                    <a:moveTo>
                      <a:pt x="58750" y="61629"/>
                    </a:moveTo>
                    <a:cubicBezTo>
                      <a:pt x="58688" y="61629"/>
                      <a:pt x="58626" y="61648"/>
                      <a:pt x="58574" y="61688"/>
                    </a:cubicBezTo>
                    <a:cubicBezTo>
                      <a:pt x="58438" y="61782"/>
                      <a:pt x="58410" y="61973"/>
                      <a:pt x="58509" y="62105"/>
                    </a:cubicBezTo>
                    <a:cubicBezTo>
                      <a:pt x="58744" y="62423"/>
                      <a:pt x="58971" y="62746"/>
                      <a:pt x="59199" y="63072"/>
                    </a:cubicBezTo>
                    <a:cubicBezTo>
                      <a:pt x="59257" y="63155"/>
                      <a:pt x="59348" y="63201"/>
                      <a:pt x="59442" y="63201"/>
                    </a:cubicBezTo>
                    <a:cubicBezTo>
                      <a:pt x="59501" y="63201"/>
                      <a:pt x="59563" y="63180"/>
                      <a:pt x="59612" y="63146"/>
                    </a:cubicBezTo>
                    <a:cubicBezTo>
                      <a:pt x="59749" y="63052"/>
                      <a:pt x="59782" y="62866"/>
                      <a:pt x="59691" y="62730"/>
                    </a:cubicBezTo>
                    <a:cubicBezTo>
                      <a:pt x="59459" y="62402"/>
                      <a:pt x="59228" y="62076"/>
                      <a:pt x="58992" y="61749"/>
                    </a:cubicBezTo>
                    <a:cubicBezTo>
                      <a:pt x="58933" y="61671"/>
                      <a:pt x="58841" y="61629"/>
                      <a:pt x="58750" y="61629"/>
                    </a:cubicBezTo>
                    <a:close/>
                    <a:moveTo>
                      <a:pt x="139618" y="62171"/>
                    </a:moveTo>
                    <a:cubicBezTo>
                      <a:pt x="139486" y="62171"/>
                      <a:pt x="139372" y="62257"/>
                      <a:pt x="139335" y="62386"/>
                    </a:cubicBezTo>
                    <a:cubicBezTo>
                      <a:pt x="139227" y="62774"/>
                      <a:pt x="139119" y="63159"/>
                      <a:pt x="139020" y="63548"/>
                    </a:cubicBezTo>
                    <a:cubicBezTo>
                      <a:pt x="138979" y="63709"/>
                      <a:pt x="139074" y="63871"/>
                      <a:pt x="139235" y="63912"/>
                    </a:cubicBezTo>
                    <a:cubicBezTo>
                      <a:pt x="139260" y="63920"/>
                      <a:pt x="139285" y="63924"/>
                      <a:pt x="139310" y="63924"/>
                    </a:cubicBezTo>
                    <a:cubicBezTo>
                      <a:pt x="139442" y="63924"/>
                      <a:pt x="139562" y="63833"/>
                      <a:pt x="139600" y="63697"/>
                    </a:cubicBezTo>
                    <a:cubicBezTo>
                      <a:pt x="139699" y="63316"/>
                      <a:pt x="139802" y="62932"/>
                      <a:pt x="139909" y="62551"/>
                    </a:cubicBezTo>
                    <a:cubicBezTo>
                      <a:pt x="139955" y="62394"/>
                      <a:pt x="139863" y="62229"/>
                      <a:pt x="139707" y="62184"/>
                    </a:cubicBezTo>
                    <a:cubicBezTo>
                      <a:pt x="139677" y="62175"/>
                      <a:pt x="139647" y="62171"/>
                      <a:pt x="139618" y="62171"/>
                    </a:cubicBezTo>
                    <a:close/>
                    <a:moveTo>
                      <a:pt x="5189" y="63508"/>
                    </a:moveTo>
                    <a:cubicBezTo>
                      <a:pt x="5098" y="63508"/>
                      <a:pt x="5008" y="63548"/>
                      <a:pt x="4950" y="63627"/>
                    </a:cubicBezTo>
                    <a:cubicBezTo>
                      <a:pt x="4706" y="63945"/>
                      <a:pt x="4470" y="64272"/>
                      <a:pt x="4239" y="64602"/>
                    </a:cubicBezTo>
                    <a:cubicBezTo>
                      <a:pt x="4147" y="64739"/>
                      <a:pt x="4181" y="64925"/>
                      <a:pt x="4317" y="65020"/>
                    </a:cubicBezTo>
                    <a:cubicBezTo>
                      <a:pt x="4367" y="65053"/>
                      <a:pt x="4429" y="65070"/>
                      <a:pt x="4487" y="65070"/>
                    </a:cubicBezTo>
                    <a:cubicBezTo>
                      <a:pt x="4582" y="65070"/>
                      <a:pt x="4673" y="65028"/>
                      <a:pt x="4731" y="64942"/>
                    </a:cubicBezTo>
                    <a:cubicBezTo>
                      <a:pt x="4958" y="64619"/>
                      <a:pt x="5185" y="64300"/>
                      <a:pt x="5425" y="63986"/>
                    </a:cubicBezTo>
                    <a:cubicBezTo>
                      <a:pt x="5525" y="63854"/>
                      <a:pt x="5500" y="63667"/>
                      <a:pt x="5368" y="63568"/>
                    </a:cubicBezTo>
                    <a:cubicBezTo>
                      <a:pt x="5315" y="63527"/>
                      <a:pt x="5252" y="63508"/>
                      <a:pt x="5189" y="63508"/>
                    </a:cubicBezTo>
                    <a:close/>
                    <a:moveTo>
                      <a:pt x="60108" y="63594"/>
                    </a:moveTo>
                    <a:cubicBezTo>
                      <a:pt x="60053" y="63594"/>
                      <a:pt x="59997" y="63610"/>
                      <a:pt x="59948" y="63643"/>
                    </a:cubicBezTo>
                    <a:cubicBezTo>
                      <a:pt x="59807" y="63734"/>
                      <a:pt x="59770" y="63915"/>
                      <a:pt x="59856" y="64056"/>
                    </a:cubicBezTo>
                    <a:cubicBezTo>
                      <a:pt x="60076" y="64387"/>
                      <a:pt x="60286" y="64722"/>
                      <a:pt x="60489" y="65062"/>
                    </a:cubicBezTo>
                    <a:cubicBezTo>
                      <a:pt x="60547" y="65152"/>
                      <a:pt x="60646" y="65205"/>
                      <a:pt x="60745" y="65205"/>
                    </a:cubicBezTo>
                    <a:cubicBezTo>
                      <a:pt x="60799" y="65205"/>
                      <a:pt x="60853" y="65190"/>
                      <a:pt x="60902" y="65161"/>
                    </a:cubicBezTo>
                    <a:cubicBezTo>
                      <a:pt x="61043" y="65073"/>
                      <a:pt x="61089" y="64892"/>
                      <a:pt x="61001" y="64751"/>
                    </a:cubicBezTo>
                    <a:cubicBezTo>
                      <a:pt x="60791" y="64408"/>
                      <a:pt x="60580" y="64069"/>
                      <a:pt x="60360" y="63730"/>
                    </a:cubicBezTo>
                    <a:cubicBezTo>
                      <a:pt x="60303" y="63643"/>
                      <a:pt x="60206" y="63594"/>
                      <a:pt x="60108" y="63594"/>
                    </a:cubicBezTo>
                    <a:close/>
                    <a:moveTo>
                      <a:pt x="96897" y="63787"/>
                    </a:moveTo>
                    <a:cubicBezTo>
                      <a:pt x="96733" y="63791"/>
                      <a:pt x="96604" y="63928"/>
                      <a:pt x="96604" y="64094"/>
                    </a:cubicBezTo>
                    <a:lnTo>
                      <a:pt x="96625" y="65289"/>
                    </a:lnTo>
                    <a:cubicBezTo>
                      <a:pt x="96628" y="65450"/>
                      <a:pt x="96761" y="65583"/>
                      <a:pt x="96922" y="65583"/>
                    </a:cubicBezTo>
                    <a:lnTo>
                      <a:pt x="96931" y="65583"/>
                    </a:lnTo>
                    <a:cubicBezTo>
                      <a:pt x="97096" y="65578"/>
                      <a:pt x="97224" y="65442"/>
                      <a:pt x="97224" y="65276"/>
                    </a:cubicBezTo>
                    <a:lnTo>
                      <a:pt x="97204" y="64081"/>
                    </a:lnTo>
                    <a:cubicBezTo>
                      <a:pt x="97199" y="63915"/>
                      <a:pt x="97059" y="63791"/>
                      <a:pt x="96897" y="63787"/>
                    </a:cubicBezTo>
                    <a:close/>
                    <a:moveTo>
                      <a:pt x="139024" y="64487"/>
                    </a:moveTo>
                    <a:cubicBezTo>
                      <a:pt x="138887" y="64487"/>
                      <a:pt x="138767" y="64580"/>
                      <a:pt x="138735" y="64718"/>
                    </a:cubicBezTo>
                    <a:cubicBezTo>
                      <a:pt x="138686" y="64942"/>
                      <a:pt x="138636" y="65165"/>
                      <a:pt x="138582" y="65413"/>
                    </a:cubicBezTo>
                    <a:lnTo>
                      <a:pt x="138483" y="65896"/>
                    </a:lnTo>
                    <a:cubicBezTo>
                      <a:pt x="138449" y="66058"/>
                      <a:pt x="138553" y="66215"/>
                      <a:pt x="138714" y="66247"/>
                    </a:cubicBezTo>
                    <a:cubicBezTo>
                      <a:pt x="138735" y="66252"/>
                      <a:pt x="138756" y="66256"/>
                      <a:pt x="138776" y="66256"/>
                    </a:cubicBezTo>
                    <a:cubicBezTo>
                      <a:pt x="138913" y="66256"/>
                      <a:pt x="139037" y="66157"/>
                      <a:pt x="139066" y="66016"/>
                    </a:cubicBezTo>
                    <a:lnTo>
                      <a:pt x="139173" y="65512"/>
                    </a:lnTo>
                    <a:cubicBezTo>
                      <a:pt x="139218" y="65293"/>
                      <a:pt x="139268" y="65070"/>
                      <a:pt x="139318" y="64850"/>
                    </a:cubicBezTo>
                    <a:cubicBezTo>
                      <a:pt x="139355" y="64689"/>
                      <a:pt x="139256" y="64532"/>
                      <a:pt x="139094" y="64495"/>
                    </a:cubicBezTo>
                    <a:cubicBezTo>
                      <a:pt x="139071" y="64490"/>
                      <a:pt x="139047" y="64487"/>
                      <a:pt x="139024" y="64487"/>
                    </a:cubicBezTo>
                    <a:close/>
                    <a:moveTo>
                      <a:pt x="3830" y="65470"/>
                    </a:moveTo>
                    <a:cubicBezTo>
                      <a:pt x="3731" y="65470"/>
                      <a:pt x="3633" y="65520"/>
                      <a:pt x="3577" y="65611"/>
                    </a:cubicBezTo>
                    <a:cubicBezTo>
                      <a:pt x="3362" y="65950"/>
                      <a:pt x="3155" y="66297"/>
                      <a:pt x="2956" y="66649"/>
                    </a:cubicBezTo>
                    <a:cubicBezTo>
                      <a:pt x="2878" y="66789"/>
                      <a:pt x="2928" y="66972"/>
                      <a:pt x="3073" y="67054"/>
                    </a:cubicBezTo>
                    <a:cubicBezTo>
                      <a:pt x="3118" y="67079"/>
                      <a:pt x="3168" y="67091"/>
                      <a:pt x="3217" y="67091"/>
                    </a:cubicBezTo>
                    <a:cubicBezTo>
                      <a:pt x="3321" y="67091"/>
                      <a:pt x="3424" y="67037"/>
                      <a:pt x="3477" y="66942"/>
                    </a:cubicBezTo>
                    <a:cubicBezTo>
                      <a:pt x="3672" y="66600"/>
                      <a:pt x="3874" y="66260"/>
                      <a:pt x="4082" y="65930"/>
                    </a:cubicBezTo>
                    <a:cubicBezTo>
                      <a:pt x="4168" y="65789"/>
                      <a:pt x="4127" y="65602"/>
                      <a:pt x="3986" y="65516"/>
                    </a:cubicBezTo>
                    <a:cubicBezTo>
                      <a:pt x="3938" y="65485"/>
                      <a:pt x="3884" y="65470"/>
                      <a:pt x="3830" y="65470"/>
                    </a:cubicBezTo>
                    <a:close/>
                    <a:moveTo>
                      <a:pt x="61355" y="65635"/>
                    </a:moveTo>
                    <a:cubicBezTo>
                      <a:pt x="61305" y="65635"/>
                      <a:pt x="61254" y="65647"/>
                      <a:pt x="61209" y="65673"/>
                    </a:cubicBezTo>
                    <a:cubicBezTo>
                      <a:pt x="61064" y="65756"/>
                      <a:pt x="61014" y="65942"/>
                      <a:pt x="61097" y="66083"/>
                    </a:cubicBezTo>
                    <a:cubicBezTo>
                      <a:pt x="61295" y="66426"/>
                      <a:pt x="61490" y="66773"/>
                      <a:pt x="61675" y="67121"/>
                    </a:cubicBezTo>
                    <a:cubicBezTo>
                      <a:pt x="61730" y="67220"/>
                      <a:pt x="61833" y="67277"/>
                      <a:pt x="61940" y="67277"/>
                    </a:cubicBezTo>
                    <a:cubicBezTo>
                      <a:pt x="61986" y="67277"/>
                      <a:pt x="62035" y="67264"/>
                      <a:pt x="62081" y="67240"/>
                    </a:cubicBezTo>
                    <a:cubicBezTo>
                      <a:pt x="62226" y="67161"/>
                      <a:pt x="62279" y="66980"/>
                      <a:pt x="62201" y="66835"/>
                    </a:cubicBezTo>
                    <a:cubicBezTo>
                      <a:pt x="62011" y="66484"/>
                      <a:pt x="61816" y="66132"/>
                      <a:pt x="61614" y="65785"/>
                    </a:cubicBezTo>
                    <a:cubicBezTo>
                      <a:pt x="61561" y="65687"/>
                      <a:pt x="61459" y="65635"/>
                      <a:pt x="61355" y="65635"/>
                    </a:cubicBezTo>
                    <a:close/>
                    <a:moveTo>
                      <a:pt x="96972" y="66181"/>
                    </a:moveTo>
                    <a:cubicBezTo>
                      <a:pt x="96962" y="66181"/>
                      <a:pt x="96953" y="66181"/>
                      <a:pt x="96943" y="66182"/>
                    </a:cubicBezTo>
                    <a:cubicBezTo>
                      <a:pt x="96777" y="66182"/>
                      <a:pt x="96645" y="66318"/>
                      <a:pt x="96649" y="66484"/>
                    </a:cubicBezTo>
                    <a:lnTo>
                      <a:pt x="96674" y="67682"/>
                    </a:lnTo>
                    <a:cubicBezTo>
                      <a:pt x="96678" y="67844"/>
                      <a:pt x="96811" y="67976"/>
                      <a:pt x="96972" y="67976"/>
                    </a:cubicBezTo>
                    <a:lnTo>
                      <a:pt x="96981" y="67976"/>
                    </a:lnTo>
                    <a:cubicBezTo>
                      <a:pt x="97145" y="67972"/>
                      <a:pt x="97273" y="67835"/>
                      <a:pt x="97269" y="67670"/>
                    </a:cubicBezTo>
                    <a:lnTo>
                      <a:pt x="97245" y="66471"/>
                    </a:lnTo>
                    <a:cubicBezTo>
                      <a:pt x="97245" y="66318"/>
                      <a:pt x="97137" y="66181"/>
                      <a:pt x="96972" y="66181"/>
                    </a:cubicBezTo>
                    <a:close/>
                    <a:moveTo>
                      <a:pt x="138532" y="66829"/>
                    </a:moveTo>
                    <a:cubicBezTo>
                      <a:pt x="138395" y="66829"/>
                      <a:pt x="138268" y="66925"/>
                      <a:pt x="138239" y="67066"/>
                    </a:cubicBezTo>
                    <a:lnTo>
                      <a:pt x="137999" y="68241"/>
                    </a:lnTo>
                    <a:cubicBezTo>
                      <a:pt x="137966" y="68402"/>
                      <a:pt x="138069" y="68559"/>
                      <a:pt x="138230" y="68592"/>
                    </a:cubicBezTo>
                    <a:cubicBezTo>
                      <a:pt x="138251" y="68596"/>
                      <a:pt x="138272" y="68600"/>
                      <a:pt x="138293" y="68600"/>
                    </a:cubicBezTo>
                    <a:cubicBezTo>
                      <a:pt x="138429" y="68600"/>
                      <a:pt x="138558" y="68501"/>
                      <a:pt x="138586" y="68361"/>
                    </a:cubicBezTo>
                    <a:lnTo>
                      <a:pt x="138822" y="67186"/>
                    </a:lnTo>
                    <a:cubicBezTo>
                      <a:pt x="138855" y="67025"/>
                      <a:pt x="138751" y="66868"/>
                      <a:pt x="138590" y="66835"/>
                    </a:cubicBezTo>
                    <a:cubicBezTo>
                      <a:pt x="138571" y="66831"/>
                      <a:pt x="138551" y="66829"/>
                      <a:pt x="138532" y="66829"/>
                    </a:cubicBezTo>
                    <a:close/>
                    <a:moveTo>
                      <a:pt x="2651" y="67549"/>
                    </a:moveTo>
                    <a:cubicBezTo>
                      <a:pt x="2542" y="67549"/>
                      <a:pt x="2438" y="67610"/>
                      <a:pt x="2386" y="67711"/>
                    </a:cubicBezTo>
                    <a:cubicBezTo>
                      <a:pt x="2204" y="68071"/>
                      <a:pt x="2031" y="68435"/>
                      <a:pt x="1865" y="68803"/>
                    </a:cubicBezTo>
                    <a:cubicBezTo>
                      <a:pt x="1795" y="68956"/>
                      <a:pt x="1865" y="69134"/>
                      <a:pt x="2014" y="69199"/>
                    </a:cubicBezTo>
                    <a:cubicBezTo>
                      <a:pt x="2055" y="69216"/>
                      <a:pt x="2097" y="69224"/>
                      <a:pt x="2138" y="69224"/>
                    </a:cubicBezTo>
                    <a:cubicBezTo>
                      <a:pt x="2250" y="69224"/>
                      <a:pt x="2361" y="69163"/>
                      <a:pt x="2411" y="69051"/>
                    </a:cubicBezTo>
                    <a:cubicBezTo>
                      <a:pt x="2572" y="68691"/>
                      <a:pt x="2742" y="68336"/>
                      <a:pt x="2920" y="67984"/>
                    </a:cubicBezTo>
                    <a:cubicBezTo>
                      <a:pt x="2994" y="67835"/>
                      <a:pt x="2937" y="67657"/>
                      <a:pt x="2788" y="67583"/>
                    </a:cubicBezTo>
                    <a:cubicBezTo>
                      <a:pt x="2744" y="67560"/>
                      <a:pt x="2697" y="67549"/>
                      <a:pt x="2651" y="67549"/>
                    </a:cubicBezTo>
                    <a:close/>
                    <a:moveTo>
                      <a:pt x="62496" y="67737"/>
                    </a:moveTo>
                    <a:cubicBezTo>
                      <a:pt x="62451" y="67737"/>
                      <a:pt x="62405" y="67748"/>
                      <a:pt x="62362" y="67770"/>
                    </a:cubicBezTo>
                    <a:cubicBezTo>
                      <a:pt x="62213" y="67844"/>
                      <a:pt x="62155" y="68026"/>
                      <a:pt x="62230" y="68174"/>
                    </a:cubicBezTo>
                    <a:cubicBezTo>
                      <a:pt x="62411" y="68526"/>
                      <a:pt x="62585" y="68882"/>
                      <a:pt x="62759" y="69237"/>
                    </a:cubicBezTo>
                    <a:cubicBezTo>
                      <a:pt x="62808" y="69344"/>
                      <a:pt x="62915" y="69407"/>
                      <a:pt x="63028" y="69407"/>
                    </a:cubicBezTo>
                    <a:cubicBezTo>
                      <a:pt x="63073" y="69407"/>
                      <a:pt x="63114" y="69398"/>
                      <a:pt x="63160" y="69378"/>
                    </a:cubicBezTo>
                    <a:cubicBezTo>
                      <a:pt x="63304" y="69304"/>
                      <a:pt x="63371" y="69125"/>
                      <a:pt x="63297" y="68976"/>
                    </a:cubicBezTo>
                    <a:cubicBezTo>
                      <a:pt x="63123" y="68617"/>
                      <a:pt x="62945" y="68257"/>
                      <a:pt x="62763" y="67902"/>
                    </a:cubicBezTo>
                    <a:cubicBezTo>
                      <a:pt x="62710" y="67797"/>
                      <a:pt x="62605" y="67737"/>
                      <a:pt x="62496" y="67737"/>
                    </a:cubicBezTo>
                    <a:close/>
                    <a:moveTo>
                      <a:pt x="96993" y="68571"/>
                    </a:moveTo>
                    <a:cubicBezTo>
                      <a:pt x="96827" y="68575"/>
                      <a:pt x="96699" y="68712"/>
                      <a:pt x="96699" y="68877"/>
                    </a:cubicBezTo>
                    <a:lnTo>
                      <a:pt x="96728" y="70077"/>
                    </a:lnTo>
                    <a:cubicBezTo>
                      <a:pt x="96737" y="70237"/>
                      <a:pt x="96869" y="70365"/>
                      <a:pt x="97030" y="70365"/>
                    </a:cubicBezTo>
                    <a:lnTo>
                      <a:pt x="97038" y="70365"/>
                    </a:lnTo>
                    <a:cubicBezTo>
                      <a:pt x="97204" y="70361"/>
                      <a:pt x="97332" y="70225"/>
                      <a:pt x="97328" y="70060"/>
                    </a:cubicBezTo>
                    <a:lnTo>
                      <a:pt x="97298" y="68865"/>
                    </a:lnTo>
                    <a:cubicBezTo>
                      <a:pt x="97294" y="68699"/>
                      <a:pt x="97154" y="68579"/>
                      <a:pt x="96993" y="68571"/>
                    </a:cubicBezTo>
                    <a:close/>
                    <a:moveTo>
                      <a:pt x="138057" y="69173"/>
                    </a:moveTo>
                    <a:cubicBezTo>
                      <a:pt x="137919" y="69173"/>
                      <a:pt x="137792" y="69274"/>
                      <a:pt x="137764" y="69415"/>
                    </a:cubicBezTo>
                    <a:lnTo>
                      <a:pt x="137532" y="70594"/>
                    </a:lnTo>
                    <a:cubicBezTo>
                      <a:pt x="137503" y="70754"/>
                      <a:pt x="137610" y="70911"/>
                      <a:pt x="137772" y="70941"/>
                    </a:cubicBezTo>
                    <a:cubicBezTo>
                      <a:pt x="137789" y="70945"/>
                      <a:pt x="137808" y="70949"/>
                      <a:pt x="137829" y="70949"/>
                    </a:cubicBezTo>
                    <a:cubicBezTo>
                      <a:pt x="137966" y="70949"/>
                      <a:pt x="138094" y="70850"/>
                      <a:pt x="138119" y="70705"/>
                    </a:cubicBezTo>
                    <a:lnTo>
                      <a:pt x="138350" y="69531"/>
                    </a:lnTo>
                    <a:cubicBezTo>
                      <a:pt x="138384" y="69369"/>
                      <a:pt x="138276" y="69212"/>
                      <a:pt x="138115" y="69180"/>
                    </a:cubicBezTo>
                    <a:cubicBezTo>
                      <a:pt x="138096" y="69175"/>
                      <a:pt x="138076" y="69173"/>
                      <a:pt x="138057" y="69173"/>
                    </a:cubicBezTo>
                    <a:close/>
                    <a:moveTo>
                      <a:pt x="1677" y="69730"/>
                    </a:moveTo>
                    <a:cubicBezTo>
                      <a:pt x="1558" y="69730"/>
                      <a:pt x="1442" y="69801"/>
                      <a:pt x="1394" y="69919"/>
                    </a:cubicBezTo>
                    <a:lnTo>
                      <a:pt x="1336" y="70077"/>
                    </a:lnTo>
                    <a:cubicBezTo>
                      <a:pt x="1208" y="70403"/>
                      <a:pt x="1092" y="70730"/>
                      <a:pt x="985" y="71065"/>
                    </a:cubicBezTo>
                    <a:cubicBezTo>
                      <a:pt x="935" y="71222"/>
                      <a:pt x="1022" y="71387"/>
                      <a:pt x="1179" y="71441"/>
                    </a:cubicBezTo>
                    <a:cubicBezTo>
                      <a:pt x="1208" y="71449"/>
                      <a:pt x="1237" y="71453"/>
                      <a:pt x="1270" y="71453"/>
                    </a:cubicBezTo>
                    <a:cubicBezTo>
                      <a:pt x="1394" y="71453"/>
                      <a:pt x="1514" y="71375"/>
                      <a:pt x="1551" y="71247"/>
                    </a:cubicBezTo>
                    <a:cubicBezTo>
                      <a:pt x="1655" y="70924"/>
                      <a:pt x="1771" y="70605"/>
                      <a:pt x="1895" y="70291"/>
                    </a:cubicBezTo>
                    <a:lnTo>
                      <a:pt x="1952" y="70138"/>
                    </a:lnTo>
                    <a:cubicBezTo>
                      <a:pt x="2010" y="69985"/>
                      <a:pt x="1935" y="69812"/>
                      <a:pt x="1783" y="69750"/>
                    </a:cubicBezTo>
                    <a:cubicBezTo>
                      <a:pt x="1748" y="69737"/>
                      <a:pt x="1712" y="69730"/>
                      <a:pt x="1677" y="69730"/>
                    </a:cubicBezTo>
                    <a:close/>
                    <a:moveTo>
                      <a:pt x="63539" y="69891"/>
                    </a:moveTo>
                    <a:cubicBezTo>
                      <a:pt x="63497" y="69891"/>
                      <a:pt x="63453" y="69900"/>
                      <a:pt x="63412" y="69919"/>
                    </a:cubicBezTo>
                    <a:cubicBezTo>
                      <a:pt x="63263" y="69985"/>
                      <a:pt x="63197" y="70163"/>
                      <a:pt x="63268" y="70312"/>
                    </a:cubicBezTo>
                    <a:cubicBezTo>
                      <a:pt x="63432" y="70676"/>
                      <a:pt x="63594" y="71040"/>
                      <a:pt x="63751" y="71399"/>
                    </a:cubicBezTo>
                    <a:cubicBezTo>
                      <a:pt x="63801" y="71515"/>
                      <a:pt x="63908" y="71581"/>
                      <a:pt x="64024" y="71581"/>
                    </a:cubicBezTo>
                    <a:cubicBezTo>
                      <a:pt x="64066" y="71581"/>
                      <a:pt x="64106" y="71573"/>
                      <a:pt x="64144" y="71556"/>
                    </a:cubicBezTo>
                    <a:cubicBezTo>
                      <a:pt x="64293" y="71491"/>
                      <a:pt x="64363" y="71313"/>
                      <a:pt x="64297" y="71164"/>
                    </a:cubicBezTo>
                    <a:cubicBezTo>
                      <a:pt x="64140" y="70796"/>
                      <a:pt x="63974" y="70432"/>
                      <a:pt x="63809" y="70064"/>
                    </a:cubicBezTo>
                    <a:cubicBezTo>
                      <a:pt x="63761" y="69955"/>
                      <a:pt x="63654" y="69891"/>
                      <a:pt x="63539" y="69891"/>
                    </a:cubicBezTo>
                    <a:close/>
                    <a:moveTo>
                      <a:pt x="97065" y="70973"/>
                    </a:moveTo>
                    <a:cubicBezTo>
                      <a:pt x="97060" y="70973"/>
                      <a:pt x="97055" y="70973"/>
                      <a:pt x="97050" y="70974"/>
                    </a:cubicBezTo>
                    <a:cubicBezTo>
                      <a:pt x="96885" y="70978"/>
                      <a:pt x="96757" y="71122"/>
                      <a:pt x="96761" y="71288"/>
                    </a:cubicBezTo>
                    <a:lnTo>
                      <a:pt x="96798" y="72466"/>
                    </a:lnTo>
                    <a:cubicBezTo>
                      <a:pt x="96802" y="72632"/>
                      <a:pt x="96935" y="72756"/>
                      <a:pt x="97096" y="72756"/>
                    </a:cubicBezTo>
                    <a:lnTo>
                      <a:pt x="97105" y="72756"/>
                    </a:lnTo>
                    <a:cubicBezTo>
                      <a:pt x="97269" y="72752"/>
                      <a:pt x="97398" y="72615"/>
                      <a:pt x="97394" y="72449"/>
                    </a:cubicBezTo>
                    <a:lnTo>
                      <a:pt x="97361" y="71254"/>
                    </a:lnTo>
                    <a:cubicBezTo>
                      <a:pt x="97353" y="71095"/>
                      <a:pt x="97217" y="70973"/>
                      <a:pt x="97065" y="70973"/>
                    </a:cubicBezTo>
                    <a:close/>
                    <a:moveTo>
                      <a:pt x="137601" y="71525"/>
                    </a:moveTo>
                    <a:cubicBezTo>
                      <a:pt x="137463" y="71525"/>
                      <a:pt x="137338" y="71625"/>
                      <a:pt x="137308" y="71767"/>
                    </a:cubicBezTo>
                    <a:lnTo>
                      <a:pt x="137089" y="72945"/>
                    </a:lnTo>
                    <a:lnTo>
                      <a:pt x="137680" y="73029"/>
                    </a:lnTo>
                    <a:lnTo>
                      <a:pt x="137896" y="71879"/>
                    </a:lnTo>
                    <a:cubicBezTo>
                      <a:pt x="137929" y="71718"/>
                      <a:pt x="137821" y="71561"/>
                      <a:pt x="137660" y="71531"/>
                    </a:cubicBezTo>
                    <a:cubicBezTo>
                      <a:pt x="137640" y="71527"/>
                      <a:pt x="137621" y="71525"/>
                      <a:pt x="137601" y="71525"/>
                    </a:cubicBezTo>
                    <a:close/>
                    <a:moveTo>
                      <a:pt x="936" y="72006"/>
                    </a:moveTo>
                    <a:cubicBezTo>
                      <a:pt x="801" y="72006"/>
                      <a:pt x="684" y="72095"/>
                      <a:pt x="649" y="72231"/>
                    </a:cubicBezTo>
                    <a:cubicBezTo>
                      <a:pt x="550" y="72623"/>
                      <a:pt x="464" y="73020"/>
                      <a:pt x="389" y="73417"/>
                    </a:cubicBezTo>
                    <a:cubicBezTo>
                      <a:pt x="357" y="73578"/>
                      <a:pt x="464" y="73735"/>
                      <a:pt x="625" y="73764"/>
                    </a:cubicBezTo>
                    <a:cubicBezTo>
                      <a:pt x="645" y="73769"/>
                      <a:pt x="662" y="73773"/>
                      <a:pt x="683" y="73773"/>
                    </a:cubicBezTo>
                    <a:cubicBezTo>
                      <a:pt x="823" y="73773"/>
                      <a:pt x="947" y="73670"/>
                      <a:pt x="977" y="73529"/>
                    </a:cubicBezTo>
                    <a:cubicBezTo>
                      <a:pt x="1046" y="73140"/>
                      <a:pt x="1134" y="72760"/>
                      <a:pt x="1229" y="72375"/>
                    </a:cubicBezTo>
                    <a:cubicBezTo>
                      <a:pt x="1270" y="72218"/>
                      <a:pt x="1170" y="72052"/>
                      <a:pt x="1014" y="72016"/>
                    </a:cubicBezTo>
                    <a:cubicBezTo>
                      <a:pt x="987" y="72009"/>
                      <a:pt x="961" y="72006"/>
                      <a:pt x="936" y="72006"/>
                    </a:cubicBezTo>
                    <a:close/>
                    <a:moveTo>
                      <a:pt x="64490" y="72085"/>
                    </a:moveTo>
                    <a:cubicBezTo>
                      <a:pt x="64452" y="72085"/>
                      <a:pt x="64413" y="72092"/>
                      <a:pt x="64375" y="72107"/>
                    </a:cubicBezTo>
                    <a:cubicBezTo>
                      <a:pt x="64226" y="72168"/>
                      <a:pt x="64152" y="72346"/>
                      <a:pt x="64214" y="72499"/>
                    </a:cubicBezTo>
                    <a:cubicBezTo>
                      <a:pt x="64367" y="72863"/>
                      <a:pt x="64512" y="73235"/>
                      <a:pt x="64657" y="73603"/>
                    </a:cubicBezTo>
                    <a:cubicBezTo>
                      <a:pt x="64707" y="73719"/>
                      <a:pt x="64818" y="73794"/>
                      <a:pt x="64938" y="73794"/>
                    </a:cubicBezTo>
                    <a:cubicBezTo>
                      <a:pt x="64974" y="73794"/>
                      <a:pt x="65012" y="73785"/>
                      <a:pt x="65045" y="73773"/>
                    </a:cubicBezTo>
                    <a:cubicBezTo>
                      <a:pt x="65198" y="73710"/>
                      <a:pt x="65277" y="73537"/>
                      <a:pt x="65215" y="73384"/>
                    </a:cubicBezTo>
                    <a:cubicBezTo>
                      <a:pt x="65070" y="73012"/>
                      <a:pt x="64921" y="72640"/>
                      <a:pt x="64768" y="72272"/>
                    </a:cubicBezTo>
                    <a:cubicBezTo>
                      <a:pt x="64721" y="72156"/>
                      <a:pt x="64610" y="72085"/>
                      <a:pt x="64490" y="72085"/>
                    </a:cubicBezTo>
                    <a:close/>
                    <a:moveTo>
                      <a:pt x="97146" y="73354"/>
                    </a:moveTo>
                    <a:cubicBezTo>
                      <a:pt x="97139" y="73354"/>
                      <a:pt x="97132" y="73355"/>
                      <a:pt x="97125" y="73355"/>
                    </a:cubicBezTo>
                    <a:cubicBezTo>
                      <a:pt x="96960" y="73363"/>
                      <a:pt x="96832" y="73500"/>
                      <a:pt x="96836" y="73665"/>
                    </a:cubicBezTo>
                    <a:lnTo>
                      <a:pt x="96877" y="74860"/>
                    </a:lnTo>
                    <a:cubicBezTo>
                      <a:pt x="96882" y="75021"/>
                      <a:pt x="97013" y="75149"/>
                      <a:pt x="97174" y="75149"/>
                    </a:cubicBezTo>
                    <a:lnTo>
                      <a:pt x="97187" y="75149"/>
                    </a:lnTo>
                    <a:cubicBezTo>
                      <a:pt x="97353" y="75145"/>
                      <a:pt x="97481" y="75004"/>
                      <a:pt x="97472" y="74840"/>
                    </a:cubicBezTo>
                    <a:lnTo>
                      <a:pt x="97435" y="73645"/>
                    </a:lnTo>
                    <a:cubicBezTo>
                      <a:pt x="97428" y="73486"/>
                      <a:pt x="97302" y="73354"/>
                      <a:pt x="97146" y="73354"/>
                    </a:cubicBezTo>
                    <a:close/>
                    <a:moveTo>
                      <a:pt x="137169" y="73879"/>
                    </a:moveTo>
                    <a:cubicBezTo>
                      <a:pt x="137027" y="73879"/>
                      <a:pt x="136900" y="73980"/>
                      <a:pt x="136875" y="74124"/>
                    </a:cubicBezTo>
                    <a:lnTo>
                      <a:pt x="136667" y="75307"/>
                    </a:lnTo>
                    <a:cubicBezTo>
                      <a:pt x="136639" y="75468"/>
                      <a:pt x="136747" y="75621"/>
                      <a:pt x="136911" y="75649"/>
                    </a:cubicBezTo>
                    <a:cubicBezTo>
                      <a:pt x="136928" y="75654"/>
                      <a:pt x="136945" y="75654"/>
                      <a:pt x="136961" y="75654"/>
                    </a:cubicBezTo>
                    <a:cubicBezTo>
                      <a:pt x="137106" y="75654"/>
                      <a:pt x="137230" y="75555"/>
                      <a:pt x="137255" y="75410"/>
                    </a:cubicBezTo>
                    <a:lnTo>
                      <a:pt x="137461" y="74231"/>
                    </a:lnTo>
                    <a:cubicBezTo>
                      <a:pt x="137495" y="74071"/>
                      <a:pt x="137383" y="73913"/>
                      <a:pt x="137222" y="73884"/>
                    </a:cubicBezTo>
                    <a:cubicBezTo>
                      <a:pt x="137204" y="73881"/>
                      <a:pt x="137187" y="73879"/>
                      <a:pt x="137169" y="73879"/>
                    </a:cubicBezTo>
                    <a:close/>
                    <a:moveTo>
                      <a:pt x="65364" y="74312"/>
                    </a:moveTo>
                    <a:cubicBezTo>
                      <a:pt x="65329" y="74312"/>
                      <a:pt x="65294" y="74318"/>
                      <a:pt x="65260" y="74331"/>
                    </a:cubicBezTo>
                    <a:cubicBezTo>
                      <a:pt x="65107" y="74389"/>
                      <a:pt x="65029" y="74563"/>
                      <a:pt x="65087" y="74716"/>
                    </a:cubicBezTo>
                    <a:cubicBezTo>
                      <a:pt x="65228" y="75088"/>
                      <a:pt x="65363" y="75460"/>
                      <a:pt x="65495" y="75836"/>
                    </a:cubicBezTo>
                    <a:cubicBezTo>
                      <a:pt x="65541" y="75956"/>
                      <a:pt x="65657" y="76034"/>
                      <a:pt x="65777" y="76034"/>
                    </a:cubicBezTo>
                    <a:cubicBezTo>
                      <a:pt x="65814" y="76034"/>
                      <a:pt x="65848" y="76026"/>
                      <a:pt x="65880" y="76013"/>
                    </a:cubicBezTo>
                    <a:cubicBezTo>
                      <a:pt x="66033" y="75960"/>
                      <a:pt x="66116" y="75786"/>
                      <a:pt x="66058" y="75633"/>
                    </a:cubicBezTo>
                    <a:cubicBezTo>
                      <a:pt x="65926" y="75257"/>
                      <a:pt x="65785" y="74880"/>
                      <a:pt x="65644" y="74504"/>
                    </a:cubicBezTo>
                    <a:cubicBezTo>
                      <a:pt x="65600" y="74385"/>
                      <a:pt x="65485" y="74312"/>
                      <a:pt x="65364" y="74312"/>
                    </a:cubicBezTo>
                    <a:close/>
                    <a:moveTo>
                      <a:pt x="496" y="74353"/>
                    </a:moveTo>
                    <a:cubicBezTo>
                      <a:pt x="346" y="74353"/>
                      <a:pt x="218" y="74464"/>
                      <a:pt x="199" y="74616"/>
                    </a:cubicBezTo>
                    <a:cubicBezTo>
                      <a:pt x="145" y="75013"/>
                      <a:pt x="104" y="75418"/>
                      <a:pt x="75" y="75819"/>
                    </a:cubicBezTo>
                    <a:cubicBezTo>
                      <a:pt x="59" y="75985"/>
                      <a:pt x="183" y="76130"/>
                      <a:pt x="348" y="76141"/>
                    </a:cubicBezTo>
                    <a:lnTo>
                      <a:pt x="373" y="76141"/>
                    </a:lnTo>
                    <a:cubicBezTo>
                      <a:pt x="525" y="76141"/>
                      <a:pt x="658" y="76021"/>
                      <a:pt x="670" y="75865"/>
                    </a:cubicBezTo>
                    <a:cubicBezTo>
                      <a:pt x="699" y="75472"/>
                      <a:pt x="741" y="75084"/>
                      <a:pt x="790" y="74691"/>
                    </a:cubicBezTo>
                    <a:cubicBezTo>
                      <a:pt x="811" y="74529"/>
                      <a:pt x="695" y="74376"/>
                      <a:pt x="534" y="74355"/>
                    </a:cubicBezTo>
                    <a:cubicBezTo>
                      <a:pt x="521" y="74354"/>
                      <a:pt x="509" y="74353"/>
                      <a:pt x="496" y="74353"/>
                    </a:cubicBezTo>
                    <a:close/>
                    <a:moveTo>
                      <a:pt x="97215" y="75744"/>
                    </a:moveTo>
                    <a:cubicBezTo>
                      <a:pt x="97213" y="75744"/>
                      <a:pt x="97210" y="75745"/>
                      <a:pt x="97208" y="75745"/>
                    </a:cubicBezTo>
                    <a:cubicBezTo>
                      <a:pt x="97042" y="75754"/>
                      <a:pt x="96914" y="75893"/>
                      <a:pt x="96922" y="76055"/>
                    </a:cubicBezTo>
                    <a:lnTo>
                      <a:pt x="96968" y="77254"/>
                    </a:lnTo>
                    <a:cubicBezTo>
                      <a:pt x="96972" y="77416"/>
                      <a:pt x="97105" y="77540"/>
                      <a:pt x="97266" y="77540"/>
                    </a:cubicBezTo>
                    <a:lnTo>
                      <a:pt x="97278" y="77540"/>
                    </a:lnTo>
                    <a:cubicBezTo>
                      <a:pt x="97443" y="77535"/>
                      <a:pt x="97571" y="77395"/>
                      <a:pt x="97563" y="77229"/>
                    </a:cubicBezTo>
                    <a:lnTo>
                      <a:pt x="97518" y="76034"/>
                    </a:lnTo>
                    <a:cubicBezTo>
                      <a:pt x="97510" y="75871"/>
                      <a:pt x="97373" y="75744"/>
                      <a:pt x="97215" y="75744"/>
                    </a:cubicBezTo>
                    <a:close/>
                    <a:moveTo>
                      <a:pt x="136762" y="76237"/>
                    </a:moveTo>
                    <a:cubicBezTo>
                      <a:pt x="136618" y="76237"/>
                      <a:pt x="136487" y="76340"/>
                      <a:pt x="136461" y="76485"/>
                    </a:cubicBezTo>
                    <a:cubicBezTo>
                      <a:pt x="136399" y="76878"/>
                      <a:pt x="136333" y="77271"/>
                      <a:pt x="136266" y="77668"/>
                    </a:cubicBezTo>
                    <a:cubicBezTo>
                      <a:pt x="136238" y="77832"/>
                      <a:pt x="136350" y="77986"/>
                      <a:pt x="136511" y="78011"/>
                    </a:cubicBezTo>
                    <a:cubicBezTo>
                      <a:pt x="136527" y="78015"/>
                      <a:pt x="136543" y="78015"/>
                      <a:pt x="136560" y="78015"/>
                    </a:cubicBezTo>
                    <a:cubicBezTo>
                      <a:pt x="136705" y="78015"/>
                      <a:pt x="136833" y="77912"/>
                      <a:pt x="136858" y="77767"/>
                    </a:cubicBezTo>
                    <a:cubicBezTo>
                      <a:pt x="136920" y="77366"/>
                      <a:pt x="136986" y="76973"/>
                      <a:pt x="137052" y="76584"/>
                    </a:cubicBezTo>
                    <a:cubicBezTo>
                      <a:pt x="137081" y="76423"/>
                      <a:pt x="136970" y="76269"/>
                      <a:pt x="136808" y="76241"/>
                    </a:cubicBezTo>
                    <a:cubicBezTo>
                      <a:pt x="136793" y="76238"/>
                      <a:pt x="136777" y="76237"/>
                      <a:pt x="136762" y="76237"/>
                    </a:cubicBezTo>
                    <a:close/>
                    <a:moveTo>
                      <a:pt x="66177" y="76564"/>
                    </a:moveTo>
                    <a:cubicBezTo>
                      <a:pt x="66144" y="76564"/>
                      <a:pt x="66111" y="76569"/>
                      <a:pt x="66079" y="76580"/>
                    </a:cubicBezTo>
                    <a:cubicBezTo>
                      <a:pt x="65922" y="76634"/>
                      <a:pt x="65839" y="76803"/>
                      <a:pt x="65892" y="76960"/>
                    </a:cubicBezTo>
                    <a:cubicBezTo>
                      <a:pt x="66025" y="77336"/>
                      <a:pt x="66153" y="77713"/>
                      <a:pt x="66277" y="78089"/>
                    </a:cubicBezTo>
                    <a:cubicBezTo>
                      <a:pt x="66319" y="78213"/>
                      <a:pt x="66434" y="78292"/>
                      <a:pt x="66562" y="78292"/>
                    </a:cubicBezTo>
                    <a:cubicBezTo>
                      <a:pt x="66592" y="78292"/>
                      <a:pt x="66625" y="78288"/>
                      <a:pt x="66657" y="78279"/>
                    </a:cubicBezTo>
                    <a:cubicBezTo>
                      <a:pt x="66810" y="78225"/>
                      <a:pt x="66898" y="78056"/>
                      <a:pt x="66844" y="77899"/>
                    </a:cubicBezTo>
                    <a:cubicBezTo>
                      <a:pt x="66720" y="77523"/>
                      <a:pt x="66592" y="77143"/>
                      <a:pt x="66459" y="76766"/>
                    </a:cubicBezTo>
                    <a:cubicBezTo>
                      <a:pt x="66416" y="76641"/>
                      <a:pt x="66301" y="76564"/>
                      <a:pt x="66177" y="76564"/>
                    </a:cubicBezTo>
                    <a:close/>
                    <a:moveTo>
                      <a:pt x="315" y="76737"/>
                    </a:moveTo>
                    <a:cubicBezTo>
                      <a:pt x="141" y="76741"/>
                      <a:pt x="13" y="76865"/>
                      <a:pt x="9" y="77031"/>
                    </a:cubicBezTo>
                    <a:cubicBezTo>
                      <a:pt x="0" y="77275"/>
                      <a:pt x="0" y="77519"/>
                      <a:pt x="0" y="77767"/>
                    </a:cubicBezTo>
                    <a:cubicBezTo>
                      <a:pt x="0" y="77924"/>
                      <a:pt x="0" y="78080"/>
                      <a:pt x="4" y="78238"/>
                    </a:cubicBezTo>
                    <a:cubicBezTo>
                      <a:pt x="4" y="78403"/>
                      <a:pt x="141" y="78532"/>
                      <a:pt x="302" y="78532"/>
                    </a:cubicBezTo>
                    <a:lnTo>
                      <a:pt x="307" y="78532"/>
                    </a:lnTo>
                    <a:cubicBezTo>
                      <a:pt x="472" y="78532"/>
                      <a:pt x="605" y="78395"/>
                      <a:pt x="600" y="78229"/>
                    </a:cubicBezTo>
                    <a:cubicBezTo>
                      <a:pt x="596" y="78072"/>
                      <a:pt x="596" y="77920"/>
                      <a:pt x="596" y="77767"/>
                    </a:cubicBezTo>
                    <a:cubicBezTo>
                      <a:pt x="596" y="77527"/>
                      <a:pt x="600" y="77287"/>
                      <a:pt x="609" y="77047"/>
                    </a:cubicBezTo>
                    <a:cubicBezTo>
                      <a:pt x="613" y="76882"/>
                      <a:pt x="481" y="76746"/>
                      <a:pt x="315" y="76737"/>
                    </a:cubicBezTo>
                    <a:close/>
                    <a:moveTo>
                      <a:pt x="97328" y="78138"/>
                    </a:moveTo>
                    <a:cubicBezTo>
                      <a:pt x="97320" y="78138"/>
                      <a:pt x="97312" y="78138"/>
                      <a:pt x="97303" y="78139"/>
                    </a:cubicBezTo>
                    <a:cubicBezTo>
                      <a:pt x="97138" y="78143"/>
                      <a:pt x="97010" y="78284"/>
                      <a:pt x="97013" y="78449"/>
                    </a:cubicBezTo>
                    <a:lnTo>
                      <a:pt x="97067" y="79643"/>
                    </a:lnTo>
                    <a:cubicBezTo>
                      <a:pt x="97075" y="79805"/>
                      <a:pt x="97208" y="79929"/>
                      <a:pt x="97365" y="79929"/>
                    </a:cubicBezTo>
                    <a:lnTo>
                      <a:pt x="97378" y="79929"/>
                    </a:lnTo>
                    <a:cubicBezTo>
                      <a:pt x="97542" y="79925"/>
                      <a:pt x="97670" y="79784"/>
                      <a:pt x="97662" y="79618"/>
                    </a:cubicBezTo>
                    <a:lnTo>
                      <a:pt x="97613" y="78424"/>
                    </a:lnTo>
                    <a:cubicBezTo>
                      <a:pt x="97605" y="78266"/>
                      <a:pt x="97503" y="78138"/>
                      <a:pt x="97328" y="78138"/>
                    </a:cubicBezTo>
                    <a:close/>
                    <a:moveTo>
                      <a:pt x="136371" y="78598"/>
                    </a:moveTo>
                    <a:cubicBezTo>
                      <a:pt x="136227" y="78598"/>
                      <a:pt x="136099" y="78704"/>
                      <a:pt x="136077" y="78849"/>
                    </a:cubicBezTo>
                    <a:lnTo>
                      <a:pt x="135890" y="80036"/>
                    </a:lnTo>
                    <a:cubicBezTo>
                      <a:pt x="135866" y="80198"/>
                      <a:pt x="135978" y="80351"/>
                      <a:pt x="136142" y="80376"/>
                    </a:cubicBezTo>
                    <a:cubicBezTo>
                      <a:pt x="136155" y="80380"/>
                      <a:pt x="136171" y="80380"/>
                      <a:pt x="136188" y="80380"/>
                    </a:cubicBezTo>
                    <a:cubicBezTo>
                      <a:pt x="136333" y="80380"/>
                      <a:pt x="136461" y="80272"/>
                      <a:pt x="136482" y="80128"/>
                    </a:cubicBezTo>
                    <a:lnTo>
                      <a:pt x="136667" y="78945"/>
                    </a:lnTo>
                    <a:cubicBezTo>
                      <a:pt x="136692" y="78784"/>
                      <a:pt x="136581" y="78626"/>
                      <a:pt x="136415" y="78601"/>
                    </a:cubicBezTo>
                    <a:cubicBezTo>
                      <a:pt x="136400" y="78599"/>
                      <a:pt x="136385" y="78598"/>
                      <a:pt x="136371" y="78598"/>
                    </a:cubicBezTo>
                    <a:close/>
                    <a:moveTo>
                      <a:pt x="66934" y="78832"/>
                    </a:moveTo>
                    <a:cubicBezTo>
                      <a:pt x="66904" y="78832"/>
                      <a:pt x="66874" y="78836"/>
                      <a:pt x="66844" y="78845"/>
                    </a:cubicBezTo>
                    <a:cubicBezTo>
                      <a:pt x="66686" y="78899"/>
                      <a:pt x="66600" y="79065"/>
                      <a:pt x="66649" y="79222"/>
                    </a:cubicBezTo>
                    <a:lnTo>
                      <a:pt x="67014" y="80363"/>
                    </a:lnTo>
                    <a:cubicBezTo>
                      <a:pt x="67054" y="80492"/>
                      <a:pt x="67170" y="80570"/>
                      <a:pt x="67298" y="80570"/>
                    </a:cubicBezTo>
                    <a:cubicBezTo>
                      <a:pt x="67327" y="80570"/>
                      <a:pt x="67356" y="80566"/>
                      <a:pt x="67390" y="80557"/>
                    </a:cubicBezTo>
                    <a:cubicBezTo>
                      <a:pt x="67546" y="80508"/>
                      <a:pt x="67634" y="80338"/>
                      <a:pt x="67584" y="80181"/>
                    </a:cubicBezTo>
                    <a:lnTo>
                      <a:pt x="67220" y="79040"/>
                    </a:lnTo>
                    <a:cubicBezTo>
                      <a:pt x="67180" y="78913"/>
                      <a:pt x="67061" y="78832"/>
                      <a:pt x="66934" y="78832"/>
                    </a:cubicBezTo>
                    <a:close/>
                    <a:moveTo>
                      <a:pt x="355" y="79130"/>
                    </a:moveTo>
                    <a:cubicBezTo>
                      <a:pt x="348" y="79130"/>
                      <a:pt x="340" y="79131"/>
                      <a:pt x="332" y="79131"/>
                    </a:cubicBezTo>
                    <a:cubicBezTo>
                      <a:pt x="166" y="79139"/>
                      <a:pt x="42" y="79280"/>
                      <a:pt x="50" y="79445"/>
                    </a:cubicBezTo>
                    <a:cubicBezTo>
                      <a:pt x="75" y="79847"/>
                      <a:pt x="104" y="80252"/>
                      <a:pt x="145" y="80652"/>
                    </a:cubicBezTo>
                    <a:cubicBezTo>
                      <a:pt x="158" y="80805"/>
                      <a:pt x="290" y="80921"/>
                      <a:pt x="443" y="80921"/>
                    </a:cubicBezTo>
                    <a:cubicBezTo>
                      <a:pt x="451" y="80921"/>
                      <a:pt x="460" y="80921"/>
                      <a:pt x="472" y="80917"/>
                    </a:cubicBezTo>
                    <a:cubicBezTo>
                      <a:pt x="637" y="80904"/>
                      <a:pt x="758" y="80756"/>
                      <a:pt x="741" y="80591"/>
                    </a:cubicBezTo>
                    <a:cubicBezTo>
                      <a:pt x="699" y="80198"/>
                      <a:pt x="670" y="79805"/>
                      <a:pt x="645" y="79412"/>
                    </a:cubicBezTo>
                    <a:cubicBezTo>
                      <a:pt x="638" y="79254"/>
                      <a:pt x="513" y="79130"/>
                      <a:pt x="355" y="79130"/>
                    </a:cubicBezTo>
                    <a:close/>
                    <a:moveTo>
                      <a:pt x="97406" y="80528"/>
                    </a:moveTo>
                    <a:cubicBezTo>
                      <a:pt x="97241" y="80536"/>
                      <a:pt x="97113" y="80677"/>
                      <a:pt x="97121" y="80839"/>
                    </a:cubicBezTo>
                    <a:lnTo>
                      <a:pt x="97174" y="82038"/>
                    </a:lnTo>
                    <a:cubicBezTo>
                      <a:pt x="97183" y="82194"/>
                      <a:pt x="97315" y="82319"/>
                      <a:pt x="97477" y="82319"/>
                    </a:cubicBezTo>
                    <a:lnTo>
                      <a:pt x="97489" y="82319"/>
                    </a:lnTo>
                    <a:cubicBezTo>
                      <a:pt x="97655" y="82311"/>
                      <a:pt x="97783" y="82174"/>
                      <a:pt x="97775" y="82009"/>
                    </a:cubicBezTo>
                    <a:lnTo>
                      <a:pt x="97716" y="80814"/>
                    </a:lnTo>
                    <a:cubicBezTo>
                      <a:pt x="97708" y="80652"/>
                      <a:pt x="97576" y="80528"/>
                      <a:pt x="97418" y="80528"/>
                    </a:cubicBezTo>
                    <a:close/>
                    <a:moveTo>
                      <a:pt x="136012" y="80964"/>
                    </a:moveTo>
                    <a:cubicBezTo>
                      <a:pt x="135863" y="80964"/>
                      <a:pt x="135736" y="81070"/>
                      <a:pt x="135713" y="81219"/>
                    </a:cubicBezTo>
                    <a:cubicBezTo>
                      <a:pt x="135655" y="81612"/>
                      <a:pt x="135597" y="82009"/>
                      <a:pt x="135543" y="82406"/>
                    </a:cubicBezTo>
                    <a:cubicBezTo>
                      <a:pt x="135518" y="82571"/>
                      <a:pt x="135634" y="82719"/>
                      <a:pt x="135795" y="82744"/>
                    </a:cubicBezTo>
                    <a:cubicBezTo>
                      <a:pt x="135812" y="82744"/>
                      <a:pt x="135824" y="82749"/>
                      <a:pt x="135841" y="82749"/>
                    </a:cubicBezTo>
                    <a:cubicBezTo>
                      <a:pt x="135986" y="82749"/>
                      <a:pt x="136114" y="82637"/>
                      <a:pt x="136134" y="82488"/>
                    </a:cubicBezTo>
                    <a:cubicBezTo>
                      <a:pt x="136192" y="82091"/>
                      <a:pt x="136246" y="81698"/>
                      <a:pt x="136304" y="81305"/>
                    </a:cubicBezTo>
                    <a:cubicBezTo>
                      <a:pt x="136329" y="81145"/>
                      <a:pt x="136217" y="80992"/>
                      <a:pt x="136052" y="80967"/>
                    </a:cubicBezTo>
                    <a:cubicBezTo>
                      <a:pt x="136039" y="80965"/>
                      <a:pt x="136025" y="80964"/>
                      <a:pt x="136012" y="80964"/>
                    </a:cubicBezTo>
                    <a:close/>
                    <a:moveTo>
                      <a:pt x="67652" y="81116"/>
                    </a:moveTo>
                    <a:cubicBezTo>
                      <a:pt x="67624" y="81116"/>
                      <a:pt x="67595" y="81120"/>
                      <a:pt x="67567" y="81128"/>
                    </a:cubicBezTo>
                    <a:cubicBezTo>
                      <a:pt x="67411" y="81177"/>
                      <a:pt x="67319" y="81343"/>
                      <a:pt x="67369" y="81504"/>
                    </a:cubicBezTo>
                    <a:lnTo>
                      <a:pt x="67720" y="82645"/>
                    </a:lnTo>
                    <a:cubicBezTo>
                      <a:pt x="67758" y="82774"/>
                      <a:pt x="67877" y="82856"/>
                      <a:pt x="68006" y="82856"/>
                    </a:cubicBezTo>
                    <a:cubicBezTo>
                      <a:pt x="68035" y="82856"/>
                      <a:pt x="68063" y="82852"/>
                      <a:pt x="68092" y="82843"/>
                    </a:cubicBezTo>
                    <a:cubicBezTo>
                      <a:pt x="68249" y="82799"/>
                      <a:pt x="68336" y="82629"/>
                      <a:pt x="68291" y="82471"/>
                    </a:cubicBezTo>
                    <a:lnTo>
                      <a:pt x="67939" y="81326"/>
                    </a:lnTo>
                    <a:cubicBezTo>
                      <a:pt x="67899" y="81198"/>
                      <a:pt x="67780" y="81116"/>
                      <a:pt x="67652" y="81116"/>
                    </a:cubicBezTo>
                    <a:close/>
                    <a:moveTo>
                      <a:pt x="579" y="81510"/>
                    </a:moveTo>
                    <a:cubicBezTo>
                      <a:pt x="567" y="81510"/>
                      <a:pt x="554" y="81511"/>
                      <a:pt x="542" y="81513"/>
                    </a:cubicBezTo>
                    <a:cubicBezTo>
                      <a:pt x="377" y="81538"/>
                      <a:pt x="261" y="81686"/>
                      <a:pt x="286" y="81851"/>
                    </a:cubicBezTo>
                    <a:cubicBezTo>
                      <a:pt x="340" y="82248"/>
                      <a:pt x="397" y="82645"/>
                      <a:pt x="464" y="83042"/>
                    </a:cubicBezTo>
                    <a:cubicBezTo>
                      <a:pt x="489" y="83187"/>
                      <a:pt x="617" y="83290"/>
                      <a:pt x="758" y="83290"/>
                    </a:cubicBezTo>
                    <a:cubicBezTo>
                      <a:pt x="773" y="83290"/>
                      <a:pt x="790" y="83290"/>
                      <a:pt x="807" y="83286"/>
                    </a:cubicBezTo>
                    <a:cubicBezTo>
                      <a:pt x="972" y="83261"/>
                      <a:pt x="1080" y="83104"/>
                      <a:pt x="1055" y="82943"/>
                    </a:cubicBezTo>
                    <a:cubicBezTo>
                      <a:pt x="989" y="82555"/>
                      <a:pt x="931" y="82162"/>
                      <a:pt x="878" y="81769"/>
                    </a:cubicBezTo>
                    <a:cubicBezTo>
                      <a:pt x="858" y="81621"/>
                      <a:pt x="723" y="81510"/>
                      <a:pt x="579" y="81510"/>
                    </a:cubicBezTo>
                    <a:close/>
                    <a:moveTo>
                      <a:pt x="97526" y="82931"/>
                    </a:moveTo>
                    <a:cubicBezTo>
                      <a:pt x="97523" y="82931"/>
                      <a:pt x="97520" y="82931"/>
                      <a:pt x="97518" y="82931"/>
                    </a:cubicBezTo>
                    <a:cubicBezTo>
                      <a:pt x="97353" y="82939"/>
                      <a:pt x="97229" y="83096"/>
                      <a:pt x="97237" y="83261"/>
                    </a:cubicBezTo>
                    <a:lnTo>
                      <a:pt x="97294" y="84427"/>
                    </a:lnTo>
                    <a:cubicBezTo>
                      <a:pt x="97303" y="84585"/>
                      <a:pt x="97435" y="84709"/>
                      <a:pt x="97592" y="84709"/>
                    </a:cubicBezTo>
                    <a:lnTo>
                      <a:pt x="97609" y="84709"/>
                    </a:lnTo>
                    <a:cubicBezTo>
                      <a:pt x="97775" y="84700"/>
                      <a:pt x="97903" y="84560"/>
                      <a:pt x="97890" y="84394"/>
                    </a:cubicBezTo>
                    <a:lnTo>
                      <a:pt x="97832" y="83200"/>
                    </a:lnTo>
                    <a:cubicBezTo>
                      <a:pt x="97824" y="83041"/>
                      <a:pt x="97676" y="82931"/>
                      <a:pt x="97526" y="82931"/>
                    </a:cubicBezTo>
                    <a:close/>
                    <a:moveTo>
                      <a:pt x="135681" y="83334"/>
                    </a:moveTo>
                    <a:cubicBezTo>
                      <a:pt x="135525" y="83334"/>
                      <a:pt x="135397" y="83441"/>
                      <a:pt x="135377" y="83593"/>
                    </a:cubicBezTo>
                    <a:cubicBezTo>
                      <a:pt x="135324" y="83990"/>
                      <a:pt x="135270" y="84381"/>
                      <a:pt x="135221" y="84783"/>
                    </a:cubicBezTo>
                    <a:cubicBezTo>
                      <a:pt x="135200" y="84944"/>
                      <a:pt x="135316" y="85097"/>
                      <a:pt x="135477" y="85118"/>
                    </a:cubicBezTo>
                    <a:lnTo>
                      <a:pt x="135518" y="85118"/>
                    </a:lnTo>
                    <a:cubicBezTo>
                      <a:pt x="135667" y="85118"/>
                      <a:pt x="135795" y="85011"/>
                      <a:pt x="135812" y="84858"/>
                    </a:cubicBezTo>
                    <a:cubicBezTo>
                      <a:pt x="135866" y="84461"/>
                      <a:pt x="135919" y="84068"/>
                      <a:pt x="135969" y="83675"/>
                    </a:cubicBezTo>
                    <a:cubicBezTo>
                      <a:pt x="135994" y="83509"/>
                      <a:pt x="135878" y="83360"/>
                      <a:pt x="135713" y="83336"/>
                    </a:cubicBezTo>
                    <a:cubicBezTo>
                      <a:pt x="135702" y="83335"/>
                      <a:pt x="135691" y="83334"/>
                      <a:pt x="135681" y="83334"/>
                    </a:cubicBezTo>
                    <a:close/>
                    <a:moveTo>
                      <a:pt x="68351" y="83407"/>
                    </a:moveTo>
                    <a:cubicBezTo>
                      <a:pt x="68323" y="83407"/>
                      <a:pt x="68294" y="83411"/>
                      <a:pt x="68266" y="83419"/>
                    </a:cubicBezTo>
                    <a:cubicBezTo>
                      <a:pt x="68105" y="83464"/>
                      <a:pt x="68018" y="83633"/>
                      <a:pt x="68063" y="83791"/>
                    </a:cubicBezTo>
                    <a:lnTo>
                      <a:pt x="68407" y="84936"/>
                    </a:lnTo>
                    <a:cubicBezTo>
                      <a:pt x="68447" y="85064"/>
                      <a:pt x="68564" y="85150"/>
                      <a:pt x="68696" y="85150"/>
                    </a:cubicBezTo>
                    <a:cubicBezTo>
                      <a:pt x="68720" y="85150"/>
                      <a:pt x="68750" y="85147"/>
                      <a:pt x="68779" y="85139"/>
                    </a:cubicBezTo>
                    <a:cubicBezTo>
                      <a:pt x="68940" y="85089"/>
                      <a:pt x="69027" y="84923"/>
                      <a:pt x="68981" y="84766"/>
                    </a:cubicBezTo>
                    <a:lnTo>
                      <a:pt x="68638" y="83617"/>
                    </a:lnTo>
                    <a:cubicBezTo>
                      <a:pt x="68597" y="83488"/>
                      <a:pt x="68479" y="83407"/>
                      <a:pt x="68351" y="83407"/>
                    </a:cubicBezTo>
                    <a:close/>
                    <a:moveTo>
                      <a:pt x="975" y="83871"/>
                    </a:moveTo>
                    <a:cubicBezTo>
                      <a:pt x="955" y="83871"/>
                      <a:pt x="935" y="83873"/>
                      <a:pt x="914" y="83877"/>
                    </a:cubicBezTo>
                    <a:cubicBezTo>
                      <a:pt x="754" y="83910"/>
                      <a:pt x="649" y="84068"/>
                      <a:pt x="683" y="84229"/>
                    </a:cubicBezTo>
                    <a:cubicBezTo>
                      <a:pt x="745" y="84535"/>
                      <a:pt x="807" y="84841"/>
                      <a:pt x="873" y="85143"/>
                    </a:cubicBezTo>
                    <a:lnTo>
                      <a:pt x="931" y="85408"/>
                    </a:lnTo>
                    <a:cubicBezTo>
                      <a:pt x="964" y="85543"/>
                      <a:pt x="1088" y="85639"/>
                      <a:pt x="1225" y="85639"/>
                    </a:cubicBezTo>
                    <a:cubicBezTo>
                      <a:pt x="1245" y="85639"/>
                      <a:pt x="1270" y="85635"/>
                      <a:pt x="1290" y="85631"/>
                    </a:cubicBezTo>
                    <a:cubicBezTo>
                      <a:pt x="1452" y="85593"/>
                      <a:pt x="1551" y="85432"/>
                      <a:pt x="1514" y="85271"/>
                    </a:cubicBezTo>
                    <a:lnTo>
                      <a:pt x="1456" y="85015"/>
                    </a:lnTo>
                    <a:cubicBezTo>
                      <a:pt x="1390" y="84717"/>
                      <a:pt x="1328" y="84415"/>
                      <a:pt x="1266" y="84114"/>
                    </a:cubicBezTo>
                    <a:cubicBezTo>
                      <a:pt x="1240" y="83968"/>
                      <a:pt x="1114" y="83871"/>
                      <a:pt x="975" y="83871"/>
                    </a:cubicBezTo>
                    <a:close/>
                    <a:moveTo>
                      <a:pt x="97658" y="85308"/>
                    </a:moveTo>
                    <a:cubicBezTo>
                      <a:pt x="97653" y="85308"/>
                      <a:pt x="97647" y="85308"/>
                      <a:pt x="97642" y="85308"/>
                    </a:cubicBezTo>
                    <a:cubicBezTo>
                      <a:pt x="97477" y="85316"/>
                      <a:pt x="97348" y="85457"/>
                      <a:pt x="97357" y="85622"/>
                    </a:cubicBezTo>
                    <a:lnTo>
                      <a:pt x="97422" y="86818"/>
                    </a:lnTo>
                    <a:cubicBezTo>
                      <a:pt x="97431" y="86974"/>
                      <a:pt x="97563" y="87098"/>
                      <a:pt x="97720" y="87098"/>
                    </a:cubicBezTo>
                    <a:lnTo>
                      <a:pt x="97737" y="87098"/>
                    </a:lnTo>
                    <a:cubicBezTo>
                      <a:pt x="97903" y="87090"/>
                      <a:pt x="98027" y="86950"/>
                      <a:pt x="98018" y="86784"/>
                    </a:cubicBezTo>
                    <a:lnTo>
                      <a:pt x="97956" y="85589"/>
                    </a:lnTo>
                    <a:cubicBezTo>
                      <a:pt x="97948" y="85429"/>
                      <a:pt x="97813" y="85308"/>
                      <a:pt x="97658" y="85308"/>
                    </a:cubicBezTo>
                    <a:close/>
                    <a:moveTo>
                      <a:pt x="69063" y="85721"/>
                    </a:moveTo>
                    <a:cubicBezTo>
                      <a:pt x="69030" y="85721"/>
                      <a:pt x="68995" y="85727"/>
                      <a:pt x="68961" y="85738"/>
                    </a:cubicBezTo>
                    <a:cubicBezTo>
                      <a:pt x="68800" y="85784"/>
                      <a:pt x="68720" y="85978"/>
                      <a:pt x="68766" y="86135"/>
                    </a:cubicBezTo>
                    <a:lnTo>
                      <a:pt x="69097" y="87230"/>
                    </a:lnTo>
                    <a:cubicBezTo>
                      <a:pt x="69134" y="87358"/>
                      <a:pt x="69254" y="87442"/>
                      <a:pt x="69382" y="87442"/>
                    </a:cubicBezTo>
                    <a:cubicBezTo>
                      <a:pt x="69411" y="87442"/>
                      <a:pt x="69440" y="87438"/>
                      <a:pt x="69470" y="87429"/>
                    </a:cubicBezTo>
                    <a:cubicBezTo>
                      <a:pt x="69626" y="87379"/>
                      <a:pt x="69718" y="87214"/>
                      <a:pt x="69668" y="87057"/>
                    </a:cubicBezTo>
                    <a:lnTo>
                      <a:pt x="69325" y="85912"/>
                    </a:lnTo>
                    <a:cubicBezTo>
                      <a:pt x="69286" y="85787"/>
                      <a:pt x="69180" y="85721"/>
                      <a:pt x="69063" y="85721"/>
                    </a:cubicBezTo>
                    <a:close/>
                    <a:moveTo>
                      <a:pt x="135363" y="85706"/>
                    </a:moveTo>
                    <a:cubicBezTo>
                      <a:pt x="135210" y="85706"/>
                      <a:pt x="135091" y="85822"/>
                      <a:pt x="135072" y="85969"/>
                    </a:cubicBezTo>
                    <a:cubicBezTo>
                      <a:pt x="135022" y="86366"/>
                      <a:pt x="134976" y="86763"/>
                      <a:pt x="134927" y="87160"/>
                    </a:cubicBezTo>
                    <a:cubicBezTo>
                      <a:pt x="134911" y="87326"/>
                      <a:pt x="135026" y="87474"/>
                      <a:pt x="135192" y="87491"/>
                    </a:cubicBezTo>
                    <a:cubicBezTo>
                      <a:pt x="135204" y="87495"/>
                      <a:pt x="135217" y="87495"/>
                      <a:pt x="135225" y="87495"/>
                    </a:cubicBezTo>
                    <a:cubicBezTo>
                      <a:pt x="135373" y="87495"/>
                      <a:pt x="135506" y="87383"/>
                      <a:pt x="135522" y="87230"/>
                    </a:cubicBezTo>
                    <a:cubicBezTo>
                      <a:pt x="135568" y="86833"/>
                      <a:pt x="135617" y="86437"/>
                      <a:pt x="135663" y="86044"/>
                    </a:cubicBezTo>
                    <a:cubicBezTo>
                      <a:pt x="135684" y="85879"/>
                      <a:pt x="135568" y="85730"/>
                      <a:pt x="135407" y="85709"/>
                    </a:cubicBezTo>
                    <a:cubicBezTo>
                      <a:pt x="135392" y="85707"/>
                      <a:pt x="135377" y="85706"/>
                      <a:pt x="135363" y="85706"/>
                    </a:cubicBezTo>
                    <a:close/>
                    <a:moveTo>
                      <a:pt x="1504" y="86204"/>
                    </a:moveTo>
                    <a:cubicBezTo>
                      <a:pt x="1480" y="86204"/>
                      <a:pt x="1456" y="86207"/>
                      <a:pt x="1431" y="86213"/>
                    </a:cubicBezTo>
                    <a:cubicBezTo>
                      <a:pt x="1270" y="86255"/>
                      <a:pt x="1170" y="86416"/>
                      <a:pt x="1212" y="86577"/>
                    </a:cubicBezTo>
                    <a:cubicBezTo>
                      <a:pt x="1311" y="86966"/>
                      <a:pt x="1414" y="87354"/>
                      <a:pt x="1523" y="87739"/>
                    </a:cubicBezTo>
                    <a:cubicBezTo>
                      <a:pt x="1559" y="87871"/>
                      <a:pt x="1679" y="87959"/>
                      <a:pt x="1811" y="87959"/>
                    </a:cubicBezTo>
                    <a:cubicBezTo>
                      <a:pt x="1836" y="87959"/>
                      <a:pt x="1865" y="87954"/>
                      <a:pt x="1890" y="87946"/>
                    </a:cubicBezTo>
                    <a:cubicBezTo>
                      <a:pt x="2048" y="87904"/>
                      <a:pt x="2143" y="87739"/>
                      <a:pt x="2097" y="87578"/>
                    </a:cubicBezTo>
                    <a:cubicBezTo>
                      <a:pt x="1989" y="87198"/>
                      <a:pt x="1890" y="86813"/>
                      <a:pt x="1791" y="86433"/>
                    </a:cubicBezTo>
                    <a:cubicBezTo>
                      <a:pt x="1759" y="86296"/>
                      <a:pt x="1638" y="86204"/>
                      <a:pt x="1504" y="86204"/>
                    </a:cubicBezTo>
                    <a:close/>
                    <a:moveTo>
                      <a:pt x="97785" y="87697"/>
                    </a:moveTo>
                    <a:cubicBezTo>
                      <a:pt x="97780" y="87697"/>
                      <a:pt x="97775" y="87697"/>
                      <a:pt x="97770" y="87698"/>
                    </a:cubicBezTo>
                    <a:cubicBezTo>
                      <a:pt x="97605" y="87706"/>
                      <a:pt x="97481" y="87847"/>
                      <a:pt x="97489" y="88012"/>
                    </a:cubicBezTo>
                    <a:lnTo>
                      <a:pt x="97555" y="89207"/>
                    </a:lnTo>
                    <a:cubicBezTo>
                      <a:pt x="97563" y="89364"/>
                      <a:pt x="97695" y="89488"/>
                      <a:pt x="97857" y="89488"/>
                    </a:cubicBezTo>
                    <a:lnTo>
                      <a:pt x="97874" y="89488"/>
                    </a:lnTo>
                    <a:cubicBezTo>
                      <a:pt x="98039" y="89480"/>
                      <a:pt x="98163" y="89339"/>
                      <a:pt x="98155" y="89174"/>
                    </a:cubicBezTo>
                    <a:lnTo>
                      <a:pt x="98084" y="87979"/>
                    </a:lnTo>
                    <a:cubicBezTo>
                      <a:pt x="98076" y="87819"/>
                      <a:pt x="97951" y="87697"/>
                      <a:pt x="97785" y="87697"/>
                    </a:cubicBezTo>
                    <a:close/>
                    <a:moveTo>
                      <a:pt x="69737" y="87989"/>
                    </a:moveTo>
                    <a:cubicBezTo>
                      <a:pt x="69707" y="87989"/>
                      <a:pt x="69677" y="87994"/>
                      <a:pt x="69647" y="88003"/>
                    </a:cubicBezTo>
                    <a:cubicBezTo>
                      <a:pt x="69485" y="88049"/>
                      <a:pt x="69399" y="88219"/>
                      <a:pt x="69449" y="88375"/>
                    </a:cubicBezTo>
                    <a:cubicBezTo>
                      <a:pt x="69564" y="88760"/>
                      <a:pt x="69684" y="89140"/>
                      <a:pt x="69804" y="89522"/>
                    </a:cubicBezTo>
                    <a:cubicBezTo>
                      <a:pt x="69846" y="89650"/>
                      <a:pt x="69961" y="89728"/>
                      <a:pt x="70090" y="89728"/>
                    </a:cubicBezTo>
                    <a:cubicBezTo>
                      <a:pt x="70119" y="89728"/>
                      <a:pt x="70151" y="89724"/>
                      <a:pt x="70180" y="89715"/>
                    </a:cubicBezTo>
                    <a:cubicBezTo>
                      <a:pt x="70338" y="89665"/>
                      <a:pt x="70424" y="89497"/>
                      <a:pt x="70375" y="89339"/>
                    </a:cubicBezTo>
                    <a:cubicBezTo>
                      <a:pt x="70254" y="88963"/>
                      <a:pt x="70134" y="88583"/>
                      <a:pt x="70019" y="88198"/>
                    </a:cubicBezTo>
                    <a:cubicBezTo>
                      <a:pt x="69979" y="88071"/>
                      <a:pt x="69863" y="87989"/>
                      <a:pt x="69737" y="87989"/>
                    </a:cubicBezTo>
                    <a:close/>
                    <a:moveTo>
                      <a:pt x="135092" y="88085"/>
                    </a:moveTo>
                    <a:cubicBezTo>
                      <a:pt x="134946" y="88085"/>
                      <a:pt x="134811" y="88200"/>
                      <a:pt x="134795" y="88351"/>
                    </a:cubicBezTo>
                    <a:cubicBezTo>
                      <a:pt x="134749" y="88748"/>
                      <a:pt x="134708" y="89144"/>
                      <a:pt x="134667" y="89546"/>
                    </a:cubicBezTo>
                    <a:cubicBezTo>
                      <a:pt x="134650" y="89707"/>
                      <a:pt x="134770" y="89856"/>
                      <a:pt x="134936" y="89873"/>
                    </a:cubicBezTo>
                    <a:lnTo>
                      <a:pt x="134965" y="89873"/>
                    </a:lnTo>
                    <a:cubicBezTo>
                      <a:pt x="135117" y="89873"/>
                      <a:pt x="135245" y="89761"/>
                      <a:pt x="135262" y="89604"/>
                    </a:cubicBezTo>
                    <a:cubicBezTo>
                      <a:pt x="135303" y="89207"/>
                      <a:pt x="135345" y="88810"/>
                      <a:pt x="135386" y="88417"/>
                    </a:cubicBezTo>
                    <a:cubicBezTo>
                      <a:pt x="135407" y="88251"/>
                      <a:pt x="135287" y="88108"/>
                      <a:pt x="135121" y="88087"/>
                    </a:cubicBezTo>
                    <a:cubicBezTo>
                      <a:pt x="135111" y="88086"/>
                      <a:pt x="135102" y="88085"/>
                      <a:pt x="135092" y="88085"/>
                    </a:cubicBezTo>
                    <a:close/>
                    <a:moveTo>
                      <a:pt x="2140" y="88508"/>
                    </a:moveTo>
                    <a:cubicBezTo>
                      <a:pt x="2112" y="88508"/>
                      <a:pt x="2084" y="88512"/>
                      <a:pt x="2055" y="88520"/>
                    </a:cubicBezTo>
                    <a:cubicBezTo>
                      <a:pt x="1899" y="88570"/>
                      <a:pt x="1807" y="88736"/>
                      <a:pt x="1857" y="88892"/>
                    </a:cubicBezTo>
                    <a:cubicBezTo>
                      <a:pt x="1973" y="89277"/>
                      <a:pt x="2093" y="89661"/>
                      <a:pt x="2221" y="90042"/>
                    </a:cubicBezTo>
                    <a:cubicBezTo>
                      <a:pt x="2258" y="90167"/>
                      <a:pt x="2378" y="90249"/>
                      <a:pt x="2502" y="90249"/>
                    </a:cubicBezTo>
                    <a:cubicBezTo>
                      <a:pt x="2535" y="90249"/>
                      <a:pt x="2565" y="90241"/>
                      <a:pt x="2597" y="90232"/>
                    </a:cubicBezTo>
                    <a:cubicBezTo>
                      <a:pt x="2754" y="90182"/>
                      <a:pt x="2837" y="90013"/>
                      <a:pt x="2788" y="89856"/>
                    </a:cubicBezTo>
                    <a:cubicBezTo>
                      <a:pt x="2664" y="89480"/>
                      <a:pt x="2544" y="89100"/>
                      <a:pt x="2428" y="88723"/>
                    </a:cubicBezTo>
                    <a:cubicBezTo>
                      <a:pt x="2390" y="88591"/>
                      <a:pt x="2269" y="88508"/>
                      <a:pt x="2140" y="88508"/>
                    </a:cubicBezTo>
                    <a:close/>
                    <a:moveTo>
                      <a:pt x="97929" y="90086"/>
                    </a:moveTo>
                    <a:cubicBezTo>
                      <a:pt x="97921" y="90086"/>
                      <a:pt x="97914" y="90087"/>
                      <a:pt x="97907" y="90087"/>
                    </a:cubicBezTo>
                    <a:cubicBezTo>
                      <a:pt x="97741" y="90096"/>
                      <a:pt x="97617" y="90236"/>
                      <a:pt x="97626" y="90402"/>
                    </a:cubicBezTo>
                    <a:lnTo>
                      <a:pt x="97700" y="91596"/>
                    </a:lnTo>
                    <a:cubicBezTo>
                      <a:pt x="97708" y="91754"/>
                      <a:pt x="97840" y="91878"/>
                      <a:pt x="97998" y="91878"/>
                    </a:cubicBezTo>
                    <a:lnTo>
                      <a:pt x="98014" y="91878"/>
                    </a:lnTo>
                    <a:cubicBezTo>
                      <a:pt x="98179" y="91865"/>
                      <a:pt x="98303" y="91724"/>
                      <a:pt x="98296" y="91560"/>
                    </a:cubicBezTo>
                    <a:lnTo>
                      <a:pt x="98225" y="90365"/>
                    </a:lnTo>
                    <a:cubicBezTo>
                      <a:pt x="98213" y="90210"/>
                      <a:pt x="98091" y="90086"/>
                      <a:pt x="97929" y="90086"/>
                    </a:cubicBezTo>
                    <a:close/>
                    <a:moveTo>
                      <a:pt x="70459" y="90270"/>
                    </a:moveTo>
                    <a:cubicBezTo>
                      <a:pt x="70427" y="90270"/>
                      <a:pt x="70395" y="90275"/>
                      <a:pt x="70363" y="90286"/>
                    </a:cubicBezTo>
                    <a:cubicBezTo>
                      <a:pt x="70205" y="90335"/>
                      <a:pt x="70122" y="90505"/>
                      <a:pt x="70172" y="90663"/>
                    </a:cubicBezTo>
                    <a:cubicBezTo>
                      <a:pt x="70296" y="91047"/>
                      <a:pt x="70424" y="91423"/>
                      <a:pt x="70552" y="91799"/>
                    </a:cubicBezTo>
                    <a:cubicBezTo>
                      <a:pt x="70594" y="91928"/>
                      <a:pt x="70710" y="92002"/>
                      <a:pt x="70834" y="92002"/>
                    </a:cubicBezTo>
                    <a:cubicBezTo>
                      <a:pt x="70867" y="92002"/>
                      <a:pt x="70899" y="91997"/>
                      <a:pt x="70933" y="91989"/>
                    </a:cubicBezTo>
                    <a:cubicBezTo>
                      <a:pt x="71086" y="91936"/>
                      <a:pt x="71172" y="91766"/>
                      <a:pt x="71119" y="91609"/>
                    </a:cubicBezTo>
                    <a:cubicBezTo>
                      <a:pt x="70991" y="91233"/>
                      <a:pt x="70867" y="90856"/>
                      <a:pt x="70743" y="90476"/>
                    </a:cubicBezTo>
                    <a:cubicBezTo>
                      <a:pt x="70700" y="90351"/>
                      <a:pt x="70585" y="90270"/>
                      <a:pt x="70459" y="90270"/>
                    </a:cubicBezTo>
                    <a:close/>
                    <a:moveTo>
                      <a:pt x="134844" y="90467"/>
                    </a:moveTo>
                    <a:cubicBezTo>
                      <a:pt x="134698" y="90467"/>
                      <a:pt x="134563" y="90582"/>
                      <a:pt x="134547" y="90737"/>
                    </a:cubicBezTo>
                    <a:cubicBezTo>
                      <a:pt x="134509" y="91134"/>
                      <a:pt x="134472" y="91531"/>
                      <a:pt x="134435" y="91932"/>
                    </a:cubicBezTo>
                    <a:cubicBezTo>
                      <a:pt x="134419" y="92093"/>
                      <a:pt x="134543" y="92237"/>
                      <a:pt x="134708" y="92254"/>
                    </a:cubicBezTo>
                    <a:lnTo>
                      <a:pt x="134732" y="92254"/>
                    </a:lnTo>
                    <a:cubicBezTo>
                      <a:pt x="134886" y="92254"/>
                      <a:pt x="135018" y="92138"/>
                      <a:pt x="135030" y="91985"/>
                    </a:cubicBezTo>
                    <a:cubicBezTo>
                      <a:pt x="135068" y="91585"/>
                      <a:pt x="135104" y="91188"/>
                      <a:pt x="135142" y="90795"/>
                    </a:cubicBezTo>
                    <a:cubicBezTo>
                      <a:pt x="135159" y="90629"/>
                      <a:pt x="135035" y="90484"/>
                      <a:pt x="134873" y="90468"/>
                    </a:cubicBezTo>
                    <a:cubicBezTo>
                      <a:pt x="134863" y="90467"/>
                      <a:pt x="134854" y="90467"/>
                      <a:pt x="134844" y="90467"/>
                    </a:cubicBezTo>
                    <a:close/>
                    <a:moveTo>
                      <a:pt x="2887" y="90782"/>
                    </a:moveTo>
                    <a:cubicBezTo>
                      <a:pt x="2854" y="90782"/>
                      <a:pt x="2820" y="90787"/>
                      <a:pt x="2788" y="90799"/>
                    </a:cubicBezTo>
                    <a:cubicBezTo>
                      <a:pt x="2634" y="90852"/>
                      <a:pt x="2552" y="91022"/>
                      <a:pt x="2605" y="91179"/>
                    </a:cubicBezTo>
                    <a:cubicBezTo>
                      <a:pt x="2738" y="91556"/>
                      <a:pt x="2878" y="91932"/>
                      <a:pt x="3019" y="92308"/>
                    </a:cubicBezTo>
                    <a:cubicBezTo>
                      <a:pt x="3065" y="92428"/>
                      <a:pt x="3176" y="92502"/>
                      <a:pt x="3296" y="92502"/>
                    </a:cubicBezTo>
                    <a:cubicBezTo>
                      <a:pt x="3334" y="92502"/>
                      <a:pt x="3370" y="92493"/>
                      <a:pt x="3403" y="92482"/>
                    </a:cubicBezTo>
                    <a:cubicBezTo>
                      <a:pt x="3557" y="92424"/>
                      <a:pt x="3635" y="92254"/>
                      <a:pt x="3577" y="92097"/>
                    </a:cubicBezTo>
                    <a:cubicBezTo>
                      <a:pt x="3437" y="91724"/>
                      <a:pt x="3300" y="91352"/>
                      <a:pt x="3172" y="90980"/>
                    </a:cubicBezTo>
                    <a:cubicBezTo>
                      <a:pt x="3126" y="90857"/>
                      <a:pt x="3009" y="90782"/>
                      <a:pt x="2887" y="90782"/>
                    </a:cubicBezTo>
                    <a:close/>
                    <a:moveTo>
                      <a:pt x="71225" y="92536"/>
                    </a:moveTo>
                    <a:cubicBezTo>
                      <a:pt x="71193" y="92536"/>
                      <a:pt x="71159" y="92541"/>
                      <a:pt x="71127" y="92552"/>
                    </a:cubicBezTo>
                    <a:cubicBezTo>
                      <a:pt x="70970" y="92610"/>
                      <a:pt x="70891" y="92779"/>
                      <a:pt x="70945" y="92936"/>
                    </a:cubicBezTo>
                    <a:cubicBezTo>
                      <a:pt x="71082" y="93317"/>
                      <a:pt x="71218" y="93693"/>
                      <a:pt x="71359" y="94065"/>
                    </a:cubicBezTo>
                    <a:cubicBezTo>
                      <a:pt x="71405" y="94185"/>
                      <a:pt x="71520" y="94260"/>
                      <a:pt x="71640" y="94260"/>
                    </a:cubicBezTo>
                    <a:cubicBezTo>
                      <a:pt x="71672" y="94260"/>
                      <a:pt x="71710" y="94251"/>
                      <a:pt x="71743" y="94239"/>
                    </a:cubicBezTo>
                    <a:cubicBezTo>
                      <a:pt x="71901" y="94180"/>
                      <a:pt x="71979" y="94007"/>
                      <a:pt x="71921" y="93854"/>
                    </a:cubicBezTo>
                    <a:cubicBezTo>
                      <a:pt x="71781" y="93482"/>
                      <a:pt x="71644" y="93110"/>
                      <a:pt x="71508" y="92734"/>
                    </a:cubicBezTo>
                    <a:cubicBezTo>
                      <a:pt x="71465" y="92612"/>
                      <a:pt x="71350" y="92536"/>
                      <a:pt x="71225" y="92536"/>
                    </a:cubicBezTo>
                    <a:close/>
                    <a:moveTo>
                      <a:pt x="98067" y="92473"/>
                    </a:moveTo>
                    <a:cubicBezTo>
                      <a:pt x="98062" y="92473"/>
                      <a:pt x="98057" y="92473"/>
                      <a:pt x="98051" y="92474"/>
                    </a:cubicBezTo>
                    <a:cubicBezTo>
                      <a:pt x="97886" y="92486"/>
                      <a:pt x="97762" y="92626"/>
                      <a:pt x="97770" y="92791"/>
                    </a:cubicBezTo>
                    <a:lnTo>
                      <a:pt x="97849" y="93987"/>
                    </a:lnTo>
                    <a:cubicBezTo>
                      <a:pt x="97857" y="94144"/>
                      <a:pt x="97989" y="94264"/>
                      <a:pt x="98147" y="94264"/>
                    </a:cubicBezTo>
                    <a:lnTo>
                      <a:pt x="98163" y="94264"/>
                    </a:lnTo>
                    <a:cubicBezTo>
                      <a:pt x="98328" y="94255"/>
                      <a:pt x="98452" y="94111"/>
                      <a:pt x="98444" y="93949"/>
                    </a:cubicBezTo>
                    <a:lnTo>
                      <a:pt x="98370" y="92754"/>
                    </a:lnTo>
                    <a:cubicBezTo>
                      <a:pt x="98357" y="92594"/>
                      <a:pt x="98214" y="92473"/>
                      <a:pt x="98067" y="92473"/>
                    </a:cubicBezTo>
                    <a:close/>
                    <a:moveTo>
                      <a:pt x="134638" y="92849"/>
                    </a:moveTo>
                    <a:cubicBezTo>
                      <a:pt x="134494" y="92849"/>
                      <a:pt x="134348" y="92963"/>
                      <a:pt x="134331" y="93123"/>
                    </a:cubicBezTo>
                    <a:cubicBezTo>
                      <a:pt x="134303" y="93519"/>
                      <a:pt x="134270" y="93920"/>
                      <a:pt x="134241" y="94321"/>
                    </a:cubicBezTo>
                    <a:cubicBezTo>
                      <a:pt x="134228" y="94483"/>
                      <a:pt x="134352" y="94627"/>
                      <a:pt x="134514" y="94640"/>
                    </a:cubicBezTo>
                    <a:lnTo>
                      <a:pt x="134539" y="94640"/>
                    </a:lnTo>
                    <a:cubicBezTo>
                      <a:pt x="134692" y="94640"/>
                      <a:pt x="134824" y="94520"/>
                      <a:pt x="134837" y="94363"/>
                    </a:cubicBezTo>
                    <a:cubicBezTo>
                      <a:pt x="134865" y="93966"/>
                      <a:pt x="134898" y="93569"/>
                      <a:pt x="134927" y="93172"/>
                    </a:cubicBezTo>
                    <a:cubicBezTo>
                      <a:pt x="134944" y="93010"/>
                      <a:pt x="134820" y="92866"/>
                      <a:pt x="134654" y="92850"/>
                    </a:cubicBezTo>
                    <a:cubicBezTo>
                      <a:pt x="134649" y="92849"/>
                      <a:pt x="134643" y="92849"/>
                      <a:pt x="134638" y="92849"/>
                    </a:cubicBezTo>
                    <a:close/>
                    <a:moveTo>
                      <a:pt x="3729" y="93018"/>
                    </a:moveTo>
                    <a:cubicBezTo>
                      <a:pt x="3692" y="93018"/>
                      <a:pt x="3655" y="93025"/>
                      <a:pt x="3618" y="93039"/>
                    </a:cubicBezTo>
                    <a:cubicBezTo>
                      <a:pt x="3466" y="93102"/>
                      <a:pt x="3391" y="93275"/>
                      <a:pt x="3453" y="93428"/>
                    </a:cubicBezTo>
                    <a:cubicBezTo>
                      <a:pt x="3601" y="93800"/>
                      <a:pt x="3755" y="94168"/>
                      <a:pt x="3912" y="94537"/>
                    </a:cubicBezTo>
                    <a:cubicBezTo>
                      <a:pt x="3962" y="94652"/>
                      <a:pt x="4073" y="94718"/>
                      <a:pt x="4189" y="94718"/>
                    </a:cubicBezTo>
                    <a:cubicBezTo>
                      <a:pt x="4227" y="94718"/>
                      <a:pt x="4267" y="94714"/>
                      <a:pt x="4305" y="94697"/>
                    </a:cubicBezTo>
                    <a:cubicBezTo>
                      <a:pt x="4458" y="94632"/>
                      <a:pt x="4528" y="94458"/>
                      <a:pt x="4462" y="94304"/>
                    </a:cubicBezTo>
                    <a:cubicBezTo>
                      <a:pt x="4309" y="93941"/>
                      <a:pt x="4156" y="93573"/>
                      <a:pt x="4007" y="93205"/>
                    </a:cubicBezTo>
                    <a:cubicBezTo>
                      <a:pt x="3960" y="93089"/>
                      <a:pt x="3848" y="93018"/>
                      <a:pt x="3729" y="93018"/>
                    </a:cubicBezTo>
                    <a:close/>
                    <a:moveTo>
                      <a:pt x="167379" y="95831"/>
                    </a:moveTo>
                    <a:cubicBezTo>
                      <a:pt x="167003" y="95831"/>
                      <a:pt x="166630" y="95834"/>
                      <a:pt x="166254" y="95842"/>
                    </a:cubicBezTo>
                    <a:cubicBezTo>
                      <a:pt x="166089" y="95851"/>
                      <a:pt x="165961" y="95987"/>
                      <a:pt x="165965" y="96153"/>
                    </a:cubicBezTo>
                    <a:cubicBezTo>
                      <a:pt x="165970" y="96314"/>
                      <a:pt x="166102" y="96443"/>
                      <a:pt x="166262" y="96443"/>
                    </a:cubicBezTo>
                    <a:lnTo>
                      <a:pt x="166271" y="96443"/>
                    </a:lnTo>
                    <a:cubicBezTo>
                      <a:pt x="166639" y="96434"/>
                      <a:pt x="167011" y="96426"/>
                      <a:pt x="167379" y="96426"/>
                    </a:cubicBezTo>
                    <a:lnTo>
                      <a:pt x="167462" y="96426"/>
                    </a:lnTo>
                    <a:cubicBezTo>
                      <a:pt x="167627" y="96426"/>
                      <a:pt x="167760" y="96294"/>
                      <a:pt x="167760" y="96128"/>
                    </a:cubicBezTo>
                    <a:cubicBezTo>
                      <a:pt x="167760" y="95962"/>
                      <a:pt x="167627" y="95831"/>
                      <a:pt x="167462" y="95831"/>
                    </a:cubicBezTo>
                    <a:close/>
                    <a:moveTo>
                      <a:pt x="72069" y="94775"/>
                    </a:moveTo>
                    <a:cubicBezTo>
                      <a:pt x="72032" y="94775"/>
                      <a:pt x="71995" y="94782"/>
                      <a:pt x="71958" y="94797"/>
                    </a:cubicBezTo>
                    <a:cubicBezTo>
                      <a:pt x="71805" y="94859"/>
                      <a:pt x="71731" y="95033"/>
                      <a:pt x="71792" y="95186"/>
                    </a:cubicBezTo>
                    <a:cubicBezTo>
                      <a:pt x="71941" y="95562"/>
                      <a:pt x="72099" y="95930"/>
                      <a:pt x="72252" y="96298"/>
                    </a:cubicBezTo>
                    <a:cubicBezTo>
                      <a:pt x="72302" y="96409"/>
                      <a:pt x="72413" y="96479"/>
                      <a:pt x="72529" y="96479"/>
                    </a:cubicBezTo>
                    <a:cubicBezTo>
                      <a:pt x="72565" y="96479"/>
                      <a:pt x="72607" y="96472"/>
                      <a:pt x="72645" y="96455"/>
                    </a:cubicBezTo>
                    <a:cubicBezTo>
                      <a:pt x="72798" y="96388"/>
                      <a:pt x="72868" y="96215"/>
                      <a:pt x="72802" y="96062"/>
                    </a:cubicBezTo>
                    <a:cubicBezTo>
                      <a:pt x="72649" y="95703"/>
                      <a:pt x="72496" y="95334"/>
                      <a:pt x="72347" y="94962"/>
                    </a:cubicBezTo>
                    <a:cubicBezTo>
                      <a:pt x="72300" y="94846"/>
                      <a:pt x="72187" y="94775"/>
                      <a:pt x="72069" y="94775"/>
                    </a:cubicBezTo>
                    <a:close/>
                    <a:moveTo>
                      <a:pt x="168665" y="95851"/>
                    </a:moveTo>
                    <a:cubicBezTo>
                      <a:pt x="168491" y="95859"/>
                      <a:pt x="168363" y="95975"/>
                      <a:pt x="168355" y="96140"/>
                    </a:cubicBezTo>
                    <a:cubicBezTo>
                      <a:pt x="168351" y="96306"/>
                      <a:pt x="168483" y="96443"/>
                      <a:pt x="168644" y="96447"/>
                    </a:cubicBezTo>
                    <a:cubicBezTo>
                      <a:pt x="169041" y="96459"/>
                      <a:pt x="169434" y="96479"/>
                      <a:pt x="169831" y="96504"/>
                    </a:cubicBezTo>
                    <a:lnTo>
                      <a:pt x="169847" y="96504"/>
                    </a:lnTo>
                    <a:cubicBezTo>
                      <a:pt x="170004" y="96504"/>
                      <a:pt x="170137" y="96384"/>
                      <a:pt x="170145" y="96223"/>
                    </a:cubicBezTo>
                    <a:cubicBezTo>
                      <a:pt x="170157" y="96058"/>
                      <a:pt x="170033" y="95917"/>
                      <a:pt x="169868" y="95909"/>
                    </a:cubicBezTo>
                    <a:cubicBezTo>
                      <a:pt x="169467" y="95880"/>
                      <a:pt x="169066" y="95863"/>
                      <a:pt x="168665" y="95851"/>
                    </a:cubicBezTo>
                    <a:close/>
                    <a:moveTo>
                      <a:pt x="165069" y="95897"/>
                    </a:moveTo>
                    <a:cubicBezTo>
                      <a:pt x="165063" y="95897"/>
                      <a:pt x="165057" y="95897"/>
                      <a:pt x="165052" y="95897"/>
                    </a:cubicBezTo>
                    <a:cubicBezTo>
                      <a:pt x="164650" y="95922"/>
                      <a:pt x="164249" y="95951"/>
                      <a:pt x="163848" y="95983"/>
                    </a:cubicBezTo>
                    <a:cubicBezTo>
                      <a:pt x="163687" y="96000"/>
                      <a:pt x="163563" y="96145"/>
                      <a:pt x="163579" y="96306"/>
                    </a:cubicBezTo>
                    <a:cubicBezTo>
                      <a:pt x="163592" y="96463"/>
                      <a:pt x="163720" y="96579"/>
                      <a:pt x="163873" y="96579"/>
                    </a:cubicBezTo>
                    <a:lnTo>
                      <a:pt x="163902" y="96579"/>
                    </a:lnTo>
                    <a:cubicBezTo>
                      <a:pt x="164295" y="96546"/>
                      <a:pt x="164692" y="96517"/>
                      <a:pt x="165088" y="96492"/>
                    </a:cubicBezTo>
                    <a:cubicBezTo>
                      <a:pt x="165250" y="96483"/>
                      <a:pt x="165378" y="96344"/>
                      <a:pt x="165365" y="96178"/>
                    </a:cubicBezTo>
                    <a:cubicBezTo>
                      <a:pt x="165358" y="96018"/>
                      <a:pt x="165230" y="95897"/>
                      <a:pt x="165069" y="95897"/>
                    </a:cubicBezTo>
                    <a:close/>
                    <a:moveTo>
                      <a:pt x="98220" y="94863"/>
                    </a:moveTo>
                    <a:cubicBezTo>
                      <a:pt x="98215" y="94863"/>
                      <a:pt x="98209" y="94863"/>
                      <a:pt x="98204" y="94863"/>
                    </a:cubicBezTo>
                    <a:cubicBezTo>
                      <a:pt x="98039" y="94871"/>
                      <a:pt x="97911" y="95016"/>
                      <a:pt x="97923" y="95182"/>
                    </a:cubicBezTo>
                    <a:lnTo>
                      <a:pt x="98002" y="96372"/>
                    </a:lnTo>
                    <a:cubicBezTo>
                      <a:pt x="98010" y="96533"/>
                      <a:pt x="98142" y="96653"/>
                      <a:pt x="98299" y="96653"/>
                    </a:cubicBezTo>
                    <a:lnTo>
                      <a:pt x="98320" y="96653"/>
                    </a:lnTo>
                    <a:cubicBezTo>
                      <a:pt x="98485" y="96641"/>
                      <a:pt x="98609" y="96500"/>
                      <a:pt x="98597" y="96335"/>
                    </a:cubicBezTo>
                    <a:lnTo>
                      <a:pt x="98519" y="95140"/>
                    </a:lnTo>
                    <a:cubicBezTo>
                      <a:pt x="98510" y="94979"/>
                      <a:pt x="98379" y="94863"/>
                      <a:pt x="98220" y="94863"/>
                    </a:cubicBezTo>
                    <a:close/>
                    <a:moveTo>
                      <a:pt x="171036" y="95999"/>
                    </a:moveTo>
                    <a:cubicBezTo>
                      <a:pt x="170881" y="95999"/>
                      <a:pt x="170756" y="96117"/>
                      <a:pt x="170740" y="96269"/>
                    </a:cubicBezTo>
                    <a:cubicBezTo>
                      <a:pt x="170724" y="96434"/>
                      <a:pt x="170848" y="96579"/>
                      <a:pt x="171009" y="96596"/>
                    </a:cubicBezTo>
                    <a:cubicBezTo>
                      <a:pt x="171406" y="96632"/>
                      <a:pt x="171794" y="96674"/>
                      <a:pt x="172187" y="96724"/>
                    </a:cubicBezTo>
                    <a:cubicBezTo>
                      <a:pt x="172200" y="96724"/>
                      <a:pt x="172212" y="96728"/>
                      <a:pt x="172225" y="96728"/>
                    </a:cubicBezTo>
                    <a:cubicBezTo>
                      <a:pt x="172374" y="96728"/>
                      <a:pt x="172502" y="96616"/>
                      <a:pt x="172523" y="96463"/>
                    </a:cubicBezTo>
                    <a:cubicBezTo>
                      <a:pt x="172543" y="96302"/>
                      <a:pt x="172423" y="96153"/>
                      <a:pt x="172262" y="96132"/>
                    </a:cubicBezTo>
                    <a:cubicBezTo>
                      <a:pt x="171865" y="96083"/>
                      <a:pt x="171468" y="96037"/>
                      <a:pt x="171067" y="96000"/>
                    </a:cubicBezTo>
                    <a:cubicBezTo>
                      <a:pt x="171057" y="95999"/>
                      <a:pt x="171046" y="95999"/>
                      <a:pt x="171036" y="95999"/>
                    </a:cubicBezTo>
                    <a:close/>
                    <a:moveTo>
                      <a:pt x="162687" y="96105"/>
                    </a:moveTo>
                    <a:cubicBezTo>
                      <a:pt x="162674" y="96105"/>
                      <a:pt x="162662" y="96106"/>
                      <a:pt x="162649" y="96107"/>
                    </a:cubicBezTo>
                    <a:cubicBezTo>
                      <a:pt x="162252" y="96153"/>
                      <a:pt x="161856" y="96207"/>
                      <a:pt x="161455" y="96264"/>
                    </a:cubicBezTo>
                    <a:cubicBezTo>
                      <a:pt x="161293" y="96289"/>
                      <a:pt x="161182" y="96443"/>
                      <a:pt x="161202" y="96604"/>
                    </a:cubicBezTo>
                    <a:cubicBezTo>
                      <a:pt x="161226" y="96752"/>
                      <a:pt x="161355" y="96860"/>
                      <a:pt x="161499" y="96860"/>
                    </a:cubicBezTo>
                    <a:cubicBezTo>
                      <a:pt x="161512" y="96860"/>
                      <a:pt x="161529" y="96860"/>
                      <a:pt x="161545" y="96856"/>
                    </a:cubicBezTo>
                    <a:cubicBezTo>
                      <a:pt x="161938" y="96798"/>
                      <a:pt x="162327" y="96748"/>
                      <a:pt x="162720" y="96699"/>
                    </a:cubicBezTo>
                    <a:cubicBezTo>
                      <a:pt x="162885" y="96682"/>
                      <a:pt x="163001" y="96533"/>
                      <a:pt x="162984" y="96368"/>
                    </a:cubicBezTo>
                    <a:cubicBezTo>
                      <a:pt x="162965" y="96219"/>
                      <a:pt x="162836" y="96105"/>
                      <a:pt x="162687" y="96105"/>
                    </a:cubicBezTo>
                    <a:close/>
                    <a:moveTo>
                      <a:pt x="4665" y="95218"/>
                    </a:moveTo>
                    <a:cubicBezTo>
                      <a:pt x="4624" y="95218"/>
                      <a:pt x="4583" y="95226"/>
                      <a:pt x="4544" y="95243"/>
                    </a:cubicBezTo>
                    <a:cubicBezTo>
                      <a:pt x="4391" y="95310"/>
                      <a:pt x="4326" y="95487"/>
                      <a:pt x="4391" y="95636"/>
                    </a:cubicBezTo>
                    <a:cubicBezTo>
                      <a:pt x="4557" y="96004"/>
                      <a:pt x="4727" y="96368"/>
                      <a:pt x="4896" y="96728"/>
                    </a:cubicBezTo>
                    <a:cubicBezTo>
                      <a:pt x="4946" y="96835"/>
                      <a:pt x="5053" y="96901"/>
                      <a:pt x="5164" y="96901"/>
                    </a:cubicBezTo>
                    <a:cubicBezTo>
                      <a:pt x="5210" y="96901"/>
                      <a:pt x="5252" y="96889"/>
                      <a:pt x="5293" y="96872"/>
                    </a:cubicBezTo>
                    <a:cubicBezTo>
                      <a:pt x="5442" y="96802"/>
                      <a:pt x="5508" y="96620"/>
                      <a:pt x="5437" y="96472"/>
                    </a:cubicBezTo>
                    <a:cubicBezTo>
                      <a:pt x="5269" y="96115"/>
                      <a:pt x="5103" y="95756"/>
                      <a:pt x="4937" y="95392"/>
                    </a:cubicBezTo>
                    <a:cubicBezTo>
                      <a:pt x="4889" y="95282"/>
                      <a:pt x="4779" y="95218"/>
                      <a:pt x="4665" y="95218"/>
                    </a:cubicBezTo>
                    <a:close/>
                    <a:moveTo>
                      <a:pt x="134457" y="95239"/>
                    </a:moveTo>
                    <a:cubicBezTo>
                      <a:pt x="134302" y="95239"/>
                      <a:pt x="134166" y="95356"/>
                      <a:pt x="134154" y="95516"/>
                    </a:cubicBezTo>
                    <a:cubicBezTo>
                      <a:pt x="134129" y="95913"/>
                      <a:pt x="134104" y="96310"/>
                      <a:pt x="134079" y="96711"/>
                    </a:cubicBezTo>
                    <a:cubicBezTo>
                      <a:pt x="134068" y="96872"/>
                      <a:pt x="134196" y="97017"/>
                      <a:pt x="134360" y="97025"/>
                    </a:cubicBezTo>
                    <a:lnTo>
                      <a:pt x="134377" y="97025"/>
                    </a:lnTo>
                    <a:cubicBezTo>
                      <a:pt x="134534" y="97025"/>
                      <a:pt x="134667" y="96905"/>
                      <a:pt x="134675" y="96744"/>
                    </a:cubicBezTo>
                    <a:cubicBezTo>
                      <a:pt x="134700" y="96348"/>
                      <a:pt x="134724" y="95951"/>
                      <a:pt x="134749" y="95558"/>
                    </a:cubicBezTo>
                    <a:cubicBezTo>
                      <a:pt x="134762" y="95392"/>
                      <a:pt x="134638" y="95247"/>
                      <a:pt x="134472" y="95239"/>
                    </a:cubicBezTo>
                    <a:cubicBezTo>
                      <a:pt x="134467" y="95239"/>
                      <a:pt x="134462" y="95239"/>
                      <a:pt x="134457" y="95239"/>
                    </a:cubicBezTo>
                    <a:close/>
                    <a:moveTo>
                      <a:pt x="173407" y="96294"/>
                    </a:moveTo>
                    <a:cubicBezTo>
                      <a:pt x="173263" y="96294"/>
                      <a:pt x="173132" y="96399"/>
                      <a:pt x="173109" y="96546"/>
                    </a:cubicBezTo>
                    <a:cubicBezTo>
                      <a:pt x="173084" y="96711"/>
                      <a:pt x="173196" y="96864"/>
                      <a:pt x="173357" y="96889"/>
                    </a:cubicBezTo>
                    <a:cubicBezTo>
                      <a:pt x="173750" y="96951"/>
                      <a:pt x="174139" y="97017"/>
                      <a:pt x="174523" y="97092"/>
                    </a:cubicBezTo>
                    <a:cubicBezTo>
                      <a:pt x="174544" y="97092"/>
                      <a:pt x="174565" y="97096"/>
                      <a:pt x="174582" y="97096"/>
                    </a:cubicBezTo>
                    <a:cubicBezTo>
                      <a:pt x="174722" y="97096"/>
                      <a:pt x="174846" y="96996"/>
                      <a:pt x="174875" y="96852"/>
                    </a:cubicBezTo>
                    <a:cubicBezTo>
                      <a:pt x="174904" y="96691"/>
                      <a:pt x="174801" y="96533"/>
                      <a:pt x="174635" y="96504"/>
                    </a:cubicBezTo>
                    <a:cubicBezTo>
                      <a:pt x="174242" y="96430"/>
                      <a:pt x="173849" y="96359"/>
                      <a:pt x="173452" y="96298"/>
                    </a:cubicBezTo>
                    <a:cubicBezTo>
                      <a:pt x="173437" y="96296"/>
                      <a:pt x="173422" y="96294"/>
                      <a:pt x="173407" y="96294"/>
                    </a:cubicBezTo>
                    <a:close/>
                    <a:moveTo>
                      <a:pt x="160321" y="96454"/>
                    </a:moveTo>
                    <a:cubicBezTo>
                      <a:pt x="160304" y="96454"/>
                      <a:pt x="160286" y="96456"/>
                      <a:pt x="160268" y="96459"/>
                    </a:cubicBezTo>
                    <a:cubicBezTo>
                      <a:pt x="159871" y="96529"/>
                      <a:pt x="159478" y="96604"/>
                      <a:pt x="159085" y="96686"/>
                    </a:cubicBezTo>
                    <a:cubicBezTo>
                      <a:pt x="158924" y="96720"/>
                      <a:pt x="158820" y="96880"/>
                      <a:pt x="158854" y="97042"/>
                    </a:cubicBezTo>
                    <a:cubicBezTo>
                      <a:pt x="158883" y="97182"/>
                      <a:pt x="159007" y="97277"/>
                      <a:pt x="159143" y="97277"/>
                    </a:cubicBezTo>
                    <a:cubicBezTo>
                      <a:pt x="159163" y="97277"/>
                      <a:pt x="159184" y="97277"/>
                      <a:pt x="159205" y="97273"/>
                    </a:cubicBezTo>
                    <a:cubicBezTo>
                      <a:pt x="159594" y="97191"/>
                      <a:pt x="159982" y="97117"/>
                      <a:pt x="160371" y="97046"/>
                    </a:cubicBezTo>
                    <a:cubicBezTo>
                      <a:pt x="160537" y="97017"/>
                      <a:pt x="160644" y="96864"/>
                      <a:pt x="160615" y="96703"/>
                    </a:cubicBezTo>
                    <a:cubicBezTo>
                      <a:pt x="160590" y="96555"/>
                      <a:pt x="160465" y="96454"/>
                      <a:pt x="160321" y="96454"/>
                    </a:cubicBezTo>
                    <a:close/>
                    <a:moveTo>
                      <a:pt x="175750" y="96738"/>
                    </a:moveTo>
                    <a:cubicBezTo>
                      <a:pt x="175613" y="96738"/>
                      <a:pt x="175491" y="96831"/>
                      <a:pt x="175458" y="96972"/>
                    </a:cubicBezTo>
                    <a:cubicBezTo>
                      <a:pt x="175421" y="97132"/>
                      <a:pt x="175524" y="97290"/>
                      <a:pt x="175685" y="97327"/>
                    </a:cubicBezTo>
                    <a:cubicBezTo>
                      <a:pt x="176070" y="97414"/>
                      <a:pt x="176454" y="97505"/>
                      <a:pt x="176835" y="97604"/>
                    </a:cubicBezTo>
                    <a:cubicBezTo>
                      <a:pt x="176860" y="97609"/>
                      <a:pt x="176885" y="97613"/>
                      <a:pt x="176910" y="97613"/>
                    </a:cubicBezTo>
                    <a:cubicBezTo>
                      <a:pt x="177045" y="97613"/>
                      <a:pt x="177166" y="97521"/>
                      <a:pt x="177198" y="97389"/>
                    </a:cubicBezTo>
                    <a:cubicBezTo>
                      <a:pt x="177240" y="97228"/>
                      <a:pt x="177145" y="97067"/>
                      <a:pt x="176984" y="97025"/>
                    </a:cubicBezTo>
                    <a:cubicBezTo>
                      <a:pt x="176595" y="96922"/>
                      <a:pt x="176206" y="96831"/>
                      <a:pt x="175813" y="96744"/>
                    </a:cubicBezTo>
                    <a:cubicBezTo>
                      <a:pt x="175792" y="96740"/>
                      <a:pt x="175771" y="96738"/>
                      <a:pt x="175750" y="96738"/>
                    </a:cubicBezTo>
                    <a:close/>
                    <a:moveTo>
                      <a:pt x="157975" y="96943"/>
                    </a:moveTo>
                    <a:cubicBezTo>
                      <a:pt x="157953" y="96943"/>
                      <a:pt x="157930" y="96946"/>
                      <a:pt x="157907" y="96951"/>
                    </a:cubicBezTo>
                    <a:lnTo>
                      <a:pt x="156745" y="97241"/>
                    </a:lnTo>
                    <a:cubicBezTo>
                      <a:pt x="156584" y="97281"/>
                      <a:pt x="156488" y="97443"/>
                      <a:pt x="156530" y="97604"/>
                    </a:cubicBezTo>
                    <a:cubicBezTo>
                      <a:pt x="156563" y="97741"/>
                      <a:pt x="156687" y="97832"/>
                      <a:pt x="156820" y="97832"/>
                    </a:cubicBezTo>
                    <a:cubicBezTo>
                      <a:pt x="156844" y="97832"/>
                      <a:pt x="156869" y="97827"/>
                      <a:pt x="156894" y="97819"/>
                    </a:cubicBezTo>
                    <a:lnTo>
                      <a:pt x="158047" y="97534"/>
                    </a:lnTo>
                    <a:cubicBezTo>
                      <a:pt x="158209" y="97493"/>
                      <a:pt x="158308" y="97331"/>
                      <a:pt x="158266" y="97170"/>
                    </a:cubicBezTo>
                    <a:cubicBezTo>
                      <a:pt x="158235" y="97035"/>
                      <a:pt x="158111" y="96943"/>
                      <a:pt x="157975" y="96943"/>
                    </a:cubicBezTo>
                    <a:close/>
                    <a:moveTo>
                      <a:pt x="178061" y="97328"/>
                    </a:moveTo>
                    <a:cubicBezTo>
                      <a:pt x="177930" y="97328"/>
                      <a:pt x="177811" y="97413"/>
                      <a:pt x="177773" y="97546"/>
                    </a:cubicBezTo>
                    <a:cubicBezTo>
                      <a:pt x="177728" y="97703"/>
                      <a:pt x="177818" y="97869"/>
                      <a:pt x="177976" y="97914"/>
                    </a:cubicBezTo>
                    <a:cubicBezTo>
                      <a:pt x="178356" y="98025"/>
                      <a:pt x="178732" y="98142"/>
                      <a:pt x="179108" y="98266"/>
                    </a:cubicBezTo>
                    <a:cubicBezTo>
                      <a:pt x="179137" y="98274"/>
                      <a:pt x="179171" y="98279"/>
                      <a:pt x="179200" y="98279"/>
                    </a:cubicBezTo>
                    <a:cubicBezTo>
                      <a:pt x="179328" y="98279"/>
                      <a:pt x="179444" y="98199"/>
                      <a:pt x="179485" y="98075"/>
                    </a:cubicBezTo>
                    <a:cubicBezTo>
                      <a:pt x="179534" y="97918"/>
                      <a:pt x="179452" y="97749"/>
                      <a:pt x="179295" y="97695"/>
                    </a:cubicBezTo>
                    <a:cubicBezTo>
                      <a:pt x="178914" y="97571"/>
                      <a:pt x="178530" y="97455"/>
                      <a:pt x="178145" y="97340"/>
                    </a:cubicBezTo>
                    <a:cubicBezTo>
                      <a:pt x="178117" y="97332"/>
                      <a:pt x="178089" y="97328"/>
                      <a:pt x="178061" y="97328"/>
                    </a:cubicBezTo>
                    <a:close/>
                    <a:moveTo>
                      <a:pt x="155658" y="97530"/>
                    </a:moveTo>
                    <a:cubicBezTo>
                      <a:pt x="155635" y="97530"/>
                      <a:pt x="155611" y="97533"/>
                      <a:pt x="155587" y="97538"/>
                    </a:cubicBezTo>
                    <a:cubicBezTo>
                      <a:pt x="155203" y="97641"/>
                      <a:pt x="154818" y="97741"/>
                      <a:pt x="154429" y="97844"/>
                    </a:cubicBezTo>
                    <a:cubicBezTo>
                      <a:pt x="154272" y="97886"/>
                      <a:pt x="154177" y="98050"/>
                      <a:pt x="154219" y="98208"/>
                    </a:cubicBezTo>
                    <a:cubicBezTo>
                      <a:pt x="154256" y="98344"/>
                      <a:pt x="154376" y="98431"/>
                      <a:pt x="154509" y="98431"/>
                    </a:cubicBezTo>
                    <a:cubicBezTo>
                      <a:pt x="154533" y="98431"/>
                      <a:pt x="154558" y="98427"/>
                      <a:pt x="154587" y="98422"/>
                    </a:cubicBezTo>
                    <a:cubicBezTo>
                      <a:pt x="154971" y="98319"/>
                      <a:pt x="155356" y="98220"/>
                      <a:pt x="155736" y="98117"/>
                    </a:cubicBezTo>
                    <a:cubicBezTo>
                      <a:pt x="155898" y="98075"/>
                      <a:pt x="155992" y="97914"/>
                      <a:pt x="155951" y="97753"/>
                    </a:cubicBezTo>
                    <a:cubicBezTo>
                      <a:pt x="155916" y="97619"/>
                      <a:pt x="155794" y="97530"/>
                      <a:pt x="155658" y="97530"/>
                    </a:cubicBezTo>
                    <a:close/>
                    <a:moveTo>
                      <a:pt x="73012" y="96974"/>
                    </a:moveTo>
                    <a:cubicBezTo>
                      <a:pt x="72970" y="96974"/>
                      <a:pt x="72928" y="96983"/>
                      <a:pt x="72888" y="97000"/>
                    </a:cubicBezTo>
                    <a:cubicBezTo>
                      <a:pt x="72739" y="97071"/>
                      <a:pt x="72674" y="97249"/>
                      <a:pt x="72744" y="97397"/>
                    </a:cubicBezTo>
                    <a:cubicBezTo>
                      <a:pt x="72913" y="97765"/>
                      <a:pt x="73086" y="98130"/>
                      <a:pt x="73265" y="98485"/>
                    </a:cubicBezTo>
                    <a:cubicBezTo>
                      <a:pt x="73319" y="98588"/>
                      <a:pt x="73422" y="98651"/>
                      <a:pt x="73533" y="98651"/>
                    </a:cubicBezTo>
                    <a:cubicBezTo>
                      <a:pt x="73579" y="98651"/>
                      <a:pt x="73624" y="98638"/>
                      <a:pt x="73666" y="98617"/>
                    </a:cubicBezTo>
                    <a:cubicBezTo>
                      <a:pt x="73815" y="98542"/>
                      <a:pt x="73872" y="98365"/>
                      <a:pt x="73798" y="98216"/>
                    </a:cubicBezTo>
                    <a:cubicBezTo>
                      <a:pt x="73624" y="97865"/>
                      <a:pt x="73451" y="97509"/>
                      <a:pt x="73285" y="97149"/>
                    </a:cubicBezTo>
                    <a:cubicBezTo>
                      <a:pt x="73234" y="97037"/>
                      <a:pt x="73125" y="96974"/>
                      <a:pt x="73012" y="96974"/>
                    </a:cubicBezTo>
                    <a:close/>
                    <a:moveTo>
                      <a:pt x="5689" y="97378"/>
                    </a:moveTo>
                    <a:cubicBezTo>
                      <a:pt x="5644" y="97378"/>
                      <a:pt x="5597" y="97388"/>
                      <a:pt x="5553" y="97410"/>
                    </a:cubicBezTo>
                    <a:cubicBezTo>
                      <a:pt x="5404" y="97480"/>
                      <a:pt x="5347" y="97662"/>
                      <a:pt x="5421" y="97807"/>
                    </a:cubicBezTo>
                    <a:cubicBezTo>
                      <a:pt x="5599" y="98166"/>
                      <a:pt x="5777" y="98522"/>
                      <a:pt x="5963" y="98878"/>
                    </a:cubicBezTo>
                    <a:cubicBezTo>
                      <a:pt x="6017" y="98981"/>
                      <a:pt x="6120" y="99039"/>
                      <a:pt x="6227" y="99039"/>
                    </a:cubicBezTo>
                    <a:cubicBezTo>
                      <a:pt x="6277" y="99039"/>
                      <a:pt x="6322" y="99031"/>
                      <a:pt x="6368" y="99006"/>
                    </a:cubicBezTo>
                    <a:cubicBezTo>
                      <a:pt x="6513" y="98931"/>
                      <a:pt x="6570" y="98750"/>
                      <a:pt x="6492" y="98605"/>
                    </a:cubicBezTo>
                    <a:cubicBezTo>
                      <a:pt x="6310" y="98249"/>
                      <a:pt x="6132" y="97897"/>
                      <a:pt x="5954" y="97542"/>
                    </a:cubicBezTo>
                    <a:cubicBezTo>
                      <a:pt x="5902" y="97437"/>
                      <a:pt x="5798" y="97378"/>
                      <a:pt x="5689" y="97378"/>
                    </a:cubicBezTo>
                    <a:close/>
                    <a:moveTo>
                      <a:pt x="98365" y="97248"/>
                    </a:moveTo>
                    <a:cubicBezTo>
                      <a:pt x="98362" y="97248"/>
                      <a:pt x="98360" y="97248"/>
                      <a:pt x="98357" y="97249"/>
                    </a:cubicBezTo>
                    <a:cubicBezTo>
                      <a:pt x="98191" y="97261"/>
                      <a:pt x="98067" y="97401"/>
                      <a:pt x="98080" y="97567"/>
                    </a:cubicBezTo>
                    <a:lnTo>
                      <a:pt x="98159" y="98762"/>
                    </a:lnTo>
                    <a:cubicBezTo>
                      <a:pt x="98171" y="98919"/>
                      <a:pt x="98303" y="99039"/>
                      <a:pt x="98456" y="99039"/>
                    </a:cubicBezTo>
                    <a:lnTo>
                      <a:pt x="98477" y="99039"/>
                    </a:lnTo>
                    <a:cubicBezTo>
                      <a:pt x="98643" y="99031"/>
                      <a:pt x="98767" y="98886"/>
                      <a:pt x="98758" y="98720"/>
                    </a:cubicBezTo>
                    <a:lnTo>
                      <a:pt x="98676" y="97529"/>
                    </a:lnTo>
                    <a:cubicBezTo>
                      <a:pt x="98663" y="97367"/>
                      <a:pt x="98519" y="97248"/>
                      <a:pt x="98365" y="97248"/>
                    </a:cubicBezTo>
                    <a:close/>
                    <a:moveTo>
                      <a:pt x="153358" y="98143"/>
                    </a:moveTo>
                    <a:cubicBezTo>
                      <a:pt x="153331" y="98143"/>
                      <a:pt x="153304" y="98147"/>
                      <a:pt x="153276" y="98154"/>
                    </a:cubicBezTo>
                    <a:lnTo>
                      <a:pt x="152122" y="98468"/>
                    </a:lnTo>
                    <a:cubicBezTo>
                      <a:pt x="151965" y="98514"/>
                      <a:pt x="151870" y="98675"/>
                      <a:pt x="151916" y="98836"/>
                    </a:cubicBezTo>
                    <a:cubicBezTo>
                      <a:pt x="151949" y="98968"/>
                      <a:pt x="152073" y="99055"/>
                      <a:pt x="152202" y="99055"/>
                    </a:cubicBezTo>
                    <a:cubicBezTo>
                      <a:pt x="152230" y="99055"/>
                      <a:pt x="152255" y="99052"/>
                      <a:pt x="152280" y="99043"/>
                    </a:cubicBezTo>
                    <a:lnTo>
                      <a:pt x="153433" y="98729"/>
                    </a:lnTo>
                    <a:cubicBezTo>
                      <a:pt x="153591" y="98687"/>
                      <a:pt x="153685" y="98522"/>
                      <a:pt x="153644" y="98365"/>
                    </a:cubicBezTo>
                    <a:cubicBezTo>
                      <a:pt x="153606" y="98231"/>
                      <a:pt x="153489" y="98143"/>
                      <a:pt x="153358" y="98143"/>
                    </a:cubicBezTo>
                    <a:close/>
                    <a:moveTo>
                      <a:pt x="180327" y="98073"/>
                    </a:moveTo>
                    <a:cubicBezTo>
                      <a:pt x="180205" y="98073"/>
                      <a:pt x="180092" y="98148"/>
                      <a:pt x="180047" y="98270"/>
                    </a:cubicBezTo>
                    <a:cubicBezTo>
                      <a:pt x="179990" y="98422"/>
                      <a:pt x="180068" y="98596"/>
                      <a:pt x="180225" y="98651"/>
                    </a:cubicBezTo>
                    <a:cubicBezTo>
                      <a:pt x="180597" y="98787"/>
                      <a:pt x="180965" y="98931"/>
                      <a:pt x="181329" y="99076"/>
                    </a:cubicBezTo>
                    <a:cubicBezTo>
                      <a:pt x="181366" y="99092"/>
                      <a:pt x="181404" y="99097"/>
                      <a:pt x="181440" y="99097"/>
                    </a:cubicBezTo>
                    <a:cubicBezTo>
                      <a:pt x="181560" y="99097"/>
                      <a:pt x="181673" y="99027"/>
                      <a:pt x="181717" y="98911"/>
                    </a:cubicBezTo>
                    <a:cubicBezTo>
                      <a:pt x="181780" y="98758"/>
                      <a:pt x="181705" y="98584"/>
                      <a:pt x="181552" y="98522"/>
                    </a:cubicBezTo>
                    <a:cubicBezTo>
                      <a:pt x="181180" y="98373"/>
                      <a:pt x="180808" y="98229"/>
                      <a:pt x="180432" y="98092"/>
                    </a:cubicBezTo>
                    <a:cubicBezTo>
                      <a:pt x="180397" y="98079"/>
                      <a:pt x="180362" y="98073"/>
                      <a:pt x="180327" y="98073"/>
                    </a:cubicBezTo>
                    <a:close/>
                    <a:moveTo>
                      <a:pt x="134303" y="97620"/>
                    </a:moveTo>
                    <a:cubicBezTo>
                      <a:pt x="134124" y="97620"/>
                      <a:pt x="134021" y="97747"/>
                      <a:pt x="134013" y="97901"/>
                    </a:cubicBezTo>
                    <a:cubicBezTo>
                      <a:pt x="133993" y="98298"/>
                      <a:pt x="133972" y="98700"/>
                      <a:pt x="133955" y="99097"/>
                    </a:cubicBezTo>
                    <a:cubicBezTo>
                      <a:pt x="133947" y="99262"/>
                      <a:pt x="134075" y="99403"/>
                      <a:pt x="134241" y="99411"/>
                    </a:cubicBezTo>
                    <a:lnTo>
                      <a:pt x="134253" y="99411"/>
                    </a:lnTo>
                    <a:cubicBezTo>
                      <a:pt x="134415" y="99411"/>
                      <a:pt x="134547" y="99287"/>
                      <a:pt x="134551" y="99126"/>
                    </a:cubicBezTo>
                    <a:cubicBezTo>
                      <a:pt x="134572" y="98725"/>
                      <a:pt x="134588" y="98332"/>
                      <a:pt x="134608" y="97935"/>
                    </a:cubicBezTo>
                    <a:cubicBezTo>
                      <a:pt x="134617" y="97769"/>
                      <a:pt x="134493" y="97629"/>
                      <a:pt x="134327" y="97621"/>
                    </a:cubicBezTo>
                    <a:cubicBezTo>
                      <a:pt x="134319" y="97620"/>
                      <a:pt x="134311" y="97620"/>
                      <a:pt x="134303" y="97620"/>
                    </a:cubicBezTo>
                    <a:close/>
                    <a:moveTo>
                      <a:pt x="151053" y="98775"/>
                    </a:moveTo>
                    <a:cubicBezTo>
                      <a:pt x="151027" y="98775"/>
                      <a:pt x="151000" y="98779"/>
                      <a:pt x="150973" y="98787"/>
                    </a:cubicBezTo>
                    <a:lnTo>
                      <a:pt x="149820" y="99113"/>
                    </a:lnTo>
                    <a:cubicBezTo>
                      <a:pt x="149662" y="99159"/>
                      <a:pt x="149572" y="99324"/>
                      <a:pt x="149613" y="99481"/>
                    </a:cubicBezTo>
                    <a:cubicBezTo>
                      <a:pt x="149650" y="99613"/>
                      <a:pt x="149770" y="99700"/>
                      <a:pt x="149902" y="99700"/>
                    </a:cubicBezTo>
                    <a:cubicBezTo>
                      <a:pt x="149927" y="99700"/>
                      <a:pt x="149956" y="99696"/>
                      <a:pt x="149985" y="99688"/>
                    </a:cubicBezTo>
                    <a:lnTo>
                      <a:pt x="151135" y="99365"/>
                    </a:lnTo>
                    <a:cubicBezTo>
                      <a:pt x="151292" y="99320"/>
                      <a:pt x="151383" y="99155"/>
                      <a:pt x="151341" y="98993"/>
                    </a:cubicBezTo>
                    <a:cubicBezTo>
                      <a:pt x="151303" y="98863"/>
                      <a:pt x="151183" y="98775"/>
                      <a:pt x="151053" y="98775"/>
                    </a:cubicBezTo>
                    <a:close/>
                    <a:moveTo>
                      <a:pt x="182540" y="98968"/>
                    </a:moveTo>
                    <a:cubicBezTo>
                      <a:pt x="182426" y="98968"/>
                      <a:pt x="182316" y="99033"/>
                      <a:pt x="182268" y="99147"/>
                    </a:cubicBezTo>
                    <a:cubicBezTo>
                      <a:pt x="182197" y="99296"/>
                      <a:pt x="182268" y="99473"/>
                      <a:pt x="182417" y="99539"/>
                    </a:cubicBezTo>
                    <a:cubicBezTo>
                      <a:pt x="182780" y="99700"/>
                      <a:pt x="183136" y="99866"/>
                      <a:pt x="183491" y="100040"/>
                    </a:cubicBezTo>
                    <a:cubicBezTo>
                      <a:pt x="183533" y="100060"/>
                      <a:pt x="183578" y="100069"/>
                      <a:pt x="183619" y="100069"/>
                    </a:cubicBezTo>
                    <a:cubicBezTo>
                      <a:pt x="183732" y="100069"/>
                      <a:pt x="183839" y="100010"/>
                      <a:pt x="183888" y="99903"/>
                    </a:cubicBezTo>
                    <a:cubicBezTo>
                      <a:pt x="183963" y="99754"/>
                      <a:pt x="183900" y="99576"/>
                      <a:pt x="183751" y="99502"/>
                    </a:cubicBezTo>
                    <a:cubicBezTo>
                      <a:pt x="183392" y="99328"/>
                      <a:pt x="183028" y="99159"/>
                      <a:pt x="182660" y="98993"/>
                    </a:cubicBezTo>
                    <a:cubicBezTo>
                      <a:pt x="182621" y="98976"/>
                      <a:pt x="182580" y="98968"/>
                      <a:pt x="182540" y="98968"/>
                    </a:cubicBezTo>
                    <a:close/>
                    <a:moveTo>
                      <a:pt x="148754" y="99428"/>
                    </a:moveTo>
                    <a:cubicBezTo>
                      <a:pt x="148726" y="99428"/>
                      <a:pt x="148698" y="99432"/>
                      <a:pt x="148670" y="99439"/>
                    </a:cubicBezTo>
                    <a:lnTo>
                      <a:pt x="147521" y="99771"/>
                    </a:lnTo>
                    <a:cubicBezTo>
                      <a:pt x="147364" y="99817"/>
                      <a:pt x="147273" y="99981"/>
                      <a:pt x="147319" y="100139"/>
                    </a:cubicBezTo>
                    <a:cubicBezTo>
                      <a:pt x="147355" y="100271"/>
                      <a:pt x="147475" y="100357"/>
                      <a:pt x="147603" y="100357"/>
                    </a:cubicBezTo>
                    <a:cubicBezTo>
                      <a:pt x="147632" y="100357"/>
                      <a:pt x="147662" y="100353"/>
                      <a:pt x="147687" y="100345"/>
                    </a:cubicBezTo>
                    <a:lnTo>
                      <a:pt x="148836" y="100015"/>
                    </a:lnTo>
                    <a:cubicBezTo>
                      <a:pt x="148993" y="99969"/>
                      <a:pt x="149084" y="99804"/>
                      <a:pt x="149038" y="99643"/>
                    </a:cubicBezTo>
                    <a:cubicBezTo>
                      <a:pt x="149004" y="99512"/>
                      <a:pt x="148885" y="99428"/>
                      <a:pt x="148754" y="99428"/>
                    </a:cubicBezTo>
                    <a:close/>
                    <a:moveTo>
                      <a:pt x="74089" y="99111"/>
                    </a:moveTo>
                    <a:cubicBezTo>
                      <a:pt x="74039" y="99111"/>
                      <a:pt x="73989" y="99124"/>
                      <a:pt x="73943" y="99151"/>
                    </a:cubicBezTo>
                    <a:cubicBezTo>
                      <a:pt x="73798" y="99229"/>
                      <a:pt x="73744" y="99411"/>
                      <a:pt x="73823" y="99556"/>
                    </a:cubicBezTo>
                    <a:cubicBezTo>
                      <a:pt x="74017" y="99911"/>
                      <a:pt x="74220" y="100258"/>
                      <a:pt x="74426" y="100601"/>
                    </a:cubicBezTo>
                    <a:cubicBezTo>
                      <a:pt x="74481" y="100697"/>
                      <a:pt x="74580" y="100746"/>
                      <a:pt x="74683" y="100746"/>
                    </a:cubicBezTo>
                    <a:cubicBezTo>
                      <a:pt x="74733" y="100746"/>
                      <a:pt x="74786" y="100734"/>
                      <a:pt x="74836" y="100705"/>
                    </a:cubicBezTo>
                    <a:cubicBezTo>
                      <a:pt x="74977" y="100618"/>
                      <a:pt x="75021" y="100437"/>
                      <a:pt x="74939" y="100292"/>
                    </a:cubicBezTo>
                    <a:cubicBezTo>
                      <a:pt x="74737" y="99956"/>
                      <a:pt x="74538" y="99613"/>
                      <a:pt x="74348" y="99266"/>
                    </a:cubicBezTo>
                    <a:cubicBezTo>
                      <a:pt x="74294" y="99168"/>
                      <a:pt x="74193" y="99111"/>
                      <a:pt x="74089" y="99111"/>
                    </a:cubicBezTo>
                    <a:close/>
                    <a:moveTo>
                      <a:pt x="146459" y="100090"/>
                    </a:moveTo>
                    <a:cubicBezTo>
                      <a:pt x="146432" y="100090"/>
                      <a:pt x="146404" y="100093"/>
                      <a:pt x="146376" y="100101"/>
                    </a:cubicBezTo>
                    <a:lnTo>
                      <a:pt x="145226" y="100441"/>
                    </a:lnTo>
                    <a:cubicBezTo>
                      <a:pt x="145069" y="100486"/>
                      <a:pt x="144978" y="100651"/>
                      <a:pt x="145023" y="100809"/>
                    </a:cubicBezTo>
                    <a:cubicBezTo>
                      <a:pt x="145061" y="100941"/>
                      <a:pt x="145181" y="101023"/>
                      <a:pt x="145309" y="101023"/>
                    </a:cubicBezTo>
                    <a:cubicBezTo>
                      <a:pt x="145338" y="101023"/>
                      <a:pt x="145367" y="101019"/>
                      <a:pt x="145395" y="101011"/>
                    </a:cubicBezTo>
                    <a:lnTo>
                      <a:pt x="146541" y="100676"/>
                    </a:lnTo>
                    <a:cubicBezTo>
                      <a:pt x="146698" y="100630"/>
                      <a:pt x="146789" y="100466"/>
                      <a:pt x="146744" y="100308"/>
                    </a:cubicBezTo>
                    <a:cubicBezTo>
                      <a:pt x="146706" y="100175"/>
                      <a:pt x="146589" y="100090"/>
                      <a:pt x="146459" y="100090"/>
                    </a:cubicBezTo>
                    <a:close/>
                    <a:moveTo>
                      <a:pt x="6789" y="99498"/>
                    </a:moveTo>
                    <a:cubicBezTo>
                      <a:pt x="6741" y="99498"/>
                      <a:pt x="6691" y="99510"/>
                      <a:pt x="6645" y="99535"/>
                    </a:cubicBezTo>
                    <a:cubicBezTo>
                      <a:pt x="6500" y="99613"/>
                      <a:pt x="6446" y="99792"/>
                      <a:pt x="6525" y="99936"/>
                    </a:cubicBezTo>
                    <a:cubicBezTo>
                      <a:pt x="6715" y="100288"/>
                      <a:pt x="6910" y="100639"/>
                      <a:pt x="7108" y="100986"/>
                    </a:cubicBezTo>
                    <a:cubicBezTo>
                      <a:pt x="7162" y="101086"/>
                      <a:pt x="7265" y="101139"/>
                      <a:pt x="7368" y="101139"/>
                    </a:cubicBezTo>
                    <a:cubicBezTo>
                      <a:pt x="7418" y="101139"/>
                      <a:pt x="7467" y="101126"/>
                      <a:pt x="7517" y="101102"/>
                    </a:cubicBezTo>
                    <a:cubicBezTo>
                      <a:pt x="7658" y="101019"/>
                      <a:pt x="7712" y="100838"/>
                      <a:pt x="7629" y="100693"/>
                    </a:cubicBezTo>
                    <a:cubicBezTo>
                      <a:pt x="7435" y="100349"/>
                      <a:pt x="7240" y="100002"/>
                      <a:pt x="7050" y="99655"/>
                    </a:cubicBezTo>
                    <a:cubicBezTo>
                      <a:pt x="6996" y="99553"/>
                      <a:pt x="6895" y="99498"/>
                      <a:pt x="6789" y="99498"/>
                    </a:cubicBezTo>
                    <a:close/>
                    <a:moveTo>
                      <a:pt x="184685" y="100016"/>
                    </a:moveTo>
                    <a:cubicBezTo>
                      <a:pt x="184579" y="100016"/>
                      <a:pt x="184476" y="100072"/>
                      <a:pt x="184421" y="100172"/>
                    </a:cubicBezTo>
                    <a:cubicBezTo>
                      <a:pt x="184343" y="100321"/>
                      <a:pt x="184396" y="100498"/>
                      <a:pt x="184541" y="100577"/>
                    </a:cubicBezTo>
                    <a:cubicBezTo>
                      <a:pt x="184893" y="100763"/>
                      <a:pt x="185236" y="100958"/>
                      <a:pt x="185579" y="101156"/>
                    </a:cubicBezTo>
                    <a:cubicBezTo>
                      <a:pt x="185625" y="101181"/>
                      <a:pt x="185678" y="101197"/>
                      <a:pt x="185728" y="101197"/>
                    </a:cubicBezTo>
                    <a:cubicBezTo>
                      <a:pt x="185831" y="101197"/>
                      <a:pt x="185930" y="101143"/>
                      <a:pt x="185989" y="101048"/>
                    </a:cubicBezTo>
                    <a:cubicBezTo>
                      <a:pt x="186071" y="100903"/>
                      <a:pt x="186022" y="100722"/>
                      <a:pt x="185877" y="100639"/>
                    </a:cubicBezTo>
                    <a:cubicBezTo>
                      <a:pt x="185530" y="100437"/>
                      <a:pt x="185182" y="100242"/>
                      <a:pt x="184827" y="100052"/>
                    </a:cubicBezTo>
                    <a:cubicBezTo>
                      <a:pt x="184782" y="100027"/>
                      <a:pt x="184733" y="100016"/>
                      <a:pt x="184685" y="100016"/>
                    </a:cubicBezTo>
                    <a:close/>
                    <a:moveTo>
                      <a:pt x="98540" y="99637"/>
                    </a:moveTo>
                    <a:cubicBezTo>
                      <a:pt x="98533" y="99637"/>
                      <a:pt x="98526" y="99637"/>
                      <a:pt x="98519" y="99638"/>
                    </a:cubicBezTo>
                    <a:cubicBezTo>
                      <a:pt x="98357" y="99647"/>
                      <a:pt x="98229" y="99792"/>
                      <a:pt x="98241" y="99956"/>
                    </a:cubicBezTo>
                    <a:lnTo>
                      <a:pt x="98324" y="101147"/>
                    </a:lnTo>
                    <a:cubicBezTo>
                      <a:pt x="98336" y="101309"/>
                      <a:pt x="98464" y="101429"/>
                      <a:pt x="98622" y="101429"/>
                    </a:cubicBezTo>
                    <a:lnTo>
                      <a:pt x="98643" y="101429"/>
                    </a:lnTo>
                    <a:cubicBezTo>
                      <a:pt x="98808" y="101416"/>
                      <a:pt x="98932" y="101271"/>
                      <a:pt x="98920" y="101107"/>
                    </a:cubicBezTo>
                    <a:lnTo>
                      <a:pt x="98836" y="99916"/>
                    </a:lnTo>
                    <a:cubicBezTo>
                      <a:pt x="98829" y="99757"/>
                      <a:pt x="98689" y="99637"/>
                      <a:pt x="98540" y="99637"/>
                    </a:cubicBezTo>
                    <a:close/>
                    <a:moveTo>
                      <a:pt x="144163" y="100763"/>
                    </a:moveTo>
                    <a:cubicBezTo>
                      <a:pt x="144136" y="100763"/>
                      <a:pt x="144108" y="100767"/>
                      <a:pt x="144081" y="100775"/>
                    </a:cubicBezTo>
                    <a:lnTo>
                      <a:pt x="142932" y="101114"/>
                    </a:lnTo>
                    <a:cubicBezTo>
                      <a:pt x="142775" y="101160"/>
                      <a:pt x="142684" y="101330"/>
                      <a:pt x="142733" y="101487"/>
                    </a:cubicBezTo>
                    <a:cubicBezTo>
                      <a:pt x="142770" y="101615"/>
                      <a:pt x="142890" y="101702"/>
                      <a:pt x="143018" y="101702"/>
                    </a:cubicBezTo>
                    <a:cubicBezTo>
                      <a:pt x="143048" y="101702"/>
                      <a:pt x="143076" y="101697"/>
                      <a:pt x="143101" y="101689"/>
                    </a:cubicBezTo>
                    <a:lnTo>
                      <a:pt x="144250" y="101350"/>
                    </a:lnTo>
                    <a:cubicBezTo>
                      <a:pt x="144407" y="101305"/>
                      <a:pt x="144498" y="101135"/>
                      <a:pt x="144449" y="100978"/>
                    </a:cubicBezTo>
                    <a:cubicBezTo>
                      <a:pt x="144411" y="100848"/>
                      <a:pt x="144292" y="100763"/>
                      <a:pt x="144163" y="100763"/>
                    </a:cubicBezTo>
                    <a:close/>
                    <a:moveTo>
                      <a:pt x="134201" y="100005"/>
                    </a:moveTo>
                    <a:cubicBezTo>
                      <a:pt x="134047" y="100005"/>
                      <a:pt x="133914" y="100137"/>
                      <a:pt x="133910" y="100296"/>
                    </a:cubicBezTo>
                    <a:cubicBezTo>
                      <a:pt x="133898" y="100693"/>
                      <a:pt x="133885" y="101094"/>
                      <a:pt x="133873" y="101491"/>
                    </a:cubicBezTo>
                    <a:cubicBezTo>
                      <a:pt x="133869" y="101656"/>
                      <a:pt x="134001" y="101792"/>
                      <a:pt x="134167" y="101796"/>
                    </a:cubicBezTo>
                    <a:lnTo>
                      <a:pt x="134175" y="101796"/>
                    </a:lnTo>
                    <a:cubicBezTo>
                      <a:pt x="134335" y="101796"/>
                      <a:pt x="134468" y="101668"/>
                      <a:pt x="134472" y="101507"/>
                    </a:cubicBezTo>
                    <a:cubicBezTo>
                      <a:pt x="134480" y="101111"/>
                      <a:pt x="134493" y="100714"/>
                      <a:pt x="134509" y="100317"/>
                    </a:cubicBezTo>
                    <a:cubicBezTo>
                      <a:pt x="134514" y="100151"/>
                      <a:pt x="134385" y="100010"/>
                      <a:pt x="134220" y="100006"/>
                    </a:cubicBezTo>
                    <a:cubicBezTo>
                      <a:pt x="134214" y="100006"/>
                      <a:pt x="134207" y="100005"/>
                      <a:pt x="134201" y="100005"/>
                    </a:cubicBezTo>
                    <a:close/>
                    <a:moveTo>
                      <a:pt x="141871" y="101442"/>
                    </a:moveTo>
                    <a:cubicBezTo>
                      <a:pt x="141843" y="101442"/>
                      <a:pt x="141815" y="101446"/>
                      <a:pt x="141787" y="101454"/>
                    </a:cubicBezTo>
                    <a:lnTo>
                      <a:pt x="140641" y="101792"/>
                    </a:lnTo>
                    <a:cubicBezTo>
                      <a:pt x="140484" y="101842"/>
                      <a:pt x="140393" y="102008"/>
                      <a:pt x="140438" y="102164"/>
                    </a:cubicBezTo>
                    <a:cubicBezTo>
                      <a:pt x="140476" y="102297"/>
                      <a:pt x="140596" y="102380"/>
                      <a:pt x="140724" y="102380"/>
                    </a:cubicBezTo>
                    <a:cubicBezTo>
                      <a:pt x="140753" y="102380"/>
                      <a:pt x="140781" y="102376"/>
                      <a:pt x="140810" y="102367"/>
                    </a:cubicBezTo>
                    <a:lnTo>
                      <a:pt x="141956" y="102028"/>
                    </a:lnTo>
                    <a:cubicBezTo>
                      <a:pt x="142117" y="101979"/>
                      <a:pt x="142204" y="101813"/>
                      <a:pt x="142159" y="101656"/>
                    </a:cubicBezTo>
                    <a:cubicBezTo>
                      <a:pt x="142121" y="101526"/>
                      <a:pt x="142002" y="101442"/>
                      <a:pt x="141871" y="101442"/>
                    </a:cubicBezTo>
                    <a:close/>
                    <a:moveTo>
                      <a:pt x="186749" y="101218"/>
                    </a:moveTo>
                    <a:cubicBezTo>
                      <a:pt x="186651" y="101218"/>
                      <a:pt x="186553" y="101266"/>
                      <a:pt x="186497" y="101355"/>
                    </a:cubicBezTo>
                    <a:cubicBezTo>
                      <a:pt x="186406" y="101495"/>
                      <a:pt x="186447" y="101681"/>
                      <a:pt x="186588" y="101767"/>
                    </a:cubicBezTo>
                    <a:cubicBezTo>
                      <a:pt x="186923" y="101979"/>
                      <a:pt x="187254" y="102198"/>
                      <a:pt x="187577" y="102421"/>
                    </a:cubicBezTo>
                    <a:cubicBezTo>
                      <a:pt x="187630" y="102454"/>
                      <a:pt x="187688" y="102471"/>
                      <a:pt x="187745" y="102471"/>
                    </a:cubicBezTo>
                    <a:cubicBezTo>
                      <a:pt x="187841" y="102471"/>
                      <a:pt x="187936" y="102425"/>
                      <a:pt x="187993" y="102342"/>
                    </a:cubicBezTo>
                    <a:cubicBezTo>
                      <a:pt x="188085" y="102206"/>
                      <a:pt x="188052" y="102019"/>
                      <a:pt x="187915" y="101929"/>
                    </a:cubicBezTo>
                    <a:cubicBezTo>
                      <a:pt x="187585" y="101697"/>
                      <a:pt x="187249" y="101479"/>
                      <a:pt x="186907" y="101263"/>
                    </a:cubicBezTo>
                    <a:cubicBezTo>
                      <a:pt x="186858" y="101232"/>
                      <a:pt x="186804" y="101218"/>
                      <a:pt x="186749" y="101218"/>
                    </a:cubicBezTo>
                    <a:close/>
                    <a:moveTo>
                      <a:pt x="75322" y="101159"/>
                    </a:moveTo>
                    <a:cubicBezTo>
                      <a:pt x="75264" y="101159"/>
                      <a:pt x="75206" y="101175"/>
                      <a:pt x="75154" y="101210"/>
                    </a:cubicBezTo>
                    <a:cubicBezTo>
                      <a:pt x="75017" y="101300"/>
                      <a:pt x="74981" y="101487"/>
                      <a:pt x="75071" y="101623"/>
                    </a:cubicBezTo>
                    <a:cubicBezTo>
                      <a:pt x="75299" y="101962"/>
                      <a:pt x="75530" y="102288"/>
                      <a:pt x="75771" y="102611"/>
                    </a:cubicBezTo>
                    <a:cubicBezTo>
                      <a:pt x="75828" y="102689"/>
                      <a:pt x="75919" y="102735"/>
                      <a:pt x="76010" y="102735"/>
                    </a:cubicBezTo>
                    <a:cubicBezTo>
                      <a:pt x="76072" y="102735"/>
                      <a:pt x="76134" y="102714"/>
                      <a:pt x="76187" y="102673"/>
                    </a:cubicBezTo>
                    <a:cubicBezTo>
                      <a:pt x="76320" y="102578"/>
                      <a:pt x="76349" y="102388"/>
                      <a:pt x="76250" y="102256"/>
                    </a:cubicBezTo>
                    <a:cubicBezTo>
                      <a:pt x="76014" y="101941"/>
                      <a:pt x="75790" y="101619"/>
                      <a:pt x="75567" y="101292"/>
                    </a:cubicBezTo>
                    <a:cubicBezTo>
                      <a:pt x="75511" y="101204"/>
                      <a:pt x="75417" y="101159"/>
                      <a:pt x="75322" y="101159"/>
                    </a:cubicBezTo>
                    <a:close/>
                    <a:moveTo>
                      <a:pt x="139581" y="102122"/>
                    </a:moveTo>
                    <a:cubicBezTo>
                      <a:pt x="139553" y="102122"/>
                      <a:pt x="139524" y="102126"/>
                      <a:pt x="139495" y="102136"/>
                    </a:cubicBezTo>
                    <a:lnTo>
                      <a:pt x="138346" y="102475"/>
                    </a:lnTo>
                    <a:cubicBezTo>
                      <a:pt x="138189" y="102521"/>
                      <a:pt x="138098" y="102685"/>
                      <a:pt x="138144" y="102843"/>
                    </a:cubicBezTo>
                    <a:cubicBezTo>
                      <a:pt x="138186" y="102975"/>
                      <a:pt x="138301" y="103057"/>
                      <a:pt x="138434" y="103057"/>
                    </a:cubicBezTo>
                    <a:cubicBezTo>
                      <a:pt x="138458" y="103057"/>
                      <a:pt x="138487" y="103053"/>
                      <a:pt x="138516" y="103045"/>
                    </a:cubicBezTo>
                    <a:lnTo>
                      <a:pt x="139661" y="102706"/>
                    </a:lnTo>
                    <a:cubicBezTo>
                      <a:pt x="139823" y="102660"/>
                      <a:pt x="139913" y="102496"/>
                      <a:pt x="139863" y="102334"/>
                    </a:cubicBezTo>
                    <a:cubicBezTo>
                      <a:pt x="139826" y="102206"/>
                      <a:pt x="139707" y="102122"/>
                      <a:pt x="139581" y="102122"/>
                    </a:cubicBezTo>
                    <a:close/>
                    <a:moveTo>
                      <a:pt x="7966" y="101578"/>
                    </a:moveTo>
                    <a:cubicBezTo>
                      <a:pt x="7914" y="101578"/>
                      <a:pt x="7862" y="101591"/>
                      <a:pt x="7815" y="101619"/>
                    </a:cubicBezTo>
                    <a:cubicBezTo>
                      <a:pt x="7670" y="101702"/>
                      <a:pt x="7625" y="101883"/>
                      <a:pt x="7708" y="102028"/>
                    </a:cubicBezTo>
                    <a:cubicBezTo>
                      <a:pt x="7910" y="102372"/>
                      <a:pt x="8116" y="102714"/>
                      <a:pt x="8324" y="103057"/>
                    </a:cubicBezTo>
                    <a:cubicBezTo>
                      <a:pt x="8381" y="103149"/>
                      <a:pt x="8481" y="103198"/>
                      <a:pt x="8580" y="103198"/>
                    </a:cubicBezTo>
                    <a:cubicBezTo>
                      <a:pt x="8633" y="103198"/>
                      <a:pt x="8687" y="103185"/>
                      <a:pt x="8737" y="103157"/>
                    </a:cubicBezTo>
                    <a:cubicBezTo>
                      <a:pt x="8877" y="103070"/>
                      <a:pt x="8919" y="102884"/>
                      <a:pt x="8836" y="102744"/>
                    </a:cubicBezTo>
                    <a:cubicBezTo>
                      <a:pt x="8629" y="102404"/>
                      <a:pt x="8423" y="102065"/>
                      <a:pt x="8225" y="101722"/>
                    </a:cubicBezTo>
                    <a:cubicBezTo>
                      <a:pt x="8167" y="101629"/>
                      <a:pt x="8067" y="101578"/>
                      <a:pt x="7966" y="101578"/>
                    </a:cubicBezTo>
                    <a:close/>
                    <a:moveTo>
                      <a:pt x="137283" y="102798"/>
                    </a:moveTo>
                    <a:cubicBezTo>
                      <a:pt x="137256" y="102798"/>
                      <a:pt x="137229" y="102801"/>
                      <a:pt x="137201" y="102809"/>
                    </a:cubicBezTo>
                    <a:lnTo>
                      <a:pt x="136052" y="103149"/>
                    </a:lnTo>
                    <a:cubicBezTo>
                      <a:pt x="135894" y="103194"/>
                      <a:pt x="135804" y="103359"/>
                      <a:pt x="135849" y="103521"/>
                    </a:cubicBezTo>
                    <a:cubicBezTo>
                      <a:pt x="135886" y="103649"/>
                      <a:pt x="136006" y="103731"/>
                      <a:pt x="136134" y="103731"/>
                    </a:cubicBezTo>
                    <a:cubicBezTo>
                      <a:pt x="136163" y="103731"/>
                      <a:pt x="136192" y="103731"/>
                      <a:pt x="136221" y="103723"/>
                    </a:cubicBezTo>
                    <a:lnTo>
                      <a:pt x="137371" y="103384"/>
                    </a:lnTo>
                    <a:cubicBezTo>
                      <a:pt x="137528" y="103339"/>
                      <a:pt x="137619" y="103173"/>
                      <a:pt x="137569" y="103012"/>
                    </a:cubicBezTo>
                    <a:cubicBezTo>
                      <a:pt x="137532" y="102882"/>
                      <a:pt x="137412" y="102798"/>
                      <a:pt x="137283" y="102798"/>
                    </a:cubicBezTo>
                    <a:close/>
                    <a:moveTo>
                      <a:pt x="98705" y="102023"/>
                    </a:moveTo>
                    <a:cubicBezTo>
                      <a:pt x="98698" y="102023"/>
                      <a:pt x="98691" y="102024"/>
                      <a:pt x="98684" y="102024"/>
                    </a:cubicBezTo>
                    <a:cubicBezTo>
                      <a:pt x="98519" y="102036"/>
                      <a:pt x="98395" y="102177"/>
                      <a:pt x="98407" y="102342"/>
                    </a:cubicBezTo>
                    <a:lnTo>
                      <a:pt x="98494" y="103538"/>
                    </a:lnTo>
                    <a:cubicBezTo>
                      <a:pt x="98502" y="103694"/>
                      <a:pt x="98634" y="103814"/>
                      <a:pt x="98792" y="103814"/>
                    </a:cubicBezTo>
                    <a:lnTo>
                      <a:pt x="98812" y="103814"/>
                    </a:lnTo>
                    <a:cubicBezTo>
                      <a:pt x="98977" y="103802"/>
                      <a:pt x="99101" y="103657"/>
                      <a:pt x="99089" y="103496"/>
                    </a:cubicBezTo>
                    <a:lnTo>
                      <a:pt x="99002" y="102301"/>
                    </a:lnTo>
                    <a:cubicBezTo>
                      <a:pt x="98994" y="102143"/>
                      <a:pt x="98851" y="102023"/>
                      <a:pt x="98705" y="102023"/>
                    </a:cubicBezTo>
                    <a:close/>
                    <a:moveTo>
                      <a:pt x="188719" y="102570"/>
                    </a:moveTo>
                    <a:cubicBezTo>
                      <a:pt x="188628" y="102570"/>
                      <a:pt x="188537" y="102611"/>
                      <a:pt x="188478" y="102689"/>
                    </a:cubicBezTo>
                    <a:cubicBezTo>
                      <a:pt x="188378" y="102822"/>
                      <a:pt x="188407" y="103008"/>
                      <a:pt x="188539" y="103107"/>
                    </a:cubicBezTo>
                    <a:cubicBezTo>
                      <a:pt x="188858" y="103343"/>
                      <a:pt x="189168" y="103587"/>
                      <a:pt x="189478" y="103835"/>
                    </a:cubicBezTo>
                    <a:cubicBezTo>
                      <a:pt x="189531" y="103876"/>
                      <a:pt x="189598" y="103901"/>
                      <a:pt x="189664" y="103901"/>
                    </a:cubicBezTo>
                    <a:cubicBezTo>
                      <a:pt x="189751" y="103901"/>
                      <a:pt x="189838" y="103860"/>
                      <a:pt x="189896" y="103790"/>
                    </a:cubicBezTo>
                    <a:cubicBezTo>
                      <a:pt x="189999" y="103662"/>
                      <a:pt x="189978" y="103471"/>
                      <a:pt x="189850" y="103368"/>
                    </a:cubicBezTo>
                    <a:cubicBezTo>
                      <a:pt x="189536" y="103116"/>
                      <a:pt x="189222" y="102868"/>
                      <a:pt x="188895" y="102628"/>
                    </a:cubicBezTo>
                    <a:cubicBezTo>
                      <a:pt x="188843" y="102589"/>
                      <a:pt x="188781" y="102570"/>
                      <a:pt x="188719" y="102570"/>
                    </a:cubicBezTo>
                    <a:close/>
                    <a:moveTo>
                      <a:pt x="134154" y="102397"/>
                    </a:moveTo>
                    <a:cubicBezTo>
                      <a:pt x="133993" y="102397"/>
                      <a:pt x="133852" y="102525"/>
                      <a:pt x="133848" y="102689"/>
                    </a:cubicBezTo>
                    <a:cubicBezTo>
                      <a:pt x="133844" y="103057"/>
                      <a:pt x="133839" y="103426"/>
                      <a:pt x="133835" y="103794"/>
                    </a:cubicBezTo>
                    <a:lnTo>
                      <a:pt x="133757" y="103814"/>
                    </a:lnTo>
                    <a:cubicBezTo>
                      <a:pt x="133596" y="103860"/>
                      <a:pt x="133505" y="104025"/>
                      <a:pt x="133551" y="104187"/>
                    </a:cubicBezTo>
                    <a:cubicBezTo>
                      <a:pt x="133587" y="104315"/>
                      <a:pt x="133707" y="104401"/>
                      <a:pt x="133839" y="104401"/>
                    </a:cubicBezTo>
                    <a:cubicBezTo>
                      <a:pt x="133864" y="104401"/>
                      <a:pt x="133894" y="104397"/>
                      <a:pt x="133923" y="104389"/>
                    </a:cubicBezTo>
                    <a:lnTo>
                      <a:pt x="135072" y="104059"/>
                    </a:lnTo>
                    <a:cubicBezTo>
                      <a:pt x="135228" y="104013"/>
                      <a:pt x="135320" y="103843"/>
                      <a:pt x="135274" y="103686"/>
                    </a:cubicBezTo>
                    <a:cubicBezTo>
                      <a:pt x="135236" y="103556"/>
                      <a:pt x="135117" y="103472"/>
                      <a:pt x="134988" y="103472"/>
                    </a:cubicBezTo>
                    <a:cubicBezTo>
                      <a:pt x="134961" y="103472"/>
                      <a:pt x="134933" y="103475"/>
                      <a:pt x="134906" y="103483"/>
                    </a:cubicBezTo>
                    <a:lnTo>
                      <a:pt x="134435" y="103620"/>
                    </a:lnTo>
                    <a:cubicBezTo>
                      <a:pt x="134440" y="103314"/>
                      <a:pt x="134444" y="103004"/>
                      <a:pt x="134448" y="102698"/>
                    </a:cubicBezTo>
                    <a:cubicBezTo>
                      <a:pt x="134448" y="102532"/>
                      <a:pt x="134320" y="102397"/>
                      <a:pt x="134154" y="102397"/>
                    </a:cubicBezTo>
                    <a:close/>
                    <a:moveTo>
                      <a:pt x="76747" y="103073"/>
                    </a:moveTo>
                    <a:cubicBezTo>
                      <a:pt x="76679" y="103073"/>
                      <a:pt x="76610" y="103097"/>
                      <a:pt x="76555" y="103145"/>
                    </a:cubicBezTo>
                    <a:cubicBezTo>
                      <a:pt x="76427" y="103248"/>
                      <a:pt x="76411" y="103438"/>
                      <a:pt x="76519" y="103566"/>
                    </a:cubicBezTo>
                    <a:cubicBezTo>
                      <a:pt x="76775" y="103876"/>
                      <a:pt x="77044" y="104178"/>
                      <a:pt x="77321" y="104471"/>
                    </a:cubicBezTo>
                    <a:cubicBezTo>
                      <a:pt x="77378" y="104534"/>
                      <a:pt x="77457" y="104567"/>
                      <a:pt x="77540" y="104567"/>
                    </a:cubicBezTo>
                    <a:cubicBezTo>
                      <a:pt x="77610" y="104567"/>
                      <a:pt x="77685" y="104538"/>
                      <a:pt x="77742" y="104484"/>
                    </a:cubicBezTo>
                    <a:cubicBezTo>
                      <a:pt x="77862" y="104372"/>
                      <a:pt x="77870" y="104183"/>
                      <a:pt x="77755" y="104063"/>
                    </a:cubicBezTo>
                    <a:cubicBezTo>
                      <a:pt x="77486" y="103777"/>
                      <a:pt x="77229" y="103483"/>
                      <a:pt x="76977" y="103181"/>
                    </a:cubicBezTo>
                    <a:cubicBezTo>
                      <a:pt x="76918" y="103110"/>
                      <a:pt x="76832" y="103073"/>
                      <a:pt x="76747" y="103073"/>
                    </a:cubicBezTo>
                    <a:close/>
                    <a:moveTo>
                      <a:pt x="132690" y="104133"/>
                    </a:moveTo>
                    <a:cubicBezTo>
                      <a:pt x="132663" y="104133"/>
                      <a:pt x="132635" y="104137"/>
                      <a:pt x="132608" y="104145"/>
                    </a:cubicBezTo>
                    <a:lnTo>
                      <a:pt x="131454" y="104471"/>
                    </a:lnTo>
                    <a:cubicBezTo>
                      <a:pt x="131297" y="104513"/>
                      <a:pt x="131206" y="104679"/>
                      <a:pt x="131247" y="104840"/>
                    </a:cubicBezTo>
                    <a:cubicBezTo>
                      <a:pt x="131284" y="104972"/>
                      <a:pt x="131404" y="105055"/>
                      <a:pt x="131537" y="105055"/>
                    </a:cubicBezTo>
                    <a:cubicBezTo>
                      <a:pt x="131562" y="105055"/>
                      <a:pt x="131591" y="105055"/>
                      <a:pt x="131620" y="105046"/>
                    </a:cubicBezTo>
                    <a:lnTo>
                      <a:pt x="132769" y="104719"/>
                    </a:lnTo>
                    <a:cubicBezTo>
                      <a:pt x="132930" y="104674"/>
                      <a:pt x="133021" y="104509"/>
                      <a:pt x="132976" y="104347"/>
                    </a:cubicBezTo>
                    <a:cubicBezTo>
                      <a:pt x="132938" y="104218"/>
                      <a:pt x="132819" y="104133"/>
                      <a:pt x="132690" y="104133"/>
                    </a:cubicBezTo>
                    <a:close/>
                    <a:moveTo>
                      <a:pt x="9208" y="103616"/>
                    </a:moveTo>
                    <a:cubicBezTo>
                      <a:pt x="9154" y="103616"/>
                      <a:pt x="9099" y="103631"/>
                      <a:pt x="9051" y="103662"/>
                    </a:cubicBezTo>
                    <a:cubicBezTo>
                      <a:pt x="8910" y="103752"/>
                      <a:pt x="8870" y="103935"/>
                      <a:pt x="8960" y="104074"/>
                    </a:cubicBezTo>
                    <a:cubicBezTo>
                      <a:pt x="9171" y="104414"/>
                      <a:pt x="9386" y="104748"/>
                      <a:pt x="9610" y="105084"/>
                    </a:cubicBezTo>
                    <a:cubicBezTo>
                      <a:pt x="9663" y="105170"/>
                      <a:pt x="9763" y="105220"/>
                      <a:pt x="9858" y="105220"/>
                    </a:cubicBezTo>
                    <a:cubicBezTo>
                      <a:pt x="9915" y="105220"/>
                      <a:pt x="9969" y="105204"/>
                      <a:pt x="10023" y="105170"/>
                    </a:cubicBezTo>
                    <a:cubicBezTo>
                      <a:pt x="10159" y="105080"/>
                      <a:pt x="10196" y="104893"/>
                      <a:pt x="10106" y="104757"/>
                    </a:cubicBezTo>
                    <a:cubicBezTo>
                      <a:pt x="9891" y="104422"/>
                      <a:pt x="9675" y="104091"/>
                      <a:pt x="9465" y="103756"/>
                    </a:cubicBezTo>
                    <a:cubicBezTo>
                      <a:pt x="9406" y="103665"/>
                      <a:pt x="9307" y="103616"/>
                      <a:pt x="9208" y="103616"/>
                    </a:cubicBezTo>
                    <a:close/>
                    <a:moveTo>
                      <a:pt x="190580" y="104072"/>
                    </a:moveTo>
                    <a:cubicBezTo>
                      <a:pt x="190496" y="104072"/>
                      <a:pt x="190413" y="104106"/>
                      <a:pt x="190355" y="104174"/>
                    </a:cubicBezTo>
                    <a:cubicBezTo>
                      <a:pt x="190247" y="104298"/>
                      <a:pt x="190260" y="104488"/>
                      <a:pt x="190384" y="104595"/>
                    </a:cubicBezTo>
                    <a:cubicBezTo>
                      <a:pt x="190682" y="104856"/>
                      <a:pt x="190975" y="105120"/>
                      <a:pt x="191260" y="105393"/>
                    </a:cubicBezTo>
                    <a:cubicBezTo>
                      <a:pt x="191318" y="105448"/>
                      <a:pt x="191392" y="105473"/>
                      <a:pt x="191466" y="105473"/>
                    </a:cubicBezTo>
                    <a:cubicBezTo>
                      <a:pt x="191546" y="105473"/>
                      <a:pt x="191624" y="105443"/>
                      <a:pt x="191682" y="105381"/>
                    </a:cubicBezTo>
                    <a:cubicBezTo>
                      <a:pt x="191798" y="105261"/>
                      <a:pt x="191789" y="105071"/>
                      <a:pt x="191670" y="104960"/>
                    </a:cubicBezTo>
                    <a:cubicBezTo>
                      <a:pt x="191376" y="104683"/>
                      <a:pt x="191078" y="104410"/>
                      <a:pt x="190777" y="104145"/>
                    </a:cubicBezTo>
                    <a:cubicBezTo>
                      <a:pt x="190720" y="104096"/>
                      <a:pt x="190650" y="104072"/>
                      <a:pt x="190580" y="104072"/>
                    </a:cubicBezTo>
                    <a:close/>
                    <a:moveTo>
                      <a:pt x="130386" y="104782"/>
                    </a:moveTo>
                    <a:cubicBezTo>
                      <a:pt x="130359" y="104782"/>
                      <a:pt x="130332" y="104786"/>
                      <a:pt x="130305" y="104794"/>
                    </a:cubicBezTo>
                    <a:lnTo>
                      <a:pt x="129151" y="105112"/>
                    </a:lnTo>
                    <a:cubicBezTo>
                      <a:pt x="128990" y="105154"/>
                      <a:pt x="128899" y="105319"/>
                      <a:pt x="128940" y="105477"/>
                    </a:cubicBezTo>
                    <a:cubicBezTo>
                      <a:pt x="128977" y="105609"/>
                      <a:pt x="129097" y="105700"/>
                      <a:pt x="129230" y="105700"/>
                    </a:cubicBezTo>
                    <a:cubicBezTo>
                      <a:pt x="129255" y="105700"/>
                      <a:pt x="129284" y="105696"/>
                      <a:pt x="129308" y="105687"/>
                    </a:cubicBezTo>
                    <a:lnTo>
                      <a:pt x="130462" y="105368"/>
                    </a:lnTo>
                    <a:cubicBezTo>
                      <a:pt x="130623" y="105324"/>
                      <a:pt x="130714" y="105158"/>
                      <a:pt x="130673" y="105001"/>
                    </a:cubicBezTo>
                    <a:cubicBezTo>
                      <a:pt x="130635" y="104870"/>
                      <a:pt x="130517" y="104782"/>
                      <a:pt x="130386" y="104782"/>
                    </a:cubicBezTo>
                    <a:close/>
                    <a:moveTo>
                      <a:pt x="78382" y="104811"/>
                    </a:moveTo>
                    <a:cubicBezTo>
                      <a:pt x="78302" y="104811"/>
                      <a:pt x="78221" y="104843"/>
                      <a:pt x="78160" y="104906"/>
                    </a:cubicBezTo>
                    <a:cubicBezTo>
                      <a:pt x="78048" y="105026"/>
                      <a:pt x="78057" y="105216"/>
                      <a:pt x="78177" y="105328"/>
                    </a:cubicBezTo>
                    <a:cubicBezTo>
                      <a:pt x="78470" y="105605"/>
                      <a:pt x="78780" y="105874"/>
                      <a:pt x="79090" y="106126"/>
                    </a:cubicBezTo>
                    <a:cubicBezTo>
                      <a:pt x="79144" y="106171"/>
                      <a:pt x="79214" y="106196"/>
                      <a:pt x="79280" y="106196"/>
                    </a:cubicBezTo>
                    <a:cubicBezTo>
                      <a:pt x="79368" y="106196"/>
                      <a:pt x="79450" y="106158"/>
                      <a:pt x="79512" y="106084"/>
                    </a:cubicBezTo>
                    <a:cubicBezTo>
                      <a:pt x="79616" y="105956"/>
                      <a:pt x="79595" y="105770"/>
                      <a:pt x="79467" y="105662"/>
                    </a:cubicBezTo>
                    <a:cubicBezTo>
                      <a:pt x="79169" y="105418"/>
                      <a:pt x="78871" y="105158"/>
                      <a:pt x="78586" y="104889"/>
                    </a:cubicBezTo>
                    <a:cubicBezTo>
                      <a:pt x="78527" y="104837"/>
                      <a:pt x="78455" y="104811"/>
                      <a:pt x="78382" y="104811"/>
                    </a:cubicBezTo>
                    <a:close/>
                    <a:moveTo>
                      <a:pt x="98870" y="104409"/>
                    </a:moveTo>
                    <a:cubicBezTo>
                      <a:pt x="98865" y="104409"/>
                      <a:pt x="98859" y="104410"/>
                      <a:pt x="98853" y="104410"/>
                    </a:cubicBezTo>
                    <a:cubicBezTo>
                      <a:pt x="98692" y="104422"/>
                      <a:pt x="98568" y="104567"/>
                      <a:pt x="98576" y="104728"/>
                    </a:cubicBezTo>
                    <a:lnTo>
                      <a:pt x="98663" y="105923"/>
                    </a:lnTo>
                    <a:cubicBezTo>
                      <a:pt x="98676" y="106080"/>
                      <a:pt x="98808" y="106200"/>
                      <a:pt x="98960" y="106200"/>
                    </a:cubicBezTo>
                    <a:lnTo>
                      <a:pt x="98985" y="106200"/>
                    </a:lnTo>
                    <a:cubicBezTo>
                      <a:pt x="99147" y="106187"/>
                      <a:pt x="99271" y="106047"/>
                      <a:pt x="99258" y="105881"/>
                    </a:cubicBezTo>
                    <a:lnTo>
                      <a:pt x="99176" y="104687"/>
                    </a:lnTo>
                    <a:cubicBezTo>
                      <a:pt x="99164" y="104527"/>
                      <a:pt x="99025" y="104409"/>
                      <a:pt x="98870" y="104409"/>
                    </a:cubicBezTo>
                    <a:close/>
                    <a:moveTo>
                      <a:pt x="128074" y="105413"/>
                    </a:moveTo>
                    <a:cubicBezTo>
                      <a:pt x="128049" y="105413"/>
                      <a:pt x="128023" y="105416"/>
                      <a:pt x="127998" y="105423"/>
                    </a:cubicBezTo>
                    <a:lnTo>
                      <a:pt x="126840" y="105733"/>
                    </a:lnTo>
                    <a:cubicBezTo>
                      <a:pt x="126683" y="105774"/>
                      <a:pt x="126588" y="105939"/>
                      <a:pt x="126629" y="106097"/>
                    </a:cubicBezTo>
                    <a:cubicBezTo>
                      <a:pt x="126662" y="106233"/>
                      <a:pt x="126786" y="106320"/>
                      <a:pt x="126918" y="106320"/>
                    </a:cubicBezTo>
                    <a:cubicBezTo>
                      <a:pt x="126943" y="106320"/>
                      <a:pt x="126968" y="106316"/>
                      <a:pt x="126992" y="106311"/>
                    </a:cubicBezTo>
                    <a:lnTo>
                      <a:pt x="128150" y="106002"/>
                    </a:lnTo>
                    <a:cubicBezTo>
                      <a:pt x="128312" y="105960"/>
                      <a:pt x="128407" y="105795"/>
                      <a:pt x="128362" y="105633"/>
                    </a:cubicBezTo>
                    <a:cubicBezTo>
                      <a:pt x="128327" y="105502"/>
                      <a:pt x="128207" y="105413"/>
                      <a:pt x="128074" y="105413"/>
                    </a:cubicBezTo>
                    <a:close/>
                    <a:moveTo>
                      <a:pt x="134129" y="104786"/>
                    </a:moveTo>
                    <a:cubicBezTo>
                      <a:pt x="133963" y="104790"/>
                      <a:pt x="133831" y="104922"/>
                      <a:pt x="133831" y="105088"/>
                    </a:cubicBezTo>
                    <a:cubicBezTo>
                      <a:pt x="133831" y="105488"/>
                      <a:pt x="133835" y="105885"/>
                      <a:pt x="133839" y="106286"/>
                    </a:cubicBezTo>
                    <a:cubicBezTo>
                      <a:pt x="133844" y="106452"/>
                      <a:pt x="133976" y="106580"/>
                      <a:pt x="134142" y="106580"/>
                    </a:cubicBezTo>
                    <a:cubicBezTo>
                      <a:pt x="134307" y="106580"/>
                      <a:pt x="134440" y="106444"/>
                      <a:pt x="134440" y="106278"/>
                    </a:cubicBezTo>
                    <a:cubicBezTo>
                      <a:pt x="134435" y="105881"/>
                      <a:pt x="134431" y="105485"/>
                      <a:pt x="134431" y="105084"/>
                    </a:cubicBezTo>
                    <a:cubicBezTo>
                      <a:pt x="134431" y="104922"/>
                      <a:pt x="134295" y="104786"/>
                      <a:pt x="134129" y="104786"/>
                    </a:cubicBezTo>
                    <a:close/>
                    <a:moveTo>
                      <a:pt x="125759" y="106025"/>
                    </a:moveTo>
                    <a:cubicBezTo>
                      <a:pt x="125734" y="106025"/>
                      <a:pt x="125709" y="106028"/>
                      <a:pt x="125683" y="106034"/>
                    </a:cubicBezTo>
                    <a:cubicBezTo>
                      <a:pt x="125298" y="106133"/>
                      <a:pt x="124914" y="106233"/>
                      <a:pt x="124525" y="106332"/>
                    </a:cubicBezTo>
                    <a:cubicBezTo>
                      <a:pt x="124363" y="106370"/>
                      <a:pt x="124269" y="106534"/>
                      <a:pt x="124309" y="106692"/>
                    </a:cubicBezTo>
                    <a:cubicBezTo>
                      <a:pt x="124343" y="106828"/>
                      <a:pt x="124462" y="106919"/>
                      <a:pt x="124599" y="106919"/>
                    </a:cubicBezTo>
                    <a:cubicBezTo>
                      <a:pt x="124624" y="106919"/>
                      <a:pt x="124645" y="106915"/>
                      <a:pt x="124670" y="106911"/>
                    </a:cubicBezTo>
                    <a:cubicBezTo>
                      <a:pt x="125058" y="106812"/>
                      <a:pt x="125447" y="106713"/>
                      <a:pt x="125835" y="106614"/>
                    </a:cubicBezTo>
                    <a:cubicBezTo>
                      <a:pt x="125992" y="106572"/>
                      <a:pt x="126088" y="106410"/>
                      <a:pt x="126046" y="106250"/>
                    </a:cubicBezTo>
                    <a:cubicBezTo>
                      <a:pt x="126012" y="106113"/>
                      <a:pt x="125894" y="106025"/>
                      <a:pt x="125759" y="106025"/>
                    </a:cubicBezTo>
                    <a:close/>
                    <a:moveTo>
                      <a:pt x="192319" y="105716"/>
                    </a:moveTo>
                    <a:cubicBezTo>
                      <a:pt x="192243" y="105716"/>
                      <a:pt x="192168" y="105744"/>
                      <a:pt x="192111" y="105799"/>
                    </a:cubicBezTo>
                    <a:cubicBezTo>
                      <a:pt x="191992" y="105914"/>
                      <a:pt x="191987" y="106105"/>
                      <a:pt x="192103" y="106225"/>
                    </a:cubicBezTo>
                    <a:cubicBezTo>
                      <a:pt x="192380" y="106506"/>
                      <a:pt x="192649" y="106795"/>
                      <a:pt x="192914" y="107089"/>
                    </a:cubicBezTo>
                    <a:cubicBezTo>
                      <a:pt x="192976" y="107155"/>
                      <a:pt x="193054" y="107188"/>
                      <a:pt x="193137" y="107188"/>
                    </a:cubicBezTo>
                    <a:cubicBezTo>
                      <a:pt x="193208" y="107188"/>
                      <a:pt x="193282" y="107163"/>
                      <a:pt x="193336" y="107114"/>
                    </a:cubicBezTo>
                    <a:cubicBezTo>
                      <a:pt x="193460" y="107002"/>
                      <a:pt x="193472" y="106812"/>
                      <a:pt x="193361" y="106688"/>
                    </a:cubicBezTo>
                    <a:cubicBezTo>
                      <a:pt x="193092" y="106390"/>
                      <a:pt x="192815" y="106097"/>
                      <a:pt x="192533" y="105807"/>
                    </a:cubicBezTo>
                    <a:cubicBezTo>
                      <a:pt x="192475" y="105746"/>
                      <a:pt x="192397" y="105716"/>
                      <a:pt x="192319" y="105716"/>
                    </a:cubicBezTo>
                    <a:close/>
                    <a:moveTo>
                      <a:pt x="10521" y="105615"/>
                    </a:moveTo>
                    <a:cubicBezTo>
                      <a:pt x="10463" y="105615"/>
                      <a:pt x="10405" y="105632"/>
                      <a:pt x="10354" y="105666"/>
                    </a:cubicBezTo>
                    <a:cubicBezTo>
                      <a:pt x="10217" y="105757"/>
                      <a:pt x="10180" y="105944"/>
                      <a:pt x="10271" y="106084"/>
                    </a:cubicBezTo>
                    <a:cubicBezTo>
                      <a:pt x="10494" y="106415"/>
                      <a:pt x="10721" y="106742"/>
                      <a:pt x="10953" y="107072"/>
                    </a:cubicBezTo>
                    <a:cubicBezTo>
                      <a:pt x="11011" y="107155"/>
                      <a:pt x="11102" y="107200"/>
                      <a:pt x="11197" y="107200"/>
                    </a:cubicBezTo>
                    <a:cubicBezTo>
                      <a:pt x="11255" y="107200"/>
                      <a:pt x="11317" y="107179"/>
                      <a:pt x="11366" y="107147"/>
                    </a:cubicBezTo>
                    <a:cubicBezTo>
                      <a:pt x="11503" y="107051"/>
                      <a:pt x="11536" y="106866"/>
                      <a:pt x="11441" y="106729"/>
                    </a:cubicBezTo>
                    <a:cubicBezTo>
                      <a:pt x="11213" y="106402"/>
                      <a:pt x="10990" y="106076"/>
                      <a:pt x="10767" y="105745"/>
                    </a:cubicBezTo>
                    <a:cubicBezTo>
                      <a:pt x="10708" y="105660"/>
                      <a:pt x="10615" y="105615"/>
                      <a:pt x="10521" y="105615"/>
                    </a:cubicBezTo>
                    <a:close/>
                    <a:moveTo>
                      <a:pt x="123440" y="106612"/>
                    </a:moveTo>
                    <a:cubicBezTo>
                      <a:pt x="123416" y="106612"/>
                      <a:pt x="123391" y="106615"/>
                      <a:pt x="123367" y="106622"/>
                    </a:cubicBezTo>
                    <a:cubicBezTo>
                      <a:pt x="122979" y="106717"/>
                      <a:pt x="122590" y="106812"/>
                      <a:pt x="122201" y="106903"/>
                    </a:cubicBezTo>
                    <a:cubicBezTo>
                      <a:pt x="122044" y="106940"/>
                      <a:pt x="121945" y="107101"/>
                      <a:pt x="121981" y="107263"/>
                    </a:cubicBezTo>
                    <a:cubicBezTo>
                      <a:pt x="122015" y="107399"/>
                      <a:pt x="122139" y="107494"/>
                      <a:pt x="122271" y="107494"/>
                    </a:cubicBezTo>
                    <a:cubicBezTo>
                      <a:pt x="122296" y="107494"/>
                      <a:pt x="122317" y="107490"/>
                      <a:pt x="122342" y="107486"/>
                    </a:cubicBezTo>
                    <a:cubicBezTo>
                      <a:pt x="122731" y="107391"/>
                      <a:pt x="123119" y="107295"/>
                      <a:pt x="123508" y="107200"/>
                    </a:cubicBezTo>
                    <a:cubicBezTo>
                      <a:pt x="123668" y="107163"/>
                      <a:pt x="123768" y="106998"/>
                      <a:pt x="123727" y="106841"/>
                    </a:cubicBezTo>
                    <a:cubicBezTo>
                      <a:pt x="123695" y="106704"/>
                      <a:pt x="123572" y="106612"/>
                      <a:pt x="123440" y="106612"/>
                    </a:cubicBezTo>
                    <a:close/>
                    <a:moveTo>
                      <a:pt x="80229" y="106319"/>
                    </a:moveTo>
                    <a:cubicBezTo>
                      <a:pt x="80134" y="106319"/>
                      <a:pt x="80041" y="106364"/>
                      <a:pt x="79983" y="106448"/>
                    </a:cubicBezTo>
                    <a:cubicBezTo>
                      <a:pt x="79889" y="106580"/>
                      <a:pt x="79921" y="106767"/>
                      <a:pt x="80053" y="106862"/>
                    </a:cubicBezTo>
                    <a:cubicBezTo>
                      <a:pt x="80385" y="107097"/>
                      <a:pt x="80723" y="107320"/>
                      <a:pt x="81066" y="107532"/>
                    </a:cubicBezTo>
                    <a:cubicBezTo>
                      <a:pt x="81116" y="107560"/>
                      <a:pt x="81170" y="107572"/>
                      <a:pt x="81223" y="107572"/>
                    </a:cubicBezTo>
                    <a:cubicBezTo>
                      <a:pt x="81322" y="107572"/>
                      <a:pt x="81422" y="107523"/>
                      <a:pt x="81480" y="107432"/>
                    </a:cubicBezTo>
                    <a:cubicBezTo>
                      <a:pt x="81563" y="107291"/>
                      <a:pt x="81521" y="107105"/>
                      <a:pt x="81381" y="107023"/>
                    </a:cubicBezTo>
                    <a:cubicBezTo>
                      <a:pt x="81046" y="106816"/>
                      <a:pt x="80719" y="106601"/>
                      <a:pt x="80401" y="106374"/>
                    </a:cubicBezTo>
                    <a:cubicBezTo>
                      <a:pt x="80348" y="106337"/>
                      <a:pt x="80288" y="106319"/>
                      <a:pt x="80229" y="106319"/>
                    </a:cubicBezTo>
                    <a:close/>
                    <a:moveTo>
                      <a:pt x="121106" y="107168"/>
                    </a:moveTo>
                    <a:cubicBezTo>
                      <a:pt x="121084" y="107168"/>
                      <a:pt x="121061" y="107170"/>
                      <a:pt x="121039" y="107175"/>
                    </a:cubicBezTo>
                    <a:cubicBezTo>
                      <a:pt x="120651" y="107267"/>
                      <a:pt x="120262" y="107358"/>
                      <a:pt x="119873" y="107444"/>
                    </a:cubicBezTo>
                    <a:cubicBezTo>
                      <a:pt x="119712" y="107477"/>
                      <a:pt x="119613" y="107639"/>
                      <a:pt x="119646" y="107800"/>
                    </a:cubicBezTo>
                    <a:cubicBezTo>
                      <a:pt x="119679" y="107940"/>
                      <a:pt x="119803" y="108036"/>
                      <a:pt x="119939" y="108036"/>
                    </a:cubicBezTo>
                    <a:cubicBezTo>
                      <a:pt x="119960" y="108036"/>
                      <a:pt x="119981" y="108032"/>
                      <a:pt x="120006" y="108028"/>
                    </a:cubicBezTo>
                    <a:cubicBezTo>
                      <a:pt x="120394" y="107940"/>
                      <a:pt x="120787" y="107849"/>
                      <a:pt x="121176" y="107759"/>
                    </a:cubicBezTo>
                    <a:cubicBezTo>
                      <a:pt x="121336" y="107721"/>
                      <a:pt x="121436" y="107560"/>
                      <a:pt x="121399" y="107399"/>
                    </a:cubicBezTo>
                    <a:cubicBezTo>
                      <a:pt x="121366" y="107263"/>
                      <a:pt x="121245" y="107168"/>
                      <a:pt x="121106" y="107168"/>
                    </a:cubicBezTo>
                    <a:close/>
                    <a:moveTo>
                      <a:pt x="118773" y="107693"/>
                    </a:moveTo>
                    <a:cubicBezTo>
                      <a:pt x="118751" y="107693"/>
                      <a:pt x="118729" y="107695"/>
                      <a:pt x="118707" y="107700"/>
                    </a:cubicBezTo>
                    <a:cubicBezTo>
                      <a:pt x="118319" y="107784"/>
                      <a:pt x="117926" y="107866"/>
                      <a:pt x="117537" y="107948"/>
                    </a:cubicBezTo>
                    <a:cubicBezTo>
                      <a:pt x="117376" y="107982"/>
                      <a:pt x="117273" y="108139"/>
                      <a:pt x="117306" y="108305"/>
                    </a:cubicBezTo>
                    <a:cubicBezTo>
                      <a:pt x="117335" y="108445"/>
                      <a:pt x="117459" y="108540"/>
                      <a:pt x="117599" y="108540"/>
                    </a:cubicBezTo>
                    <a:cubicBezTo>
                      <a:pt x="117615" y="108540"/>
                      <a:pt x="117636" y="108540"/>
                      <a:pt x="117657" y="108536"/>
                    </a:cubicBezTo>
                    <a:cubicBezTo>
                      <a:pt x="118050" y="108453"/>
                      <a:pt x="118443" y="108370"/>
                      <a:pt x="118831" y="108284"/>
                    </a:cubicBezTo>
                    <a:cubicBezTo>
                      <a:pt x="118997" y="108251"/>
                      <a:pt x="119096" y="108089"/>
                      <a:pt x="119063" y="107929"/>
                    </a:cubicBezTo>
                    <a:cubicBezTo>
                      <a:pt x="119031" y="107789"/>
                      <a:pt x="118909" y="107693"/>
                      <a:pt x="118773" y="107693"/>
                    </a:cubicBezTo>
                    <a:close/>
                    <a:moveTo>
                      <a:pt x="99057" y="106794"/>
                    </a:moveTo>
                    <a:cubicBezTo>
                      <a:pt x="99047" y="106794"/>
                      <a:pt x="99037" y="106794"/>
                      <a:pt x="99027" y="106795"/>
                    </a:cubicBezTo>
                    <a:cubicBezTo>
                      <a:pt x="98861" y="106807"/>
                      <a:pt x="98737" y="106952"/>
                      <a:pt x="98750" y="107118"/>
                    </a:cubicBezTo>
                    <a:lnTo>
                      <a:pt x="98836" y="108309"/>
                    </a:lnTo>
                    <a:cubicBezTo>
                      <a:pt x="98849" y="108465"/>
                      <a:pt x="98981" y="108585"/>
                      <a:pt x="99134" y="108585"/>
                    </a:cubicBezTo>
                    <a:lnTo>
                      <a:pt x="99159" y="108585"/>
                    </a:lnTo>
                    <a:cubicBezTo>
                      <a:pt x="99325" y="108574"/>
                      <a:pt x="99449" y="108433"/>
                      <a:pt x="99437" y="108267"/>
                    </a:cubicBezTo>
                    <a:lnTo>
                      <a:pt x="99345" y="107072"/>
                    </a:lnTo>
                    <a:cubicBezTo>
                      <a:pt x="99333" y="106916"/>
                      <a:pt x="99216" y="106794"/>
                      <a:pt x="99057" y="106794"/>
                    </a:cubicBezTo>
                    <a:close/>
                    <a:moveTo>
                      <a:pt x="82261" y="107564"/>
                    </a:moveTo>
                    <a:cubicBezTo>
                      <a:pt x="82153" y="107564"/>
                      <a:pt x="82049" y="107621"/>
                      <a:pt x="81997" y="107725"/>
                    </a:cubicBezTo>
                    <a:cubicBezTo>
                      <a:pt x="81918" y="107870"/>
                      <a:pt x="81976" y="108053"/>
                      <a:pt x="82121" y="108127"/>
                    </a:cubicBezTo>
                    <a:cubicBezTo>
                      <a:pt x="82476" y="108313"/>
                      <a:pt x="82841" y="108486"/>
                      <a:pt x="83217" y="108652"/>
                    </a:cubicBezTo>
                    <a:cubicBezTo>
                      <a:pt x="83253" y="108668"/>
                      <a:pt x="83295" y="108677"/>
                      <a:pt x="83337" y="108677"/>
                    </a:cubicBezTo>
                    <a:cubicBezTo>
                      <a:pt x="83448" y="108677"/>
                      <a:pt x="83560" y="108610"/>
                      <a:pt x="83610" y="108499"/>
                    </a:cubicBezTo>
                    <a:cubicBezTo>
                      <a:pt x="83675" y="108350"/>
                      <a:pt x="83610" y="108172"/>
                      <a:pt x="83456" y="108106"/>
                    </a:cubicBezTo>
                    <a:cubicBezTo>
                      <a:pt x="83093" y="107944"/>
                      <a:pt x="82741" y="107775"/>
                      <a:pt x="82398" y="107597"/>
                    </a:cubicBezTo>
                    <a:cubicBezTo>
                      <a:pt x="82354" y="107575"/>
                      <a:pt x="82307" y="107564"/>
                      <a:pt x="82261" y="107564"/>
                    </a:cubicBezTo>
                    <a:close/>
                    <a:moveTo>
                      <a:pt x="134154" y="107179"/>
                    </a:moveTo>
                    <a:cubicBezTo>
                      <a:pt x="133988" y="107184"/>
                      <a:pt x="133860" y="107320"/>
                      <a:pt x="133864" y="107486"/>
                    </a:cubicBezTo>
                    <a:cubicBezTo>
                      <a:pt x="133873" y="107887"/>
                      <a:pt x="133881" y="108288"/>
                      <a:pt x="133898" y="108685"/>
                    </a:cubicBezTo>
                    <a:cubicBezTo>
                      <a:pt x="133902" y="108846"/>
                      <a:pt x="134034" y="108974"/>
                      <a:pt x="134196" y="108974"/>
                    </a:cubicBezTo>
                    <a:lnTo>
                      <a:pt x="134207" y="108974"/>
                    </a:lnTo>
                    <a:cubicBezTo>
                      <a:pt x="134373" y="108970"/>
                      <a:pt x="134501" y="108830"/>
                      <a:pt x="134493" y="108664"/>
                    </a:cubicBezTo>
                    <a:cubicBezTo>
                      <a:pt x="134480" y="108267"/>
                      <a:pt x="134468" y="107870"/>
                      <a:pt x="134459" y="107473"/>
                    </a:cubicBezTo>
                    <a:cubicBezTo>
                      <a:pt x="134455" y="107308"/>
                      <a:pt x="134331" y="107179"/>
                      <a:pt x="134154" y="107179"/>
                    </a:cubicBezTo>
                    <a:close/>
                    <a:moveTo>
                      <a:pt x="116427" y="108182"/>
                    </a:moveTo>
                    <a:cubicBezTo>
                      <a:pt x="116407" y="108182"/>
                      <a:pt x="116387" y="108184"/>
                      <a:pt x="116367" y="108189"/>
                    </a:cubicBezTo>
                    <a:cubicBezTo>
                      <a:pt x="115974" y="108267"/>
                      <a:pt x="115586" y="108341"/>
                      <a:pt x="115193" y="108416"/>
                    </a:cubicBezTo>
                    <a:cubicBezTo>
                      <a:pt x="115031" y="108445"/>
                      <a:pt x="114924" y="108602"/>
                      <a:pt x="114957" y="108763"/>
                    </a:cubicBezTo>
                    <a:cubicBezTo>
                      <a:pt x="114982" y="108908"/>
                      <a:pt x="115106" y="109007"/>
                      <a:pt x="115247" y="109007"/>
                    </a:cubicBezTo>
                    <a:cubicBezTo>
                      <a:pt x="115268" y="109007"/>
                      <a:pt x="115283" y="109007"/>
                      <a:pt x="115304" y="109003"/>
                    </a:cubicBezTo>
                    <a:cubicBezTo>
                      <a:pt x="115697" y="108929"/>
                      <a:pt x="116090" y="108850"/>
                      <a:pt x="116483" y="108776"/>
                    </a:cubicBezTo>
                    <a:cubicBezTo>
                      <a:pt x="116644" y="108742"/>
                      <a:pt x="116752" y="108585"/>
                      <a:pt x="116718" y="108425"/>
                    </a:cubicBezTo>
                    <a:cubicBezTo>
                      <a:pt x="116690" y="108280"/>
                      <a:pt x="116566" y="108182"/>
                      <a:pt x="116427" y="108182"/>
                    </a:cubicBezTo>
                    <a:close/>
                    <a:moveTo>
                      <a:pt x="193923" y="107497"/>
                    </a:moveTo>
                    <a:cubicBezTo>
                      <a:pt x="193854" y="107497"/>
                      <a:pt x="193786" y="107521"/>
                      <a:pt x="193729" y="107568"/>
                    </a:cubicBezTo>
                    <a:cubicBezTo>
                      <a:pt x="193605" y="107672"/>
                      <a:pt x="193584" y="107862"/>
                      <a:pt x="193691" y="107986"/>
                    </a:cubicBezTo>
                    <a:cubicBezTo>
                      <a:pt x="193939" y="108292"/>
                      <a:pt x="194187" y="108598"/>
                      <a:pt x="194427" y="108916"/>
                    </a:cubicBezTo>
                    <a:cubicBezTo>
                      <a:pt x="194485" y="108990"/>
                      <a:pt x="194576" y="109032"/>
                      <a:pt x="194663" y="109032"/>
                    </a:cubicBezTo>
                    <a:cubicBezTo>
                      <a:pt x="194729" y="109032"/>
                      <a:pt x="194791" y="109011"/>
                      <a:pt x="194845" y="108970"/>
                    </a:cubicBezTo>
                    <a:cubicBezTo>
                      <a:pt x="194977" y="108871"/>
                      <a:pt x="195002" y="108685"/>
                      <a:pt x="194903" y="108553"/>
                    </a:cubicBezTo>
                    <a:cubicBezTo>
                      <a:pt x="194659" y="108230"/>
                      <a:pt x="194407" y="107916"/>
                      <a:pt x="194151" y="107606"/>
                    </a:cubicBezTo>
                    <a:cubicBezTo>
                      <a:pt x="194093" y="107534"/>
                      <a:pt x="194008" y="107497"/>
                      <a:pt x="193923" y="107497"/>
                    </a:cubicBezTo>
                    <a:close/>
                    <a:moveTo>
                      <a:pt x="11887" y="107575"/>
                    </a:moveTo>
                    <a:cubicBezTo>
                      <a:pt x="11827" y="107575"/>
                      <a:pt x="11766" y="107593"/>
                      <a:pt x="11713" y="107631"/>
                    </a:cubicBezTo>
                    <a:cubicBezTo>
                      <a:pt x="11577" y="107730"/>
                      <a:pt x="11549" y="107916"/>
                      <a:pt x="11648" y="108048"/>
                    </a:cubicBezTo>
                    <a:cubicBezTo>
                      <a:pt x="11879" y="108375"/>
                      <a:pt x="12115" y="108698"/>
                      <a:pt x="12354" y="109020"/>
                    </a:cubicBezTo>
                    <a:cubicBezTo>
                      <a:pt x="12413" y="109098"/>
                      <a:pt x="12503" y="109139"/>
                      <a:pt x="12595" y="109139"/>
                    </a:cubicBezTo>
                    <a:cubicBezTo>
                      <a:pt x="12656" y="109139"/>
                      <a:pt x="12719" y="109119"/>
                      <a:pt x="12772" y="109082"/>
                    </a:cubicBezTo>
                    <a:cubicBezTo>
                      <a:pt x="12904" y="108982"/>
                      <a:pt x="12934" y="108797"/>
                      <a:pt x="12835" y="108664"/>
                    </a:cubicBezTo>
                    <a:cubicBezTo>
                      <a:pt x="12599" y="108341"/>
                      <a:pt x="12363" y="108023"/>
                      <a:pt x="12131" y="107700"/>
                    </a:cubicBezTo>
                    <a:cubicBezTo>
                      <a:pt x="12071" y="107618"/>
                      <a:pt x="11979" y="107575"/>
                      <a:pt x="11887" y="107575"/>
                    </a:cubicBezTo>
                    <a:close/>
                    <a:moveTo>
                      <a:pt x="114072" y="108626"/>
                    </a:moveTo>
                    <a:cubicBezTo>
                      <a:pt x="114054" y="108626"/>
                      <a:pt x="114036" y="108628"/>
                      <a:pt x="114018" y="108631"/>
                    </a:cubicBezTo>
                    <a:cubicBezTo>
                      <a:pt x="113626" y="108702"/>
                      <a:pt x="113233" y="108772"/>
                      <a:pt x="112840" y="108837"/>
                    </a:cubicBezTo>
                    <a:cubicBezTo>
                      <a:pt x="112679" y="108866"/>
                      <a:pt x="112568" y="109020"/>
                      <a:pt x="112596" y="109185"/>
                    </a:cubicBezTo>
                    <a:cubicBezTo>
                      <a:pt x="112621" y="109330"/>
                      <a:pt x="112749" y="109433"/>
                      <a:pt x="112890" y="109433"/>
                    </a:cubicBezTo>
                    <a:cubicBezTo>
                      <a:pt x="112907" y="109433"/>
                      <a:pt x="112923" y="109429"/>
                      <a:pt x="112940" y="109429"/>
                    </a:cubicBezTo>
                    <a:cubicBezTo>
                      <a:pt x="113337" y="109358"/>
                      <a:pt x="113730" y="109293"/>
                      <a:pt x="114123" y="109222"/>
                    </a:cubicBezTo>
                    <a:cubicBezTo>
                      <a:pt x="114287" y="109194"/>
                      <a:pt x="114395" y="109036"/>
                      <a:pt x="114366" y="108875"/>
                    </a:cubicBezTo>
                    <a:cubicBezTo>
                      <a:pt x="114340" y="108728"/>
                      <a:pt x="114216" y="108626"/>
                      <a:pt x="114072" y="108626"/>
                    </a:cubicBezTo>
                    <a:close/>
                    <a:moveTo>
                      <a:pt x="84444" y="108527"/>
                    </a:moveTo>
                    <a:cubicBezTo>
                      <a:pt x="84322" y="108527"/>
                      <a:pt x="84205" y="108601"/>
                      <a:pt x="84159" y="108722"/>
                    </a:cubicBezTo>
                    <a:cubicBezTo>
                      <a:pt x="84101" y="108879"/>
                      <a:pt x="84184" y="109049"/>
                      <a:pt x="84337" y="109106"/>
                    </a:cubicBezTo>
                    <a:cubicBezTo>
                      <a:pt x="84709" y="109243"/>
                      <a:pt x="85093" y="109371"/>
                      <a:pt x="85486" y="109491"/>
                    </a:cubicBezTo>
                    <a:cubicBezTo>
                      <a:pt x="85515" y="109499"/>
                      <a:pt x="85545" y="109503"/>
                      <a:pt x="85573" y="109503"/>
                    </a:cubicBezTo>
                    <a:cubicBezTo>
                      <a:pt x="85701" y="109503"/>
                      <a:pt x="85818" y="109421"/>
                      <a:pt x="85858" y="109293"/>
                    </a:cubicBezTo>
                    <a:cubicBezTo>
                      <a:pt x="85904" y="109135"/>
                      <a:pt x="85818" y="108970"/>
                      <a:pt x="85660" y="108921"/>
                    </a:cubicBezTo>
                    <a:cubicBezTo>
                      <a:pt x="85276" y="108805"/>
                      <a:pt x="84908" y="108681"/>
                      <a:pt x="84543" y="108544"/>
                    </a:cubicBezTo>
                    <a:cubicBezTo>
                      <a:pt x="84511" y="108532"/>
                      <a:pt x="84477" y="108527"/>
                      <a:pt x="84444" y="108527"/>
                    </a:cubicBezTo>
                    <a:close/>
                    <a:moveTo>
                      <a:pt x="111710" y="109028"/>
                    </a:moveTo>
                    <a:cubicBezTo>
                      <a:pt x="111694" y="109028"/>
                      <a:pt x="111678" y="109029"/>
                      <a:pt x="111662" y="109032"/>
                    </a:cubicBezTo>
                    <a:cubicBezTo>
                      <a:pt x="111270" y="109094"/>
                      <a:pt x="110877" y="109156"/>
                      <a:pt x="110480" y="109214"/>
                    </a:cubicBezTo>
                    <a:cubicBezTo>
                      <a:pt x="110318" y="109238"/>
                      <a:pt x="110207" y="109387"/>
                      <a:pt x="110232" y="109553"/>
                    </a:cubicBezTo>
                    <a:cubicBezTo>
                      <a:pt x="110253" y="109702"/>
                      <a:pt x="110381" y="109809"/>
                      <a:pt x="110525" y="109809"/>
                    </a:cubicBezTo>
                    <a:cubicBezTo>
                      <a:pt x="110537" y="109809"/>
                      <a:pt x="110554" y="109805"/>
                      <a:pt x="110570" y="109805"/>
                    </a:cubicBezTo>
                    <a:cubicBezTo>
                      <a:pt x="110963" y="109747"/>
                      <a:pt x="111360" y="109685"/>
                      <a:pt x="111757" y="109623"/>
                    </a:cubicBezTo>
                    <a:cubicBezTo>
                      <a:pt x="111919" y="109595"/>
                      <a:pt x="112030" y="109442"/>
                      <a:pt x="112005" y="109280"/>
                    </a:cubicBezTo>
                    <a:cubicBezTo>
                      <a:pt x="111983" y="109136"/>
                      <a:pt x="111851" y="109028"/>
                      <a:pt x="111710" y="109028"/>
                    </a:cubicBezTo>
                    <a:close/>
                    <a:moveTo>
                      <a:pt x="86725" y="109223"/>
                    </a:moveTo>
                    <a:cubicBezTo>
                      <a:pt x="86588" y="109223"/>
                      <a:pt x="86465" y="109315"/>
                      <a:pt x="86433" y="109450"/>
                    </a:cubicBezTo>
                    <a:cubicBezTo>
                      <a:pt x="86392" y="109610"/>
                      <a:pt x="86491" y="109772"/>
                      <a:pt x="86648" y="109814"/>
                    </a:cubicBezTo>
                    <a:cubicBezTo>
                      <a:pt x="87033" y="109908"/>
                      <a:pt x="87430" y="109992"/>
                      <a:pt x="87831" y="110070"/>
                    </a:cubicBezTo>
                    <a:cubicBezTo>
                      <a:pt x="87852" y="110074"/>
                      <a:pt x="87868" y="110074"/>
                      <a:pt x="87888" y="110074"/>
                    </a:cubicBezTo>
                    <a:cubicBezTo>
                      <a:pt x="88029" y="110074"/>
                      <a:pt x="88153" y="109975"/>
                      <a:pt x="88182" y="109834"/>
                    </a:cubicBezTo>
                    <a:cubicBezTo>
                      <a:pt x="88211" y="109669"/>
                      <a:pt x="88104" y="109516"/>
                      <a:pt x="87942" y="109482"/>
                    </a:cubicBezTo>
                    <a:cubicBezTo>
                      <a:pt x="87549" y="109408"/>
                      <a:pt x="87165" y="109322"/>
                      <a:pt x="86793" y="109230"/>
                    </a:cubicBezTo>
                    <a:cubicBezTo>
                      <a:pt x="86770" y="109225"/>
                      <a:pt x="86747" y="109223"/>
                      <a:pt x="86725" y="109223"/>
                    </a:cubicBezTo>
                    <a:close/>
                    <a:moveTo>
                      <a:pt x="109339" y="109377"/>
                    </a:moveTo>
                    <a:cubicBezTo>
                      <a:pt x="109326" y="109377"/>
                      <a:pt x="109314" y="109378"/>
                      <a:pt x="109301" y="109379"/>
                    </a:cubicBezTo>
                    <a:cubicBezTo>
                      <a:pt x="108904" y="109433"/>
                      <a:pt x="108511" y="109486"/>
                      <a:pt x="108114" y="109536"/>
                    </a:cubicBezTo>
                    <a:cubicBezTo>
                      <a:pt x="107953" y="109553"/>
                      <a:pt x="107833" y="109706"/>
                      <a:pt x="107854" y="109867"/>
                    </a:cubicBezTo>
                    <a:cubicBezTo>
                      <a:pt x="107875" y="110020"/>
                      <a:pt x="108003" y="110131"/>
                      <a:pt x="108152" y="110131"/>
                    </a:cubicBezTo>
                    <a:cubicBezTo>
                      <a:pt x="108164" y="110131"/>
                      <a:pt x="108177" y="110127"/>
                      <a:pt x="108189" y="110127"/>
                    </a:cubicBezTo>
                    <a:cubicBezTo>
                      <a:pt x="108586" y="110078"/>
                      <a:pt x="108982" y="110028"/>
                      <a:pt x="109379" y="109975"/>
                    </a:cubicBezTo>
                    <a:cubicBezTo>
                      <a:pt x="109545" y="109950"/>
                      <a:pt x="109657" y="109801"/>
                      <a:pt x="109636" y="109635"/>
                    </a:cubicBezTo>
                    <a:cubicBezTo>
                      <a:pt x="109617" y="109487"/>
                      <a:pt x="109486" y="109377"/>
                      <a:pt x="109339" y="109377"/>
                    </a:cubicBezTo>
                    <a:close/>
                    <a:moveTo>
                      <a:pt x="106963" y="109671"/>
                    </a:moveTo>
                    <a:cubicBezTo>
                      <a:pt x="106953" y="109671"/>
                      <a:pt x="106943" y="109672"/>
                      <a:pt x="106932" y="109673"/>
                    </a:cubicBezTo>
                    <a:cubicBezTo>
                      <a:pt x="106535" y="109719"/>
                      <a:pt x="106139" y="109759"/>
                      <a:pt x="105742" y="109801"/>
                    </a:cubicBezTo>
                    <a:cubicBezTo>
                      <a:pt x="105580" y="109814"/>
                      <a:pt x="105460" y="109963"/>
                      <a:pt x="105477" y="110127"/>
                    </a:cubicBezTo>
                    <a:cubicBezTo>
                      <a:pt x="105490" y="110280"/>
                      <a:pt x="105622" y="110396"/>
                      <a:pt x="105770" y="110396"/>
                    </a:cubicBezTo>
                    <a:cubicBezTo>
                      <a:pt x="105782" y="110396"/>
                      <a:pt x="105791" y="110396"/>
                      <a:pt x="105803" y="110392"/>
                    </a:cubicBezTo>
                    <a:cubicBezTo>
                      <a:pt x="106200" y="110355"/>
                      <a:pt x="106597" y="110314"/>
                      <a:pt x="106998" y="110268"/>
                    </a:cubicBezTo>
                    <a:cubicBezTo>
                      <a:pt x="107160" y="110251"/>
                      <a:pt x="107280" y="110103"/>
                      <a:pt x="107259" y="109938"/>
                    </a:cubicBezTo>
                    <a:cubicBezTo>
                      <a:pt x="107243" y="109783"/>
                      <a:pt x="107108" y="109671"/>
                      <a:pt x="106963" y="109671"/>
                    </a:cubicBezTo>
                    <a:close/>
                    <a:moveTo>
                      <a:pt x="89066" y="109674"/>
                    </a:moveTo>
                    <a:cubicBezTo>
                      <a:pt x="88926" y="109674"/>
                      <a:pt x="88788" y="109783"/>
                      <a:pt x="88770" y="109933"/>
                    </a:cubicBezTo>
                    <a:cubicBezTo>
                      <a:pt x="88745" y="110095"/>
                      <a:pt x="88860" y="110248"/>
                      <a:pt x="89022" y="110268"/>
                    </a:cubicBezTo>
                    <a:cubicBezTo>
                      <a:pt x="89327" y="110314"/>
                      <a:pt x="89638" y="110355"/>
                      <a:pt x="90001" y="110396"/>
                    </a:cubicBezTo>
                    <a:lnTo>
                      <a:pt x="90220" y="110417"/>
                    </a:lnTo>
                    <a:cubicBezTo>
                      <a:pt x="90228" y="110417"/>
                      <a:pt x="90241" y="110421"/>
                      <a:pt x="90249" y="110421"/>
                    </a:cubicBezTo>
                    <a:cubicBezTo>
                      <a:pt x="90402" y="110421"/>
                      <a:pt x="90531" y="110305"/>
                      <a:pt x="90547" y="110152"/>
                    </a:cubicBezTo>
                    <a:cubicBezTo>
                      <a:pt x="90564" y="109988"/>
                      <a:pt x="90444" y="109843"/>
                      <a:pt x="90283" y="109822"/>
                    </a:cubicBezTo>
                    <a:lnTo>
                      <a:pt x="90018" y="109797"/>
                    </a:lnTo>
                    <a:cubicBezTo>
                      <a:pt x="89712" y="109759"/>
                      <a:pt x="89406" y="109723"/>
                      <a:pt x="89108" y="109677"/>
                    </a:cubicBezTo>
                    <a:cubicBezTo>
                      <a:pt x="89094" y="109675"/>
                      <a:pt x="89080" y="109674"/>
                      <a:pt x="89066" y="109674"/>
                    </a:cubicBezTo>
                    <a:close/>
                    <a:moveTo>
                      <a:pt x="104581" y="109907"/>
                    </a:moveTo>
                    <a:cubicBezTo>
                      <a:pt x="104572" y="109907"/>
                      <a:pt x="104564" y="109907"/>
                      <a:pt x="104555" y="109908"/>
                    </a:cubicBezTo>
                    <a:cubicBezTo>
                      <a:pt x="104162" y="109942"/>
                      <a:pt x="103765" y="109975"/>
                      <a:pt x="103368" y="110003"/>
                    </a:cubicBezTo>
                    <a:cubicBezTo>
                      <a:pt x="103202" y="110012"/>
                      <a:pt x="103078" y="110156"/>
                      <a:pt x="103091" y="110322"/>
                    </a:cubicBezTo>
                    <a:cubicBezTo>
                      <a:pt x="103103" y="110479"/>
                      <a:pt x="103232" y="110599"/>
                      <a:pt x="103389" y="110599"/>
                    </a:cubicBezTo>
                    <a:lnTo>
                      <a:pt x="103410" y="110599"/>
                    </a:lnTo>
                    <a:cubicBezTo>
                      <a:pt x="103811" y="110570"/>
                      <a:pt x="104208" y="110537"/>
                      <a:pt x="104608" y="110504"/>
                    </a:cubicBezTo>
                    <a:cubicBezTo>
                      <a:pt x="104770" y="110492"/>
                      <a:pt x="104894" y="110347"/>
                      <a:pt x="104881" y="110181"/>
                    </a:cubicBezTo>
                    <a:cubicBezTo>
                      <a:pt x="104865" y="110026"/>
                      <a:pt x="104722" y="109907"/>
                      <a:pt x="104581" y="109907"/>
                    </a:cubicBezTo>
                    <a:close/>
                    <a:moveTo>
                      <a:pt x="91434" y="109940"/>
                    </a:moveTo>
                    <a:cubicBezTo>
                      <a:pt x="91286" y="109940"/>
                      <a:pt x="91154" y="110056"/>
                      <a:pt x="91142" y="110211"/>
                    </a:cubicBezTo>
                    <a:cubicBezTo>
                      <a:pt x="91126" y="110376"/>
                      <a:pt x="91250" y="110520"/>
                      <a:pt x="91415" y="110537"/>
                    </a:cubicBezTo>
                    <a:cubicBezTo>
                      <a:pt x="91812" y="110570"/>
                      <a:pt x="92213" y="110603"/>
                      <a:pt x="92610" y="110633"/>
                    </a:cubicBezTo>
                    <a:lnTo>
                      <a:pt x="92631" y="110633"/>
                    </a:lnTo>
                    <a:cubicBezTo>
                      <a:pt x="92788" y="110633"/>
                      <a:pt x="92920" y="110512"/>
                      <a:pt x="92928" y="110355"/>
                    </a:cubicBezTo>
                    <a:cubicBezTo>
                      <a:pt x="92941" y="110190"/>
                      <a:pt x="92817" y="110045"/>
                      <a:pt x="92651" y="110037"/>
                    </a:cubicBezTo>
                    <a:cubicBezTo>
                      <a:pt x="92258" y="110007"/>
                      <a:pt x="91862" y="109975"/>
                      <a:pt x="91465" y="109942"/>
                    </a:cubicBezTo>
                    <a:cubicBezTo>
                      <a:pt x="91455" y="109941"/>
                      <a:pt x="91444" y="109940"/>
                      <a:pt x="91434" y="109940"/>
                    </a:cubicBezTo>
                    <a:close/>
                    <a:moveTo>
                      <a:pt x="102186" y="110078"/>
                    </a:moveTo>
                    <a:cubicBezTo>
                      <a:pt x="102183" y="110078"/>
                      <a:pt x="102180" y="110078"/>
                      <a:pt x="102177" y="110078"/>
                    </a:cubicBezTo>
                    <a:cubicBezTo>
                      <a:pt x="101780" y="110103"/>
                      <a:pt x="101384" y="110120"/>
                      <a:pt x="100987" y="110140"/>
                    </a:cubicBezTo>
                    <a:cubicBezTo>
                      <a:pt x="100821" y="110144"/>
                      <a:pt x="100693" y="110285"/>
                      <a:pt x="100702" y="110450"/>
                    </a:cubicBezTo>
                    <a:cubicBezTo>
                      <a:pt x="100710" y="110612"/>
                      <a:pt x="100842" y="110736"/>
                      <a:pt x="101000" y="110736"/>
                    </a:cubicBezTo>
                    <a:lnTo>
                      <a:pt x="101011" y="110736"/>
                    </a:lnTo>
                    <a:cubicBezTo>
                      <a:pt x="101412" y="110719"/>
                      <a:pt x="101813" y="110698"/>
                      <a:pt x="102210" y="110673"/>
                    </a:cubicBezTo>
                    <a:cubicBezTo>
                      <a:pt x="102376" y="110665"/>
                      <a:pt x="102504" y="110524"/>
                      <a:pt x="102492" y="110360"/>
                    </a:cubicBezTo>
                    <a:cubicBezTo>
                      <a:pt x="102483" y="110200"/>
                      <a:pt x="102363" y="110078"/>
                      <a:pt x="102186" y="110078"/>
                    </a:cubicBezTo>
                    <a:close/>
                    <a:moveTo>
                      <a:pt x="93828" y="110106"/>
                    </a:moveTo>
                    <a:cubicBezTo>
                      <a:pt x="93673" y="110106"/>
                      <a:pt x="93536" y="110232"/>
                      <a:pt x="93528" y="110392"/>
                    </a:cubicBezTo>
                    <a:cubicBezTo>
                      <a:pt x="93520" y="110558"/>
                      <a:pt x="93644" y="110698"/>
                      <a:pt x="93809" y="110707"/>
                    </a:cubicBezTo>
                    <a:cubicBezTo>
                      <a:pt x="94210" y="110727"/>
                      <a:pt x="94611" y="110744"/>
                      <a:pt x="95012" y="110761"/>
                    </a:cubicBezTo>
                    <a:lnTo>
                      <a:pt x="95021" y="110761"/>
                    </a:lnTo>
                    <a:cubicBezTo>
                      <a:pt x="95182" y="110761"/>
                      <a:pt x="95314" y="110633"/>
                      <a:pt x="95323" y="110471"/>
                    </a:cubicBezTo>
                    <a:cubicBezTo>
                      <a:pt x="95327" y="110305"/>
                      <a:pt x="95199" y="110169"/>
                      <a:pt x="95033" y="110161"/>
                    </a:cubicBezTo>
                    <a:cubicBezTo>
                      <a:pt x="94636" y="110148"/>
                      <a:pt x="94239" y="110131"/>
                      <a:pt x="93842" y="110107"/>
                    </a:cubicBezTo>
                    <a:cubicBezTo>
                      <a:pt x="93837" y="110106"/>
                      <a:pt x="93833" y="110106"/>
                      <a:pt x="93828" y="110106"/>
                    </a:cubicBezTo>
                    <a:close/>
                    <a:moveTo>
                      <a:pt x="96216" y="110194"/>
                    </a:moveTo>
                    <a:cubicBezTo>
                      <a:pt x="96054" y="110194"/>
                      <a:pt x="95922" y="110326"/>
                      <a:pt x="95918" y="110488"/>
                    </a:cubicBezTo>
                    <a:cubicBezTo>
                      <a:pt x="95914" y="110652"/>
                      <a:pt x="96046" y="110789"/>
                      <a:pt x="96212" y="110793"/>
                    </a:cubicBezTo>
                    <a:cubicBezTo>
                      <a:pt x="96613" y="110801"/>
                      <a:pt x="97013" y="110806"/>
                      <a:pt x="97410" y="110806"/>
                    </a:cubicBezTo>
                    <a:lnTo>
                      <a:pt x="97414" y="110806"/>
                    </a:lnTo>
                    <a:cubicBezTo>
                      <a:pt x="97580" y="110806"/>
                      <a:pt x="97712" y="110673"/>
                      <a:pt x="97712" y="110508"/>
                    </a:cubicBezTo>
                    <a:cubicBezTo>
                      <a:pt x="97712" y="110343"/>
                      <a:pt x="97580" y="110211"/>
                      <a:pt x="97414" y="110211"/>
                    </a:cubicBezTo>
                    <a:cubicBezTo>
                      <a:pt x="97017" y="110206"/>
                      <a:pt x="96621" y="110202"/>
                      <a:pt x="96224" y="110194"/>
                    </a:cubicBezTo>
                    <a:close/>
                    <a:moveTo>
                      <a:pt x="99230" y="109183"/>
                    </a:moveTo>
                    <a:cubicBezTo>
                      <a:pt x="99222" y="109183"/>
                      <a:pt x="99213" y="109184"/>
                      <a:pt x="99204" y="109185"/>
                    </a:cubicBezTo>
                    <a:cubicBezTo>
                      <a:pt x="99040" y="109194"/>
                      <a:pt x="98916" y="109338"/>
                      <a:pt x="98928" y="109503"/>
                    </a:cubicBezTo>
                    <a:lnTo>
                      <a:pt x="98977" y="110198"/>
                    </a:lnTo>
                    <a:cubicBezTo>
                      <a:pt x="98853" y="110202"/>
                      <a:pt x="98729" y="110202"/>
                      <a:pt x="98605" y="110206"/>
                    </a:cubicBezTo>
                    <a:cubicBezTo>
                      <a:pt x="98439" y="110206"/>
                      <a:pt x="98307" y="110343"/>
                      <a:pt x="98311" y="110508"/>
                    </a:cubicBezTo>
                    <a:cubicBezTo>
                      <a:pt x="98311" y="110673"/>
                      <a:pt x="98431" y="110801"/>
                      <a:pt x="98613" y="110801"/>
                    </a:cubicBezTo>
                    <a:cubicBezTo>
                      <a:pt x="98754" y="110801"/>
                      <a:pt x="98899" y="110797"/>
                      <a:pt x="99040" y="110797"/>
                    </a:cubicBezTo>
                    <a:cubicBezTo>
                      <a:pt x="99089" y="110900"/>
                      <a:pt x="99193" y="110971"/>
                      <a:pt x="99313" y="110971"/>
                    </a:cubicBezTo>
                    <a:lnTo>
                      <a:pt x="99337" y="110971"/>
                    </a:lnTo>
                    <a:cubicBezTo>
                      <a:pt x="99453" y="110963"/>
                      <a:pt x="99552" y="110889"/>
                      <a:pt x="99589" y="110785"/>
                    </a:cubicBezTo>
                    <a:cubicBezTo>
                      <a:pt x="99664" y="110781"/>
                      <a:pt x="99738" y="110781"/>
                      <a:pt x="99813" y="110776"/>
                    </a:cubicBezTo>
                    <a:cubicBezTo>
                      <a:pt x="99977" y="110772"/>
                      <a:pt x="100110" y="110636"/>
                      <a:pt x="100106" y="110471"/>
                    </a:cubicBezTo>
                    <a:cubicBezTo>
                      <a:pt x="100101" y="110305"/>
                      <a:pt x="99970" y="110186"/>
                      <a:pt x="99796" y="110181"/>
                    </a:cubicBezTo>
                    <a:cubicBezTo>
                      <a:pt x="99725" y="110181"/>
                      <a:pt x="99651" y="110186"/>
                      <a:pt x="99577" y="110186"/>
                    </a:cubicBezTo>
                    <a:lnTo>
                      <a:pt x="99523" y="109458"/>
                    </a:lnTo>
                    <a:cubicBezTo>
                      <a:pt x="99512" y="109302"/>
                      <a:pt x="99371" y="109183"/>
                      <a:pt x="99230" y="109183"/>
                    </a:cubicBezTo>
                    <a:close/>
                    <a:moveTo>
                      <a:pt x="195368" y="109399"/>
                    </a:moveTo>
                    <a:cubicBezTo>
                      <a:pt x="195308" y="109399"/>
                      <a:pt x="195249" y="109417"/>
                      <a:pt x="195196" y="109454"/>
                    </a:cubicBezTo>
                    <a:cubicBezTo>
                      <a:pt x="195063" y="109549"/>
                      <a:pt x="195027" y="109735"/>
                      <a:pt x="195122" y="109871"/>
                    </a:cubicBezTo>
                    <a:cubicBezTo>
                      <a:pt x="195349" y="110194"/>
                      <a:pt x="195569" y="110520"/>
                      <a:pt x="195783" y="110856"/>
                    </a:cubicBezTo>
                    <a:cubicBezTo>
                      <a:pt x="195837" y="110942"/>
                      <a:pt x="195937" y="110992"/>
                      <a:pt x="196031" y="110992"/>
                    </a:cubicBezTo>
                    <a:cubicBezTo>
                      <a:pt x="196089" y="110992"/>
                      <a:pt x="196143" y="110980"/>
                      <a:pt x="196193" y="110946"/>
                    </a:cubicBezTo>
                    <a:cubicBezTo>
                      <a:pt x="196334" y="110856"/>
                      <a:pt x="196374" y="110673"/>
                      <a:pt x="196284" y="110533"/>
                    </a:cubicBezTo>
                    <a:cubicBezTo>
                      <a:pt x="196069" y="110194"/>
                      <a:pt x="195845" y="109859"/>
                      <a:pt x="195614" y="109528"/>
                    </a:cubicBezTo>
                    <a:cubicBezTo>
                      <a:pt x="195556" y="109444"/>
                      <a:pt x="195462" y="109399"/>
                      <a:pt x="195368" y="109399"/>
                    </a:cubicBezTo>
                    <a:close/>
                    <a:moveTo>
                      <a:pt x="13311" y="109496"/>
                    </a:moveTo>
                    <a:cubicBezTo>
                      <a:pt x="13248" y="109496"/>
                      <a:pt x="13185" y="109516"/>
                      <a:pt x="13132" y="109557"/>
                    </a:cubicBezTo>
                    <a:cubicBezTo>
                      <a:pt x="12999" y="109660"/>
                      <a:pt x="12975" y="109847"/>
                      <a:pt x="13074" y="109979"/>
                    </a:cubicBezTo>
                    <a:cubicBezTo>
                      <a:pt x="13318" y="110293"/>
                      <a:pt x="13562" y="110612"/>
                      <a:pt x="13810" y="110925"/>
                    </a:cubicBezTo>
                    <a:cubicBezTo>
                      <a:pt x="13868" y="111000"/>
                      <a:pt x="13955" y="111041"/>
                      <a:pt x="14045" y="111041"/>
                    </a:cubicBezTo>
                    <a:cubicBezTo>
                      <a:pt x="14108" y="111041"/>
                      <a:pt x="14174" y="111021"/>
                      <a:pt x="14228" y="110980"/>
                    </a:cubicBezTo>
                    <a:cubicBezTo>
                      <a:pt x="14360" y="110876"/>
                      <a:pt x="14381" y="110686"/>
                      <a:pt x="14277" y="110558"/>
                    </a:cubicBezTo>
                    <a:cubicBezTo>
                      <a:pt x="14033" y="110244"/>
                      <a:pt x="13789" y="109929"/>
                      <a:pt x="13549" y="109615"/>
                    </a:cubicBezTo>
                    <a:cubicBezTo>
                      <a:pt x="13491" y="109537"/>
                      <a:pt x="13401" y="109496"/>
                      <a:pt x="13311" y="109496"/>
                    </a:cubicBezTo>
                    <a:close/>
                    <a:moveTo>
                      <a:pt x="134252" y="109573"/>
                    </a:moveTo>
                    <a:cubicBezTo>
                      <a:pt x="134244" y="109573"/>
                      <a:pt x="134236" y="109573"/>
                      <a:pt x="134228" y="109574"/>
                    </a:cubicBezTo>
                    <a:cubicBezTo>
                      <a:pt x="134063" y="109582"/>
                      <a:pt x="133939" y="109723"/>
                      <a:pt x="133943" y="109888"/>
                    </a:cubicBezTo>
                    <a:cubicBezTo>
                      <a:pt x="133963" y="110285"/>
                      <a:pt x="133984" y="110686"/>
                      <a:pt x="134005" y="111087"/>
                    </a:cubicBezTo>
                    <a:cubicBezTo>
                      <a:pt x="134013" y="111244"/>
                      <a:pt x="134146" y="111368"/>
                      <a:pt x="134303" y="111368"/>
                    </a:cubicBezTo>
                    <a:lnTo>
                      <a:pt x="134320" y="111368"/>
                    </a:lnTo>
                    <a:cubicBezTo>
                      <a:pt x="134484" y="111356"/>
                      <a:pt x="134613" y="111215"/>
                      <a:pt x="134604" y="111054"/>
                    </a:cubicBezTo>
                    <a:cubicBezTo>
                      <a:pt x="134580" y="110652"/>
                      <a:pt x="134559" y="110255"/>
                      <a:pt x="134543" y="109859"/>
                    </a:cubicBezTo>
                    <a:cubicBezTo>
                      <a:pt x="134534" y="109701"/>
                      <a:pt x="134421" y="109573"/>
                      <a:pt x="134252" y="109573"/>
                    </a:cubicBezTo>
                    <a:close/>
                    <a:moveTo>
                      <a:pt x="14789" y="111381"/>
                    </a:moveTo>
                    <a:cubicBezTo>
                      <a:pt x="14723" y="111381"/>
                      <a:pt x="14657" y="111402"/>
                      <a:pt x="14600" y="111446"/>
                    </a:cubicBezTo>
                    <a:cubicBezTo>
                      <a:pt x="14472" y="111550"/>
                      <a:pt x="14451" y="111736"/>
                      <a:pt x="14554" y="111864"/>
                    </a:cubicBezTo>
                    <a:cubicBezTo>
                      <a:pt x="14806" y="112179"/>
                      <a:pt x="15058" y="112488"/>
                      <a:pt x="15315" y="112799"/>
                    </a:cubicBezTo>
                    <a:cubicBezTo>
                      <a:pt x="15373" y="112869"/>
                      <a:pt x="15459" y="112906"/>
                      <a:pt x="15543" y="112906"/>
                    </a:cubicBezTo>
                    <a:cubicBezTo>
                      <a:pt x="15613" y="112906"/>
                      <a:pt x="15679" y="112881"/>
                      <a:pt x="15732" y="112835"/>
                    </a:cubicBezTo>
                    <a:cubicBezTo>
                      <a:pt x="15861" y="112732"/>
                      <a:pt x="15881" y="112543"/>
                      <a:pt x="15774" y="112414"/>
                    </a:cubicBezTo>
                    <a:cubicBezTo>
                      <a:pt x="15522" y="112108"/>
                      <a:pt x="15270" y="111802"/>
                      <a:pt x="15022" y="111492"/>
                    </a:cubicBezTo>
                    <a:cubicBezTo>
                      <a:pt x="14963" y="111419"/>
                      <a:pt x="14877" y="111381"/>
                      <a:pt x="14789" y="111381"/>
                    </a:cubicBezTo>
                    <a:close/>
                    <a:moveTo>
                      <a:pt x="196655" y="111415"/>
                    </a:moveTo>
                    <a:cubicBezTo>
                      <a:pt x="196604" y="111415"/>
                      <a:pt x="196553" y="111428"/>
                      <a:pt x="196507" y="111455"/>
                    </a:cubicBezTo>
                    <a:cubicBezTo>
                      <a:pt x="196362" y="111537"/>
                      <a:pt x="196313" y="111724"/>
                      <a:pt x="196399" y="111864"/>
                    </a:cubicBezTo>
                    <a:cubicBezTo>
                      <a:pt x="196594" y="112203"/>
                      <a:pt x="196788" y="112551"/>
                      <a:pt x="196974" y="112898"/>
                    </a:cubicBezTo>
                    <a:cubicBezTo>
                      <a:pt x="197028" y="113001"/>
                      <a:pt x="197131" y="113059"/>
                      <a:pt x="197239" y="113059"/>
                    </a:cubicBezTo>
                    <a:cubicBezTo>
                      <a:pt x="197284" y="113059"/>
                      <a:pt x="197334" y="113047"/>
                      <a:pt x="197375" y="113022"/>
                    </a:cubicBezTo>
                    <a:cubicBezTo>
                      <a:pt x="197524" y="112948"/>
                      <a:pt x="197578" y="112766"/>
                      <a:pt x="197500" y="112621"/>
                    </a:cubicBezTo>
                    <a:cubicBezTo>
                      <a:pt x="197313" y="112261"/>
                      <a:pt x="197115" y="111910"/>
                      <a:pt x="196912" y="111562"/>
                    </a:cubicBezTo>
                    <a:cubicBezTo>
                      <a:pt x="196857" y="111468"/>
                      <a:pt x="196757" y="111415"/>
                      <a:pt x="196655" y="111415"/>
                    </a:cubicBezTo>
                    <a:close/>
                    <a:moveTo>
                      <a:pt x="99405" y="111569"/>
                    </a:moveTo>
                    <a:cubicBezTo>
                      <a:pt x="99396" y="111569"/>
                      <a:pt x="99387" y="111569"/>
                      <a:pt x="99378" y="111570"/>
                    </a:cubicBezTo>
                    <a:cubicBezTo>
                      <a:pt x="99217" y="111583"/>
                      <a:pt x="99093" y="111724"/>
                      <a:pt x="99105" y="111889"/>
                    </a:cubicBezTo>
                    <a:lnTo>
                      <a:pt x="99193" y="113083"/>
                    </a:lnTo>
                    <a:cubicBezTo>
                      <a:pt x="99204" y="113241"/>
                      <a:pt x="99337" y="113361"/>
                      <a:pt x="99490" y="113361"/>
                    </a:cubicBezTo>
                    <a:cubicBezTo>
                      <a:pt x="99498" y="113361"/>
                      <a:pt x="99506" y="113361"/>
                      <a:pt x="99515" y="113356"/>
                    </a:cubicBezTo>
                    <a:cubicBezTo>
                      <a:pt x="99680" y="113344"/>
                      <a:pt x="99804" y="113204"/>
                      <a:pt x="99792" y="113039"/>
                    </a:cubicBezTo>
                    <a:lnTo>
                      <a:pt x="99701" y="111843"/>
                    </a:lnTo>
                    <a:cubicBezTo>
                      <a:pt x="99689" y="111691"/>
                      <a:pt x="99556" y="111569"/>
                      <a:pt x="99405" y="111569"/>
                    </a:cubicBezTo>
                    <a:close/>
                    <a:moveTo>
                      <a:pt x="134378" y="111967"/>
                    </a:moveTo>
                    <a:cubicBezTo>
                      <a:pt x="134372" y="111967"/>
                      <a:pt x="134366" y="111967"/>
                      <a:pt x="134360" y="111967"/>
                    </a:cubicBezTo>
                    <a:cubicBezTo>
                      <a:pt x="134196" y="111976"/>
                      <a:pt x="134071" y="112121"/>
                      <a:pt x="134079" y="112286"/>
                    </a:cubicBezTo>
                    <a:cubicBezTo>
                      <a:pt x="134108" y="112687"/>
                      <a:pt x="134137" y="113083"/>
                      <a:pt x="134171" y="113485"/>
                    </a:cubicBezTo>
                    <a:cubicBezTo>
                      <a:pt x="134187" y="113642"/>
                      <a:pt x="134316" y="113758"/>
                      <a:pt x="134468" y="113758"/>
                    </a:cubicBezTo>
                    <a:lnTo>
                      <a:pt x="134497" y="113758"/>
                    </a:lnTo>
                    <a:cubicBezTo>
                      <a:pt x="134658" y="113741"/>
                      <a:pt x="134782" y="113600"/>
                      <a:pt x="134766" y="113436"/>
                    </a:cubicBezTo>
                    <a:cubicBezTo>
                      <a:pt x="134732" y="113039"/>
                      <a:pt x="134704" y="112642"/>
                      <a:pt x="134679" y="112245"/>
                    </a:cubicBezTo>
                    <a:cubicBezTo>
                      <a:pt x="134667" y="112084"/>
                      <a:pt x="134554" y="111967"/>
                      <a:pt x="134378" y="111967"/>
                    </a:cubicBezTo>
                    <a:close/>
                    <a:moveTo>
                      <a:pt x="16312" y="113226"/>
                    </a:moveTo>
                    <a:cubicBezTo>
                      <a:pt x="16243" y="113226"/>
                      <a:pt x="16174" y="113249"/>
                      <a:pt x="16117" y="113295"/>
                    </a:cubicBezTo>
                    <a:cubicBezTo>
                      <a:pt x="15993" y="113402"/>
                      <a:pt x="15976" y="113593"/>
                      <a:pt x="16084" y="113717"/>
                    </a:cubicBezTo>
                    <a:cubicBezTo>
                      <a:pt x="16340" y="114022"/>
                      <a:pt x="16600" y="114329"/>
                      <a:pt x="16861" y="114630"/>
                    </a:cubicBezTo>
                    <a:cubicBezTo>
                      <a:pt x="16923" y="114696"/>
                      <a:pt x="17006" y="114734"/>
                      <a:pt x="17089" y="114734"/>
                    </a:cubicBezTo>
                    <a:cubicBezTo>
                      <a:pt x="17159" y="114734"/>
                      <a:pt x="17230" y="114709"/>
                      <a:pt x="17283" y="114659"/>
                    </a:cubicBezTo>
                    <a:cubicBezTo>
                      <a:pt x="17407" y="114552"/>
                      <a:pt x="17424" y="114362"/>
                      <a:pt x="17316" y="114238"/>
                    </a:cubicBezTo>
                    <a:cubicBezTo>
                      <a:pt x="17056" y="113940"/>
                      <a:pt x="16795" y="113634"/>
                      <a:pt x="16539" y="113332"/>
                    </a:cubicBezTo>
                    <a:cubicBezTo>
                      <a:pt x="16480" y="113261"/>
                      <a:pt x="16396" y="113226"/>
                      <a:pt x="16312" y="113226"/>
                    </a:cubicBezTo>
                    <a:close/>
                    <a:moveTo>
                      <a:pt x="197772" y="113526"/>
                    </a:moveTo>
                    <a:cubicBezTo>
                      <a:pt x="197728" y="113526"/>
                      <a:pt x="197685" y="113536"/>
                      <a:pt x="197643" y="113555"/>
                    </a:cubicBezTo>
                    <a:cubicBezTo>
                      <a:pt x="197495" y="113629"/>
                      <a:pt x="197433" y="113808"/>
                      <a:pt x="197504" y="113957"/>
                    </a:cubicBezTo>
                    <a:cubicBezTo>
                      <a:pt x="197673" y="114312"/>
                      <a:pt x="197838" y="114667"/>
                      <a:pt x="197996" y="115035"/>
                    </a:cubicBezTo>
                    <a:cubicBezTo>
                      <a:pt x="198045" y="115147"/>
                      <a:pt x="198152" y="115213"/>
                      <a:pt x="198269" y="115213"/>
                    </a:cubicBezTo>
                    <a:cubicBezTo>
                      <a:pt x="198309" y="115213"/>
                      <a:pt x="198351" y="115205"/>
                      <a:pt x="198388" y="115188"/>
                    </a:cubicBezTo>
                    <a:cubicBezTo>
                      <a:pt x="198541" y="115123"/>
                      <a:pt x="198607" y="114949"/>
                      <a:pt x="198545" y="114795"/>
                    </a:cubicBezTo>
                    <a:cubicBezTo>
                      <a:pt x="198384" y="114423"/>
                      <a:pt x="198219" y="114060"/>
                      <a:pt x="198045" y="113700"/>
                    </a:cubicBezTo>
                    <a:cubicBezTo>
                      <a:pt x="197994" y="113589"/>
                      <a:pt x="197885" y="113526"/>
                      <a:pt x="197772" y="113526"/>
                    </a:cubicBezTo>
                    <a:close/>
                    <a:moveTo>
                      <a:pt x="99583" y="113956"/>
                    </a:moveTo>
                    <a:cubicBezTo>
                      <a:pt x="99575" y="113956"/>
                      <a:pt x="99568" y="113956"/>
                      <a:pt x="99561" y="113957"/>
                    </a:cubicBezTo>
                    <a:cubicBezTo>
                      <a:pt x="99395" y="113969"/>
                      <a:pt x="99271" y="114113"/>
                      <a:pt x="99283" y="114274"/>
                    </a:cubicBezTo>
                    <a:lnTo>
                      <a:pt x="99374" y="115470"/>
                    </a:lnTo>
                    <a:cubicBezTo>
                      <a:pt x="99387" y="115627"/>
                      <a:pt x="99515" y="115747"/>
                      <a:pt x="99672" y="115747"/>
                    </a:cubicBezTo>
                    <a:lnTo>
                      <a:pt x="99693" y="115747"/>
                    </a:lnTo>
                    <a:cubicBezTo>
                      <a:pt x="99858" y="115734"/>
                      <a:pt x="99982" y="115589"/>
                      <a:pt x="99970" y="115424"/>
                    </a:cubicBezTo>
                    <a:lnTo>
                      <a:pt x="99878" y="114230"/>
                    </a:lnTo>
                    <a:cubicBezTo>
                      <a:pt x="99867" y="114072"/>
                      <a:pt x="99725" y="113956"/>
                      <a:pt x="99583" y="113956"/>
                    </a:cubicBezTo>
                    <a:close/>
                    <a:moveTo>
                      <a:pt x="134577" y="114356"/>
                    </a:moveTo>
                    <a:cubicBezTo>
                      <a:pt x="134567" y="114356"/>
                      <a:pt x="134557" y="114357"/>
                      <a:pt x="134547" y="114358"/>
                    </a:cubicBezTo>
                    <a:cubicBezTo>
                      <a:pt x="134381" y="114369"/>
                      <a:pt x="134261" y="114518"/>
                      <a:pt x="134278" y="114680"/>
                    </a:cubicBezTo>
                    <a:cubicBezTo>
                      <a:pt x="134316" y="115081"/>
                      <a:pt x="134356" y="115478"/>
                      <a:pt x="134398" y="115879"/>
                    </a:cubicBezTo>
                    <a:cubicBezTo>
                      <a:pt x="134415" y="116032"/>
                      <a:pt x="134547" y="116144"/>
                      <a:pt x="134696" y="116144"/>
                    </a:cubicBezTo>
                    <a:lnTo>
                      <a:pt x="134728" y="116144"/>
                    </a:lnTo>
                    <a:cubicBezTo>
                      <a:pt x="134894" y="116127"/>
                      <a:pt x="135010" y="115978"/>
                      <a:pt x="134993" y="115812"/>
                    </a:cubicBezTo>
                    <a:cubicBezTo>
                      <a:pt x="134952" y="115420"/>
                      <a:pt x="134911" y="115023"/>
                      <a:pt x="134873" y="114626"/>
                    </a:cubicBezTo>
                    <a:cubicBezTo>
                      <a:pt x="134857" y="114471"/>
                      <a:pt x="134726" y="114356"/>
                      <a:pt x="134577" y="114356"/>
                    </a:cubicBezTo>
                    <a:close/>
                    <a:moveTo>
                      <a:pt x="17879" y="115035"/>
                    </a:moveTo>
                    <a:cubicBezTo>
                      <a:pt x="17809" y="115035"/>
                      <a:pt x="17737" y="115060"/>
                      <a:pt x="17680" y="115110"/>
                    </a:cubicBezTo>
                    <a:cubicBezTo>
                      <a:pt x="17556" y="115222"/>
                      <a:pt x="17543" y="115411"/>
                      <a:pt x="17655" y="115531"/>
                    </a:cubicBezTo>
                    <a:cubicBezTo>
                      <a:pt x="17920" y="115833"/>
                      <a:pt x="18188" y="116131"/>
                      <a:pt x="18457" y="116428"/>
                    </a:cubicBezTo>
                    <a:cubicBezTo>
                      <a:pt x="18516" y="116491"/>
                      <a:pt x="18598" y="116524"/>
                      <a:pt x="18676" y="116524"/>
                    </a:cubicBezTo>
                    <a:cubicBezTo>
                      <a:pt x="18751" y="116524"/>
                      <a:pt x="18821" y="116499"/>
                      <a:pt x="18879" y="116449"/>
                    </a:cubicBezTo>
                    <a:cubicBezTo>
                      <a:pt x="18999" y="116338"/>
                      <a:pt x="19012" y="116148"/>
                      <a:pt x="18900" y="116028"/>
                    </a:cubicBezTo>
                    <a:cubicBezTo>
                      <a:pt x="18631" y="115730"/>
                      <a:pt x="18367" y="115436"/>
                      <a:pt x="18102" y="115139"/>
                    </a:cubicBezTo>
                    <a:cubicBezTo>
                      <a:pt x="18044" y="115070"/>
                      <a:pt x="17962" y="115035"/>
                      <a:pt x="17879" y="115035"/>
                    </a:cubicBezTo>
                    <a:close/>
                    <a:moveTo>
                      <a:pt x="198719" y="115723"/>
                    </a:moveTo>
                    <a:cubicBezTo>
                      <a:pt x="198683" y="115723"/>
                      <a:pt x="198646" y="115729"/>
                      <a:pt x="198611" y="115743"/>
                    </a:cubicBezTo>
                    <a:cubicBezTo>
                      <a:pt x="198458" y="115804"/>
                      <a:pt x="198384" y="115974"/>
                      <a:pt x="198442" y="116131"/>
                    </a:cubicBezTo>
                    <a:cubicBezTo>
                      <a:pt x="198582" y="116495"/>
                      <a:pt x="198719" y="116867"/>
                      <a:pt x="198847" y="117243"/>
                    </a:cubicBezTo>
                    <a:cubicBezTo>
                      <a:pt x="198889" y="117367"/>
                      <a:pt x="199004" y="117446"/>
                      <a:pt x="199128" y="117446"/>
                    </a:cubicBezTo>
                    <a:cubicBezTo>
                      <a:pt x="199162" y="117446"/>
                      <a:pt x="199194" y="117442"/>
                      <a:pt x="199223" y="117430"/>
                    </a:cubicBezTo>
                    <a:cubicBezTo>
                      <a:pt x="199380" y="117375"/>
                      <a:pt x="199463" y="117206"/>
                      <a:pt x="199414" y="117049"/>
                    </a:cubicBezTo>
                    <a:cubicBezTo>
                      <a:pt x="199281" y="116669"/>
                      <a:pt x="199145" y="116289"/>
                      <a:pt x="199000" y="115916"/>
                    </a:cubicBezTo>
                    <a:cubicBezTo>
                      <a:pt x="198953" y="115795"/>
                      <a:pt x="198839" y="115723"/>
                      <a:pt x="198719" y="115723"/>
                    </a:cubicBezTo>
                    <a:close/>
                    <a:moveTo>
                      <a:pt x="99760" y="116341"/>
                    </a:moveTo>
                    <a:cubicBezTo>
                      <a:pt x="99753" y="116341"/>
                      <a:pt x="99745" y="116342"/>
                      <a:pt x="99738" y="116342"/>
                    </a:cubicBezTo>
                    <a:cubicBezTo>
                      <a:pt x="99573" y="116354"/>
                      <a:pt x="99453" y="116499"/>
                      <a:pt x="99461" y="116661"/>
                    </a:cubicBezTo>
                    <a:lnTo>
                      <a:pt x="99552" y="117855"/>
                    </a:lnTo>
                    <a:cubicBezTo>
                      <a:pt x="99565" y="118012"/>
                      <a:pt x="99697" y="118132"/>
                      <a:pt x="99849" y="118132"/>
                    </a:cubicBezTo>
                    <a:lnTo>
                      <a:pt x="99874" y="118132"/>
                    </a:lnTo>
                    <a:cubicBezTo>
                      <a:pt x="100040" y="118119"/>
                      <a:pt x="100160" y="117975"/>
                      <a:pt x="100151" y="117810"/>
                    </a:cubicBezTo>
                    <a:lnTo>
                      <a:pt x="100061" y="116615"/>
                    </a:lnTo>
                    <a:cubicBezTo>
                      <a:pt x="100049" y="116458"/>
                      <a:pt x="99899" y="116341"/>
                      <a:pt x="99760" y="116341"/>
                    </a:cubicBezTo>
                    <a:close/>
                    <a:moveTo>
                      <a:pt x="19487" y="116812"/>
                    </a:moveTo>
                    <a:cubicBezTo>
                      <a:pt x="19414" y="116812"/>
                      <a:pt x="19341" y="116838"/>
                      <a:pt x="19285" y="116892"/>
                    </a:cubicBezTo>
                    <a:cubicBezTo>
                      <a:pt x="19165" y="117003"/>
                      <a:pt x="19156" y="117194"/>
                      <a:pt x="19268" y="117314"/>
                    </a:cubicBezTo>
                    <a:cubicBezTo>
                      <a:pt x="19541" y="117607"/>
                      <a:pt x="19813" y="117901"/>
                      <a:pt x="20090" y="118190"/>
                    </a:cubicBezTo>
                    <a:cubicBezTo>
                      <a:pt x="20148" y="118252"/>
                      <a:pt x="20227" y="118285"/>
                      <a:pt x="20306" y="118285"/>
                    </a:cubicBezTo>
                    <a:cubicBezTo>
                      <a:pt x="20380" y="118285"/>
                      <a:pt x="20454" y="118256"/>
                      <a:pt x="20512" y="118203"/>
                    </a:cubicBezTo>
                    <a:cubicBezTo>
                      <a:pt x="20632" y="118087"/>
                      <a:pt x="20636" y="117901"/>
                      <a:pt x="20525" y="117781"/>
                    </a:cubicBezTo>
                    <a:cubicBezTo>
                      <a:pt x="20247" y="117491"/>
                      <a:pt x="19974" y="117198"/>
                      <a:pt x="19706" y="116909"/>
                    </a:cubicBezTo>
                    <a:cubicBezTo>
                      <a:pt x="19648" y="116844"/>
                      <a:pt x="19568" y="116812"/>
                      <a:pt x="19487" y="116812"/>
                    </a:cubicBezTo>
                    <a:close/>
                    <a:moveTo>
                      <a:pt x="134838" y="116737"/>
                    </a:moveTo>
                    <a:cubicBezTo>
                      <a:pt x="134825" y="116737"/>
                      <a:pt x="134812" y="116737"/>
                      <a:pt x="134799" y="116739"/>
                    </a:cubicBezTo>
                    <a:cubicBezTo>
                      <a:pt x="134633" y="116760"/>
                      <a:pt x="134518" y="116909"/>
                      <a:pt x="134539" y="117073"/>
                    </a:cubicBezTo>
                    <a:cubicBezTo>
                      <a:pt x="134588" y="117470"/>
                      <a:pt x="134638" y="117867"/>
                      <a:pt x="134692" y="118264"/>
                    </a:cubicBezTo>
                    <a:cubicBezTo>
                      <a:pt x="134713" y="118417"/>
                      <a:pt x="134841" y="118525"/>
                      <a:pt x="134989" y="118525"/>
                    </a:cubicBezTo>
                    <a:cubicBezTo>
                      <a:pt x="135001" y="118525"/>
                      <a:pt x="135014" y="118525"/>
                      <a:pt x="135030" y="118521"/>
                    </a:cubicBezTo>
                    <a:cubicBezTo>
                      <a:pt x="135192" y="118500"/>
                      <a:pt x="135308" y="118348"/>
                      <a:pt x="135287" y="118186"/>
                    </a:cubicBezTo>
                    <a:cubicBezTo>
                      <a:pt x="135233" y="117789"/>
                      <a:pt x="135179" y="117396"/>
                      <a:pt x="135129" y="116999"/>
                    </a:cubicBezTo>
                    <a:cubicBezTo>
                      <a:pt x="135115" y="116847"/>
                      <a:pt x="134990" y="116737"/>
                      <a:pt x="134838" y="116737"/>
                    </a:cubicBezTo>
                    <a:close/>
                    <a:moveTo>
                      <a:pt x="199495" y="117987"/>
                    </a:moveTo>
                    <a:cubicBezTo>
                      <a:pt x="199465" y="117987"/>
                      <a:pt x="199435" y="117991"/>
                      <a:pt x="199405" y="118000"/>
                    </a:cubicBezTo>
                    <a:cubicBezTo>
                      <a:pt x="199248" y="118045"/>
                      <a:pt x="199157" y="118211"/>
                      <a:pt x="199206" y="118372"/>
                    </a:cubicBezTo>
                    <a:cubicBezTo>
                      <a:pt x="199318" y="118745"/>
                      <a:pt x="199426" y="119129"/>
                      <a:pt x="199525" y="119514"/>
                    </a:cubicBezTo>
                    <a:cubicBezTo>
                      <a:pt x="199559" y="119646"/>
                      <a:pt x="199683" y="119737"/>
                      <a:pt x="199815" y="119737"/>
                    </a:cubicBezTo>
                    <a:cubicBezTo>
                      <a:pt x="199839" y="119737"/>
                      <a:pt x="199864" y="119732"/>
                      <a:pt x="199889" y="119724"/>
                    </a:cubicBezTo>
                    <a:cubicBezTo>
                      <a:pt x="200050" y="119682"/>
                      <a:pt x="200145" y="119521"/>
                      <a:pt x="200104" y="119360"/>
                    </a:cubicBezTo>
                    <a:cubicBezTo>
                      <a:pt x="200000" y="118968"/>
                      <a:pt x="199893" y="118583"/>
                      <a:pt x="199777" y="118199"/>
                    </a:cubicBezTo>
                    <a:cubicBezTo>
                      <a:pt x="199741" y="118070"/>
                      <a:pt x="199624" y="117987"/>
                      <a:pt x="199495" y="117987"/>
                    </a:cubicBezTo>
                    <a:close/>
                    <a:moveTo>
                      <a:pt x="21133" y="118553"/>
                    </a:moveTo>
                    <a:cubicBezTo>
                      <a:pt x="21059" y="118553"/>
                      <a:pt x="20984" y="118580"/>
                      <a:pt x="20926" y="118636"/>
                    </a:cubicBezTo>
                    <a:cubicBezTo>
                      <a:pt x="20806" y="118752"/>
                      <a:pt x="20802" y="118938"/>
                      <a:pt x="20917" y="119058"/>
                    </a:cubicBezTo>
                    <a:cubicBezTo>
                      <a:pt x="21199" y="119348"/>
                      <a:pt x="21476" y="119633"/>
                      <a:pt x="21756" y="119918"/>
                    </a:cubicBezTo>
                    <a:cubicBezTo>
                      <a:pt x="21815" y="119976"/>
                      <a:pt x="21893" y="120010"/>
                      <a:pt x="21972" y="120010"/>
                    </a:cubicBezTo>
                    <a:cubicBezTo>
                      <a:pt x="22046" y="120010"/>
                      <a:pt x="22121" y="119980"/>
                      <a:pt x="22178" y="119922"/>
                    </a:cubicBezTo>
                    <a:cubicBezTo>
                      <a:pt x="22298" y="119806"/>
                      <a:pt x="22298" y="119617"/>
                      <a:pt x="22182" y="119501"/>
                    </a:cubicBezTo>
                    <a:cubicBezTo>
                      <a:pt x="21905" y="119216"/>
                      <a:pt x="21624" y="118930"/>
                      <a:pt x="21348" y="118645"/>
                    </a:cubicBezTo>
                    <a:cubicBezTo>
                      <a:pt x="21290" y="118584"/>
                      <a:pt x="21212" y="118553"/>
                      <a:pt x="21133" y="118553"/>
                    </a:cubicBezTo>
                    <a:close/>
                    <a:moveTo>
                      <a:pt x="99947" y="118726"/>
                    </a:moveTo>
                    <a:cubicBezTo>
                      <a:pt x="99938" y="118726"/>
                      <a:pt x="99929" y="118727"/>
                      <a:pt x="99920" y="118728"/>
                    </a:cubicBezTo>
                    <a:cubicBezTo>
                      <a:pt x="99754" y="118740"/>
                      <a:pt x="99630" y="118884"/>
                      <a:pt x="99643" y="119046"/>
                    </a:cubicBezTo>
                    <a:lnTo>
                      <a:pt x="99734" y="120241"/>
                    </a:lnTo>
                    <a:cubicBezTo>
                      <a:pt x="99746" y="120398"/>
                      <a:pt x="99874" y="120518"/>
                      <a:pt x="100032" y="120518"/>
                    </a:cubicBezTo>
                    <a:lnTo>
                      <a:pt x="100052" y="120518"/>
                    </a:lnTo>
                    <a:cubicBezTo>
                      <a:pt x="100218" y="120506"/>
                      <a:pt x="100342" y="120361"/>
                      <a:pt x="100330" y="120195"/>
                    </a:cubicBezTo>
                    <a:lnTo>
                      <a:pt x="100238" y="119001"/>
                    </a:lnTo>
                    <a:cubicBezTo>
                      <a:pt x="100226" y="118848"/>
                      <a:pt x="100087" y="118726"/>
                      <a:pt x="99947" y="118726"/>
                    </a:cubicBezTo>
                    <a:close/>
                    <a:moveTo>
                      <a:pt x="135163" y="119113"/>
                    </a:moveTo>
                    <a:cubicBezTo>
                      <a:pt x="135148" y="119113"/>
                      <a:pt x="135133" y="119114"/>
                      <a:pt x="135117" y="119117"/>
                    </a:cubicBezTo>
                    <a:cubicBezTo>
                      <a:pt x="134956" y="119141"/>
                      <a:pt x="134841" y="119294"/>
                      <a:pt x="134865" y="119459"/>
                    </a:cubicBezTo>
                    <a:cubicBezTo>
                      <a:pt x="134927" y="119856"/>
                      <a:pt x="134993" y="120253"/>
                      <a:pt x="135060" y="120646"/>
                    </a:cubicBezTo>
                    <a:cubicBezTo>
                      <a:pt x="135085" y="120791"/>
                      <a:pt x="135213" y="120894"/>
                      <a:pt x="135353" y="120894"/>
                    </a:cubicBezTo>
                    <a:cubicBezTo>
                      <a:pt x="135369" y="120894"/>
                      <a:pt x="135386" y="120894"/>
                      <a:pt x="135402" y="120890"/>
                    </a:cubicBezTo>
                    <a:cubicBezTo>
                      <a:pt x="135568" y="120865"/>
                      <a:pt x="135675" y="120708"/>
                      <a:pt x="135650" y="120547"/>
                    </a:cubicBezTo>
                    <a:cubicBezTo>
                      <a:pt x="135581" y="120154"/>
                      <a:pt x="135518" y="119762"/>
                      <a:pt x="135457" y="119369"/>
                    </a:cubicBezTo>
                    <a:cubicBezTo>
                      <a:pt x="135434" y="119219"/>
                      <a:pt x="135310" y="119113"/>
                      <a:pt x="135163" y="119113"/>
                    </a:cubicBezTo>
                    <a:close/>
                    <a:moveTo>
                      <a:pt x="22817" y="120262"/>
                    </a:moveTo>
                    <a:cubicBezTo>
                      <a:pt x="22740" y="120262"/>
                      <a:pt x="22664" y="120290"/>
                      <a:pt x="22604" y="120348"/>
                    </a:cubicBezTo>
                    <a:cubicBezTo>
                      <a:pt x="22489" y="120464"/>
                      <a:pt x="22489" y="120655"/>
                      <a:pt x="22609" y="120770"/>
                    </a:cubicBezTo>
                    <a:cubicBezTo>
                      <a:pt x="22890" y="121056"/>
                      <a:pt x="23174" y="121336"/>
                      <a:pt x="23464" y="121613"/>
                    </a:cubicBezTo>
                    <a:cubicBezTo>
                      <a:pt x="23522" y="121672"/>
                      <a:pt x="23596" y="121701"/>
                      <a:pt x="23670" y="121701"/>
                    </a:cubicBezTo>
                    <a:cubicBezTo>
                      <a:pt x="23750" y="121701"/>
                      <a:pt x="23828" y="121667"/>
                      <a:pt x="23886" y="121609"/>
                    </a:cubicBezTo>
                    <a:cubicBezTo>
                      <a:pt x="24002" y="121489"/>
                      <a:pt x="23998" y="121304"/>
                      <a:pt x="23882" y="121188"/>
                    </a:cubicBezTo>
                    <a:cubicBezTo>
                      <a:pt x="23596" y="120907"/>
                      <a:pt x="23311" y="120630"/>
                      <a:pt x="23030" y="120348"/>
                    </a:cubicBezTo>
                    <a:cubicBezTo>
                      <a:pt x="22970" y="120290"/>
                      <a:pt x="22894" y="120262"/>
                      <a:pt x="22817" y="120262"/>
                    </a:cubicBezTo>
                    <a:close/>
                    <a:moveTo>
                      <a:pt x="200098" y="120300"/>
                    </a:moveTo>
                    <a:cubicBezTo>
                      <a:pt x="200076" y="120300"/>
                      <a:pt x="200053" y="120302"/>
                      <a:pt x="200030" y="120307"/>
                    </a:cubicBezTo>
                    <a:cubicBezTo>
                      <a:pt x="199868" y="120344"/>
                      <a:pt x="199765" y="120501"/>
                      <a:pt x="199802" y="120663"/>
                    </a:cubicBezTo>
                    <a:cubicBezTo>
                      <a:pt x="199889" y="121047"/>
                      <a:pt x="199963" y="121432"/>
                      <a:pt x="200038" y="121825"/>
                    </a:cubicBezTo>
                    <a:cubicBezTo>
                      <a:pt x="200063" y="121969"/>
                      <a:pt x="200191" y="122069"/>
                      <a:pt x="200332" y="122069"/>
                    </a:cubicBezTo>
                    <a:cubicBezTo>
                      <a:pt x="200347" y="122069"/>
                      <a:pt x="200364" y="122069"/>
                      <a:pt x="200385" y="122064"/>
                    </a:cubicBezTo>
                    <a:cubicBezTo>
                      <a:pt x="200546" y="122035"/>
                      <a:pt x="200654" y="121878"/>
                      <a:pt x="200625" y="121716"/>
                    </a:cubicBezTo>
                    <a:cubicBezTo>
                      <a:pt x="200551" y="121320"/>
                      <a:pt x="200471" y="120923"/>
                      <a:pt x="200385" y="120535"/>
                    </a:cubicBezTo>
                    <a:cubicBezTo>
                      <a:pt x="200357" y="120395"/>
                      <a:pt x="200236" y="120300"/>
                      <a:pt x="200098" y="120300"/>
                    </a:cubicBezTo>
                    <a:close/>
                    <a:moveTo>
                      <a:pt x="100127" y="121112"/>
                    </a:moveTo>
                    <a:cubicBezTo>
                      <a:pt x="100117" y="121112"/>
                      <a:pt x="100107" y="121112"/>
                      <a:pt x="100098" y="121113"/>
                    </a:cubicBezTo>
                    <a:cubicBezTo>
                      <a:pt x="99937" y="121126"/>
                      <a:pt x="99813" y="121270"/>
                      <a:pt x="99825" y="121432"/>
                    </a:cubicBezTo>
                    <a:lnTo>
                      <a:pt x="99912" y="122626"/>
                    </a:lnTo>
                    <a:cubicBezTo>
                      <a:pt x="99924" y="122783"/>
                      <a:pt x="100057" y="122903"/>
                      <a:pt x="100210" y="122903"/>
                    </a:cubicBezTo>
                    <a:lnTo>
                      <a:pt x="100234" y="122903"/>
                    </a:lnTo>
                    <a:cubicBezTo>
                      <a:pt x="100399" y="122891"/>
                      <a:pt x="100519" y="122746"/>
                      <a:pt x="100507" y="122581"/>
                    </a:cubicBezTo>
                    <a:lnTo>
                      <a:pt x="100420" y="121390"/>
                    </a:lnTo>
                    <a:cubicBezTo>
                      <a:pt x="100409" y="121235"/>
                      <a:pt x="100280" y="121112"/>
                      <a:pt x="100127" y="121112"/>
                    </a:cubicBezTo>
                    <a:close/>
                    <a:moveTo>
                      <a:pt x="135564" y="121476"/>
                    </a:moveTo>
                    <a:cubicBezTo>
                      <a:pt x="135546" y="121476"/>
                      <a:pt x="135528" y="121478"/>
                      <a:pt x="135510" y="121481"/>
                    </a:cubicBezTo>
                    <a:cubicBezTo>
                      <a:pt x="135349" y="121510"/>
                      <a:pt x="135241" y="121667"/>
                      <a:pt x="135270" y="121829"/>
                    </a:cubicBezTo>
                    <a:cubicBezTo>
                      <a:pt x="135345" y="122225"/>
                      <a:pt x="135423" y="122618"/>
                      <a:pt x="135501" y="123006"/>
                    </a:cubicBezTo>
                    <a:cubicBezTo>
                      <a:pt x="135531" y="123151"/>
                      <a:pt x="135655" y="123247"/>
                      <a:pt x="135795" y="123247"/>
                    </a:cubicBezTo>
                    <a:cubicBezTo>
                      <a:pt x="135816" y="123247"/>
                      <a:pt x="135837" y="123247"/>
                      <a:pt x="135858" y="123243"/>
                    </a:cubicBezTo>
                    <a:cubicBezTo>
                      <a:pt x="136018" y="123210"/>
                      <a:pt x="136122" y="123052"/>
                      <a:pt x="136089" y="122887"/>
                    </a:cubicBezTo>
                    <a:cubicBezTo>
                      <a:pt x="136010" y="122502"/>
                      <a:pt x="135932" y="122109"/>
                      <a:pt x="135858" y="121721"/>
                    </a:cubicBezTo>
                    <a:cubicBezTo>
                      <a:pt x="135832" y="121574"/>
                      <a:pt x="135705" y="121476"/>
                      <a:pt x="135564" y="121476"/>
                    </a:cubicBezTo>
                    <a:close/>
                    <a:moveTo>
                      <a:pt x="24535" y="121934"/>
                    </a:moveTo>
                    <a:cubicBezTo>
                      <a:pt x="24457" y="121934"/>
                      <a:pt x="24379" y="121965"/>
                      <a:pt x="24320" y="122027"/>
                    </a:cubicBezTo>
                    <a:cubicBezTo>
                      <a:pt x="24204" y="122147"/>
                      <a:pt x="24208" y="122337"/>
                      <a:pt x="24328" y="122449"/>
                    </a:cubicBezTo>
                    <a:cubicBezTo>
                      <a:pt x="24618" y="122730"/>
                      <a:pt x="24907" y="123002"/>
                      <a:pt x="25201" y="123279"/>
                    </a:cubicBezTo>
                    <a:cubicBezTo>
                      <a:pt x="25258" y="123334"/>
                      <a:pt x="25333" y="123359"/>
                      <a:pt x="25403" y="123359"/>
                    </a:cubicBezTo>
                    <a:cubicBezTo>
                      <a:pt x="25486" y="123359"/>
                      <a:pt x="25565" y="123329"/>
                      <a:pt x="25622" y="123267"/>
                    </a:cubicBezTo>
                    <a:cubicBezTo>
                      <a:pt x="25734" y="123147"/>
                      <a:pt x="25729" y="122957"/>
                      <a:pt x="25610" y="122842"/>
                    </a:cubicBezTo>
                    <a:cubicBezTo>
                      <a:pt x="25321" y="122569"/>
                      <a:pt x="25031" y="122296"/>
                      <a:pt x="24742" y="122019"/>
                    </a:cubicBezTo>
                    <a:cubicBezTo>
                      <a:pt x="24684" y="121962"/>
                      <a:pt x="24609" y="121934"/>
                      <a:pt x="24535" y="121934"/>
                    </a:cubicBezTo>
                    <a:close/>
                    <a:moveTo>
                      <a:pt x="200520" y="122653"/>
                    </a:moveTo>
                    <a:cubicBezTo>
                      <a:pt x="200507" y="122653"/>
                      <a:pt x="200494" y="122653"/>
                      <a:pt x="200480" y="122655"/>
                    </a:cubicBezTo>
                    <a:cubicBezTo>
                      <a:pt x="200319" y="122680"/>
                      <a:pt x="200207" y="122829"/>
                      <a:pt x="200232" y="122994"/>
                    </a:cubicBezTo>
                    <a:cubicBezTo>
                      <a:pt x="200290" y="123383"/>
                      <a:pt x="200339" y="123775"/>
                      <a:pt x="200385" y="124168"/>
                    </a:cubicBezTo>
                    <a:cubicBezTo>
                      <a:pt x="200402" y="124321"/>
                      <a:pt x="200530" y="124433"/>
                      <a:pt x="200683" y="124433"/>
                    </a:cubicBezTo>
                    <a:lnTo>
                      <a:pt x="200716" y="124433"/>
                    </a:lnTo>
                    <a:cubicBezTo>
                      <a:pt x="200881" y="124412"/>
                      <a:pt x="200997" y="124268"/>
                      <a:pt x="200980" y="124103"/>
                    </a:cubicBezTo>
                    <a:cubicBezTo>
                      <a:pt x="200931" y="123697"/>
                      <a:pt x="200881" y="123300"/>
                      <a:pt x="200819" y="122907"/>
                    </a:cubicBezTo>
                    <a:cubicBezTo>
                      <a:pt x="200801" y="122756"/>
                      <a:pt x="200666" y="122653"/>
                      <a:pt x="200520" y="122653"/>
                    </a:cubicBezTo>
                    <a:close/>
                    <a:moveTo>
                      <a:pt x="26280" y="123577"/>
                    </a:moveTo>
                    <a:cubicBezTo>
                      <a:pt x="26200" y="123577"/>
                      <a:pt x="26119" y="123609"/>
                      <a:pt x="26061" y="123672"/>
                    </a:cubicBezTo>
                    <a:cubicBezTo>
                      <a:pt x="25949" y="123796"/>
                      <a:pt x="25958" y="123983"/>
                      <a:pt x="26077" y="124094"/>
                    </a:cubicBezTo>
                    <a:cubicBezTo>
                      <a:pt x="26371" y="124367"/>
                      <a:pt x="26668" y="124636"/>
                      <a:pt x="26962" y="124905"/>
                    </a:cubicBezTo>
                    <a:cubicBezTo>
                      <a:pt x="27019" y="124958"/>
                      <a:pt x="27090" y="124983"/>
                      <a:pt x="27164" y="124983"/>
                    </a:cubicBezTo>
                    <a:cubicBezTo>
                      <a:pt x="27243" y="124983"/>
                      <a:pt x="27326" y="124950"/>
                      <a:pt x="27384" y="124884"/>
                    </a:cubicBezTo>
                    <a:cubicBezTo>
                      <a:pt x="27496" y="124764"/>
                      <a:pt x="27487" y="124574"/>
                      <a:pt x="27363" y="124462"/>
                    </a:cubicBezTo>
                    <a:cubicBezTo>
                      <a:pt x="27069" y="124197"/>
                      <a:pt x="26776" y="123929"/>
                      <a:pt x="26483" y="123656"/>
                    </a:cubicBezTo>
                    <a:cubicBezTo>
                      <a:pt x="26426" y="123603"/>
                      <a:pt x="26353" y="123577"/>
                      <a:pt x="26280" y="123577"/>
                    </a:cubicBezTo>
                    <a:close/>
                    <a:moveTo>
                      <a:pt x="100306" y="123497"/>
                    </a:moveTo>
                    <a:cubicBezTo>
                      <a:pt x="100297" y="123497"/>
                      <a:pt x="100289" y="123498"/>
                      <a:pt x="100280" y="123499"/>
                    </a:cubicBezTo>
                    <a:cubicBezTo>
                      <a:pt x="100114" y="123511"/>
                      <a:pt x="99990" y="123656"/>
                      <a:pt x="100002" y="123817"/>
                    </a:cubicBezTo>
                    <a:lnTo>
                      <a:pt x="100090" y="125012"/>
                    </a:lnTo>
                    <a:cubicBezTo>
                      <a:pt x="100101" y="125170"/>
                      <a:pt x="100234" y="125289"/>
                      <a:pt x="100387" y="125289"/>
                    </a:cubicBezTo>
                    <a:lnTo>
                      <a:pt x="100412" y="125289"/>
                    </a:lnTo>
                    <a:cubicBezTo>
                      <a:pt x="100578" y="125277"/>
                      <a:pt x="100702" y="125132"/>
                      <a:pt x="100689" y="124966"/>
                    </a:cubicBezTo>
                    <a:lnTo>
                      <a:pt x="100598" y="123775"/>
                    </a:lnTo>
                    <a:cubicBezTo>
                      <a:pt x="100586" y="123620"/>
                      <a:pt x="100450" y="123497"/>
                      <a:pt x="100306" y="123497"/>
                    </a:cubicBezTo>
                    <a:close/>
                    <a:moveTo>
                      <a:pt x="136045" y="123819"/>
                    </a:moveTo>
                    <a:cubicBezTo>
                      <a:pt x="136024" y="123819"/>
                      <a:pt x="136003" y="123821"/>
                      <a:pt x="135982" y="123825"/>
                    </a:cubicBezTo>
                    <a:cubicBezTo>
                      <a:pt x="135820" y="123863"/>
                      <a:pt x="135721" y="124023"/>
                      <a:pt x="135754" y="124185"/>
                    </a:cubicBezTo>
                    <a:cubicBezTo>
                      <a:pt x="135845" y="124574"/>
                      <a:pt x="135936" y="124966"/>
                      <a:pt x="136031" y="125355"/>
                    </a:cubicBezTo>
                    <a:cubicBezTo>
                      <a:pt x="136064" y="125492"/>
                      <a:pt x="136188" y="125582"/>
                      <a:pt x="136320" y="125582"/>
                    </a:cubicBezTo>
                    <a:cubicBezTo>
                      <a:pt x="136345" y="125582"/>
                      <a:pt x="136370" y="125578"/>
                      <a:pt x="136390" y="125574"/>
                    </a:cubicBezTo>
                    <a:cubicBezTo>
                      <a:pt x="136552" y="125533"/>
                      <a:pt x="136651" y="125372"/>
                      <a:pt x="136610" y="125210"/>
                    </a:cubicBezTo>
                    <a:cubicBezTo>
                      <a:pt x="136514" y="124826"/>
                      <a:pt x="136428" y="124441"/>
                      <a:pt x="136341" y="124053"/>
                    </a:cubicBezTo>
                    <a:cubicBezTo>
                      <a:pt x="136309" y="123912"/>
                      <a:pt x="136185" y="123819"/>
                      <a:pt x="136045" y="123819"/>
                    </a:cubicBezTo>
                    <a:close/>
                    <a:moveTo>
                      <a:pt x="28051" y="125185"/>
                    </a:moveTo>
                    <a:cubicBezTo>
                      <a:pt x="27969" y="125185"/>
                      <a:pt x="27888" y="125218"/>
                      <a:pt x="27830" y="125285"/>
                    </a:cubicBezTo>
                    <a:cubicBezTo>
                      <a:pt x="27719" y="125409"/>
                      <a:pt x="27731" y="125599"/>
                      <a:pt x="27855" y="125706"/>
                    </a:cubicBezTo>
                    <a:cubicBezTo>
                      <a:pt x="28153" y="125975"/>
                      <a:pt x="28450" y="126240"/>
                      <a:pt x="28752" y="126500"/>
                    </a:cubicBezTo>
                    <a:cubicBezTo>
                      <a:pt x="28806" y="126550"/>
                      <a:pt x="28876" y="126575"/>
                      <a:pt x="28946" y="126575"/>
                    </a:cubicBezTo>
                    <a:cubicBezTo>
                      <a:pt x="29029" y="126575"/>
                      <a:pt x="29116" y="126542"/>
                      <a:pt x="29174" y="126475"/>
                    </a:cubicBezTo>
                    <a:cubicBezTo>
                      <a:pt x="29282" y="126351"/>
                      <a:pt x="29269" y="126162"/>
                      <a:pt x="29145" y="126054"/>
                    </a:cubicBezTo>
                    <a:cubicBezTo>
                      <a:pt x="28847" y="125790"/>
                      <a:pt x="28550" y="125529"/>
                      <a:pt x="28252" y="125260"/>
                    </a:cubicBezTo>
                    <a:cubicBezTo>
                      <a:pt x="28194" y="125210"/>
                      <a:pt x="28122" y="125185"/>
                      <a:pt x="28051" y="125185"/>
                    </a:cubicBezTo>
                    <a:close/>
                    <a:moveTo>
                      <a:pt x="200792" y="125028"/>
                    </a:moveTo>
                    <a:cubicBezTo>
                      <a:pt x="200786" y="125028"/>
                      <a:pt x="200780" y="125028"/>
                      <a:pt x="200774" y="125029"/>
                    </a:cubicBezTo>
                    <a:cubicBezTo>
                      <a:pt x="200608" y="125041"/>
                      <a:pt x="200488" y="125185"/>
                      <a:pt x="200501" y="125351"/>
                    </a:cubicBezTo>
                    <a:cubicBezTo>
                      <a:pt x="200534" y="125740"/>
                      <a:pt x="200559" y="126137"/>
                      <a:pt x="200580" y="126534"/>
                    </a:cubicBezTo>
                    <a:cubicBezTo>
                      <a:pt x="200588" y="126695"/>
                      <a:pt x="200716" y="126819"/>
                      <a:pt x="200877" y="126819"/>
                    </a:cubicBezTo>
                    <a:lnTo>
                      <a:pt x="200889" y="126819"/>
                    </a:lnTo>
                    <a:cubicBezTo>
                      <a:pt x="201055" y="126811"/>
                      <a:pt x="201183" y="126670"/>
                      <a:pt x="201175" y="126504"/>
                    </a:cubicBezTo>
                    <a:cubicBezTo>
                      <a:pt x="201154" y="126099"/>
                      <a:pt x="201129" y="125698"/>
                      <a:pt x="201097" y="125302"/>
                    </a:cubicBezTo>
                    <a:cubicBezTo>
                      <a:pt x="201084" y="125141"/>
                      <a:pt x="200964" y="125028"/>
                      <a:pt x="200792" y="125028"/>
                    </a:cubicBezTo>
                    <a:close/>
                    <a:moveTo>
                      <a:pt x="100475" y="125883"/>
                    </a:moveTo>
                    <a:cubicBezTo>
                      <a:pt x="100468" y="125883"/>
                      <a:pt x="100461" y="125884"/>
                      <a:pt x="100454" y="125884"/>
                    </a:cubicBezTo>
                    <a:cubicBezTo>
                      <a:pt x="100288" y="125897"/>
                      <a:pt x="100164" y="126042"/>
                      <a:pt x="100176" y="126203"/>
                    </a:cubicBezTo>
                    <a:lnTo>
                      <a:pt x="100267" y="127397"/>
                    </a:lnTo>
                    <a:cubicBezTo>
                      <a:pt x="100275" y="127555"/>
                      <a:pt x="100408" y="127675"/>
                      <a:pt x="100565" y="127675"/>
                    </a:cubicBezTo>
                    <a:lnTo>
                      <a:pt x="100586" y="127675"/>
                    </a:lnTo>
                    <a:cubicBezTo>
                      <a:pt x="100751" y="127662"/>
                      <a:pt x="100875" y="127517"/>
                      <a:pt x="100863" y="127353"/>
                    </a:cubicBezTo>
                    <a:lnTo>
                      <a:pt x="100776" y="126162"/>
                    </a:lnTo>
                    <a:cubicBezTo>
                      <a:pt x="100760" y="126004"/>
                      <a:pt x="100627" y="125883"/>
                      <a:pt x="100475" y="125883"/>
                    </a:cubicBezTo>
                    <a:close/>
                    <a:moveTo>
                      <a:pt x="136616" y="126143"/>
                    </a:moveTo>
                    <a:cubicBezTo>
                      <a:pt x="136591" y="126143"/>
                      <a:pt x="136565" y="126147"/>
                      <a:pt x="136539" y="126153"/>
                    </a:cubicBezTo>
                    <a:cubicBezTo>
                      <a:pt x="136383" y="126195"/>
                      <a:pt x="136287" y="126360"/>
                      <a:pt x="136329" y="126517"/>
                    </a:cubicBezTo>
                    <a:cubicBezTo>
                      <a:pt x="136432" y="126906"/>
                      <a:pt x="136539" y="127294"/>
                      <a:pt x="136651" y="127679"/>
                    </a:cubicBezTo>
                    <a:cubicBezTo>
                      <a:pt x="136688" y="127807"/>
                      <a:pt x="136808" y="127893"/>
                      <a:pt x="136936" y="127893"/>
                    </a:cubicBezTo>
                    <a:cubicBezTo>
                      <a:pt x="136965" y="127893"/>
                      <a:pt x="136995" y="127889"/>
                      <a:pt x="137020" y="127882"/>
                    </a:cubicBezTo>
                    <a:cubicBezTo>
                      <a:pt x="137180" y="127836"/>
                      <a:pt x="137272" y="127670"/>
                      <a:pt x="137226" y="127513"/>
                    </a:cubicBezTo>
                    <a:cubicBezTo>
                      <a:pt x="137114" y="127133"/>
                      <a:pt x="137007" y="126748"/>
                      <a:pt x="136907" y="126364"/>
                    </a:cubicBezTo>
                    <a:cubicBezTo>
                      <a:pt x="136869" y="126231"/>
                      <a:pt x="136752" y="126143"/>
                      <a:pt x="136616" y="126143"/>
                    </a:cubicBezTo>
                    <a:close/>
                    <a:moveTo>
                      <a:pt x="29851" y="126763"/>
                    </a:moveTo>
                    <a:cubicBezTo>
                      <a:pt x="29767" y="126763"/>
                      <a:pt x="29684" y="126798"/>
                      <a:pt x="29624" y="126868"/>
                    </a:cubicBezTo>
                    <a:cubicBezTo>
                      <a:pt x="29517" y="126992"/>
                      <a:pt x="29530" y="127183"/>
                      <a:pt x="29658" y="127290"/>
                    </a:cubicBezTo>
                    <a:cubicBezTo>
                      <a:pt x="29960" y="127551"/>
                      <a:pt x="30265" y="127811"/>
                      <a:pt x="30567" y="128067"/>
                    </a:cubicBezTo>
                    <a:cubicBezTo>
                      <a:pt x="30625" y="128117"/>
                      <a:pt x="30691" y="128142"/>
                      <a:pt x="30761" y="128142"/>
                    </a:cubicBezTo>
                    <a:cubicBezTo>
                      <a:pt x="30845" y="128142"/>
                      <a:pt x="30931" y="128105"/>
                      <a:pt x="30989" y="128034"/>
                    </a:cubicBezTo>
                    <a:cubicBezTo>
                      <a:pt x="31097" y="127910"/>
                      <a:pt x="31080" y="127720"/>
                      <a:pt x="30956" y="127613"/>
                    </a:cubicBezTo>
                    <a:cubicBezTo>
                      <a:pt x="30650" y="127357"/>
                      <a:pt x="30349" y="127096"/>
                      <a:pt x="30046" y="126836"/>
                    </a:cubicBezTo>
                    <a:cubicBezTo>
                      <a:pt x="29990" y="126787"/>
                      <a:pt x="29921" y="126763"/>
                      <a:pt x="29851" y="126763"/>
                    </a:cubicBezTo>
                    <a:close/>
                    <a:moveTo>
                      <a:pt x="200923" y="127414"/>
                    </a:moveTo>
                    <a:cubicBezTo>
                      <a:pt x="200919" y="127414"/>
                      <a:pt x="200914" y="127414"/>
                      <a:pt x="200910" y="127414"/>
                    </a:cubicBezTo>
                    <a:cubicBezTo>
                      <a:pt x="200749" y="127418"/>
                      <a:pt x="200616" y="127555"/>
                      <a:pt x="200620" y="127720"/>
                    </a:cubicBezTo>
                    <a:cubicBezTo>
                      <a:pt x="200625" y="127977"/>
                      <a:pt x="200625" y="128237"/>
                      <a:pt x="200625" y="128498"/>
                    </a:cubicBezTo>
                    <a:lnTo>
                      <a:pt x="200625" y="128907"/>
                    </a:lnTo>
                    <a:cubicBezTo>
                      <a:pt x="200625" y="129072"/>
                      <a:pt x="200757" y="129208"/>
                      <a:pt x="200923" y="129208"/>
                    </a:cubicBezTo>
                    <a:cubicBezTo>
                      <a:pt x="201088" y="129208"/>
                      <a:pt x="201221" y="129076"/>
                      <a:pt x="201225" y="128911"/>
                    </a:cubicBezTo>
                    <a:lnTo>
                      <a:pt x="201225" y="128498"/>
                    </a:lnTo>
                    <a:cubicBezTo>
                      <a:pt x="201225" y="128233"/>
                      <a:pt x="201221" y="127968"/>
                      <a:pt x="201216" y="127708"/>
                    </a:cubicBezTo>
                    <a:cubicBezTo>
                      <a:pt x="201212" y="127547"/>
                      <a:pt x="201075" y="127414"/>
                      <a:pt x="200923" y="127414"/>
                    </a:cubicBezTo>
                    <a:close/>
                    <a:moveTo>
                      <a:pt x="31684" y="128299"/>
                    </a:moveTo>
                    <a:cubicBezTo>
                      <a:pt x="31596" y="128299"/>
                      <a:pt x="31509" y="128339"/>
                      <a:pt x="31452" y="128414"/>
                    </a:cubicBezTo>
                    <a:cubicBezTo>
                      <a:pt x="31349" y="128543"/>
                      <a:pt x="31374" y="128733"/>
                      <a:pt x="31502" y="128832"/>
                    </a:cubicBezTo>
                    <a:cubicBezTo>
                      <a:pt x="31820" y="129084"/>
                      <a:pt x="32143" y="129324"/>
                      <a:pt x="32469" y="129556"/>
                    </a:cubicBezTo>
                    <a:cubicBezTo>
                      <a:pt x="32523" y="129593"/>
                      <a:pt x="32581" y="129614"/>
                      <a:pt x="32643" y="129614"/>
                    </a:cubicBezTo>
                    <a:cubicBezTo>
                      <a:pt x="32734" y="129614"/>
                      <a:pt x="32829" y="129568"/>
                      <a:pt x="32887" y="129490"/>
                    </a:cubicBezTo>
                    <a:cubicBezTo>
                      <a:pt x="32982" y="129353"/>
                      <a:pt x="32953" y="129168"/>
                      <a:pt x="32816" y="129072"/>
                    </a:cubicBezTo>
                    <a:cubicBezTo>
                      <a:pt x="32498" y="128841"/>
                      <a:pt x="32179" y="128605"/>
                      <a:pt x="31870" y="128365"/>
                    </a:cubicBezTo>
                    <a:cubicBezTo>
                      <a:pt x="31815" y="128321"/>
                      <a:pt x="31750" y="128299"/>
                      <a:pt x="31684" y="128299"/>
                    </a:cubicBezTo>
                    <a:close/>
                    <a:moveTo>
                      <a:pt x="100652" y="128270"/>
                    </a:moveTo>
                    <a:cubicBezTo>
                      <a:pt x="100645" y="128270"/>
                      <a:pt x="100638" y="128270"/>
                      <a:pt x="100631" y="128271"/>
                    </a:cubicBezTo>
                    <a:cubicBezTo>
                      <a:pt x="100466" y="128282"/>
                      <a:pt x="100342" y="128427"/>
                      <a:pt x="100355" y="128593"/>
                    </a:cubicBezTo>
                    <a:lnTo>
                      <a:pt x="100441" y="129784"/>
                    </a:lnTo>
                    <a:cubicBezTo>
                      <a:pt x="100449" y="129941"/>
                      <a:pt x="100582" y="130061"/>
                      <a:pt x="100739" y="130061"/>
                    </a:cubicBezTo>
                    <a:lnTo>
                      <a:pt x="100759" y="130061"/>
                    </a:lnTo>
                    <a:cubicBezTo>
                      <a:pt x="100925" y="130048"/>
                      <a:pt x="101049" y="129908"/>
                      <a:pt x="101036" y="129742"/>
                    </a:cubicBezTo>
                    <a:lnTo>
                      <a:pt x="100950" y="128547"/>
                    </a:lnTo>
                    <a:cubicBezTo>
                      <a:pt x="100938" y="128390"/>
                      <a:pt x="100791" y="128270"/>
                      <a:pt x="100652" y="128270"/>
                    </a:cubicBezTo>
                    <a:close/>
                    <a:moveTo>
                      <a:pt x="137283" y="128442"/>
                    </a:moveTo>
                    <a:cubicBezTo>
                      <a:pt x="137253" y="128442"/>
                      <a:pt x="137223" y="128447"/>
                      <a:pt x="137193" y="128456"/>
                    </a:cubicBezTo>
                    <a:cubicBezTo>
                      <a:pt x="137035" y="128506"/>
                      <a:pt x="136949" y="128671"/>
                      <a:pt x="136995" y="128828"/>
                    </a:cubicBezTo>
                    <a:cubicBezTo>
                      <a:pt x="137119" y="129213"/>
                      <a:pt x="137243" y="129593"/>
                      <a:pt x="137367" y="129973"/>
                    </a:cubicBezTo>
                    <a:cubicBezTo>
                      <a:pt x="137412" y="130097"/>
                      <a:pt x="137528" y="130176"/>
                      <a:pt x="137652" y="130176"/>
                    </a:cubicBezTo>
                    <a:cubicBezTo>
                      <a:pt x="137684" y="130176"/>
                      <a:pt x="137714" y="130172"/>
                      <a:pt x="137747" y="130160"/>
                    </a:cubicBezTo>
                    <a:cubicBezTo>
                      <a:pt x="137904" y="130110"/>
                      <a:pt x="137987" y="129941"/>
                      <a:pt x="137932" y="129784"/>
                    </a:cubicBezTo>
                    <a:cubicBezTo>
                      <a:pt x="137808" y="129407"/>
                      <a:pt x="137684" y="129031"/>
                      <a:pt x="137565" y="128651"/>
                    </a:cubicBezTo>
                    <a:cubicBezTo>
                      <a:pt x="137525" y="128524"/>
                      <a:pt x="137409" y="128442"/>
                      <a:pt x="137283" y="128442"/>
                    </a:cubicBezTo>
                    <a:close/>
                    <a:moveTo>
                      <a:pt x="33632" y="129688"/>
                    </a:moveTo>
                    <a:cubicBezTo>
                      <a:pt x="33534" y="129688"/>
                      <a:pt x="33438" y="129736"/>
                      <a:pt x="33383" y="129824"/>
                    </a:cubicBezTo>
                    <a:cubicBezTo>
                      <a:pt x="33292" y="129961"/>
                      <a:pt x="33329" y="130147"/>
                      <a:pt x="33465" y="130238"/>
                    </a:cubicBezTo>
                    <a:cubicBezTo>
                      <a:pt x="33805" y="130461"/>
                      <a:pt x="34148" y="130672"/>
                      <a:pt x="34491" y="130879"/>
                    </a:cubicBezTo>
                    <a:cubicBezTo>
                      <a:pt x="34536" y="130908"/>
                      <a:pt x="34591" y="130925"/>
                      <a:pt x="34644" y="130925"/>
                    </a:cubicBezTo>
                    <a:cubicBezTo>
                      <a:pt x="34743" y="130925"/>
                      <a:pt x="34843" y="130870"/>
                      <a:pt x="34900" y="130780"/>
                    </a:cubicBezTo>
                    <a:cubicBezTo>
                      <a:pt x="34983" y="130635"/>
                      <a:pt x="34942" y="130454"/>
                      <a:pt x="34797" y="130366"/>
                    </a:cubicBezTo>
                    <a:cubicBezTo>
                      <a:pt x="34462" y="130164"/>
                      <a:pt x="34127" y="129957"/>
                      <a:pt x="33797" y="129738"/>
                    </a:cubicBezTo>
                    <a:cubicBezTo>
                      <a:pt x="33746" y="129705"/>
                      <a:pt x="33689" y="129688"/>
                      <a:pt x="33632" y="129688"/>
                    </a:cubicBezTo>
                    <a:close/>
                    <a:moveTo>
                      <a:pt x="200881" y="129808"/>
                    </a:moveTo>
                    <a:cubicBezTo>
                      <a:pt x="200706" y="129808"/>
                      <a:pt x="200604" y="129935"/>
                      <a:pt x="200595" y="130093"/>
                    </a:cubicBezTo>
                    <a:cubicBezTo>
                      <a:pt x="200580" y="130486"/>
                      <a:pt x="200559" y="130883"/>
                      <a:pt x="200534" y="131280"/>
                    </a:cubicBezTo>
                    <a:cubicBezTo>
                      <a:pt x="200521" y="131446"/>
                      <a:pt x="200650" y="131586"/>
                      <a:pt x="200811" y="131599"/>
                    </a:cubicBezTo>
                    <a:lnTo>
                      <a:pt x="200832" y="131599"/>
                    </a:lnTo>
                    <a:cubicBezTo>
                      <a:pt x="200988" y="131599"/>
                      <a:pt x="201121" y="131479"/>
                      <a:pt x="201129" y="131322"/>
                    </a:cubicBezTo>
                    <a:cubicBezTo>
                      <a:pt x="201158" y="130916"/>
                      <a:pt x="201179" y="130515"/>
                      <a:pt x="201196" y="130118"/>
                    </a:cubicBezTo>
                    <a:cubicBezTo>
                      <a:pt x="201200" y="129952"/>
                      <a:pt x="201072" y="129813"/>
                      <a:pt x="200906" y="129809"/>
                    </a:cubicBezTo>
                    <a:cubicBezTo>
                      <a:pt x="200897" y="129808"/>
                      <a:pt x="200889" y="129808"/>
                      <a:pt x="200881" y="129808"/>
                    </a:cubicBezTo>
                    <a:close/>
                    <a:moveTo>
                      <a:pt x="35681" y="130925"/>
                    </a:moveTo>
                    <a:cubicBezTo>
                      <a:pt x="35576" y="130925"/>
                      <a:pt x="35473" y="130979"/>
                      <a:pt x="35417" y="131078"/>
                    </a:cubicBezTo>
                    <a:cubicBezTo>
                      <a:pt x="35339" y="131223"/>
                      <a:pt x="35388" y="131404"/>
                      <a:pt x="35533" y="131487"/>
                    </a:cubicBezTo>
                    <a:cubicBezTo>
                      <a:pt x="35885" y="131681"/>
                      <a:pt x="36240" y="131872"/>
                      <a:pt x="36595" y="132057"/>
                    </a:cubicBezTo>
                    <a:cubicBezTo>
                      <a:pt x="36641" y="132078"/>
                      <a:pt x="36686" y="132091"/>
                      <a:pt x="36732" y="132091"/>
                    </a:cubicBezTo>
                    <a:cubicBezTo>
                      <a:pt x="36843" y="132091"/>
                      <a:pt x="36947" y="132032"/>
                      <a:pt x="37001" y="131929"/>
                    </a:cubicBezTo>
                    <a:cubicBezTo>
                      <a:pt x="37075" y="131780"/>
                      <a:pt x="37017" y="131603"/>
                      <a:pt x="36873" y="131524"/>
                    </a:cubicBezTo>
                    <a:cubicBezTo>
                      <a:pt x="36521" y="131342"/>
                      <a:pt x="36169" y="131156"/>
                      <a:pt x="35826" y="130962"/>
                    </a:cubicBezTo>
                    <a:cubicBezTo>
                      <a:pt x="35780" y="130937"/>
                      <a:pt x="35730" y="130925"/>
                      <a:pt x="35681" y="130925"/>
                    </a:cubicBezTo>
                    <a:close/>
                    <a:moveTo>
                      <a:pt x="138049" y="130708"/>
                    </a:moveTo>
                    <a:cubicBezTo>
                      <a:pt x="138014" y="130708"/>
                      <a:pt x="137980" y="130714"/>
                      <a:pt x="137945" y="130726"/>
                    </a:cubicBezTo>
                    <a:cubicBezTo>
                      <a:pt x="137793" y="130784"/>
                      <a:pt x="137709" y="130954"/>
                      <a:pt x="137768" y="131110"/>
                    </a:cubicBezTo>
                    <a:cubicBezTo>
                      <a:pt x="137904" y="131487"/>
                      <a:pt x="138049" y="131863"/>
                      <a:pt x="138193" y="132235"/>
                    </a:cubicBezTo>
                    <a:cubicBezTo>
                      <a:pt x="138239" y="132351"/>
                      <a:pt x="138354" y="132425"/>
                      <a:pt x="138470" y="132425"/>
                    </a:cubicBezTo>
                    <a:cubicBezTo>
                      <a:pt x="138508" y="132425"/>
                      <a:pt x="138545" y="132417"/>
                      <a:pt x="138582" y="132404"/>
                    </a:cubicBezTo>
                    <a:cubicBezTo>
                      <a:pt x="138735" y="132343"/>
                      <a:pt x="138810" y="132169"/>
                      <a:pt x="138751" y="132016"/>
                    </a:cubicBezTo>
                    <a:cubicBezTo>
                      <a:pt x="138607" y="131648"/>
                      <a:pt x="138466" y="131276"/>
                      <a:pt x="138329" y="130904"/>
                    </a:cubicBezTo>
                    <a:cubicBezTo>
                      <a:pt x="138284" y="130785"/>
                      <a:pt x="138171" y="130708"/>
                      <a:pt x="138049" y="130708"/>
                    </a:cubicBezTo>
                    <a:close/>
                    <a:moveTo>
                      <a:pt x="100825" y="130659"/>
                    </a:moveTo>
                    <a:cubicBezTo>
                      <a:pt x="100817" y="130659"/>
                      <a:pt x="100809" y="130659"/>
                      <a:pt x="100801" y="130660"/>
                    </a:cubicBezTo>
                    <a:cubicBezTo>
                      <a:pt x="100635" y="130668"/>
                      <a:pt x="100511" y="130813"/>
                      <a:pt x="100523" y="130978"/>
                    </a:cubicBezTo>
                    <a:lnTo>
                      <a:pt x="100611" y="132169"/>
                    </a:lnTo>
                    <a:cubicBezTo>
                      <a:pt x="100618" y="132326"/>
                      <a:pt x="100751" y="132446"/>
                      <a:pt x="100908" y="132446"/>
                    </a:cubicBezTo>
                    <a:lnTo>
                      <a:pt x="100929" y="132446"/>
                    </a:lnTo>
                    <a:cubicBezTo>
                      <a:pt x="101094" y="132433"/>
                      <a:pt x="101218" y="132293"/>
                      <a:pt x="101206" y="132128"/>
                    </a:cubicBezTo>
                    <a:lnTo>
                      <a:pt x="101124" y="130933"/>
                    </a:lnTo>
                    <a:cubicBezTo>
                      <a:pt x="101111" y="130775"/>
                      <a:pt x="100980" y="130659"/>
                      <a:pt x="100825" y="130659"/>
                    </a:cubicBezTo>
                    <a:close/>
                    <a:moveTo>
                      <a:pt x="37804" y="132028"/>
                    </a:moveTo>
                    <a:cubicBezTo>
                      <a:pt x="37693" y="132028"/>
                      <a:pt x="37585" y="132091"/>
                      <a:pt x="37534" y="132198"/>
                    </a:cubicBezTo>
                    <a:cubicBezTo>
                      <a:pt x="37459" y="132347"/>
                      <a:pt x="37522" y="132524"/>
                      <a:pt x="37671" y="132595"/>
                    </a:cubicBezTo>
                    <a:cubicBezTo>
                      <a:pt x="38034" y="132773"/>
                      <a:pt x="38394" y="132942"/>
                      <a:pt x="38758" y="133108"/>
                    </a:cubicBezTo>
                    <a:cubicBezTo>
                      <a:pt x="38799" y="133128"/>
                      <a:pt x="38841" y="133137"/>
                      <a:pt x="38886" y="133137"/>
                    </a:cubicBezTo>
                    <a:cubicBezTo>
                      <a:pt x="38997" y="133137"/>
                      <a:pt x="39106" y="133070"/>
                      <a:pt x="39155" y="132963"/>
                    </a:cubicBezTo>
                    <a:cubicBezTo>
                      <a:pt x="39225" y="132810"/>
                      <a:pt x="39159" y="132632"/>
                      <a:pt x="39010" y="132566"/>
                    </a:cubicBezTo>
                    <a:cubicBezTo>
                      <a:pt x="38650" y="132400"/>
                      <a:pt x="38291" y="132231"/>
                      <a:pt x="37931" y="132057"/>
                    </a:cubicBezTo>
                    <a:cubicBezTo>
                      <a:pt x="37890" y="132037"/>
                      <a:pt x="37847" y="132028"/>
                      <a:pt x="37804" y="132028"/>
                    </a:cubicBezTo>
                    <a:close/>
                    <a:moveTo>
                      <a:pt x="200734" y="132196"/>
                    </a:moveTo>
                    <a:cubicBezTo>
                      <a:pt x="200578" y="132196"/>
                      <a:pt x="200454" y="132312"/>
                      <a:pt x="200439" y="132467"/>
                    </a:cubicBezTo>
                    <a:cubicBezTo>
                      <a:pt x="200406" y="132855"/>
                      <a:pt x="200360" y="133252"/>
                      <a:pt x="200315" y="133649"/>
                    </a:cubicBezTo>
                    <a:cubicBezTo>
                      <a:pt x="200294" y="133810"/>
                      <a:pt x="200414" y="133959"/>
                      <a:pt x="200576" y="133980"/>
                    </a:cubicBezTo>
                    <a:cubicBezTo>
                      <a:pt x="200588" y="133980"/>
                      <a:pt x="200600" y="133984"/>
                      <a:pt x="200612" y="133984"/>
                    </a:cubicBezTo>
                    <a:cubicBezTo>
                      <a:pt x="200761" y="133984"/>
                      <a:pt x="200889" y="133872"/>
                      <a:pt x="200906" y="133719"/>
                    </a:cubicBezTo>
                    <a:cubicBezTo>
                      <a:pt x="200956" y="133318"/>
                      <a:pt x="200997" y="132917"/>
                      <a:pt x="201034" y="132520"/>
                    </a:cubicBezTo>
                    <a:cubicBezTo>
                      <a:pt x="201051" y="132355"/>
                      <a:pt x="200931" y="132210"/>
                      <a:pt x="200765" y="132198"/>
                    </a:cubicBezTo>
                    <a:cubicBezTo>
                      <a:pt x="200754" y="132197"/>
                      <a:pt x="200744" y="132196"/>
                      <a:pt x="200734" y="132196"/>
                    </a:cubicBezTo>
                    <a:close/>
                    <a:moveTo>
                      <a:pt x="39982" y="133026"/>
                    </a:moveTo>
                    <a:cubicBezTo>
                      <a:pt x="39866" y="133026"/>
                      <a:pt x="39754" y="133092"/>
                      <a:pt x="39705" y="133207"/>
                    </a:cubicBezTo>
                    <a:cubicBezTo>
                      <a:pt x="39638" y="133356"/>
                      <a:pt x="39705" y="133534"/>
                      <a:pt x="39858" y="133599"/>
                    </a:cubicBezTo>
                    <a:cubicBezTo>
                      <a:pt x="40226" y="133761"/>
                      <a:pt x="40594" y="133918"/>
                      <a:pt x="40961" y="134070"/>
                    </a:cubicBezTo>
                    <a:cubicBezTo>
                      <a:pt x="40999" y="134087"/>
                      <a:pt x="41040" y="134091"/>
                      <a:pt x="41077" y="134091"/>
                    </a:cubicBezTo>
                    <a:cubicBezTo>
                      <a:pt x="41197" y="134091"/>
                      <a:pt x="41304" y="134026"/>
                      <a:pt x="41354" y="133910"/>
                    </a:cubicBezTo>
                    <a:cubicBezTo>
                      <a:pt x="41417" y="133757"/>
                      <a:pt x="41346" y="133583"/>
                      <a:pt x="41193" y="133517"/>
                    </a:cubicBezTo>
                    <a:cubicBezTo>
                      <a:pt x="40829" y="133364"/>
                      <a:pt x="40461" y="133211"/>
                      <a:pt x="40098" y="133049"/>
                    </a:cubicBezTo>
                    <a:cubicBezTo>
                      <a:pt x="40060" y="133034"/>
                      <a:pt x="40021" y="133026"/>
                      <a:pt x="39982" y="133026"/>
                    </a:cubicBezTo>
                    <a:close/>
                    <a:moveTo>
                      <a:pt x="138927" y="132934"/>
                    </a:moveTo>
                    <a:cubicBezTo>
                      <a:pt x="138888" y="132934"/>
                      <a:pt x="138848" y="132942"/>
                      <a:pt x="138810" y="132959"/>
                    </a:cubicBezTo>
                    <a:cubicBezTo>
                      <a:pt x="138657" y="133021"/>
                      <a:pt x="138586" y="133198"/>
                      <a:pt x="138652" y="133347"/>
                    </a:cubicBezTo>
                    <a:cubicBezTo>
                      <a:pt x="138810" y="133719"/>
                      <a:pt x="138970" y="134087"/>
                      <a:pt x="139136" y="134451"/>
                    </a:cubicBezTo>
                    <a:cubicBezTo>
                      <a:pt x="139186" y="134559"/>
                      <a:pt x="139293" y="134625"/>
                      <a:pt x="139409" y="134625"/>
                    </a:cubicBezTo>
                    <a:cubicBezTo>
                      <a:pt x="139451" y="134625"/>
                      <a:pt x="139491" y="134616"/>
                      <a:pt x="139533" y="134600"/>
                    </a:cubicBezTo>
                    <a:cubicBezTo>
                      <a:pt x="139682" y="134530"/>
                      <a:pt x="139748" y="134352"/>
                      <a:pt x="139678" y="134203"/>
                    </a:cubicBezTo>
                    <a:cubicBezTo>
                      <a:pt x="139516" y="133843"/>
                      <a:pt x="139355" y="133480"/>
                      <a:pt x="139203" y="133116"/>
                    </a:cubicBezTo>
                    <a:cubicBezTo>
                      <a:pt x="139153" y="133002"/>
                      <a:pt x="139042" y="132934"/>
                      <a:pt x="138927" y="132934"/>
                    </a:cubicBezTo>
                    <a:close/>
                    <a:moveTo>
                      <a:pt x="100990" y="133045"/>
                    </a:moveTo>
                    <a:cubicBezTo>
                      <a:pt x="100983" y="133045"/>
                      <a:pt x="100976" y="133045"/>
                      <a:pt x="100970" y="133045"/>
                    </a:cubicBezTo>
                    <a:cubicBezTo>
                      <a:pt x="100805" y="133053"/>
                      <a:pt x="100681" y="133198"/>
                      <a:pt x="100693" y="133364"/>
                    </a:cubicBezTo>
                    <a:lnTo>
                      <a:pt x="100776" y="134555"/>
                    </a:lnTo>
                    <a:cubicBezTo>
                      <a:pt x="100788" y="134711"/>
                      <a:pt x="100916" y="134835"/>
                      <a:pt x="101074" y="134835"/>
                    </a:cubicBezTo>
                    <a:cubicBezTo>
                      <a:pt x="101082" y="134835"/>
                      <a:pt x="101086" y="134835"/>
                      <a:pt x="101094" y="134832"/>
                    </a:cubicBezTo>
                    <a:cubicBezTo>
                      <a:pt x="101259" y="134824"/>
                      <a:pt x="101384" y="134679"/>
                      <a:pt x="101372" y="134513"/>
                    </a:cubicBezTo>
                    <a:lnTo>
                      <a:pt x="101288" y="133322"/>
                    </a:lnTo>
                    <a:cubicBezTo>
                      <a:pt x="101277" y="133165"/>
                      <a:pt x="101132" y="133045"/>
                      <a:pt x="100990" y="133045"/>
                    </a:cubicBezTo>
                    <a:close/>
                    <a:moveTo>
                      <a:pt x="42186" y="133950"/>
                    </a:moveTo>
                    <a:cubicBezTo>
                      <a:pt x="42068" y="133950"/>
                      <a:pt x="41956" y="134021"/>
                      <a:pt x="41909" y="134137"/>
                    </a:cubicBezTo>
                    <a:cubicBezTo>
                      <a:pt x="41846" y="134290"/>
                      <a:pt x="41921" y="134463"/>
                      <a:pt x="42073" y="134526"/>
                    </a:cubicBezTo>
                    <a:cubicBezTo>
                      <a:pt x="42446" y="134679"/>
                      <a:pt x="42818" y="134824"/>
                      <a:pt x="43186" y="134972"/>
                    </a:cubicBezTo>
                    <a:cubicBezTo>
                      <a:pt x="43224" y="134984"/>
                      <a:pt x="43260" y="134993"/>
                      <a:pt x="43298" y="134993"/>
                    </a:cubicBezTo>
                    <a:cubicBezTo>
                      <a:pt x="43413" y="134993"/>
                      <a:pt x="43529" y="134923"/>
                      <a:pt x="43575" y="134803"/>
                    </a:cubicBezTo>
                    <a:cubicBezTo>
                      <a:pt x="43636" y="134650"/>
                      <a:pt x="43562" y="134476"/>
                      <a:pt x="43405" y="134418"/>
                    </a:cubicBezTo>
                    <a:cubicBezTo>
                      <a:pt x="43041" y="134269"/>
                      <a:pt x="42669" y="134120"/>
                      <a:pt x="42297" y="133971"/>
                    </a:cubicBezTo>
                    <a:cubicBezTo>
                      <a:pt x="42260" y="133957"/>
                      <a:pt x="42223" y="133950"/>
                      <a:pt x="42186" y="133950"/>
                    </a:cubicBezTo>
                    <a:close/>
                    <a:moveTo>
                      <a:pt x="44411" y="134835"/>
                    </a:moveTo>
                    <a:cubicBezTo>
                      <a:pt x="44290" y="134835"/>
                      <a:pt x="44177" y="134909"/>
                      <a:pt x="44132" y="135026"/>
                    </a:cubicBezTo>
                    <a:cubicBezTo>
                      <a:pt x="44071" y="135179"/>
                      <a:pt x="44145" y="135352"/>
                      <a:pt x="44298" y="135410"/>
                    </a:cubicBezTo>
                    <a:lnTo>
                      <a:pt x="45415" y="135853"/>
                    </a:lnTo>
                    <a:cubicBezTo>
                      <a:pt x="45447" y="135869"/>
                      <a:pt x="45485" y="135873"/>
                      <a:pt x="45522" y="135873"/>
                    </a:cubicBezTo>
                    <a:cubicBezTo>
                      <a:pt x="45642" y="135873"/>
                      <a:pt x="45754" y="135803"/>
                      <a:pt x="45799" y="135688"/>
                    </a:cubicBezTo>
                    <a:cubicBezTo>
                      <a:pt x="45861" y="135530"/>
                      <a:pt x="45787" y="135356"/>
                      <a:pt x="45634" y="135299"/>
                    </a:cubicBezTo>
                    <a:lnTo>
                      <a:pt x="44521" y="134856"/>
                    </a:lnTo>
                    <a:cubicBezTo>
                      <a:pt x="44485" y="134842"/>
                      <a:pt x="44448" y="134835"/>
                      <a:pt x="44411" y="134835"/>
                    </a:cubicBezTo>
                    <a:close/>
                    <a:moveTo>
                      <a:pt x="200447" y="134571"/>
                    </a:moveTo>
                    <a:cubicBezTo>
                      <a:pt x="200305" y="134571"/>
                      <a:pt x="200180" y="134679"/>
                      <a:pt x="200158" y="134828"/>
                    </a:cubicBezTo>
                    <a:cubicBezTo>
                      <a:pt x="200099" y="135221"/>
                      <a:pt x="200034" y="135613"/>
                      <a:pt x="199963" y="135994"/>
                    </a:cubicBezTo>
                    <a:cubicBezTo>
                      <a:pt x="199935" y="136159"/>
                      <a:pt x="200042" y="136312"/>
                      <a:pt x="200204" y="136345"/>
                    </a:cubicBezTo>
                    <a:cubicBezTo>
                      <a:pt x="200223" y="136345"/>
                      <a:pt x="200240" y="136349"/>
                      <a:pt x="200261" y="136349"/>
                    </a:cubicBezTo>
                    <a:cubicBezTo>
                      <a:pt x="200402" y="136349"/>
                      <a:pt x="200526" y="136246"/>
                      <a:pt x="200555" y="136105"/>
                    </a:cubicBezTo>
                    <a:cubicBezTo>
                      <a:pt x="200625" y="135713"/>
                      <a:pt x="200691" y="135316"/>
                      <a:pt x="200749" y="134914"/>
                    </a:cubicBezTo>
                    <a:cubicBezTo>
                      <a:pt x="200774" y="134749"/>
                      <a:pt x="200662" y="134600"/>
                      <a:pt x="200496" y="134576"/>
                    </a:cubicBezTo>
                    <a:cubicBezTo>
                      <a:pt x="200480" y="134573"/>
                      <a:pt x="200463" y="134571"/>
                      <a:pt x="200447" y="134571"/>
                    </a:cubicBezTo>
                    <a:close/>
                    <a:moveTo>
                      <a:pt x="139918" y="135108"/>
                    </a:moveTo>
                    <a:cubicBezTo>
                      <a:pt x="139875" y="135108"/>
                      <a:pt x="139830" y="135117"/>
                      <a:pt x="139789" y="135137"/>
                    </a:cubicBezTo>
                    <a:cubicBezTo>
                      <a:pt x="139640" y="135212"/>
                      <a:pt x="139579" y="135390"/>
                      <a:pt x="139653" y="135539"/>
                    </a:cubicBezTo>
                    <a:cubicBezTo>
                      <a:pt x="139831" y="135902"/>
                      <a:pt x="140012" y="136258"/>
                      <a:pt x="140203" y="136614"/>
                    </a:cubicBezTo>
                    <a:cubicBezTo>
                      <a:pt x="140256" y="136713"/>
                      <a:pt x="140360" y="136770"/>
                      <a:pt x="140463" y="136770"/>
                    </a:cubicBezTo>
                    <a:cubicBezTo>
                      <a:pt x="140512" y="136770"/>
                      <a:pt x="140558" y="136759"/>
                      <a:pt x="140604" y="136738"/>
                    </a:cubicBezTo>
                    <a:cubicBezTo>
                      <a:pt x="140753" y="136659"/>
                      <a:pt x="140806" y="136477"/>
                      <a:pt x="140728" y="136333"/>
                    </a:cubicBezTo>
                    <a:cubicBezTo>
                      <a:pt x="140546" y="135986"/>
                      <a:pt x="140364" y="135629"/>
                      <a:pt x="140190" y="135274"/>
                    </a:cubicBezTo>
                    <a:cubicBezTo>
                      <a:pt x="140137" y="135168"/>
                      <a:pt x="140029" y="135108"/>
                      <a:pt x="139918" y="135108"/>
                    </a:cubicBezTo>
                    <a:close/>
                    <a:moveTo>
                      <a:pt x="46629" y="135721"/>
                    </a:moveTo>
                    <a:cubicBezTo>
                      <a:pt x="46513" y="135721"/>
                      <a:pt x="46403" y="135792"/>
                      <a:pt x="46357" y="135906"/>
                    </a:cubicBezTo>
                    <a:cubicBezTo>
                      <a:pt x="46295" y="136060"/>
                      <a:pt x="46369" y="136238"/>
                      <a:pt x="46523" y="136299"/>
                    </a:cubicBezTo>
                    <a:cubicBezTo>
                      <a:pt x="46890" y="136448"/>
                      <a:pt x="47258" y="136601"/>
                      <a:pt x="47622" y="136755"/>
                    </a:cubicBezTo>
                    <a:cubicBezTo>
                      <a:pt x="47659" y="136770"/>
                      <a:pt x="47701" y="136779"/>
                      <a:pt x="47738" y="136779"/>
                    </a:cubicBezTo>
                    <a:cubicBezTo>
                      <a:pt x="47854" y="136779"/>
                      <a:pt x="47966" y="136709"/>
                      <a:pt x="48015" y="136597"/>
                    </a:cubicBezTo>
                    <a:cubicBezTo>
                      <a:pt x="48081" y="136444"/>
                      <a:pt x="48006" y="136266"/>
                      <a:pt x="47854" y="136204"/>
                    </a:cubicBezTo>
                    <a:cubicBezTo>
                      <a:pt x="47490" y="136051"/>
                      <a:pt x="47122" y="135898"/>
                      <a:pt x="46746" y="135745"/>
                    </a:cubicBezTo>
                    <a:cubicBezTo>
                      <a:pt x="46708" y="135729"/>
                      <a:pt x="46668" y="135721"/>
                      <a:pt x="46629" y="135721"/>
                    </a:cubicBezTo>
                    <a:close/>
                    <a:moveTo>
                      <a:pt x="101143" y="135431"/>
                    </a:moveTo>
                    <a:cubicBezTo>
                      <a:pt x="101140" y="135431"/>
                      <a:pt x="101138" y="135431"/>
                      <a:pt x="101135" y="135431"/>
                    </a:cubicBezTo>
                    <a:cubicBezTo>
                      <a:pt x="100970" y="135444"/>
                      <a:pt x="100846" y="135584"/>
                      <a:pt x="100859" y="135749"/>
                    </a:cubicBezTo>
                    <a:lnTo>
                      <a:pt x="100937" y="136944"/>
                    </a:lnTo>
                    <a:cubicBezTo>
                      <a:pt x="100950" y="137102"/>
                      <a:pt x="101082" y="137221"/>
                      <a:pt x="101235" y="137221"/>
                    </a:cubicBezTo>
                    <a:lnTo>
                      <a:pt x="101256" y="137221"/>
                    </a:lnTo>
                    <a:cubicBezTo>
                      <a:pt x="101421" y="137209"/>
                      <a:pt x="101545" y="137068"/>
                      <a:pt x="101536" y="136903"/>
                    </a:cubicBezTo>
                    <a:lnTo>
                      <a:pt x="101454" y="135708"/>
                    </a:lnTo>
                    <a:cubicBezTo>
                      <a:pt x="101441" y="135546"/>
                      <a:pt x="101289" y="135431"/>
                      <a:pt x="101143" y="135431"/>
                    </a:cubicBezTo>
                    <a:close/>
                    <a:moveTo>
                      <a:pt x="48836" y="136657"/>
                    </a:moveTo>
                    <a:cubicBezTo>
                      <a:pt x="48723" y="136657"/>
                      <a:pt x="48614" y="136724"/>
                      <a:pt x="48565" y="136833"/>
                    </a:cubicBezTo>
                    <a:cubicBezTo>
                      <a:pt x="48495" y="136986"/>
                      <a:pt x="48565" y="137159"/>
                      <a:pt x="48714" y="137230"/>
                    </a:cubicBezTo>
                    <a:cubicBezTo>
                      <a:pt x="49082" y="137391"/>
                      <a:pt x="49441" y="137556"/>
                      <a:pt x="49792" y="137726"/>
                    </a:cubicBezTo>
                    <a:cubicBezTo>
                      <a:pt x="49834" y="137747"/>
                      <a:pt x="49880" y="137759"/>
                      <a:pt x="49925" y="137759"/>
                    </a:cubicBezTo>
                    <a:cubicBezTo>
                      <a:pt x="50033" y="137759"/>
                      <a:pt x="50140" y="137692"/>
                      <a:pt x="50194" y="137589"/>
                    </a:cubicBezTo>
                    <a:cubicBezTo>
                      <a:pt x="50264" y="137440"/>
                      <a:pt x="50202" y="137259"/>
                      <a:pt x="50053" y="137188"/>
                    </a:cubicBezTo>
                    <a:cubicBezTo>
                      <a:pt x="49693" y="137019"/>
                      <a:pt x="49330" y="136849"/>
                      <a:pt x="48958" y="136684"/>
                    </a:cubicBezTo>
                    <a:cubicBezTo>
                      <a:pt x="48918" y="136665"/>
                      <a:pt x="48877" y="136657"/>
                      <a:pt x="48836" y="136657"/>
                    </a:cubicBezTo>
                    <a:close/>
                    <a:moveTo>
                      <a:pt x="200024" y="136922"/>
                    </a:moveTo>
                    <a:cubicBezTo>
                      <a:pt x="199886" y="136922"/>
                      <a:pt x="199760" y="137015"/>
                      <a:pt x="199727" y="137155"/>
                    </a:cubicBezTo>
                    <a:cubicBezTo>
                      <a:pt x="199641" y="137543"/>
                      <a:pt x="199550" y="137928"/>
                      <a:pt x="199450" y="138305"/>
                    </a:cubicBezTo>
                    <a:cubicBezTo>
                      <a:pt x="199410" y="138466"/>
                      <a:pt x="199504" y="138631"/>
                      <a:pt x="199662" y="138673"/>
                    </a:cubicBezTo>
                    <a:cubicBezTo>
                      <a:pt x="199687" y="138677"/>
                      <a:pt x="199715" y="138681"/>
                      <a:pt x="199740" y="138681"/>
                    </a:cubicBezTo>
                    <a:cubicBezTo>
                      <a:pt x="199872" y="138681"/>
                      <a:pt x="199992" y="138594"/>
                      <a:pt x="200030" y="138457"/>
                    </a:cubicBezTo>
                    <a:cubicBezTo>
                      <a:pt x="200129" y="138073"/>
                      <a:pt x="200223" y="137684"/>
                      <a:pt x="200311" y="137287"/>
                    </a:cubicBezTo>
                    <a:cubicBezTo>
                      <a:pt x="200347" y="137127"/>
                      <a:pt x="200248" y="136965"/>
                      <a:pt x="200087" y="136928"/>
                    </a:cubicBezTo>
                    <a:cubicBezTo>
                      <a:pt x="200066" y="136924"/>
                      <a:pt x="200045" y="136922"/>
                      <a:pt x="200024" y="136922"/>
                    </a:cubicBezTo>
                    <a:close/>
                    <a:moveTo>
                      <a:pt x="141040" y="137223"/>
                    </a:moveTo>
                    <a:cubicBezTo>
                      <a:pt x="140990" y="137223"/>
                      <a:pt x="140939" y="137236"/>
                      <a:pt x="140893" y="137263"/>
                    </a:cubicBezTo>
                    <a:cubicBezTo>
                      <a:pt x="140753" y="137345"/>
                      <a:pt x="140703" y="137528"/>
                      <a:pt x="140781" y="137672"/>
                    </a:cubicBezTo>
                    <a:cubicBezTo>
                      <a:pt x="140984" y="138020"/>
                      <a:pt x="141191" y="138367"/>
                      <a:pt x="141398" y="138709"/>
                    </a:cubicBezTo>
                    <a:cubicBezTo>
                      <a:pt x="141455" y="138801"/>
                      <a:pt x="141554" y="138850"/>
                      <a:pt x="141654" y="138850"/>
                    </a:cubicBezTo>
                    <a:cubicBezTo>
                      <a:pt x="141708" y="138850"/>
                      <a:pt x="141762" y="138838"/>
                      <a:pt x="141811" y="138809"/>
                    </a:cubicBezTo>
                    <a:cubicBezTo>
                      <a:pt x="141951" y="138722"/>
                      <a:pt x="141997" y="138536"/>
                      <a:pt x="141911" y="138396"/>
                    </a:cubicBezTo>
                    <a:cubicBezTo>
                      <a:pt x="141699" y="138060"/>
                      <a:pt x="141501" y="137717"/>
                      <a:pt x="141302" y="137375"/>
                    </a:cubicBezTo>
                    <a:cubicBezTo>
                      <a:pt x="141247" y="137277"/>
                      <a:pt x="141144" y="137223"/>
                      <a:pt x="141040" y="137223"/>
                    </a:cubicBezTo>
                    <a:close/>
                    <a:moveTo>
                      <a:pt x="50992" y="137697"/>
                    </a:moveTo>
                    <a:cubicBezTo>
                      <a:pt x="50884" y="137697"/>
                      <a:pt x="50782" y="137753"/>
                      <a:pt x="50727" y="137854"/>
                    </a:cubicBezTo>
                    <a:cubicBezTo>
                      <a:pt x="50649" y="138003"/>
                      <a:pt x="50706" y="138181"/>
                      <a:pt x="50851" y="138259"/>
                    </a:cubicBezTo>
                    <a:cubicBezTo>
                      <a:pt x="51206" y="138445"/>
                      <a:pt x="51550" y="138635"/>
                      <a:pt x="51885" y="138833"/>
                    </a:cubicBezTo>
                    <a:cubicBezTo>
                      <a:pt x="51935" y="138863"/>
                      <a:pt x="51984" y="138875"/>
                      <a:pt x="52038" y="138875"/>
                    </a:cubicBezTo>
                    <a:cubicBezTo>
                      <a:pt x="52141" y="138875"/>
                      <a:pt x="52240" y="138822"/>
                      <a:pt x="52294" y="138726"/>
                    </a:cubicBezTo>
                    <a:cubicBezTo>
                      <a:pt x="52377" y="138585"/>
                      <a:pt x="52332" y="138400"/>
                      <a:pt x="52187" y="138317"/>
                    </a:cubicBezTo>
                    <a:cubicBezTo>
                      <a:pt x="51848" y="138114"/>
                      <a:pt x="51492" y="137921"/>
                      <a:pt x="51132" y="137730"/>
                    </a:cubicBezTo>
                    <a:cubicBezTo>
                      <a:pt x="51087" y="137707"/>
                      <a:pt x="51039" y="137697"/>
                      <a:pt x="50992" y="137697"/>
                    </a:cubicBezTo>
                    <a:close/>
                    <a:moveTo>
                      <a:pt x="101318" y="137816"/>
                    </a:moveTo>
                    <a:cubicBezTo>
                      <a:pt x="101311" y="137816"/>
                      <a:pt x="101304" y="137816"/>
                      <a:pt x="101297" y="137816"/>
                    </a:cubicBezTo>
                    <a:cubicBezTo>
                      <a:pt x="101131" y="137829"/>
                      <a:pt x="101007" y="137970"/>
                      <a:pt x="101015" y="138135"/>
                    </a:cubicBezTo>
                    <a:lnTo>
                      <a:pt x="101094" y="139330"/>
                    </a:lnTo>
                    <a:cubicBezTo>
                      <a:pt x="101107" y="139487"/>
                      <a:pt x="101239" y="139607"/>
                      <a:pt x="101391" y="139607"/>
                    </a:cubicBezTo>
                    <a:lnTo>
                      <a:pt x="101412" y="139607"/>
                    </a:lnTo>
                    <a:cubicBezTo>
                      <a:pt x="101578" y="139598"/>
                      <a:pt x="101702" y="139454"/>
                      <a:pt x="101694" y="139289"/>
                    </a:cubicBezTo>
                    <a:lnTo>
                      <a:pt x="101615" y="138098"/>
                    </a:lnTo>
                    <a:cubicBezTo>
                      <a:pt x="101603" y="137940"/>
                      <a:pt x="101474" y="137816"/>
                      <a:pt x="101318" y="137816"/>
                    </a:cubicBezTo>
                    <a:close/>
                    <a:moveTo>
                      <a:pt x="53048" y="138909"/>
                    </a:moveTo>
                    <a:cubicBezTo>
                      <a:pt x="52953" y="138909"/>
                      <a:pt x="52859" y="138956"/>
                      <a:pt x="52803" y="139041"/>
                    </a:cubicBezTo>
                    <a:cubicBezTo>
                      <a:pt x="52712" y="139181"/>
                      <a:pt x="52749" y="139363"/>
                      <a:pt x="52885" y="139459"/>
                    </a:cubicBezTo>
                    <a:cubicBezTo>
                      <a:pt x="53221" y="139682"/>
                      <a:pt x="53538" y="139913"/>
                      <a:pt x="53836" y="140140"/>
                    </a:cubicBezTo>
                    <a:cubicBezTo>
                      <a:pt x="53895" y="140186"/>
                      <a:pt x="53956" y="140203"/>
                      <a:pt x="54023" y="140203"/>
                    </a:cubicBezTo>
                    <a:cubicBezTo>
                      <a:pt x="54109" y="140203"/>
                      <a:pt x="54200" y="140165"/>
                      <a:pt x="54258" y="140087"/>
                    </a:cubicBezTo>
                    <a:cubicBezTo>
                      <a:pt x="54357" y="139959"/>
                      <a:pt x="54337" y="139768"/>
                      <a:pt x="54204" y="139669"/>
                    </a:cubicBezTo>
                    <a:cubicBezTo>
                      <a:pt x="53895" y="139429"/>
                      <a:pt x="53563" y="139190"/>
                      <a:pt x="53216" y="138962"/>
                    </a:cubicBezTo>
                    <a:cubicBezTo>
                      <a:pt x="53164" y="138926"/>
                      <a:pt x="53106" y="138909"/>
                      <a:pt x="53048" y="138909"/>
                    </a:cubicBezTo>
                    <a:close/>
                    <a:moveTo>
                      <a:pt x="142298" y="139264"/>
                    </a:moveTo>
                    <a:cubicBezTo>
                      <a:pt x="142241" y="139264"/>
                      <a:pt x="142184" y="139280"/>
                      <a:pt x="142134" y="139314"/>
                    </a:cubicBezTo>
                    <a:cubicBezTo>
                      <a:pt x="141997" y="139404"/>
                      <a:pt x="141960" y="139591"/>
                      <a:pt x="142050" y="139726"/>
                    </a:cubicBezTo>
                    <a:cubicBezTo>
                      <a:pt x="142274" y="140066"/>
                      <a:pt x="142502" y="140396"/>
                      <a:pt x="142737" y="140724"/>
                    </a:cubicBezTo>
                    <a:cubicBezTo>
                      <a:pt x="142795" y="140806"/>
                      <a:pt x="142886" y="140848"/>
                      <a:pt x="142977" y="140848"/>
                    </a:cubicBezTo>
                    <a:cubicBezTo>
                      <a:pt x="143039" y="140848"/>
                      <a:pt x="143101" y="140831"/>
                      <a:pt x="143151" y="140793"/>
                    </a:cubicBezTo>
                    <a:cubicBezTo>
                      <a:pt x="143287" y="140694"/>
                      <a:pt x="143316" y="140508"/>
                      <a:pt x="143221" y="140376"/>
                    </a:cubicBezTo>
                    <a:cubicBezTo>
                      <a:pt x="142993" y="140054"/>
                      <a:pt x="142766" y="139726"/>
                      <a:pt x="142547" y="139396"/>
                    </a:cubicBezTo>
                    <a:cubicBezTo>
                      <a:pt x="142490" y="139310"/>
                      <a:pt x="142395" y="139264"/>
                      <a:pt x="142298" y="139264"/>
                    </a:cubicBezTo>
                    <a:close/>
                    <a:moveTo>
                      <a:pt x="199409" y="139233"/>
                    </a:moveTo>
                    <a:cubicBezTo>
                      <a:pt x="199281" y="139233"/>
                      <a:pt x="199165" y="139315"/>
                      <a:pt x="199128" y="139446"/>
                    </a:cubicBezTo>
                    <a:cubicBezTo>
                      <a:pt x="199008" y="139826"/>
                      <a:pt x="198884" y="140203"/>
                      <a:pt x="198756" y="140566"/>
                    </a:cubicBezTo>
                    <a:cubicBezTo>
                      <a:pt x="198702" y="140724"/>
                      <a:pt x="198781" y="140892"/>
                      <a:pt x="198938" y="140951"/>
                    </a:cubicBezTo>
                    <a:cubicBezTo>
                      <a:pt x="198971" y="140959"/>
                      <a:pt x="199004" y="140967"/>
                      <a:pt x="199038" y="140967"/>
                    </a:cubicBezTo>
                    <a:cubicBezTo>
                      <a:pt x="199162" y="140967"/>
                      <a:pt x="199277" y="140888"/>
                      <a:pt x="199318" y="140768"/>
                    </a:cubicBezTo>
                    <a:cubicBezTo>
                      <a:pt x="199450" y="140392"/>
                      <a:pt x="199578" y="140008"/>
                      <a:pt x="199698" y="139619"/>
                    </a:cubicBezTo>
                    <a:cubicBezTo>
                      <a:pt x="199744" y="139463"/>
                      <a:pt x="199658" y="139297"/>
                      <a:pt x="199500" y="139247"/>
                    </a:cubicBezTo>
                    <a:cubicBezTo>
                      <a:pt x="199470" y="139238"/>
                      <a:pt x="199439" y="139233"/>
                      <a:pt x="199409" y="139233"/>
                    </a:cubicBezTo>
                    <a:close/>
                    <a:moveTo>
                      <a:pt x="54933" y="140376"/>
                    </a:moveTo>
                    <a:cubicBezTo>
                      <a:pt x="54852" y="140376"/>
                      <a:pt x="54772" y="140408"/>
                      <a:pt x="54713" y="140471"/>
                    </a:cubicBezTo>
                    <a:cubicBezTo>
                      <a:pt x="54601" y="140595"/>
                      <a:pt x="54610" y="140785"/>
                      <a:pt x="54729" y="140897"/>
                    </a:cubicBezTo>
                    <a:cubicBezTo>
                      <a:pt x="55019" y="141161"/>
                      <a:pt x="55296" y="141443"/>
                      <a:pt x="55548" y="141724"/>
                    </a:cubicBezTo>
                    <a:cubicBezTo>
                      <a:pt x="55606" y="141790"/>
                      <a:pt x="55689" y="141823"/>
                      <a:pt x="55771" y="141823"/>
                    </a:cubicBezTo>
                    <a:cubicBezTo>
                      <a:pt x="55841" y="141823"/>
                      <a:pt x="55912" y="141798"/>
                      <a:pt x="55969" y="141749"/>
                    </a:cubicBezTo>
                    <a:cubicBezTo>
                      <a:pt x="56094" y="141637"/>
                      <a:pt x="56102" y="141451"/>
                      <a:pt x="55994" y="141327"/>
                    </a:cubicBezTo>
                    <a:cubicBezTo>
                      <a:pt x="55730" y="141029"/>
                      <a:pt x="55441" y="140736"/>
                      <a:pt x="55135" y="140455"/>
                    </a:cubicBezTo>
                    <a:cubicBezTo>
                      <a:pt x="55078" y="140402"/>
                      <a:pt x="55006" y="140376"/>
                      <a:pt x="54933" y="140376"/>
                    </a:cubicBezTo>
                    <a:close/>
                    <a:moveTo>
                      <a:pt x="101468" y="140206"/>
                    </a:moveTo>
                    <a:cubicBezTo>
                      <a:pt x="101462" y="140206"/>
                      <a:pt x="101456" y="140206"/>
                      <a:pt x="101450" y="140207"/>
                    </a:cubicBezTo>
                    <a:cubicBezTo>
                      <a:pt x="101288" y="140215"/>
                      <a:pt x="101160" y="140360"/>
                      <a:pt x="101173" y="140525"/>
                    </a:cubicBezTo>
                    <a:cubicBezTo>
                      <a:pt x="101198" y="140922"/>
                      <a:pt x="101227" y="141319"/>
                      <a:pt x="101256" y="141720"/>
                    </a:cubicBezTo>
                    <a:cubicBezTo>
                      <a:pt x="101267" y="141877"/>
                      <a:pt x="101396" y="141997"/>
                      <a:pt x="101553" y="141997"/>
                    </a:cubicBezTo>
                    <a:lnTo>
                      <a:pt x="101574" y="141997"/>
                    </a:lnTo>
                    <a:cubicBezTo>
                      <a:pt x="101739" y="141984"/>
                      <a:pt x="101863" y="141840"/>
                      <a:pt x="101851" y="141678"/>
                    </a:cubicBezTo>
                    <a:cubicBezTo>
                      <a:pt x="101822" y="141277"/>
                      <a:pt x="101797" y="140881"/>
                      <a:pt x="101769" y="140484"/>
                    </a:cubicBezTo>
                    <a:cubicBezTo>
                      <a:pt x="101760" y="140324"/>
                      <a:pt x="101633" y="140206"/>
                      <a:pt x="101468" y="140206"/>
                    </a:cubicBezTo>
                    <a:close/>
                    <a:moveTo>
                      <a:pt x="143693" y="141211"/>
                    </a:moveTo>
                    <a:cubicBezTo>
                      <a:pt x="143629" y="141211"/>
                      <a:pt x="143564" y="141232"/>
                      <a:pt x="143510" y="141273"/>
                    </a:cubicBezTo>
                    <a:cubicBezTo>
                      <a:pt x="143378" y="141373"/>
                      <a:pt x="143353" y="141562"/>
                      <a:pt x="143453" y="141691"/>
                    </a:cubicBezTo>
                    <a:cubicBezTo>
                      <a:pt x="143693" y="141997"/>
                      <a:pt x="143932" y="142299"/>
                      <a:pt x="144176" y="142596"/>
                    </a:cubicBezTo>
                    <a:cubicBezTo>
                      <a:pt x="144180" y="142596"/>
                      <a:pt x="144214" y="142638"/>
                      <a:pt x="144218" y="142642"/>
                    </a:cubicBezTo>
                    <a:cubicBezTo>
                      <a:pt x="144271" y="142703"/>
                      <a:pt x="144342" y="142733"/>
                      <a:pt x="144412" y="142733"/>
                    </a:cubicBezTo>
                    <a:cubicBezTo>
                      <a:pt x="144482" y="142733"/>
                      <a:pt x="144556" y="142703"/>
                      <a:pt x="144619" y="142650"/>
                    </a:cubicBezTo>
                    <a:cubicBezTo>
                      <a:pt x="144743" y="142547"/>
                      <a:pt x="144743" y="142340"/>
                      <a:pt x="144639" y="142216"/>
                    </a:cubicBezTo>
                    <a:cubicBezTo>
                      <a:pt x="144395" y="141922"/>
                      <a:pt x="144159" y="141629"/>
                      <a:pt x="143928" y="141327"/>
                    </a:cubicBezTo>
                    <a:cubicBezTo>
                      <a:pt x="143870" y="141250"/>
                      <a:pt x="143782" y="141211"/>
                      <a:pt x="143693" y="141211"/>
                    </a:cubicBezTo>
                    <a:close/>
                    <a:moveTo>
                      <a:pt x="198616" y="141487"/>
                    </a:moveTo>
                    <a:cubicBezTo>
                      <a:pt x="198498" y="141487"/>
                      <a:pt x="198386" y="141558"/>
                      <a:pt x="198338" y="141674"/>
                    </a:cubicBezTo>
                    <a:cubicBezTo>
                      <a:pt x="198189" y="142043"/>
                      <a:pt x="198032" y="142406"/>
                      <a:pt x="197867" y="142758"/>
                    </a:cubicBezTo>
                    <a:cubicBezTo>
                      <a:pt x="197801" y="142911"/>
                      <a:pt x="197867" y="143088"/>
                      <a:pt x="198016" y="143155"/>
                    </a:cubicBezTo>
                    <a:cubicBezTo>
                      <a:pt x="198057" y="143175"/>
                      <a:pt x="198099" y="143184"/>
                      <a:pt x="198140" y="143184"/>
                    </a:cubicBezTo>
                    <a:cubicBezTo>
                      <a:pt x="198256" y="143184"/>
                      <a:pt x="198363" y="143117"/>
                      <a:pt x="198412" y="143010"/>
                    </a:cubicBezTo>
                    <a:cubicBezTo>
                      <a:pt x="198578" y="142646"/>
                      <a:pt x="198740" y="142274"/>
                      <a:pt x="198893" y="141898"/>
                    </a:cubicBezTo>
                    <a:cubicBezTo>
                      <a:pt x="198954" y="141745"/>
                      <a:pt x="198880" y="141571"/>
                      <a:pt x="198727" y="141509"/>
                    </a:cubicBezTo>
                    <a:cubicBezTo>
                      <a:pt x="198691" y="141494"/>
                      <a:pt x="198653" y="141487"/>
                      <a:pt x="198616" y="141487"/>
                    </a:cubicBezTo>
                    <a:close/>
                    <a:moveTo>
                      <a:pt x="56512" y="142157"/>
                    </a:moveTo>
                    <a:cubicBezTo>
                      <a:pt x="56453" y="142157"/>
                      <a:pt x="56393" y="142175"/>
                      <a:pt x="56342" y="142212"/>
                    </a:cubicBezTo>
                    <a:cubicBezTo>
                      <a:pt x="56206" y="142306"/>
                      <a:pt x="56173" y="142497"/>
                      <a:pt x="56272" y="142629"/>
                    </a:cubicBezTo>
                    <a:cubicBezTo>
                      <a:pt x="56495" y="142944"/>
                      <a:pt x="56702" y="143274"/>
                      <a:pt x="56883" y="143609"/>
                    </a:cubicBezTo>
                    <a:cubicBezTo>
                      <a:pt x="56942" y="143709"/>
                      <a:pt x="57041" y="143762"/>
                      <a:pt x="57148" y="143762"/>
                    </a:cubicBezTo>
                    <a:cubicBezTo>
                      <a:pt x="57198" y="143762"/>
                      <a:pt x="57244" y="143750"/>
                      <a:pt x="57293" y="143725"/>
                    </a:cubicBezTo>
                    <a:cubicBezTo>
                      <a:pt x="57433" y="143646"/>
                      <a:pt x="57488" y="143464"/>
                      <a:pt x="57408" y="143320"/>
                    </a:cubicBezTo>
                    <a:cubicBezTo>
                      <a:pt x="57215" y="142964"/>
                      <a:pt x="56995" y="142617"/>
                      <a:pt x="56755" y="142282"/>
                    </a:cubicBezTo>
                    <a:cubicBezTo>
                      <a:pt x="56697" y="142201"/>
                      <a:pt x="56605" y="142157"/>
                      <a:pt x="56512" y="142157"/>
                    </a:cubicBezTo>
                    <a:close/>
                    <a:moveTo>
                      <a:pt x="101635" y="142592"/>
                    </a:moveTo>
                    <a:cubicBezTo>
                      <a:pt x="101630" y="142592"/>
                      <a:pt x="101625" y="142592"/>
                      <a:pt x="101620" y="142592"/>
                    </a:cubicBezTo>
                    <a:cubicBezTo>
                      <a:pt x="101454" y="142604"/>
                      <a:pt x="101334" y="142749"/>
                      <a:pt x="101347" y="142915"/>
                    </a:cubicBezTo>
                    <a:cubicBezTo>
                      <a:pt x="101376" y="143312"/>
                      <a:pt x="101408" y="143713"/>
                      <a:pt x="101441" y="144109"/>
                    </a:cubicBezTo>
                    <a:cubicBezTo>
                      <a:pt x="101454" y="144266"/>
                      <a:pt x="101586" y="144382"/>
                      <a:pt x="101739" y="144382"/>
                    </a:cubicBezTo>
                    <a:lnTo>
                      <a:pt x="101764" y="144382"/>
                    </a:lnTo>
                    <a:cubicBezTo>
                      <a:pt x="101929" y="144370"/>
                      <a:pt x="102049" y="144226"/>
                      <a:pt x="102036" y="144060"/>
                    </a:cubicBezTo>
                    <a:cubicBezTo>
                      <a:pt x="102004" y="143663"/>
                      <a:pt x="101971" y="143266"/>
                      <a:pt x="101942" y="142869"/>
                    </a:cubicBezTo>
                    <a:cubicBezTo>
                      <a:pt x="101930" y="142709"/>
                      <a:pt x="101790" y="142592"/>
                      <a:pt x="101635" y="142592"/>
                    </a:cubicBezTo>
                    <a:close/>
                    <a:moveTo>
                      <a:pt x="145219" y="143053"/>
                    </a:moveTo>
                    <a:cubicBezTo>
                      <a:pt x="145149" y="143053"/>
                      <a:pt x="145079" y="143078"/>
                      <a:pt x="145023" y="143130"/>
                    </a:cubicBezTo>
                    <a:cubicBezTo>
                      <a:pt x="144899" y="143237"/>
                      <a:pt x="144887" y="143428"/>
                      <a:pt x="144995" y="143552"/>
                    </a:cubicBezTo>
                    <a:cubicBezTo>
                      <a:pt x="145264" y="143853"/>
                      <a:pt x="145536" y="144147"/>
                      <a:pt x="145813" y="144440"/>
                    </a:cubicBezTo>
                    <a:cubicBezTo>
                      <a:pt x="145871" y="144502"/>
                      <a:pt x="145950" y="144535"/>
                      <a:pt x="146029" y="144535"/>
                    </a:cubicBezTo>
                    <a:cubicBezTo>
                      <a:pt x="146103" y="144535"/>
                      <a:pt x="146177" y="144506"/>
                      <a:pt x="146235" y="144453"/>
                    </a:cubicBezTo>
                    <a:cubicBezTo>
                      <a:pt x="146355" y="144337"/>
                      <a:pt x="146359" y="144151"/>
                      <a:pt x="146248" y="144031"/>
                    </a:cubicBezTo>
                    <a:cubicBezTo>
                      <a:pt x="145975" y="143741"/>
                      <a:pt x="145706" y="143453"/>
                      <a:pt x="145445" y="143155"/>
                    </a:cubicBezTo>
                    <a:cubicBezTo>
                      <a:pt x="145385" y="143088"/>
                      <a:pt x="145302" y="143053"/>
                      <a:pt x="145219" y="143053"/>
                    </a:cubicBezTo>
                    <a:close/>
                    <a:moveTo>
                      <a:pt x="197619" y="143659"/>
                    </a:moveTo>
                    <a:cubicBezTo>
                      <a:pt x="197510" y="143659"/>
                      <a:pt x="197406" y="143718"/>
                      <a:pt x="197351" y="143820"/>
                    </a:cubicBezTo>
                    <a:cubicBezTo>
                      <a:pt x="197168" y="144172"/>
                      <a:pt x="196979" y="144519"/>
                      <a:pt x="196784" y="144854"/>
                    </a:cubicBezTo>
                    <a:cubicBezTo>
                      <a:pt x="196701" y="144999"/>
                      <a:pt x="196746" y="145180"/>
                      <a:pt x="196891" y="145263"/>
                    </a:cubicBezTo>
                    <a:cubicBezTo>
                      <a:pt x="196937" y="145292"/>
                      <a:pt x="196990" y="145304"/>
                      <a:pt x="197040" y="145304"/>
                    </a:cubicBezTo>
                    <a:cubicBezTo>
                      <a:pt x="197143" y="145304"/>
                      <a:pt x="197243" y="145251"/>
                      <a:pt x="197301" y="145155"/>
                    </a:cubicBezTo>
                    <a:cubicBezTo>
                      <a:pt x="197500" y="144808"/>
                      <a:pt x="197693" y="144457"/>
                      <a:pt x="197884" y="144098"/>
                    </a:cubicBezTo>
                    <a:cubicBezTo>
                      <a:pt x="197958" y="143949"/>
                      <a:pt x="197900" y="143766"/>
                      <a:pt x="197756" y="143692"/>
                    </a:cubicBezTo>
                    <a:cubicBezTo>
                      <a:pt x="197712" y="143670"/>
                      <a:pt x="197665" y="143659"/>
                      <a:pt x="197619" y="143659"/>
                    </a:cubicBezTo>
                    <a:close/>
                    <a:moveTo>
                      <a:pt x="57656" y="144241"/>
                    </a:moveTo>
                    <a:cubicBezTo>
                      <a:pt x="57619" y="144241"/>
                      <a:pt x="57582" y="144248"/>
                      <a:pt x="57545" y="144262"/>
                    </a:cubicBezTo>
                    <a:cubicBezTo>
                      <a:pt x="57392" y="144325"/>
                      <a:pt x="57322" y="144498"/>
                      <a:pt x="57383" y="144651"/>
                    </a:cubicBezTo>
                    <a:cubicBezTo>
                      <a:pt x="57524" y="145003"/>
                      <a:pt x="57652" y="145371"/>
                      <a:pt x="57761" y="145747"/>
                    </a:cubicBezTo>
                    <a:cubicBezTo>
                      <a:pt x="57797" y="145879"/>
                      <a:pt x="57917" y="145962"/>
                      <a:pt x="58045" y="145962"/>
                    </a:cubicBezTo>
                    <a:cubicBezTo>
                      <a:pt x="58074" y="145962"/>
                      <a:pt x="58103" y="145962"/>
                      <a:pt x="58128" y="145953"/>
                    </a:cubicBezTo>
                    <a:cubicBezTo>
                      <a:pt x="58289" y="145908"/>
                      <a:pt x="58381" y="145743"/>
                      <a:pt x="58335" y="145581"/>
                    </a:cubicBezTo>
                    <a:cubicBezTo>
                      <a:pt x="58223" y="145189"/>
                      <a:pt x="58087" y="144800"/>
                      <a:pt x="57938" y="144428"/>
                    </a:cubicBezTo>
                    <a:cubicBezTo>
                      <a:pt x="57888" y="144312"/>
                      <a:pt x="57775" y="144241"/>
                      <a:pt x="57656" y="144241"/>
                    </a:cubicBezTo>
                    <a:close/>
                    <a:moveTo>
                      <a:pt x="146865" y="144792"/>
                    </a:moveTo>
                    <a:cubicBezTo>
                      <a:pt x="146788" y="144792"/>
                      <a:pt x="146711" y="144822"/>
                      <a:pt x="146653" y="144882"/>
                    </a:cubicBezTo>
                    <a:cubicBezTo>
                      <a:pt x="146537" y="144999"/>
                      <a:pt x="146537" y="145189"/>
                      <a:pt x="146653" y="145304"/>
                    </a:cubicBezTo>
                    <a:cubicBezTo>
                      <a:pt x="146937" y="145590"/>
                      <a:pt x="147231" y="145867"/>
                      <a:pt x="147525" y="146144"/>
                    </a:cubicBezTo>
                    <a:cubicBezTo>
                      <a:pt x="147582" y="146197"/>
                      <a:pt x="147653" y="146222"/>
                      <a:pt x="147727" y="146222"/>
                    </a:cubicBezTo>
                    <a:cubicBezTo>
                      <a:pt x="147806" y="146222"/>
                      <a:pt x="147889" y="146189"/>
                      <a:pt x="147947" y="146127"/>
                    </a:cubicBezTo>
                    <a:cubicBezTo>
                      <a:pt x="148059" y="146008"/>
                      <a:pt x="148050" y="145817"/>
                      <a:pt x="147930" y="145705"/>
                    </a:cubicBezTo>
                    <a:cubicBezTo>
                      <a:pt x="147641" y="145432"/>
                      <a:pt x="147355" y="145159"/>
                      <a:pt x="147074" y="144878"/>
                    </a:cubicBezTo>
                    <a:cubicBezTo>
                      <a:pt x="147017" y="144821"/>
                      <a:pt x="146941" y="144792"/>
                      <a:pt x="146865" y="144792"/>
                    </a:cubicBezTo>
                    <a:close/>
                    <a:moveTo>
                      <a:pt x="101846" y="145005"/>
                    </a:moveTo>
                    <a:cubicBezTo>
                      <a:pt x="101837" y="145005"/>
                      <a:pt x="101827" y="145006"/>
                      <a:pt x="101818" y="145006"/>
                    </a:cubicBezTo>
                    <a:cubicBezTo>
                      <a:pt x="101652" y="145023"/>
                      <a:pt x="101532" y="145193"/>
                      <a:pt x="101549" y="145358"/>
                    </a:cubicBezTo>
                    <a:lnTo>
                      <a:pt x="101648" y="146499"/>
                    </a:lnTo>
                    <a:cubicBezTo>
                      <a:pt x="101660" y="146653"/>
                      <a:pt x="101793" y="146768"/>
                      <a:pt x="101946" y="146768"/>
                    </a:cubicBezTo>
                    <a:lnTo>
                      <a:pt x="101971" y="146768"/>
                    </a:lnTo>
                    <a:cubicBezTo>
                      <a:pt x="102136" y="146756"/>
                      <a:pt x="102256" y="146607"/>
                      <a:pt x="102244" y="146445"/>
                    </a:cubicBezTo>
                    <a:lnTo>
                      <a:pt x="102136" y="145251"/>
                    </a:lnTo>
                    <a:cubicBezTo>
                      <a:pt x="102124" y="145099"/>
                      <a:pt x="101998" y="145005"/>
                      <a:pt x="101846" y="145005"/>
                    </a:cubicBezTo>
                    <a:close/>
                    <a:moveTo>
                      <a:pt x="196416" y="145725"/>
                    </a:moveTo>
                    <a:cubicBezTo>
                      <a:pt x="196318" y="145725"/>
                      <a:pt x="196221" y="145772"/>
                      <a:pt x="196164" y="145859"/>
                    </a:cubicBezTo>
                    <a:cubicBezTo>
                      <a:pt x="195949" y="146193"/>
                      <a:pt x="195725" y="146516"/>
                      <a:pt x="195494" y="146830"/>
                    </a:cubicBezTo>
                    <a:cubicBezTo>
                      <a:pt x="195399" y="146966"/>
                      <a:pt x="195428" y="147153"/>
                      <a:pt x="195560" y="147248"/>
                    </a:cubicBezTo>
                    <a:cubicBezTo>
                      <a:pt x="195614" y="147289"/>
                      <a:pt x="195676" y="147306"/>
                      <a:pt x="195738" y="147306"/>
                    </a:cubicBezTo>
                    <a:cubicBezTo>
                      <a:pt x="195829" y="147306"/>
                      <a:pt x="195920" y="147264"/>
                      <a:pt x="195977" y="147186"/>
                    </a:cubicBezTo>
                    <a:cubicBezTo>
                      <a:pt x="196214" y="146859"/>
                      <a:pt x="196441" y="146529"/>
                      <a:pt x="196664" y="146189"/>
                    </a:cubicBezTo>
                    <a:cubicBezTo>
                      <a:pt x="196755" y="146048"/>
                      <a:pt x="196718" y="145863"/>
                      <a:pt x="196577" y="145772"/>
                    </a:cubicBezTo>
                    <a:cubicBezTo>
                      <a:pt x="196527" y="145740"/>
                      <a:pt x="196471" y="145725"/>
                      <a:pt x="196416" y="145725"/>
                    </a:cubicBezTo>
                    <a:close/>
                    <a:moveTo>
                      <a:pt x="148614" y="146430"/>
                    </a:moveTo>
                    <a:cubicBezTo>
                      <a:pt x="148531" y="146430"/>
                      <a:pt x="148448" y="146465"/>
                      <a:pt x="148389" y="146533"/>
                    </a:cubicBezTo>
                    <a:cubicBezTo>
                      <a:pt x="148282" y="146657"/>
                      <a:pt x="148294" y="146842"/>
                      <a:pt x="148418" y="146954"/>
                    </a:cubicBezTo>
                    <a:cubicBezTo>
                      <a:pt x="148720" y="147218"/>
                      <a:pt x="149026" y="147479"/>
                      <a:pt x="149336" y="147735"/>
                    </a:cubicBezTo>
                    <a:cubicBezTo>
                      <a:pt x="149389" y="147781"/>
                      <a:pt x="149456" y="147806"/>
                      <a:pt x="149526" y="147806"/>
                    </a:cubicBezTo>
                    <a:cubicBezTo>
                      <a:pt x="149609" y="147806"/>
                      <a:pt x="149696" y="147769"/>
                      <a:pt x="149754" y="147695"/>
                    </a:cubicBezTo>
                    <a:cubicBezTo>
                      <a:pt x="149861" y="147566"/>
                      <a:pt x="149840" y="147380"/>
                      <a:pt x="149716" y="147277"/>
                    </a:cubicBezTo>
                    <a:cubicBezTo>
                      <a:pt x="149410" y="147020"/>
                      <a:pt x="149109" y="146764"/>
                      <a:pt x="148811" y="146504"/>
                    </a:cubicBezTo>
                    <a:cubicBezTo>
                      <a:pt x="148754" y="146455"/>
                      <a:pt x="148684" y="146430"/>
                      <a:pt x="148614" y="146430"/>
                    </a:cubicBezTo>
                    <a:close/>
                    <a:moveTo>
                      <a:pt x="58315" y="146528"/>
                    </a:moveTo>
                    <a:cubicBezTo>
                      <a:pt x="58297" y="146528"/>
                      <a:pt x="58279" y="146529"/>
                      <a:pt x="58261" y="146533"/>
                    </a:cubicBezTo>
                    <a:cubicBezTo>
                      <a:pt x="58099" y="146561"/>
                      <a:pt x="57992" y="146714"/>
                      <a:pt x="58021" y="146880"/>
                    </a:cubicBezTo>
                    <a:cubicBezTo>
                      <a:pt x="58087" y="147252"/>
                      <a:pt x="58141" y="147640"/>
                      <a:pt x="58173" y="148033"/>
                    </a:cubicBezTo>
                    <a:cubicBezTo>
                      <a:pt x="58190" y="148191"/>
                      <a:pt x="58318" y="148306"/>
                      <a:pt x="58471" y="148306"/>
                    </a:cubicBezTo>
                    <a:cubicBezTo>
                      <a:pt x="58484" y="148306"/>
                      <a:pt x="58492" y="148306"/>
                      <a:pt x="58500" y="148302"/>
                    </a:cubicBezTo>
                    <a:cubicBezTo>
                      <a:pt x="58666" y="148290"/>
                      <a:pt x="58786" y="148145"/>
                      <a:pt x="58769" y="147979"/>
                    </a:cubicBezTo>
                    <a:cubicBezTo>
                      <a:pt x="58736" y="147571"/>
                      <a:pt x="58678" y="147165"/>
                      <a:pt x="58608" y="146772"/>
                    </a:cubicBezTo>
                    <a:cubicBezTo>
                      <a:pt x="58582" y="146626"/>
                      <a:pt x="58455" y="146528"/>
                      <a:pt x="58315" y="146528"/>
                    </a:cubicBezTo>
                    <a:close/>
                    <a:moveTo>
                      <a:pt x="102062" y="147365"/>
                    </a:moveTo>
                    <a:cubicBezTo>
                      <a:pt x="102051" y="147365"/>
                      <a:pt x="102040" y="147366"/>
                      <a:pt x="102029" y="147367"/>
                    </a:cubicBezTo>
                    <a:cubicBezTo>
                      <a:pt x="101863" y="147380"/>
                      <a:pt x="101744" y="147525"/>
                      <a:pt x="101756" y="147690"/>
                    </a:cubicBezTo>
                    <a:lnTo>
                      <a:pt x="101863" y="148827"/>
                    </a:lnTo>
                    <a:lnTo>
                      <a:pt x="102165" y="148856"/>
                    </a:lnTo>
                    <a:lnTo>
                      <a:pt x="102458" y="148769"/>
                    </a:lnTo>
                    <a:lnTo>
                      <a:pt x="102351" y="147636"/>
                    </a:lnTo>
                    <a:cubicBezTo>
                      <a:pt x="102340" y="147483"/>
                      <a:pt x="102206" y="147365"/>
                      <a:pt x="102062" y="147365"/>
                    </a:cubicBezTo>
                    <a:close/>
                    <a:moveTo>
                      <a:pt x="195004" y="147656"/>
                    </a:moveTo>
                    <a:cubicBezTo>
                      <a:pt x="194918" y="147656"/>
                      <a:pt x="194833" y="147692"/>
                      <a:pt x="194775" y="147764"/>
                    </a:cubicBezTo>
                    <a:cubicBezTo>
                      <a:pt x="194527" y="148075"/>
                      <a:pt x="194270" y="148372"/>
                      <a:pt x="194006" y="148662"/>
                    </a:cubicBezTo>
                    <a:cubicBezTo>
                      <a:pt x="193898" y="148786"/>
                      <a:pt x="193906" y="148976"/>
                      <a:pt x="194030" y="149084"/>
                    </a:cubicBezTo>
                    <a:cubicBezTo>
                      <a:pt x="194084" y="149137"/>
                      <a:pt x="194159" y="149162"/>
                      <a:pt x="194229" y="149162"/>
                    </a:cubicBezTo>
                    <a:cubicBezTo>
                      <a:pt x="194311" y="149162"/>
                      <a:pt x="194390" y="149128"/>
                      <a:pt x="194452" y="149063"/>
                    </a:cubicBezTo>
                    <a:cubicBezTo>
                      <a:pt x="194721" y="148765"/>
                      <a:pt x="194981" y="148459"/>
                      <a:pt x="195237" y="148145"/>
                    </a:cubicBezTo>
                    <a:cubicBezTo>
                      <a:pt x="195345" y="148017"/>
                      <a:pt x="195324" y="147827"/>
                      <a:pt x="195196" y="147723"/>
                    </a:cubicBezTo>
                    <a:cubicBezTo>
                      <a:pt x="195140" y="147678"/>
                      <a:pt x="195072" y="147656"/>
                      <a:pt x="195004" y="147656"/>
                    </a:cubicBezTo>
                    <a:close/>
                    <a:moveTo>
                      <a:pt x="150457" y="147955"/>
                    </a:moveTo>
                    <a:cubicBezTo>
                      <a:pt x="150369" y="147955"/>
                      <a:pt x="150282" y="147994"/>
                      <a:pt x="150225" y="148071"/>
                    </a:cubicBezTo>
                    <a:cubicBezTo>
                      <a:pt x="150122" y="148203"/>
                      <a:pt x="150147" y="148389"/>
                      <a:pt x="150275" y="148488"/>
                    </a:cubicBezTo>
                    <a:cubicBezTo>
                      <a:pt x="150593" y="148737"/>
                      <a:pt x="150916" y="148980"/>
                      <a:pt x="151238" y="149216"/>
                    </a:cubicBezTo>
                    <a:cubicBezTo>
                      <a:pt x="151292" y="149257"/>
                      <a:pt x="151353" y="149273"/>
                      <a:pt x="151416" y="149273"/>
                    </a:cubicBezTo>
                    <a:cubicBezTo>
                      <a:pt x="151507" y="149273"/>
                      <a:pt x="151597" y="149233"/>
                      <a:pt x="151656" y="149153"/>
                    </a:cubicBezTo>
                    <a:cubicBezTo>
                      <a:pt x="151755" y="149017"/>
                      <a:pt x="151725" y="148831"/>
                      <a:pt x="151589" y="148737"/>
                    </a:cubicBezTo>
                    <a:cubicBezTo>
                      <a:pt x="151271" y="148500"/>
                      <a:pt x="150956" y="148260"/>
                      <a:pt x="150643" y="148017"/>
                    </a:cubicBezTo>
                    <a:cubicBezTo>
                      <a:pt x="150587" y="147975"/>
                      <a:pt x="150521" y="147955"/>
                      <a:pt x="150457" y="147955"/>
                    </a:cubicBezTo>
                    <a:close/>
                    <a:moveTo>
                      <a:pt x="152392" y="149369"/>
                    </a:moveTo>
                    <a:cubicBezTo>
                      <a:pt x="152297" y="149369"/>
                      <a:pt x="152202" y="149415"/>
                      <a:pt x="152143" y="149497"/>
                    </a:cubicBezTo>
                    <a:cubicBezTo>
                      <a:pt x="152053" y="149634"/>
                      <a:pt x="152085" y="149819"/>
                      <a:pt x="152221" y="149914"/>
                    </a:cubicBezTo>
                    <a:cubicBezTo>
                      <a:pt x="152553" y="150142"/>
                      <a:pt x="152887" y="150365"/>
                      <a:pt x="153227" y="150584"/>
                    </a:cubicBezTo>
                    <a:cubicBezTo>
                      <a:pt x="153276" y="150613"/>
                      <a:pt x="153334" y="150630"/>
                      <a:pt x="153387" y="150630"/>
                    </a:cubicBezTo>
                    <a:cubicBezTo>
                      <a:pt x="153487" y="150630"/>
                      <a:pt x="153582" y="150580"/>
                      <a:pt x="153640" y="150493"/>
                    </a:cubicBezTo>
                    <a:cubicBezTo>
                      <a:pt x="153731" y="150353"/>
                      <a:pt x="153690" y="150170"/>
                      <a:pt x="153549" y="150080"/>
                    </a:cubicBezTo>
                    <a:cubicBezTo>
                      <a:pt x="153219" y="149865"/>
                      <a:pt x="152887" y="149645"/>
                      <a:pt x="152561" y="149422"/>
                    </a:cubicBezTo>
                    <a:cubicBezTo>
                      <a:pt x="152509" y="149386"/>
                      <a:pt x="152450" y="149369"/>
                      <a:pt x="152392" y="149369"/>
                    </a:cubicBezTo>
                    <a:close/>
                    <a:moveTo>
                      <a:pt x="58537" y="148901"/>
                    </a:moveTo>
                    <a:cubicBezTo>
                      <a:pt x="58535" y="148901"/>
                      <a:pt x="58532" y="148901"/>
                      <a:pt x="58530" y="148901"/>
                    </a:cubicBezTo>
                    <a:cubicBezTo>
                      <a:pt x="58364" y="148901"/>
                      <a:pt x="58232" y="149038"/>
                      <a:pt x="58236" y="149203"/>
                    </a:cubicBezTo>
                    <a:lnTo>
                      <a:pt x="58236" y="149431"/>
                    </a:lnTo>
                    <a:cubicBezTo>
                      <a:pt x="58236" y="149634"/>
                      <a:pt x="58232" y="149840"/>
                      <a:pt x="58223" y="150051"/>
                    </a:cubicBezTo>
                    <a:lnTo>
                      <a:pt x="58211" y="150382"/>
                    </a:lnTo>
                    <a:cubicBezTo>
                      <a:pt x="58207" y="150547"/>
                      <a:pt x="58335" y="150687"/>
                      <a:pt x="58500" y="150696"/>
                    </a:cubicBezTo>
                    <a:lnTo>
                      <a:pt x="58509" y="150696"/>
                    </a:lnTo>
                    <a:cubicBezTo>
                      <a:pt x="58669" y="150696"/>
                      <a:pt x="58802" y="150567"/>
                      <a:pt x="58810" y="150407"/>
                    </a:cubicBezTo>
                    <a:lnTo>
                      <a:pt x="58822" y="150071"/>
                    </a:lnTo>
                    <a:cubicBezTo>
                      <a:pt x="58831" y="149853"/>
                      <a:pt x="58835" y="149638"/>
                      <a:pt x="58835" y="149431"/>
                    </a:cubicBezTo>
                    <a:lnTo>
                      <a:pt x="58831" y="149195"/>
                    </a:lnTo>
                    <a:cubicBezTo>
                      <a:pt x="58831" y="149032"/>
                      <a:pt x="58707" y="148901"/>
                      <a:pt x="58537" y="148901"/>
                    </a:cubicBezTo>
                    <a:close/>
                    <a:moveTo>
                      <a:pt x="193404" y="149430"/>
                    </a:moveTo>
                    <a:cubicBezTo>
                      <a:pt x="193327" y="149430"/>
                      <a:pt x="193251" y="149459"/>
                      <a:pt x="193191" y="149517"/>
                    </a:cubicBezTo>
                    <a:cubicBezTo>
                      <a:pt x="192914" y="149794"/>
                      <a:pt x="192628" y="150063"/>
                      <a:pt x="192335" y="150324"/>
                    </a:cubicBezTo>
                    <a:cubicBezTo>
                      <a:pt x="192211" y="150435"/>
                      <a:pt x="192203" y="150622"/>
                      <a:pt x="192310" y="150746"/>
                    </a:cubicBezTo>
                    <a:cubicBezTo>
                      <a:pt x="192368" y="150811"/>
                      <a:pt x="192451" y="150845"/>
                      <a:pt x="192533" y="150845"/>
                    </a:cubicBezTo>
                    <a:cubicBezTo>
                      <a:pt x="192604" y="150845"/>
                      <a:pt x="192674" y="150820"/>
                      <a:pt x="192732" y="150771"/>
                    </a:cubicBezTo>
                    <a:cubicBezTo>
                      <a:pt x="193034" y="150502"/>
                      <a:pt x="193327" y="150225"/>
                      <a:pt x="193613" y="149939"/>
                    </a:cubicBezTo>
                    <a:cubicBezTo>
                      <a:pt x="193733" y="149823"/>
                      <a:pt x="193733" y="149634"/>
                      <a:pt x="193617" y="149517"/>
                    </a:cubicBezTo>
                    <a:cubicBezTo>
                      <a:pt x="193557" y="149459"/>
                      <a:pt x="193480" y="149430"/>
                      <a:pt x="193404" y="149430"/>
                    </a:cubicBezTo>
                    <a:close/>
                    <a:moveTo>
                      <a:pt x="102275" y="149748"/>
                    </a:moveTo>
                    <a:cubicBezTo>
                      <a:pt x="102267" y="149748"/>
                      <a:pt x="102260" y="149748"/>
                      <a:pt x="102252" y="149749"/>
                    </a:cubicBezTo>
                    <a:cubicBezTo>
                      <a:pt x="102086" y="149766"/>
                      <a:pt x="101967" y="149910"/>
                      <a:pt x="101983" y="150076"/>
                    </a:cubicBezTo>
                    <a:lnTo>
                      <a:pt x="102095" y="151267"/>
                    </a:lnTo>
                    <a:cubicBezTo>
                      <a:pt x="102111" y="151420"/>
                      <a:pt x="102240" y="151535"/>
                      <a:pt x="102393" y="151535"/>
                    </a:cubicBezTo>
                    <a:lnTo>
                      <a:pt x="102421" y="151535"/>
                    </a:lnTo>
                    <a:cubicBezTo>
                      <a:pt x="102587" y="151519"/>
                      <a:pt x="102706" y="151374"/>
                      <a:pt x="102690" y="151208"/>
                    </a:cubicBezTo>
                    <a:lnTo>
                      <a:pt x="102578" y="150018"/>
                    </a:lnTo>
                    <a:cubicBezTo>
                      <a:pt x="102563" y="149861"/>
                      <a:pt x="102431" y="149748"/>
                      <a:pt x="102275" y="149748"/>
                    </a:cubicBezTo>
                    <a:close/>
                    <a:moveTo>
                      <a:pt x="154407" y="150667"/>
                    </a:moveTo>
                    <a:cubicBezTo>
                      <a:pt x="154306" y="150667"/>
                      <a:pt x="154206" y="150719"/>
                      <a:pt x="154148" y="150811"/>
                    </a:cubicBezTo>
                    <a:cubicBezTo>
                      <a:pt x="154062" y="150952"/>
                      <a:pt x="154107" y="151134"/>
                      <a:pt x="154248" y="151221"/>
                    </a:cubicBezTo>
                    <a:cubicBezTo>
                      <a:pt x="154595" y="151428"/>
                      <a:pt x="154942" y="151630"/>
                      <a:pt x="155290" y="151828"/>
                    </a:cubicBezTo>
                    <a:cubicBezTo>
                      <a:pt x="155335" y="151857"/>
                      <a:pt x="155389" y="151870"/>
                      <a:pt x="155438" y="151870"/>
                    </a:cubicBezTo>
                    <a:cubicBezTo>
                      <a:pt x="155542" y="151870"/>
                      <a:pt x="155641" y="151813"/>
                      <a:pt x="155699" y="151717"/>
                    </a:cubicBezTo>
                    <a:cubicBezTo>
                      <a:pt x="155778" y="151572"/>
                      <a:pt x="155728" y="151391"/>
                      <a:pt x="155583" y="151308"/>
                    </a:cubicBezTo>
                    <a:cubicBezTo>
                      <a:pt x="155240" y="151113"/>
                      <a:pt x="154897" y="150915"/>
                      <a:pt x="154558" y="150708"/>
                    </a:cubicBezTo>
                    <a:cubicBezTo>
                      <a:pt x="154511" y="150680"/>
                      <a:pt x="154459" y="150667"/>
                      <a:pt x="154407" y="150667"/>
                    </a:cubicBezTo>
                    <a:close/>
                    <a:moveTo>
                      <a:pt x="191618" y="151019"/>
                    </a:moveTo>
                    <a:cubicBezTo>
                      <a:pt x="191553" y="151019"/>
                      <a:pt x="191488" y="151040"/>
                      <a:pt x="191434" y="151084"/>
                    </a:cubicBezTo>
                    <a:cubicBezTo>
                      <a:pt x="191128" y="151332"/>
                      <a:pt x="190813" y="151568"/>
                      <a:pt x="190495" y="151796"/>
                    </a:cubicBezTo>
                    <a:cubicBezTo>
                      <a:pt x="190363" y="151895"/>
                      <a:pt x="190330" y="152081"/>
                      <a:pt x="190429" y="152213"/>
                    </a:cubicBezTo>
                    <a:cubicBezTo>
                      <a:pt x="190487" y="152296"/>
                      <a:pt x="190578" y="152338"/>
                      <a:pt x="190669" y="152338"/>
                    </a:cubicBezTo>
                    <a:cubicBezTo>
                      <a:pt x="190731" y="152338"/>
                      <a:pt x="190793" y="152321"/>
                      <a:pt x="190842" y="152284"/>
                    </a:cubicBezTo>
                    <a:cubicBezTo>
                      <a:pt x="191174" y="152048"/>
                      <a:pt x="191491" y="151804"/>
                      <a:pt x="191806" y="151552"/>
                    </a:cubicBezTo>
                    <a:cubicBezTo>
                      <a:pt x="191938" y="151448"/>
                      <a:pt x="191959" y="151262"/>
                      <a:pt x="191855" y="151134"/>
                    </a:cubicBezTo>
                    <a:cubicBezTo>
                      <a:pt x="191794" y="151058"/>
                      <a:pt x="191706" y="151019"/>
                      <a:pt x="191618" y="151019"/>
                    </a:cubicBezTo>
                    <a:close/>
                    <a:moveTo>
                      <a:pt x="156492" y="151845"/>
                    </a:moveTo>
                    <a:cubicBezTo>
                      <a:pt x="156384" y="151845"/>
                      <a:pt x="156279" y="151902"/>
                      <a:pt x="156224" y="152006"/>
                    </a:cubicBezTo>
                    <a:cubicBezTo>
                      <a:pt x="156150" y="152151"/>
                      <a:pt x="156203" y="152334"/>
                      <a:pt x="156352" y="152408"/>
                    </a:cubicBezTo>
                    <a:cubicBezTo>
                      <a:pt x="156708" y="152598"/>
                      <a:pt x="157064" y="152780"/>
                      <a:pt x="157423" y="152958"/>
                    </a:cubicBezTo>
                    <a:cubicBezTo>
                      <a:pt x="157469" y="152979"/>
                      <a:pt x="157514" y="152986"/>
                      <a:pt x="157555" y="152986"/>
                    </a:cubicBezTo>
                    <a:cubicBezTo>
                      <a:pt x="157667" y="152986"/>
                      <a:pt x="157774" y="152924"/>
                      <a:pt x="157824" y="152821"/>
                    </a:cubicBezTo>
                    <a:cubicBezTo>
                      <a:pt x="157898" y="152672"/>
                      <a:pt x="157837" y="152494"/>
                      <a:pt x="157688" y="152420"/>
                    </a:cubicBezTo>
                    <a:cubicBezTo>
                      <a:pt x="157332" y="152246"/>
                      <a:pt x="156980" y="152065"/>
                      <a:pt x="156629" y="151878"/>
                    </a:cubicBezTo>
                    <a:cubicBezTo>
                      <a:pt x="156585" y="151856"/>
                      <a:pt x="156538" y="151845"/>
                      <a:pt x="156492" y="151845"/>
                    </a:cubicBezTo>
                    <a:close/>
                    <a:moveTo>
                      <a:pt x="58432" y="151291"/>
                    </a:moveTo>
                    <a:cubicBezTo>
                      <a:pt x="58283" y="151291"/>
                      <a:pt x="58148" y="151407"/>
                      <a:pt x="58133" y="151565"/>
                    </a:cubicBezTo>
                    <a:cubicBezTo>
                      <a:pt x="58099" y="151956"/>
                      <a:pt x="58058" y="152349"/>
                      <a:pt x="58009" y="152742"/>
                    </a:cubicBezTo>
                    <a:cubicBezTo>
                      <a:pt x="57988" y="152908"/>
                      <a:pt x="58103" y="153057"/>
                      <a:pt x="58269" y="153078"/>
                    </a:cubicBezTo>
                    <a:lnTo>
                      <a:pt x="58306" y="153078"/>
                    </a:lnTo>
                    <a:cubicBezTo>
                      <a:pt x="58455" y="153078"/>
                      <a:pt x="58583" y="152966"/>
                      <a:pt x="58604" y="152817"/>
                    </a:cubicBezTo>
                    <a:cubicBezTo>
                      <a:pt x="58654" y="152416"/>
                      <a:pt x="58694" y="152019"/>
                      <a:pt x="58728" y="151614"/>
                    </a:cubicBezTo>
                    <a:cubicBezTo>
                      <a:pt x="58744" y="151452"/>
                      <a:pt x="58620" y="151308"/>
                      <a:pt x="58455" y="151292"/>
                    </a:cubicBezTo>
                    <a:cubicBezTo>
                      <a:pt x="58447" y="151291"/>
                      <a:pt x="58440" y="151291"/>
                      <a:pt x="58432" y="151291"/>
                    </a:cubicBezTo>
                    <a:close/>
                    <a:moveTo>
                      <a:pt x="189679" y="152412"/>
                    </a:moveTo>
                    <a:cubicBezTo>
                      <a:pt x="189625" y="152412"/>
                      <a:pt x="189570" y="152427"/>
                      <a:pt x="189520" y="152458"/>
                    </a:cubicBezTo>
                    <a:cubicBezTo>
                      <a:pt x="189189" y="152672"/>
                      <a:pt x="188854" y="152874"/>
                      <a:pt x="188510" y="153069"/>
                    </a:cubicBezTo>
                    <a:cubicBezTo>
                      <a:pt x="188370" y="153152"/>
                      <a:pt x="188316" y="153334"/>
                      <a:pt x="188399" y="153479"/>
                    </a:cubicBezTo>
                    <a:cubicBezTo>
                      <a:pt x="188457" y="153574"/>
                      <a:pt x="188556" y="153628"/>
                      <a:pt x="188659" y="153628"/>
                    </a:cubicBezTo>
                    <a:cubicBezTo>
                      <a:pt x="188709" y="153628"/>
                      <a:pt x="188762" y="153615"/>
                      <a:pt x="188808" y="153590"/>
                    </a:cubicBezTo>
                    <a:cubicBezTo>
                      <a:pt x="189159" y="153387"/>
                      <a:pt x="189503" y="153181"/>
                      <a:pt x="189842" y="152962"/>
                    </a:cubicBezTo>
                    <a:cubicBezTo>
                      <a:pt x="189983" y="152874"/>
                      <a:pt x="190024" y="152689"/>
                      <a:pt x="189933" y="152548"/>
                    </a:cubicBezTo>
                    <a:cubicBezTo>
                      <a:pt x="189874" y="152460"/>
                      <a:pt x="189778" y="152412"/>
                      <a:pt x="189679" y="152412"/>
                    </a:cubicBezTo>
                    <a:close/>
                    <a:moveTo>
                      <a:pt x="102508" y="152129"/>
                    </a:moveTo>
                    <a:cubicBezTo>
                      <a:pt x="102498" y="152129"/>
                      <a:pt x="102489" y="152129"/>
                      <a:pt x="102479" y="152130"/>
                    </a:cubicBezTo>
                    <a:cubicBezTo>
                      <a:pt x="102314" y="152147"/>
                      <a:pt x="102194" y="152292"/>
                      <a:pt x="102206" y="152458"/>
                    </a:cubicBezTo>
                    <a:lnTo>
                      <a:pt x="102322" y="153648"/>
                    </a:lnTo>
                    <a:cubicBezTo>
                      <a:pt x="102334" y="153805"/>
                      <a:pt x="102467" y="153921"/>
                      <a:pt x="102620" y="153921"/>
                    </a:cubicBezTo>
                    <a:cubicBezTo>
                      <a:pt x="102628" y="153921"/>
                      <a:pt x="102637" y="153921"/>
                      <a:pt x="102645" y="153916"/>
                    </a:cubicBezTo>
                    <a:cubicBezTo>
                      <a:pt x="102810" y="153904"/>
                      <a:pt x="102930" y="153756"/>
                      <a:pt x="102918" y="153594"/>
                    </a:cubicBezTo>
                    <a:lnTo>
                      <a:pt x="102802" y="152399"/>
                    </a:lnTo>
                    <a:cubicBezTo>
                      <a:pt x="102790" y="152248"/>
                      <a:pt x="102661" y="152129"/>
                      <a:pt x="102508" y="152129"/>
                    </a:cubicBezTo>
                    <a:close/>
                    <a:moveTo>
                      <a:pt x="158642" y="152903"/>
                    </a:moveTo>
                    <a:cubicBezTo>
                      <a:pt x="158528" y="152903"/>
                      <a:pt x="158418" y="152968"/>
                      <a:pt x="158366" y="153078"/>
                    </a:cubicBezTo>
                    <a:cubicBezTo>
                      <a:pt x="158299" y="153227"/>
                      <a:pt x="158366" y="153404"/>
                      <a:pt x="158515" y="153475"/>
                    </a:cubicBezTo>
                    <a:cubicBezTo>
                      <a:pt x="158883" y="153639"/>
                      <a:pt x="159251" y="153801"/>
                      <a:pt x="159619" y="153958"/>
                    </a:cubicBezTo>
                    <a:cubicBezTo>
                      <a:pt x="159660" y="153975"/>
                      <a:pt x="159697" y="153983"/>
                      <a:pt x="159738" y="153983"/>
                    </a:cubicBezTo>
                    <a:cubicBezTo>
                      <a:pt x="159854" y="153983"/>
                      <a:pt x="159961" y="153912"/>
                      <a:pt x="160011" y="153797"/>
                    </a:cubicBezTo>
                    <a:cubicBezTo>
                      <a:pt x="160077" y="153648"/>
                      <a:pt x="160003" y="153470"/>
                      <a:pt x="159854" y="153408"/>
                    </a:cubicBezTo>
                    <a:cubicBezTo>
                      <a:pt x="159486" y="153255"/>
                      <a:pt x="159127" y="153094"/>
                      <a:pt x="158763" y="152929"/>
                    </a:cubicBezTo>
                    <a:cubicBezTo>
                      <a:pt x="158723" y="152911"/>
                      <a:pt x="158682" y="152903"/>
                      <a:pt x="158642" y="152903"/>
                    </a:cubicBezTo>
                    <a:close/>
                    <a:moveTo>
                      <a:pt x="187607" y="153599"/>
                    </a:moveTo>
                    <a:cubicBezTo>
                      <a:pt x="187561" y="153599"/>
                      <a:pt x="187515" y="153609"/>
                      <a:pt x="187472" y="153631"/>
                    </a:cubicBezTo>
                    <a:cubicBezTo>
                      <a:pt x="187121" y="153809"/>
                      <a:pt x="186766" y="153979"/>
                      <a:pt x="186402" y="154140"/>
                    </a:cubicBezTo>
                    <a:cubicBezTo>
                      <a:pt x="186253" y="154206"/>
                      <a:pt x="186187" y="154384"/>
                      <a:pt x="186253" y="154532"/>
                    </a:cubicBezTo>
                    <a:cubicBezTo>
                      <a:pt x="186303" y="154645"/>
                      <a:pt x="186411" y="154710"/>
                      <a:pt x="186526" y="154710"/>
                    </a:cubicBezTo>
                    <a:cubicBezTo>
                      <a:pt x="186567" y="154710"/>
                      <a:pt x="186609" y="154702"/>
                      <a:pt x="186646" y="154685"/>
                    </a:cubicBezTo>
                    <a:cubicBezTo>
                      <a:pt x="187018" y="154521"/>
                      <a:pt x="187382" y="154347"/>
                      <a:pt x="187741" y="154164"/>
                    </a:cubicBezTo>
                    <a:cubicBezTo>
                      <a:pt x="187890" y="154090"/>
                      <a:pt x="187949" y="153908"/>
                      <a:pt x="187874" y="153763"/>
                    </a:cubicBezTo>
                    <a:cubicBezTo>
                      <a:pt x="187822" y="153659"/>
                      <a:pt x="187716" y="153599"/>
                      <a:pt x="187607" y="153599"/>
                    </a:cubicBezTo>
                    <a:close/>
                    <a:moveTo>
                      <a:pt x="160846" y="153831"/>
                    </a:moveTo>
                    <a:cubicBezTo>
                      <a:pt x="160727" y="153831"/>
                      <a:pt x="160614" y="153903"/>
                      <a:pt x="160570" y="154024"/>
                    </a:cubicBezTo>
                    <a:cubicBezTo>
                      <a:pt x="160507" y="154177"/>
                      <a:pt x="160586" y="154351"/>
                      <a:pt x="160739" y="154408"/>
                    </a:cubicBezTo>
                    <a:cubicBezTo>
                      <a:pt x="161115" y="154557"/>
                      <a:pt x="161491" y="154694"/>
                      <a:pt x="161871" y="154830"/>
                    </a:cubicBezTo>
                    <a:cubicBezTo>
                      <a:pt x="161901" y="154843"/>
                      <a:pt x="161938" y="154847"/>
                      <a:pt x="161971" y="154847"/>
                    </a:cubicBezTo>
                    <a:cubicBezTo>
                      <a:pt x="162095" y="154847"/>
                      <a:pt x="162207" y="154773"/>
                      <a:pt x="162252" y="154649"/>
                    </a:cubicBezTo>
                    <a:cubicBezTo>
                      <a:pt x="162306" y="154492"/>
                      <a:pt x="162228" y="154322"/>
                      <a:pt x="162070" y="154269"/>
                    </a:cubicBezTo>
                    <a:cubicBezTo>
                      <a:pt x="161698" y="154136"/>
                      <a:pt x="161326" y="153996"/>
                      <a:pt x="160954" y="153851"/>
                    </a:cubicBezTo>
                    <a:cubicBezTo>
                      <a:pt x="160918" y="153837"/>
                      <a:pt x="160882" y="153831"/>
                      <a:pt x="160846" y="153831"/>
                    </a:cubicBezTo>
                    <a:close/>
                    <a:moveTo>
                      <a:pt x="58140" y="153665"/>
                    </a:moveTo>
                    <a:cubicBezTo>
                      <a:pt x="57996" y="153665"/>
                      <a:pt x="57865" y="153767"/>
                      <a:pt x="57843" y="153916"/>
                    </a:cubicBezTo>
                    <a:cubicBezTo>
                      <a:pt x="57780" y="154305"/>
                      <a:pt x="57711" y="154698"/>
                      <a:pt x="57637" y="155087"/>
                    </a:cubicBezTo>
                    <a:cubicBezTo>
                      <a:pt x="57607" y="155248"/>
                      <a:pt x="57715" y="155405"/>
                      <a:pt x="57876" y="155434"/>
                    </a:cubicBezTo>
                    <a:cubicBezTo>
                      <a:pt x="57893" y="155438"/>
                      <a:pt x="57913" y="155438"/>
                      <a:pt x="57934" y="155438"/>
                    </a:cubicBezTo>
                    <a:cubicBezTo>
                      <a:pt x="58070" y="155438"/>
                      <a:pt x="58198" y="155339"/>
                      <a:pt x="58223" y="155198"/>
                    </a:cubicBezTo>
                    <a:cubicBezTo>
                      <a:pt x="58301" y="154801"/>
                      <a:pt x="58368" y="154408"/>
                      <a:pt x="58434" y="154012"/>
                    </a:cubicBezTo>
                    <a:cubicBezTo>
                      <a:pt x="58459" y="153847"/>
                      <a:pt x="58347" y="153693"/>
                      <a:pt x="58186" y="153668"/>
                    </a:cubicBezTo>
                    <a:cubicBezTo>
                      <a:pt x="58171" y="153666"/>
                      <a:pt x="58155" y="153665"/>
                      <a:pt x="58140" y="153665"/>
                    </a:cubicBezTo>
                    <a:close/>
                    <a:moveTo>
                      <a:pt x="163105" y="154634"/>
                    </a:moveTo>
                    <a:cubicBezTo>
                      <a:pt x="162981" y="154634"/>
                      <a:pt x="162863" y="154713"/>
                      <a:pt x="162823" y="154843"/>
                    </a:cubicBezTo>
                    <a:cubicBezTo>
                      <a:pt x="162769" y="155000"/>
                      <a:pt x="162856" y="155166"/>
                      <a:pt x="163013" y="155219"/>
                    </a:cubicBezTo>
                    <a:cubicBezTo>
                      <a:pt x="163398" y="155339"/>
                      <a:pt x="163782" y="155459"/>
                      <a:pt x="164167" y="155570"/>
                    </a:cubicBezTo>
                    <a:cubicBezTo>
                      <a:pt x="164195" y="155578"/>
                      <a:pt x="164224" y="155583"/>
                      <a:pt x="164249" y="155583"/>
                    </a:cubicBezTo>
                    <a:cubicBezTo>
                      <a:pt x="164382" y="155583"/>
                      <a:pt x="164501" y="155496"/>
                      <a:pt x="164539" y="155368"/>
                    </a:cubicBezTo>
                    <a:cubicBezTo>
                      <a:pt x="164584" y="155206"/>
                      <a:pt x="164493" y="155042"/>
                      <a:pt x="164336" y="154996"/>
                    </a:cubicBezTo>
                    <a:cubicBezTo>
                      <a:pt x="163955" y="154884"/>
                      <a:pt x="163575" y="154769"/>
                      <a:pt x="163195" y="154649"/>
                    </a:cubicBezTo>
                    <a:cubicBezTo>
                      <a:pt x="163165" y="154639"/>
                      <a:pt x="163135" y="154634"/>
                      <a:pt x="163105" y="154634"/>
                    </a:cubicBezTo>
                    <a:close/>
                    <a:moveTo>
                      <a:pt x="185418" y="154575"/>
                    </a:moveTo>
                    <a:cubicBezTo>
                      <a:pt x="185382" y="154575"/>
                      <a:pt x="185346" y="154581"/>
                      <a:pt x="185310" y="154595"/>
                    </a:cubicBezTo>
                    <a:cubicBezTo>
                      <a:pt x="184942" y="154740"/>
                      <a:pt x="184575" y="154876"/>
                      <a:pt x="184198" y="155000"/>
                    </a:cubicBezTo>
                    <a:cubicBezTo>
                      <a:pt x="184041" y="155053"/>
                      <a:pt x="183959" y="155223"/>
                      <a:pt x="184012" y="155380"/>
                    </a:cubicBezTo>
                    <a:cubicBezTo>
                      <a:pt x="184054" y="155504"/>
                      <a:pt x="184169" y="155583"/>
                      <a:pt x="184293" y="155583"/>
                    </a:cubicBezTo>
                    <a:cubicBezTo>
                      <a:pt x="184327" y="155583"/>
                      <a:pt x="184360" y="155578"/>
                      <a:pt x="184392" y="155566"/>
                    </a:cubicBezTo>
                    <a:cubicBezTo>
                      <a:pt x="184773" y="155438"/>
                      <a:pt x="185153" y="155298"/>
                      <a:pt x="185530" y="155153"/>
                    </a:cubicBezTo>
                    <a:cubicBezTo>
                      <a:pt x="185682" y="155091"/>
                      <a:pt x="185757" y="154917"/>
                      <a:pt x="185699" y="154765"/>
                    </a:cubicBezTo>
                    <a:cubicBezTo>
                      <a:pt x="185651" y="154646"/>
                      <a:pt x="185537" y="154575"/>
                      <a:pt x="185418" y="154575"/>
                    </a:cubicBezTo>
                    <a:close/>
                    <a:moveTo>
                      <a:pt x="165405" y="155301"/>
                    </a:moveTo>
                    <a:cubicBezTo>
                      <a:pt x="165272" y="155301"/>
                      <a:pt x="165152" y="155390"/>
                      <a:pt x="165117" y="155525"/>
                    </a:cubicBezTo>
                    <a:cubicBezTo>
                      <a:pt x="165077" y="155687"/>
                      <a:pt x="165171" y="155847"/>
                      <a:pt x="165333" y="155889"/>
                    </a:cubicBezTo>
                    <a:cubicBezTo>
                      <a:pt x="165725" y="155988"/>
                      <a:pt x="166113" y="156083"/>
                      <a:pt x="166506" y="156170"/>
                    </a:cubicBezTo>
                    <a:cubicBezTo>
                      <a:pt x="166527" y="156179"/>
                      <a:pt x="166552" y="156179"/>
                      <a:pt x="166573" y="156179"/>
                    </a:cubicBezTo>
                    <a:cubicBezTo>
                      <a:pt x="166709" y="156179"/>
                      <a:pt x="166833" y="156083"/>
                      <a:pt x="166867" y="155946"/>
                    </a:cubicBezTo>
                    <a:cubicBezTo>
                      <a:pt x="166899" y="155786"/>
                      <a:pt x="166800" y="155624"/>
                      <a:pt x="166639" y="155587"/>
                    </a:cubicBezTo>
                    <a:cubicBezTo>
                      <a:pt x="166250" y="155500"/>
                      <a:pt x="165865" y="155410"/>
                      <a:pt x="165481" y="155310"/>
                    </a:cubicBezTo>
                    <a:cubicBezTo>
                      <a:pt x="165456" y="155304"/>
                      <a:pt x="165430" y="155301"/>
                      <a:pt x="165405" y="155301"/>
                    </a:cubicBezTo>
                    <a:close/>
                    <a:moveTo>
                      <a:pt x="183151" y="155344"/>
                    </a:moveTo>
                    <a:cubicBezTo>
                      <a:pt x="183124" y="155344"/>
                      <a:pt x="183097" y="155347"/>
                      <a:pt x="183070" y="155355"/>
                    </a:cubicBezTo>
                    <a:cubicBezTo>
                      <a:pt x="182694" y="155467"/>
                      <a:pt x="182309" y="155566"/>
                      <a:pt x="181925" y="155662"/>
                    </a:cubicBezTo>
                    <a:cubicBezTo>
                      <a:pt x="181767" y="155698"/>
                      <a:pt x="181668" y="155860"/>
                      <a:pt x="181705" y="156021"/>
                    </a:cubicBezTo>
                    <a:cubicBezTo>
                      <a:pt x="181738" y="156158"/>
                      <a:pt x="181862" y="156248"/>
                      <a:pt x="181999" y="156248"/>
                    </a:cubicBezTo>
                    <a:cubicBezTo>
                      <a:pt x="182020" y="156248"/>
                      <a:pt x="182045" y="156248"/>
                      <a:pt x="182069" y="156240"/>
                    </a:cubicBezTo>
                    <a:cubicBezTo>
                      <a:pt x="182461" y="156145"/>
                      <a:pt x="182850" y="156042"/>
                      <a:pt x="183235" y="155931"/>
                    </a:cubicBezTo>
                    <a:cubicBezTo>
                      <a:pt x="183396" y="155885"/>
                      <a:pt x="183487" y="155719"/>
                      <a:pt x="183442" y="155562"/>
                    </a:cubicBezTo>
                    <a:cubicBezTo>
                      <a:pt x="183404" y="155429"/>
                      <a:pt x="183281" y="155344"/>
                      <a:pt x="183151" y="155344"/>
                    </a:cubicBezTo>
                    <a:close/>
                    <a:moveTo>
                      <a:pt x="102732" y="154515"/>
                    </a:moveTo>
                    <a:cubicBezTo>
                      <a:pt x="102722" y="154515"/>
                      <a:pt x="102712" y="154516"/>
                      <a:pt x="102702" y="154517"/>
                    </a:cubicBezTo>
                    <a:cubicBezTo>
                      <a:pt x="102538" y="154529"/>
                      <a:pt x="102417" y="154677"/>
                      <a:pt x="102429" y="154839"/>
                    </a:cubicBezTo>
                    <a:lnTo>
                      <a:pt x="102538" y="156030"/>
                    </a:lnTo>
                    <a:cubicBezTo>
                      <a:pt x="102553" y="156187"/>
                      <a:pt x="102681" y="156303"/>
                      <a:pt x="102835" y="156303"/>
                    </a:cubicBezTo>
                    <a:lnTo>
                      <a:pt x="102864" y="156303"/>
                    </a:lnTo>
                    <a:cubicBezTo>
                      <a:pt x="103029" y="156286"/>
                      <a:pt x="103149" y="156141"/>
                      <a:pt x="103133" y="155980"/>
                    </a:cubicBezTo>
                    <a:lnTo>
                      <a:pt x="103025" y="154785"/>
                    </a:lnTo>
                    <a:cubicBezTo>
                      <a:pt x="103014" y="154630"/>
                      <a:pt x="102879" y="154515"/>
                      <a:pt x="102732" y="154515"/>
                    </a:cubicBezTo>
                    <a:close/>
                    <a:moveTo>
                      <a:pt x="167745" y="155826"/>
                    </a:moveTo>
                    <a:cubicBezTo>
                      <a:pt x="167605" y="155826"/>
                      <a:pt x="167479" y="155925"/>
                      <a:pt x="167453" y="156071"/>
                    </a:cubicBezTo>
                    <a:cubicBezTo>
                      <a:pt x="167420" y="156232"/>
                      <a:pt x="167527" y="156389"/>
                      <a:pt x="167689" y="156418"/>
                    </a:cubicBezTo>
                    <a:cubicBezTo>
                      <a:pt x="168086" y="156496"/>
                      <a:pt x="168483" y="156567"/>
                      <a:pt x="168880" y="156629"/>
                    </a:cubicBezTo>
                    <a:cubicBezTo>
                      <a:pt x="168897" y="156633"/>
                      <a:pt x="168913" y="156633"/>
                      <a:pt x="168930" y="156633"/>
                    </a:cubicBezTo>
                    <a:cubicBezTo>
                      <a:pt x="169070" y="156633"/>
                      <a:pt x="169198" y="156530"/>
                      <a:pt x="169223" y="156381"/>
                    </a:cubicBezTo>
                    <a:cubicBezTo>
                      <a:pt x="169248" y="156219"/>
                      <a:pt x="169136" y="156067"/>
                      <a:pt x="168975" y="156042"/>
                    </a:cubicBezTo>
                    <a:cubicBezTo>
                      <a:pt x="168582" y="155975"/>
                      <a:pt x="168193" y="155910"/>
                      <a:pt x="167800" y="155831"/>
                    </a:cubicBezTo>
                    <a:cubicBezTo>
                      <a:pt x="167782" y="155828"/>
                      <a:pt x="167764" y="155826"/>
                      <a:pt x="167745" y="155826"/>
                    </a:cubicBezTo>
                    <a:close/>
                    <a:moveTo>
                      <a:pt x="180830" y="155912"/>
                    </a:moveTo>
                    <a:cubicBezTo>
                      <a:pt x="180810" y="155912"/>
                      <a:pt x="180790" y="155914"/>
                      <a:pt x="180771" y="155918"/>
                    </a:cubicBezTo>
                    <a:cubicBezTo>
                      <a:pt x="180387" y="155992"/>
                      <a:pt x="179994" y="156063"/>
                      <a:pt x="179605" y="156124"/>
                    </a:cubicBezTo>
                    <a:cubicBezTo>
                      <a:pt x="179440" y="156149"/>
                      <a:pt x="179328" y="156303"/>
                      <a:pt x="179357" y="156467"/>
                    </a:cubicBezTo>
                    <a:cubicBezTo>
                      <a:pt x="179377" y="156612"/>
                      <a:pt x="179505" y="156719"/>
                      <a:pt x="179650" y="156719"/>
                    </a:cubicBezTo>
                    <a:cubicBezTo>
                      <a:pt x="179667" y="156719"/>
                      <a:pt x="179683" y="156716"/>
                      <a:pt x="179696" y="156716"/>
                    </a:cubicBezTo>
                    <a:cubicBezTo>
                      <a:pt x="180097" y="156650"/>
                      <a:pt x="180494" y="156580"/>
                      <a:pt x="180887" y="156501"/>
                    </a:cubicBezTo>
                    <a:cubicBezTo>
                      <a:pt x="181047" y="156471"/>
                      <a:pt x="181156" y="156315"/>
                      <a:pt x="181122" y="156149"/>
                    </a:cubicBezTo>
                    <a:cubicBezTo>
                      <a:pt x="181093" y="156008"/>
                      <a:pt x="180966" y="155912"/>
                      <a:pt x="180830" y="155912"/>
                    </a:cubicBezTo>
                    <a:close/>
                    <a:moveTo>
                      <a:pt x="170117" y="156210"/>
                    </a:moveTo>
                    <a:cubicBezTo>
                      <a:pt x="169968" y="156210"/>
                      <a:pt x="169833" y="156317"/>
                      <a:pt x="169819" y="156467"/>
                    </a:cubicBezTo>
                    <a:cubicBezTo>
                      <a:pt x="169794" y="156633"/>
                      <a:pt x="169909" y="156782"/>
                      <a:pt x="170075" y="156803"/>
                    </a:cubicBezTo>
                    <a:cubicBezTo>
                      <a:pt x="170476" y="156856"/>
                      <a:pt x="170876" y="156898"/>
                      <a:pt x="171273" y="156939"/>
                    </a:cubicBezTo>
                    <a:lnTo>
                      <a:pt x="171303" y="156939"/>
                    </a:lnTo>
                    <a:cubicBezTo>
                      <a:pt x="171456" y="156939"/>
                      <a:pt x="171584" y="156824"/>
                      <a:pt x="171601" y="156670"/>
                    </a:cubicBezTo>
                    <a:cubicBezTo>
                      <a:pt x="171617" y="156505"/>
                      <a:pt x="171493" y="156360"/>
                      <a:pt x="171332" y="156343"/>
                    </a:cubicBezTo>
                    <a:cubicBezTo>
                      <a:pt x="170939" y="156307"/>
                      <a:pt x="170546" y="156261"/>
                      <a:pt x="170149" y="156211"/>
                    </a:cubicBezTo>
                    <a:cubicBezTo>
                      <a:pt x="170138" y="156210"/>
                      <a:pt x="170128" y="156210"/>
                      <a:pt x="170117" y="156210"/>
                    </a:cubicBezTo>
                    <a:close/>
                    <a:moveTo>
                      <a:pt x="178468" y="156283"/>
                    </a:moveTo>
                    <a:cubicBezTo>
                      <a:pt x="178456" y="156283"/>
                      <a:pt x="178443" y="156284"/>
                      <a:pt x="178431" y="156286"/>
                    </a:cubicBezTo>
                    <a:cubicBezTo>
                      <a:pt x="178038" y="156331"/>
                      <a:pt x="177645" y="156368"/>
                      <a:pt x="177252" y="156402"/>
                    </a:cubicBezTo>
                    <a:cubicBezTo>
                      <a:pt x="177087" y="156414"/>
                      <a:pt x="176963" y="156559"/>
                      <a:pt x="176975" y="156724"/>
                    </a:cubicBezTo>
                    <a:cubicBezTo>
                      <a:pt x="176988" y="156881"/>
                      <a:pt x="177120" y="156997"/>
                      <a:pt x="177273" y="156997"/>
                    </a:cubicBezTo>
                    <a:lnTo>
                      <a:pt x="177298" y="156997"/>
                    </a:lnTo>
                    <a:cubicBezTo>
                      <a:pt x="177703" y="156968"/>
                      <a:pt x="178100" y="156927"/>
                      <a:pt x="178501" y="156881"/>
                    </a:cubicBezTo>
                    <a:cubicBezTo>
                      <a:pt x="178666" y="156860"/>
                      <a:pt x="178782" y="156712"/>
                      <a:pt x="178761" y="156546"/>
                    </a:cubicBezTo>
                    <a:cubicBezTo>
                      <a:pt x="178746" y="156397"/>
                      <a:pt x="178618" y="156283"/>
                      <a:pt x="178468" y="156283"/>
                    </a:cubicBezTo>
                    <a:close/>
                    <a:moveTo>
                      <a:pt x="172488" y="156434"/>
                    </a:moveTo>
                    <a:cubicBezTo>
                      <a:pt x="172317" y="156434"/>
                      <a:pt x="172208" y="156558"/>
                      <a:pt x="172196" y="156716"/>
                    </a:cubicBezTo>
                    <a:cubicBezTo>
                      <a:pt x="172183" y="156881"/>
                      <a:pt x="172311" y="157022"/>
                      <a:pt x="172477" y="157034"/>
                    </a:cubicBezTo>
                    <a:cubicBezTo>
                      <a:pt x="172878" y="157059"/>
                      <a:pt x="173279" y="157076"/>
                      <a:pt x="173680" y="157088"/>
                    </a:cubicBezTo>
                    <a:lnTo>
                      <a:pt x="173689" y="157088"/>
                    </a:lnTo>
                    <a:cubicBezTo>
                      <a:pt x="173849" y="157088"/>
                      <a:pt x="173982" y="156960"/>
                      <a:pt x="173990" y="156799"/>
                    </a:cubicBezTo>
                    <a:cubicBezTo>
                      <a:pt x="173994" y="156633"/>
                      <a:pt x="173862" y="156496"/>
                      <a:pt x="173697" y="156488"/>
                    </a:cubicBezTo>
                    <a:cubicBezTo>
                      <a:pt x="173304" y="156480"/>
                      <a:pt x="172907" y="156460"/>
                      <a:pt x="172514" y="156435"/>
                    </a:cubicBezTo>
                    <a:cubicBezTo>
                      <a:pt x="172505" y="156434"/>
                      <a:pt x="172497" y="156434"/>
                      <a:pt x="172488" y="156434"/>
                    </a:cubicBezTo>
                    <a:close/>
                    <a:moveTo>
                      <a:pt x="176086" y="156471"/>
                    </a:moveTo>
                    <a:cubicBezTo>
                      <a:pt x="176080" y="156471"/>
                      <a:pt x="176075" y="156471"/>
                      <a:pt x="176070" y="156471"/>
                    </a:cubicBezTo>
                    <a:cubicBezTo>
                      <a:pt x="175673" y="156492"/>
                      <a:pt x="175280" y="156501"/>
                      <a:pt x="174883" y="156501"/>
                    </a:cubicBezTo>
                    <a:cubicBezTo>
                      <a:pt x="174718" y="156505"/>
                      <a:pt x="174586" y="156637"/>
                      <a:pt x="174586" y="156803"/>
                    </a:cubicBezTo>
                    <a:cubicBezTo>
                      <a:pt x="174590" y="156968"/>
                      <a:pt x="174722" y="157101"/>
                      <a:pt x="174887" y="157101"/>
                    </a:cubicBezTo>
                    <a:cubicBezTo>
                      <a:pt x="175292" y="157097"/>
                      <a:pt x="175694" y="157088"/>
                      <a:pt x="176095" y="157072"/>
                    </a:cubicBezTo>
                    <a:cubicBezTo>
                      <a:pt x="176260" y="157063"/>
                      <a:pt x="176389" y="156923"/>
                      <a:pt x="176380" y="156761"/>
                    </a:cubicBezTo>
                    <a:cubicBezTo>
                      <a:pt x="176372" y="156600"/>
                      <a:pt x="176258" y="156471"/>
                      <a:pt x="176086" y="156471"/>
                    </a:cubicBezTo>
                    <a:close/>
                    <a:moveTo>
                      <a:pt x="57690" y="156013"/>
                    </a:moveTo>
                    <a:cubicBezTo>
                      <a:pt x="57554" y="156013"/>
                      <a:pt x="57433" y="156109"/>
                      <a:pt x="57400" y="156248"/>
                    </a:cubicBezTo>
                    <a:cubicBezTo>
                      <a:pt x="57314" y="156633"/>
                      <a:pt x="57223" y="157017"/>
                      <a:pt x="57127" y="157406"/>
                    </a:cubicBezTo>
                    <a:cubicBezTo>
                      <a:pt x="57091" y="157563"/>
                      <a:pt x="57190" y="157725"/>
                      <a:pt x="57347" y="157766"/>
                    </a:cubicBezTo>
                    <a:cubicBezTo>
                      <a:pt x="57372" y="157770"/>
                      <a:pt x="57396" y="157774"/>
                      <a:pt x="57421" y="157774"/>
                    </a:cubicBezTo>
                    <a:cubicBezTo>
                      <a:pt x="57553" y="157774"/>
                      <a:pt x="57677" y="157683"/>
                      <a:pt x="57711" y="157547"/>
                    </a:cubicBezTo>
                    <a:cubicBezTo>
                      <a:pt x="57805" y="157158"/>
                      <a:pt x="57896" y="156769"/>
                      <a:pt x="57984" y="156377"/>
                    </a:cubicBezTo>
                    <a:cubicBezTo>
                      <a:pt x="58021" y="156215"/>
                      <a:pt x="57917" y="156055"/>
                      <a:pt x="57756" y="156021"/>
                    </a:cubicBezTo>
                    <a:cubicBezTo>
                      <a:pt x="57734" y="156016"/>
                      <a:pt x="57712" y="156013"/>
                      <a:pt x="57690" y="156013"/>
                    </a:cubicBezTo>
                    <a:close/>
                    <a:moveTo>
                      <a:pt x="102940" y="156897"/>
                    </a:moveTo>
                    <a:cubicBezTo>
                      <a:pt x="102931" y="156897"/>
                      <a:pt x="102922" y="156897"/>
                      <a:pt x="102914" y="156898"/>
                    </a:cubicBezTo>
                    <a:cubicBezTo>
                      <a:pt x="102748" y="156914"/>
                      <a:pt x="102628" y="157059"/>
                      <a:pt x="102641" y="157221"/>
                    </a:cubicBezTo>
                    <a:lnTo>
                      <a:pt x="102740" y="158411"/>
                    </a:lnTo>
                    <a:cubicBezTo>
                      <a:pt x="102752" y="158568"/>
                      <a:pt x="102885" y="158688"/>
                      <a:pt x="103038" y="158688"/>
                    </a:cubicBezTo>
                    <a:lnTo>
                      <a:pt x="103062" y="158688"/>
                    </a:lnTo>
                    <a:cubicBezTo>
                      <a:pt x="103227" y="158671"/>
                      <a:pt x="103351" y="158530"/>
                      <a:pt x="103335" y="158366"/>
                    </a:cubicBezTo>
                    <a:lnTo>
                      <a:pt x="103236" y="157171"/>
                    </a:lnTo>
                    <a:cubicBezTo>
                      <a:pt x="103224" y="157015"/>
                      <a:pt x="103078" y="156897"/>
                      <a:pt x="102940" y="156897"/>
                    </a:cubicBezTo>
                    <a:close/>
                    <a:moveTo>
                      <a:pt x="57116" y="158333"/>
                    </a:moveTo>
                    <a:cubicBezTo>
                      <a:pt x="56985" y="158333"/>
                      <a:pt x="56868" y="158422"/>
                      <a:pt x="56830" y="158555"/>
                    </a:cubicBezTo>
                    <a:cubicBezTo>
                      <a:pt x="56727" y="158936"/>
                      <a:pt x="56619" y="159320"/>
                      <a:pt x="56507" y="159701"/>
                    </a:cubicBezTo>
                    <a:cubicBezTo>
                      <a:pt x="56462" y="159858"/>
                      <a:pt x="56553" y="160024"/>
                      <a:pt x="56714" y="160068"/>
                    </a:cubicBezTo>
                    <a:cubicBezTo>
                      <a:pt x="56738" y="160077"/>
                      <a:pt x="56768" y="160081"/>
                      <a:pt x="56797" y="160081"/>
                    </a:cubicBezTo>
                    <a:cubicBezTo>
                      <a:pt x="56925" y="160081"/>
                      <a:pt x="57045" y="159999"/>
                      <a:pt x="57082" y="159866"/>
                    </a:cubicBezTo>
                    <a:cubicBezTo>
                      <a:pt x="57194" y="159482"/>
                      <a:pt x="57305" y="159097"/>
                      <a:pt x="57408" y="158713"/>
                    </a:cubicBezTo>
                    <a:cubicBezTo>
                      <a:pt x="57450" y="158551"/>
                      <a:pt x="57359" y="158387"/>
                      <a:pt x="57198" y="158345"/>
                    </a:cubicBezTo>
                    <a:cubicBezTo>
                      <a:pt x="57170" y="158337"/>
                      <a:pt x="57143" y="158333"/>
                      <a:pt x="57116" y="158333"/>
                    </a:cubicBezTo>
                    <a:close/>
                    <a:moveTo>
                      <a:pt x="103132" y="159283"/>
                    </a:moveTo>
                    <a:cubicBezTo>
                      <a:pt x="103124" y="159283"/>
                      <a:pt x="103116" y="159283"/>
                      <a:pt x="103108" y="159284"/>
                    </a:cubicBezTo>
                    <a:cubicBezTo>
                      <a:pt x="102946" y="159295"/>
                      <a:pt x="102822" y="159440"/>
                      <a:pt x="102835" y="159602"/>
                    </a:cubicBezTo>
                    <a:lnTo>
                      <a:pt x="102922" y="160797"/>
                    </a:lnTo>
                    <a:cubicBezTo>
                      <a:pt x="102930" y="160954"/>
                      <a:pt x="103062" y="161074"/>
                      <a:pt x="103219" y="161074"/>
                    </a:cubicBezTo>
                    <a:lnTo>
                      <a:pt x="103240" y="161074"/>
                    </a:lnTo>
                    <a:cubicBezTo>
                      <a:pt x="103406" y="161061"/>
                      <a:pt x="103530" y="160917"/>
                      <a:pt x="103517" y="160755"/>
                    </a:cubicBezTo>
                    <a:lnTo>
                      <a:pt x="103431" y="159560"/>
                    </a:lnTo>
                    <a:cubicBezTo>
                      <a:pt x="103418" y="159403"/>
                      <a:pt x="103286" y="159283"/>
                      <a:pt x="103132" y="159283"/>
                    </a:cubicBezTo>
                    <a:close/>
                    <a:moveTo>
                      <a:pt x="56450" y="160630"/>
                    </a:moveTo>
                    <a:cubicBezTo>
                      <a:pt x="56323" y="160630"/>
                      <a:pt x="56205" y="160712"/>
                      <a:pt x="56168" y="160842"/>
                    </a:cubicBezTo>
                    <a:cubicBezTo>
                      <a:pt x="56049" y="161219"/>
                      <a:pt x="55929" y="161599"/>
                      <a:pt x="55809" y="161975"/>
                    </a:cubicBezTo>
                    <a:cubicBezTo>
                      <a:pt x="55759" y="162132"/>
                      <a:pt x="55841" y="162301"/>
                      <a:pt x="55999" y="162351"/>
                    </a:cubicBezTo>
                    <a:cubicBezTo>
                      <a:pt x="56032" y="162364"/>
                      <a:pt x="56061" y="162368"/>
                      <a:pt x="56094" y="162368"/>
                    </a:cubicBezTo>
                    <a:cubicBezTo>
                      <a:pt x="56218" y="162368"/>
                      <a:pt x="56334" y="162285"/>
                      <a:pt x="56375" y="162161"/>
                    </a:cubicBezTo>
                    <a:cubicBezTo>
                      <a:pt x="56499" y="161780"/>
                      <a:pt x="56619" y="161400"/>
                      <a:pt x="56738" y="161016"/>
                    </a:cubicBezTo>
                    <a:cubicBezTo>
                      <a:pt x="56788" y="160858"/>
                      <a:pt x="56698" y="160694"/>
                      <a:pt x="56540" y="160644"/>
                    </a:cubicBezTo>
                    <a:cubicBezTo>
                      <a:pt x="56510" y="160635"/>
                      <a:pt x="56480" y="160630"/>
                      <a:pt x="56450" y="160630"/>
                    </a:cubicBezTo>
                    <a:close/>
                    <a:moveTo>
                      <a:pt x="103297" y="161669"/>
                    </a:moveTo>
                    <a:cubicBezTo>
                      <a:pt x="103292" y="161669"/>
                      <a:pt x="103287" y="161669"/>
                      <a:pt x="103282" y="161669"/>
                    </a:cubicBezTo>
                    <a:cubicBezTo>
                      <a:pt x="103116" y="161681"/>
                      <a:pt x="102988" y="161822"/>
                      <a:pt x="103000" y="161988"/>
                    </a:cubicBezTo>
                    <a:cubicBezTo>
                      <a:pt x="103025" y="162384"/>
                      <a:pt x="103050" y="162781"/>
                      <a:pt x="103070" y="163178"/>
                    </a:cubicBezTo>
                    <a:cubicBezTo>
                      <a:pt x="103078" y="163339"/>
                      <a:pt x="103211" y="163459"/>
                      <a:pt x="103368" y="163459"/>
                    </a:cubicBezTo>
                    <a:lnTo>
                      <a:pt x="103385" y="163459"/>
                    </a:lnTo>
                    <a:cubicBezTo>
                      <a:pt x="103550" y="163451"/>
                      <a:pt x="103679" y="163310"/>
                      <a:pt x="103666" y="163145"/>
                    </a:cubicBezTo>
                    <a:cubicBezTo>
                      <a:pt x="103645" y="162748"/>
                      <a:pt x="103620" y="162347"/>
                      <a:pt x="103595" y="161950"/>
                    </a:cubicBezTo>
                    <a:cubicBezTo>
                      <a:pt x="103588" y="161790"/>
                      <a:pt x="103463" y="161669"/>
                      <a:pt x="103297" y="161669"/>
                    </a:cubicBezTo>
                    <a:close/>
                    <a:moveTo>
                      <a:pt x="55718" y="162905"/>
                    </a:moveTo>
                    <a:cubicBezTo>
                      <a:pt x="55593" y="162905"/>
                      <a:pt x="55476" y="162986"/>
                      <a:pt x="55437" y="163108"/>
                    </a:cubicBezTo>
                    <a:cubicBezTo>
                      <a:pt x="55309" y="163484"/>
                      <a:pt x="55181" y="163864"/>
                      <a:pt x="55052" y="164241"/>
                    </a:cubicBezTo>
                    <a:cubicBezTo>
                      <a:pt x="54998" y="164394"/>
                      <a:pt x="55081" y="164568"/>
                      <a:pt x="55238" y="164617"/>
                    </a:cubicBezTo>
                    <a:cubicBezTo>
                      <a:pt x="55267" y="164629"/>
                      <a:pt x="55300" y="164633"/>
                      <a:pt x="55333" y="164633"/>
                    </a:cubicBezTo>
                    <a:cubicBezTo>
                      <a:pt x="55457" y="164633"/>
                      <a:pt x="55573" y="164559"/>
                      <a:pt x="55614" y="164435"/>
                    </a:cubicBezTo>
                    <a:cubicBezTo>
                      <a:pt x="55746" y="164054"/>
                      <a:pt x="55875" y="163678"/>
                      <a:pt x="56003" y="163298"/>
                    </a:cubicBezTo>
                    <a:cubicBezTo>
                      <a:pt x="56053" y="163141"/>
                      <a:pt x="55969" y="162971"/>
                      <a:pt x="55813" y="162921"/>
                    </a:cubicBezTo>
                    <a:cubicBezTo>
                      <a:pt x="55781" y="162911"/>
                      <a:pt x="55749" y="162905"/>
                      <a:pt x="55718" y="162905"/>
                    </a:cubicBezTo>
                    <a:close/>
                    <a:moveTo>
                      <a:pt x="103437" y="164058"/>
                    </a:moveTo>
                    <a:cubicBezTo>
                      <a:pt x="103431" y="164058"/>
                      <a:pt x="103424" y="164058"/>
                      <a:pt x="103418" y="164058"/>
                    </a:cubicBezTo>
                    <a:cubicBezTo>
                      <a:pt x="103252" y="164067"/>
                      <a:pt x="103124" y="164207"/>
                      <a:pt x="103133" y="164369"/>
                    </a:cubicBezTo>
                    <a:cubicBezTo>
                      <a:pt x="103153" y="164770"/>
                      <a:pt x="103170" y="165167"/>
                      <a:pt x="103187" y="165564"/>
                    </a:cubicBezTo>
                    <a:cubicBezTo>
                      <a:pt x="103190" y="165725"/>
                      <a:pt x="103322" y="165849"/>
                      <a:pt x="103484" y="165849"/>
                    </a:cubicBezTo>
                    <a:lnTo>
                      <a:pt x="103496" y="165849"/>
                    </a:lnTo>
                    <a:cubicBezTo>
                      <a:pt x="103662" y="165845"/>
                      <a:pt x="103790" y="165705"/>
                      <a:pt x="103782" y="165539"/>
                    </a:cubicBezTo>
                    <a:cubicBezTo>
                      <a:pt x="103765" y="165142"/>
                      <a:pt x="103748" y="164741"/>
                      <a:pt x="103732" y="164344"/>
                    </a:cubicBezTo>
                    <a:cubicBezTo>
                      <a:pt x="103724" y="164186"/>
                      <a:pt x="103583" y="164058"/>
                      <a:pt x="103437" y="164058"/>
                    </a:cubicBezTo>
                    <a:close/>
                    <a:moveTo>
                      <a:pt x="54941" y="165167"/>
                    </a:moveTo>
                    <a:cubicBezTo>
                      <a:pt x="54817" y="165167"/>
                      <a:pt x="54702" y="165245"/>
                      <a:pt x="54660" y="165369"/>
                    </a:cubicBezTo>
                    <a:lnTo>
                      <a:pt x="54263" y="166494"/>
                    </a:lnTo>
                    <a:cubicBezTo>
                      <a:pt x="54208" y="166651"/>
                      <a:pt x="54288" y="166821"/>
                      <a:pt x="54444" y="166879"/>
                    </a:cubicBezTo>
                    <a:cubicBezTo>
                      <a:pt x="54477" y="166886"/>
                      <a:pt x="54511" y="166895"/>
                      <a:pt x="54544" y="166895"/>
                    </a:cubicBezTo>
                    <a:cubicBezTo>
                      <a:pt x="54668" y="166895"/>
                      <a:pt x="54784" y="166816"/>
                      <a:pt x="54824" y="166692"/>
                    </a:cubicBezTo>
                    <a:lnTo>
                      <a:pt x="55221" y="165564"/>
                    </a:lnTo>
                    <a:cubicBezTo>
                      <a:pt x="55275" y="165411"/>
                      <a:pt x="55196" y="165237"/>
                      <a:pt x="55040" y="165184"/>
                    </a:cubicBezTo>
                    <a:cubicBezTo>
                      <a:pt x="55007" y="165172"/>
                      <a:pt x="54974" y="165167"/>
                      <a:pt x="54941" y="165167"/>
                    </a:cubicBezTo>
                    <a:close/>
                    <a:moveTo>
                      <a:pt x="103517" y="166449"/>
                    </a:moveTo>
                    <a:cubicBezTo>
                      <a:pt x="103351" y="166453"/>
                      <a:pt x="103219" y="166589"/>
                      <a:pt x="103227" y="166755"/>
                    </a:cubicBezTo>
                    <a:cubicBezTo>
                      <a:pt x="103236" y="167151"/>
                      <a:pt x="103248" y="167552"/>
                      <a:pt x="103257" y="167949"/>
                    </a:cubicBezTo>
                    <a:cubicBezTo>
                      <a:pt x="103257" y="168111"/>
                      <a:pt x="103393" y="168243"/>
                      <a:pt x="103555" y="168243"/>
                    </a:cubicBezTo>
                    <a:lnTo>
                      <a:pt x="103559" y="168243"/>
                    </a:lnTo>
                    <a:cubicBezTo>
                      <a:pt x="103723" y="168239"/>
                      <a:pt x="103856" y="168102"/>
                      <a:pt x="103852" y="167937"/>
                    </a:cubicBezTo>
                    <a:cubicBezTo>
                      <a:pt x="103843" y="167535"/>
                      <a:pt x="103835" y="167139"/>
                      <a:pt x="103823" y="166738"/>
                    </a:cubicBezTo>
                    <a:cubicBezTo>
                      <a:pt x="103819" y="166573"/>
                      <a:pt x="103679" y="166449"/>
                      <a:pt x="103517" y="166449"/>
                    </a:cubicBezTo>
                    <a:close/>
                    <a:moveTo>
                      <a:pt x="54147" y="167424"/>
                    </a:moveTo>
                    <a:cubicBezTo>
                      <a:pt x="54023" y="167424"/>
                      <a:pt x="53908" y="167502"/>
                      <a:pt x="53866" y="167623"/>
                    </a:cubicBezTo>
                    <a:lnTo>
                      <a:pt x="53469" y="168756"/>
                    </a:lnTo>
                    <a:cubicBezTo>
                      <a:pt x="53414" y="168909"/>
                      <a:pt x="53494" y="169082"/>
                      <a:pt x="53650" y="169136"/>
                    </a:cubicBezTo>
                    <a:cubicBezTo>
                      <a:pt x="53683" y="169144"/>
                      <a:pt x="53717" y="169153"/>
                      <a:pt x="53750" y="169153"/>
                    </a:cubicBezTo>
                    <a:cubicBezTo>
                      <a:pt x="53874" y="169153"/>
                      <a:pt x="53990" y="169074"/>
                      <a:pt x="54031" y="168949"/>
                    </a:cubicBezTo>
                    <a:lnTo>
                      <a:pt x="54427" y="167821"/>
                    </a:lnTo>
                    <a:cubicBezTo>
                      <a:pt x="54481" y="167668"/>
                      <a:pt x="54399" y="167495"/>
                      <a:pt x="54246" y="167441"/>
                    </a:cubicBezTo>
                    <a:cubicBezTo>
                      <a:pt x="54213" y="167430"/>
                      <a:pt x="54180" y="167424"/>
                      <a:pt x="54147" y="167424"/>
                    </a:cubicBezTo>
                    <a:close/>
                    <a:moveTo>
                      <a:pt x="103567" y="168838"/>
                    </a:moveTo>
                    <a:cubicBezTo>
                      <a:pt x="103401" y="168842"/>
                      <a:pt x="103269" y="168974"/>
                      <a:pt x="103273" y="169140"/>
                    </a:cubicBezTo>
                    <a:lnTo>
                      <a:pt x="103273" y="169922"/>
                    </a:lnTo>
                    <a:lnTo>
                      <a:pt x="103273" y="170335"/>
                    </a:lnTo>
                    <a:cubicBezTo>
                      <a:pt x="103273" y="170496"/>
                      <a:pt x="103406" y="170632"/>
                      <a:pt x="103571" y="170632"/>
                    </a:cubicBezTo>
                    <a:cubicBezTo>
                      <a:pt x="103736" y="170632"/>
                      <a:pt x="103868" y="170500"/>
                      <a:pt x="103872" y="170335"/>
                    </a:cubicBezTo>
                    <a:lnTo>
                      <a:pt x="103872" y="169922"/>
                    </a:lnTo>
                    <a:lnTo>
                      <a:pt x="103868" y="169136"/>
                    </a:lnTo>
                    <a:cubicBezTo>
                      <a:pt x="103868" y="168970"/>
                      <a:pt x="103736" y="168838"/>
                      <a:pt x="103571" y="168838"/>
                    </a:cubicBezTo>
                    <a:close/>
                    <a:moveTo>
                      <a:pt x="53358" y="169686"/>
                    </a:moveTo>
                    <a:cubicBezTo>
                      <a:pt x="53234" y="169686"/>
                      <a:pt x="53118" y="169764"/>
                      <a:pt x="53076" y="169888"/>
                    </a:cubicBezTo>
                    <a:cubicBezTo>
                      <a:pt x="52948" y="170264"/>
                      <a:pt x="52819" y="170645"/>
                      <a:pt x="52691" y="171021"/>
                    </a:cubicBezTo>
                    <a:cubicBezTo>
                      <a:pt x="52641" y="171178"/>
                      <a:pt x="52725" y="171348"/>
                      <a:pt x="52881" y="171401"/>
                    </a:cubicBezTo>
                    <a:cubicBezTo>
                      <a:pt x="52914" y="171410"/>
                      <a:pt x="52943" y="171418"/>
                      <a:pt x="52977" y="171418"/>
                    </a:cubicBezTo>
                    <a:cubicBezTo>
                      <a:pt x="53101" y="171418"/>
                      <a:pt x="53216" y="171336"/>
                      <a:pt x="53258" y="171212"/>
                    </a:cubicBezTo>
                    <a:cubicBezTo>
                      <a:pt x="53386" y="170835"/>
                      <a:pt x="53514" y="170459"/>
                      <a:pt x="53643" y="170083"/>
                    </a:cubicBezTo>
                    <a:cubicBezTo>
                      <a:pt x="53696" y="169926"/>
                      <a:pt x="53613" y="169756"/>
                      <a:pt x="53456" y="169703"/>
                    </a:cubicBezTo>
                    <a:cubicBezTo>
                      <a:pt x="53424" y="169692"/>
                      <a:pt x="53391" y="169686"/>
                      <a:pt x="53358" y="169686"/>
                    </a:cubicBezTo>
                    <a:close/>
                    <a:moveTo>
                      <a:pt x="103567" y="171232"/>
                    </a:moveTo>
                    <a:cubicBezTo>
                      <a:pt x="103431" y="171232"/>
                      <a:pt x="103265" y="171361"/>
                      <a:pt x="103261" y="171525"/>
                    </a:cubicBezTo>
                    <a:cubicBezTo>
                      <a:pt x="103252" y="171922"/>
                      <a:pt x="103244" y="172319"/>
                      <a:pt x="103232" y="172716"/>
                    </a:cubicBezTo>
                    <a:cubicBezTo>
                      <a:pt x="103227" y="172882"/>
                      <a:pt x="103356" y="173018"/>
                      <a:pt x="103521" y="173027"/>
                    </a:cubicBezTo>
                    <a:lnTo>
                      <a:pt x="103534" y="173027"/>
                    </a:lnTo>
                    <a:cubicBezTo>
                      <a:pt x="103695" y="173027"/>
                      <a:pt x="103828" y="172899"/>
                      <a:pt x="103832" y="172737"/>
                    </a:cubicBezTo>
                    <a:cubicBezTo>
                      <a:pt x="103843" y="172336"/>
                      <a:pt x="103852" y="171935"/>
                      <a:pt x="103860" y="171534"/>
                    </a:cubicBezTo>
                    <a:cubicBezTo>
                      <a:pt x="103860" y="171373"/>
                      <a:pt x="103732" y="171237"/>
                      <a:pt x="103567" y="171232"/>
                    </a:cubicBezTo>
                    <a:close/>
                    <a:moveTo>
                      <a:pt x="52603" y="171958"/>
                    </a:moveTo>
                    <a:cubicBezTo>
                      <a:pt x="52477" y="171958"/>
                      <a:pt x="52359" y="172036"/>
                      <a:pt x="52319" y="172163"/>
                    </a:cubicBezTo>
                    <a:cubicBezTo>
                      <a:pt x="52195" y="172547"/>
                      <a:pt x="52075" y="172928"/>
                      <a:pt x="51960" y="173312"/>
                    </a:cubicBezTo>
                    <a:cubicBezTo>
                      <a:pt x="51910" y="173469"/>
                      <a:pt x="52000" y="173634"/>
                      <a:pt x="52158" y="173684"/>
                    </a:cubicBezTo>
                    <a:cubicBezTo>
                      <a:pt x="52187" y="173693"/>
                      <a:pt x="52216" y="173697"/>
                      <a:pt x="52244" y="173697"/>
                    </a:cubicBezTo>
                    <a:cubicBezTo>
                      <a:pt x="52372" y="173697"/>
                      <a:pt x="52492" y="173613"/>
                      <a:pt x="52530" y="173485"/>
                    </a:cubicBezTo>
                    <a:cubicBezTo>
                      <a:pt x="52645" y="173105"/>
                      <a:pt x="52765" y="172725"/>
                      <a:pt x="52889" y="172348"/>
                    </a:cubicBezTo>
                    <a:cubicBezTo>
                      <a:pt x="52939" y="172191"/>
                      <a:pt x="52853" y="172022"/>
                      <a:pt x="52695" y="171972"/>
                    </a:cubicBezTo>
                    <a:cubicBezTo>
                      <a:pt x="52664" y="171962"/>
                      <a:pt x="52633" y="171958"/>
                      <a:pt x="52603" y="171958"/>
                    </a:cubicBezTo>
                    <a:close/>
                    <a:moveTo>
                      <a:pt x="103488" y="173622"/>
                    </a:moveTo>
                    <a:cubicBezTo>
                      <a:pt x="103327" y="173622"/>
                      <a:pt x="103194" y="173745"/>
                      <a:pt x="103187" y="173907"/>
                    </a:cubicBezTo>
                    <a:cubicBezTo>
                      <a:pt x="103170" y="174304"/>
                      <a:pt x="103149" y="174701"/>
                      <a:pt x="103124" y="175098"/>
                    </a:cubicBezTo>
                    <a:cubicBezTo>
                      <a:pt x="103112" y="175263"/>
                      <a:pt x="103240" y="175404"/>
                      <a:pt x="103406" y="175416"/>
                    </a:cubicBezTo>
                    <a:lnTo>
                      <a:pt x="103422" y="175416"/>
                    </a:lnTo>
                    <a:cubicBezTo>
                      <a:pt x="103579" y="175416"/>
                      <a:pt x="103711" y="175292"/>
                      <a:pt x="103719" y="175135"/>
                    </a:cubicBezTo>
                    <a:cubicBezTo>
                      <a:pt x="103744" y="174735"/>
                      <a:pt x="103765" y="174333"/>
                      <a:pt x="103782" y="173936"/>
                    </a:cubicBezTo>
                    <a:cubicBezTo>
                      <a:pt x="103790" y="173771"/>
                      <a:pt x="103662" y="173630"/>
                      <a:pt x="103496" y="173622"/>
                    </a:cubicBezTo>
                    <a:cubicBezTo>
                      <a:pt x="103494" y="173622"/>
                      <a:pt x="103491" y="173622"/>
                      <a:pt x="103488" y="173622"/>
                    </a:cubicBezTo>
                    <a:close/>
                    <a:moveTo>
                      <a:pt x="51907" y="174247"/>
                    </a:moveTo>
                    <a:cubicBezTo>
                      <a:pt x="51777" y="174247"/>
                      <a:pt x="51655" y="174332"/>
                      <a:pt x="51620" y="174466"/>
                    </a:cubicBezTo>
                    <a:cubicBezTo>
                      <a:pt x="51509" y="174850"/>
                      <a:pt x="51401" y="175239"/>
                      <a:pt x="51298" y="175623"/>
                    </a:cubicBezTo>
                    <a:cubicBezTo>
                      <a:pt x="51256" y="175784"/>
                      <a:pt x="51351" y="175945"/>
                      <a:pt x="51509" y="175991"/>
                    </a:cubicBezTo>
                    <a:cubicBezTo>
                      <a:pt x="51534" y="175995"/>
                      <a:pt x="51563" y="176000"/>
                      <a:pt x="51588" y="176000"/>
                    </a:cubicBezTo>
                    <a:cubicBezTo>
                      <a:pt x="51719" y="176000"/>
                      <a:pt x="51840" y="175912"/>
                      <a:pt x="51876" y="175776"/>
                    </a:cubicBezTo>
                    <a:cubicBezTo>
                      <a:pt x="51976" y="175395"/>
                      <a:pt x="52084" y="175011"/>
                      <a:pt x="52191" y="174630"/>
                    </a:cubicBezTo>
                    <a:cubicBezTo>
                      <a:pt x="52236" y="174470"/>
                      <a:pt x="52145" y="174304"/>
                      <a:pt x="51988" y="174258"/>
                    </a:cubicBezTo>
                    <a:cubicBezTo>
                      <a:pt x="51961" y="174251"/>
                      <a:pt x="51934" y="174247"/>
                      <a:pt x="51907" y="174247"/>
                    </a:cubicBezTo>
                    <a:close/>
                    <a:moveTo>
                      <a:pt x="103349" y="176011"/>
                    </a:moveTo>
                    <a:cubicBezTo>
                      <a:pt x="103198" y="176011"/>
                      <a:pt x="103053" y="176129"/>
                      <a:pt x="103042" y="176288"/>
                    </a:cubicBezTo>
                    <a:cubicBezTo>
                      <a:pt x="103013" y="176681"/>
                      <a:pt x="102979" y="177078"/>
                      <a:pt x="102942" y="177475"/>
                    </a:cubicBezTo>
                    <a:cubicBezTo>
                      <a:pt x="102926" y="177637"/>
                      <a:pt x="103046" y="177786"/>
                      <a:pt x="103211" y="177798"/>
                    </a:cubicBezTo>
                    <a:cubicBezTo>
                      <a:pt x="103219" y="177802"/>
                      <a:pt x="103232" y="177802"/>
                      <a:pt x="103240" y="177802"/>
                    </a:cubicBezTo>
                    <a:cubicBezTo>
                      <a:pt x="103393" y="177802"/>
                      <a:pt x="103521" y="177687"/>
                      <a:pt x="103538" y="177529"/>
                    </a:cubicBezTo>
                    <a:cubicBezTo>
                      <a:pt x="103574" y="177132"/>
                      <a:pt x="103608" y="176731"/>
                      <a:pt x="103637" y="176334"/>
                    </a:cubicBezTo>
                    <a:cubicBezTo>
                      <a:pt x="103649" y="176168"/>
                      <a:pt x="103530" y="176024"/>
                      <a:pt x="103364" y="176012"/>
                    </a:cubicBezTo>
                    <a:cubicBezTo>
                      <a:pt x="103359" y="176011"/>
                      <a:pt x="103354" y="176011"/>
                      <a:pt x="103349" y="176011"/>
                    </a:cubicBezTo>
                    <a:close/>
                    <a:moveTo>
                      <a:pt x="51292" y="176562"/>
                    </a:moveTo>
                    <a:cubicBezTo>
                      <a:pt x="51158" y="176562"/>
                      <a:pt x="51032" y="176654"/>
                      <a:pt x="51000" y="176789"/>
                    </a:cubicBezTo>
                    <a:cubicBezTo>
                      <a:pt x="50905" y="177182"/>
                      <a:pt x="50819" y="177570"/>
                      <a:pt x="50731" y="177963"/>
                    </a:cubicBezTo>
                    <a:cubicBezTo>
                      <a:pt x="50698" y="178124"/>
                      <a:pt x="50802" y="178286"/>
                      <a:pt x="50963" y="178319"/>
                    </a:cubicBezTo>
                    <a:cubicBezTo>
                      <a:pt x="50983" y="178323"/>
                      <a:pt x="51004" y="178327"/>
                      <a:pt x="51025" y="178327"/>
                    </a:cubicBezTo>
                    <a:cubicBezTo>
                      <a:pt x="51162" y="178327"/>
                      <a:pt x="51286" y="178232"/>
                      <a:pt x="51319" y="178091"/>
                    </a:cubicBezTo>
                    <a:cubicBezTo>
                      <a:pt x="51401" y="177702"/>
                      <a:pt x="51488" y="177318"/>
                      <a:pt x="51584" y="176929"/>
                    </a:cubicBezTo>
                    <a:cubicBezTo>
                      <a:pt x="51620" y="176769"/>
                      <a:pt x="51521" y="176607"/>
                      <a:pt x="51360" y="176570"/>
                    </a:cubicBezTo>
                    <a:cubicBezTo>
                      <a:pt x="51338" y="176565"/>
                      <a:pt x="51315" y="176562"/>
                      <a:pt x="51292" y="176562"/>
                    </a:cubicBezTo>
                    <a:close/>
                    <a:moveTo>
                      <a:pt x="103118" y="178391"/>
                    </a:moveTo>
                    <a:cubicBezTo>
                      <a:pt x="102969" y="178391"/>
                      <a:pt x="102834" y="178503"/>
                      <a:pt x="102818" y="178658"/>
                    </a:cubicBezTo>
                    <a:cubicBezTo>
                      <a:pt x="102773" y="179055"/>
                      <a:pt x="102727" y="179448"/>
                      <a:pt x="102674" y="179840"/>
                    </a:cubicBezTo>
                    <a:cubicBezTo>
                      <a:pt x="102653" y="180006"/>
                      <a:pt x="102769" y="180154"/>
                      <a:pt x="102930" y="180175"/>
                    </a:cubicBezTo>
                    <a:cubicBezTo>
                      <a:pt x="102946" y="180175"/>
                      <a:pt x="102959" y="180179"/>
                      <a:pt x="102971" y="180179"/>
                    </a:cubicBezTo>
                    <a:cubicBezTo>
                      <a:pt x="103120" y="180179"/>
                      <a:pt x="103248" y="180068"/>
                      <a:pt x="103265" y="179919"/>
                    </a:cubicBezTo>
                    <a:cubicBezTo>
                      <a:pt x="103318" y="179522"/>
                      <a:pt x="103368" y="179125"/>
                      <a:pt x="103414" y="178724"/>
                    </a:cubicBezTo>
                    <a:cubicBezTo>
                      <a:pt x="103431" y="178563"/>
                      <a:pt x="103311" y="178414"/>
                      <a:pt x="103149" y="178393"/>
                    </a:cubicBezTo>
                    <a:cubicBezTo>
                      <a:pt x="103138" y="178392"/>
                      <a:pt x="103128" y="178391"/>
                      <a:pt x="103118" y="178391"/>
                    </a:cubicBezTo>
                    <a:close/>
                    <a:moveTo>
                      <a:pt x="50792" y="178901"/>
                    </a:moveTo>
                    <a:cubicBezTo>
                      <a:pt x="50652" y="178901"/>
                      <a:pt x="50522" y="179002"/>
                      <a:pt x="50496" y="179145"/>
                    </a:cubicBezTo>
                    <a:cubicBezTo>
                      <a:pt x="50426" y="179542"/>
                      <a:pt x="50355" y="179939"/>
                      <a:pt x="50298" y="180336"/>
                    </a:cubicBezTo>
                    <a:cubicBezTo>
                      <a:pt x="50273" y="180498"/>
                      <a:pt x="50384" y="180651"/>
                      <a:pt x="50546" y="180675"/>
                    </a:cubicBezTo>
                    <a:cubicBezTo>
                      <a:pt x="50561" y="180675"/>
                      <a:pt x="50578" y="180679"/>
                      <a:pt x="50591" y="180679"/>
                    </a:cubicBezTo>
                    <a:cubicBezTo>
                      <a:pt x="50740" y="180679"/>
                      <a:pt x="50864" y="180572"/>
                      <a:pt x="50889" y="180423"/>
                    </a:cubicBezTo>
                    <a:cubicBezTo>
                      <a:pt x="50947" y="180034"/>
                      <a:pt x="51013" y="179641"/>
                      <a:pt x="51082" y="179253"/>
                    </a:cubicBezTo>
                    <a:cubicBezTo>
                      <a:pt x="51116" y="179092"/>
                      <a:pt x="51008" y="178935"/>
                      <a:pt x="50843" y="178906"/>
                    </a:cubicBezTo>
                    <a:cubicBezTo>
                      <a:pt x="50826" y="178903"/>
                      <a:pt x="50809" y="178901"/>
                      <a:pt x="50792" y="178901"/>
                    </a:cubicBezTo>
                    <a:close/>
                    <a:moveTo>
                      <a:pt x="102802" y="180763"/>
                    </a:moveTo>
                    <a:cubicBezTo>
                      <a:pt x="102659" y="180763"/>
                      <a:pt x="102530" y="180869"/>
                      <a:pt x="102508" y="181019"/>
                    </a:cubicBezTo>
                    <a:cubicBezTo>
                      <a:pt x="102446" y="181412"/>
                      <a:pt x="102384" y="181805"/>
                      <a:pt x="102318" y="182193"/>
                    </a:cubicBezTo>
                    <a:cubicBezTo>
                      <a:pt x="102289" y="182358"/>
                      <a:pt x="102397" y="182511"/>
                      <a:pt x="102562" y="182540"/>
                    </a:cubicBezTo>
                    <a:cubicBezTo>
                      <a:pt x="102578" y="182540"/>
                      <a:pt x="102595" y="182544"/>
                      <a:pt x="102612" y="182544"/>
                    </a:cubicBezTo>
                    <a:cubicBezTo>
                      <a:pt x="102756" y="182544"/>
                      <a:pt x="102880" y="182441"/>
                      <a:pt x="102905" y="182296"/>
                    </a:cubicBezTo>
                    <a:cubicBezTo>
                      <a:pt x="102975" y="181899"/>
                      <a:pt x="103038" y="181502"/>
                      <a:pt x="103099" y="181110"/>
                    </a:cubicBezTo>
                    <a:cubicBezTo>
                      <a:pt x="103124" y="180944"/>
                      <a:pt x="103013" y="180791"/>
                      <a:pt x="102847" y="180767"/>
                    </a:cubicBezTo>
                    <a:cubicBezTo>
                      <a:pt x="102832" y="180764"/>
                      <a:pt x="102817" y="180763"/>
                      <a:pt x="102802" y="180763"/>
                    </a:cubicBezTo>
                    <a:close/>
                    <a:moveTo>
                      <a:pt x="50429" y="181282"/>
                    </a:moveTo>
                    <a:cubicBezTo>
                      <a:pt x="50278" y="181282"/>
                      <a:pt x="50148" y="181410"/>
                      <a:pt x="50132" y="181564"/>
                    </a:cubicBezTo>
                    <a:cubicBezTo>
                      <a:pt x="50086" y="181957"/>
                      <a:pt x="50049" y="182345"/>
                      <a:pt x="50025" y="182734"/>
                    </a:cubicBezTo>
                    <a:cubicBezTo>
                      <a:pt x="50012" y="182900"/>
                      <a:pt x="50136" y="183045"/>
                      <a:pt x="50302" y="183053"/>
                    </a:cubicBezTo>
                    <a:cubicBezTo>
                      <a:pt x="50305" y="183053"/>
                      <a:pt x="50313" y="183057"/>
                      <a:pt x="50322" y="183057"/>
                    </a:cubicBezTo>
                    <a:cubicBezTo>
                      <a:pt x="50475" y="183057"/>
                      <a:pt x="50607" y="182933"/>
                      <a:pt x="50620" y="182776"/>
                    </a:cubicBezTo>
                    <a:cubicBezTo>
                      <a:pt x="50645" y="182395"/>
                      <a:pt x="50682" y="182015"/>
                      <a:pt x="50723" y="181647"/>
                    </a:cubicBezTo>
                    <a:cubicBezTo>
                      <a:pt x="50723" y="181639"/>
                      <a:pt x="50727" y="181601"/>
                      <a:pt x="50727" y="181597"/>
                    </a:cubicBezTo>
                    <a:cubicBezTo>
                      <a:pt x="50744" y="181432"/>
                      <a:pt x="50624" y="181303"/>
                      <a:pt x="50462" y="181284"/>
                    </a:cubicBezTo>
                    <a:cubicBezTo>
                      <a:pt x="50451" y="181282"/>
                      <a:pt x="50440" y="181282"/>
                      <a:pt x="50429" y="181282"/>
                    </a:cubicBezTo>
                    <a:close/>
                    <a:moveTo>
                      <a:pt x="102396" y="183121"/>
                    </a:moveTo>
                    <a:cubicBezTo>
                      <a:pt x="102257" y="183121"/>
                      <a:pt x="102132" y="183221"/>
                      <a:pt x="102103" y="183362"/>
                    </a:cubicBezTo>
                    <a:lnTo>
                      <a:pt x="102021" y="183789"/>
                    </a:lnTo>
                    <a:cubicBezTo>
                      <a:pt x="101971" y="184032"/>
                      <a:pt x="101917" y="184280"/>
                      <a:pt x="101859" y="184524"/>
                    </a:cubicBezTo>
                    <a:cubicBezTo>
                      <a:pt x="101826" y="184686"/>
                      <a:pt x="101925" y="184847"/>
                      <a:pt x="102086" y="184885"/>
                    </a:cubicBezTo>
                    <a:cubicBezTo>
                      <a:pt x="102107" y="184889"/>
                      <a:pt x="102132" y="184893"/>
                      <a:pt x="102153" y="184893"/>
                    </a:cubicBezTo>
                    <a:cubicBezTo>
                      <a:pt x="102289" y="184893"/>
                      <a:pt x="102414" y="184797"/>
                      <a:pt x="102442" y="184657"/>
                    </a:cubicBezTo>
                    <a:cubicBezTo>
                      <a:pt x="102500" y="184409"/>
                      <a:pt x="102553" y="184156"/>
                      <a:pt x="102603" y="183904"/>
                    </a:cubicBezTo>
                    <a:lnTo>
                      <a:pt x="102690" y="183479"/>
                    </a:lnTo>
                    <a:cubicBezTo>
                      <a:pt x="102719" y="183318"/>
                      <a:pt x="102616" y="183160"/>
                      <a:pt x="102454" y="183127"/>
                    </a:cubicBezTo>
                    <a:cubicBezTo>
                      <a:pt x="102435" y="183123"/>
                      <a:pt x="102415" y="183121"/>
                      <a:pt x="102396" y="183121"/>
                    </a:cubicBezTo>
                    <a:close/>
                    <a:moveTo>
                      <a:pt x="50253" y="183652"/>
                    </a:moveTo>
                    <a:cubicBezTo>
                      <a:pt x="50096" y="183652"/>
                      <a:pt x="49971" y="183787"/>
                      <a:pt x="49971" y="183946"/>
                    </a:cubicBezTo>
                    <a:cubicBezTo>
                      <a:pt x="49966" y="184124"/>
                      <a:pt x="49962" y="184301"/>
                      <a:pt x="49962" y="184484"/>
                    </a:cubicBezTo>
                    <a:cubicBezTo>
                      <a:pt x="49962" y="184707"/>
                      <a:pt x="49966" y="184934"/>
                      <a:pt x="49971" y="185158"/>
                    </a:cubicBezTo>
                    <a:cubicBezTo>
                      <a:pt x="49975" y="185318"/>
                      <a:pt x="50107" y="185446"/>
                      <a:pt x="50273" y="185446"/>
                    </a:cubicBezTo>
                    <a:lnTo>
                      <a:pt x="50277" y="185446"/>
                    </a:lnTo>
                    <a:cubicBezTo>
                      <a:pt x="50442" y="185442"/>
                      <a:pt x="50574" y="185306"/>
                      <a:pt x="50570" y="185141"/>
                    </a:cubicBezTo>
                    <a:cubicBezTo>
                      <a:pt x="50561" y="184921"/>
                      <a:pt x="50561" y="184702"/>
                      <a:pt x="50561" y="184484"/>
                    </a:cubicBezTo>
                    <a:cubicBezTo>
                      <a:pt x="50561" y="184305"/>
                      <a:pt x="50561" y="184132"/>
                      <a:pt x="50566" y="183958"/>
                    </a:cubicBezTo>
                    <a:cubicBezTo>
                      <a:pt x="50570" y="183793"/>
                      <a:pt x="50437" y="183656"/>
                      <a:pt x="50273" y="183652"/>
                    </a:cubicBezTo>
                    <a:cubicBezTo>
                      <a:pt x="50266" y="183652"/>
                      <a:pt x="50260" y="183652"/>
                      <a:pt x="50253" y="183652"/>
                    </a:cubicBezTo>
                    <a:close/>
                    <a:moveTo>
                      <a:pt x="101869" y="185453"/>
                    </a:moveTo>
                    <a:cubicBezTo>
                      <a:pt x="101735" y="185453"/>
                      <a:pt x="101613" y="185542"/>
                      <a:pt x="101578" y="185678"/>
                    </a:cubicBezTo>
                    <a:cubicBezTo>
                      <a:pt x="101479" y="186059"/>
                      <a:pt x="101372" y="186439"/>
                      <a:pt x="101256" y="186816"/>
                    </a:cubicBezTo>
                    <a:cubicBezTo>
                      <a:pt x="101210" y="186972"/>
                      <a:pt x="101297" y="187142"/>
                      <a:pt x="101458" y="187188"/>
                    </a:cubicBezTo>
                    <a:cubicBezTo>
                      <a:pt x="101487" y="187196"/>
                      <a:pt x="101516" y="187200"/>
                      <a:pt x="101545" y="187200"/>
                    </a:cubicBezTo>
                    <a:cubicBezTo>
                      <a:pt x="101673" y="187200"/>
                      <a:pt x="101788" y="187117"/>
                      <a:pt x="101830" y="186989"/>
                    </a:cubicBezTo>
                    <a:cubicBezTo>
                      <a:pt x="101946" y="186604"/>
                      <a:pt x="102053" y="186220"/>
                      <a:pt x="102157" y="185831"/>
                    </a:cubicBezTo>
                    <a:cubicBezTo>
                      <a:pt x="102198" y="185670"/>
                      <a:pt x="102103" y="185505"/>
                      <a:pt x="101946" y="185463"/>
                    </a:cubicBezTo>
                    <a:cubicBezTo>
                      <a:pt x="101920" y="185457"/>
                      <a:pt x="101895" y="185453"/>
                      <a:pt x="101869" y="185453"/>
                    </a:cubicBezTo>
                    <a:close/>
                    <a:moveTo>
                      <a:pt x="50331" y="186046"/>
                    </a:moveTo>
                    <a:cubicBezTo>
                      <a:pt x="50324" y="186046"/>
                      <a:pt x="50317" y="186046"/>
                      <a:pt x="50309" y="186047"/>
                    </a:cubicBezTo>
                    <a:cubicBezTo>
                      <a:pt x="50145" y="186059"/>
                      <a:pt x="50021" y="186203"/>
                      <a:pt x="50033" y="186369"/>
                    </a:cubicBezTo>
                    <a:cubicBezTo>
                      <a:pt x="50061" y="186770"/>
                      <a:pt x="50103" y="187175"/>
                      <a:pt x="50149" y="187576"/>
                    </a:cubicBezTo>
                    <a:cubicBezTo>
                      <a:pt x="50170" y="187725"/>
                      <a:pt x="50298" y="187837"/>
                      <a:pt x="50446" y="187837"/>
                    </a:cubicBezTo>
                    <a:lnTo>
                      <a:pt x="50483" y="187837"/>
                    </a:lnTo>
                    <a:cubicBezTo>
                      <a:pt x="50649" y="187816"/>
                      <a:pt x="50765" y="187667"/>
                      <a:pt x="50744" y="187501"/>
                    </a:cubicBezTo>
                    <a:cubicBezTo>
                      <a:pt x="50694" y="187113"/>
                      <a:pt x="50657" y="186720"/>
                      <a:pt x="50628" y="186323"/>
                    </a:cubicBezTo>
                    <a:cubicBezTo>
                      <a:pt x="50617" y="186166"/>
                      <a:pt x="50473" y="186046"/>
                      <a:pt x="50331" y="186046"/>
                    </a:cubicBezTo>
                    <a:close/>
                    <a:moveTo>
                      <a:pt x="101178" y="187742"/>
                    </a:moveTo>
                    <a:cubicBezTo>
                      <a:pt x="101053" y="187742"/>
                      <a:pt x="100939" y="187820"/>
                      <a:pt x="100895" y="187944"/>
                    </a:cubicBezTo>
                    <a:cubicBezTo>
                      <a:pt x="100767" y="188316"/>
                      <a:pt x="100635" y="188688"/>
                      <a:pt x="100494" y="189056"/>
                    </a:cubicBezTo>
                    <a:cubicBezTo>
                      <a:pt x="100437" y="189213"/>
                      <a:pt x="100511" y="189383"/>
                      <a:pt x="100668" y="189440"/>
                    </a:cubicBezTo>
                    <a:cubicBezTo>
                      <a:pt x="100702" y="189457"/>
                      <a:pt x="100739" y="189461"/>
                      <a:pt x="100771" y="189461"/>
                    </a:cubicBezTo>
                    <a:cubicBezTo>
                      <a:pt x="100895" y="189461"/>
                      <a:pt x="101007" y="189387"/>
                      <a:pt x="101053" y="189272"/>
                    </a:cubicBezTo>
                    <a:cubicBezTo>
                      <a:pt x="101198" y="188895"/>
                      <a:pt x="101330" y="188514"/>
                      <a:pt x="101462" y="188138"/>
                    </a:cubicBezTo>
                    <a:cubicBezTo>
                      <a:pt x="101516" y="187982"/>
                      <a:pt x="101433" y="187812"/>
                      <a:pt x="101276" y="187758"/>
                    </a:cubicBezTo>
                    <a:cubicBezTo>
                      <a:pt x="101244" y="187747"/>
                      <a:pt x="101210" y="187742"/>
                      <a:pt x="101178" y="187742"/>
                    </a:cubicBezTo>
                    <a:close/>
                    <a:moveTo>
                      <a:pt x="50612" y="188425"/>
                    </a:moveTo>
                    <a:cubicBezTo>
                      <a:pt x="50598" y="188425"/>
                      <a:pt x="50584" y="188426"/>
                      <a:pt x="50570" y="188428"/>
                    </a:cubicBezTo>
                    <a:cubicBezTo>
                      <a:pt x="50405" y="188457"/>
                      <a:pt x="50298" y="188610"/>
                      <a:pt x="50322" y="188775"/>
                    </a:cubicBezTo>
                    <a:cubicBezTo>
                      <a:pt x="50393" y="189172"/>
                      <a:pt x="50467" y="189569"/>
                      <a:pt x="50554" y="189961"/>
                    </a:cubicBezTo>
                    <a:cubicBezTo>
                      <a:pt x="50582" y="190102"/>
                      <a:pt x="50706" y="190197"/>
                      <a:pt x="50843" y="190197"/>
                    </a:cubicBezTo>
                    <a:cubicBezTo>
                      <a:pt x="50868" y="190197"/>
                      <a:pt x="50889" y="190197"/>
                      <a:pt x="50909" y="190193"/>
                    </a:cubicBezTo>
                    <a:cubicBezTo>
                      <a:pt x="51071" y="190156"/>
                      <a:pt x="51174" y="189999"/>
                      <a:pt x="51137" y="189837"/>
                    </a:cubicBezTo>
                    <a:cubicBezTo>
                      <a:pt x="51054" y="189449"/>
                      <a:pt x="50979" y="189064"/>
                      <a:pt x="50914" y="188676"/>
                    </a:cubicBezTo>
                    <a:cubicBezTo>
                      <a:pt x="50887" y="188525"/>
                      <a:pt x="50757" y="188425"/>
                      <a:pt x="50612" y="188425"/>
                    </a:cubicBezTo>
                    <a:close/>
                    <a:moveTo>
                      <a:pt x="100327" y="189974"/>
                    </a:moveTo>
                    <a:cubicBezTo>
                      <a:pt x="100212" y="189974"/>
                      <a:pt x="100101" y="190042"/>
                      <a:pt x="100052" y="190156"/>
                    </a:cubicBezTo>
                    <a:cubicBezTo>
                      <a:pt x="99899" y="190520"/>
                      <a:pt x="99742" y="190879"/>
                      <a:pt x="99573" y="191239"/>
                    </a:cubicBezTo>
                    <a:cubicBezTo>
                      <a:pt x="99506" y="191388"/>
                      <a:pt x="99569" y="191566"/>
                      <a:pt x="99717" y="191636"/>
                    </a:cubicBezTo>
                    <a:cubicBezTo>
                      <a:pt x="99759" y="191653"/>
                      <a:pt x="99804" y="191665"/>
                      <a:pt x="99845" y="191665"/>
                    </a:cubicBezTo>
                    <a:cubicBezTo>
                      <a:pt x="99958" y="191665"/>
                      <a:pt x="100065" y="191599"/>
                      <a:pt x="100114" y="191491"/>
                    </a:cubicBezTo>
                    <a:cubicBezTo>
                      <a:pt x="100284" y="191127"/>
                      <a:pt x="100449" y="190760"/>
                      <a:pt x="100607" y="190388"/>
                    </a:cubicBezTo>
                    <a:cubicBezTo>
                      <a:pt x="100668" y="190239"/>
                      <a:pt x="100598" y="190060"/>
                      <a:pt x="100445" y="189999"/>
                    </a:cubicBezTo>
                    <a:cubicBezTo>
                      <a:pt x="100407" y="189982"/>
                      <a:pt x="100367" y="189974"/>
                      <a:pt x="100327" y="189974"/>
                    </a:cubicBezTo>
                    <a:close/>
                    <a:moveTo>
                      <a:pt x="51125" y="190766"/>
                    </a:moveTo>
                    <a:cubicBezTo>
                      <a:pt x="51101" y="190766"/>
                      <a:pt x="51075" y="190769"/>
                      <a:pt x="51050" y="190776"/>
                    </a:cubicBezTo>
                    <a:cubicBezTo>
                      <a:pt x="50889" y="190818"/>
                      <a:pt x="50794" y="190983"/>
                      <a:pt x="50839" y="191140"/>
                    </a:cubicBezTo>
                    <a:cubicBezTo>
                      <a:pt x="50943" y="191533"/>
                      <a:pt x="51054" y="191921"/>
                      <a:pt x="51174" y="192306"/>
                    </a:cubicBezTo>
                    <a:cubicBezTo>
                      <a:pt x="51215" y="192430"/>
                      <a:pt x="51335" y="192512"/>
                      <a:pt x="51460" y="192512"/>
                    </a:cubicBezTo>
                    <a:cubicBezTo>
                      <a:pt x="51492" y="192512"/>
                      <a:pt x="51521" y="192508"/>
                      <a:pt x="51550" y="192500"/>
                    </a:cubicBezTo>
                    <a:cubicBezTo>
                      <a:pt x="51708" y="192451"/>
                      <a:pt x="51794" y="192281"/>
                      <a:pt x="51744" y="192124"/>
                    </a:cubicBezTo>
                    <a:cubicBezTo>
                      <a:pt x="51628" y="191747"/>
                      <a:pt x="51517" y="191367"/>
                      <a:pt x="51414" y="190987"/>
                    </a:cubicBezTo>
                    <a:cubicBezTo>
                      <a:pt x="51379" y="190854"/>
                      <a:pt x="51259" y="190766"/>
                      <a:pt x="51125" y="190766"/>
                    </a:cubicBezTo>
                    <a:close/>
                    <a:moveTo>
                      <a:pt x="99322" y="192141"/>
                    </a:moveTo>
                    <a:cubicBezTo>
                      <a:pt x="99214" y="192141"/>
                      <a:pt x="99108" y="192200"/>
                      <a:pt x="99056" y="192302"/>
                    </a:cubicBezTo>
                    <a:cubicBezTo>
                      <a:pt x="98878" y="192657"/>
                      <a:pt x="98692" y="193005"/>
                      <a:pt x="98502" y="193348"/>
                    </a:cubicBezTo>
                    <a:cubicBezTo>
                      <a:pt x="98420" y="193493"/>
                      <a:pt x="98473" y="193674"/>
                      <a:pt x="98618" y="193757"/>
                    </a:cubicBezTo>
                    <a:cubicBezTo>
                      <a:pt x="98663" y="193782"/>
                      <a:pt x="98712" y="193794"/>
                      <a:pt x="98762" y="193794"/>
                    </a:cubicBezTo>
                    <a:cubicBezTo>
                      <a:pt x="98866" y="193794"/>
                      <a:pt x="98969" y="193737"/>
                      <a:pt x="99023" y="193638"/>
                    </a:cubicBezTo>
                    <a:cubicBezTo>
                      <a:pt x="99217" y="193290"/>
                      <a:pt x="99407" y="192934"/>
                      <a:pt x="99589" y="192575"/>
                    </a:cubicBezTo>
                    <a:cubicBezTo>
                      <a:pt x="99664" y="192426"/>
                      <a:pt x="99605" y="192248"/>
                      <a:pt x="99457" y="192174"/>
                    </a:cubicBezTo>
                    <a:cubicBezTo>
                      <a:pt x="99414" y="192152"/>
                      <a:pt x="99368" y="192141"/>
                      <a:pt x="99322" y="192141"/>
                    </a:cubicBezTo>
                    <a:close/>
                    <a:moveTo>
                      <a:pt x="51848" y="193048"/>
                    </a:moveTo>
                    <a:cubicBezTo>
                      <a:pt x="51813" y="193048"/>
                      <a:pt x="51779" y="193054"/>
                      <a:pt x="51744" y="193067"/>
                    </a:cubicBezTo>
                    <a:cubicBezTo>
                      <a:pt x="51588" y="193125"/>
                      <a:pt x="51509" y="193294"/>
                      <a:pt x="51567" y="193451"/>
                    </a:cubicBezTo>
                    <a:cubicBezTo>
                      <a:pt x="51708" y="193831"/>
                      <a:pt x="51851" y="194203"/>
                      <a:pt x="52009" y="194575"/>
                    </a:cubicBezTo>
                    <a:cubicBezTo>
                      <a:pt x="52059" y="194691"/>
                      <a:pt x="52170" y="194762"/>
                      <a:pt x="52286" y="194762"/>
                    </a:cubicBezTo>
                    <a:cubicBezTo>
                      <a:pt x="52323" y="194762"/>
                      <a:pt x="52364" y="194754"/>
                      <a:pt x="52402" y="194737"/>
                    </a:cubicBezTo>
                    <a:cubicBezTo>
                      <a:pt x="52555" y="194671"/>
                      <a:pt x="52625" y="194497"/>
                      <a:pt x="52563" y="194344"/>
                    </a:cubicBezTo>
                    <a:cubicBezTo>
                      <a:pt x="52410" y="193980"/>
                      <a:pt x="52265" y="193617"/>
                      <a:pt x="52129" y="193245"/>
                    </a:cubicBezTo>
                    <a:cubicBezTo>
                      <a:pt x="52084" y="193125"/>
                      <a:pt x="51970" y="193048"/>
                      <a:pt x="51848" y="193048"/>
                    </a:cubicBezTo>
                    <a:close/>
                    <a:moveTo>
                      <a:pt x="98165" y="194230"/>
                    </a:moveTo>
                    <a:cubicBezTo>
                      <a:pt x="98063" y="194230"/>
                      <a:pt x="97963" y="194281"/>
                      <a:pt x="97907" y="194373"/>
                    </a:cubicBezTo>
                    <a:cubicBezTo>
                      <a:pt x="97704" y="194712"/>
                      <a:pt x="97493" y="195047"/>
                      <a:pt x="97278" y="195378"/>
                    </a:cubicBezTo>
                    <a:cubicBezTo>
                      <a:pt x="97187" y="195514"/>
                      <a:pt x="97229" y="195701"/>
                      <a:pt x="97365" y="195791"/>
                    </a:cubicBezTo>
                    <a:cubicBezTo>
                      <a:pt x="97414" y="195825"/>
                      <a:pt x="97472" y="195841"/>
                      <a:pt x="97530" y="195841"/>
                    </a:cubicBezTo>
                    <a:cubicBezTo>
                      <a:pt x="97626" y="195841"/>
                      <a:pt x="97720" y="195791"/>
                      <a:pt x="97779" y="195705"/>
                    </a:cubicBezTo>
                    <a:cubicBezTo>
                      <a:pt x="97998" y="195369"/>
                      <a:pt x="98212" y="195027"/>
                      <a:pt x="98420" y="194684"/>
                    </a:cubicBezTo>
                    <a:cubicBezTo>
                      <a:pt x="98506" y="194543"/>
                      <a:pt x="98460" y="194357"/>
                      <a:pt x="98320" y="194274"/>
                    </a:cubicBezTo>
                    <a:cubicBezTo>
                      <a:pt x="98272" y="194244"/>
                      <a:pt x="98218" y="194230"/>
                      <a:pt x="98165" y="194230"/>
                    </a:cubicBezTo>
                    <a:close/>
                    <a:moveTo>
                      <a:pt x="52774" y="195256"/>
                    </a:moveTo>
                    <a:cubicBezTo>
                      <a:pt x="52731" y="195256"/>
                      <a:pt x="52687" y="195266"/>
                      <a:pt x="52645" y="195287"/>
                    </a:cubicBezTo>
                    <a:cubicBezTo>
                      <a:pt x="52496" y="195357"/>
                      <a:pt x="52435" y="195535"/>
                      <a:pt x="52505" y="195684"/>
                    </a:cubicBezTo>
                    <a:cubicBezTo>
                      <a:pt x="52679" y="196048"/>
                      <a:pt x="52861" y="196407"/>
                      <a:pt x="53051" y="196763"/>
                    </a:cubicBezTo>
                    <a:cubicBezTo>
                      <a:pt x="53105" y="196867"/>
                      <a:pt x="53208" y="196924"/>
                      <a:pt x="53311" y="196924"/>
                    </a:cubicBezTo>
                    <a:cubicBezTo>
                      <a:pt x="53361" y="196924"/>
                      <a:pt x="53410" y="196912"/>
                      <a:pt x="53452" y="196887"/>
                    </a:cubicBezTo>
                    <a:cubicBezTo>
                      <a:pt x="53601" y="196813"/>
                      <a:pt x="53654" y="196630"/>
                      <a:pt x="53576" y="196482"/>
                    </a:cubicBezTo>
                    <a:cubicBezTo>
                      <a:pt x="53390" y="196134"/>
                      <a:pt x="53212" y="195783"/>
                      <a:pt x="53042" y="195428"/>
                    </a:cubicBezTo>
                    <a:cubicBezTo>
                      <a:pt x="52992" y="195321"/>
                      <a:pt x="52886" y="195256"/>
                      <a:pt x="52774" y="195256"/>
                    </a:cubicBezTo>
                    <a:close/>
                    <a:moveTo>
                      <a:pt x="96861" y="196231"/>
                    </a:moveTo>
                    <a:cubicBezTo>
                      <a:pt x="96767" y="196231"/>
                      <a:pt x="96673" y="196274"/>
                      <a:pt x="96613" y="196358"/>
                    </a:cubicBezTo>
                    <a:cubicBezTo>
                      <a:pt x="96385" y="196680"/>
                      <a:pt x="96153" y="196999"/>
                      <a:pt x="95914" y="197309"/>
                    </a:cubicBezTo>
                    <a:cubicBezTo>
                      <a:pt x="95815" y="197441"/>
                      <a:pt x="95840" y="197627"/>
                      <a:pt x="95968" y="197731"/>
                    </a:cubicBezTo>
                    <a:cubicBezTo>
                      <a:pt x="96025" y="197772"/>
                      <a:pt x="96088" y="197792"/>
                      <a:pt x="96149" y="197792"/>
                    </a:cubicBezTo>
                    <a:cubicBezTo>
                      <a:pt x="96240" y="197792"/>
                      <a:pt x="96331" y="197751"/>
                      <a:pt x="96389" y="197672"/>
                    </a:cubicBezTo>
                    <a:cubicBezTo>
                      <a:pt x="96633" y="197354"/>
                      <a:pt x="96869" y="197031"/>
                      <a:pt x="97105" y="196701"/>
                    </a:cubicBezTo>
                    <a:cubicBezTo>
                      <a:pt x="97199" y="196565"/>
                      <a:pt x="97166" y="196378"/>
                      <a:pt x="97030" y="196283"/>
                    </a:cubicBezTo>
                    <a:cubicBezTo>
                      <a:pt x="96979" y="196248"/>
                      <a:pt x="96920" y="196231"/>
                      <a:pt x="96861" y="196231"/>
                    </a:cubicBezTo>
                    <a:close/>
                    <a:moveTo>
                      <a:pt x="53904" y="197368"/>
                    </a:moveTo>
                    <a:cubicBezTo>
                      <a:pt x="53851" y="197368"/>
                      <a:pt x="53798" y="197382"/>
                      <a:pt x="53750" y="197412"/>
                    </a:cubicBezTo>
                    <a:cubicBezTo>
                      <a:pt x="53605" y="197495"/>
                      <a:pt x="53559" y="197676"/>
                      <a:pt x="53643" y="197821"/>
                    </a:cubicBezTo>
                    <a:cubicBezTo>
                      <a:pt x="53849" y="198168"/>
                      <a:pt x="54064" y="198512"/>
                      <a:pt x="54288" y="198847"/>
                    </a:cubicBezTo>
                    <a:cubicBezTo>
                      <a:pt x="54345" y="198934"/>
                      <a:pt x="54440" y="198983"/>
                      <a:pt x="54536" y="198983"/>
                    </a:cubicBezTo>
                    <a:cubicBezTo>
                      <a:pt x="54593" y="198983"/>
                      <a:pt x="54651" y="198966"/>
                      <a:pt x="54700" y="198934"/>
                    </a:cubicBezTo>
                    <a:cubicBezTo>
                      <a:pt x="54837" y="198842"/>
                      <a:pt x="54878" y="198657"/>
                      <a:pt x="54788" y="198516"/>
                    </a:cubicBezTo>
                    <a:cubicBezTo>
                      <a:pt x="54568" y="198189"/>
                      <a:pt x="54362" y="197855"/>
                      <a:pt x="54159" y="197516"/>
                    </a:cubicBezTo>
                    <a:cubicBezTo>
                      <a:pt x="54102" y="197420"/>
                      <a:pt x="54004" y="197368"/>
                      <a:pt x="53904" y="197368"/>
                    </a:cubicBezTo>
                    <a:close/>
                    <a:moveTo>
                      <a:pt x="95408" y="198130"/>
                    </a:moveTo>
                    <a:cubicBezTo>
                      <a:pt x="95322" y="198130"/>
                      <a:pt x="95236" y="198167"/>
                      <a:pt x="95178" y="198239"/>
                    </a:cubicBezTo>
                    <a:cubicBezTo>
                      <a:pt x="94926" y="198545"/>
                      <a:pt x="94669" y="198842"/>
                      <a:pt x="94409" y="199140"/>
                    </a:cubicBezTo>
                    <a:cubicBezTo>
                      <a:pt x="94297" y="199260"/>
                      <a:pt x="94310" y="199451"/>
                      <a:pt x="94434" y="199562"/>
                    </a:cubicBezTo>
                    <a:cubicBezTo>
                      <a:pt x="94491" y="199611"/>
                      <a:pt x="94562" y="199636"/>
                      <a:pt x="94632" y="199636"/>
                    </a:cubicBezTo>
                    <a:cubicBezTo>
                      <a:pt x="94714" y="199636"/>
                      <a:pt x="94798" y="199603"/>
                      <a:pt x="94855" y="199537"/>
                    </a:cubicBezTo>
                    <a:cubicBezTo>
                      <a:pt x="95120" y="199235"/>
                      <a:pt x="95384" y="198930"/>
                      <a:pt x="95641" y="198619"/>
                    </a:cubicBezTo>
                    <a:cubicBezTo>
                      <a:pt x="95744" y="198491"/>
                      <a:pt x="95727" y="198301"/>
                      <a:pt x="95599" y="198197"/>
                    </a:cubicBezTo>
                    <a:cubicBezTo>
                      <a:pt x="95544" y="198152"/>
                      <a:pt x="95476" y="198130"/>
                      <a:pt x="95408" y="198130"/>
                    </a:cubicBezTo>
                    <a:close/>
                    <a:moveTo>
                      <a:pt x="55221" y="199366"/>
                    </a:moveTo>
                    <a:cubicBezTo>
                      <a:pt x="55159" y="199366"/>
                      <a:pt x="55097" y="199386"/>
                      <a:pt x="55044" y="199426"/>
                    </a:cubicBezTo>
                    <a:cubicBezTo>
                      <a:pt x="54908" y="199521"/>
                      <a:pt x="54878" y="199707"/>
                      <a:pt x="54977" y="199843"/>
                    </a:cubicBezTo>
                    <a:cubicBezTo>
                      <a:pt x="55213" y="200170"/>
                      <a:pt x="55461" y="200488"/>
                      <a:pt x="55713" y="200802"/>
                    </a:cubicBezTo>
                    <a:cubicBezTo>
                      <a:pt x="55771" y="200876"/>
                      <a:pt x="55858" y="200914"/>
                      <a:pt x="55945" y="200914"/>
                    </a:cubicBezTo>
                    <a:cubicBezTo>
                      <a:pt x="56011" y="200914"/>
                      <a:pt x="56078" y="200893"/>
                      <a:pt x="56135" y="200848"/>
                    </a:cubicBezTo>
                    <a:cubicBezTo>
                      <a:pt x="56263" y="200744"/>
                      <a:pt x="56284" y="200559"/>
                      <a:pt x="56181" y="200430"/>
                    </a:cubicBezTo>
                    <a:cubicBezTo>
                      <a:pt x="55933" y="200120"/>
                      <a:pt x="55693" y="199810"/>
                      <a:pt x="55461" y="199487"/>
                    </a:cubicBezTo>
                    <a:cubicBezTo>
                      <a:pt x="55402" y="199408"/>
                      <a:pt x="55312" y="199366"/>
                      <a:pt x="55221" y="199366"/>
                    </a:cubicBezTo>
                    <a:close/>
                    <a:moveTo>
                      <a:pt x="93821" y="199916"/>
                    </a:moveTo>
                    <a:cubicBezTo>
                      <a:pt x="93742" y="199916"/>
                      <a:pt x="93664" y="199947"/>
                      <a:pt x="93607" y="200008"/>
                    </a:cubicBezTo>
                    <a:cubicBezTo>
                      <a:pt x="93334" y="200294"/>
                      <a:pt x="93052" y="200575"/>
                      <a:pt x="92771" y="200848"/>
                    </a:cubicBezTo>
                    <a:cubicBezTo>
                      <a:pt x="92651" y="200960"/>
                      <a:pt x="92647" y="201149"/>
                      <a:pt x="92764" y="201269"/>
                    </a:cubicBezTo>
                    <a:cubicBezTo>
                      <a:pt x="92821" y="201332"/>
                      <a:pt x="92899" y="201361"/>
                      <a:pt x="92978" y="201361"/>
                    </a:cubicBezTo>
                    <a:cubicBezTo>
                      <a:pt x="93052" y="201361"/>
                      <a:pt x="93127" y="201332"/>
                      <a:pt x="93185" y="201278"/>
                    </a:cubicBezTo>
                    <a:cubicBezTo>
                      <a:pt x="93474" y="200996"/>
                      <a:pt x="93760" y="200712"/>
                      <a:pt x="94037" y="200422"/>
                    </a:cubicBezTo>
                    <a:cubicBezTo>
                      <a:pt x="94153" y="200302"/>
                      <a:pt x="94148" y="200112"/>
                      <a:pt x="94029" y="200000"/>
                    </a:cubicBezTo>
                    <a:cubicBezTo>
                      <a:pt x="93970" y="199944"/>
                      <a:pt x="93895" y="199916"/>
                      <a:pt x="93821" y="199916"/>
                    </a:cubicBezTo>
                    <a:close/>
                    <a:moveTo>
                      <a:pt x="56719" y="201230"/>
                    </a:moveTo>
                    <a:cubicBezTo>
                      <a:pt x="56648" y="201230"/>
                      <a:pt x="56577" y="201255"/>
                      <a:pt x="56520" y="201307"/>
                    </a:cubicBezTo>
                    <a:cubicBezTo>
                      <a:pt x="56396" y="201414"/>
                      <a:pt x="56387" y="201605"/>
                      <a:pt x="56495" y="201729"/>
                    </a:cubicBezTo>
                    <a:cubicBezTo>
                      <a:pt x="56763" y="202030"/>
                      <a:pt x="57041" y="202328"/>
                      <a:pt x="57322" y="202613"/>
                    </a:cubicBezTo>
                    <a:cubicBezTo>
                      <a:pt x="57380" y="202675"/>
                      <a:pt x="57458" y="202704"/>
                      <a:pt x="57537" y="202704"/>
                    </a:cubicBezTo>
                    <a:cubicBezTo>
                      <a:pt x="57612" y="202704"/>
                      <a:pt x="57686" y="202675"/>
                      <a:pt x="57744" y="202618"/>
                    </a:cubicBezTo>
                    <a:cubicBezTo>
                      <a:pt x="57864" y="202506"/>
                      <a:pt x="57864" y="202315"/>
                      <a:pt x="57748" y="202196"/>
                    </a:cubicBezTo>
                    <a:cubicBezTo>
                      <a:pt x="57475" y="201914"/>
                      <a:pt x="57206" y="201626"/>
                      <a:pt x="56942" y="201332"/>
                    </a:cubicBezTo>
                    <a:cubicBezTo>
                      <a:pt x="56884" y="201265"/>
                      <a:pt x="56801" y="201230"/>
                      <a:pt x="56719" y="201230"/>
                    </a:cubicBezTo>
                    <a:close/>
                    <a:moveTo>
                      <a:pt x="92102" y="201577"/>
                    </a:moveTo>
                    <a:cubicBezTo>
                      <a:pt x="92031" y="201577"/>
                      <a:pt x="91961" y="201602"/>
                      <a:pt x="91903" y="201654"/>
                    </a:cubicBezTo>
                    <a:cubicBezTo>
                      <a:pt x="91609" y="201914"/>
                      <a:pt x="91308" y="202175"/>
                      <a:pt x="91006" y="202423"/>
                    </a:cubicBezTo>
                    <a:cubicBezTo>
                      <a:pt x="90878" y="202531"/>
                      <a:pt x="90857" y="202717"/>
                      <a:pt x="90965" y="202845"/>
                    </a:cubicBezTo>
                    <a:cubicBezTo>
                      <a:pt x="91022" y="202916"/>
                      <a:pt x="91109" y="202952"/>
                      <a:pt x="91196" y="202952"/>
                    </a:cubicBezTo>
                    <a:cubicBezTo>
                      <a:pt x="91262" y="202952"/>
                      <a:pt x="91329" y="202931"/>
                      <a:pt x="91386" y="202886"/>
                    </a:cubicBezTo>
                    <a:cubicBezTo>
                      <a:pt x="91697" y="202630"/>
                      <a:pt x="91998" y="202365"/>
                      <a:pt x="92300" y="202101"/>
                    </a:cubicBezTo>
                    <a:cubicBezTo>
                      <a:pt x="92424" y="201989"/>
                      <a:pt x="92432" y="201799"/>
                      <a:pt x="92325" y="201675"/>
                    </a:cubicBezTo>
                    <a:cubicBezTo>
                      <a:pt x="92265" y="201611"/>
                      <a:pt x="92184" y="201577"/>
                      <a:pt x="92102" y="201577"/>
                    </a:cubicBezTo>
                    <a:close/>
                    <a:moveTo>
                      <a:pt x="58394" y="202940"/>
                    </a:moveTo>
                    <a:cubicBezTo>
                      <a:pt x="58313" y="202940"/>
                      <a:pt x="58232" y="202972"/>
                      <a:pt x="58173" y="203035"/>
                    </a:cubicBezTo>
                    <a:cubicBezTo>
                      <a:pt x="58062" y="203159"/>
                      <a:pt x="58070" y="203345"/>
                      <a:pt x="58190" y="203456"/>
                    </a:cubicBezTo>
                    <a:cubicBezTo>
                      <a:pt x="58488" y="203734"/>
                      <a:pt x="58790" y="203998"/>
                      <a:pt x="59100" y="204259"/>
                    </a:cubicBezTo>
                    <a:cubicBezTo>
                      <a:pt x="59154" y="204305"/>
                      <a:pt x="59224" y="204330"/>
                      <a:pt x="59290" y="204330"/>
                    </a:cubicBezTo>
                    <a:cubicBezTo>
                      <a:pt x="59377" y="204330"/>
                      <a:pt x="59463" y="204292"/>
                      <a:pt x="59522" y="204221"/>
                    </a:cubicBezTo>
                    <a:cubicBezTo>
                      <a:pt x="59625" y="204093"/>
                      <a:pt x="59608" y="203903"/>
                      <a:pt x="59484" y="203800"/>
                    </a:cubicBezTo>
                    <a:cubicBezTo>
                      <a:pt x="59182" y="203548"/>
                      <a:pt x="58885" y="203288"/>
                      <a:pt x="58595" y="203019"/>
                    </a:cubicBezTo>
                    <a:cubicBezTo>
                      <a:pt x="58538" y="202966"/>
                      <a:pt x="58466" y="202940"/>
                      <a:pt x="58394" y="202940"/>
                    </a:cubicBezTo>
                    <a:close/>
                    <a:moveTo>
                      <a:pt x="90257" y="203098"/>
                    </a:moveTo>
                    <a:cubicBezTo>
                      <a:pt x="90194" y="203098"/>
                      <a:pt x="90130" y="203118"/>
                      <a:pt x="90075" y="203159"/>
                    </a:cubicBezTo>
                    <a:cubicBezTo>
                      <a:pt x="89762" y="203399"/>
                      <a:pt x="89443" y="203630"/>
                      <a:pt x="89121" y="203858"/>
                    </a:cubicBezTo>
                    <a:cubicBezTo>
                      <a:pt x="88984" y="203953"/>
                      <a:pt x="88951" y="204139"/>
                      <a:pt x="89046" y="204271"/>
                    </a:cubicBezTo>
                    <a:cubicBezTo>
                      <a:pt x="89104" y="204354"/>
                      <a:pt x="89195" y="204399"/>
                      <a:pt x="89291" y="204399"/>
                    </a:cubicBezTo>
                    <a:cubicBezTo>
                      <a:pt x="89352" y="204399"/>
                      <a:pt x="89410" y="204383"/>
                      <a:pt x="89464" y="204345"/>
                    </a:cubicBezTo>
                    <a:cubicBezTo>
                      <a:pt x="89791" y="204118"/>
                      <a:pt x="90117" y="203878"/>
                      <a:pt x="90440" y="203635"/>
                    </a:cubicBezTo>
                    <a:cubicBezTo>
                      <a:pt x="90572" y="203536"/>
                      <a:pt x="90596" y="203349"/>
                      <a:pt x="90497" y="203217"/>
                    </a:cubicBezTo>
                    <a:cubicBezTo>
                      <a:pt x="90436" y="203139"/>
                      <a:pt x="90347" y="203098"/>
                      <a:pt x="90257" y="203098"/>
                    </a:cubicBezTo>
                    <a:close/>
                    <a:moveTo>
                      <a:pt x="88298" y="204467"/>
                    </a:moveTo>
                    <a:cubicBezTo>
                      <a:pt x="88243" y="204467"/>
                      <a:pt x="88187" y="204482"/>
                      <a:pt x="88136" y="204515"/>
                    </a:cubicBezTo>
                    <a:cubicBezTo>
                      <a:pt x="87802" y="204727"/>
                      <a:pt x="87467" y="204933"/>
                      <a:pt x="87123" y="205131"/>
                    </a:cubicBezTo>
                    <a:cubicBezTo>
                      <a:pt x="86983" y="205218"/>
                      <a:pt x="86934" y="205400"/>
                      <a:pt x="87016" y="205540"/>
                    </a:cubicBezTo>
                    <a:cubicBezTo>
                      <a:pt x="87074" y="205635"/>
                      <a:pt x="87173" y="205689"/>
                      <a:pt x="87276" y="205689"/>
                    </a:cubicBezTo>
                    <a:cubicBezTo>
                      <a:pt x="87326" y="205689"/>
                      <a:pt x="87380" y="205677"/>
                      <a:pt x="87425" y="205648"/>
                    </a:cubicBezTo>
                    <a:cubicBezTo>
                      <a:pt x="87777" y="205446"/>
                      <a:pt x="88120" y="205235"/>
                      <a:pt x="88459" y="205019"/>
                    </a:cubicBezTo>
                    <a:cubicBezTo>
                      <a:pt x="88596" y="204929"/>
                      <a:pt x="88637" y="204746"/>
                      <a:pt x="88550" y="204606"/>
                    </a:cubicBezTo>
                    <a:cubicBezTo>
                      <a:pt x="88492" y="204516"/>
                      <a:pt x="88396" y="204467"/>
                      <a:pt x="88298" y="204467"/>
                    </a:cubicBezTo>
                    <a:close/>
                    <a:moveTo>
                      <a:pt x="60231" y="204473"/>
                    </a:moveTo>
                    <a:cubicBezTo>
                      <a:pt x="60139" y="204473"/>
                      <a:pt x="60047" y="204515"/>
                      <a:pt x="59988" y="204594"/>
                    </a:cubicBezTo>
                    <a:cubicBezTo>
                      <a:pt x="59889" y="204722"/>
                      <a:pt x="59919" y="204912"/>
                      <a:pt x="60051" y="205011"/>
                    </a:cubicBezTo>
                    <a:cubicBezTo>
                      <a:pt x="60373" y="205251"/>
                      <a:pt x="60700" y="205487"/>
                      <a:pt x="61035" y="205714"/>
                    </a:cubicBezTo>
                    <a:cubicBezTo>
                      <a:pt x="61089" y="205748"/>
                      <a:pt x="61146" y="205763"/>
                      <a:pt x="61204" y="205763"/>
                    </a:cubicBezTo>
                    <a:cubicBezTo>
                      <a:pt x="61299" y="205763"/>
                      <a:pt x="61394" y="205719"/>
                      <a:pt x="61452" y="205631"/>
                    </a:cubicBezTo>
                    <a:cubicBezTo>
                      <a:pt x="61543" y="205496"/>
                      <a:pt x="61506" y="205309"/>
                      <a:pt x="61370" y="205218"/>
                    </a:cubicBezTo>
                    <a:cubicBezTo>
                      <a:pt x="61043" y="204994"/>
                      <a:pt x="60725" y="204767"/>
                      <a:pt x="60406" y="204532"/>
                    </a:cubicBezTo>
                    <a:cubicBezTo>
                      <a:pt x="60354" y="204492"/>
                      <a:pt x="60293" y="204473"/>
                      <a:pt x="60231" y="204473"/>
                    </a:cubicBezTo>
                    <a:close/>
                    <a:moveTo>
                      <a:pt x="86231" y="205674"/>
                    </a:moveTo>
                    <a:cubicBezTo>
                      <a:pt x="86183" y="205674"/>
                      <a:pt x="86135" y="205686"/>
                      <a:pt x="86090" y="205710"/>
                    </a:cubicBezTo>
                    <a:cubicBezTo>
                      <a:pt x="85738" y="205892"/>
                      <a:pt x="85387" y="206070"/>
                      <a:pt x="85032" y="206240"/>
                    </a:cubicBezTo>
                    <a:cubicBezTo>
                      <a:pt x="84883" y="206309"/>
                      <a:pt x="84816" y="206488"/>
                      <a:pt x="84891" y="206637"/>
                    </a:cubicBezTo>
                    <a:cubicBezTo>
                      <a:pt x="84940" y="206748"/>
                      <a:pt x="85048" y="206810"/>
                      <a:pt x="85160" y="206810"/>
                    </a:cubicBezTo>
                    <a:cubicBezTo>
                      <a:pt x="85201" y="206810"/>
                      <a:pt x="85247" y="206797"/>
                      <a:pt x="85288" y="206781"/>
                    </a:cubicBezTo>
                    <a:cubicBezTo>
                      <a:pt x="85652" y="206607"/>
                      <a:pt x="86011" y="206425"/>
                      <a:pt x="86371" y="206235"/>
                    </a:cubicBezTo>
                    <a:cubicBezTo>
                      <a:pt x="86516" y="206160"/>
                      <a:pt x="86570" y="205979"/>
                      <a:pt x="86495" y="205834"/>
                    </a:cubicBezTo>
                    <a:cubicBezTo>
                      <a:pt x="86441" y="205731"/>
                      <a:pt x="86338" y="205674"/>
                      <a:pt x="86231" y="205674"/>
                    </a:cubicBezTo>
                    <a:close/>
                    <a:moveTo>
                      <a:pt x="62212" y="205805"/>
                    </a:moveTo>
                    <a:cubicBezTo>
                      <a:pt x="62109" y="205805"/>
                      <a:pt x="62011" y="205857"/>
                      <a:pt x="61957" y="205950"/>
                    </a:cubicBezTo>
                    <a:cubicBezTo>
                      <a:pt x="61870" y="206095"/>
                      <a:pt x="61915" y="206276"/>
                      <a:pt x="62056" y="206359"/>
                    </a:cubicBezTo>
                    <a:cubicBezTo>
                      <a:pt x="62403" y="206570"/>
                      <a:pt x="62755" y="206769"/>
                      <a:pt x="63114" y="206954"/>
                    </a:cubicBezTo>
                    <a:cubicBezTo>
                      <a:pt x="63156" y="206979"/>
                      <a:pt x="63205" y="206988"/>
                      <a:pt x="63251" y="206988"/>
                    </a:cubicBezTo>
                    <a:cubicBezTo>
                      <a:pt x="63358" y="206988"/>
                      <a:pt x="63461" y="206929"/>
                      <a:pt x="63516" y="206830"/>
                    </a:cubicBezTo>
                    <a:cubicBezTo>
                      <a:pt x="63594" y="206686"/>
                      <a:pt x="63536" y="206504"/>
                      <a:pt x="63392" y="206425"/>
                    </a:cubicBezTo>
                    <a:cubicBezTo>
                      <a:pt x="63044" y="206244"/>
                      <a:pt x="62701" y="206049"/>
                      <a:pt x="62366" y="205847"/>
                    </a:cubicBezTo>
                    <a:cubicBezTo>
                      <a:pt x="62317" y="205819"/>
                      <a:pt x="62264" y="205805"/>
                      <a:pt x="62212" y="205805"/>
                    </a:cubicBezTo>
                    <a:close/>
                    <a:moveTo>
                      <a:pt x="84069" y="206702"/>
                    </a:moveTo>
                    <a:cubicBezTo>
                      <a:pt x="84030" y="206702"/>
                      <a:pt x="83990" y="206710"/>
                      <a:pt x="83952" y="206727"/>
                    </a:cubicBezTo>
                    <a:cubicBezTo>
                      <a:pt x="83589" y="206880"/>
                      <a:pt x="83221" y="207029"/>
                      <a:pt x="82849" y="207166"/>
                    </a:cubicBezTo>
                    <a:cubicBezTo>
                      <a:pt x="82696" y="207223"/>
                      <a:pt x="82617" y="207397"/>
                      <a:pt x="82675" y="207550"/>
                    </a:cubicBezTo>
                    <a:cubicBezTo>
                      <a:pt x="82721" y="207670"/>
                      <a:pt x="82836" y="207744"/>
                      <a:pt x="82956" y="207744"/>
                    </a:cubicBezTo>
                    <a:cubicBezTo>
                      <a:pt x="82989" y="207744"/>
                      <a:pt x="83026" y="207740"/>
                      <a:pt x="83059" y="207728"/>
                    </a:cubicBezTo>
                    <a:cubicBezTo>
                      <a:pt x="83440" y="207583"/>
                      <a:pt x="83812" y="207434"/>
                      <a:pt x="84184" y="207277"/>
                    </a:cubicBezTo>
                    <a:cubicBezTo>
                      <a:pt x="84337" y="207211"/>
                      <a:pt x="84407" y="207038"/>
                      <a:pt x="84341" y="206885"/>
                    </a:cubicBezTo>
                    <a:cubicBezTo>
                      <a:pt x="84295" y="206770"/>
                      <a:pt x="84184" y="206702"/>
                      <a:pt x="84069" y="206702"/>
                    </a:cubicBezTo>
                    <a:close/>
                    <a:moveTo>
                      <a:pt x="64325" y="206920"/>
                    </a:moveTo>
                    <a:cubicBezTo>
                      <a:pt x="64211" y="206920"/>
                      <a:pt x="64101" y="206985"/>
                      <a:pt x="64049" y="207095"/>
                    </a:cubicBezTo>
                    <a:cubicBezTo>
                      <a:pt x="63982" y="207244"/>
                      <a:pt x="64045" y="207422"/>
                      <a:pt x="64198" y="207492"/>
                    </a:cubicBezTo>
                    <a:cubicBezTo>
                      <a:pt x="64562" y="207662"/>
                      <a:pt x="64934" y="207818"/>
                      <a:pt x="65310" y="207967"/>
                    </a:cubicBezTo>
                    <a:cubicBezTo>
                      <a:pt x="65347" y="207984"/>
                      <a:pt x="65384" y="207988"/>
                      <a:pt x="65421" y="207988"/>
                    </a:cubicBezTo>
                    <a:cubicBezTo>
                      <a:pt x="65537" y="207988"/>
                      <a:pt x="65653" y="207918"/>
                      <a:pt x="65699" y="207803"/>
                    </a:cubicBezTo>
                    <a:cubicBezTo>
                      <a:pt x="65760" y="207645"/>
                      <a:pt x="65686" y="207471"/>
                      <a:pt x="65529" y="207414"/>
                    </a:cubicBezTo>
                    <a:cubicBezTo>
                      <a:pt x="65165" y="207269"/>
                      <a:pt x="64801" y="207112"/>
                      <a:pt x="64446" y="206946"/>
                    </a:cubicBezTo>
                    <a:cubicBezTo>
                      <a:pt x="64406" y="206929"/>
                      <a:pt x="64365" y="206920"/>
                      <a:pt x="64325" y="206920"/>
                    </a:cubicBezTo>
                    <a:close/>
                    <a:moveTo>
                      <a:pt x="81825" y="207544"/>
                    </a:moveTo>
                    <a:cubicBezTo>
                      <a:pt x="81794" y="207544"/>
                      <a:pt x="81763" y="207549"/>
                      <a:pt x="81732" y="207559"/>
                    </a:cubicBezTo>
                    <a:cubicBezTo>
                      <a:pt x="81356" y="207683"/>
                      <a:pt x="80980" y="207794"/>
                      <a:pt x="80599" y="207902"/>
                    </a:cubicBezTo>
                    <a:cubicBezTo>
                      <a:pt x="80438" y="207946"/>
                      <a:pt x="80347" y="208112"/>
                      <a:pt x="80393" y="208269"/>
                    </a:cubicBezTo>
                    <a:cubicBezTo>
                      <a:pt x="80429" y="208402"/>
                      <a:pt x="80549" y="208488"/>
                      <a:pt x="80677" y="208488"/>
                    </a:cubicBezTo>
                    <a:cubicBezTo>
                      <a:pt x="80707" y="208488"/>
                      <a:pt x="80732" y="208484"/>
                      <a:pt x="80761" y="208476"/>
                    </a:cubicBezTo>
                    <a:cubicBezTo>
                      <a:pt x="81149" y="208368"/>
                      <a:pt x="81534" y="208253"/>
                      <a:pt x="81918" y="208129"/>
                    </a:cubicBezTo>
                    <a:cubicBezTo>
                      <a:pt x="82076" y="208075"/>
                      <a:pt x="82158" y="207906"/>
                      <a:pt x="82108" y="207748"/>
                    </a:cubicBezTo>
                    <a:cubicBezTo>
                      <a:pt x="82065" y="207622"/>
                      <a:pt x="81950" y="207544"/>
                      <a:pt x="81825" y="207544"/>
                    </a:cubicBezTo>
                    <a:close/>
                    <a:moveTo>
                      <a:pt x="66546" y="207800"/>
                    </a:moveTo>
                    <a:cubicBezTo>
                      <a:pt x="66422" y="207800"/>
                      <a:pt x="66304" y="207878"/>
                      <a:pt x="66260" y="208005"/>
                    </a:cubicBezTo>
                    <a:cubicBezTo>
                      <a:pt x="66207" y="208162"/>
                      <a:pt x="66294" y="208332"/>
                      <a:pt x="66451" y="208385"/>
                    </a:cubicBezTo>
                    <a:cubicBezTo>
                      <a:pt x="66831" y="208509"/>
                      <a:pt x="67216" y="208629"/>
                      <a:pt x="67609" y="208736"/>
                    </a:cubicBezTo>
                    <a:cubicBezTo>
                      <a:pt x="67638" y="208740"/>
                      <a:pt x="67663" y="208745"/>
                      <a:pt x="67687" y="208745"/>
                    </a:cubicBezTo>
                    <a:cubicBezTo>
                      <a:pt x="67819" y="208745"/>
                      <a:pt x="67939" y="208658"/>
                      <a:pt x="67976" y="208526"/>
                    </a:cubicBezTo>
                    <a:cubicBezTo>
                      <a:pt x="68022" y="208364"/>
                      <a:pt x="67927" y="208203"/>
                      <a:pt x="67766" y="208158"/>
                    </a:cubicBezTo>
                    <a:cubicBezTo>
                      <a:pt x="67386" y="208055"/>
                      <a:pt x="67009" y="207939"/>
                      <a:pt x="66637" y="207815"/>
                    </a:cubicBezTo>
                    <a:cubicBezTo>
                      <a:pt x="66607" y="207805"/>
                      <a:pt x="66576" y="207800"/>
                      <a:pt x="66546" y="207800"/>
                    </a:cubicBezTo>
                    <a:close/>
                    <a:moveTo>
                      <a:pt x="79523" y="208192"/>
                    </a:moveTo>
                    <a:cubicBezTo>
                      <a:pt x="79500" y="208192"/>
                      <a:pt x="79477" y="208194"/>
                      <a:pt x="79454" y="208200"/>
                    </a:cubicBezTo>
                    <a:cubicBezTo>
                      <a:pt x="79070" y="208286"/>
                      <a:pt x="78685" y="208368"/>
                      <a:pt x="78296" y="208443"/>
                    </a:cubicBezTo>
                    <a:cubicBezTo>
                      <a:pt x="78135" y="208472"/>
                      <a:pt x="78028" y="208629"/>
                      <a:pt x="78057" y="208790"/>
                    </a:cubicBezTo>
                    <a:cubicBezTo>
                      <a:pt x="78086" y="208935"/>
                      <a:pt x="78210" y="209034"/>
                      <a:pt x="78351" y="209034"/>
                    </a:cubicBezTo>
                    <a:cubicBezTo>
                      <a:pt x="78370" y="209034"/>
                      <a:pt x="78387" y="209034"/>
                      <a:pt x="78408" y="209030"/>
                    </a:cubicBezTo>
                    <a:cubicBezTo>
                      <a:pt x="78805" y="208956"/>
                      <a:pt x="79198" y="208869"/>
                      <a:pt x="79591" y="208778"/>
                    </a:cubicBezTo>
                    <a:cubicBezTo>
                      <a:pt x="79752" y="208740"/>
                      <a:pt x="79851" y="208580"/>
                      <a:pt x="79814" y="208418"/>
                    </a:cubicBezTo>
                    <a:cubicBezTo>
                      <a:pt x="79782" y="208284"/>
                      <a:pt x="79659" y="208192"/>
                      <a:pt x="79523" y="208192"/>
                    </a:cubicBezTo>
                    <a:close/>
                    <a:moveTo>
                      <a:pt x="68847" y="208431"/>
                    </a:moveTo>
                    <a:cubicBezTo>
                      <a:pt x="68712" y="208431"/>
                      <a:pt x="68587" y="208527"/>
                      <a:pt x="68556" y="208666"/>
                    </a:cubicBezTo>
                    <a:cubicBezTo>
                      <a:pt x="68522" y="208828"/>
                      <a:pt x="68626" y="208988"/>
                      <a:pt x="68787" y="209022"/>
                    </a:cubicBezTo>
                    <a:cubicBezTo>
                      <a:pt x="69180" y="209105"/>
                      <a:pt x="69577" y="209179"/>
                      <a:pt x="69978" y="209245"/>
                    </a:cubicBezTo>
                    <a:lnTo>
                      <a:pt x="70027" y="209245"/>
                    </a:lnTo>
                    <a:cubicBezTo>
                      <a:pt x="70168" y="209245"/>
                      <a:pt x="70296" y="209142"/>
                      <a:pt x="70321" y="208993"/>
                    </a:cubicBezTo>
                    <a:cubicBezTo>
                      <a:pt x="70346" y="208832"/>
                      <a:pt x="70234" y="208679"/>
                      <a:pt x="70073" y="208654"/>
                    </a:cubicBezTo>
                    <a:cubicBezTo>
                      <a:pt x="69680" y="208591"/>
                      <a:pt x="69296" y="208517"/>
                      <a:pt x="68911" y="208439"/>
                    </a:cubicBezTo>
                    <a:cubicBezTo>
                      <a:pt x="68889" y="208434"/>
                      <a:pt x="68868" y="208431"/>
                      <a:pt x="68847" y="208431"/>
                    </a:cubicBezTo>
                    <a:close/>
                    <a:moveTo>
                      <a:pt x="77173" y="208634"/>
                    </a:moveTo>
                    <a:cubicBezTo>
                      <a:pt x="77159" y="208634"/>
                      <a:pt x="77144" y="208635"/>
                      <a:pt x="77130" y="208637"/>
                    </a:cubicBezTo>
                    <a:cubicBezTo>
                      <a:pt x="76742" y="208696"/>
                      <a:pt x="76349" y="208740"/>
                      <a:pt x="75956" y="208782"/>
                    </a:cubicBezTo>
                    <a:cubicBezTo>
                      <a:pt x="75790" y="208799"/>
                      <a:pt x="75671" y="208948"/>
                      <a:pt x="75687" y="209112"/>
                    </a:cubicBezTo>
                    <a:cubicBezTo>
                      <a:pt x="75704" y="209266"/>
                      <a:pt x="75832" y="209377"/>
                      <a:pt x="75985" y="209377"/>
                    </a:cubicBezTo>
                    <a:lnTo>
                      <a:pt x="76014" y="209377"/>
                    </a:lnTo>
                    <a:cubicBezTo>
                      <a:pt x="76420" y="209336"/>
                      <a:pt x="76820" y="209286"/>
                      <a:pt x="77213" y="209229"/>
                    </a:cubicBezTo>
                    <a:cubicBezTo>
                      <a:pt x="77378" y="209204"/>
                      <a:pt x="77490" y="209055"/>
                      <a:pt x="77469" y="208889"/>
                    </a:cubicBezTo>
                    <a:cubicBezTo>
                      <a:pt x="77447" y="208743"/>
                      <a:pt x="77315" y="208634"/>
                      <a:pt x="77173" y="208634"/>
                    </a:cubicBezTo>
                    <a:close/>
                    <a:moveTo>
                      <a:pt x="71214" y="208802"/>
                    </a:moveTo>
                    <a:cubicBezTo>
                      <a:pt x="71059" y="208802"/>
                      <a:pt x="70927" y="208914"/>
                      <a:pt x="70912" y="209072"/>
                    </a:cubicBezTo>
                    <a:cubicBezTo>
                      <a:pt x="70895" y="209236"/>
                      <a:pt x="71016" y="209381"/>
                      <a:pt x="71181" y="209398"/>
                    </a:cubicBezTo>
                    <a:cubicBezTo>
                      <a:pt x="71578" y="209440"/>
                      <a:pt x="71983" y="209469"/>
                      <a:pt x="72388" y="209490"/>
                    </a:cubicBezTo>
                    <a:lnTo>
                      <a:pt x="72401" y="209490"/>
                    </a:lnTo>
                    <a:cubicBezTo>
                      <a:pt x="72562" y="209490"/>
                      <a:pt x="72694" y="209365"/>
                      <a:pt x="72702" y="209204"/>
                    </a:cubicBezTo>
                    <a:cubicBezTo>
                      <a:pt x="72710" y="209038"/>
                      <a:pt x="72582" y="208898"/>
                      <a:pt x="72417" y="208889"/>
                    </a:cubicBezTo>
                    <a:cubicBezTo>
                      <a:pt x="72020" y="208873"/>
                      <a:pt x="71628" y="208845"/>
                      <a:pt x="71239" y="208803"/>
                    </a:cubicBezTo>
                    <a:cubicBezTo>
                      <a:pt x="71230" y="208802"/>
                      <a:pt x="71222" y="208802"/>
                      <a:pt x="71214" y="208802"/>
                    </a:cubicBezTo>
                    <a:close/>
                    <a:moveTo>
                      <a:pt x="74795" y="208877"/>
                    </a:moveTo>
                    <a:cubicBezTo>
                      <a:pt x="74789" y="208877"/>
                      <a:pt x="74784" y="208877"/>
                      <a:pt x="74778" y="208877"/>
                    </a:cubicBezTo>
                    <a:cubicBezTo>
                      <a:pt x="74381" y="208902"/>
                      <a:pt x="73984" y="208914"/>
                      <a:pt x="73595" y="208914"/>
                    </a:cubicBezTo>
                    <a:cubicBezTo>
                      <a:pt x="73430" y="208919"/>
                      <a:pt x="73298" y="209051"/>
                      <a:pt x="73298" y="209217"/>
                    </a:cubicBezTo>
                    <a:cubicBezTo>
                      <a:pt x="73302" y="209381"/>
                      <a:pt x="73434" y="209514"/>
                      <a:pt x="73599" y="209514"/>
                    </a:cubicBezTo>
                    <a:cubicBezTo>
                      <a:pt x="74000" y="209509"/>
                      <a:pt x="74401" y="209497"/>
                      <a:pt x="74811" y="209477"/>
                    </a:cubicBezTo>
                    <a:cubicBezTo>
                      <a:pt x="74977" y="209465"/>
                      <a:pt x="75101" y="209324"/>
                      <a:pt x="75092" y="209158"/>
                    </a:cubicBezTo>
                    <a:cubicBezTo>
                      <a:pt x="75084" y="209002"/>
                      <a:pt x="74971" y="208877"/>
                      <a:pt x="74795" y="208877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3737975" y="1186550"/>
                <a:ext cx="1905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81" extrusionOk="0">
                    <a:moveTo>
                      <a:pt x="433" y="0"/>
                    </a:moveTo>
                    <a:cubicBezTo>
                      <a:pt x="294" y="0"/>
                      <a:pt x="170" y="101"/>
                      <a:pt x="141" y="241"/>
                    </a:cubicBezTo>
                    <a:lnTo>
                      <a:pt x="33" y="829"/>
                    </a:lnTo>
                    <a:cubicBezTo>
                      <a:pt x="0" y="994"/>
                      <a:pt x="108" y="1147"/>
                      <a:pt x="273" y="1176"/>
                    </a:cubicBezTo>
                    <a:cubicBezTo>
                      <a:pt x="290" y="1180"/>
                      <a:pt x="306" y="1180"/>
                      <a:pt x="327" y="1180"/>
                    </a:cubicBezTo>
                    <a:cubicBezTo>
                      <a:pt x="468" y="1180"/>
                      <a:pt x="596" y="1081"/>
                      <a:pt x="621" y="936"/>
                    </a:cubicBezTo>
                    <a:lnTo>
                      <a:pt x="728" y="354"/>
                    </a:lnTo>
                    <a:cubicBezTo>
                      <a:pt x="761" y="192"/>
                      <a:pt x="653" y="35"/>
                      <a:pt x="493" y="6"/>
                    </a:cubicBezTo>
                    <a:cubicBezTo>
                      <a:pt x="473" y="2"/>
                      <a:pt x="453" y="0"/>
                      <a:pt x="43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2080750" y="1254075"/>
                <a:ext cx="1253300" cy="1253200"/>
              </a:xfrm>
              <a:custGeom>
                <a:avLst/>
                <a:gdLst/>
                <a:ahLst/>
                <a:cxnLst/>
                <a:rect l="l" t="t" r="r" b="b"/>
                <a:pathLst>
                  <a:path w="50132" h="50128" extrusionOk="0">
                    <a:moveTo>
                      <a:pt x="25064" y="0"/>
                    </a:moveTo>
                    <a:cubicBezTo>
                      <a:pt x="11221" y="0"/>
                      <a:pt x="1" y="11222"/>
                      <a:pt x="1" y="25065"/>
                    </a:cubicBezTo>
                    <a:cubicBezTo>
                      <a:pt x="1" y="38907"/>
                      <a:pt x="11221" y="50128"/>
                      <a:pt x="25064" y="50128"/>
                    </a:cubicBezTo>
                    <a:cubicBezTo>
                      <a:pt x="38906" y="50128"/>
                      <a:pt x="50132" y="38907"/>
                      <a:pt x="50132" y="25065"/>
                    </a:cubicBezTo>
                    <a:cubicBezTo>
                      <a:pt x="50132" y="11222"/>
                      <a:pt x="38906" y="0"/>
                      <a:pt x="25064" y="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2073300" y="1246525"/>
                <a:ext cx="1268200" cy="1268200"/>
              </a:xfrm>
              <a:custGeom>
                <a:avLst/>
                <a:gdLst/>
                <a:ahLst/>
                <a:cxnLst/>
                <a:rect l="l" t="t" r="r" b="b"/>
                <a:pathLst>
                  <a:path w="50728" h="50728" extrusionOk="0">
                    <a:moveTo>
                      <a:pt x="25362" y="600"/>
                    </a:moveTo>
                    <a:cubicBezTo>
                      <a:pt x="39019" y="600"/>
                      <a:pt x="50127" y="11710"/>
                      <a:pt x="50127" y="25367"/>
                    </a:cubicBezTo>
                    <a:cubicBezTo>
                      <a:pt x="50127" y="39022"/>
                      <a:pt x="39019" y="50132"/>
                      <a:pt x="25362" y="50132"/>
                    </a:cubicBezTo>
                    <a:cubicBezTo>
                      <a:pt x="11706" y="50132"/>
                      <a:pt x="596" y="39022"/>
                      <a:pt x="596" y="25367"/>
                    </a:cubicBezTo>
                    <a:cubicBezTo>
                      <a:pt x="596" y="11710"/>
                      <a:pt x="11706" y="600"/>
                      <a:pt x="25362" y="600"/>
                    </a:cubicBezTo>
                    <a:close/>
                    <a:moveTo>
                      <a:pt x="25362" y="1"/>
                    </a:moveTo>
                    <a:cubicBezTo>
                      <a:pt x="11378" y="1"/>
                      <a:pt x="1" y="11379"/>
                      <a:pt x="1" y="25367"/>
                    </a:cubicBezTo>
                    <a:cubicBezTo>
                      <a:pt x="1" y="39349"/>
                      <a:pt x="11378" y="50728"/>
                      <a:pt x="25362" y="50728"/>
                    </a:cubicBezTo>
                    <a:cubicBezTo>
                      <a:pt x="39349" y="50728"/>
                      <a:pt x="50728" y="39349"/>
                      <a:pt x="50728" y="25367"/>
                    </a:cubicBezTo>
                    <a:cubicBezTo>
                      <a:pt x="50728" y="11379"/>
                      <a:pt x="39349" y="1"/>
                      <a:pt x="253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2139350" y="1202225"/>
                <a:ext cx="1086575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43463" h="52202" extrusionOk="0">
                    <a:moveTo>
                      <a:pt x="27220" y="0"/>
                    </a:moveTo>
                    <a:cubicBezTo>
                      <a:pt x="22368" y="0"/>
                      <a:pt x="16785" y="2511"/>
                      <a:pt x="13604" y="7173"/>
                    </a:cubicBezTo>
                    <a:cubicBezTo>
                      <a:pt x="9225" y="13585"/>
                      <a:pt x="14537" y="19212"/>
                      <a:pt x="11726" y="22181"/>
                    </a:cubicBezTo>
                    <a:cubicBezTo>
                      <a:pt x="8910" y="25154"/>
                      <a:pt x="1563" y="25311"/>
                      <a:pt x="782" y="31248"/>
                    </a:cubicBezTo>
                    <a:cubicBezTo>
                      <a:pt x="0" y="37189"/>
                      <a:pt x="5942" y="37970"/>
                      <a:pt x="5471" y="39848"/>
                    </a:cubicBezTo>
                    <a:cubicBezTo>
                      <a:pt x="5045" y="41563"/>
                      <a:pt x="3056" y="41323"/>
                      <a:pt x="3672" y="43420"/>
                    </a:cubicBezTo>
                    <a:cubicBezTo>
                      <a:pt x="8270" y="48795"/>
                      <a:pt x="15096" y="52202"/>
                      <a:pt x="22720" y="52202"/>
                    </a:cubicBezTo>
                    <a:cubicBezTo>
                      <a:pt x="27937" y="52202"/>
                      <a:pt x="32780" y="50597"/>
                      <a:pt x="36789" y="47869"/>
                    </a:cubicBezTo>
                    <a:cubicBezTo>
                      <a:pt x="38576" y="45752"/>
                      <a:pt x="39659" y="43519"/>
                      <a:pt x="39709" y="41725"/>
                    </a:cubicBezTo>
                    <a:cubicBezTo>
                      <a:pt x="39866" y="36251"/>
                      <a:pt x="34081" y="32186"/>
                      <a:pt x="33767" y="29528"/>
                    </a:cubicBezTo>
                    <a:cubicBezTo>
                      <a:pt x="33457" y="26874"/>
                      <a:pt x="35959" y="20932"/>
                      <a:pt x="35959" y="20932"/>
                    </a:cubicBezTo>
                    <a:cubicBezTo>
                      <a:pt x="35959" y="20932"/>
                      <a:pt x="40333" y="20308"/>
                      <a:pt x="41896" y="16397"/>
                    </a:cubicBezTo>
                    <a:cubicBezTo>
                      <a:pt x="43463" y="12489"/>
                      <a:pt x="37522" y="3732"/>
                      <a:pt x="32204" y="1078"/>
                    </a:cubicBezTo>
                    <a:cubicBezTo>
                      <a:pt x="30755" y="353"/>
                      <a:pt x="29039" y="0"/>
                      <a:pt x="272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2138625" y="1195475"/>
                <a:ext cx="1096825" cy="1319250"/>
              </a:xfrm>
              <a:custGeom>
                <a:avLst/>
                <a:gdLst/>
                <a:ahLst/>
                <a:cxnLst/>
                <a:rect l="l" t="t" r="r" b="b"/>
                <a:pathLst>
                  <a:path w="43873" h="52770" extrusionOk="0">
                    <a:moveTo>
                      <a:pt x="27281" y="587"/>
                    </a:moveTo>
                    <a:cubicBezTo>
                      <a:pt x="29066" y="587"/>
                      <a:pt x="30731" y="928"/>
                      <a:pt x="32101" y="1613"/>
                    </a:cubicBezTo>
                    <a:cubicBezTo>
                      <a:pt x="37542" y="4333"/>
                      <a:pt x="43074" y="12991"/>
                      <a:pt x="41648" y="16555"/>
                    </a:cubicBezTo>
                    <a:cubicBezTo>
                      <a:pt x="40171" y="20251"/>
                      <a:pt x="35988" y="20900"/>
                      <a:pt x="35942" y="20904"/>
                    </a:cubicBezTo>
                    <a:lnTo>
                      <a:pt x="35777" y="20929"/>
                    </a:lnTo>
                    <a:lnTo>
                      <a:pt x="35711" y="21087"/>
                    </a:lnTo>
                    <a:cubicBezTo>
                      <a:pt x="35607" y="21331"/>
                      <a:pt x="33185" y="27131"/>
                      <a:pt x="33503" y="29835"/>
                    </a:cubicBezTo>
                    <a:cubicBezTo>
                      <a:pt x="33631" y="30943"/>
                      <a:pt x="34595" y="32212"/>
                      <a:pt x="35711" y="33689"/>
                    </a:cubicBezTo>
                    <a:cubicBezTo>
                      <a:pt x="37414" y="35933"/>
                      <a:pt x="39531" y="38733"/>
                      <a:pt x="39440" y="41986"/>
                    </a:cubicBezTo>
                    <a:cubicBezTo>
                      <a:pt x="39390" y="43673"/>
                      <a:pt x="38365" y="45835"/>
                      <a:pt x="36616" y="47915"/>
                    </a:cubicBezTo>
                    <a:cubicBezTo>
                      <a:pt x="32506" y="50703"/>
                      <a:pt x="27714" y="52174"/>
                      <a:pt x="22749" y="52174"/>
                    </a:cubicBezTo>
                    <a:cubicBezTo>
                      <a:pt x="15526" y="52174"/>
                      <a:pt x="8687" y="49028"/>
                      <a:pt x="3970" y="43545"/>
                    </a:cubicBezTo>
                    <a:cubicBezTo>
                      <a:pt x="3701" y="42566"/>
                      <a:pt x="4073" y="42255"/>
                      <a:pt x="4636" y="41792"/>
                    </a:cubicBezTo>
                    <a:cubicBezTo>
                      <a:pt x="5082" y="41425"/>
                      <a:pt x="5586" y="41007"/>
                      <a:pt x="5789" y="40188"/>
                    </a:cubicBezTo>
                    <a:cubicBezTo>
                      <a:pt x="6012" y="39307"/>
                      <a:pt x="5193" y="38675"/>
                      <a:pt x="4243" y="37939"/>
                    </a:cubicBezTo>
                    <a:cubicBezTo>
                      <a:pt x="2721" y="36756"/>
                      <a:pt x="638" y="35136"/>
                      <a:pt x="1109" y="31559"/>
                    </a:cubicBezTo>
                    <a:cubicBezTo>
                      <a:pt x="1588" y="27905"/>
                      <a:pt x="4664" y="26540"/>
                      <a:pt x="7637" y="25221"/>
                    </a:cubicBezTo>
                    <a:cubicBezTo>
                      <a:pt x="9328" y="24468"/>
                      <a:pt x="10924" y="23762"/>
                      <a:pt x="11971" y="22657"/>
                    </a:cubicBezTo>
                    <a:cubicBezTo>
                      <a:pt x="13305" y="21247"/>
                      <a:pt x="12963" y="19341"/>
                      <a:pt x="12566" y="17129"/>
                    </a:cubicBezTo>
                    <a:cubicBezTo>
                      <a:pt x="12057" y="14310"/>
                      <a:pt x="11482" y="11114"/>
                      <a:pt x="13876" y="7612"/>
                    </a:cubicBezTo>
                    <a:cubicBezTo>
                      <a:pt x="17066" y="2943"/>
                      <a:pt x="22590" y="587"/>
                      <a:pt x="27281" y="587"/>
                    </a:cubicBezTo>
                    <a:close/>
                    <a:moveTo>
                      <a:pt x="27305" y="1"/>
                    </a:moveTo>
                    <a:cubicBezTo>
                      <a:pt x="22422" y="1"/>
                      <a:pt x="16689" y="2438"/>
                      <a:pt x="13385" y="7273"/>
                    </a:cubicBezTo>
                    <a:cubicBezTo>
                      <a:pt x="10854" y="10981"/>
                      <a:pt x="11478" y="14450"/>
                      <a:pt x="11978" y="17238"/>
                    </a:cubicBezTo>
                    <a:cubicBezTo>
                      <a:pt x="12363" y="19371"/>
                      <a:pt x="12665" y="21058"/>
                      <a:pt x="11536" y="22249"/>
                    </a:cubicBezTo>
                    <a:cubicBezTo>
                      <a:pt x="10572" y="23261"/>
                      <a:pt x="9030" y="23947"/>
                      <a:pt x="7393" y="24675"/>
                    </a:cubicBezTo>
                    <a:cubicBezTo>
                      <a:pt x="4416" y="25995"/>
                      <a:pt x="1039" y="27495"/>
                      <a:pt x="514" y="31481"/>
                    </a:cubicBezTo>
                    <a:cubicBezTo>
                      <a:pt x="1" y="35400"/>
                      <a:pt x="2332" y="37211"/>
                      <a:pt x="3878" y="38410"/>
                    </a:cubicBezTo>
                    <a:cubicBezTo>
                      <a:pt x="4780" y="39113"/>
                      <a:pt x="5330" y="39568"/>
                      <a:pt x="5210" y="40043"/>
                    </a:cubicBezTo>
                    <a:cubicBezTo>
                      <a:pt x="5053" y="40668"/>
                      <a:pt x="4664" y="40990"/>
                      <a:pt x="4256" y="41333"/>
                    </a:cubicBezTo>
                    <a:cubicBezTo>
                      <a:pt x="3668" y="41817"/>
                      <a:pt x="2998" y="42371"/>
                      <a:pt x="3412" y="43776"/>
                    </a:cubicBezTo>
                    <a:lnTo>
                      <a:pt x="3474" y="43885"/>
                    </a:lnTo>
                    <a:cubicBezTo>
                      <a:pt x="8303" y="49532"/>
                      <a:pt x="15331" y="52770"/>
                      <a:pt x="22749" y="52770"/>
                    </a:cubicBezTo>
                    <a:cubicBezTo>
                      <a:pt x="27847" y="52770"/>
                      <a:pt x="32771" y="51256"/>
                      <a:pt x="36988" y="48387"/>
                    </a:cubicBezTo>
                    <a:lnTo>
                      <a:pt x="37051" y="48333"/>
                    </a:lnTo>
                    <a:cubicBezTo>
                      <a:pt x="38894" y="46142"/>
                      <a:pt x="39986" y="43831"/>
                      <a:pt x="40035" y="42003"/>
                    </a:cubicBezTo>
                    <a:cubicBezTo>
                      <a:pt x="40135" y="38538"/>
                      <a:pt x="37948" y="35649"/>
                      <a:pt x="36186" y="33325"/>
                    </a:cubicBezTo>
                    <a:cubicBezTo>
                      <a:pt x="35124" y="31923"/>
                      <a:pt x="34206" y="30712"/>
                      <a:pt x="34094" y="29765"/>
                    </a:cubicBezTo>
                    <a:cubicBezTo>
                      <a:pt x="33821" y="27445"/>
                      <a:pt x="35818" y="22405"/>
                      <a:pt x="36198" y="21467"/>
                    </a:cubicBezTo>
                    <a:cubicBezTo>
                      <a:pt x="37055" y="21306"/>
                      <a:pt x="40755" y="20404"/>
                      <a:pt x="42206" y="16778"/>
                    </a:cubicBezTo>
                    <a:cubicBezTo>
                      <a:pt x="43873" y="12614"/>
                      <a:pt x="37671" y="3730"/>
                      <a:pt x="32366" y="1079"/>
                    </a:cubicBezTo>
                    <a:cubicBezTo>
                      <a:pt x="30927" y="359"/>
                      <a:pt x="29179" y="1"/>
                      <a:pt x="273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2292425" y="1372450"/>
                <a:ext cx="670875" cy="950025"/>
              </a:xfrm>
              <a:custGeom>
                <a:avLst/>
                <a:gdLst/>
                <a:ahLst/>
                <a:cxnLst/>
                <a:rect l="l" t="t" r="r" b="b"/>
                <a:pathLst>
                  <a:path w="26835" h="38001" extrusionOk="0">
                    <a:moveTo>
                      <a:pt x="26100" y="0"/>
                    </a:moveTo>
                    <a:cubicBezTo>
                      <a:pt x="26072" y="0"/>
                      <a:pt x="26043" y="5"/>
                      <a:pt x="26016" y="16"/>
                    </a:cubicBezTo>
                    <a:cubicBezTo>
                      <a:pt x="25899" y="62"/>
                      <a:pt x="25846" y="194"/>
                      <a:pt x="25892" y="310"/>
                    </a:cubicBezTo>
                    <a:cubicBezTo>
                      <a:pt x="25896" y="318"/>
                      <a:pt x="26346" y="1467"/>
                      <a:pt x="25743" y="2835"/>
                    </a:cubicBezTo>
                    <a:cubicBezTo>
                      <a:pt x="25126" y="4225"/>
                      <a:pt x="23680" y="5354"/>
                      <a:pt x="21438" y="6184"/>
                    </a:cubicBezTo>
                    <a:cubicBezTo>
                      <a:pt x="19247" y="6999"/>
                      <a:pt x="17242" y="7363"/>
                      <a:pt x="15473" y="7682"/>
                    </a:cubicBezTo>
                    <a:cubicBezTo>
                      <a:pt x="12334" y="8256"/>
                      <a:pt x="9853" y="8707"/>
                      <a:pt x="8790" y="11424"/>
                    </a:cubicBezTo>
                    <a:cubicBezTo>
                      <a:pt x="7550" y="14594"/>
                      <a:pt x="7997" y="17000"/>
                      <a:pt x="8357" y="18935"/>
                    </a:cubicBezTo>
                    <a:cubicBezTo>
                      <a:pt x="8460" y="19502"/>
                      <a:pt x="8559" y="20036"/>
                      <a:pt x="8601" y="20515"/>
                    </a:cubicBezTo>
                    <a:cubicBezTo>
                      <a:pt x="8675" y="21416"/>
                      <a:pt x="7625" y="21797"/>
                      <a:pt x="5769" y="22384"/>
                    </a:cubicBezTo>
                    <a:cubicBezTo>
                      <a:pt x="4251" y="22868"/>
                      <a:pt x="2361" y="23467"/>
                      <a:pt x="919" y="24736"/>
                    </a:cubicBezTo>
                    <a:cubicBezTo>
                      <a:pt x="302" y="25278"/>
                      <a:pt x="1" y="25890"/>
                      <a:pt x="18" y="26551"/>
                    </a:cubicBezTo>
                    <a:cubicBezTo>
                      <a:pt x="58" y="28209"/>
                      <a:pt x="2126" y="29851"/>
                      <a:pt x="3792" y="31174"/>
                    </a:cubicBezTo>
                    <a:cubicBezTo>
                      <a:pt x="4470" y="31716"/>
                      <a:pt x="5115" y="32224"/>
                      <a:pt x="5483" y="32634"/>
                    </a:cubicBezTo>
                    <a:cubicBezTo>
                      <a:pt x="6235" y="33472"/>
                      <a:pt x="6533" y="34535"/>
                      <a:pt x="6273" y="35474"/>
                    </a:cubicBezTo>
                    <a:cubicBezTo>
                      <a:pt x="6008" y="36445"/>
                      <a:pt x="5202" y="37186"/>
                      <a:pt x="3995" y="37562"/>
                    </a:cubicBezTo>
                    <a:cubicBezTo>
                      <a:pt x="3879" y="37595"/>
                      <a:pt x="3813" y="37723"/>
                      <a:pt x="3850" y="37839"/>
                    </a:cubicBezTo>
                    <a:cubicBezTo>
                      <a:pt x="3879" y="37938"/>
                      <a:pt x="3966" y="38000"/>
                      <a:pt x="4065" y="38000"/>
                    </a:cubicBezTo>
                    <a:cubicBezTo>
                      <a:pt x="4086" y="38000"/>
                      <a:pt x="4107" y="37996"/>
                      <a:pt x="4132" y="37987"/>
                    </a:cubicBezTo>
                    <a:cubicBezTo>
                      <a:pt x="5483" y="37566"/>
                      <a:pt x="6401" y="36714"/>
                      <a:pt x="6707" y="35594"/>
                    </a:cubicBezTo>
                    <a:cubicBezTo>
                      <a:pt x="7004" y="34506"/>
                      <a:pt x="6674" y="33287"/>
                      <a:pt x="5819" y="32336"/>
                    </a:cubicBezTo>
                    <a:cubicBezTo>
                      <a:pt x="5422" y="31898"/>
                      <a:pt x="4796" y="31398"/>
                      <a:pt x="4069" y="30823"/>
                    </a:cubicBezTo>
                    <a:cubicBezTo>
                      <a:pt x="2481" y="29558"/>
                      <a:pt x="501" y="27986"/>
                      <a:pt x="464" y="26539"/>
                    </a:cubicBezTo>
                    <a:cubicBezTo>
                      <a:pt x="451" y="26010"/>
                      <a:pt x="695" y="25530"/>
                      <a:pt x="1216" y="25072"/>
                    </a:cubicBezTo>
                    <a:cubicBezTo>
                      <a:pt x="2585" y="23864"/>
                      <a:pt x="4346" y="23306"/>
                      <a:pt x="5905" y="22810"/>
                    </a:cubicBezTo>
                    <a:cubicBezTo>
                      <a:pt x="7720" y="22235"/>
                      <a:pt x="9155" y="21780"/>
                      <a:pt x="9047" y="20478"/>
                    </a:cubicBezTo>
                    <a:cubicBezTo>
                      <a:pt x="9006" y="19973"/>
                      <a:pt x="8903" y="19432"/>
                      <a:pt x="8795" y="18857"/>
                    </a:cubicBezTo>
                    <a:cubicBezTo>
                      <a:pt x="8448" y="16976"/>
                      <a:pt x="8013" y="14640"/>
                      <a:pt x="9208" y="11588"/>
                    </a:cubicBezTo>
                    <a:cubicBezTo>
                      <a:pt x="10180" y="9100"/>
                      <a:pt x="12433" y="8690"/>
                      <a:pt x="15555" y="8124"/>
                    </a:cubicBezTo>
                    <a:cubicBezTo>
                      <a:pt x="17341" y="7802"/>
                      <a:pt x="19367" y="7434"/>
                      <a:pt x="21596" y="6602"/>
                    </a:cubicBezTo>
                    <a:cubicBezTo>
                      <a:pt x="23957" y="5726"/>
                      <a:pt x="25495" y="4514"/>
                      <a:pt x="26155" y="3005"/>
                    </a:cubicBezTo>
                    <a:cubicBezTo>
                      <a:pt x="26834" y="1463"/>
                      <a:pt x="26329" y="194"/>
                      <a:pt x="26304" y="140"/>
                    </a:cubicBezTo>
                    <a:cubicBezTo>
                      <a:pt x="26270" y="52"/>
                      <a:pt x="26188" y="0"/>
                      <a:pt x="26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2471375" y="1253450"/>
                <a:ext cx="455425" cy="332975"/>
              </a:xfrm>
              <a:custGeom>
                <a:avLst/>
                <a:gdLst/>
                <a:ahLst/>
                <a:cxnLst/>
                <a:rect l="l" t="t" r="r" b="b"/>
                <a:pathLst>
                  <a:path w="18217" h="13319" extrusionOk="0">
                    <a:moveTo>
                      <a:pt x="16299" y="1"/>
                    </a:moveTo>
                    <a:cubicBezTo>
                      <a:pt x="16230" y="1"/>
                      <a:pt x="16161" y="32"/>
                      <a:pt x="16116" y="92"/>
                    </a:cubicBezTo>
                    <a:cubicBezTo>
                      <a:pt x="16041" y="191"/>
                      <a:pt x="16066" y="332"/>
                      <a:pt x="16166" y="406"/>
                    </a:cubicBezTo>
                    <a:cubicBezTo>
                      <a:pt x="17150" y="1126"/>
                      <a:pt x="17654" y="1853"/>
                      <a:pt x="17704" y="2630"/>
                    </a:cubicBezTo>
                    <a:cubicBezTo>
                      <a:pt x="17757" y="3544"/>
                      <a:pt x="17175" y="4578"/>
                      <a:pt x="15967" y="5702"/>
                    </a:cubicBezTo>
                    <a:cubicBezTo>
                      <a:pt x="15128" y="6487"/>
                      <a:pt x="14142" y="6724"/>
                      <a:pt x="13072" y="6724"/>
                    </a:cubicBezTo>
                    <a:cubicBezTo>
                      <a:pt x="12270" y="6724"/>
                      <a:pt x="11421" y="6591"/>
                      <a:pt x="10551" y="6454"/>
                    </a:cubicBezTo>
                    <a:cubicBezTo>
                      <a:pt x="9620" y="6307"/>
                      <a:pt x="8669" y="6158"/>
                      <a:pt x="7719" y="6158"/>
                    </a:cubicBezTo>
                    <a:cubicBezTo>
                      <a:pt x="7150" y="6158"/>
                      <a:pt x="6582" y="6212"/>
                      <a:pt x="6019" y="6351"/>
                    </a:cubicBezTo>
                    <a:cubicBezTo>
                      <a:pt x="2422" y="7253"/>
                      <a:pt x="144" y="12776"/>
                      <a:pt x="45" y="13008"/>
                    </a:cubicBezTo>
                    <a:cubicBezTo>
                      <a:pt x="0" y="13124"/>
                      <a:pt x="58" y="13256"/>
                      <a:pt x="169" y="13301"/>
                    </a:cubicBezTo>
                    <a:cubicBezTo>
                      <a:pt x="199" y="13314"/>
                      <a:pt x="227" y="13318"/>
                      <a:pt x="256" y="13318"/>
                    </a:cubicBezTo>
                    <a:cubicBezTo>
                      <a:pt x="342" y="13318"/>
                      <a:pt x="426" y="13264"/>
                      <a:pt x="463" y="13177"/>
                    </a:cubicBezTo>
                    <a:cubicBezTo>
                      <a:pt x="483" y="13124"/>
                      <a:pt x="2749" y="7633"/>
                      <a:pt x="6128" y="6790"/>
                    </a:cubicBezTo>
                    <a:cubicBezTo>
                      <a:pt x="6651" y="6658"/>
                      <a:pt x="7186" y="6608"/>
                      <a:pt x="7725" y="6608"/>
                    </a:cubicBezTo>
                    <a:cubicBezTo>
                      <a:pt x="8643" y="6608"/>
                      <a:pt x="9572" y="6754"/>
                      <a:pt x="10481" y="6897"/>
                    </a:cubicBezTo>
                    <a:cubicBezTo>
                      <a:pt x="11379" y="7038"/>
                      <a:pt x="12257" y="7175"/>
                      <a:pt x="13094" y="7175"/>
                    </a:cubicBezTo>
                    <a:cubicBezTo>
                      <a:pt x="14250" y="7175"/>
                      <a:pt x="15328" y="6912"/>
                      <a:pt x="16274" y="6029"/>
                    </a:cubicBezTo>
                    <a:cubicBezTo>
                      <a:pt x="17600" y="4788"/>
                      <a:pt x="18217" y="3672"/>
                      <a:pt x="18150" y="2605"/>
                    </a:cubicBezTo>
                    <a:cubicBezTo>
                      <a:pt x="18093" y="1683"/>
                      <a:pt x="17530" y="844"/>
                      <a:pt x="16430" y="42"/>
                    </a:cubicBezTo>
                    <a:cubicBezTo>
                      <a:pt x="16391" y="14"/>
                      <a:pt x="16345" y="1"/>
                      <a:pt x="1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3004600" y="1429725"/>
                <a:ext cx="126850" cy="223150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8926" extrusionOk="0">
                    <a:moveTo>
                      <a:pt x="260" y="1"/>
                    </a:moveTo>
                    <a:cubicBezTo>
                      <a:pt x="186" y="1"/>
                      <a:pt x="113" y="36"/>
                      <a:pt x="71" y="103"/>
                    </a:cubicBezTo>
                    <a:cubicBezTo>
                      <a:pt x="0" y="206"/>
                      <a:pt x="30" y="346"/>
                      <a:pt x="133" y="412"/>
                    </a:cubicBezTo>
                    <a:cubicBezTo>
                      <a:pt x="170" y="437"/>
                      <a:pt x="3958" y="2956"/>
                      <a:pt x="4475" y="5477"/>
                    </a:cubicBezTo>
                    <a:cubicBezTo>
                      <a:pt x="4611" y="6151"/>
                      <a:pt x="4495" y="6776"/>
                      <a:pt x="4123" y="7330"/>
                    </a:cubicBezTo>
                    <a:cubicBezTo>
                      <a:pt x="3623" y="8084"/>
                      <a:pt x="3171" y="8477"/>
                      <a:pt x="2810" y="8477"/>
                    </a:cubicBezTo>
                    <a:cubicBezTo>
                      <a:pt x="2777" y="8477"/>
                      <a:pt x="2745" y="8473"/>
                      <a:pt x="2713" y="8467"/>
                    </a:cubicBezTo>
                    <a:cubicBezTo>
                      <a:pt x="2139" y="8347"/>
                      <a:pt x="1786" y="7127"/>
                      <a:pt x="1712" y="6710"/>
                    </a:cubicBezTo>
                    <a:cubicBezTo>
                      <a:pt x="1694" y="6599"/>
                      <a:pt x="1600" y="6525"/>
                      <a:pt x="1492" y="6525"/>
                    </a:cubicBezTo>
                    <a:cubicBezTo>
                      <a:pt x="1479" y="6525"/>
                      <a:pt x="1466" y="6526"/>
                      <a:pt x="1452" y="6528"/>
                    </a:cubicBezTo>
                    <a:cubicBezTo>
                      <a:pt x="1328" y="6548"/>
                      <a:pt x="1250" y="6668"/>
                      <a:pt x="1271" y="6788"/>
                    </a:cubicBezTo>
                    <a:cubicBezTo>
                      <a:pt x="1307" y="6982"/>
                      <a:pt x="1647" y="8702"/>
                      <a:pt x="2622" y="8905"/>
                    </a:cubicBezTo>
                    <a:cubicBezTo>
                      <a:pt x="2685" y="8921"/>
                      <a:pt x="2750" y="8925"/>
                      <a:pt x="2813" y="8925"/>
                    </a:cubicBezTo>
                    <a:cubicBezTo>
                      <a:pt x="3341" y="8925"/>
                      <a:pt x="3895" y="8483"/>
                      <a:pt x="4499" y="7578"/>
                    </a:cubicBezTo>
                    <a:cubicBezTo>
                      <a:pt x="4933" y="6920"/>
                      <a:pt x="5074" y="6185"/>
                      <a:pt x="4912" y="5387"/>
                    </a:cubicBezTo>
                    <a:cubicBezTo>
                      <a:pt x="4362" y="2683"/>
                      <a:pt x="542" y="144"/>
                      <a:pt x="381" y="36"/>
                    </a:cubicBezTo>
                    <a:cubicBezTo>
                      <a:pt x="344" y="12"/>
                      <a:pt x="302" y="1"/>
                      <a:pt x="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2367475" y="2135450"/>
                <a:ext cx="766575" cy="371825"/>
              </a:xfrm>
              <a:custGeom>
                <a:avLst/>
                <a:gdLst/>
                <a:ahLst/>
                <a:cxnLst/>
                <a:rect l="l" t="t" r="r" b="b"/>
                <a:pathLst>
                  <a:path w="30663" h="14873" extrusionOk="0">
                    <a:moveTo>
                      <a:pt x="16050" y="1"/>
                    </a:moveTo>
                    <a:cubicBezTo>
                      <a:pt x="15887" y="1"/>
                      <a:pt x="15729" y="6"/>
                      <a:pt x="15575" y="17"/>
                    </a:cubicBezTo>
                    <a:cubicBezTo>
                      <a:pt x="15575" y="17"/>
                      <a:pt x="13856" y="799"/>
                      <a:pt x="10572" y="3925"/>
                    </a:cubicBezTo>
                    <a:cubicBezTo>
                      <a:pt x="8435" y="5963"/>
                      <a:pt x="3313" y="8994"/>
                      <a:pt x="0" y="10858"/>
                    </a:cubicBezTo>
                    <a:cubicBezTo>
                      <a:pt x="3916" y="13396"/>
                      <a:pt x="8584" y="14873"/>
                      <a:pt x="13595" y="14873"/>
                    </a:cubicBezTo>
                    <a:cubicBezTo>
                      <a:pt x="20190" y="14873"/>
                      <a:pt x="26185" y="12322"/>
                      <a:pt x="30662" y="8158"/>
                    </a:cubicBezTo>
                    <a:cubicBezTo>
                      <a:pt x="29244" y="6872"/>
                      <a:pt x="27078" y="5007"/>
                      <a:pt x="24800" y="3458"/>
                    </a:cubicBezTo>
                    <a:cubicBezTo>
                      <a:pt x="21166" y="986"/>
                      <a:pt x="18209" y="1"/>
                      <a:pt x="160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2353000" y="2127975"/>
                <a:ext cx="792000" cy="386750"/>
              </a:xfrm>
              <a:custGeom>
                <a:avLst/>
                <a:gdLst/>
                <a:ahLst/>
                <a:cxnLst/>
                <a:rect l="l" t="t" r="r" b="b"/>
                <a:pathLst>
                  <a:path w="31680" h="15470" extrusionOk="0">
                    <a:moveTo>
                      <a:pt x="16623" y="598"/>
                    </a:moveTo>
                    <a:cubicBezTo>
                      <a:pt x="18941" y="598"/>
                      <a:pt x="21963" y="1795"/>
                      <a:pt x="25209" y="4005"/>
                    </a:cubicBezTo>
                    <a:cubicBezTo>
                      <a:pt x="27346" y="5455"/>
                      <a:pt x="29389" y="7192"/>
                      <a:pt x="30795" y="8461"/>
                    </a:cubicBezTo>
                    <a:cubicBezTo>
                      <a:pt x="26230" y="12600"/>
                      <a:pt x="20343" y="14874"/>
                      <a:pt x="14174" y="14874"/>
                    </a:cubicBezTo>
                    <a:cubicBezTo>
                      <a:pt x="9560" y="14874"/>
                      <a:pt x="5070" y="13596"/>
                      <a:pt x="1158" y="11174"/>
                    </a:cubicBezTo>
                    <a:cubicBezTo>
                      <a:pt x="4789" y="9115"/>
                      <a:pt x="9340" y="6361"/>
                      <a:pt x="11359" y="4442"/>
                    </a:cubicBezTo>
                    <a:cubicBezTo>
                      <a:pt x="14265" y="1673"/>
                      <a:pt x="15943" y="759"/>
                      <a:pt x="16233" y="610"/>
                    </a:cubicBezTo>
                    <a:cubicBezTo>
                      <a:pt x="16360" y="602"/>
                      <a:pt x="16490" y="598"/>
                      <a:pt x="16623" y="598"/>
                    </a:cubicBezTo>
                    <a:close/>
                    <a:moveTo>
                      <a:pt x="16634" y="1"/>
                    </a:moveTo>
                    <a:cubicBezTo>
                      <a:pt x="16457" y="1"/>
                      <a:pt x="16290" y="7"/>
                      <a:pt x="16134" y="19"/>
                    </a:cubicBezTo>
                    <a:lnTo>
                      <a:pt x="16030" y="43"/>
                    </a:lnTo>
                    <a:cubicBezTo>
                      <a:pt x="15960" y="76"/>
                      <a:pt x="14227" y="883"/>
                      <a:pt x="10945" y="4009"/>
                    </a:cubicBezTo>
                    <a:cubicBezTo>
                      <a:pt x="8783" y="6068"/>
                      <a:pt x="3428" y="9210"/>
                      <a:pt x="431" y="10897"/>
                    </a:cubicBezTo>
                    <a:lnTo>
                      <a:pt x="1" y="11140"/>
                    </a:lnTo>
                    <a:lnTo>
                      <a:pt x="414" y="11409"/>
                    </a:lnTo>
                    <a:cubicBezTo>
                      <a:pt x="4520" y="14067"/>
                      <a:pt x="9279" y="15470"/>
                      <a:pt x="14174" y="15470"/>
                    </a:cubicBezTo>
                    <a:cubicBezTo>
                      <a:pt x="20603" y="15470"/>
                      <a:pt x="26734" y="13059"/>
                      <a:pt x="31444" y="8676"/>
                    </a:cubicBezTo>
                    <a:lnTo>
                      <a:pt x="31680" y="8457"/>
                    </a:lnTo>
                    <a:lnTo>
                      <a:pt x="31440" y="8238"/>
                    </a:lnTo>
                    <a:cubicBezTo>
                      <a:pt x="30018" y="6940"/>
                      <a:pt x="27839" y="5067"/>
                      <a:pt x="25548" y="3508"/>
                    </a:cubicBezTo>
                    <a:cubicBezTo>
                      <a:pt x="21374" y="671"/>
                      <a:pt x="18453" y="1"/>
                      <a:pt x="16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2655225" y="2135475"/>
                <a:ext cx="246250" cy="293575"/>
              </a:xfrm>
              <a:custGeom>
                <a:avLst/>
                <a:gdLst/>
                <a:ahLst/>
                <a:cxnLst/>
                <a:rect l="l" t="t" r="r" b="b"/>
                <a:pathLst>
                  <a:path w="9850" h="11743" extrusionOk="0">
                    <a:moveTo>
                      <a:pt x="4534" y="0"/>
                    </a:moveTo>
                    <a:cubicBezTo>
                      <a:pt x="4373" y="0"/>
                      <a:pt x="4217" y="6"/>
                      <a:pt x="4065" y="16"/>
                    </a:cubicBezTo>
                    <a:cubicBezTo>
                      <a:pt x="4065" y="16"/>
                      <a:pt x="2701" y="640"/>
                      <a:pt x="83" y="2981"/>
                    </a:cubicBezTo>
                    <a:cubicBezTo>
                      <a:pt x="34" y="3415"/>
                      <a:pt x="1" y="3861"/>
                      <a:pt x="1" y="4316"/>
                    </a:cubicBezTo>
                    <a:cubicBezTo>
                      <a:pt x="1" y="8418"/>
                      <a:pt x="2205" y="11742"/>
                      <a:pt x="4926" y="11742"/>
                    </a:cubicBezTo>
                    <a:cubicBezTo>
                      <a:pt x="7646" y="11742"/>
                      <a:pt x="9849" y="8418"/>
                      <a:pt x="9849" y="4316"/>
                    </a:cubicBezTo>
                    <a:cubicBezTo>
                      <a:pt x="9849" y="3216"/>
                      <a:pt x="9689" y="2178"/>
                      <a:pt x="9403" y="1240"/>
                    </a:cubicBezTo>
                    <a:cubicBezTo>
                      <a:pt x="7496" y="373"/>
                      <a:pt x="5863" y="0"/>
                      <a:pt x="4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2647800" y="2128000"/>
                <a:ext cx="261125" cy="308475"/>
              </a:xfrm>
              <a:custGeom>
                <a:avLst/>
                <a:gdLst/>
                <a:ahLst/>
                <a:cxnLst/>
                <a:rect l="l" t="t" r="r" b="b"/>
                <a:pathLst>
                  <a:path w="10445" h="12339" extrusionOk="0">
                    <a:moveTo>
                      <a:pt x="4814" y="598"/>
                    </a:moveTo>
                    <a:cubicBezTo>
                      <a:pt x="6145" y="598"/>
                      <a:pt x="7734" y="991"/>
                      <a:pt x="9452" y="1754"/>
                    </a:cubicBezTo>
                    <a:cubicBezTo>
                      <a:pt x="9717" y="2664"/>
                      <a:pt x="9849" y="3628"/>
                      <a:pt x="9849" y="4615"/>
                    </a:cubicBezTo>
                    <a:cubicBezTo>
                      <a:pt x="9849" y="8543"/>
                      <a:pt x="7773" y="11743"/>
                      <a:pt x="5223" y="11743"/>
                    </a:cubicBezTo>
                    <a:cubicBezTo>
                      <a:pt x="2672" y="11743"/>
                      <a:pt x="596" y="8543"/>
                      <a:pt x="596" y="4615"/>
                    </a:cubicBezTo>
                    <a:cubicBezTo>
                      <a:pt x="596" y="4231"/>
                      <a:pt x="620" y="3842"/>
                      <a:pt x="666" y="3429"/>
                    </a:cubicBezTo>
                    <a:cubicBezTo>
                      <a:pt x="2891" y="1444"/>
                      <a:pt x="4189" y="737"/>
                      <a:pt x="4441" y="609"/>
                    </a:cubicBezTo>
                    <a:cubicBezTo>
                      <a:pt x="4563" y="602"/>
                      <a:pt x="4687" y="598"/>
                      <a:pt x="4814" y="598"/>
                    </a:cubicBezTo>
                    <a:close/>
                    <a:moveTo>
                      <a:pt x="4843" y="0"/>
                    </a:moveTo>
                    <a:cubicBezTo>
                      <a:pt x="4673" y="0"/>
                      <a:pt x="4506" y="6"/>
                      <a:pt x="4342" y="18"/>
                    </a:cubicBezTo>
                    <a:lnTo>
                      <a:pt x="4238" y="42"/>
                    </a:lnTo>
                    <a:cubicBezTo>
                      <a:pt x="4181" y="71"/>
                      <a:pt x="2800" y="712"/>
                      <a:pt x="182" y="3057"/>
                    </a:cubicBezTo>
                    <a:lnTo>
                      <a:pt x="100" y="3135"/>
                    </a:lnTo>
                    <a:lnTo>
                      <a:pt x="88" y="3246"/>
                    </a:lnTo>
                    <a:cubicBezTo>
                      <a:pt x="25" y="3722"/>
                      <a:pt x="0" y="4173"/>
                      <a:pt x="0" y="4615"/>
                    </a:cubicBezTo>
                    <a:cubicBezTo>
                      <a:pt x="0" y="8874"/>
                      <a:pt x="2345" y="12339"/>
                      <a:pt x="5223" y="12339"/>
                    </a:cubicBezTo>
                    <a:cubicBezTo>
                      <a:pt x="8104" y="12339"/>
                      <a:pt x="10444" y="8874"/>
                      <a:pt x="10444" y="4615"/>
                    </a:cubicBezTo>
                    <a:cubicBezTo>
                      <a:pt x="10444" y="3519"/>
                      <a:pt x="10291" y="2457"/>
                      <a:pt x="9986" y="1452"/>
                    </a:cubicBezTo>
                    <a:lnTo>
                      <a:pt x="9948" y="1320"/>
                    </a:lnTo>
                    <a:lnTo>
                      <a:pt x="9824" y="1266"/>
                    </a:lnTo>
                    <a:cubicBezTo>
                      <a:pt x="7967" y="422"/>
                      <a:pt x="6292" y="0"/>
                      <a:pt x="48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2702175" y="1936600"/>
                <a:ext cx="163625" cy="430150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17206" extrusionOk="0">
                    <a:moveTo>
                      <a:pt x="939" y="0"/>
                    </a:moveTo>
                    <a:cubicBezTo>
                      <a:pt x="939" y="0"/>
                      <a:pt x="939" y="4374"/>
                      <a:pt x="468" y="8439"/>
                    </a:cubicBezTo>
                    <a:cubicBezTo>
                      <a:pt x="0" y="12507"/>
                      <a:pt x="625" y="16881"/>
                      <a:pt x="3593" y="17196"/>
                    </a:cubicBezTo>
                    <a:cubicBezTo>
                      <a:pt x="3658" y="17202"/>
                      <a:pt x="3721" y="17206"/>
                      <a:pt x="3783" y="17206"/>
                    </a:cubicBezTo>
                    <a:cubicBezTo>
                      <a:pt x="6545" y="17206"/>
                      <a:pt x="6087" y="10412"/>
                      <a:pt x="5784" y="7657"/>
                    </a:cubicBezTo>
                    <a:cubicBezTo>
                      <a:pt x="5470" y="4846"/>
                      <a:pt x="5784" y="2344"/>
                      <a:pt x="5784" y="2344"/>
                    </a:cubicBez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2695025" y="1924575"/>
                <a:ext cx="17390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6956" h="17987" extrusionOk="0">
                    <a:moveTo>
                      <a:pt x="1518" y="953"/>
                    </a:moveTo>
                    <a:lnTo>
                      <a:pt x="5748" y="3003"/>
                    </a:lnTo>
                    <a:cubicBezTo>
                      <a:pt x="5681" y="3668"/>
                      <a:pt x="5508" y="5798"/>
                      <a:pt x="5773" y="8171"/>
                    </a:cubicBezTo>
                    <a:cubicBezTo>
                      <a:pt x="5958" y="9862"/>
                      <a:pt x="6454" y="15486"/>
                      <a:pt x="4925" y="17024"/>
                    </a:cubicBezTo>
                    <a:cubicBezTo>
                      <a:pt x="4681" y="17267"/>
                      <a:pt x="4399" y="17387"/>
                      <a:pt x="4067" y="17387"/>
                    </a:cubicBezTo>
                    <a:cubicBezTo>
                      <a:pt x="4017" y="17387"/>
                      <a:pt x="3965" y="17384"/>
                      <a:pt x="3912" y="17379"/>
                    </a:cubicBezTo>
                    <a:cubicBezTo>
                      <a:pt x="3218" y="17304"/>
                      <a:pt x="2630" y="16978"/>
                      <a:pt x="2172" y="16403"/>
                    </a:cubicBezTo>
                    <a:cubicBezTo>
                      <a:pt x="1088" y="15051"/>
                      <a:pt x="670" y="12265"/>
                      <a:pt x="1051" y="8956"/>
                    </a:cubicBezTo>
                    <a:cubicBezTo>
                      <a:pt x="1428" y="5699"/>
                      <a:pt x="1502" y="2201"/>
                      <a:pt x="1518" y="953"/>
                    </a:cubicBezTo>
                    <a:close/>
                    <a:moveTo>
                      <a:pt x="922" y="1"/>
                    </a:moveTo>
                    <a:lnTo>
                      <a:pt x="922" y="481"/>
                    </a:lnTo>
                    <a:cubicBezTo>
                      <a:pt x="922" y="522"/>
                      <a:pt x="918" y="4888"/>
                      <a:pt x="456" y="8887"/>
                    </a:cubicBezTo>
                    <a:cubicBezTo>
                      <a:pt x="266" y="10553"/>
                      <a:pt x="1" y="14650"/>
                      <a:pt x="1704" y="16776"/>
                    </a:cubicBezTo>
                    <a:cubicBezTo>
                      <a:pt x="2267" y="17478"/>
                      <a:pt x="2990" y="17883"/>
                      <a:pt x="3850" y="17974"/>
                    </a:cubicBezTo>
                    <a:cubicBezTo>
                      <a:pt x="3924" y="17982"/>
                      <a:pt x="3999" y="17986"/>
                      <a:pt x="4069" y="17986"/>
                    </a:cubicBezTo>
                    <a:cubicBezTo>
                      <a:pt x="4561" y="17986"/>
                      <a:pt x="4991" y="17805"/>
                      <a:pt x="5351" y="17445"/>
                    </a:cubicBezTo>
                    <a:cubicBezTo>
                      <a:pt x="6956" y="15828"/>
                      <a:pt x="6678" y="10900"/>
                      <a:pt x="6368" y="8105"/>
                    </a:cubicBezTo>
                    <a:cubicBezTo>
                      <a:pt x="6062" y="5364"/>
                      <a:pt x="6364" y="2887"/>
                      <a:pt x="6368" y="2863"/>
                    </a:cubicBezTo>
                    <a:lnTo>
                      <a:pt x="6393" y="2647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2711675" y="1936600"/>
                <a:ext cx="132325" cy="23465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9386" extrusionOk="0">
                    <a:moveTo>
                      <a:pt x="559" y="0"/>
                    </a:moveTo>
                    <a:cubicBezTo>
                      <a:pt x="559" y="0"/>
                      <a:pt x="559" y="4374"/>
                      <a:pt x="88" y="8439"/>
                    </a:cubicBezTo>
                    <a:cubicBezTo>
                      <a:pt x="50" y="8753"/>
                      <a:pt x="25" y="9071"/>
                      <a:pt x="0" y="9385"/>
                    </a:cubicBezTo>
                    <a:lnTo>
                      <a:pt x="5276" y="4271"/>
                    </a:lnTo>
                    <a:cubicBezTo>
                      <a:pt x="5280" y="4109"/>
                      <a:pt x="5284" y="3956"/>
                      <a:pt x="5292" y="3808"/>
                    </a:cubicBezTo>
                    <a:lnTo>
                      <a:pt x="4218" y="1811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2510625" y="1448000"/>
                <a:ext cx="558300" cy="617525"/>
              </a:xfrm>
              <a:custGeom>
                <a:avLst/>
                <a:gdLst/>
                <a:ahLst/>
                <a:cxnLst/>
                <a:rect l="l" t="t" r="r" b="b"/>
                <a:pathLst>
                  <a:path w="22332" h="24701" extrusionOk="0">
                    <a:moveTo>
                      <a:pt x="19230" y="0"/>
                    </a:moveTo>
                    <a:cubicBezTo>
                      <a:pt x="19231" y="0"/>
                      <a:pt x="19541" y="2034"/>
                      <a:pt x="14227" y="4536"/>
                    </a:cubicBezTo>
                    <a:cubicBezTo>
                      <a:pt x="8911" y="7037"/>
                      <a:pt x="6252" y="9067"/>
                      <a:pt x="5785" y="11411"/>
                    </a:cubicBezTo>
                    <a:cubicBezTo>
                      <a:pt x="5318" y="13760"/>
                      <a:pt x="5161" y="14694"/>
                      <a:pt x="5161" y="14694"/>
                    </a:cubicBezTo>
                    <a:cubicBezTo>
                      <a:pt x="5161" y="14694"/>
                      <a:pt x="4460" y="13295"/>
                      <a:pt x="3141" y="13295"/>
                    </a:cubicBezTo>
                    <a:cubicBezTo>
                      <a:pt x="2811" y="13295"/>
                      <a:pt x="2442" y="13383"/>
                      <a:pt x="2035" y="13602"/>
                    </a:cubicBezTo>
                    <a:cubicBezTo>
                      <a:pt x="1" y="14694"/>
                      <a:pt x="1878" y="18915"/>
                      <a:pt x="3751" y="19073"/>
                    </a:cubicBezTo>
                    <a:cubicBezTo>
                      <a:pt x="3960" y="19090"/>
                      <a:pt x="4152" y="19098"/>
                      <a:pt x="4328" y="19098"/>
                    </a:cubicBezTo>
                    <a:cubicBezTo>
                      <a:pt x="5728" y="19098"/>
                      <a:pt x="6100" y="18605"/>
                      <a:pt x="6100" y="18605"/>
                    </a:cubicBezTo>
                    <a:cubicBezTo>
                      <a:pt x="6100" y="18605"/>
                      <a:pt x="12193" y="24700"/>
                      <a:pt x="15790" y="24700"/>
                    </a:cubicBezTo>
                    <a:cubicBezTo>
                      <a:pt x="19387" y="24700"/>
                      <a:pt x="20793" y="21264"/>
                      <a:pt x="21575" y="15165"/>
                    </a:cubicBezTo>
                    <a:cubicBezTo>
                      <a:pt x="22331" y="9261"/>
                      <a:pt x="19231" y="1"/>
                      <a:pt x="19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2527475" y="1381625"/>
                <a:ext cx="548900" cy="691425"/>
              </a:xfrm>
              <a:custGeom>
                <a:avLst/>
                <a:gdLst/>
                <a:ahLst/>
                <a:cxnLst/>
                <a:rect l="l" t="t" r="r" b="b"/>
                <a:pathLst>
                  <a:path w="21956" h="27657" extrusionOk="0">
                    <a:moveTo>
                      <a:pt x="18577" y="3718"/>
                    </a:moveTo>
                    <a:cubicBezTo>
                      <a:pt x="19333" y="6239"/>
                      <a:pt x="21203" y="13124"/>
                      <a:pt x="20604" y="17783"/>
                    </a:cubicBezTo>
                    <a:cubicBezTo>
                      <a:pt x="19747" y="24457"/>
                      <a:pt x="18209" y="27057"/>
                      <a:pt x="15116" y="27057"/>
                    </a:cubicBezTo>
                    <a:cubicBezTo>
                      <a:pt x="11685" y="27057"/>
                      <a:pt x="5694" y="21108"/>
                      <a:pt x="5636" y="21049"/>
                    </a:cubicBezTo>
                    <a:lnTo>
                      <a:pt x="5401" y="20831"/>
                    </a:lnTo>
                    <a:lnTo>
                      <a:pt x="5189" y="21070"/>
                    </a:lnTo>
                    <a:cubicBezTo>
                      <a:pt x="5186" y="21078"/>
                      <a:pt x="4845" y="21454"/>
                      <a:pt x="3654" y="21454"/>
                    </a:cubicBezTo>
                    <a:cubicBezTo>
                      <a:pt x="3488" y="21454"/>
                      <a:pt x="3306" y="21447"/>
                      <a:pt x="3106" y="21430"/>
                    </a:cubicBezTo>
                    <a:cubicBezTo>
                      <a:pt x="2201" y="21356"/>
                      <a:pt x="1150" y="20041"/>
                      <a:pt x="852" y="18614"/>
                    </a:cubicBezTo>
                    <a:cubicBezTo>
                      <a:pt x="753" y="18143"/>
                      <a:pt x="621" y="16994"/>
                      <a:pt x="1502" y="16518"/>
                    </a:cubicBezTo>
                    <a:cubicBezTo>
                      <a:pt x="1836" y="16340"/>
                      <a:pt x="2160" y="16251"/>
                      <a:pt x="2467" y="16251"/>
                    </a:cubicBezTo>
                    <a:cubicBezTo>
                      <a:pt x="2624" y="16251"/>
                      <a:pt x="2776" y="16274"/>
                      <a:pt x="2924" y="16320"/>
                    </a:cubicBezTo>
                    <a:cubicBezTo>
                      <a:pt x="3751" y="16580"/>
                      <a:pt x="4214" y="17477"/>
                      <a:pt x="4218" y="17486"/>
                    </a:cubicBezTo>
                    <a:lnTo>
                      <a:pt x="4632" y="18300"/>
                    </a:lnTo>
                    <a:lnTo>
                      <a:pt x="4781" y="17398"/>
                    </a:lnTo>
                    <a:cubicBezTo>
                      <a:pt x="4781" y="17391"/>
                      <a:pt x="4941" y="16440"/>
                      <a:pt x="5405" y="14128"/>
                    </a:cubicBezTo>
                    <a:cubicBezTo>
                      <a:pt x="5834" y="11983"/>
                      <a:pt x="8307" y="9990"/>
                      <a:pt x="13682" y="7460"/>
                    </a:cubicBezTo>
                    <a:cubicBezTo>
                      <a:pt x="16862" y="5962"/>
                      <a:pt x="18102" y="4615"/>
                      <a:pt x="18577" y="3718"/>
                    </a:cubicBezTo>
                    <a:close/>
                    <a:moveTo>
                      <a:pt x="17982" y="1"/>
                    </a:moveTo>
                    <a:lnTo>
                      <a:pt x="18259" y="2692"/>
                    </a:lnTo>
                    <a:cubicBezTo>
                      <a:pt x="18263" y="2713"/>
                      <a:pt x="18396" y="4582"/>
                      <a:pt x="13425" y="6918"/>
                    </a:cubicBezTo>
                    <a:cubicBezTo>
                      <a:pt x="7790" y="9572"/>
                      <a:pt x="5293" y="11627"/>
                      <a:pt x="4817" y="14009"/>
                    </a:cubicBezTo>
                    <a:cubicBezTo>
                      <a:pt x="4578" y="15219"/>
                      <a:pt x="4416" y="16059"/>
                      <a:pt x="4317" y="16589"/>
                    </a:cubicBezTo>
                    <a:cubicBezTo>
                      <a:pt x="4044" y="16270"/>
                      <a:pt x="3639" y="15919"/>
                      <a:pt x="3110" y="15749"/>
                    </a:cubicBezTo>
                    <a:cubicBezTo>
                      <a:pt x="2899" y="15683"/>
                      <a:pt x="2683" y="15649"/>
                      <a:pt x="2465" y="15649"/>
                    </a:cubicBezTo>
                    <a:cubicBezTo>
                      <a:pt x="2059" y="15649"/>
                      <a:pt x="1641" y="15764"/>
                      <a:pt x="1216" y="15993"/>
                    </a:cubicBezTo>
                    <a:cubicBezTo>
                      <a:pt x="348" y="16460"/>
                      <a:pt x="1" y="17461"/>
                      <a:pt x="266" y="18734"/>
                    </a:cubicBezTo>
                    <a:cubicBezTo>
                      <a:pt x="579" y="20230"/>
                      <a:pt x="1733" y="21917"/>
                      <a:pt x="3056" y="22026"/>
                    </a:cubicBezTo>
                    <a:cubicBezTo>
                      <a:pt x="3272" y="22044"/>
                      <a:pt x="3472" y="22052"/>
                      <a:pt x="3655" y="22052"/>
                    </a:cubicBezTo>
                    <a:cubicBezTo>
                      <a:pt x="4597" y="22052"/>
                      <a:pt x="5128" y="21838"/>
                      <a:pt x="5405" y="21661"/>
                    </a:cubicBezTo>
                    <a:cubicBezTo>
                      <a:pt x="6492" y="22716"/>
                      <a:pt x="11763" y="27657"/>
                      <a:pt x="15116" y="27657"/>
                    </a:cubicBezTo>
                    <a:cubicBezTo>
                      <a:pt x="19358" y="27657"/>
                      <a:pt x="20545" y="22947"/>
                      <a:pt x="21199" y="17858"/>
                    </a:cubicBezTo>
                    <a:cubicBezTo>
                      <a:pt x="21955" y="11954"/>
                      <a:pt x="18966" y="2940"/>
                      <a:pt x="18837" y="2560"/>
                    </a:cubicBezTo>
                    <a:lnTo>
                      <a:pt x="179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2510625" y="1624750"/>
                <a:ext cx="394775" cy="440775"/>
              </a:xfrm>
              <a:custGeom>
                <a:avLst/>
                <a:gdLst/>
                <a:ahLst/>
                <a:cxnLst/>
                <a:rect l="l" t="t" r="r" b="b"/>
                <a:pathLst>
                  <a:path w="15791" h="17631" extrusionOk="0">
                    <a:moveTo>
                      <a:pt x="9531" y="0"/>
                    </a:moveTo>
                    <a:lnTo>
                      <a:pt x="9531" y="0"/>
                    </a:lnTo>
                    <a:cubicBezTo>
                      <a:pt x="7298" y="1456"/>
                      <a:pt x="6087" y="2836"/>
                      <a:pt x="5785" y="4341"/>
                    </a:cubicBezTo>
                    <a:cubicBezTo>
                      <a:pt x="5318" y="6690"/>
                      <a:pt x="5161" y="7624"/>
                      <a:pt x="5161" y="7624"/>
                    </a:cubicBezTo>
                    <a:cubicBezTo>
                      <a:pt x="5161" y="7624"/>
                      <a:pt x="4460" y="6225"/>
                      <a:pt x="3141" y="6225"/>
                    </a:cubicBezTo>
                    <a:cubicBezTo>
                      <a:pt x="2811" y="6225"/>
                      <a:pt x="2442" y="6313"/>
                      <a:pt x="2035" y="6532"/>
                    </a:cubicBezTo>
                    <a:cubicBezTo>
                      <a:pt x="1" y="7624"/>
                      <a:pt x="1878" y="11845"/>
                      <a:pt x="3751" y="12003"/>
                    </a:cubicBezTo>
                    <a:cubicBezTo>
                      <a:pt x="3960" y="12020"/>
                      <a:pt x="4152" y="12028"/>
                      <a:pt x="4328" y="12028"/>
                    </a:cubicBezTo>
                    <a:cubicBezTo>
                      <a:pt x="5728" y="12028"/>
                      <a:pt x="6100" y="11535"/>
                      <a:pt x="6100" y="11535"/>
                    </a:cubicBezTo>
                    <a:cubicBezTo>
                      <a:pt x="6100" y="11535"/>
                      <a:pt x="12193" y="17630"/>
                      <a:pt x="15790" y="17630"/>
                    </a:cubicBezTo>
                    <a:cubicBezTo>
                      <a:pt x="15790" y="17630"/>
                      <a:pt x="14902" y="17283"/>
                      <a:pt x="12789" y="15695"/>
                    </a:cubicBezTo>
                    <a:cubicBezTo>
                      <a:pt x="10672" y="14107"/>
                      <a:pt x="7323" y="9348"/>
                      <a:pt x="7501" y="5470"/>
                    </a:cubicBezTo>
                    <a:cubicBezTo>
                      <a:pt x="7596" y="3374"/>
                      <a:pt x="8613" y="1389"/>
                      <a:pt x="9531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2940525" y="1677725"/>
                <a:ext cx="6710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6659" extrusionOk="0">
                    <a:moveTo>
                      <a:pt x="956" y="0"/>
                    </a:moveTo>
                    <a:cubicBezTo>
                      <a:pt x="838" y="0"/>
                      <a:pt x="725" y="68"/>
                      <a:pt x="678" y="180"/>
                    </a:cubicBezTo>
                    <a:cubicBezTo>
                      <a:pt x="649" y="246"/>
                      <a:pt x="17" y="1768"/>
                      <a:pt x="893" y="3413"/>
                    </a:cubicBezTo>
                    <a:cubicBezTo>
                      <a:pt x="1050" y="3711"/>
                      <a:pt x="1195" y="3967"/>
                      <a:pt x="1323" y="4194"/>
                    </a:cubicBezTo>
                    <a:cubicBezTo>
                      <a:pt x="1786" y="5034"/>
                      <a:pt x="1968" y="5381"/>
                      <a:pt x="1840" y="5551"/>
                    </a:cubicBezTo>
                    <a:cubicBezTo>
                      <a:pt x="1821" y="5579"/>
                      <a:pt x="1457" y="6057"/>
                      <a:pt x="978" y="6057"/>
                    </a:cubicBezTo>
                    <a:cubicBezTo>
                      <a:pt x="832" y="6057"/>
                      <a:pt x="675" y="6013"/>
                      <a:pt x="513" y="5898"/>
                    </a:cubicBezTo>
                    <a:cubicBezTo>
                      <a:pt x="459" y="5860"/>
                      <a:pt x="398" y="5842"/>
                      <a:pt x="337" y="5842"/>
                    </a:cubicBezTo>
                    <a:cubicBezTo>
                      <a:pt x="244" y="5842"/>
                      <a:pt x="153" y="5885"/>
                      <a:pt x="96" y="5968"/>
                    </a:cubicBezTo>
                    <a:cubicBezTo>
                      <a:pt x="0" y="6100"/>
                      <a:pt x="29" y="6287"/>
                      <a:pt x="166" y="6386"/>
                    </a:cubicBezTo>
                    <a:cubicBezTo>
                      <a:pt x="430" y="6576"/>
                      <a:pt x="708" y="6659"/>
                      <a:pt x="976" y="6659"/>
                    </a:cubicBezTo>
                    <a:cubicBezTo>
                      <a:pt x="1510" y="6659"/>
                      <a:pt x="2002" y="6332"/>
                      <a:pt x="2320" y="5911"/>
                    </a:cubicBezTo>
                    <a:cubicBezTo>
                      <a:pt x="2683" y="5426"/>
                      <a:pt x="2403" y="4918"/>
                      <a:pt x="1844" y="3905"/>
                    </a:cubicBezTo>
                    <a:cubicBezTo>
                      <a:pt x="1720" y="3682"/>
                      <a:pt x="1580" y="3425"/>
                      <a:pt x="1422" y="3132"/>
                    </a:cubicBezTo>
                    <a:cubicBezTo>
                      <a:pt x="683" y="1747"/>
                      <a:pt x="1224" y="428"/>
                      <a:pt x="1229" y="415"/>
                    </a:cubicBezTo>
                    <a:cubicBezTo>
                      <a:pt x="1290" y="263"/>
                      <a:pt x="1220" y="89"/>
                      <a:pt x="1071" y="22"/>
                    </a:cubicBezTo>
                    <a:cubicBezTo>
                      <a:pt x="1033" y="7"/>
                      <a:pt x="995" y="0"/>
                      <a:pt x="95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2840475" y="1890375"/>
                <a:ext cx="11692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1920" extrusionOk="0">
                    <a:moveTo>
                      <a:pt x="341" y="1"/>
                    </a:moveTo>
                    <a:cubicBezTo>
                      <a:pt x="298" y="1"/>
                      <a:pt x="255" y="10"/>
                      <a:pt x="215" y="29"/>
                    </a:cubicBezTo>
                    <a:cubicBezTo>
                      <a:pt x="66" y="100"/>
                      <a:pt x="0" y="277"/>
                      <a:pt x="75" y="426"/>
                    </a:cubicBezTo>
                    <a:cubicBezTo>
                      <a:pt x="621" y="1576"/>
                      <a:pt x="1691" y="1920"/>
                      <a:pt x="2704" y="1920"/>
                    </a:cubicBezTo>
                    <a:cubicBezTo>
                      <a:pt x="3365" y="1920"/>
                      <a:pt x="4002" y="1771"/>
                      <a:pt x="4445" y="1605"/>
                    </a:cubicBezTo>
                    <a:cubicBezTo>
                      <a:pt x="4602" y="1548"/>
                      <a:pt x="4676" y="1374"/>
                      <a:pt x="4619" y="1220"/>
                    </a:cubicBezTo>
                    <a:cubicBezTo>
                      <a:pt x="4574" y="1100"/>
                      <a:pt x="4462" y="1025"/>
                      <a:pt x="4342" y="1025"/>
                    </a:cubicBezTo>
                    <a:cubicBezTo>
                      <a:pt x="4306" y="1025"/>
                      <a:pt x="4269" y="1032"/>
                      <a:pt x="4233" y="1046"/>
                    </a:cubicBezTo>
                    <a:cubicBezTo>
                      <a:pt x="4219" y="1051"/>
                      <a:pt x="3494" y="1319"/>
                      <a:pt x="2673" y="1319"/>
                    </a:cubicBezTo>
                    <a:cubicBezTo>
                      <a:pt x="1902" y="1319"/>
                      <a:pt x="1046" y="1083"/>
                      <a:pt x="612" y="170"/>
                    </a:cubicBezTo>
                    <a:cubicBezTo>
                      <a:pt x="561" y="63"/>
                      <a:pt x="452" y="1"/>
                      <a:pt x="34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2854125" y="1713425"/>
                <a:ext cx="20575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2358" extrusionOk="0">
                    <a:moveTo>
                      <a:pt x="413" y="1"/>
                    </a:moveTo>
                    <a:cubicBezTo>
                      <a:pt x="186" y="1"/>
                      <a:pt x="0" y="525"/>
                      <a:pt x="0" y="1178"/>
                    </a:cubicBezTo>
                    <a:cubicBezTo>
                      <a:pt x="0" y="1828"/>
                      <a:pt x="186" y="2357"/>
                      <a:pt x="413" y="2357"/>
                    </a:cubicBezTo>
                    <a:cubicBezTo>
                      <a:pt x="636" y="2357"/>
                      <a:pt x="823" y="1828"/>
                      <a:pt x="823" y="1178"/>
                    </a:cubicBezTo>
                    <a:cubicBezTo>
                      <a:pt x="823" y="525"/>
                      <a:pt x="636" y="1"/>
                      <a:pt x="4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2989925" y="1680025"/>
                <a:ext cx="2060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358" extrusionOk="0">
                    <a:moveTo>
                      <a:pt x="410" y="1"/>
                    </a:moveTo>
                    <a:cubicBezTo>
                      <a:pt x="186" y="1"/>
                      <a:pt x="1" y="530"/>
                      <a:pt x="1" y="1180"/>
                    </a:cubicBezTo>
                    <a:cubicBezTo>
                      <a:pt x="1" y="1833"/>
                      <a:pt x="186" y="2358"/>
                      <a:pt x="410" y="2358"/>
                    </a:cubicBezTo>
                    <a:cubicBezTo>
                      <a:pt x="637" y="2358"/>
                      <a:pt x="824" y="1833"/>
                      <a:pt x="824" y="1180"/>
                    </a:cubicBezTo>
                    <a:cubicBezTo>
                      <a:pt x="824" y="530"/>
                      <a:pt x="637" y="1"/>
                      <a:pt x="4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2791875" y="1615225"/>
                <a:ext cx="932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1969" extrusionOk="0">
                    <a:moveTo>
                      <a:pt x="2812" y="0"/>
                    </a:moveTo>
                    <a:cubicBezTo>
                      <a:pt x="672" y="0"/>
                      <a:pt x="85" y="1500"/>
                      <a:pt x="59" y="1568"/>
                    </a:cubicBezTo>
                    <a:cubicBezTo>
                      <a:pt x="1" y="1721"/>
                      <a:pt x="80" y="1890"/>
                      <a:pt x="233" y="1952"/>
                    </a:cubicBezTo>
                    <a:cubicBezTo>
                      <a:pt x="269" y="1965"/>
                      <a:pt x="303" y="1969"/>
                      <a:pt x="340" y="1969"/>
                    </a:cubicBezTo>
                    <a:cubicBezTo>
                      <a:pt x="460" y="1969"/>
                      <a:pt x="571" y="1898"/>
                      <a:pt x="617" y="1778"/>
                    </a:cubicBezTo>
                    <a:cubicBezTo>
                      <a:pt x="639" y="1726"/>
                      <a:pt x="1106" y="601"/>
                      <a:pt x="2823" y="601"/>
                    </a:cubicBezTo>
                    <a:cubicBezTo>
                      <a:pt x="2996" y="601"/>
                      <a:pt x="3181" y="612"/>
                      <a:pt x="3379" y="637"/>
                    </a:cubicBezTo>
                    <a:cubicBezTo>
                      <a:pt x="3390" y="638"/>
                      <a:pt x="3400" y="639"/>
                      <a:pt x="3411" y="639"/>
                    </a:cubicBezTo>
                    <a:cubicBezTo>
                      <a:pt x="3556" y="639"/>
                      <a:pt x="3690" y="531"/>
                      <a:pt x="3710" y="377"/>
                    </a:cubicBezTo>
                    <a:cubicBezTo>
                      <a:pt x="3731" y="211"/>
                      <a:pt x="3614" y="63"/>
                      <a:pt x="3454" y="42"/>
                    </a:cubicBezTo>
                    <a:cubicBezTo>
                      <a:pt x="3226" y="13"/>
                      <a:pt x="3012" y="0"/>
                      <a:pt x="281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2958400" y="1586700"/>
                <a:ext cx="7320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1473" extrusionOk="0">
                    <a:moveTo>
                      <a:pt x="1462" y="0"/>
                    </a:moveTo>
                    <a:cubicBezTo>
                      <a:pt x="1371" y="0"/>
                      <a:pt x="1281" y="10"/>
                      <a:pt x="1191" y="30"/>
                    </a:cubicBezTo>
                    <a:cubicBezTo>
                      <a:pt x="426" y="194"/>
                      <a:pt x="79" y="1026"/>
                      <a:pt x="62" y="1059"/>
                    </a:cubicBezTo>
                    <a:cubicBezTo>
                      <a:pt x="1" y="1212"/>
                      <a:pt x="75" y="1385"/>
                      <a:pt x="224" y="1448"/>
                    </a:cubicBezTo>
                    <a:cubicBezTo>
                      <a:pt x="261" y="1465"/>
                      <a:pt x="302" y="1472"/>
                      <a:pt x="340" y="1472"/>
                    </a:cubicBezTo>
                    <a:cubicBezTo>
                      <a:pt x="455" y="1472"/>
                      <a:pt x="567" y="1402"/>
                      <a:pt x="617" y="1286"/>
                    </a:cubicBezTo>
                    <a:cubicBezTo>
                      <a:pt x="617" y="1282"/>
                      <a:pt x="865" y="707"/>
                      <a:pt x="1319" y="612"/>
                    </a:cubicBezTo>
                    <a:cubicBezTo>
                      <a:pt x="1363" y="603"/>
                      <a:pt x="1408" y="599"/>
                      <a:pt x="1453" y="599"/>
                    </a:cubicBezTo>
                    <a:cubicBezTo>
                      <a:pt x="1731" y="599"/>
                      <a:pt x="2042" y="760"/>
                      <a:pt x="2390" y="1083"/>
                    </a:cubicBezTo>
                    <a:cubicBezTo>
                      <a:pt x="2448" y="1138"/>
                      <a:pt x="2523" y="1165"/>
                      <a:pt x="2597" y="1165"/>
                    </a:cubicBezTo>
                    <a:cubicBezTo>
                      <a:pt x="2676" y="1165"/>
                      <a:pt x="2754" y="1134"/>
                      <a:pt x="2812" y="1072"/>
                    </a:cubicBezTo>
                    <a:cubicBezTo>
                      <a:pt x="2928" y="948"/>
                      <a:pt x="2920" y="761"/>
                      <a:pt x="2800" y="646"/>
                    </a:cubicBezTo>
                    <a:cubicBezTo>
                      <a:pt x="2340" y="217"/>
                      <a:pt x="1890" y="0"/>
                      <a:pt x="146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4261825" y="1254075"/>
                <a:ext cx="1253275" cy="1253200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50128" extrusionOk="0">
                    <a:moveTo>
                      <a:pt x="25068" y="0"/>
                    </a:moveTo>
                    <a:cubicBezTo>
                      <a:pt x="11225" y="0"/>
                      <a:pt x="1" y="11222"/>
                      <a:pt x="1" y="25065"/>
                    </a:cubicBezTo>
                    <a:cubicBezTo>
                      <a:pt x="1" y="38907"/>
                      <a:pt x="11225" y="50128"/>
                      <a:pt x="25068" y="50128"/>
                    </a:cubicBezTo>
                    <a:cubicBezTo>
                      <a:pt x="38910" y="50128"/>
                      <a:pt x="50131" y="38907"/>
                      <a:pt x="50131" y="25065"/>
                    </a:cubicBezTo>
                    <a:cubicBezTo>
                      <a:pt x="50131" y="11222"/>
                      <a:pt x="38910" y="0"/>
                      <a:pt x="25068" y="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4254375" y="1246525"/>
                <a:ext cx="1268175" cy="1268200"/>
              </a:xfrm>
              <a:custGeom>
                <a:avLst/>
                <a:gdLst/>
                <a:ahLst/>
                <a:cxnLst/>
                <a:rect l="l" t="t" r="r" b="b"/>
                <a:pathLst>
                  <a:path w="50727" h="50728" extrusionOk="0">
                    <a:moveTo>
                      <a:pt x="25366" y="600"/>
                    </a:moveTo>
                    <a:cubicBezTo>
                      <a:pt x="39023" y="600"/>
                      <a:pt x="50131" y="11710"/>
                      <a:pt x="50131" y="25367"/>
                    </a:cubicBezTo>
                    <a:cubicBezTo>
                      <a:pt x="50131" y="39022"/>
                      <a:pt x="39023" y="50132"/>
                      <a:pt x="25366" y="50132"/>
                    </a:cubicBezTo>
                    <a:cubicBezTo>
                      <a:pt x="11710" y="50132"/>
                      <a:pt x="600" y="39022"/>
                      <a:pt x="600" y="25367"/>
                    </a:cubicBezTo>
                    <a:cubicBezTo>
                      <a:pt x="600" y="11710"/>
                      <a:pt x="11710" y="600"/>
                      <a:pt x="25366" y="600"/>
                    </a:cubicBezTo>
                    <a:close/>
                    <a:moveTo>
                      <a:pt x="25366" y="1"/>
                    </a:moveTo>
                    <a:cubicBezTo>
                      <a:pt x="11378" y="1"/>
                      <a:pt x="1" y="11379"/>
                      <a:pt x="1" y="25367"/>
                    </a:cubicBezTo>
                    <a:cubicBezTo>
                      <a:pt x="1" y="39349"/>
                      <a:pt x="11378" y="50728"/>
                      <a:pt x="25366" y="50728"/>
                    </a:cubicBezTo>
                    <a:cubicBezTo>
                      <a:pt x="39349" y="50728"/>
                      <a:pt x="50727" y="39349"/>
                      <a:pt x="50727" y="25367"/>
                    </a:cubicBezTo>
                    <a:cubicBezTo>
                      <a:pt x="50727" y="11379"/>
                      <a:pt x="39349" y="1"/>
                      <a:pt x="253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4481050" y="1154550"/>
                <a:ext cx="1026850" cy="883750"/>
              </a:xfrm>
              <a:custGeom>
                <a:avLst/>
                <a:gdLst/>
                <a:ahLst/>
                <a:cxnLst/>
                <a:rect l="l" t="t" r="r" b="b"/>
                <a:pathLst>
                  <a:path w="41074" h="35350" extrusionOk="0">
                    <a:moveTo>
                      <a:pt x="20062" y="1"/>
                    </a:moveTo>
                    <a:cubicBezTo>
                      <a:pt x="12754" y="1"/>
                      <a:pt x="5976" y="4300"/>
                      <a:pt x="3374" y="11312"/>
                    </a:cubicBezTo>
                    <a:cubicBezTo>
                      <a:pt x="0" y="20417"/>
                      <a:pt x="4945" y="30645"/>
                      <a:pt x="14421" y="34160"/>
                    </a:cubicBezTo>
                    <a:cubicBezTo>
                      <a:pt x="16600" y="34967"/>
                      <a:pt x="18828" y="35350"/>
                      <a:pt x="21009" y="35350"/>
                    </a:cubicBezTo>
                    <a:cubicBezTo>
                      <a:pt x="28319" y="35350"/>
                      <a:pt x="35098" y="31051"/>
                      <a:pt x="37699" y="24038"/>
                    </a:cubicBezTo>
                    <a:cubicBezTo>
                      <a:pt x="41073" y="14938"/>
                      <a:pt x="36128" y="4705"/>
                      <a:pt x="26647" y="1191"/>
                    </a:cubicBezTo>
                    <a:cubicBezTo>
                      <a:pt x="24470" y="383"/>
                      <a:pt x="22242" y="1"/>
                      <a:pt x="200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2"/>
              <p:cNvSpPr/>
              <p:nvPr/>
            </p:nvSpPr>
            <p:spPr>
              <a:xfrm>
                <a:off x="4516925" y="1147175"/>
                <a:ext cx="999225" cy="898500"/>
              </a:xfrm>
              <a:custGeom>
                <a:avLst/>
                <a:gdLst/>
                <a:ahLst/>
                <a:cxnLst/>
                <a:rect l="l" t="t" r="r" b="b"/>
                <a:pathLst>
                  <a:path w="39969" h="35940" extrusionOk="0">
                    <a:moveTo>
                      <a:pt x="18642" y="601"/>
                    </a:moveTo>
                    <a:cubicBezTo>
                      <a:pt x="20785" y="601"/>
                      <a:pt x="22976" y="973"/>
                      <a:pt x="25109" y="1767"/>
                    </a:cubicBezTo>
                    <a:cubicBezTo>
                      <a:pt x="34420" y="5219"/>
                      <a:pt x="39295" y="15295"/>
                      <a:pt x="35983" y="24230"/>
                    </a:cubicBezTo>
                    <a:cubicBezTo>
                      <a:pt x="33429" y="31113"/>
                      <a:pt x="26750" y="35343"/>
                      <a:pt x="19561" y="35343"/>
                    </a:cubicBezTo>
                    <a:cubicBezTo>
                      <a:pt x="17418" y="35343"/>
                      <a:pt x="15229" y="34967"/>
                      <a:pt x="13091" y="34173"/>
                    </a:cubicBezTo>
                    <a:cubicBezTo>
                      <a:pt x="8580" y="32503"/>
                      <a:pt x="4966" y="29245"/>
                      <a:pt x="2911" y="24999"/>
                    </a:cubicBezTo>
                    <a:cubicBezTo>
                      <a:pt x="865" y="20757"/>
                      <a:pt x="616" y="16035"/>
                      <a:pt x="2220" y="11711"/>
                    </a:cubicBezTo>
                    <a:cubicBezTo>
                      <a:pt x="4771" y="4826"/>
                      <a:pt x="11453" y="601"/>
                      <a:pt x="18642" y="601"/>
                    </a:cubicBezTo>
                    <a:close/>
                    <a:moveTo>
                      <a:pt x="18648" y="1"/>
                    </a:moveTo>
                    <a:cubicBezTo>
                      <a:pt x="11214" y="1"/>
                      <a:pt x="4304" y="4378"/>
                      <a:pt x="1662" y="11504"/>
                    </a:cubicBezTo>
                    <a:cubicBezTo>
                      <a:pt x="0" y="15981"/>
                      <a:pt x="252" y="20868"/>
                      <a:pt x="2374" y="25259"/>
                    </a:cubicBezTo>
                    <a:cubicBezTo>
                      <a:pt x="4494" y="29642"/>
                      <a:pt x="8228" y="33007"/>
                      <a:pt x="12883" y="34736"/>
                    </a:cubicBezTo>
                    <a:cubicBezTo>
                      <a:pt x="15091" y="35554"/>
                      <a:pt x="17348" y="35939"/>
                      <a:pt x="19556" y="35939"/>
                    </a:cubicBezTo>
                    <a:cubicBezTo>
                      <a:pt x="26990" y="35939"/>
                      <a:pt x="33899" y="31564"/>
                      <a:pt x="36541" y="24441"/>
                    </a:cubicBezTo>
                    <a:cubicBezTo>
                      <a:pt x="39969" y="15195"/>
                      <a:pt x="34937" y="4772"/>
                      <a:pt x="25320" y="1204"/>
                    </a:cubicBezTo>
                    <a:cubicBezTo>
                      <a:pt x="23115" y="388"/>
                      <a:pt x="20859" y="1"/>
                      <a:pt x="1864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2"/>
              <p:cNvSpPr/>
              <p:nvPr/>
            </p:nvSpPr>
            <p:spPr>
              <a:xfrm>
                <a:off x="5410075" y="1503950"/>
                <a:ext cx="51400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9479" extrusionOk="0">
                    <a:moveTo>
                      <a:pt x="413" y="1"/>
                    </a:moveTo>
                    <a:cubicBezTo>
                      <a:pt x="390" y="1"/>
                      <a:pt x="367" y="4"/>
                      <a:pt x="344" y="12"/>
                    </a:cubicBezTo>
                    <a:cubicBezTo>
                      <a:pt x="224" y="48"/>
                      <a:pt x="157" y="172"/>
                      <a:pt x="199" y="292"/>
                    </a:cubicBezTo>
                    <a:cubicBezTo>
                      <a:pt x="212" y="334"/>
                      <a:pt x="1584" y="4708"/>
                      <a:pt x="42" y="9181"/>
                    </a:cubicBezTo>
                    <a:cubicBezTo>
                      <a:pt x="1" y="9297"/>
                      <a:pt x="63" y="9425"/>
                      <a:pt x="178" y="9467"/>
                    </a:cubicBezTo>
                    <a:cubicBezTo>
                      <a:pt x="203" y="9475"/>
                      <a:pt x="228" y="9479"/>
                      <a:pt x="253" y="9479"/>
                    </a:cubicBezTo>
                    <a:cubicBezTo>
                      <a:pt x="344" y="9479"/>
                      <a:pt x="430" y="9421"/>
                      <a:pt x="464" y="9326"/>
                    </a:cubicBezTo>
                    <a:cubicBezTo>
                      <a:pt x="2056" y="4716"/>
                      <a:pt x="638" y="197"/>
                      <a:pt x="625" y="155"/>
                    </a:cubicBezTo>
                    <a:cubicBezTo>
                      <a:pt x="595" y="60"/>
                      <a:pt x="507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5338750" y="1791250"/>
                <a:ext cx="543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586" extrusionOk="0">
                    <a:moveTo>
                      <a:pt x="1820" y="0"/>
                    </a:moveTo>
                    <a:cubicBezTo>
                      <a:pt x="1820" y="0"/>
                      <a:pt x="712" y="1427"/>
                      <a:pt x="79" y="2217"/>
                    </a:cubicBezTo>
                    <a:cubicBezTo>
                      <a:pt x="1" y="2316"/>
                      <a:pt x="18" y="2456"/>
                      <a:pt x="113" y="2536"/>
                    </a:cubicBezTo>
                    <a:cubicBezTo>
                      <a:pt x="154" y="2568"/>
                      <a:pt x="203" y="2585"/>
                      <a:pt x="253" y="2585"/>
                    </a:cubicBezTo>
                    <a:cubicBezTo>
                      <a:pt x="319" y="2585"/>
                      <a:pt x="386" y="2555"/>
                      <a:pt x="426" y="2498"/>
                    </a:cubicBezTo>
                    <a:cubicBezTo>
                      <a:pt x="1063" y="1704"/>
                      <a:pt x="2172" y="278"/>
                      <a:pt x="2172" y="278"/>
                    </a:cubicBez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2"/>
              <p:cNvSpPr/>
              <p:nvPr/>
            </p:nvSpPr>
            <p:spPr>
              <a:xfrm>
                <a:off x="4669475" y="1313750"/>
                <a:ext cx="75800" cy="177575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7103" extrusionOk="0">
                    <a:moveTo>
                      <a:pt x="2779" y="1"/>
                    </a:moveTo>
                    <a:cubicBezTo>
                      <a:pt x="2715" y="1"/>
                      <a:pt x="2651" y="27"/>
                      <a:pt x="2606" y="78"/>
                    </a:cubicBezTo>
                    <a:cubicBezTo>
                      <a:pt x="2581" y="111"/>
                      <a:pt x="1" y="3241"/>
                      <a:pt x="1621" y="6970"/>
                    </a:cubicBezTo>
                    <a:cubicBezTo>
                      <a:pt x="1659" y="7053"/>
                      <a:pt x="1741" y="7103"/>
                      <a:pt x="1829" y="7103"/>
                    </a:cubicBezTo>
                    <a:cubicBezTo>
                      <a:pt x="1857" y="7103"/>
                      <a:pt x="1886" y="7099"/>
                      <a:pt x="1915" y="7086"/>
                    </a:cubicBezTo>
                    <a:cubicBezTo>
                      <a:pt x="2031" y="7036"/>
                      <a:pt x="2085" y="6904"/>
                      <a:pt x="2035" y="6792"/>
                    </a:cubicBezTo>
                    <a:cubicBezTo>
                      <a:pt x="526" y="3319"/>
                      <a:pt x="2924" y="396"/>
                      <a:pt x="2949" y="367"/>
                    </a:cubicBezTo>
                    <a:cubicBezTo>
                      <a:pt x="3031" y="272"/>
                      <a:pt x="3019" y="132"/>
                      <a:pt x="2924" y="53"/>
                    </a:cubicBezTo>
                    <a:cubicBezTo>
                      <a:pt x="2882" y="18"/>
                      <a:pt x="2830" y="1"/>
                      <a:pt x="27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2"/>
              <p:cNvSpPr/>
              <p:nvPr/>
            </p:nvSpPr>
            <p:spPr>
              <a:xfrm>
                <a:off x="4407250" y="2172200"/>
                <a:ext cx="808450" cy="335075"/>
              </a:xfrm>
              <a:custGeom>
                <a:avLst/>
                <a:gdLst/>
                <a:ahLst/>
                <a:cxnLst/>
                <a:rect l="l" t="t" r="r" b="b"/>
                <a:pathLst>
                  <a:path w="32338" h="13403" extrusionOk="0">
                    <a:moveTo>
                      <a:pt x="17710" y="0"/>
                    </a:moveTo>
                    <a:cubicBezTo>
                      <a:pt x="13564" y="0"/>
                      <a:pt x="3361" y="3272"/>
                      <a:pt x="0" y="4385"/>
                    </a:cubicBezTo>
                    <a:cubicBezTo>
                      <a:pt x="4598" y="9897"/>
                      <a:pt x="11511" y="13403"/>
                      <a:pt x="19251" y="13403"/>
                    </a:cubicBezTo>
                    <a:cubicBezTo>
                      <a:pt x="24046" y="13403"/>
                      <a:pt x="28525" y="12055"/>
                      <a:pt x="32337" y="9718"/>
                    </a:cubicBezTo>
                    <a:cubicBezTo>
                      <a:pt x="29410" y="7019"/>
                      <a:pt x="21802" y="309"/>
                      <a:pt x="18213" y="19"/>
                    </a:cubicBezTo>
                    <a:cubicBezTo>
                      <a:pt x="18057" y="6"/>
                      <a:pt x="17889" y="0"/>
                      <a:pt x="177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2"/>
              <p:cNvSpPr/>
              <p:nvPr/>
            </p:nvSpPr>
            <p:spPr>
              <a:xfrm>
                <a:off x="4394425" y="2164725"/>
                <a:ext cx="833550" cy="350000"/>
              </a:xfrm>
              <a:custGeom>
                <a:avLst/>
                <a:gdLst/>
                <a:ahLst/>
                <a:cxnLst/>
                <a:rect l="l" t="t" r="r" b="b"/>
                <a:pathLst>
                  <a:path w="33342" h="14000" extrusionOk="0">
                    <a:moveTo>
                      <a:pt x="18203" y="597"/>
                    </a:moveTo>
                    <a:cubicBezTo>
                      <a:pt x="18381" y="597"/>
                      <a:pt x="18547" y="603"/>
                      <a:pt x="18701" y="616"/>
                    </a:cubicBezTo>
                    <a:cubicBezTo>
                      <a:pt x="22137" y="893"/>
                      <a:pt x="29675" y="7521"/>
                      <a:pt x="32354" y="9968"/>
                    </a:cubicBezTo>
                    <a:cubicBezTo>
                      <a:pt x="28549" y="12217"/>
                      <a:pt x="24204" y="13404"/>
                      <a:pt x="19764" y="13404"/>
                    </a:cubicBezTo>
                    <a:cubicBezTo>
                      <a:pt x="12545" y="13404"/>
                      <a:pt x="5744" y="10282"/>
                      <a:pt x="1026" y="4829"/>
                    </a:cubicBezTo>
                    <a:cubicBezTo>
                      <a:pt x="4603" y="3654"/>
                      <a:pt x="14246" y="597"/>
                      <a:pt x="18203" y="597"/>
                    </a:cubicBezTo>
                    <a:close/>
                    <a:moveTo>
                      <a:pt x="18226" y="1"/>
                    </a:moveTo>
                    <a:cubicBezTo>
                      <a:pt x="14141" y="1"/>
                      <a:pt x="4502" y="3047"/>
                      <a:pt x="418" y="4403"/>
                    </a:cubicBezTo>
                    <a:lnTo>
                      <a:pt x="0" y="4540"/>
                    </a:lnTo>
                    <a:lnTo>
                      <a:pt x="282" y="4874"/>
                    </a:lnTo>
                    <a:cubicBezTo>
                      <a:pt x="5120" y="10675"/>
                      <a:pt x="12222" y="14000"/>
                      <a:pt x="19764" y="14000"/>
                    </a:cubicBezTo>
                    <a:cubicBezTo>
                      <a:pt x="24448" y="14000"/>
                      <a:pt x="29030" y="12710"/>
                      <a:pt x="33003" y="10270"/>
                    </a:cubicBezTo>
                    <a:lnTo>
                      <a:pt x="33341" y="10063"/>
                    </a:lnTo>
                    <a:lnTo>
                      <a:pt x="33052" y="9799"/>
                    </a:lnTo>
                    <a:cubicBezTo>
                      <a:pt x="29967" y="6954"/>
                      <a:pt x="22410" y="314"/>
                      <a:pt x="18751" y="20"/>
                    </a:cubicBezTo>
                    <a:cubicBezTo>
                      <a:pt x="18588" y="7"/>
                      <a:pt x="18413" y="1"/>
                      <a:pt x="182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4699400" y="2172200"/>
                <a:ext cx="288775" cy="290625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1625" extrusionOk="0">
                    <a:moveTo>
                      <a:pt x="6028" y="0"/>
                    </a:moveTo>
                    <a:cubicBezTo>
                      <a:pt x="4973" y="0"/>
                      <a:pt x="3524" y="212"/>
                      <a:pt x="1897" y="549"/>
                    </a:cubicBezTo>
                    <a:cubicBezTo>
                      <a:pt x="1235" y="2347"/>
                      <a:pt x="1061" y="4137"/>
                      <a:pt x="523" y="7193"/>
                    </a:cubicBezTo>
                    <a:cubicBezTo>
                      <a:pt x="0" y="10163"/>
                      <a:pt x="418" y="11624"/>
                      <a:pt x="1824" y="11624"/>
                    </a:cubicBezTo>
                    <a:cubicBezTo>
                      <a:pt x="2373" y="11624"/>
                      <a:pt x="3073" y="11401"/>
                      <a:pt x="3926" y="10959"/>
                    </a:cubicBezTo>
                    <a:cubicBezTo>
                      <a:pt x="6961" y="9380"/>
                      <a:pt x="10049" y="6821"/>
                      <a:pt x="11265" y="3178"/>
                    </a:cubicBezTo>
                    <a:cubicBezTo>
                      <a:pt x="11364" y="2881"/>
                      <a:pt x="11455" y="2604"/>
                      <a:pt x="11551" y="2335"/>
                    </a:cubicBezTo>
                    <a:cubicBezTo>
                      <a:pt x="9624" y="1057"/>
                      <a:pt x="7817" y="123"/>
                      <a:pt x="6527" y="19"/>
                    </a:cubicBezTo>
                    <a:cubicBezTo>
                      <a:pt x="6372" y="6"/>
                      <a:pt x="6206" y="0"/>
                      <a:pt x="60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2"/>
              <p:cNvSpPr/>
              <p:nvPr/>
            </p:nvSpPr>
            <p:spPr>
              <a:xfrm>
                <a:off x="4694500" y="2164725"/>
                <a:ext cx="302550" cy="305550"/>
              </a:xfrm>
              <a:custGeom>
                <a:avLst/>
                <a:gdLst/>
                <a:ahLst/>
                <a:cxnLst/>
                <a:rect l="l" t="t" r="r" b="b"/>
                <a:pathLst>
                  <a:path w="12102" h="12222" extrusionOk="0">
                    <a:moveTo>
                      <a:pt x="6227" y="598"/>
                    </a:moveTo>
                    <a:cubicBezTo>
                      <a:pt x="6397" y="598"/>
                      <a:pt x="6554" y="604"/>
                      <a:pt x="6698" y="616"/>
                    </a:cubicBezTo>
                    <a:cubicBezTo>
                      <a:pt x="7774" y="703"/>
                      <a:pt x="9352" y="1422"/>
                      <a:pt x="11387" y="2758"/>
                    </a:cubicBezTo>
                    <a:lnTo>
                      <a:pt x="11176" y="3382"/>
                    </a:lnTo>
                    <a:cubicBezTo>
                      <a:pt x="9820" y="7454"/>
                      <a:pt x="6087" y="9898"/>
                      <a:pt x="3982" y="10990"/>
                    </a:cubicBezTo>
                    <a:cubicBezTo>
                      <a:pt x="3173" y="11413"/>
                      <a:pt x="2519" y="11624"/>
                      <a:pt x="2026" y="11624"/>
                    </a:cubicBezTo>
                    <a:cubicBezTo>
                      <a:pt x="1757" y="11624"/>
                      <a:pt x="1536" y="11562"/>
                      <a:pt x="1364" y="11436"/>
                    </a:cubicBezTo>
                    <a:cubicBezTo>
                      <a:pt x="947" y="11130"/>
                      <a:pt x="546" y="10204"/>
                      <a:pt x="1013" y="7542"/>
                    </a:cubicBezTo>
                    <a:cubicBezTo>
                      <a:pt x="1150" y="6785"/>
                      <a:pt x="1261" y="6103"/>
                      <a:pt x="1360" y="5478"/>
                    </a:cubicBezTo>
                    <a:cubicBezTo>
                      <a:pt x="1654" y="3692"/>
                      <a:pt x="1870" y="2382"/>
                      <a:pt x="2316" y="1104"/>
                    </a:cubicBezTo>
                    <a:cubicBezTo>
                      <a:pt x="3992" y="768"/>
                      <a:pt x="5302" y="598"/>
                      <a:pt x="6227" y="598"/>
                    </a:cubicBezTo>
                    <a:close/>
                    <a:moveTo>
                      <a:pt x="6227" y="1"/>
                    </a:moveTo>
                    <a:cubicBezTo>
                      <a:pt x="5227" y="1"/>
                      <a:pt x="3819" y="185"/>
                      <a:pt x="2030" y="554"/>
                    </a:cubicBezTo>
                    <a:lnTo>
                      <a:pt x="1870" y="587"/>
                    </a:lnTo>
                    <a:lnTo>
                      <a:pt x="1811" y="745"/>
                    </a:lnTo>
                    <a:cubicBezTo>
                      <a:pt x="1303" y="2121"/>
                      <a:pt x="1080" y="3489"/>
                      <a:pt x="773" y="5383"/>
                    </a:cubicBezTo>
                    <a:cubicBezTo>
                      <a:pt x="670" y="6004"/>
                      <a:pt x="559" y="6681"/>
                      <a:pt x="426" y="7438"/>
                    </a:cubicBezTo>
                    <a:cubicBezTo>
                      <a:pt x="0" y="9853"/>
                      <a:pt x="191" y="11316"/>
                      <a:pt x="1013" y="11920"/>
                    </a:cubicBezTo>
                    <a:cubicBezTo>
                      <a:pt x="1286" y="12122"/>
                      <a:pt x="1621" y="12221"/>
                      <a:pt x="2018" y="12221"/>
                    </a:cubicBezTo>
                    <a:cubicBezTo>
                      <a:pt x="2618" y="12221"/>
                      <a:pt x="3358" y="11990"/>
                      <a:pt x="4259" y="11523"/>
                    </a:cubicBezTo>
                    <a:cubicBezTo>
                      <a:pt x="6930" y="10134"/>
                      <a:pt x="10394" y="7628"/>
                      <a:pt x="11747" y="3568"/>
                    </a:cubicBezTo>
                    <a:lnTo>
                      <a:pt x="12102" y="2514"/>
                    </a:lnTo>
                    <a:lnTo>
                      <a:pt x="11911" y="2386"/>
                    </a:lnTo>
                    <a:cubicBezTo>
                      <a:pt x="9696" y="913"/>
                      <a:pt x="7959" y="115"/>
                      <a:pt x="6748" y="20"/>
                    </a:cubicBezTo>
                    <a:cubicBezTo>
                      <a:pt x="6589" y="7"/>
                      <a:pt x="6415" y="1"/>
                      <a:pt x="622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2"/>
              <p:cNvSpPr/>
              <p:nvPr/>
            </p:nvSpPr>
            <p:spPr>
              <a:xfrm>
                <a:off x="4721575" y="1978250"/>
                <a:ext cx="210900" cy="43182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17273" extrusionOk="0">
                    <a:moveTo>
                      <a:pt x="8435" y="0"/>
                    </a:moveTo>
                    <a:lnTo>
                      <a:pt x="3089" y="3283"/>
                    </a:lnTo>
                    <a:cubicBezTo>
                      <a:pt x="3089" y="3283"/>
                      <a:pt x="3821" y="4618"/>
                      <a:pt x="2970" y="7777"/>
                    </a:cubicBezTo>
                    <a:cubicBezTo>
                      <a:pt x="2117" y="10936"/>
                      <a:pt x="1" y="16167"/>
                      <a:pt x="972" y="17138"/>
                    </a:cubicBezTo>
                    <a:cubicBezTo>
                      <a:pt x="1063" y="17229"/>
                      <a:pt x="1199" y="17272"/>
                      <a:pt x="1371" y="17272"/>
                    </a:cubicBezTo>
                    <a:cubicBezTo>
                      <a:pt x="3022" y="17272"/>
                      <a:pt x="7970" y="13287"/>
                      <a:pt x="8191" y="10204"/>
                    </a:cubicBezTo>
                    <a:cubicBezTo>
                      <a:pt x="8435" y="6805"/>
                      <a:pt x="8435" y="1"/>
                      <a:pt x="8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4720850" y="1964900"/>
                <a:ext cx="219050" cy="452550"/>
              </a:xfrm>
              <a:custGeom>
                <a:avLst/>
                <a:gdLst/>
                <a:ahLst/>
                <a:cxnLst/>
                <a:rect l="l" t="t" r="r" b="b"/>
                <a:pathLst>
                  <a:path w="8762" h="18102" extrusionOk="0">
                    <a:moveTo>
                      <a:pt x="8162" y="1072"/>
                    </a:moveTo>
                    <a:lnTo>
                      <a:pt x="8162" y="1072"/>
                    </a:lnTo>
                    <a:cubicBezTo>
                      <a:pt x="8158" y="2742"/>
                      <a:pt x="8121" y="7919"/>
                      <a:pt x="7922" y="10717"/>
                    </a:cubicBezTo>
                    <a:cubicBezTo>
                      <a:pt x="7737" y="13356"/>
                      <a:pt x="3911" y="16655"/>
                      <a:pt x="1993" y="17370"/>
                    </a:cubicBezTo>
                    <a:cubicBezTo>
                      <a:pt x="1722" y="17472"/>
                      <a:pt x="1529" y="17506"/>
                      <a:pt x="1402" y="17506"/>
                    </a:cubicBezTo>
                    <a:cubicBezTo>
                      <a:pt x="1297" y="17506"/>
                      <a:pt x="1237" y="17483"/>
                      <a:pt x="1212" y="17457"/>
                    </a:cubicBezTo>
                    <a:cubicBezTo>
                      <a:pt x="621" y="16869"/>
                      <a:pt x="1675" y="13570"/>
                      <a:pt x="2440" y="11164"/>
                    </a:cubicBezTo>
                    <a:cubicBezTo>
                      <a:pt x="2762" y="10159"/>
                      <a:pt x="3064" y="9213"/>
                      <a:pt x="3287" y="8385"/>
                    </a:cubicBezTo>
                    <a:cubicBezTo>
                      <a:pt x="3953" y="5901"/>
                      <a:pt x="3672" y="4487"/>
                      <a:pt x="3490" y="3937"/>
                    </a:cubicBezTo>
                    <a:lnTo>
                      <a:pt x="8162" y="1072"/>
                    </a:lnTo>
                    <a:close/>
                    <a:moveTo>
                      <a:pt x="8762" y="0"/>
                    </a:moveTo>
                    <a:lnTo>
                      <a:pt x="2961" y="3561"/>
                    </a:lnTo>
                    <a:lnTo>
                      <a:pt x="2726" y="3710"/>
                    </a:lnTo>
                    <a:lnTo>
                      <a:pt x="2854" y="3958"/>
                    </a:lnTo>
                    <a:cubicBezTo>
                      <a:pt x="2862" y="3970"/>
                      <a:pt x="3507" y="5260"/>
                      <a:pt x="2709" y="8232"/>
                    </a:cubicBezTo>
                    <a:cubicBezTo>
                      <a:pt x="2489" y="9043"/>
                      <a:pt x="2192" y="9986"/>
                      <a:pt x="1873" y="10982"/>
                    </a:cubicBezTo>
                    <a:cubicBezTo>
                      <a:pt x="707" y="14637"/>
                      <a:pt x="1" y="17093"/>
                      <a:pt x="791" y="17882"/>
                    </a:cubicBezTo>
                    <a:cubicBezTo>
                      <a:pt x="940" y="18027"/>
                      <a:pt x="1142" y="18102"/>
                      <a:pt x="1398" y="18102"/>
                    </a:cubicBezTo>
                    <a:cubicBezTo>
                      <a:pt x="1625" y="18102"/>
                      <a:pt x="1894" y="18044"/>
                      <a:pt x="2205" y="17928"/>
                    </a:cubicBezTo>
                    <a:cubicBezTo>
                      <a:pt x="4296" y="17147"/>
                      <a:pt x="8311" y="13665"/>
                      <a:pt x="8518" y="10759"/>
                    </a:cubicBezTo>
                    <a:cubicBezTo>
                      <a:pt x="8762" y="7389"/>
                      <a:pt x="8762" y="605"/>
                      <a:pt x="8762" y="534"/>
                    </a:cubicBezTo>
                    <a:lnTo>
                      <a:pt x="87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4798775" y="1978250"/>
                <a:ext cx="13370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5348" h="13103" extrusionOk="0">
                    <a:moveTo>
                      <a:pt x="5347" y="0"/>
                    </a:moveTo>
                    <a:lnTo>
                      <a:pt x="1" y="3283"/>
                    </a:lnTo>
                    <a:cubicBezTo>
                      <a:pt x="1" y="3283"/>
                      <a:pt x="344" y="3912"/>
                      <a:pt x="286" y="5326"/>
                    </a:cubicBezTo>
                    <a:lnTo>
                      <a:pt x="4119" y="8307"/>
                    </a:lnTo>
                    <a:lnTo>
                      <a:pt x="3826" y="13102"/>
                    </a:lnTo>
                    <a:cubicBezTo>
                      <a:pt x="4532" y="12143"/>
                      <a:pt x="5036" y="11135"/>
                      <a:pt x="5103" y="10204"/>
                    </a:cubicBezTo>
                    <a:cubicBezTo>
                      <a:pt x="5347" y="6805"/>
                      <a:pt x="5347" y="1"/>
                      <a:pt x="5347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4571075" y="1657250"/>
                <a:ext cx="75900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6" extrusionOk="0">
                    <a:moveTo>
                      <a:pt x="1900" y="0"/>
                    </a:moveTo>
                    <a:cubicBezTo>
                      <a:pt x="1656" y="0"/>
                      <a:pt x="1382" y="154"/>
                      <a:pt x="1092" y="573"/>
                    </a:cubicBezTo>
                    <a:cubicBezTo>
                      <a:pt x="0" y="2152"/>
                      <a:pt x="1336" y="4095"/>
                      <a:pt x="1944" y="4095"/>
                    </a:cubicBezTo>
                    <a:cubicBezTo>
                      <a:pt x="2552" y="4095"/>
                      <a:pt x="3036" y="1181"/>
                      <a:pt x="3036" y="1181"/>
                    </a:cubicBezTo>
                    <a:cubicBezTo>
                      <a:pt x="3036" y="1181"/>
                      <a:pt x="2578" y="0"/>
                      <a:pt x="19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4576650" y="1649800"/>
                <a:ext cx="78075" cy="117275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691" extrusionOk="0">
                    <a:moveTo>
                      <a:pt x="1712" y="598"/>
                    </a:moveTo>
                    <a:cubicBezTo>
                      <a:pt x="2031" y="635"/>
                      <a:pt x="2361" y="1189"/>
                      <a:pt x="2502" y="1512"/>
                    </a:cubicBezTo>
                    <a:cubicBezTo>
                      <a:pt x="2287" y="2777"/>
                      <a:pt x="1907" y="3976"/>
                      <a:pt x="1721" y="4095"/>
                    </a:cubicBezTo>
                    <a:cubicBezTo>
                      <a:pt x="1630" y="4092"/>
                      <a:pt x="1295" y="3856"/>
                      <a:pt x="1027" y="3319"/>
                    </a:cubicBezTo>
                    <a:cubicBezTo>
                      <a:pt x="840" y="2946"/>
                      <a:pt x="472" y="1971"/>
                      <a:pt x="1117" y="1040"/>
                    </a:cubicBezTo>
                    <a:cubicBezTo>
                      <a:pt x="1258" y="834"/>
                      <a:pt x="1468" y="598"/>
                      <a:pt x="1680" y="598"/>
                    </a:cubicBezTo>
                    <a:close/>
                    <a:moveTo>
                      <a:pt x="1671" y="1"/>
                    </a:moveTo>
                    <a:cubicBezTo>
                      <a:pt x="1300" y="1"/>
                      <a:pt x="946" y="234"/>
                      <a:pt x="625" y="702"/>
                    </a:cubicBezTo>
                    <a:cubicBezTo>
                      <a:pt x="38" y="1549"/>
                      <a:pt x="1" y="2645"/>
                      <a:pt x="522" y="3641"/>
                    </a:cubicBezTo>
                    <a:cubicBezTo>
                      <a:pt x="774" y="4125"/>
                      <a:pt x="1241" y="4691"/>
                      <a:pt x="1721" y="4691"/>
                    </a:cubicBezTo>
                    <a:cubicBezTo>
                      <a:pt x="2432" y="4691"/>
                      <a:pt x="2866" y="2971"/>
                      <a:pt x="3111" y="1528"/>
                    </a:cubicBezTo>
                    <a:lnTo>
                      <a:pt x="3122" y="1446"/>
                    </a:lnTo>
                    <a:lnTo>
                      <a:pt x="3094" y="1372"/>
                    </a:lnTo>
                    <a:cubicBezTo>
                      <a:pt x="3040" y="1239"/>
                      <a:pt x="2577" y="98"/>
                      <a:pt x="1779" y="7"/>
                    </a:cubicBezTo>
                    <a:cubicBezTo>
                      <a:pt x="1743" y="3"/>
                      <a:pt x="1707" y="1"/>
                      <a:pt x="167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2"/>
              <p:cNvSpPr/>
              <p:nvPr/>
            </p:nvSpPr>
            <p:spPr>
              <a:xfrm>
                <a:off x="4586275" y="1510625"/>
                <a:ext cx="564800" cy="589200"/>
              </a:xfrm>
              <a:custGeom>
                <a:avLst/>
                <a:gdLst/>
                <a:ahLst/>
                <a:cxnLst/>
                <a:rect l="l" t="t" r="r" b="b"/>
                <a:pathLst>
                  <a:path w="22592" h="23568" extrusionOk="0">
                    <a:moveTo>
                      <a:pt x="5222" y="1"/>
                    </a:moveTo>
                    <a:cubicBezTo>
                      <a:pt x="5222" y="1"/>
                      <a:pt x="1699" y="6926"/>
                      <a:pt x="848" y="11660"/>
                    </a:cubicBezTo>
                    <a:cubicBezTo>
                      <a:pt x="1" y="16398"/>
                      <a:pt x="3523" y="23567"/>
                      <a:pt x="7046" y="23567"/>
                    </a:cubicBezTo>
                    <a:cubicBezTo>
                      <a:pt x="10569" y="23567"/>
                      <a:pt x="16034" y="18097"/>
                      <a:pt x="16034" y="18097"/>
                    </a:cubicBezTo>
                    <a:cubicBezTo>
                      <a:pt x="16034" y="18097"/>
                      <a:pt x="16117" y="18099"/>
                      <a:pt x="16263" y="18099"/>
                    </a:cubicBezTo>
                    <a:cubicBezTo>
                      <a:pt x="17263" y="18099"/>
                      <a:pt x="21229" y="18005"/>
                      <a:pt x="21864" y="16522"/>
                    </a:cubicBezTo>
                    <a:cubicBezTo>
                      <a:pt x="22591" y="14818"/>
                      <a:pt x="21744" y="13483"/>
                      <a:pt x="20404" y="13483"/>
                    </a:cubicBezTo>
                    <a:lnTo>
                      <a:pt x="17734" y="13483"/>
                    </a:lnTo>
                    <a:cubicBezTo>
                      <a:pt x="17734" y="13483"/>
                      <a:pt x="17711" y="13494"/>
                      <a:pt x="17676" y="13494"/>
                    </a:cubicBezTo>
                    <a:cubicBezTo>
                      <a:pt x="17511" y="13494"/>
                      <a:pt x="17070" y="13247"/>
                      <a:pt x="17370" y="10448"/>
                    </a:cubicBezTo>
                    <a:cubicBezTo>
                      <a:pt x="17734" y="7046"/>
                      <a:pt x="18829" y="5466"/>
                      <a:pt x="18829" y="5466"/>
                    </a:cubicBezTo>
                    <a:lnTo>
                      <a:pt x="18829" y="5466"/>
                    </a:lnTo>
                    <a:cubicBezTo>
                      <a:pt x="18829" y="5466"/>
                      <a:pt x="18495" y="5492"/>
                      <a:pt x="17923" y="5492"/>
                    </a:cubicBezTo>
                    <a:cubicBezTo>
                      <a:pt x="15490" y="5492"/>
                      <a:pt x="8764" y="5015"/>
                      <a:pt x="52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4586175" y="1496175"/>
                <a:ext cx="563875" cy="611100"/>
              </a:xfrm>
              <a:custGeom>
                <a:avLst/>
                <a:gdLst/>
                <a:ahLst/>
                <a:cxnLst/>
                <a:rect l="l" t="t" r="r" b="b"/>
                <a:pathLst>
                  <a:path w="22555" h="24444" extrusionOk="0">
                    <a:moveTo>
                      <a:pt x="5276" y="1149"/>
                    </a:moveTo>
                    <a:cubicBezTo>
                      <a:pt x="8970" y="5910"/>
                      <a:pt x="15619" y="6366"/>
                      <a:pt x="17987" y="6366"/>
                    </a:cubicBezTo>
                    <a:cubicBezTo>
                      <a:pt x="18105" y="6366"/>
                      <a:pt x="18212" y="6364"/>
                      <a:pt x="18308" y="6363"/>
                    </a:cubicBezTo>
                    <a:lnTo>
                      <a:pt x="18308" y="6363"/>
                    </a:lnTo>
                    <a:cubicBezTo>
                      <a:pt x="17944" y="7078"/>
                      <a:pt x="17332" y="8591"/>
                      <a:pt x="17076" y="10994"/>
                    </a:cubicBezTo>
                    <a:cubicBezTo>
                      <a:pt x="16803" y="13549"/>
                      <a:pt x="17130" y="14095"/>
                      <a:pt x="17402" y="14280"/>
                    </a:cubicBezTo>
                    <a:cubicBezTo>
                      <a:pt x="17495" y="14347"/>
                      <a:pt x="17591" y="14371"/>
                      <a:pt x="17677" y="14371"/>
                    </a:cubicBezTo>
                    <a:cubicBezTo>
                      <a:pt x="17715" y="14371"/>
                      <a:pt x="17750" y="14366"/>
                      <a:pt x="17783" y="14358"/>
                    </a:cubicBezTo>
                    <a:lnTo>
                      <a:pt x="20408" y="14358"/>
                    </a:lnTo>
                    <a:cubicBezTo>
                      <a:pt x="20908" y="14358"/>
                      <a:pt x="21322" y="14574"/>
                      <a:pt x="21578" y="14963"/>
                    </a:cubicBezTo>
                    <a:cubicBezTo>
                      <a:pt x="21917" y="15475"/>
                      <a:pt x="21921" y="16211"/>
                      <a:pt x="21591" y="16980"/>
                    </a:cubicBezTo>
                    <a:cubicBezTo>
                      <a:pt x="21097" y="18137"/>
                      <a:pt x="17885" y="18381"/>
                      <a:pt x="16349" y="18381"/>
                    </a:cubicBezTo>
                    <a:cubicBezTo>
                      <a:pt x="16239" y="18381"/>
                      <a:pt x="16137" y="18380"/>
                      <a:pt x="16046" y="18377"/>
                    </a:cubicBezTo>
                    <a:lnTo>
                      <a:pt x="15918" y="18373"/>
                    </a:lnTo>
                    <a:lnTo>
                      <a:pt x="15828" y="18465"/>
                    </a:lnTo>
                    <a:cubicBezTo>
                      <a:pt x="15773" y="18518"/>
                      <a:pt x="10407" y="23844"/>
                      <a:pt x="7050" y="23844"/>
                    </a:cubicBezTo>
                    <a:cubicBezTo>
                      <a:pt x="5793" y="23844"/>
                      <a:pt x="4684" y="22839"/>
                      <a:pt x="3982" y="21995"/>
                    </a:cubicBezTo>
                    <a:cubicBezTo>
                      <a:pt x="1869" y="19469"/>
                      <a:pt x="625" y="15207"/>
                      <a:pt x="1146" y="12292"/>
                    </a:cubicBezTo>
                    <a:cubicBezTo>
                      <a:pt x="1861" y="8330"/>
                      <a:pt x="4499" y="2737"/>
                      <a:pt x="5276" y="1149"/>
                    </a:cubicBezTo>
                    <a:close/>
                    <a:moveTo>
                      <a:pt x="5185" y="0"/>
                    </a:moveTo>
                    <a:lnTo>
                      <a:pt x="4962" y="442"/>
                    </a:lnTo>
                    <a:cubicBezTo>
                      <a:pt x="4817" y="727"/>
                      <a:pt x="1406" y="7458"/>
                      <a:pt x="558" y="12188"/>
                    </a:cubicBezTo>
                    <a:cubicBezTo>
                      <a:pt x="1" y="15306"/>
                      <a:pt x="1274" y="19688"/>
                      <a:pt x="3523" y="22380"/>
                    </a:cubicBezTo>
                    <a:cubicBezTo>
                      <a:pt x="4652" y="23728"/>
                      <a:pt x="5871" y="24443"/>
                      <a:pt x="7050" y="24443"/>
                    </a:cubicBezTo>
                    <a:cubicBezTo>
                      <a:pt x="10445" y="24443"/>
                      <a:pt x="15401" y="19717"/>
                      <a:pt x="16158" y="18978"/>
                    </a:cubicBezTo>
                    <a:cubicBezTo>
                      <a:pt x="16221" y="18979"/>
                      <a:pt x="16300" y="18979"/>
                      <a:pt x="16392" y="18979"/>
                    </a:cubicBezTo>
                    <a:cubicBezTo>
                      <a:pt x="17654" y="18979"/>
                      <a:pt x="21451" y="18830"/>
                      <a:pt x="22141" y="17216"/>
                    </a:cubicBezTo>
                    <a:cubicBezTo>
                      <a:pt x="22554" y="16261"/>
                      <a:pt x="22530" y="15318"/>
                      <a:pt x="22079" y="14636"/>
                    </a:cubicBezTo>
                    <a:cubicBezTo>
                      <a:pt x="21715" y="14082"/>
                      <a:pt x="21103" y="13763"/>
                      <a:pt x="20408" y="13763"/>
                    </a:cubicBezTo>
                    <a:lnTo>
                      <a:pt x="17721" y="13763"/>
                    </a:lnTo>
                    <a:cubicBezTo>
                      <a:pt x="17651" y="13648"/>
                      <a:pt x="17448" y="13118"/>
                      <a:pt x="17671" y="11055"/>
                    </a:cubicBezTo>
                    <a:cubicBezTo>
                      <a:pt x="18023" y="7790"/>
                      <a:pt x="19069" y="6231"/>
                      <a:pt x="19077" y="6214"/>
                    </a:cubicBezTo>
                    <a:lnTo>
                      <a:pt x="19433" y="5697"/>
                    </a:lnTo>
                    <a:lnTo>
                      <a:pt x="18809" y="5746"/>
                    </a:lnTo>
                    <a:cubicBezTo>
                      <a:pt x="18792" y="5748"/>
                      <a:pt x="18489" y="5770"/>
                      <a:pt x="17979" y="5770"/>
                    </a:cubicBezTo>
                    <a:cubicBezTo>
                      <a:pt x="15639" y="5770"/>
                      <a:pt x="8935" y="5316"/>
                      <a:pt x="5470" y="405"/>
                    </a:cubicBezTo>
                    <a:lnTo>
                      <a:pt x="518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4724475" y="1647275"/>
                <a:ext cx="426600" cy="452550"/>
              </a:xfrm>
              <a:custGeom>
                <a:avLst/>
                <a:gdLst/>
                <a:ahLst/>
                <a:cxnLst/>
                <a:rect l="l" t="t" r="r" b="b"/>
                <a:pathLst>
                  <a:path w="17064" h="18102" extrusionOk="0">
                    <a:moveTo>
                      <a:pt x="13301" y="0"/>
                    </a:moveTo>
                    <a:cubicBezTo>
                      <a:pt x="13301" y="0"/>
                      <a:pt x="12970" y="25"/>
                      <a:pt x="12406" y="25"/>
                    </a:cubicBezTo>
                    <a:cubicBezTo>
                      <a:pt x="12203" y="25"/>
                      <a:pt x="11971" y="22"/>
                      <a:pt x="11714" y="13"/>
                    </a:cubicBezTo>
                    <a:lnTo>
                      <a:pt x="11672" y="38"/>
                    </a:lnTo>
                    <a:cubicBezTo>
                      <a:pt x="11672" y="38"/>
                      <a:pt x="10792" y="5855"/>
                      <a:pt x="9031" y="10440"/>
                    </a:cubicBezTo>
                    <a:cubicBezTo>
                      <a:pt x="7264" y="15025"/>
                      <a:pt x="3213" y="17138"/>
                      <a:pt x="37" y="17667"/>
                    </a:cubicBezTo>
                    <a:cubicBezTo>
                      <a:pt x="26" y="17672"/>
                      <a:pt x="13" y="17672"/>
                      <a:pt x="1" y="17676"/>
                    </a:cubicBezTo>
                    <a:cubicBezTo>
                      <a:pt x="497" y="17945"/>
                      <a:pt x="1005" y="18101"/>
                      <a:pt x="1518" y="18101"/>
                    </a:cubicBezTo>
                    <a:cubicBezTo>
                      <a:pt x="5041" y="18101"/>
                      <a:pt x="10506" y="12631"/>
                      <a:pt x="10506" y="12631"/>
                    </a:cubicBezTo>
                    <a:cubicBezTo>
                      <a:pt x="10506" y="12631"/>
                      <a:pt x="10589" y="12633"/>
                      <a:pt x="10735" y="12633"/>
                    </a:cubicBezTo>
                    <a:cubicBezTo>
                      <a:pt x="11735" y="12633"/>
                      <a:pt x="15701" y="12539"/>
                      <a:pt x="16336" y="11056"/>
                    </a:cubicBezTo>
                    <a:cubicBezTo>
                      <a:pt x="17063" y="9352"/>
                      <a:pt x="16216" y="8017"/>
                      <a:pt x="14876" y="8017"/>
                    </a:cubicBezTo>
                    <a:lnTo>
                      <a:pt x="12206" y="8017"/>
                    </a:lnTo>
                    <a:cubicBezTo>
                      <a:pt x="12206" y="8017"/>
                      <a:pt x="12183" y="8028"/>
                      <a:pt x="12148" y="8028"/>
                    </a:cubicBezTo>
                    <a:cubicBezTo>
                      <a:pt x="11983" y="8028"/>
                      <a:pt x="11542" y="7781"/>
                      <a:pt x="11842" y="4982"/>
                    </a:cubicBezTo>
                    <a:cubicBezTo>
                      <a:pt x="12206" y="1580"/>
                      <a:pt x="13301" y="0"/>
                      <a:pt x="13301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4709275" y="1673125"/>
                <a:ext cx="272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07" extrusionOk="0">
                    <a:moveTo>
                      <a:pt x="775" y="0"/>
                    </a:moveTo>
                    <a:cubicBezTo>
                      <a:pt x="559" y="0"/>
                      <a:pt x="283" y="457"/>
                      <a:pt x="145" y="1063"/>
                    </a:cubicBezTo>
                    <a:cubicBezTo>
                      <a:pt x="0" y="1695"/>
                      <a:pt x="63" y="2254"/>
                      <a:pt x="281" y="2303"/>
                    </a:cubicBezTo>
                    <a:cubicBezTo>
                      <a:pt x="292" y="2306"/>
                      <a:pt x="303" y="2307"/>
                      <a:pt x="314" y="2307"/>
                    </a:cubicBezTo>
                    <a:cubicBezTo>
                      <a:pt x="532" y="2307"/>
                      <a:pt x="805" y="1847"/>
                      <a:pt x="943" y="1244"/>
                    </a:cubicBezTo>
                    <a:cubicBezTo>
                      <a:pt x="1088" y="607"/>
                      <a:pt x="1025" y="54"/>
                      <a:pt x="807" y="4"/>
                    </a:cubicBezTo>
                    <a:cubicBezTo>
                      <a:pt x="797" y="2"/>
                      <a:pt x="786" y="0"/>
                      <a:pt x="7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4852025" y="1736900"/>
                <a:ext cx="272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07" extrusionOk="0">
                    <a:moveTo>
                      <a:pt x="774" y="1"/>
                    </a:moveTo>
                    <a:cubicBezTo>
                      <a:pt x="555" y="1"/>
                      <a:pt x="283" y="457"/>
                      <a:pt x="145" y="1063"/>
                    </a:cubicBezTo>
                    <a:cubicBezTo>
                      <a:pt x="0" y="1695"/>
                      <a:pt x="63" y="2254"/>
                      <a:pt x="282" y="2303"/>
                    </a:cubicBezTo>
                    <a:cubicBezTo>
                      <a:pt x="293" y="2306"/>
                      <a:pt x="303" y="2307"/>
                      <a:pt x="314" y="2307"/>
                    </a:cubicBezTo>
                    <a:cubicBezTo>
                      <a:pt x="533" y="2307"/>
                      <a:pt x="805" y="1846"/>
                      <a:pt x="943" y="1245"/>
                    </a:cubicBezTo>
                    <a:cubicBezTo>
                      <a:pt x="1088" y="608"/>
                      <a:pt x="1026" y="54"/>
                      <a:pt x="807" y="4"/>
                    </a:cubicBezTo>
                    <a:cubicBezTo>
                      <a:pt x="796" y="2"/>
                      <a:pt x="785" y="1"/>
                      <a:pt x="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4689750" y="1736950"/>
                <a:ext cx="129025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4609" extrusionOk="0">
                    <a:moveTo>
                      <a:pt x="2664" y="1"/>
                    </a:moveTo>
                    <a:cubicBezTo>
                      <a:pt x="2602" y="1"/>
                      <a:pt x="2540" y="20"/>
                      <a:pt x="2485" y="60"/>
                    </a:cubicBezTo>
                    <a:cubicBezTo>
                      <a:pt x="1935" y="457"/>
                      <a:pt x="136" y="1817"/>
                      <a:pt x="29" y="2533"/>
                    </a:cubicBezTo>
                    <a:cubicBezTo>
                      <a:pt x="1" y="2710"/>
                      <a:pt x="62" y="2834"/>
                      <a:pt x="116" y="2909"/>
                    </a:cubicBezTo>
                    <a:cubicBezTo>
                      <a:pt x="558" y="3500"/>
                      <a:pt x="2708" y="4608"/>
                      <a:pt x="3878" y="4608"/>
                    </a:cubicBezTo>
                    <a:cubicBezTo>
                      <a:pt x="4346" y="4608"/>
                      <a:pt x="4615" y="4405"/>
                      <a:pt x="4755" y="4231"/>
                    </a:cubicBezTo>
                    <a:cubicBezTo>
                      <a:pt x="5160" y="3748"/>
                      <a:pt x="5036" y="3004"/>
                      <a:pt x="5023" y="2922"/>
                    </a:cubicBezTo>
                    <a:cubicBezTo>
                      <a:pt x="4994" y="2774"/>
                      <a:pt x="4870" y="2673"/>
                      <a:pt x="4729" y="2673"/>
                    </a:cubicBezTo>
                    <a:cubicBezTo>
                      <a:pt x="4711" y="2673"/>
                      <a:pt x="4694" y="2674"/>
                      <a:pt x="4676" y="2677"/>
                    </a:cubicBezTo>
                    <a:cubicBezTo>
                      <a:pt x="4510" y="2706"/>
                      <a:pt x="4403" y="2863"/>
                      <a:pt x="4432" y="3025"/>
                    </a:cubicBezTo>
                    <a:cubicBezTo>
                      <a:pt x="4461" y="3178"/>
                      <a:pt x="4486" y="3624"/>
                      <a:pt x="4296" y="3851"/>
                    </a:cubicBezTo>
                    <a:cubicBezTo>
                      <a:pt x="4205" y="3958"/>
                      <a:pt x="4069" y="4008"/>
                      <a:pt x="3878" y="4008"/>
                    </a:cubicBezTo>
                    <a:cubicBezTo>
                      <a:pt x="2911" y="4008"/>
                      <a:pt x="1022" y="3025"/>
                      <a:pt x="629" y="2590"/>
                    </a:cubicBezTo>
                    <a:cubicBezTo>
                      <a:pt x="724" y="2277"/>
                      <a:pt x="1707" y="1363"/>
                      <a:pt x="2836" y="544"/>
                    </a:cubicBezTo>
                    <a:cubicBezTo>
                      <a:pt x="2972" y="445"/>
                      <a:pt x="3002" y="258"/>
                      <a:pt x="2903" y="126"/>
                    </a:cubicBezTo>
                    <a:cubicBezTo>
                      <a:pt x="2846" y="44"/>
                      <a:pt x="2756" y="1"/>
                      <a:pt x="266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2"/>
              <p:cNvSpPr/>
              <p:nvPr/>
            </p:nvSpPr>
            <p:spPr>
              <a:xfrm>
                <a:off x="4699150" y="1849350"/>
                <a:ext cx="202300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2610" extrusionOk="0">
                    <a:moveTo>
                      <a:pt x="7754" y="1"/>
                    </a:moveTo>
                    <a:cubicBezTo>
                      <a:pt x="7641" y="1"/>
                      <a:pt x="7535" y="66"/>
                      <a:pt x="7483" y="174"/>
                    </a:cubicBezTo>
                    <a:cubicBezTo>
                      <a:pt x="7455" y="231"/>
                      <a:pt x="6777" y="1613"/>
                      <a:pt x="4668" y="1948"/>
                    </a:cubicBezTo>
                    <a:cubicBezTo>
                      <a:pt x="4387" y="1993"/>
                      <a:pt x="4108" y="2012"/>
                      <a:pt x="3837" y="2012"/>
                    </a:cubicBezTo>
                    <a:cubicBezTo>
                      <a:pt x="2018" y="2012"/>
                      <a:pt x="510" y="1144"/>
                      <a:pt x="493" y="1133"/>
                    </a:cubicBezTo>
                    <a:cubicBezTo>
                      <a:pt x="446" y="1106"/>
                      <a:pt x="395" y="1093"/>
                      <a:pt x="345" y="1093"/>
                    </a:cubicBezTo>
                    <a:cubicBezTo>
                      <a:pt x="243" y="1093"/>
                      <a:pt x="143" y="1146"/>
                      <a:pt x="87" y="1241"/>
                    </a:cubicBezTo>
                    <a:cubicBezTo>
                      <a:pt x="1" y="1382"/>
                      <a:pt x="50" y="1567"/>
                      <a:pt x="190" y="1650"/>
                    </a:cubicBezTo>
                    <a:cubicBezTo>
                      <a:pt x="269" y="1695"/>
                      <a:pt x="1848" y="2609"/>
                      <a:pt x="3821" y="2609"/>
                    </a:cubicBezTo>
                    <a:cubicBezTo>
                      <a:pt x="4127" y="2609"/>
                      <a:pt x="4441" y="2588"/>
                      <a:pt x="4764" y="2539"/>
                    </a:cubicBezTo>
                    <a:cubicBezTo>
                      <a:pt x="7199" y="2155"/>
                      <a:pt x="7992" y="492"/>
                      <a:pt x="8025" y="422"/>
                    </a:cubicBezTo>
                    <a:cubicBezTo>
                      <a:pt x="8092" y="273"/>
                      <a:pt x="8029" y="100"/>
                      <a:pt x="7880" y="29"/>
                    </a:cubicBezTo>
                    <a:cubicBezTo>
                      <a:pt x="7839" y="10"/>
                      <a:pt x="7796" y="1"/>
                      <a:pt x="77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2"/>
              <p:cNvSpPr/>
              <p:nvPr/>
            </p:nvSpPr>
            <p:spPr>
              <a:xfrm>
                <a:off x="4705250" y="1608725"/>
                <a:ext cx="7165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1477" extrusionOk="0">
                    <a:moveTo>
                      <a:pt x="1216" y="1"/>
                    </a:moveTo>
                    <a:cubicBezTo>
                      <a:pt x="1173" y="1"/>
                      <a:pt x="1130" y="3"/>
                      <a:pt x="1087" y="8"/>
                    </a:cubicBezTo>
                    <a:cubicBezTo>
                      <a:pt x="410" y="91"/>
                      <a:pt x="83" y="782"/>
                      <a:pt x="70" y="811"/>
                    </a:cubicBezTo>
                    <a:cubicBezTo>
                      <a:pt x="1" y="960"/>
                      <a:pt x="66" y="1137"/>
                      <a:pt x="215" y="1204"/>
                    </a:cubicBezTo>
                    <a:cubicBezTo>
                      <a:pt x="256" y="1223"/>
                      <a:pt x="300" y="1232"/>
                      <a:pt x="343" y="1232"/>
                    </a:cubicBezTo>
                    <a:cubicBezTo>
                      <a:pt x="454" y="1232"/>
                      <a:pt x="561" y="1170"/>
                      <a:pt x="612" y="1063"/>
                    </a:cubicBezTo>
                    <a:cubicBezTo>
                      <a:pt x="612" y="1059"/>
                      <a:pt x="814" y="641"/>
                      <a:pt x="1162" y="603"/>
                    </a:cubicBezTo>
                    <a:cubicBezTo>
                      <a:pt x="1179" y="602"/>
                      <a:pt x="1197" y="601"/>
                      <a:pt x="1215" y="601"/>
                    </a:cubicBezTo>
                    <a:cubicBezTo>
                      <a:pt x="1520" y="601"/>
                      <a:pt x="1889" y="861"/>
                      <a:pt x="2295" y="1364"/>
                    </a:cubicBezTo>
                    <a:cubicBezTo>
                      <a:pt x="2352" y="1439"/>
                      <a:pt x="2440" y="1477"/>
                      <a:pt x="2526" y="1477"/>
                    </a:cubicBezTo>
                    <a:cubicBezTo>
                      <a:pt x="2593" y="1477"/>
                      <a:pt x="2659" y="1456"/>
                      <a:pt x="2717" y="1410"/>
                    </a:cubicBezTo>
                    <a:cubicBezTo>
                      <a:pt x="2845" y="1307"/>
                      <a:pt x="2865" y="1120"/>
                      <a:pt x="2762" y="992"/>
                    </a:cubicBezTo>
                    <a:cubicBezTo>
                      <a:pt x="2233" y="330"/>
                      <a:pt x="1714" y="1"/>
                      <a:pt x="12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2"/>
              <p:cNvSpPr/>
              <p:nvPr/>
            </p:nvSpPr>
            <p:spPr>
              <a:xfrm>
                <a:off x="4860300" y="1676700"/>
                <a:ext cx="766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2405" extrusionOk="0">
                    <a:moveTo>
                      <a:pt x="1103" y="1"/>
                    </a:moveTo>
                    <a:cubicBezTo>
                      <a:pt x="641" y="1"/>
                      <a:pt x="275" y="108"/>
                      <a:pt x="249" y="117"/>
                    </a:cubicBezTo>
                    <a:cubicBezTo>
                      <a:pt x="91" y="163"/>
                      <a:pt x="0" y="328"/>
                      <a:pt x="50" y="489"/>
                    </a:cubicBezTo>
                    <a:cubicBezTo>
                      <a:pt x="87" y="618"/>
                      <a:pt x="207" y="700"/>
                      <a:pt x="336" y="700"/>
                    </a:cubicBezTo>
                    <a:cubicBezTo>
                      <a:pt x="365" y="700"/>
                      <a:pt x="394" y="696"/>
                      <a:pt x="422" y="688"/>
                    </a:cubicBezTo>
                    <a:cubicBezTo>
                      <a:pt x="427" y="685"/>
                      <a:pt x="731" y="599"/>
                      <a:pt x="1102" y="599"/>
                    </a:cubicBezTo>
                    <a:cubicBezTo>
                      <a:pt x="1395" y="599"/>
                      <a:pt x="1729" y="653"/>
                      <a:pt x="1989" y="845"/>
                    </a:cubicBezTo>
                    <a:cubicBezTo>
                      <a:pt x="2303" y="1081"/>
                      <a:pt x="2464" y="1502"/>
                      <a:pt x="2464" y="2102"/>
                    </a:cubicBezTo>
                    <a:cubicBezTo>
                      <a:pt x="2464" y="2267"/>
                      <a:pt x="2600" y="2404"/>
                      <a:pt x="2766" y="2404"/>
                    </a:cubicBezTo>
                    <a:cubicBezTo>
                      <a:pt x="2932" y="2404"/>
                      <a:pt x="3064" y="2267"/>
                      <a:pt x="3064" y="2102"/>
                    </a:cubicBezTo>
                    <a:cubicBezTo>
                      <a:pt x="3064" y="1304"/>
                      <a:pt x="2820" y="721"/>
                      <a:pt x="2344" y="365"/>
                    </a:cubicBezTo>
                    <a:cubicBezTo>
                      <a:pt x="1962" y="79"/>
                      <a:pt x="1497" y="1"/>
                      <a:pt x="110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2080750" y="3205050"/>
                <a:ext cx="1253300" cy="1253325"/>
              </a:xfrm>
              <a:custGeom>
                <a:avLst/>
                <a:gdLst/>
                <a:ahLst/>
                <a:cxnLst/>
                <a:rect l="l" t="t" r="r" b="b"/>
                <a:pathLst>
                  <a:path w="50132" h="50133" extrusionOk="0">
                    <a:moveTo>
                      <a:pt x="25064" y="1"/>
                    </a:moveTo>
                    <a:cubicBezTo>
                      <a:pt x="11221" y="1"/>
                      <a:pt x="1" y="11222"/>
                      <a:pt x="1" y="25064"/>
                    </a:cubicBezTo>
                    <a:cubicBezTo>
                      <a:pt x="1" y="38907"/>
                      <a:pt x="11221" y="50133"/>
                      <a:pt x="25064" y="50133"/>
                    </a:cubicBezTo>
                    <a:cubicBezTo>
                      <a:pt x="38906" y="50133"/>
                      <a:pt x="50132" y="38907"/>
                      <a:pt x="50132" y="25064"/>
                    </a:cubicBezTo>
                    <a:cubicBezTo>
                      <a:pt x="50132" y="11222"/>
                      <a:pt x="38906" y="1"/>
                      <a:pt x="25064" y="1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2073300" y="3197625"/>
                <a:ext cx="1268200" cy="1268200"/>
              </a:xfrm>
              <a:custGeom>
                <a:avLst/>
                <a:gdLst/>
                <a:ahLst/>
                <a:cxnLst/>
                <a:rect l="l" t="t" r="r" b="b"/>
                <a:pathLst>
                  <a:path w="50728" h="50728" extrusionOk="0">
                    <a:moveTo>
                      <a:pt x="25362" y="596"/>
                    </a:moveTo>
                    <a:cubicBezTo>
                      <a:pt x="39019" y="596"/>
                      <a:pt x="50127" y="11705"/>
                      <a:pt x="50127" y="25361"/>
                    </a:cubicBezTo>
                    <a:cubicBezTo>
                      <a:pt x="50127" y="39018"/>
                      <a:pt x="39019" y="50128"/>
                      <a:pt x="25362" y="50128"/>
                    </a:cubicBezTo>
                    <a:cubicBezTo>
                      <a:pt x="11706" y="50128"/>
                      <a:pt x="596" y="39018"/>
                      <a:pt x="596" y="25361"/>
                    </a:cubicBezTo>
                    <a:cubicBezTo>
                      <a:pt x="596" y="11705"/>
                      <a:pt x="11706" y="596"/>
                      <a:pt x="25362" y="596"/>
                    </a:cubicBezTo>
                    <a:close/>
                    <a:moveTo>
                      <a:pt x="25362" y="0"/>
                    </a:moveTo>
                    <a:cubicBezTo>
                      <a:pt x="11378" y="0"/>
                      <a:pt x="1" y="11379"/>
                      <a:pt x="1" y="25361"/>
                    </a:cubicBezTo>
                    <a:cubicBezTo>
                      <a:pt x="1" y="39349"/>
                      <a:pt x="11378" y="50727"/>
                      <a:pt x="25362" y="50727"/>
                    </a:cubicBezTo>
                    <a:cubicBezTo>
                      <a:pt x="39349" y="50727"/>
                      <a:pt x="50728" y="39349"/>
                      <a:pt x="50728" y="25361"/>
                    </a:cubicBezTo>
                    <a:cubicBezTo>
                      <a:pt x="50728" y="11379"/>
                      <a:pt x="39349" y="0"/>
                      <a:pt x="2536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2"/>
              <p:cNvSpPr/>
              <p:nvPr/>
            </p:nvSpPr>
            <p:spPr>
              <a:xfrm>
                <a:off x="2314650" y="4014400"/>
                <a:ext cx="84895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33958" h="17759" extrusionOk="0">
                    <a:moveTo>
                      <a:pt x="18921" y="0"/>
                    </a:moveTo>
                    <a:cubicBezTo>
                      <a:pt x="11813" y="0"/>
                      <a:pt x="3342" y="8522"/>
                      <a:pt x="1" y="12219"/>
                    </a:cubicBezTo>
                    <a:cubicBezTo>
                      <a:pt x="4296" y="15679"/>
                      <a:pt x="9758" y="17759"/>
                      <a:pt x="15708" y="17759"/>
                    </a:cubicBezTo>
                    <a:cubicBezTo>
                      <a:pt x="22906" y="17759"/>
                      <a:pt x="29384" y="14719"/>
                      <a:pt x="33958" y="9866"/>
                    </a:cubicBezTo>
                    <a:cubicBezTo>
                      <a:pt x="31134" y="6231"/>
                      <a:pt x="25354" y="0"/>
                      <a:pt x="18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2"/>
              <p:cNvSpPr/>
              <p:nvPr/>
            </p:nvSpPr>
            <p:spPr>
              <a:xfrm>
                <a:off x="2303800" y="4006950"/>
                <a:ext cx="869625" cy="458875"/>
              </a:xfrm>
              <a:custGeom>
                <a:avLst/>
                <a:gdLst/>
                <a:ahLst/>
                <a:cxnLst/>
                <a:rect l="l" t="t" r="r" b="b"/>
                <a:pathLst>
                  <a:path w="34785" h="18355" extrusionOk="0">
                    <a:moveTo>
                      <a:pt x="19355" y="600"/>
                    </a:moveTo>
                    <a:cubicBezTo>
                      <a:pt x="25527" y="600"/>
                      <a:pt x="31117" y="6483"/>
                      <a:pt x="33999" y="10143"/>
                    </a:cubicBezTo>
                    <a:cubicBezTo>
                      <a:pt x="29282" y="15055"/>
                      <a:pt x="22952" y="17755"/>
                      <a:pt x="16142" y="17755"/>
                    </a:cubicBezTo>
                    <a:cubicBezTo>
                      <a:pt x="10539" y="17755"/>
                      <a:pt x="5264" y="15931"/>
                      <a:pt x="868" y="12479"/>
                    </a:cubicBezTo>
                    <a:cubicBezTo>
                      <a:pt x="4301" y="8721"/>
                      <a:pt x="12512" y="600"/>
                      <a:pt x="19355" y="600"/>
                    </a:cubicBezTo>
                    <a:close/>
                    <a:moveTo>
                      <a:pt x="19355" y="1"/>
                    </a:moveTo>
                    <a:cubicBezTo>
                      <a:pt x="12123" y="1"/>
                      <a:pt x="3561" y="8613"/>
                      <a:pt x="212" y="12313"/>
                    </a:cubicBezTo>
                    <a:lnTo>
                      <a:pt x="0" y="12549"/>
                    </a:lnTo>
                    <a:lnTo>
                      <a:pt x="248" y="12748"/>
                    </a:lnTo>
                    <a:cubicBezTo>
                      <a:pt x="4734" y="16362"/>
                      <a:pt x="10379" y="18354"/>
                      <a:pt x="16142" y="18354"/>
                    </a:cubicBezTo>
                    <a:cubicBezTo>
                      <a:pt x="23204" y="18354"/>
                      <a:pt x="29761" y="15518"/>
                      <a:pt x="34611" y="10366"/>
                    </a:cubicBezTo>
                    <a:lnTo>
                      <a:pt x="34785" y="10180"/>
                    </a:lnTo>
                    <a:lnTo>
                      <a:pt x="34627" y="9977"/>
                    </a:lnTo>
                    <a:cubicBezTo>
                      <a:pt x="31734" y="6252"/>
                      <a:pt x="25895" y="1"/>
                      <a:pt x="1935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2"/>
              <p:cNvSpPr/>
              <p:nvPr/>
            </p:nvSpPr>
            <p:spPr>
              <a:xfrm>
                <a:off x="2513425" y="3954825"/>
                <a:ext cx="449450" cy="342350"/>
              </a:xfrm>
              <a:custGeom>
                <a:avLst/>
                <a:gdLst/>
                <a:ahLst/>
                <a:cxnLst/>
                <a:rect l="l" t="t" r="r" b="b"/>
                <a:pathLst>
                  <a:path w="17978" h="13694" extrusionOk="0">
                    <a:moveTo>
                      <a:pt x="6926" y="0"/>
                    </a:moveTo>
                    <a:cubicBezTo>
                      <a:pt x="5991" y="0"/>
                      <a:pt x="5275" y="191"/>
                      <a:pt x="4982" y="527"/>
                    </a:cubicBezTo>
                    <a:cubicBezTo>
                      <a:pt x="4982" y="527"/>
                      <a:pt x="728" y="1015"/>
                      <a:pt x="364" y="4294"/>
                    </a:cubicBezTo>
                    <a:cubicBezTo>
                      <a:pt x="0" y="7572"/>
                      <a:pt x="2551" y="13043"/>
                      <a:pt x="2795" y="13646"/>
                    </a:cubicBezTo>
                    <a:cubicBezTo>
                      <a:pt x="2808" y="13678"/>
                      <a:pt x="2836" y="13693"/>
                      <a:pt x="2876" y="13693"/>
                    </a:cubicBezTo>
                    <a:cubicBezTo>
                      <a:pt x="3606" y="13693"/>
                      <a:pt x="8614" y="8788"/>
                      <a:pt x="10568" y="8788"/>
                    </a:cubicBezTo>
                    <a:cubicBezTo>
                      <a:pt x="12636" y="8788"/>
                      <a:pt x="17977" y="11703"/>
                      <a:pt x="17977" y="11703"/>
                    </a:cubicBezTo>
                    <a:cubicBezTo>
                      <a:pt x="17977" y="11703"/>
                      <a:pt x="16279" y="4902"/>
                      <a:pt x="13243" y="2351"/>
                    </a:cubicBezTo>
                    <a:cubicBezTo>
                      <a:pt x="11256" y="682"/>
                      <a:pt x="8696" y="0"/>
                      <a:pt x="6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2"/>
              <p:cNvSpPr/>
              <p:nvPr/>
            </p:nvSpPr>
            <p:spPr>
              <a:xfrm>
                <a:off x="2509500" y="3947225"/>
                <a:ext cx="464850" cy="3574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4298" extrusionOk="0">
                    <a:moveTo>
                      <a:pt x="7091" y="600"/>
                    </a:moveTo>
                    <a:cubicBezTo>
                      <a:pt x="8740" y="600"/>
                      <a:pt x="11209" y="1207"/>
                      <a:pt x="13206" y="2882"/>
                    </a:cubicBezTo>
                    <a:cubicBezTo>
                      <a:pt x="15583" y="4883"/>
                      <a:pt x="17150" y="9662"/>
                      <a:pt x="17663" y="11420"/>
                    </a:cubicBezTo>
                    <a:cubicBezTo>
                      <a:pt x="16179" y="10647"/>
                      <a:pt x="12437" y="8794"/>
                      <a:pt x="10725" y="8794"/>
                    </a:cubicBezTo>
                    <a:cubicBezTo>
                      <a:pt x="9406" y="8794"/>
                      <a:pt x="7029" y="10675"/>
                      <a:pt x="5119" y="12185"/>
                    </a:cubicBezTo>
                    <a:cubicBezTo>
                      <a:pt x="4362" y="12784"/>
                      <a:pt x="3515" y="13454"/>
                      <a:pt x="3147" y="13648"/>
                    </a:cubicBezTo>
                    <a:cubicBezTo>
                      <a:pt x="3134" y="13616"/>
                      <a:pt x="3118" y="13574"/>
                      <a:pt x="3097" y="13532"/>
                    </a:cubicBezTo>
                    <a:cubicBezTo>
                      <a:pt x="1373" y="9542"/>
                      <a:pt x="609" y="6549"/>
                      <a:pt x="819" y="4630"/>
                    </a:cubicBezTo>
                    <a:cubicBezTo>
                      <a:pt x="1154" y="1629"/>
                      <a:pt x="5131" y="1133"/>
                      <a:pt x="5173" y="1129"/>
                    </a:cubicBezTo>
                    <a:lnTo>
                      <a:pt x="5288" y="1117"/>
                    </a:lnTo>
                    <a:lnTo>
                      <a:pt x="5363" y="1029"/>
                    </a:lnTo>
                    <a:cubicBezTo>
                      <a:pt x="5595" y="765"/>
                      <a:pt x="6231" y="600"/>
                      <a:pt x="7091" y="600"/>
                    </a:cubicBezTo>
                    <a:close/>
                    <a:moveTo>
                      <a:pt x="7088" y="0"/>
                    </a:moveTo>
                    <a:cubicBezTo>
                      <a:pt x="6147" y="0"/>
                      <a:pt x="5393" y="189"/>
                      <a:pt x="4999" y="550"/>
                    </a:cubicBezTo>
                    <a:cubicBezTo>
                      <a:pt x="4309" y="661"/>
                      <a:pt x="579" y="1394"/>
                      <a:pt x="224" y="4565"/>
                    </a:cubicBezTo>
                    <a:cubicBezTo>
                      <a:pt x="0" y="6586"/>
                      <a:pt x="782" y="9683"/>
                      <a:pt x="2551" y="13772"/>
                    </a:cubicBezTo>
                    <a:cubicBezTo>
                      <a:pt x="2609" y="13908"/>
                      <a:pt x="2651" y="14008"/>
                      <a:pt x="2675" y="14062"/>
                    </a:cubicBezTo>
                    <a:cubicBezTo>
                      <a:pt x="2717" y="14173"/>
                      <a:pt x="2807" y="14252"/>
                      <a:pt x="2924" y="14285"/>
                    </a:cubicBezTo>
                    <a:cubicBezTo>
                      <a:pt x="2960" y="14293"/>
                      <a:pt x="2998" y="14297"/>
                      <a:pt x="3035" y="14297"/>
                    </a:cubicBezTo>
                    <a:cubicBezTo>
                      <a:pt x="3374" y="14297"/>
                      <a:pt x="3899" y="13913"/>
                      <a:pt x="5491" y="12656"/>
                    </a:cubicBezTo>
                    <a:cubicBezTo>
                      <a:pt x="7133" y="11353"/>
                      <a:pt x="9614" y="9393"/>
                      <a:pt x="10725" y="9393"/>
                    </a:cubicBezTo>
                    <a:cubicBezTo>
                      <a:pt x="12690" y="9393"/>
                      <a:pt x="17940" y="12242"/>
                      <a:pt x="17993" y="12271"/>
                    </a:cubicBezTo>
                    <a:lnTo>
                      <a:pt x="18594" y="12598"/>
                    </a:lnTo>
                    <a:lnTo>
                      <a:pt x="18428" y="11937"/>
                    </a:lnTo>
                    <a:cubicBezTo>
                      <a:pt x="18358" y="11656"/>
                      <a:pt x="16667" y="5011"/>
                      <a:pt x="13591" y="2428"/>
                    </a:cubicBezTo>
                    <a:cubicBezTo>
                      <a:pt x="11610" y="761"/>
                      <a:pt x="8974" y="0"/>
                      <a:pt x="708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2404175" y="3644175"/>
                <a:ext cx="139650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5739" extrusionOk="0">
                    <a:moveTo>
                      <a:pt x="1950" y="0"/>
                    </a:moveTo>
                    <a:cubicBezTo>
                      <a:pt x="1596" y="0"/>
                      <a:pt x="1249" y="149"/>
                      <a:pt x="971" y="566"/>
                    </a:cubicBezTo>
                    <a:cubicBezTo>
                      <a:pt x="0" y="2022"/>
                      <a:pt x="847" y="3725"/>
                      <a:pt x="2183" y="4816"/>
                    </a:cubicBezTo>
                    <a:cubicBezTo>
                      <a:pt x="2937" y="5430"/>
                      <a:pt x="3920" y="5738"/>
                      <a:pt x="4636" y="5738"/>
                    </a:cubicBezTo>
                    <a:cubicBezTo>
                      <a:pt x="5191" y="5738"/>
                      <a:pt x="5586" y="5553"/>
                      <a:pt x="5586" y="5180"/>
                    </a:cubicBezTo>
                    <a:cubicBezTo>
                      <a:pt x="5586" y="4329"/>
                      <a:pt x="3763" y="930"/>
                      <a:pt x="3763" y="930"/>
                    </a:cubicBezTo>
                    <a:cubicBezTo>
                      <a:pt x="3763" y="930"/>
                      <a:pt x="2835" y="0"/>
                      <a:pt x="1950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2395275" y="3636650"/>
                <a:ext cx="156000" cy="158425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337" extrusionOk="0">
                    <a:moveTo>
                      <a:pt x="2304" y="598"/>
                    </a:moveTo>
                    <a:cubicBezTo>
                      <a:pt x="2899" y="598"/>
                      <a:pt x="3606" y="1152"/>
                      <a:pt x="3879" y="1413"/>
                    </a:cubicBezTo>
                    <a:cubicBezTo>
                      <a:pt x="4569" y="2707"/>
                      <a:pt x="5644" y="4923"/>
                      <a:pt x="5644" y="5481"/>
                    </a:cubicBezTo>
                    <a:cubicBezTo>
                      <a:pt x="5644" y="5518"/>
                      <a:pt x="5644" y="5584"/>
                      <a:pt x="5504" y="5651"/>
                    </a:cubicBezTo>
                    <a:cubicBezTo>
                      <a:pt x="5382" y="5708"/>
                      <a:pt x="5206" y="5738"/>
                      <a:pt x="4994" y="5738"/>
                    </a:cubicBezTo>
                    <a:cubicBezTo>
                      <a:pt x="4377" y="5738"/>
                      <a:pt x="3462" y="5482"/>
                      <a:pt x="2730" y="4886"/>
                    </a:cubicBezTo>
                    <a:cubicBezTo>
                      <a:pt x="1617" y="3976"/>
                      <a:pt x="650" y="2422"/>
                      <a:pt x="1576" y="1033"/>
                    </a:cubicBezTo>
                    <a:cubicBezTo>
                      <a:pt x="1749" y="768"/>
                      <a:pt x="1961" y="627"/>
                      <a:pt x="2213" y="602"/>
                    </a:cubicBezTo>
                    <a:cubicBezTo>
                      <a:pt x="2245" y="602"/>
                      <a:pt x="2275" y="598"/>
                      <a:pt x="2304" y="598"/>
                    </a:cubicBezTo>
                    <a:close/>
                    <a:moveTo>
                      <a:pt x="2294" y="0"/>
                    </a:moveTo>
                    <a:cubicBezTo>
                      <a:pt x="2248" y="0"/>
                      <a:pt x="2201" y="2"/>
                      <a:pt x="2155" y="7"/>
                    </a:cubicBezTo>
                    <a:cubicBezTo>
                      <a:pt x="1716" y="52"/>
                      <a:pt x="1352" y="284"/>
                      <a:pt x="1075" y="701"/>
                    </a:cubicBezTo>
                    <a:cubicBezTo>
                      <a:pt x="1" y="2310"/>
                      <a:pt x="943" y="4195"/>
                      <a:pt x="2354" y="5349"/>
                    </a:cubicBezTo>
                    <a:cubicBezTo>
                      <a:pt x="3168" y="6019"/>
                      <a:pt x="4197" y="6337"/>
                      <a:pt x="4979" y="6337"/>
                    </a:cubicBezTo>
                    <a:cubicBezTo>
                      <a:pt x="5285" y="6337"/>
                      <a:pt x="5554" y="6292"/>
                      <a:pt x="5760" y="6193"/>
                    </a:cubicBezTo>
                    <a:cubicBezTo>
                      <a:pt x="6071" y="6044"/>
                      <a:pt x="6239" y="5791"/>
                      <a:pt x="6239" y="5481"/>
                    </a:cubicBezTo>
                    <a:cubicBezTo>
                      <a:pt x="6239" y="4584"/>
                      <a:pt x="4573" y="1446"/>
                      <a:pt x="4384" y="1090"/>
                    </a:cubicBezTo>
                    <a:lnTo>
                      <a:pt x="4329" y="1020"/>
                    </a:lnTo>
                    <a:cubicBezTo>
                      <a:pt x="4286" y="976"/>
                      <a:pt x="3295" y="0"/>
                      <a:pt x="229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2890000" y="3537700"/>
                <a:ext cx="82075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5433" extrusionOk="0">
                    <a:moveTo>
                      <a:pt x="958" y="1"/>
                    </a:moveTo>
                    <a:cubicBezTo>
                      <a:pt x="365" y="1"/>
                      <a:pt x="0" y="938"/>
                      <a:pt x="0" y="938"/>
                    </a:cubicBezTo>
                    <a:lnTo>
                      <a:pt x="971" y="5432"/>
                    </a:lnTo>
                    <a:cubicBezTo>
                      <a:pt x="971" y="5432"/>
                      <a:pt x="3282" y="3365"/>
                      <a:pt x="2067" y="1058"/>
                    </a:cubicBezTo>
                    <a:cubicBezTo>
                      <a:pt x="1647" y="262"/>
                      <a:pt x="1271" y="1"/>
                      <a:pt x="9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2"/>
              <p:cNvSpPr/>
              <p:nvPr/>
            </p:nvSpPr>
            <p:spPr>
              <a:xfrm>
                <a:off x="2882225" y="3530200"/>
                <a:ext cx="98725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6296" extrusionOk="0">
                    <a:moveTo>
                      <a:pt x="1267" y="597"/>
                    </a:moveTo>
                    <a:cubicBezTo>
                      <a:pt x="1524" y="597"/>
                      <a:pt x="1813" y="922"/>
                      <a:pt x="2113" y="1499"/>
                    </a:cubicBezTo>
                    <a:cubicBezTo>
                      <a:pt x="2920" y="3028"/>
                      <a:pt x="2014" y="4451"/>
                      <a:pt x="1456" y="5112"/>
                    </a:cubicBezTo>
                    <a:lnTo>
                      <a:pt x="625" y="1267"/>
                    </a:lnTo>
                    <a:cubicBezTo>
                      <a:pt x="741" y="1015"/>
                      <a:pt x="997" y="614"/>
                      <a:pt x="1254" y="597"/>
                    </a:cubicBezTo>
                    <a:cubicBezTo>
                      <a:pt x="1258" y="597"/>
                      <a:pt x="1263" y="597"/>
                      <a:pt x="1267" y="597"/>
                    </a:cubicBezTo>
                    <a:close/>
                    <a:moveTo>
                      <a:pt x="1266" y="1"/>
                    </a:moveTo>
                    <a:cubicBezTo>
                      <a:pt x="1251" y="1"/>
                      <a:pt x="1236" y="1"/>
                      <a:pt x="1220" y="2"/>
                    </a:cubicBezTo>
                    <a:cubicBezTo>
                      <a:pt x="476" y="44"/>
                      <a:pt x="75" y="1015"/>
                      <a:pt x="33" y="1127"/>
                    </a:cubicBezTo>
                    <a:lnTo>
                      <a:pt x="0" y="1214"/>
                    </a:lnTo>
                    <a:lnTo>
                      <a:pt x="1100" y="6295"/>
                    </a:lnTo>
                    <a:lnTo>
                      <a:pt x="1481" y="5952"/>
                    </a:lnTo>
                    <a:cubicBezTo>
                      <a:pt x="1510" y="5931"/>
                      <a:pt x="3949" y="3703"/>
                      <a:pt x="2643" y="1218"/>
                    </a:cubicBezTo>
                    <a:cubicBezTo>
                      <a:pt x="2210" y="395"/>
                      <a:pt x="1772" y="1"/>
                      <a:pt x="12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2543800" y="3773675"/>
                <a:ext cx="264225" cy="450650"/>
              </a:xfrm>
              <a:custGeom>
                <a:avLst/>
                <a:gdLst/>
                <a:ahLst/>
                <a:cxnLst/>
                <a:rect l="l" t="t" r="r" b="b"/>
                <a:pathLst>
                  <a:path w="10569" h="1802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432" y="8744"/>
                      <a:pt x="3036" y="11784"/>
                    </a:cubicBezTo>
                    <a:cubicBezTo>
                      <a:pt x="3561" y="14405"/>
                      <a:pt x="5718" y="18026"/>
                      <a:pt x="7628" y="18026"/>
                    </a:cubicBezTo>
                    <a:cubicBezTo>
                      <a:pt x="7929" y="18026"/>
                      <a:pt x="8224" y="17936"/>
                      <a:pt x="8506" y="17737"/>
                    </a:cubicBezTo>
                    <a:cubicBezTo>
                      <a:pt x="10568" y="16278"/>
                      <a:pt x="10449" y="13607"/>
                      <a:pt x="9234" y="11296"/>
                    </a:cubicBezTo>
                    <a:cubicBezTo>
                      <a:pt x="8018" y="8988"/>
                      <a:pt x="7290" y="6318"/>
                      <a:pt x="7290" y="63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2529950" y="3751775"/>
                <a:ext cx="287700" cy="480025"/>
              </a:xfrm>
              <a:custGeom>
                <a:avLst/>
                <a:gdLst/>
                <a:ahLst/>
                <a:cxnLst/>
                <a:rect l="l" t="t" r="r" b="b"/>
                <a:pathLst>
                  <a:path w="11508" h="19201" extrusionOk="0">
                    <a:moveTo>
                      <a:pt x="1105" y="1749"/>
                    </a:moveTo>
                    <a:lnTo>
                      <a:pt x="7580" y="7359"/>
                    </a:lnTo>
                    <a:cubicBezTo>
                      <a:pt x="7720" y="7851"/>
                      <a:pt x="8415" y="10208"/>
                      <a:pt x="9523" y="12312"/>
                    </a:cubicBezTo>
                    <a:cubicBezTo>
                      <a:pt x="10561" y="14289"/>
                      <a:pt x="10941" y="16919"/>
                      <a:pt x="8886" y="18365"/>
                    </a:cubicBezTo>
                    <a:cubicBezTo>
                      <a:pt x="8663" y="18523"/>
                      <a:pt x="8428" y="18603"/>
                      <a:pt x="8177" y="18603"/>
                    </a:cubicBezTo>
                    <a:cubicBezTo>
                      <a:pt x="8001" y="18603"/>
                      <a:pt x="7817" y="18564"/>
                      <a:pt x="7625" y="18485"/>
                    </a:cubicBezTo>
                    <a:cubicBezTo>
                      <a:pt x="6029" y="17852"/>
                      <a:pt x="4334" y="14855"/>
                      <a:pt x="3884" y="12602"/>
                    </a:cubicBezTo>
                    <a:cubicBezTo>
                      <a:pt x="3400" y="10183"/>
                      <a:pt x="1750" y="4105"/>
                      <a:pt x="1105" y="1749"/>
                    </a:cubicBezTo>
                    <a:close/>
                    <a:moveTo>
                      <a:pt x="1" y="0"/>
                    </a:moveTo>
                    <a:lnTo>
                      <a:pt x="266" y="955"/>
                    </a:lnTo>
                    <a:cubicBezTo>
                      <a:pt x="291" y="1046"/>
                      <a:pt x="2701" y="9729"/>
                      <a:pt x="3300" y="12717"/>
                    </a:cubicBezTo>
                    <a:cubicBezTo>
                      <a:pt x="3780" y="15128"/>
                      <a:pt x="5583" y="18316"/>
                      <a:pt x="7401" y="19039"/>
                    </a:cubicBezTo>
                    <a:cubicBezTo>
                      <a:pt x="7666" y="19146"/>
                      <a:pt x="7927" y="19201"/>
                      <a:pt x="8179" y="19201"/>
                    </a:cubicBezTo>
                    <a:cubicBezTo>
                      <a:pt x="8551" y="19201"/>
                      <a:pt x="8907" y="19085"/>
                      <a:pt x="9229" y="18858"/>
                    </a:cubicBezTo>
                    <a:cubicBezTo>
                      <a:pt x="11185" y="17476"/>
                      <a:pt x="11507" y="14797"/>
                      <a:pt x="10052" y="12036"/>
                    </a:cubicBezTo>
                    <a:cubicBezTo>
                      <a:pt x="8865" y="9782"/>
                      <a:pt x="8138" y="7140"/>
                      <a:pt x="8130" y="7115"/>
                    </a:cubicBezTo>
                    <a:lnTo>
                      <a:pt x="8109" y="70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2543800" y="3773675"/>
                <a:ext cx="241275" cy="318725"/>
              </a:xfrm>
              <a:custGeom>
                <a:avLst/>
                <a:gdLst/>
                <a:ahLst/>
                <a:cxnLst/>
                <a:rect l="l" t="t" r="r" b="b"/>
                <a:pathLst>
                  <a:path w="9651" h="12749" extrusionOk="0">
                    <a:moveTo>
                      <a:pt x="1" y="0"/>
                    </a:moveTo>
                    <a:cubicBezTo>
                      <a:pt x="1" y="1"/>
                      <a:pt x="1990" y="7162"/>
                      <a:pt x="2817" y="10775"/>
                    </a:cubicBezTo>
                    <a:cubicBezTo>
                      <a:pt x="3887" y="11560"/>
                      <a:pt x="5132" y="12288"/>
                      <a:pt x="6347" y="12594"/>
                    </a:cubicBezTo>
                    <a:cubicBezTo>
                      <a:pt x="6782" y="12703"/>
                      <a:pt x="7187" y="12749"/>
                      <a:pt x="7561" y="12749"/>
                    </a:cubicBezTo>
                    <a:cubicBezTo>
                      <a:pt x="8425" y="12749"/>
                      <a:pt x="9126" y="12503"/>
                      <a:pt x="9651" y="12217"/>
                    </a:cubicBezTo>
                    <a:cubicBezTo>
                      <a:pt x="9532" y="11908"/>
                      <a:pt x="9391" y="11597"/>
                      <a:pt x="9234" y="11296"/>
                    </a:cubicBezTo>
                    <a:cubicBezTo>
                      <a:pt x="8018" y="8988"/>
                      <a:pt x="7290" y="6318"/>
                      <a:pt x="7290" y="63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2"/>
              <p:cNvSpPr/>
              <p:nvPr/>
            </p:nvSpPr>
            <p:spPr>
              <a:xfrm>
                <a:off x="2291700" y="3080150"/>
                <a:ext cx="710675" cy="945875"/>
              </a:xfrm>
              <a:custGeom>
                <a:avLst/>
                <a:gdLst/>
                <a:ahLst/>
                <a:cxnLst/>
                <a:rect l="l" t="t" r="r" b="b"/>
                <a:pathLst>
                  <a:path w="28427" h="37835" extrusionOk="0">
                    <a:moveTo>
                      <a:pt x="18942" y="1"/>
                    </a:moveTo>
                    <a:cubicBezTo>
                      <a:pt x="14366" y="1"/>
                      <a:pt x="7124" y="5000"/>
                      <a:pt x="4131" y="8913"/>
                    </a:cubicBezTo>
                    <a:cubicBezTo>
                      <a:pt x="972" y="13042"/>
                      <a:pt x="1" y="16809"/>
                      <a:pt x="5711" y="18633"/>
                    </a:cubicBezTo>
                    <a:cubicBezTo>
                      <a:pt x="5711" y="18633"/>
                      <a:pt x="11420" y="32359"/>
                      <a:pt x="13851" y="35514"/>
                    </a:cubicBezTo>
                    <a:cubicBezTo>
                      <a:pt x="14989" y="36994"/>
                      <a:pt x="17034" y="37835"/>
                      <a:pt x="19174" y="37835"/>
                    </a:cubicBezTo>
                    <a:cubicBezTo>
                      <a:pt x="21601" y="37835"/>
                      <a:pt x="24150" y="36754"/>
                      <a:pt x="25635" y="34302"/>
                    </a:cubicBezTo>
                    <a:cubicBezTo>
                      <a:pt x="28426" y="29684"/>
                      <a:pt x="25267" y="23491"/>
                      <a:pt x="24783" y="20696"/>
                    </a:cubicBezTo>
                    <a:cubicBezTo>
                      <a:pt x="24295" y="17901"/>
                      <a:pt x="22960" y="13287"/>
                      <a:pt x="23812" y="12435"/>
                    </a:cubicBezTo>
                    <a:cubicBezTo>
                      <a:pt x="24663" y="11588"/>
                      <a:pt x="28062" y="10980"/>
                      <a:pt x="26726" y="8793"/>
                    </a:cubicBezTo>
                    <a:cubicBezTo>
                      <a:pt x="25391" y="6605"/>
                      <a:pt x="23448" y="7697"/>
                      <a:pt x="23204" y="6117"/>
                    </a:cubicBezTo>
                    <a:cubicBezTo>
                      <a:pt x="22960" y="4543"/>
                      <a:pt x="24175" y="652"/>
                      <a:pt x="19681" y="48"/>
                    </a:cubicBezTo>
                    <a:cubicBezTo>
                      <a:pt x="19444" y="16"/>
                      <a:pt x="19197" y="1"/>
                      <a:pt x="18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2"/>
              <p:cNvSpPr/>
              <p:nvPr/>
            </p:nvSpPr>
            <p:spPr>
              <a:xfrm>
                <a:off x="2314450" y="3072625"/>
                <a:ext cx="680050" cy="960925"/>
              </a:xfrm>
              <a:custGeom>
                <a:avLst/>
                <a:gdLst/>
                <a:ahLst/>
                <a:cxnLst/>
                <a:rect l="l" t="t" r="r" b="b"/>
                <a:pathLst>
                  <a:path w="27202" h="38437" extrusionOk="0">
                    <a:moveTo>
                      <a:pt x="18031" y="598"/>
                    </a:moveTo>
                    <a:cubicBezTo>
                      <a:pt x="18271" y="598"/>
                      <a:pt x="18507" y="613"/>
                      <a:pt x="18730" y="642"/>
                    </a:cubicBezTo>
                    <a:cubicBezTo>
                      <a:pt x="22066" y="1094"/>
                      <a:pt x="22009" y="3392"/>
                      <a:pt x="21967" y="5236"/>
                    </a:cubicBezTo>
                    <a:cubicBezTo>
                      <a:pt x="21955" y="5716"/>
                      <a:pt x="21946" y="6125"/>
                      <a:pt x="22000" y="6468"/>
                    </a:cubicBezTo>
                    <a:cubicBezTo>
                      <a:pt x="22145" y="7411"/>
                      <a:pt x="22819" y="7605"/>
                      <a:pt x="23472" y="7792"/>
                    </a:cubicBezTo>
                    <a:cubicBezTo>
                      <a:pt x="24154" y="7985"/>
                      <a:pt x="24923" y="8204"/>
                      <a:pt x="25560" y="9250"/>
                    </a:cubicBezTo>
                    <a:cubicBezTo>
                      <a:pt x="25804" y="9643"/>
                      <a:pt x="25879" y="9979"/>
                      <a:pt x="25791" y="10284"/>
                    </a:cubicBezTo>
                    <a:cubicBezTo>
                      <a:pt x="25606" y="10925"/>
                      <a:pt x="24704" y="11380"/>
                      <a:pt x="23910" y="11777"/>
                    </a:cubicBezTo>
                    <a:cubicBezTo>
                      <a:pt x="23402" y="12034"/>
                      <a:pt x="22959" y="12257"/>
                      <a:pt x="22691" y="12525"/>
                    </a:cubicBezTo>
                    <a:cubicBezTo>
                      <a:pt x="21988" y="13228"/>
                      <a:pt x="22402" y="15427"/>
                      <a:pt x="23104" y="18711"/>
                    </a:cubicBezTo>
                    <a:cubicBezTo>
                      <a:pt x="23286" y="19558"/>
                      <a:pt x="23460" y="20356"/>
                      <a:pt x="23580" y="21047"/>
                    </a:cubicBezTo>
                    <a:cubicBezTo>
                      <a:pt x="23692" y="21709"/>
                      <a:pt x="23948" y="22531"/>
                      <a:pt x="24242" y="23486"/>
                    </a:cubicBezTo>
                    <a:cubicBezTo>
                      <a:pt x="25217" y="26657"/>
                      <a:pt x="26553" y="31006"/>
                      <a:pt x="24469" y="34447"/>
                    </a:cubicBezTo>
                    <a:cubicBezTo>
                      <a:pt x="23253" y="36456"/>
                      <a:pt x="21149" y="37688"/>
                      <a:pt x="18701" y="37824"/>
                    </a:cubicBezTo>
                    <a:cubicBezTo>
                      <a:pt x="18544" y="37833"/>
                      <a:pt x="18389" y="37838"/>
                      <a:pt x="18235" y="37838"/>
                    </a:cubicBezTo>
                    <a:cubicBezTo>
                      <a:pt x="16148" y="37838"/>
                      <a:pt x="14236" y="37012"/>
                      <a:pt x="13178" y="35633"/>
                    </a:cubicBezTo>
                    <a:cubicBezTo>
                      <a:pt x="10800" y="32544"/>
                      <a:pt x="5136" y="18955"/>
                      <a:pt x="5077" y="18818"/>
                    </a:cubicBezTo>
                    <a:lnTo>
                      <a:pt x="5024" y="18690"/>
                    </a:lnTo>
                    <a:lnTo>
                      <a:pt x="4892" y="18648"/>
                    </a:lnTo>
                    <a:cubicBezTo>
                      <a:pt x="2791" y="17975"/>
                      <a:pt x="1522" y="16995"/>
                      <a:pt x="1125" y="15734"/>
                    </a:cubicBezTo>
                    <a:cubicBezTo>
                      <a:pt x="633" y="14167"/>
                      <a:pt x="1398" y="12095"/>
                      <a:pt x="3461" y="9395"/>
                    </a:cubicBezTo>
                    <a:cubicBezTo>
                      <a:pt x="6260" y="5737"/>
                      <a:pt x="13508" y="598"/>
                      <a:pt x="18031" y="598"/>
                    </a:cubicBezTo>
                    <a:close/>
                    <a:moveTo>
                      <a:pt x="18031" y="1"/>
                    </a:moveTo>
                    <a:cubicBezTo>
                      <a:pt x="13261" y="1"/>
                      <a:pt x="5921" y="5192"/>
                      <a:pt x="2986" y="9032"/>
                    </a:cubicBezTo>
                    <a:cubicBezTo>
                      <a:pt x="795" y="11897"/>
                      <a:pt x="1" y="14146"/>
                      <a:pt x="555" y="15912"/>
                    </a:cubicBezTo>
                    <a:cubicBezTo>
                      <a:pt x="1005" y="17342"/>
                      <a:pt x="2358" y="18442"/>
                      <a:pt x="4577" y="19173"/>
                    </a:cubicBezTo>
                    <a:cubicBezTo>
                      <a:pt x="5198" y="20654"/>
                      <a:pt x="10374" y="32971"/>
                      <a:pt x="12702" y="36001"/>
                    </a:cubicBezTo>
                    <a:cubicBezTo>
                      <a:pt x="13876" y="37527"/>
                      <a:pt x="15972" y="38437"/>
                      <a:pt x="18254" y="38437"/>
                    </a:cubicBezTo>
                    <a:cubicBezTo>
                      <a:pt x="18416" y="38437"/>
                      <a:pt x="18573" y="38433"/>
                      <a:pt x="18734" y="38424"/>
                    </a:cubicBezTo>
                    <a:cubicBezTo>
                      <a:pt x="21385" y="38275"/>
                      <a:pt x="23658" y="36940"/>
                      <a:pt x="24977" y="34757"/>
                    </a:cubicBezTo>
                    <a:cubicBezTo>
                      <a:pt x="27202" y="31086"/>
                      <a:pt x="25763" y="26405"/>
                      <a:pt x="24812" y="23308"/>
                    </a:cubicBezTo>
                    <a:cubicBezTo>
                      <a:pt x="24522" y="22373"/>
                      <a:pt x="24274" y="21568"/>
                      <a:pt x="24167" y="20947"/>
                    </a:cubicBezTo>
                    <a:cubicBezTo>
                      <a:pt x="24047" y="20240"/>
                      <a:pt x="23873" y="19438"/>
                      <a:pt x="23687" y="18587"/>
                    </a:cubicBezTo>
                    <a:cubicBezTo>
                      <a:pt x="23224" y="16429"/>
                      <a:pt x="22591" y="13472"/>
                      <a:pt x="23112" y="12947"/>
                    </a:cubicBezTo>
                    <a:cubicBezTo>
                      <a:pt x="23315" y="12744"/>
                      <a:pt x="23732" y="12538"/>
                      <a:pt x="24179" y="12311"/>
                    </a:cubicBezTo>
                    <a:cubicBezTo>
                      <a:pt x="25085" y="11860"/>
                      <a:pt x="26110" y="11343"/>
                      <a:pt x="26366" y="10446"/>
                    </a:cubicBezTo>
                    <a:cubicBezTo>
                      <a:pt x="26499" y="9983"/>
                      <a:pt x="26400" y="9474"/>
                      <a:pt x="26073" y="8937"/>
                    </a:cubicBezTo>
                    <a:cubicBezTo>
                      <a:pt x="25312" y="7696"/>
                      <a:pt x="24345" y="7420"/>
                      <a:pt x="23637" y="7216"/>
                    </a:cubicBezTo>
                    <a:cubicBezTo>
                      <a:pt x="22972" y="7027"/>
                      <a:pt x="22675" y="6918"/>
                      <a:pt x="22587" y="6378"/>
                    </a:cubicBezTo>
                    <a:cubicBezTo>
                      <a:pt x="22546" y="6088"/>
                      <a:pt x="22555" y="5699"/>
                      <a:pt x="22567" y="5252"/>
                    </a:cubicBezTo>
                    <a:cubicBezTo>
                      <a:pt x="22608" y="3388"/>
                      <a:pt x="22675" y="573"/>
                      <a:pt x="18813" y="52"/>
                    </a:cubicBezTo>
                    <a:cubicBezTo>
                      <a:pt x="18561" y="18"/>
                      <a:pt x="18300" y="1"/>
                      <a:pt x="180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2"/>
              <p:cNvSpPr/>
              <p:nvPr/>
            </p:nvSpPr>
            <p:spPr>
              <a:xfrm>
                <a:off x="2410475" y="3176250"/>
                <a:ext cx="396525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0882" extrusionOk="0">
                    <a:moveTo>
                      <a:pt x="14055" y="0"/>
                    </a:moveTo>
                    <a:cubicBezTo>
                      <a:pt x="10530" y="0"/>
                      <a:pt x="2239" y="3761"/>
                      <a:pt x="719" y="6677"/>
                    </a:cubicBezTo>
                    <a:cubicBezTo>
                      <a:pt x="104" y="7859"/>
                      <a:pt x="0" y="8835"/>
                      <a:pt x="418" y="9583"/>
                    </a:cubicBezTo>
                    <a:cubicBezTo>
                      <a:pt x="1063" y="10742"/>
                      <a:pt x="2696" y="10877"/>
                      <a:pt x="2767" y="10881"/>
                    </a:cubicBezTo>
                    <a:lnTo>
                      <a:pt x="2783" y="10881"/>
                    </a:lnTo>
                    <a:cubicBezTo>
                      <a:pt x="2899" y="10881"/>
                      <a:pt x="2998" y="10791"/>
                      <a:pt x="3007" y="10675"/>
                    </a:cubicBezTo>
                    <a:cubicBezTo>
                      <a:pt x="3015" y="10551"/>
                      <a:pt x="2923" y="10444"/>
                      <a:pt x="2799" y="10435"/>
                    </a:cubicBezTo>
                    <a:cubicBezTo>
                      <a:pt x="2787" y="10431"/>
                      <a:pt x="1336" y="10311"/>
                      <a:pt x="811" y="9364"/>
                    </a:cubicBezTo>
                    <a:cubicBezTo>
                      <a:pt x="471" y="8757"/>
                      <a:pt x="576" y="7921"/>
                      <a:pt x="1116" y="6883"/>
                    </a:cubicBezTo>
                    <a:cubicBezTo>
                      <a:pt x="2560" y="4125"/>
                      <a:pt x="10715" y="445"/>
                      <a:pt x="14031" y="445"/>
                    </a:cubicBezTo>
                    <a:cubicBezTo>
                      <a:pt x="14269" y="445"/>
                      <a:pt x="14482" y="464"/>
                      <a:pt x="14666" y="504"/>
                    </a:cubicBezTo>
                    <a:cubicBezTo>
                      <a:pt x="15166" y="611"/>
                      <a:pt x="15241" y="838"/>
                      <a:pt x="15249" y="1004"/>
                    </a:cubicBezTo>
                    <a:cubicBezTo>
                      <a:pt x="15393" y="3448"/>
                      <a:pt x="12859" y="4187"/>
                      <a:pt x="12751" y="4217"/>
                    </a:cubicBezTo>
                    <a:cubicBezTo>
                      <a:pt x="12632" y="4250"/>
                      <a:pt x="12561" y="4374"/>
                      <a:pt x="12594" y="4494"/>
                    </a:cubicBezTo>
                    <a:cubicBezTo>
                      <a:pt x="12626" y="4594"/>
                      <a:pt x="12713" y="4659"/>
                      <a:pt x="12811" y="4659"/>
                    </a:cubicBezTo>
                    <a:cubicBezTo>
                      <a:pt x="12831" y="4659"/>
                      <a:pt x="12851" y="4656"/>
                      <a:pt x="12871" y="4651"/>
                    </a:cubicBezTo>
                    <a:cubicBezTo>
                      <a:pt x="12900" y="4643"/>
                      <a:pt x="15861" y="3787"/>
                      <a:pt x="15695" y="975"/>
                    </a:cubicBezTo>
                    <a:cubicBezTo>
                      <a:pt x="15674" y="649"/>
                      <a:pt x="15497" y="223"/>
                      <a:pt x="14760" y="65"/>
                    </a:cubicBezTo>
                    <a:cubicBezTo>
                      <a:pt x="14555" y="21"/>
                      <a:pt x="14318" y="0"/>
                      <a:pt x="140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2"/>
              <p:cNvSpPr/>
              <p:nvPr/>
            </p:nvSpPr>
            <p:spPr>
              <a:xfrm>
                <a:off x="2546500" y="3228175"/>
                <a:ext cx="186600" cy="134950"/>
              </a:xfrm>
              <a:custGeom>
                <a:avLst/>
                <a:gdLst/>
                <a:ahLst/>
                <a:cxnLst/>
                <a:rect l="l" t="t" r="r" b="b"/>
                <a:pathLst>
                  <a:path w="7464" h="5398" extrusionOk="0">
                    <a:moveTo>
                      <a:pt x="6298" y="0"/>
                    </a:moveTo>
                    <a:cubicBezTo>
                      <a:pt x="4552" y="0"/>
                      <a:pt x="984" y="899"/>
                      <a:pt x="282" y="2417"/>
                    </a:cubicBezTo>
                    <a:cubicBezTo>
                      <a:pt x="17" y="2996"/>
                      <a:pt x="1" y="3529"/>
                      <a:pt x="236" y="4005"/>
                    </a:cubicBezTo>
                    <a:cubicBezTo>
                      <a:pt x="745" y="5030"/>
                      <a:pt x="2249" y="5377"/>
                      <a:pt x="2316" y="5394"/>
                    </a:cubicBezTo>
                    <a:cubicBezTo>
                      <a:pt x="2333" y="5394"/>
                      <a:pt x="2349" y="5398"/>
                      <a:pt x="2365" y="5398"/>
                    </a:cubicBezTo>
                    <a:cubicBezTo>
                      <a:pt x="2465" y="5398"/>
                      <a:pt x="2560" y="5327"/>
                      <a:pt x="2581" y="5220"/>
                    </a:cubicBezTo>
                    <a:cubicBezTo>
                      <a:pt x="2610" y="5100"/>
                      <a:pt x="2531" y="4980"/>
                      <a:pt x="2411" y="4955"/>
                    </a:cubicBezTo>
                    <a:cubicBezTo>
                      <a:pt x="2398" y="4951"/>
                      <a:pt x="1051" y="4641"/>
                      <a:pt x="637" y="3806"/>
                    </a:cubicBezTo>
                    <a:cubicBezTo>
                      <a:pt x="463" y="3455"/>
                      <a:pt x="480" y="3062"/>
                      <a:pt x="691" y="2607"/>
                    </a:cubicBezTo>
                    <a:cubicBezTo>
                      <a:pt x="1129" y="1652"/>
                      <a:pt x="3234" y="854"/>
                      <a:pt x="5082" y="560"/>
                    </a:cubicBezTo>
                    <a:cubicBezTo>
                      <a:pt x="5619" y="475"/>
                      <a:pt x="6035" y="448"/>
                      <a:pt x="6339" y="448"/>
                    </a:cubicBezTo>
                    <a:cubicBezTo>
                      <a:pt x="6741" y="448"/>
                      <a:pt x="6948" y="496"/>
                      <a:pt x="6984" y="519"/>
                    </a:cubicBezTo>
                    <a:cubicBezTo>
                      <a:pt x="6984" y="519"/>
                      <a:pt x="6976" y="556"/>
                      <a:pt x="6901" y="631"/>
                    </a:cubicBezTo>
                    <a:cubicBezTo>
                      <a:pt x="5690" y="1842"/>
                      <a:pt x="4466" y="2463"/>
                      <a:pt x="4453" y="2467"/>
                    </a:cubicBezTo>
                    <a:cubicBezTo>
                      <a:pt x="4342" y="2524"/>
                      <a:pt x="4300" y="2656"/>
                      <a:pt x="4354" y="2768"/>
                    </a:cubicBezTo>
                    <a:cubicBezTo>
                      <a:pt x="4392" y="2847"/>
                      <a:pt x="4471" y="2892"/>
                      <a:pt x="4553" y="2892"/>
                    </a:cubicBezTo>
                    <a:cubicBezTo>
                      <a:pt x="4588" y="2892"/>
                      <a:pt x="4623" y="2885"/>
                      <a:pt x="4656" y="2868"/>
                    </a:cubicBezTo>
                    <a:cubicBezTo>
                      <a:pt x="4705" y="2843"/>
                      <a:pt x="5955" y="2215"/>
                      <a:pt x="7216" y="949"/>
                    </a:cubicBezTo>
                    <a:cubicBezTo>
                      <a:pt x="7464" y="705"/>
                      <a:pt x="7455" y="507"/>
                      <a:pt x="7405" y="383"/>
                    </a:cubicBezTo>
                    <a:cubicBezTo>
                      <a:pt x="7310" y="139"/>
                      <a:pt x="6996" y="19"/>
                      <a:pt x="6422" y="2"/>
                    </a:cubicBezTo>
                    <a:cubicBezTo>
                      <a:pt x="6382" y="1"/>
                      <a:pt x="6341" y="0"/>
                      <a:pt x="6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2"/>
              <p:cNvSpPr/>
              <p:nvPr/>
            </p:nvSpPr>
            <p:spPr>
              <a:xfrm>
                <a:off x="2692250" y="3746850"/>
                <a:ext cx="1464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2579" extrusionOk="0">
                    <a:moveTo>
                      <a:pt x="5602" y="0"/>
                    </a:moveTo>
                    <a:cubicBezTo>
                      <a:pt x="5528" y="0"/>
                      <a:pt x="5455" y="37"/>
                      <a:pt x="5412" y="106"/>
                    </a:cubicBezTo>
                    <a:cubicBezTo>
                      <a:pt x="5350" y="205"/>
                      <a:pt x="4104" y="2133"/>
                      <a:pt x="2036" y="2133"/>
                    </a:cubicBezTo>
                    <a:cubicBezTo>
                      <a:pt x="1524" y="2133"/>
                      <a:pt x="962" y="2015"/>
                      <a:pt x="356" y="1722"/>
                    </a:cubicBezTo>
                    <a:cubicBezTo>
                      <a:pt x="324" y="1707"/>
                      <a:pt x="291" y="1700"/>
                      <a:pt x="257" y="1700"/>
                    </a:cubicBezTo>
                    <a:cubicBezTo>
                      <a:pt x="174" y="1700"/>
                      <a:pt x="92" y="1746"/>
                      <a:pt x="54" y="1825"/>
                    </a:cubicBezTo>
                    <a:cubicBezTo>
                      <a:pt x="0" y="1938"/>
                      <a:pt x="50" y="2074"/>
                      <a:pt x="161" y="2127"/>
                    </a:cubicBezTo>
                    <a:cubicBezTo>
                      <a:pt x="827" y="2446"/>
                      <a:pt x="1447" y="2579"/>
                      <a:pt x="2014" y="2579"/>
                    </a:cubicBezTo>
                    <a:cubicBezTo>
                      <a:pt x="4354" y="2579"/>
                      <a:pt x="5777" y="371"/>
                      <a:pt x="5792" y="341"/>
                    </a:cubicBezTo>
                    <a:cubicBezTo>
                      <a:pt x="5859" y="238"/>
                      <a:pt x="5826" y="102"/>
                      <a:pt x="5722" y="35"/>
                    </a:cubicBezTo>
                    <a:cubicBezTo>
                      <a:pt x="5685" y="12"/>
                      <a:pt x="5643" y="0"/>
                      <a:pt x="56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2"/>
              <p:cNvSpPr/>
              <p:nvPr/>
            </p:nvSpPr>
            <p:spPr>
              <a:xfrm>
                <a:off x="2455725" y="3317750"/>
                <a:ext cx="486250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9450" h="19937" extrusionOk="0">
                    <a:moveTo>
                      <a:pt x="11177" y="0"/>
                    </a:moveTo>
                    <a:cubicBezTo>
                      <a:pt x="6619" y="0"/>
                      <a:pt x="1903" y="2556"/>
                      <a:pt x="973" y="4998"/>
                    </a:cubicBezTo>
                    <a:cubicBezTo>
                      <a:pt x="1" y="7549"/>
                      <a:pt x="2308" y="6214"/>
                      <a:pt x="3160" y="8034"/>
                    </a:cubicBezTo>
                    <a:cubicBezTo>
                      <a:pt x="4012" y="9856"/>
                      <a:pt x="1825" y="12043"/>
                      <a:pt x="2308" y="13379"/>
                    </a:cubicBezTo>
                    <a:cubicBezTo>
                      <a:pt x="2796" y="14715"/>
                      <a:pt x="5103" y="19936"/>
                      <a:pt x="5103" y="19936"/>
                    </a:cubicBezTo>
                    <a:cubicBezTo>
                      <a:pt x="5468" y="18481"/>
                      <a:pt x="10933" y="16050"/>
                      <a:pt x="10933" y="16050"/>
                    </a:cubicBezTo>
                    <a:cubicBezTo>
                      <a:pt x="10933" y="16050"/>
                      <a:pt x="11919" y="16318"/>
                      <a:pt x="12891" y="16318"/>
                    </a:cubicBezTo>
                    <a:cubicBezTo>
                      <a:pt x="13051" y="16318"/>
                      <a:pt x="13210" y="16311"/>
                      <a:pt x="13364" y="16294"/>
                    </a:cubicBezTo>
                    <a:cubicBezTo>
                      <a:pt x="14456" y="16174"/>
                      <a:pt x="13848" y="15203"/>
                      <a:pt x="13848" y="15203"/>
                    </a:cubicBezTo>
                    <a:lnTo>
                      <a:pt x="13848" y="15203"/>
                    </a:lnTo>
                    <a:lnTo>
                      <a:pt x="19450" y="15537"/>
                    </a:lnTo>
                    <a:cubicBezTo>
                      <a:pt x="18967" y="13784"/>
                      <a:pt x="18404" y="12246"/>
                      <a:pt x="18222" y="11192"/>
                    </a:cubicBezTo>
                    <a:cubicBezTo>
                      <a:pt x="17768" y="8579"/>
                      <a:pt x="16568" y="4366"/>
                      <a:pt x="17114" y="3142"/>
                    </a:cubicBezTo>
                    <a:cubicBezTo>
                      <a:pt x="16746" y="2261"/>
                      <a:pt x="15494" y="206"/>
                      <a:pt x="11784" y="16"/>
                    </a:cubicBezTo>
                    <a:cubicBezTo>
                      <a:pt x="11583" y="5"/>
                      <a:pt x="11380" y="0"/>
                      <a:pt x="11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2"/>
              <p:cNvSpPr/>
              <p:nvPr/>
            </p:nvSpPr>
            <p:spPr>
              <a:xfrm>
                <a:off x="2464950" y="3310275"/>
                <a:ext cx="486950" cy="528825"/>
              </a:xfrm>
              <a:custGeom>
                <a:avLst/>
                <a:gdLst/>
                <a:ahLst/>
                <a:cxnLst/>
                <a:rect l="l" t="t" r="r" b="b"/>
                <a:pathLst>
                  <a:path w="19478" h="21153" extrusionOk="0">
                    <a:moveTo>
                      <a:pt x="10795" y="601"/>
                    </a:moveTo>
                    <a:cubicBezTo>
                      <a:pt x="10994" y="601"/>
                      <a:pt x="11197" y="605"/>
                      <a:pt x="11400" y="613"/>
                    </a:cubicBezTo>
                    <a:cubicBezTo>
                      <a:pt x="14798" y="786"/>
                      <a:pt x="16022" y="2577"/>
                      <a:pt x="16423" y="3450"/>
                    </a:cubicBezTo>
                    <a:cubicBezTo>
                      <a:pt x="16075" y="4512"/>
                      <a:pt x="16588" y="6898"/>
                      <a:pt x="17084" y="9205"/>
                    </a:cubicBezTo>
                    <a:cubicBezTo>
                      <a:pt x="17266" y="10052"/>
                      <a:pt x="17440" y="10850"/>
                      <a:pt x="17560" y="11541"/>
                    </a:cubicBezTo>
                    <a:cubicBezTo>
                      <a:pt x="17672" y="12203"/>
                      <a:pt x="17928" y="13025"/>
                      <a:pt x="18218" y="13976"/>
                    </a:cubicBezTo>
                    <a:cubicBezTo>
                      <a:pt x="18366" y="14460"/>
                      <a:pt x="18527" y="14972"/>
                      <a:pt x="18680" y="15514"/>
                    </a:cubicBezTo>
                    <a:lnTo>
                      <a:pt x="12921" y="15166"/>
                    </a:lnTo>
                    <a:lnTo>
                      <a:pt x="13226" y="15659"/>
                    </a:lnTo>
                    <a:cubicBezTo>
                      <a:pt x="13293" y="15766"/>
                      <a:pt x="13392" y="16014"/>
                      <a:pt x="13331" y="16138"/>
                    </a:cubicBezTo>
                    <a:cubicBezTo>
                      <a:pt x="13281" y="16246"/>
                      <a:pt x="13078" y="16283"/>
                      <a:pt x="12962" y="16296"/>
                    </a:cubicBezTo>
                    <a:cubicBezTo>
                      <a:pt x="12817" y="16312"/>
                      <a:pt x="12666" y="16319"/>
                      <a:pt x="12514" y="16319"/>
                    </a:cubicBezTo>
                    <a:cubicBezTo>
                      <a:pt x="11598" y="16319"/>
                      <a:pt x="10653" y="16064"/>
                      <a:pt x="10642" y="16064"/>
                    </a:cubicBezTo>
                    <a:lnTo>
                      <a:pt x="10539" y="16035"/>
                    </a:lnTo>
                    <a:lnTo>
                      <a:pt x="10444" y="16076"/>
                    </a:lnTo>
                    <a:cubicBezTo>
                      <a:pt x="9940" y="16300"/>
                      <a:pt x="5979" y="18094"/>
                      <a:pt x="4772" y="19578"/>
                    </a:cubicBezTo>
                    <a:cubicBezTo>
                      <a:pt x="4168" y="18210"/>
                      <a:pt x="2605" y="14634"/>
                      <a:pt x="2221" y="13575"/>
                    </a:cubicBezTo>
                    <a:cubicBezTo>
                      <a:pt x="2043" y="13087"/>
                      <a:pt x="2341" y="12367"/>
                      <a:pt x="2655" y="11607"/>
                    </a:cubicBezTo>
                    <a:cubicBezTo>
                      <a:pt x="3093" y="10540"/>
                      <a:pt x="3589" y="9337"/>
                      <a:pt x="3060" y="8209"/>
                    </a:cubicBezTo>
                    <a:cubicBezTo>
                      <a:pt x="2647" y="7319"/>
                      <a:pt x="1919" y="7075"/>
                      <a:pt x="1385" y="6902"/>
                    </a:cubicBezTo>
                    <a:cubicBezTo>
                      <a:pt x="1021" y="6778"/>
                      <a:pt x="794" y="6695"/>
                      <a:pt x="712" y="6526"/>
                    </a:cubicBezTo>
                    <a:cubicBezTo>
                      <a:pt x="616" y="6327"/>
                      <a:pt x="674" y="5946"/>
                      <a:pt x="885" y="5400"/>
                    </a:cubicBezTo>
                    <a:cubicBezTo>
                      <a:pt x="1746" y="3135"/>
                      <a:pt x="6268" y="601"/>
                      <a:pt x="10795" y="601"/>
                    </a:cubicBezTo>
                    <a:close/>
                    <a:moveTo>
                      <a:pt x="10784" y="1"/>
                    </a:moveTo>
                    <a:cubicBezTo>
                      <a:pt x="5956" y="1"/>
                      <a:pt x="1273" y="2696"/>
                      <a:pt x="327" y="5190"/>
                    </a:cubicBezTo>
                    <a:cubicBezTo>
                      <a:pt x="46" y="5921"/>
                      <a:pt x="0" y="6413"/>
                      <a:pt x="174" y="6782"/>
                    </a:cubicBezTo>
                    <a:cubicBezTo>
                      <a:pt x="368" y="7191"/>
                      <a:pt x="786" y="7331"/>
                      <a:pt x="1195" y="7468"/>
                    </a:cubicBezTo>
                    <a:cubicBezTo>
                      <a:pt x="1696" y="7633"/>
                      <a:pt x="2217" y="7807"/>
                      <a:pt x="2519" y="8461"/>
                    </a:cubicBezTo>
                    <a:cubicBezTo>
                      <a:pt x="2936" y="9350"/>
                      <a:pt x="2510" y="10379"/>
                      <a:pt x="2101" y="11379"/>
                    </a:cubicBezTo>
                    <a:cubicBezTo>
                      <a:pt x="1741" y="12252"/>
                      <a:pt x="1402" y="13075"/>
                      <a:pt x="1658" y="13781"/>
                    </a:cubicBezTo>
                    <a:cubicBezTo>
                      <a:pt x="2142" y="15109"/>
                      <a:pt x="4366" y="20145"/>
                      <a:pt x="4461" y="20359"/>
                    </a:cubicBezTo>
                    <a:lnTo>
                      <a:pt x="4813" y="21153"/>
                    </a:lnTo>
                    <a:lnTo>
                      <a:pt x="5024" y="20310"/>
                    </a:lnTo>
                    <a:cubicBezTo>
                      <a:pt x="5259" y="19367"/>
                      <a:pt x="8522" y="17594"/>
                      <a:pt x="10593" y="16668"/>
                    </a:cubicBezTo>
                    <a:cubicBezTo>
                      <a:pt x="10877" y="16736"/>
                      <a:pt x="11693" y="16917"/>
                      <a:pt x="12516" y="16917"/>
                    </a:cubicBezTo>
                    <a:cubicBezTo>
                      <a:pt x="12688" y="16917"/>
                      <a:pt x="12860" y="16910"/>
                      <a:pt x="13028" y="16891"/>
                    </a:cubicBezTo>
                    <a:cubicBezTo>
                      <a:pt x="13450" y="16845"/>
                      <a:pt x="13735" y="16676"/>
                      <a:pt x="13867" y="16399"/>
                    </a:cubicBezTo>
                    <a:cubicBezTo>
                      <a:pt x="13963" y="16208"/>
                      <a:pt x="13959" y="16002"/>
                      <a:pt x="13926" y="15824"/>
                    </a:cubicBezTo>
                    <a:lnTo>
                      <a:pt x="13926" y="15824"/>
                    </a:lnTo>
                    <a:lnTo>
                      <a:pt x="19478" y="16159"/>
                    </a:lnTo>
                    <a:lnTo>
                      <a:pt x="19367" y="15758"/>
                    </a:lnTo>
                    <a:cubicBezTo>
                      <a:pt x="19180" y="15067"/>
                      <a:pt x="18978" y="14405"/>
                      <a:pt x="18792" y="13798"/>
                    </a:cubicBezTo>
                    <a:cubicBezTo>
                      <a:pt x="18502" y="12867"/>
                      <a:pt x="18254" y="12062"/>
                      <a:pt x="18147" y="11441"/>
                    </a:cubicBezTo>
                    <a:cubicBezTo>
                      <a:pt x="18027" y="10734"/>
                      <a:pt x="17853" y="9932"/>
                      <a:pt x="17667" y="9081"/>
                    </a:cubicBezTo>
                    <a:cubicBezTo>
                      <a:pt x="17216" y="6980"/>
                      <a:pt x="16659" y="4371"/>
                      <a:pt x="17018" y="3561"/>
                    </a:cubicBezTo>
                    <a:lnTo>
                      <a:pt x="17071" y="3446"/>
                    </a:lnTo>
                    <a:lnTo>
                      <a:pt x="17018" y="3325"/>
                    </a:lnTo>
                    <a:cubicBezTo>
                      <a:pt x="16634" y="2395"/>
                      <a:pt x="15310" y="216"/>
                      <a:pt x="11428" y="17"/>
                    </a:cubicBezTo>
                    <a:cubicBezTo>
                      <a:pt x="11214" y="6"/>
                      <a:pt x="10999" y="1"/>
                      <a:pt x="107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2"/>
              <p:cNvSpPr/>
              <p:nvPr/>
            </p:nvSpPr>
            <p:spPr>
              <a:xfrm>
                <a:off x="2455725" y="3394425"/>
                <a:ext cx="16677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16870" extrusionOk="0">
                    <a:moveTo>
                      <a:pt x="2457" y="0"/>
                    </a:moveTo>
                    <a:cubicBezTo>
                      <a:pt x="1742" y="616"/>
                      <a:pt x="1222" y="1278"/>
                      <a:pt x="973" y="1931"/>
                    </a:cubicBezTo>
                    <a:cubicBezTo>
                      <a:pt x="1" y="4482"/>
                      <a:pt x="2308" y="3143"/>
                      <a:pt x="3160" y="4967"/>
                    </a:cubicBezTo>
                    <a:cubicBezTo>
                      <a:pt x="4012" y="6789"/>
                      <a:pt x="1825" y="8976"/>
                      <a:pt x="2308" y="10312"/>
                    </a:cubicBezTo>
                    <a:cubicBezTo>
                      <a:pt x="2796" y="11648"/>
                      <a:pt x="5103" y="16869"/>
                      <a:pt x="5103" y="16869"/>
                    </a:cubicBezTo>
                    <a:cubicBezTo>
                      <a:pt x="5219" y="16407"/>
                      <a:pt x="5860" y="15840"/>
                      <a:pt x="6670" y="15290"/>
                    </a:cubicBezTo>
                    <a:cubicBezTo>
                      <a:pt x="5471" y="13587"/>
                      <a:pt x="4012" y="11516"/>
                      <a:pt x="3189" y="10312"/>
                    </a:cubicBezTo>
                    <a:cubicBezTo>
                      <a:pt x="1622" y="8022"/>
                      <a:pt x="5641" y="6608"/>
                      <a:pt x="5290" y="2908"/>
                    </a:cubicBezTo>
                    <a:cubicBezTo>
                      <a:pt x="5062" y="526"/>
                      <a:pt x="3529" y="42"/>
                      <a:pt x="2457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2"/>
              <p:cNvSpPr/>
              <p:nvPr/>
            </p:nvSpPr>
            <p:spPr>
              <a:xfrm>
                <a:off x="2620925" y="3555100"/>
                <a:ext cx="369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479" extrusionOk="0">
                    <a:moveTo>
                      <a:pt x="522" y="0"/>
                    </a:moveTo>
                    <a:cubicBezTo>
                      <a:pt x="501" y="0"/>
                      <a:pt x="480" y="3"/>
                      <a:pt x="459" y="7"/>
                    </a:cubicBezTo>
                    <a:cubicBezTo>
                      <a:pt x="137" y="82"/>
                      <a:pt x="1" y="693"/>
                      <a:pt x="153" y="1372"/>
                    </a:cubicBezTo>
                    <a:cubicBezTo>
                      <a:pt x="296" y="2007"/>
                      <a:pt x="644" y="2478"/>
                      <a:pt x="952" y="2478"/>
                    </a:cubicBezTo>
                    <a:cubicBezTo>
                      <a:pt x="974" y="2478"/>
                      <a:pt x="996" y="2476"/>
                      <a:pt x="1018" y="2471"/>
                    </a:cubicBezTo>
                    <a:cubicBezTo>
                      <a:pt x="1340" y="2397"/>
                      <a:pt x="1476" y="1789"/>
                      <a:pt x="1323" y="1107"/>
                    </a:cubicBezTo>
                    <a:cubicBezTo>
                      <a:pt x="1180" y="472"/>
                      <a:pt x="834" y="0"/>
                      <a:pt x="5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2"/>
              <p:cNvSpPr/>
              <p:nvPr/>
            </p:nvSpPr>
            <p:spPr>
              <a:xfrm>
                <a:off x="2801700" y="3517975"/>
                <a:ext cx="369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479" extrusionOk="0">
                    <a:moveTo>
                      <a:pt x="525" y="0"/>
                    </a:moveTo>
                    <a:cubicBezTo>
                      <a:pt x="503" y="0"/>
                      <a:pt x="481" y="3"/>
                      <a:pt x="460" y="8"/>
                    </a:cubicBezTo>
                    <a:cubicBezTo>
                      <a:pt x="137" y="82"/>
                      <a:pt x="0" y="689"/>
                      <a:pt x="153" y="1372"/>
                    </a:cubicBezTo>
                    <a:cubicBezTo>
                      <a:pt x="297" y="2005"/>
                      <a:pt x="644" y="2479"/>
                      <a:pt x="952" y="2479"/>
                    </a:cubicBezTo>
                    <a:cubicBezTo>
                      <a:pt x="974" y="2479"/>
                      <a:pt x="996" y="2477"/>
                      <a:pt x="1018" y="2472"/>
                    </a:cubicBezTo>
                    <a:cubicBezTo>
                      <a:pt x="1340" y="2397"/>
                      <a:pt x="1477" y="1790"/>
                      <a:pt x="1324" y="1107"/>
                    </a:cubicBezTo>
                    <a:cubicBezTo>
                      <a:pt x="1181" y="475"/>
                      <a:pt x="833" y="0"/>
                      <a:pt x="5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2575225" y="3449875"/>
                <a:ext cx="98550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2442" extrusionOk="0">
                    <a:moveTo>
                      <a:pt x="2372" y="1"/>
                    </a:moveTo>
                    <a:cubicBezTo>
                      <a:pt x="1967" y="1"/>
                      <a:pt x="1599" y="93"/>
                      <a:pt x="1270" y="276"/>
                    </a:cubicBezTo>
                    <a:cubicBezTo>
                      <a:pt x="270" y="833"/>
                      <a:pt x="39" y="2037"/>
                      <a:pt x="30" y="2087"/>
                    </a:cubicBezTo>
                    <a:cubicBezTo>
                      <a:pt x="1" y="2252"/>
                      <a:pt x="108" y="2405"/>
                      <a:pt x="270" y="2434"/>
                    </a:cubicBezTo>
                    <a:cubicBezTo>
                      <a:pt x="287" y="2438"/>
                      <a:pt x="306" y="2442"/>
                      <a:pt x="323" y="2442"/>
                    </a:cubicBezTo>
                    <a:cubicBezTo>
                      <a:pt x="464" y="2442"/>
                      <a:pt x="588" y="2339"/>
                      <a:pt x="617" y="2194"/>
                    </a:cubicBezTo>
                    <a:cubicBezTo>
                      <a:pt x="621" y="2186"/>
                      <a:pt x="812" y="1214"/>
                      <a:pt x="1564" y="793"/>
                    </a:cubicBezTo>
                    <a:cubicBezTo>
                      <a:pt x="1798" y="664"/>
                      <a:pt x="2066" y="600"/>
                      <a:pt x="2366" y="600"/>
                    </a:cubicBezTo>
                    <a:cubicBezTo>
                      <a:pt x="2703" y="600"/>
                      <a:pt x="3080" y="680"/>
                      <a:pt x="3495" y="842"/>
                    </a:cubicBezTo>
                    <a:cubicBezTo>
                      <a:pt x="3530" y="856"/>
                      <a:pt x="3566" y="862"/>
                      <a:pt x="3601" y="862"/>
                    </a:cubicBezTo>
                    <a:cubicBezTo>
                      <a:pt x="3721" y="862"/>
                      <a:pt x="3834" y="791"/>
                      <a:pt x="3879" y="673"/>
                    </a:cubicBezTo>
                    <a:cubicBezTo>
                      <a:pt x="3941" y="520"/>
                      <a:pt x="3867" y="346"/>
                      <a:pt x="3714" y="284"/>
                    </a:cubicBezTo>
                    <a:cubicBezTo>
                      <a:pt x="3230" y="95"/>
                      <a:pt x="2782" y="1"/>
                      <a:pt x="237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2744125" y="3414350"/>
                <a:ext cx="117975" cy="143950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5758" extrusionOk="0">
                    <a:moveTo>
                      <a:pt x="3046" y="0"/>
                    </a:moveTo>
                    <a:cubicBezTo>
                      <a:pt x="2857" y="0"/>
                      <a:pt x="2676" y="30"/>
                      <a:pt x="2502" y="88"/>
                    </a:cubicBezTo>
                    <a:cubicBezTo>
                      <a:pt x="1762" y="332"/>
                      <a:pt x="1414" y="1019"/>
                      <a:pt x="1328" y="1218"/>
                    </a:cubicBezTo>
                    <a:cubicBezTo>
                      <a:pt x="1105" y="1490"/>
                      <a:pt x="0" y="2979"/>
                      <a:pt x="509" y="5517"/>
                    </a:cubicBezTo>
                    <a:cubicBezTo>
                      <a:pt x="538" y="5662"/>
                      <a:pt x="662" y="5757"/>
                      <a:pt x="803" y="5757"/>
                    </a:cubicBezTo>
                    <a:cubicBezTo>
                      <a:pt x="824" y="5757"/>
                      <a:pt x="844" y="5757"/>
                      <a:pt x="861" y="5752"/>
                    </a:cubicBezTo>
                    <a:cubicBezTo>
                      <a:pt x="1026" y="5720"/>
                      <a:pt x="1130" y="5563"/>
                      <a:pt x="1097" y="5401"/>
                    </a:cubicBezTo>
                    <a:cubicBezTo>
                      <a:pt x="609" y="2949"/>
                      <a:pt x="1758" y="1630"/>
                      <a:pt x="1803" y="1577"/>
                    </a:cubicBezTo>
                    <a:cubicBezTo>
                      <a:pt x="1828" y="1548"/>
                      <a:pt x="1849" y="1515"/>
                      <a:pt x="1866" y="1481"/>
                    </a:cubicBezTo>
                    <a:cubicBezTo>
                      <a:pt x="1866" y="1477"/>
                      <a:pt x="2118" y="840"/>
                      <a:pt x="2696" y="651"/>
                    </a:cubicBezTo>
                    <a:cubicBezTo>
                      <a:pt x="2807" y="616"/>
                      <a:pt x="2923" y="599"/>
                      <a:pt x="3045" y="599"/>
                    </a:cubicBezTo>
                    <a:cubicBezTo>
                      <a:pt x="3390" y="599"/>
                      <a:pt x="3781" y="738"/>
                      <a:pt x="4214" y="1019"/>
                    </a:cubicBezTo>
                    <a:cubicBezTo>
                      <a:pt x="4265" y="1052"/>
                      <a:pt x="4323" y="1068"/>
                      <a:pt x="4380" y="1068"/>
                    </a:cubicBezTo>
                    <a:cubicBezTo>
                      <a:pt x="4478" y="1068"/>
                      <a:pt x="4572" y="1021"/>
                      <a:pt x="4627" y="932"/>
                    </a:cubicBezTo>
                    <a:cubicBezTo>
                      <a:pt x="4719" y="791"/>
                      <a:pt x="4681" y="609"/>
                      <a:pt x="4540" y="518"/>
                    </a:cubicBezTo>
                    <a:cubicBezTo>
                      <a:pt x="4009" y="175"/>
                      <a:pt x="3507" y="0"/>
                      <a:pt x="30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2"/>
              <p:cNvSpPr/>
              <p:nvPr/>
            </p:nvSpPr>
            <p:spPr>
              <a:xfrm>
                <a:off x="2588150" y="3642400"/>
                <a:ext cx="9657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1758" extrusionOk="0">
                    <a:moveTo>
                      <a:pt x="3693" y="1"/>
                    </a:moveTo>
                    <a:cubicBezTo>
                      <a:pt x="3673" y="1"/>
                      <a:pt x="3653" y="5"/>
                      <a:pt x="3635" y="13"/>
                    </a:cubicBezTo>
                    <a:lnTo>
                      <a:pt x="112" y="1468"/>
                    </a:lnTo>
                    <a:cubicBezTo>
                      <a:pt x="38" y="1501"/>
                      <a:pt x="1" y="1588"/>
                      <a:pt x="34" y="1666"/>
                    </a:cubicBezTo>
                    <a:cubicBezTo>
                      <a:pt x="54" y="1721"/>
                      <a:pt x="112" y="1757"/>
                      <a:pt x="171" y="1757"/>
                    </a:cubicBezTo>
                    <a:cubicBezTo>
                      <a:pt x="191" y="1757"/>
                      <a:pt x="207" y="1753"/>
                      <a:pt x="228" y="1746"/>
                    </a:cubicBezTo>
                    <a:lnTo>
                      <a:pt x="3751" y="290"/>
                    </a:lnTo>
                    <a:cubicBezTo>
                      <a:pt x="3825" y="257"/>
                      <a:pt x="3863" y="170"/>
                      <a:pt x="3833" y="91"/>
                    </a:cubicBezTo>
                    <a:cubicBezTo>
                      <a:pt x="3809" y="36"/>
                      <a:pt x="3751" y="1"/>
                      <a:pt x="369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2"/>
              <p:cNvSpPr/>
              <p:nvPr/>
            </p:nvSpPr>
            <p:spPr>
              <a:xfrm>
                <a:off x="2801075" y="3609000"/>
                <a:ext cx="806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543" extrusionOk="0">
                    <a:moveTo>
                      <a:pt x="3069" y="0"/>
                    </a:moveTo>
                    <a:cubicBezTo>
                      <a:pt x="3066" y="0"/>
                      <a:pt x="3064" y="0"/>
                      <a:pt x="3061" y="0"/>
                    </a:cubicBezTo>
                    <a:lnTo>
                      <a:pt x="146" y="245"/>
                    </a:lnTo>
                    <a:cubicBezTo>
                      <a:pt x="63" y="249"/>
                      <a:pt x="1" y="323"/>
                      <a:pt x="10" y="406"/>
                    </a:cubicBezTo>
                    <a:cubicBezTo>
                      <a:pt x="14" y="485"/>
                      <a:pt x="79" y="542"/>
                      <a:pt x="158" y="542"/>
                    </a:cubicBezTo>
                    <a:lnTo>
                      <a:pt x="170" y="542"/>
                    </a:lnTo>
                    <a:lnTo>
                      <a:pt x="3086" y="298"/>
                    </a:lnTo>
                    <a:cubicBezTo>
                      <a:pt x="3168" y="290"/>
                      <a:pt x="3226" y="220"/>
                      <a:pt x="3222" y="137"/>
                    </a:cubicBezTo>
                    <a:cubicBezTo>
                      <a:pt x="3214" y="58"/>
                      <a:pt x="3151" y="0"/>
                      <a:pt x="3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2"/>
              <p:cNvSpPr/>
              <p:nvPr/>
            </p:nvSpPr>
            <p:spPr>
              <a:xfrm>
                <a:off x="4261825" y="3205050"/>
                <a:ext cx="1253275" cy="1253325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50133" extrusionOk="0">
                    <a:moveTo>
                      <a:pt x="25068" y="1"/>
                    </a:moveTo>
                    <a:cubicBezTo>
                      <a:pt x="11225" y="1"/>
                      <a:pt x="1" y="11222"/>
                      <a:pt x="1" y="25064"/>
                    </a:cubicBezTo>
                    <a:cubicBezTo>
                      <a:pt x="1" y="38907"/>
                      <a:pt x="11225" y="50133"/>
                      <a:pt x="25068" y="50133"/>
                    </a:cubicBezTo>
                    <a:cubicBezTo>
                      <a:pt x="38910" y="50133"/>
                      <a:pt x="50131" y="38907"/>
                      <a:pt x="50131" y="25064"/>
                    </a:cubicBezTo>
                    <a:cubicBezTo>
                      <a:pt x="50131" y="11222"/>
                      <a:pt x="38910" y="1"/>
                      <a:pt x="25068" y="1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2"/>
              <p:cNvSpPr/>
              <p:nvPr/>
            </p:nvSpPr>
            <p:spPr>
              <a:xfrm>
                <a:off x="4254375" y="3197625"/>
                <a:ext cx="1268175" cy="1268200"/>
              </a:xfrm>
              <a:custGeom>
                <a:avLst/>
                <a:gdLst/>
                <a:ahLst/>
                <a:cxnLst/>
                <a:rect l="l" t="t" r="r" b="b"/>
                <a:pathLst>
                  <a:path w="50727" h="50728" extrusionOk="0">
                    <a:moveTo>
                      <a:pt x="25366" y="596"/>
                    </a:moveTo>
                    <a:cubicBezTo>
                      <a:pt x="39023" y="596"/>
                      <a:pt x="50131" y="11705"/>
                      <a:pt x="50131" y="25361"/>
                    </a:cubicBezTo>
                    <a:cubicBezTo>
                      <a:pt x="50131" y="39018"/>
                      <a:pt x="39023" y="50128"/>
                      <a:pt x="25366" y="50128"/>
                    </a:cubicBezTo>
                    <a:cubicBezTo>
                      <a:pt x="11710" y="50128"/>
                      <a:pt x="600" y="39018"/>
                      <a:pt x="600" y="25361"/>
                    </a:cubicBezTo>
                    <a:cubicBezTo>
                      <a:pt x="600" y="11705"/>
                      <a:pt x="11710" y="596"/>
                      <a:pt x="25366" y="596"/>
                    </a:cubicBezTo>
                    <a:close/>
                    <a:moveTo>
                      <a:pt x="25366" y="0"/>
                    </a:moveTo>
                    <a:cubicBezTo>
                      <a:pt x="11378" y="0"/>
                      <a:pt x="1" y="11379"/>
                      <a:pt x="1" y="25361"/>
                    </a:cubicBezTo>
                    <a:cubicBezTo>
                      <a:pt x="1" y="39349"/>
                      <a:pt x="11378" y="50727"/>
                      <a:pt x="25366" y="50727"/>
                    </a:cubicBezTo>
                    <a:cubicBezTo>
                      <a:pt x="39349" y="50727"/>
                      <a:pt x="50727" y="39349"/>
                      <a:pt x="50727" y="25361"/>
                    </a:cubicBezTo>
                    <a:cubicBezTo>
                      <a:pt x="50727" y="11379"/>
                      <a:pt x="39349" y="0"/>
                      <a:pt x="253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445950" y="3201875"/>
                <a:ext cx="943575" cy="1085050"/>
              </a:xfrm>
              <a:custGeom>
                <a:avLst/>
                <a:gdLst/>
                <a:ahLst/>
                <a:cxnLst/>
                <a:rect l="l" t="t" r="r" b="b"/>
                <a:pathLst>
                  <a:path w="37743" h="43402" extrusionOk="0">
                    <a:moveTo>
                      <a:pt x="14828" y="0"/>
                    </a:moveTo>
                    <a:cubicBezTo>
                      <a:pt x="10962" y="0"/>
                      <a:pt x="4407" y="665"/>
                      <a:pt x="3005" y="5028"/>
                    </a:cubicBezTo>
                    <a:cubicBezTo>
                      <a:pt x="987" y="11299"/>
                      <a:pt x="9504" y="10179"/>
                      <a:pt x="8160" y="13094"/>
                    </a:cubicBezTo>
                    <a:cubicBezTo>
                      <a:pt x="6816" y="16009"/>
                      <a:pt x="1210" y="19817"/>
                      <a:pt x="3451" y="24075"/>
                    </a:cubicBezTo>
                    <a:cubicBezTo>
                      <a:pt x="5390" y="27761"/>
                      <a:pt x="8674" y="31781"/>
                      <a:pt x="6618" y="31781"/>
                    </a:cubicBezTo>
                    <a:cubicBezTo>
                      <a:pt x="6298" y="31781"/>
                      <a:pt x="5849" y="31683"/>
                      <a:pt x="5246" y="31472"/>
                    </a:cubicBezTo>
                    <a:cubicBezTo>
                      <a:pt x="3459" y="30846"/>
                      <a:pt x="2207" y="30398"/>
                      <a:pt x="1404" y="30398"/>
                    </a:cubicBezTo>
                    <a:cubicBezTo>
                      <a:pt x="191" y="30398"/>
                      <a:pt x="1" y="31418"/>
                      <a:pt x="540" y="34383"/>
                    </a:cubicBezTo>
                    <a:cubicBezTo>
                      <a:pt x="1297" y="38542"/>
                      <a:pt x="4761" y="40150"/>
                      <a:pt x="10398" y="40150"/>
                    </a:cubicBezTo>
                    <a:cubicBezTo>
                      <a:pt x="11445" y="40150"/>
                      <a:pt x="12568" y="40094"/>
                      <a:pt x="13762" y="39989"/>
                    </a:cubicBezTo>
                    <a:cubicBezTo>
                      <a:pt x="14414" y="39932"/>
                      <a:pt x="15004" y="39905"/>
                      <a:pt x="15542" y="39905"/>
                    </a:cubicBezTo>
                    <a:cubicBezTo>
                      <a:pt x="21303" y="39905"/>
                      <a:pt x="21072" y="42938"/>
                      <a:pt x="24967" y="43350"/>
                    </a:cubicBezTo>
                    <a:cubicBezTo>
                      <a:pt x="25290" y="43384"/>
                      <a:pt x="25613" y="43401"/>
                      <a:pt x="25934" y="43401"/>
                    </a:cubicBezTo>
                    <a:cubicBezTo>
                      <a:pt x="29847" y="43401"/>
                      <a:pt x="33484" y="40857"/>
                      <a:pt x="33484" y="35057"/>
                    </a:cubicBezTo>
                    <a:cubicBezTo>
                      <a:pt x="33484" y="28780"/>
                      <a:pt x="28328" y="30128"/>
                      <a:pt x="33034" y="26990"/>
                    </a:cubicBezTo>
                    <a:cubicBezTo>
                      <a:pt x="37743" y="23852"/>
                      <a:pt x="36846" y="15781"/>
                      <a:pt x="35502" y="13318"/>
                    </a:cubicBezTo>
                    <a:cubicBezTo>
                      <a:pt x="34154" y="10853"/>
                      <a:pt x="31467" y="11974"/>
                      <a:pt x="31467" y="8835"/>
                    </a:cubicBezTo>
                    <a:cubicBezTo>
                      <a:pt x="31467" y="5802"/>
                      <a:pt x="25425" y="108"/>
                      <a:pt x="18426" y="108"/>
                    </a:cubicBezTo>
                    <a:cubicBezTo>
                      <a:pt x="18186" y="108"/>
                      <a:pt x="17945" y="114"/>
                      <a:pt x="17703" y="128"/>
                    </a:cubicBezTo>
                    <a:cubicBezTo>
                      <a:pt x="17703" y="128"/>
                      <a:pt x="16524" y="0"/>
                      <a:pt x="1482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4441050" y="3194200"/>
                <a:ext cx="956750" cy="1100250"/>
              </a:xfrm>
              <a:custGeom>
                <a:avLst/>
                <a:gdLst/>
                <a:ahLst/>
                <a:cxnLst/>
                <a:rect l="l" t="t" r="r" b="b"/>
                <a:pathLst>
                  <a:path w="38270" h="44010" extrusionOk="0">
                    <a:moveTo>
                      <a:pt x="15056" y="610"/>
                    </a:moveTo>
                    <a:cubicBezTo>
                      <a:pt x="16687" y="610"/>
                      <a:pt x="17829" y="728"/>
                      <a:pt x="17866" y="733"/>
                    </a:cubicBezTo>
                    <a:lnTo>
                      <a:pt x="17891" y="737"/>
                    </a:lnTo>
                    <a:lnTo>
                      <a:pt x="17916" y="733"/>
                    </a:lnTo>
                    <a:cubicBezTo>
                      <a:pt x="18151" y="719"/>
                      <a:pt x="18385" y="713"/>
                      <a:pt x="18618" y="713"/>
                    </a:cubicBezTo>
                    <a:cubicBezTo>
                      <a:pt x="22841" y="713"/>
                      <a:pt x="26636" y="2853"/>
                      <a:pt x="28843" y="4942"/>
                    </a:cubicBezTo>
                    <a:cubicBezTo>
                      <a:pt x="30398" y="6410"/>
                      <a:pt x="31365" y="8018"/>
                      <a:pt x="31365" y="9142"/>
                    </a:cubicBezTo>
                    <a:cubicBezTo>
                      <a:pt x="31365" y="11110"/>
                      <a:pt x="32394" y="11602"/>
                      <a:pt x="33395" y="12074"/>
                    </a:cubicBezTo>
                    <a:cubicBezTo>
                      <a:pt x="34136" y="12425"/>
                      <a:pt x="34900" y="12785"/>
                      <a:pt x="35433" y="13769"/>
                    </a:cubicBezTo>
                    <a:cubicBezTo>
                      <a:pt x="36636" y="15972"/>
                      <a:pt x="37691" y="23965"/>
                      <a:pt x="33064" y="27049"/>
                    </a:cubicBezTo>
                    <a:cubicBezTo>
                      <a:pt x="31609" y="28017"/>
                      <a:pt x="31039" y="28591"/>
                      <a:pt x="30960" y="29166"/>
                    </a:cubicBezTo>
                    <a:cubicBezTo>
                      <a:pt x="30890" y="29679"/>
                      <a:pt x="31220" y="30068"/>
                      <a:pt x="31642" y="30555"/>
                    </a:cubicBezTo>
                    <a:cubicBezTo>
                      <a:pt x="32333" y="31366"/>
                      <a:pt x="33378" y="32585"/>
                      <a:pt x="33378" y="35364"/>
                    </a:cubicBezTo>
                    <a:cubicBezTo>
                      <a:pt x="33378" y="38076"/>
                      <a:pt x="32552" y="40255"/>
                      <a:pt x="30985" y="41665"/>
                    </a:cubicBezTo>
                    <a:cubicBezTo>
                      <a:pt x="29716" y="42806"/>
                      <a:pt x="28024" y="43410"/>
                      <a:pt x="26147" y="43410"/>
                    </a:cubicBezTo>
                    <a:cubicBezTo>
                      <a:pt x="25835" y="43410"/>
                      <a:pt x="25517" y="43393"/>
                      <a:pt x="25196" y="43360"/>
                    </a:cubicBezTo>
                    <a:cubicBezTo>
                      <a:pt x="23592" y="43191"/>
                      <a:pt x="22715" y="42550"/>
                      <a:pt x="21786" y="41871"/>
                    </a:cubicBezTo>
                    <a:cubicBezTo>
                      <a:pt x="20520" y="40945"/>
                      <a:pt x="19106" y="39911"/>
                      <a:pt x="15720" y="39911"/>
                    </a:cubicBezTo>
                    <a:cubicBezTo>
                      <a:pt x="15174" y="39911"/>
                      <a:pt x="14582" y="39941"/>
                      <a:pt x="13930" y="39999"/>
                    </a:cubicBezTo>
                    <a:cubicBezTo>
                      <a:pt x="12719" y="40105"/>
                      <a:pt x="11601" y="40159"/>
                      <a:pt x="10572" y="40159"/>
                    </a:cubicBezTo>
                    <a:cubicBezTo>
                      <a:pt x="4697" y="40159"/>
                      <a:pt x="1712" y="38401"/>
                      <a:pt x="1030" y="34640"/>
                    </a:cubicBezTo>
                    <a:cubicBezTo>
                      <a:pt x="650" y="32536"/>
                      <a:pt x="654" y="31494"/>
                      <a:pt x="1047" y="31159"/>
                    </a:cubicBezTo>
                    <a:cubicBezTo>
                      <a:pt x="1173" y="31052"/>
                      <a:pt x="1358" y="31004"/>
                      <a:pt x="1601" y="31004"/>
                    </a:cubicBezTo>
                    <a:cubicBezTo>
                      <a:pt x="2322" y="31004"/>
                      <a:pt x="3545" y="31431"/>
                      <a:pt x="5186" y="32007"/>
                    </a:cubicBezTo>
                    <a:lnTo>
                      <a:pt x="5342" y="32060"/>
                    </a:lnTo>
                    <a:cubicBezTo>
                      <a:pt x="5965" y="32277"/>
                      <a:pt x="6450" y="32385"/>
                      <a:pt x="6820" y="32385"/>
                    </a:cubicBezTo>
                    <a:cubicBezTo>
                      <a:pt x="7178" y="32385"/>
                      <a:pt x="7429" y="32284"/>
                      <a:pt x="7592" y="32081"/>
                    </a:cubicBezTo>
                    <a:cubicBezTo>
                      <a:pt x="8157" y="31383"/>
                      <a:pt x="7294" y="29902"/>
                      <a:pt x="5726" y="27343"/>
                    </a:cubicBezTo>
                    <a:cubicBezTo>
                      <a:pt x="5102" y="26330"/>
                      <a:pt x="4457" y="25280"/>
                      <a:pt x="3911" y="24242"/>
                    </a:cubicBezTo>
                    <a:cubicBezTo>
                      <a:pt x="2436" y="21439"/>
                      <a:pt x="4623" y="18784"/>
                      <a:pt x="6554" y="16444"/>
                    </a:cubicBezTo>
                    <a:cubicBezTo>
                      <a:pt x="7405" y="15411"/>
                      <a:pt x="8207" y="14434"/>
                      <a:pt x="8625" y="13525"/>
                    </a:cubicBezTo>
                    <a:cubicBezTo>
                      <a:pt x="8935" y="12859"/>
                      <a:pt x="8827" y="12281"/>
                      <a:pt x="8315" y="11797"/>
                    </a:cubicBezTo>
                    <a:cubicBezTo>
                      <a:pt x="7897" y="11404"/>
                      <a:pt x="7240" y="11102"/>
                      <a:pt x="6550" y="10784"/>
                    </a:cubicBezTo>
                    <a:cubicBezTo>
                      <a:pt x="4594" y="9883"/>
                      <a:pt x="2382" y="8862"/>
                      <a:pt x="3486" y="5425"/>
                    </a:cubicBezTo>
                    <a:cubicBezTo>
                      <a:pt x="4827" y="1247"/>
                      <a:pt x="11263" y="610"/>
                      <a:pt x="15056" y="610"/>
                    </a:cubicBezTo>
                    <a:close/>
                    <a:moveTo>
                      <a:pt x="14942" y="0"/>
                    </a:moveTo>
                    <a:cubicBezTo>
                      <a:pt x="10989" y="0"/>
                      <a:pt x="4374" y="704"/>
                      <a:pt x="2915" y="5244"/>
                    </a:cubicBezTo>
                    <a:cubicBezTo>
                      <a:pt x="1650" y="9184"/>
                      <a:pt x="4337" y="10424"/>
                      <a:pt x="6297" y="11325"/>
                    </a:cubicBezTo>
                    <a:cubicBezTo>
                      <a:pt x="6947" y="11627"/>
                      <a:pt x="7558" y="11909"/>
                      <a:pt x="7905" y="12231"/>
                    </a:cubicBezTo>
                    <a:cubicBezTo>
                      <a:pt x="8232" y="12541"/>
                      <a:pt x="8286" y="12843"/>
                      <a:pt x="8083" y="13277"/>
                    </a:cubicBezTo>
                    <a:cubicBezTo>
                      <a:pt x="7695" y="14117"/>
                      <a:pt x="6917" y="15059"/>
                      <a:pt x="6090" y="16064"/>
                    </a:cubicBezTo>
                    <a:cubicBezTo>
                      <a:pt x="4148" y="18424"/>
                      <a:pt x="1724" y="21364"/>
                      <a:pt x="3387" y="24523"/>
                    </a:cubicBezTo>
                    <a:cubicBezTo>
                      <a:pt x="3940" y="25578"/>
                      <a:pt x="4590" y="26631"/>
                      <a:pt x="5218" y="27657"/>
                    </a:cubicBezTo>
                    <a:cubicBezTo>
                      <a:pt x="6215" y="29282"/>
                      <a:pt x="7455" y="31299"/>
                      <a:pt x="7128" y="31705"/>
                    </a:cubicBezTo>
                    <a:cubicBezTo>
                      <a:pt x="7110" y="31727"/>
                      <a:pt x="7039" y="31789"/>
                      <a:pt x="6811" y="31789"/>
                    </a:cubicBezTo>
                    <a:cubicBezTo>
                      <a:pt x="6582" y="31789"/>
                      <a:pt x="6194" y="31726"/>
                      <a:pt x="5541" y="31498"/>
                    </a:cubicBezTo>
                    <a:lnTo>
                      <a:pt x="5379" y="31440"/>
                    </a:lnTo>
                    <a:cubicBezTo>
                      <a:pt x="3637" y="30830"/>
                      <a:pt x="2427" y="30407"/>
                      <a:pt x="1593" y="30407"/>
                    </a:cubicBezTo>
                    <a:cubicBezTo>
                      <a:pt x="1205" y="30407"/>
                      <a:pt x="899" y="30498"/>
                      <a:pt x="658" y="30704"/>
                    </a:cubicBezTo>
                    <a:cubicBezTo>
                      <a:pt x="58" y="31217"/>
                      <a:pt x="1" y="32312"/>
                      <a:pt x="442" y="34743"/>
                    </a:cubicBezTo>
                    <a:cubicBezTo>
                      <a:pt x="1181" y="38805"/>
                      <a:pt x="4456" y="40751"/>
                      <a:pt x="10674" y="40751"/>
                    </a:cubicBezTo>
                    <a:cubicBezTo>
                      <a:pt x="11697" y="40751"/>
                      <a:pt x="12799" y="40699"/>
                      <a:pt x="13983" y="40594"/>
                    </a:cubicBezTo>
                    <a:cubicBezTo>
                      <a:pt x="14632" y="40536"/>
                      <a:pt x="15218" y="40510"/>
                      <a:pt x="15751" y="40510"/>
                    </a:cubicBezTo>
                    <a:cubicBezTo>
                      <a:pt x="18911" y="40510"/>
                      <a:pt x="20192" y="41445"/>
                      <a:pt x="21434" y="42351"/>
                    </a:cubicBezTo>
                    <a:cubicBezTo>
                      <a:pt x="22385" y="43050"/>
                      <a:pt x="23369" y="43769"/>
                      <a:pt x="25131" y="43955"/>
                    </a:cubicBezTo>
                    <a:cubicBezTo>
                      <a:pt x="25478" y="43989"/>
                      <a:pt x="25816" y="44009"/>
                      <a:pt x="26148" y="44009"/>
                    </a:cubicBezTo>
                    <a:cubicBezTo>
                      <a:pt x="28177" y="44009"/>
                      <a:pt x="30005" y="43348"/>
                      <a:pt x="31382" y="42111"/>
                    </a:cubicBezTo>
                    <a:cubicBezTo>
                      <a:pt x="33081" y="40581"/>
                      <a:pt x="33978" y="38249"/>
                      <a:pt x="33978" y="35364"/>
                    </a:cubicBezTo>
                    <a:cubicBezTo>
                      <a:pt x="33978" y="32366"/>
                      <a:pt x="32846" y="31043"/>
                      <a:pt x="32092" y="30167"/>
                    </a:cubicBezTo>
                    <a:cubicBezTo>
                      <a:pt x="31724" y="29736"/>
                      <a:pt x="31518" y="29484"/>
                      <a:pt x="31551" y="29244"/>
                    </a:cubicBezTo>
                    <a:cubicBezTo>
                      <a:pt x="31600" y="28889"/>
                      <a:pt x="32171" y="28364"/>
                      <a:pt x="33395" y="27545"/>
                    </a:cubicBezTo>
                    <a:cubicBezTo>
                      <a:pt x="38269" y="24296"/>
                      <a:pt x="37393" y="16113"/>
                      <a:pt x="35958" y="13484"/>
                    </a:cubicBezTo>
                    <a:cubicBezTo>
                      <a:pt x="35330" y="12331"/>
                      <a:pt x="34437" y="11909"/>
                      <a:pt x="33651" y="11532"/>
                    </a:cubicBezTo>
                    <a:cubicBezTo>
                      <a:pt x="32672" y="11069"/>
                      <a:pt x="31960" y="10734"/>
                      <a:pt x="31960" y="9142"/>
                    </a:cubicBezTo>
                    <a:cubicBezTo>
                      <a:pt x="31960" y="7840"/>
                      <a:pt x="30951" y="6108"/>
                      <a:pt x="29256" y="4507"/>
                    </a:cubicBezTo>
                    <a:cubicBezTo>
                      <a:pt x="26960" y="2337"/>
                      <a:pt x="23016" y="118"/>
                      <a:pt x="18615" y="118"/>
                    </a:cubicBezTo>
                    <a:cubicBezTo>
                      <a:pt x="18380" y="118"/>
                      <a:pt x="18144" y="124"/>
                      <a:pt x="17907" y="137"/>
                    </a:cubicBezTo>
                    <a:cubicBezTo>
                      <a:pt x="17677" y="113"/>
                      <a:pt x="16522" y="0"/>
                      <a:pt x="1494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4594125" y="3270775"/>
                <a:ext cx="608225" cy="294450"/>
              </a:xfrm>
              <a:custGeom>
                <a:avLst/>
                <a:gdLst/>
                <a:ahLst/>
                <a:cxnLst/>
                <a:rect l="l" t="t" r="r" b="b"/>
                <a:pathLst>
                  <a:path w="24329" h="11778" extrusionOk="0">
                    <a:moveTo>
                      <a:pt x="3810" y="0"/>
                    </a:moveTo>
                    <a:cubicBezTo>
                      <a:pt x="2871" y="0"/>
                      <a:pt x="1508" y="146"/>
                      <a:pt x="704" y="891"/>
                    </a:cubicBezTo>
                    <a:cubicBezTo>
                      <a:pt x="224" y="1333"/>
                      <a:pt x="0" y="1920"/>
                      <a:pt x="42" y="2639"/>
                    </a:cubicBezTo>
                    <a:cubicBezTo>
                      <a:pt x="208" y="5799"/>
                      <a:pt x="8427" y="11615"/>
                      <a:pt x="16220" y="11773"/>
                    </a:cubicBezTo>
                    <a:cubicBezTo>
                      <a:pt x="16378" y="11777"/>
                      <a:pt x="16531" y="11777"/>
                      <a:pt x="16680" y="11777"/>
                    </a:cubicBezTo>
                    <a:cubicBezTo>
                      <a:pt x="22567" y="11777"/>
                      <a:pt x="23836" y="9371"/>
                      <a:pt x="24084" y="8614"/>
                    </a:cubicBezTo>
                    <a:cubicBezTo>
                      <a:pt x="24328" y="7882"/>
                      <a:pt x="24179" y="7163"/>
                      <a:pt x="23712" y="6828"/>
                    </a:cubicBezTo>
                    <a:cubicBezTo>
                      <a:pt x="23673" y="6800"/>
                      <a:pt x="23628" y="6786"/>
                      <a:pt x="23582" y="6786"/>
                    </a:cubicBezTo>
                    <a:cubicBezTo>
                      <a:pt x="23513" y="6786"/>
                      <a:pt x="23444" y="6819"/>
                      <a:pt x="23398" y="6881"/>
                    </a:cubicBezTo>
                    <a:cubicBezTo>
                      <a:pt x="23324" y="6980"/>
                      <a:pt x="23349" y="7121"/>
                      <a:pt x="23452" y="7192"/>
                    </a:cubicBezTo>
                    <a:cubicBezTo>
                      <a:pt x="23696" y="7369"/>
                      <a:pt x="23870" y="7845"/>
                      <a:pt x="23658" y="8474"/>
                    </a:cubicBezTo>
                    <a:cubicBezTo>
                      <a:pt x="23193" y="9873"/>
                      <a:pt x="21102" y="11331"/>
                      <a:pt x="16648" y="11331"/>
                    </a:cubicBezTo>
                    <a:cubicBezTo>
                      <a:pt x="16511" y="11331"/>
                      <a:pt x="16371" y="11329"/>
                      <a:pt x="16229" y="11327"/>
                    </a:cubicBezTo>
                    <a:cubicBezTo>
                      <a:pt x="8795" y="11173"/>
                      <a:pt x="641" y="5554"/>
                      <a:pt x="488" y="2619"/>
                    </a:cubicBezTo>
                    <a:cubicBezTo>
                      <a:pt x="456" y="2028"/>
                      <a:pt x="625" y="1572"/>
                      <a:pt x="1005" y="1221"/>
                    </a:cubicBezTo>
                    <a:cubicBezTo>
                      <a:pt x="1703" y="577"/>
                      <a:pt x="2954" y="452"/>
                      <a:pt x="3822" y="452"/>
                    </a:cubicBezTo>
                    <a:cubicBezTo>
                      <a:pt x="4368" y="452"/>
                      <a:pt x="4763" y="502"/>
                      <a:pt x="4772" y="502"/>
                    </a:cubicBezTo>
                    <a:cubicBezTo>
                      <a:pt x="4785" y="504"/>
                      <a:pt x="4797" y="505"/>
                      <a:pt x="4809" y="505"/>
                    </a:cubicBezTo>
                    <a:cubicBezTo>
                      <a:pt x="4923" y="505"/>
                      <a:pt x="5009" y="420"/>
                      <a:pt x="5024" y="312"/>
                    </a:cubicBezTo>
                    <a:cubicBezTo>
                      <a:pt x="5041" y="188"/>
                      <a:pt x="4954" y="76"/>
                      <a:pt x="4830" y="59"/>
                    </a:cubicBezTo>
                    <a:cubicBezTo>
                      <a:pt x="4788" y="53"/>
                      <a:pt x="4376" y="0"/>
                      <a:pt x="38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4744825" y="3334825"/>
                <a:ext cx="175225" cy="214650"/>
              </a:xfrm>
              <a:custGeom>
                <a:avLst/>
                <a:gdLst/>
                <a:ahLst/>
                <a:cxnLst/>
                <a:rect l="l" t="t" r="r" b="b"/>
                <a:pathLst>
                  <a:path w="7009" h="8586" extrusionOk="0">
                    <a:moveTo>
                      <a:pt x="3629" y="1"/>
                    </a:moveTo>
                    <a:cubicBezTo>
                      <a:pt x="3618" y="1"/>
                      <a:pt x="3608" y="1"/>
                      <a:pt x="3597" y="3"/>
                    </a:cubicBezTo>
                    <a:cubicBezTo>
                      <a:pt x="3507" y="12"/>
                      <a:pt x="1390" y="288"/>
                      <a:pt x="481" y="1537"/>
                    </a:cubicBezTo>
                    <a:cubicBezTo>
                      <a:pt x="120" y="2029"/>
                      <a:pt x="0" y="2599"/>
                      <a:pt x="120" y="3237"/>
                    </a:cubicBezTo>
                    <a:cubicBezTo>
                      <a:pt x="588" y="5750"/>
                      <a:pt x="2784" y="7048"/>
                      <a:pt x="6674" y="8570"/>
                    </a:cubicBezTo>
                    <a:cubicBezTo>
                      <a:pt x="6698" y="8578"/>
                      <a:pt x="6728" y="8586"/>
                      <a:pt x="6757" y="8586"/>
                    </a:cubicBezTo>
                    <a:cubicBezTo>
                      <a:pt x="6843" y="8586"/>
                      <a:pt x="6931" y="8532"/>
                      <a:pt x="6963" y="8442"/>
                    </a:cubicBezTo>
                    <a:cubicBezTo>
                      <a:pt x="7009" y="8326"/>
                      <a:pt x="6951" y="8198"/>
                      <a:pt x="6835" y="8152"/>
                    </a:cubicBezTo>
                    <a:cubicBezTo>
                      <a:pt x="3097" y="6689"/>
                      <a:pt x="989" y="5460"/>
                      <a:pt x="559" y="3153"/>
                    </a:cubicBezTo>
                    <a:cubicBezTo>
                      <a:pt x="464" y="2637"/>
                      <a:pt x="555" y="2195"/>
                      <a:pt x="840" y="1802"/>
                    </a:cubicBezTo>
                    <a:cubicBezTo>
                      <a:pt x="1634" y="710"/>
                      <a:pt x="3631" y="449"/>
                      <a:pt x="3652" y="445"/>
                    </a:cubicBezTo>
                    <a:cubicBezTo>
                      <a:pt x="3776" y="429"/>
                      <a:pt x="3862" y="317"/>
                      <a:pt x="3846" y="197"/>
                    </a:cubicBezTo>
                    <a:cubicBezTo>
                      <a:pt x="3835" y="83"/>
                      <a:pt x="3746" y="1"/>
                      <a:pt x="3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2"/>
              <p:cNvSpPr/>
              <p:nvPr/>
            </p:nvSpPr>
            <p:spPr>
              <a:xfrm>
                <a:off x="5000550" y="3718150"/>
                <a:ext cx="310225" cy="488525"/>
              </a:xfrm>
              <a:custGeom>
                <a:avLst/>
                <a:gdLst/>
                <a:ahLst/>
                <a:cxnLst/>
                <a:rect l="l" t="t" r="r" b="b"/>
                <a:pathLst>
                  <a:path w="12409" h="19541" extrusionOk="0">
                    <a:moveTo>
                      <a:pt x="12185" y="0"/>
                    </a:moveTo>
                    <a:cubicBezTo>
                      <a:pt x="12057" y="0"/>
                      <a:pt x="11962" y="87"/>
                      <a:pt x="11949" y="208"/>
                    </a:cubicBezTo>
                    <a:cubicBezTo>
                      <a:pt x="11945" y="245"/>
                      <a:pt x="11594" y="4024"/>
                      <a:pt x="6905" y="6442"/>
                    </a:cubicBezTo>
                    <a:cubicBezTo>
                      <a:pt x="5285" y="7278"/>
                      <a:pt x="1" y="10217"/>
                      <a:pt x="75" y="12856"/>
                    </a:cubicBezTo>
                    <a:cubicBezTo>
                      <a:pt x="100" y="13740"/>
                      <a:pt x="720" y="14455"/>
                      <a:pt x="1911" y="14984"/>
                    </a:cubicBezTo>
                    <a:cubicBezTo>
                      <a:pt x="5281" y="16482"/>
                      <a:pt x="7315" y="18144"/>
                      <a:pt x="7273" y="18825"/>
                    </a:cubicBezTo>
                    <a:cubicBezTo>
                      <a:pt x="7269" y="18871"/>
                      <a:pt x="7260" y="19008"/>
                      <a:pt x="6947" y="19102"/>
                    </a:cubicBezTo>
                    <a:cubicBezTo>
                      <a:pt x="6827" y="19136"/>
                      <a:pt x="6760" y="19264"/>
                      <a:pt x="6794" y="19380"/>
                    </a:cubicBezTo>
                    <a:cubicBezTo>
                      <a:pt x="6823" y="19479"/>
                      <a:pt x="6913" y="19541"/>
                      <a:pt x="7008" y="19541"/>
                    </a:cubicBezTo>
                    <a:cubicBezTo>
                      <a:pt x="7029" y="19541"/>
                      <a:pt x="7054" y="19537"/>
                      <a:pt x="7075" y="19533"/>
                    </a:cubicBezTo>
                    <a:cubicBezTo>
                      <a:pt x="7583" y="19380"/>
                      <a:pt x="7703" y="19077"/>
                      <a:pt x="7720" y="18854"/>
                    </a:cubicBezTo>
                    <a:cubicBezTo>
                      <a:pt x="7786" y="17833"/>
                      <a:pt x="5470" y="16076"/>
                      <a:pt x="2093" y="14575"/>
                    </a:cubicBezTo>
                    <a:cubicBezTo>
                      <a:pt x="1072" y="14121"/>
                      <a:pt x="543" y="13537"/>
                      <a:pt x="526" y="12843"/>
                    </a:cubicBezTo>
                    <a:cubicBezTo>
                      <a:pt x="468" y="10953"/>
                      <a:pt x="3892" y="8502"/>
                      <a:pt x="7112" y="6839"/>
                    </a:cubicBezTo>
                    <a:cubicBezTo>
                      <a:pt x="12019" y="4309"/>
                      <a:pt x="12384" y="410"/>
                      <a:pt x="12396" y="245"/>
                    </a:cubicBezTo>
                    <a:cubicBezTo>
                      <a:pt x="12408" y="121"/>
                      <a:pt x="12313" y="13"/>
                      <a:pt x="12193" y="1"/>
                    </a:cubicBezTo>
                    <a:cubicBezTo>
                      <a:pt x="12190" y="0"/>
                      <a:pt x="12187" y="0"/>
                      <a:pt x="12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2"/>
              <p:cNvSpPr/>
              <p:nvPr/>
            </p:nvSpPr>
            <p:spPr>
              <a:xfrm>
                <a:off x="4509375" y="4007675"/>
                <a:ext cx="2033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8134" h="4144" extrusionOk="0">
                    <a:moveTo>
                      <a:pt x="7880" y="1"/>
                    </a:moveTo>
                    <a:cubicBezTo>
                      <a:pt x="7793" y="1"/>
                      <a:pt x="7711" y="50"/>
                      <a:pt x="7674" y="138"/>
                    </a:cubicBezTo>
                    <a:cubicBezTo>
                      <a:pt x="7655" y="175"/>
                      <a:pt x="6124" y="3691"/>
                      <a:pt x="3855" y="3691"/>
                    </a:cubicBezTo>
                    <a:cubicBezTo>
                      <a:pt x="3658" y="3691"/>
                      <a:pt x="3455" y="3665"/>
                      <a:pt x="3246" y="3607"/>
                    </a:cubicBezTo>
                    <a:cubicBezTo>
                      <a:pt x="1464" y="3114"/>
                      <a:pt x="480" y="2019"/>
                      <a:pt x="558" y="1452"/>
                    </a:cubicBezTo>
                    <a:cubicBezTo>
                      <a:pt x="604" y="1126"/>
                      <a:pt x="1046" y="1076"/>
                      <a:pt x="1306" y="1076"/>
                    </a:cubicBezTo>
                    <a:cubicBezTo>
                      <a:pt x="2944" y="1076"/>
                      <a:pt x="3113" y="1800"/>
                      <a:pt x="3117" y="1824"/>
                    </a:cubicBezTo>
                    <a:cubicBezTo>
                      <a:pt x="3140" y="1936"/>
                      <a:pt x="3238" y="2013"/>
                      <a:pt x="3342" y="2013"/>
                    </a:cubicBezTo>
                    <a:cubicBezTo>
                      <a:pt x="3354" y="2013"/>
                      <a:pt x="3366" y="2012"/>
                      <a:pt x="3378" y="2010"/>
                    </a:cubicBezTo>
                    <a:cubicBezTo>
                      <a:pt x="3498" y="1989"/>
                      <a:pt x="3581" y="1874"/>
                      <a:pt x="3560" y="1754"/>
                    </a:cubicBezTo>
                    <a:cubicBezTo>
                      <a:pt x="3556" y="1708"/>
                      <a:pt x="3350" y="625"/>
                      <a:pt x="1306" y="625"/>
                    </a:cubicBezTo>
                    <a:cubicBezTo>
                      <a:pt x="323" y="625"/>
                      <a:pt x="145" y="1163"/>
                      <a:pt x="116" y="1394"/>
                    </a:cubicBezTo>
                    <a:cubicBezTo>
                      <a:pt x="1" y="2233"/>
                      <a:pt x="1117" y="3483"/>
                      <a:pt x="3126" y="4040"/>
                    </a:cubicBezTo>
                    <a:cubicBezTo>
                      <a:pt x="3382" y="4111"/>
                      <a:pt x="3630" y="4143"/>
                      <a:pt x="3871" y="4143"/>
                    </a:cubicBezTo>
                    <a:cubicBezTo>
                      <a:pt x="6413" y="4143"/>
                      <a:pt x="8013" y="485"/>
                      <a:pt x="8084" y="311"/>
                    </a:cubicBezTo>
                    <a:cubicBezTo>
                      <a:pt x="8133" y="199"/>
                      <a:pt x="8079" y="67"/>
                      <a:pt x="7968" y="17"/>
                    </a:cubicBezTo>
                    <a:cubicBezTo>
                      <a:pt x="7939" y="6"/>
                      <a:pt x="7909" y="1"/>
                      <a:pt x="78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5024750" y="3559275"/>
                <a:ext cx="145875" cy="27572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1029" extrusionOk="0">
                    <a:moveTo>
                      <a:pt x="2209" y="1"/>
                    </a:moveTo>
                    <a:cubicBezTo>
                      <a:pt x="2205" y="1"/>
                      <a:pt x="2201" y="1"/>
                      <a:pt x="2199" y="1"/>
                    </a:cubicBezTo>
                    <a:cubicBezTo>
                      <a:pt x="2075" y="5"/>
                      <a:pt x="1976" y="104"/>
                      <a:pt x="1976" y="228"/>
                    </a:cubicBezTo>
                    <a:cubicBezTo>
                      <a:pt x="1981" y="347"/>
                      <a:pt x="2057" y="452"/>
                      <a:pt x="2188" y="452"/>
                    </a:cubicBezTo>
                    <a:cubicBezTo>
                      <a:pt x="2193" y="452"/>
                      <a:pt x="2199" y="452"/>
                      <a:pt x="2204" y="451"/>
                    </a:cubicBezTo>
                    <a:cubicBezTo>
                      <a:pt x="2212" y="456"/>
                      <a:pt x="3833" y="440"/>
                      <a:pt x="4701" y="1453"/>
                    </a:cubicBezTo>
                    <a:cubicBezTo>
                      <a:pt x="5201" y="2035"/>
                      <a:pt x="5367" y="2850"/>
                      <a:pt x="5193" y="3884"/>
                    </a:cubicBezTo>
                    <a:cubicBezTo>
                      <a:pt x="4859" y="5889"/>
                      <a:pt x="3630" y="6885"/>
                      <a:pt x="2435" y="7844"/>
                    </a:cubicBezTo>
                    <a:cubicBezTo>
                      <a:pt x="1472" y="8622"/>
                      <a:pt x="476" y="9424"/>
                      <a:pt x="41" y="10735"/>
                    </a:cubicBezTo>
                    <a:cubicBezTo>
                      <a:pt x="0" y="10851"/>
                      <a:pt x="62" y="10979"/>
                      <a:pt x="182" y="11019"/>
                    </a:cubicBezTo>
                    <a:cubicBezTo>
                      <a:pt x="203" y="11028"/>
                      <a:pt x="228" y="11028"/>
                      <a:pt x="252" y="11028"/>
                    </a:cubicBezTo>
                    <a:cubicBezTo>
                      <a:pt x="348" y="11028"/>
                      <a:pt x="434" y="10970"/>
                      <a:pt x="463" y="10875"/>
                    </a:cubicBezTo>
                    <a:cubicBezTo>
                      <a:pt x="860" y="9693"/>
                      <a:pt x="1762" y="8965"/>
                      <a:pt x="2716" y="8191"/>
                    </a:cubicBezTo>
                    <a:cubicBezTo>
                      <a:pt x="3973" y="7179"/>
                      <a:pt x="5275" y="6132"/>
                      <a:pt x="5636" y="3958"/>
                    </a:cubicBezTo>
                    <a:cubicBezTo>
                      <a:pt x="5834" y="2788"/>
                      <a:pt x="5632" y="1846"/>
                      <a:pt x="5040" y="1159"/>
                    </a:cubicBezTo>
                    <a:cubicBezTo>
                      <a:pt x="4058" y="16"/>
                      <a:pt x="2370" y="1"/>
                      <a:pt x="22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4395050" y="4044575"/>
                <a:ext cx="881000" cy="413800"/>
              </a:xfrm>
              <a:custGeom>
                <a:avLst/>
                <a:gdLst/>
                <a:ahLst/>
                <a:cxnLst/>
                <a:rect l="l" t="t" r="r" b="b"/>
                <a:pathLst>
                  <a:path w="35240" h="16552" extrusionOk="0">
                    <a:moveTo>
                      <a:pt x="18797" y="1"/>
                    </a:moveTo>
                    <a:cubicBezTo>
                      <a:pt x="18434" y="1"/>
                      <a:pt x="18063" y="37"/>
                      <a:pt x="17684" y="116"/>
                    </a:cubicBezTo>
                    <a:cubicBezTo>
                      <a:pt x="13917" y="902"/>
                      <a:pt x="3833" y="5243"/>
                      <a:pt x="0" y="6926"/>
                    </a:cubicBezTo>
                    <a:cubicBezTo>
                      <a:pt x="4589" y="12785"/>
                      <a:pt x="11722" y="16552"/>
                      <a:pt x="19739" y="16552"/>
                    </a:cubicBezTo>
                    <a:cubicBezTo>
                      <a:pt x="25593" y="16552"/>
                      <a:pt x="30972" y="14538"/>
                      <a:pt x="35239" y="11172"/>
                    </a:cubicBezTo>
                    <a:cubicBezTo>
                      <a:pt x="33482" y="9874"/>
                      <a:pt x="30348" y="7583"/>
                      <a:pt x="28524" y="6368"/>
                    </a:cubicBezTo>
                    <a:cubicBezTo>
                      <a:pt x="26100" y="4753"/>
                      <a:pt x="22935" y="1"/>
                      <a:pt x="187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4383250" y="4037075"/>
                <a:ext cx="905100" cy="428750"/>
              </a:xfrm>
              <a:custGeom>
                <a:avLst/>
                <a:gdLst/>
                <a:ahLst/>
                <a:cxnLst/>
                <a:rect l="l" t="t" r="r" b="b"/>
                <a:pathLst>
                  <a:path w="36204" h="17150" extrusionOk="0">
                    <a:moveTo>
                      <a:pt x="19252" y="603"/>
                    </a:moveTo>
                    <a:cubicBezTo>
                      <a:pt x="22052" y="603"/>
                      <a:pt x="24448" y="2913"/>
                      <a:pt x="26416" y="4807"/>
                    </a:cubicBezTo>
                    <a:cubicBezTo>
                      <a:pt x="27273" y="5639"/>
                      <a:pt x="28088" y="6420"/>
                      <a:pt x="28832" y="6916"/>
                    </a:cubicBezTo>
                    <a:cubicBezTo>
                      <a:pt x="30551" y="8062"/>
                      <a:pt x="33450" y="10178"/>
                      <a:pt x="35215" y="11480"/>
                    </a:cubicBezTo>
                    <a:cubicBezTo>
                      <a:pt x="30870" y="14800"/>
                      <a:pt x="25693" y="16550"/>
                      <a:pt x="20211" y="16550"/>
                    </a:cubicBezTo>
                    <a:cubicBezTo>
                      <a:pt x="12682" y="16550"/>
                      <a:pt x="5682" y="13201"/>
                      <a:pt x="952" y="7346"/>
                    </a:cubicBezTo>
                    <a:cubicBezTo>
                      <a:pt x="5206" y="5482"/>
                      <a:pt x="14612" y="1458"/>
                      <a:pt x="18214" y="710"/>
                    </a:cubicBezTo>
                    <a:cubicBezTo>
                      <a:pt x="18566" y="637"/>
                      <a:pt x="18912" y="603"/>
                      <a:pt x="19252" y="603"/>
                    </a:cubicBezTo>
                    <a:close/>
                    <a:moveTo>
                      <a:pt x="19275" y="0"/>
                    </a:moveTo>
                    <a:cubicBezTo>
                      <a:pt x="18890" y="0"/>
                      <a:pt x="18497" y="39"/>
                      <a:pt x="18094" y="123"/>
                    </a:cubicBezTo>
                    <a:cubicBezTo>
                      <a:pt x="14335" y="908"/>
                      <a:pt x="4433" y="5163"/>
                      <a:pt x="353" y="6953"/>
                    </a:cubicBezTo>
                    <a:lnTo>
                      <a:pt x="1" y="7110"/>
                    </a:lnTo>
                    <a:lnTo>
                      <a:pt x="241" y="7412"/>
                    </a:lnTo>
                    <a:cubicBezTo>
                      <a:pt x="5086" y="13602"/>
                      <a:pt x="12368" y="17149"/>
                      <a:pt x="20211" y="17149"/>
                    </a:cubicBezTo>
                    <a:cubicBezTo>
                      <a:pt x="25958" y="17149"/>
                      <a:pt x="31382" y="15268"/>
                      <a:pt x="35897" y="11708"/>
                    </a:cubicBezTo>
                    <a:lnTo>
                      <a:pt x="36203" y="11464"/>
                    </a:lnTo>
                    <a:lnTo>
                      <a:pt x="35889" y="11232"/>
                    </a:lnTo>
                    <a:cubicBezTo>
                      <a:pt x="34165" y="9959"/>
                      <a:pt x="30998" y="7644"/>
                      <a:pt x="29162" y="6420"/>
                    </a:cubicBezTo>
                    <a:cubicBezTo>
                      <a:pt x="28464" y="5953"/>
                      <a:pt x="27670" y="5188"/>
                      <a:pt x="26830" y="4377"/>
                    </a:cubicBezTo>
                    <a:cubicBezTo>
                      <a:pt x="24784" y="2405"/>
                      <a:pt x="22293" y="0"/>
                      <a:pt x="192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4612750" y="4023700"/>
                <a:ext cx="406950" cy="336650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3466" extrusionOk="0">
                    <a:moveTo>
                      <a:pt x="9792" y="1"/>
                    </a:moveTo>
                    <a:cubicBezTo>
                      <a:pt x="8874" y="1"/>
                      <a:pt x="8211" y="166"/>
                      <a:pt x="8211" y="166"/>
                    </a:cubicBezTo>
                    <a:cubicBezTo>
                      <a:pt x="8211" y="166"/>
                      <a:pt x="1265" y="2184"/>
                      <a:pt x="368" y="8009"/>
                    </a:cubicBezTo>
                    <a:cubicBezTo>
                      <a:pt x="0" y="10398"/>
                      <a:pt x="893" y="11103"/>
                      <a:pt x="2075" y="11103"/>
                    </a:cubicBezTo>
                    <a:cubicBezTo>
                      <a:pt x="3778" y="11103"/>
                      <a:pt x="6082" y="9639"/>
                      <a:pt x="6082" y="9639"/>
                    </a:cubicBezTo>
                    <a:cubicBezTo>
                      <a:pt x="6082" y="9639"/>
                      <a:pt x="8690" y="13466"/>
                      <a:pt x="11427" y="13466"/>
                    </a:cubicBezTo>
                    <a:cubicBezTo>
                      <a:pt x="11849" y="13466"/>
                      <a:pt x="12274" y="13375"/>
                      <a:pt x="12693" y="13165"/>
                    </a:cubicBezTo>
                    <a:cubicBezTo>
                      <a:pt x="15831" y="11598"/>
                      <a:pt x="16278" y="6219"/>
                      <a:pt x="14487" y="2630"/>
                    </a:cubicBezTo>
                    <a:cubicBezTo>
                      <a:pt x="13383" y="425"/>
                      <a:pt x="11261" y="1"/>
                      <a:pt x="97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4608500" y="4016450"/>
                <a:ext cx="419150" cy="351475"/>
              </a:xfrm>
              <a:custGeom>
                <a:avLst/>
                <a:gdLst/>
                <a:ahLst/>
                <a:cxnLst/>
                <a:rect l="l" t="t" r="r" b="b"/>
                <a:pathLst>
                  <a:path w="16766" h="14059" extrusionOk="0">
                    <a:moveTo>
                      <a:pt x="9988" y="581"/>
                    </a:moveTo>
                    <a:cubicBezTo>
                      <a:pt x="11376" y="581"/>
                      <a:pt x="13354" y="986"/>
                      <a:pt x="14389" y="3057"/>
                    </a:cubicBezTo>
                    <a:cubicBezTo>
                      <a:pt x="16076" y="6426"/>
                      <a:pt x="15708" y="11698"/>
                      <a:pt x="12731" y="13186"/>
                    </a:cubicBezTo>
                    <a:cubicBezTo>
                      <a:pt x="12359" y="13373"/>
                      <a:pt x="11979" y="13455"/>
                      <a:pt x="11599" y="13455"/>
                    </a:cubicBezTo>
                    <a:cubicBezTo>
                      <a:pt x="9055" y="13455"/>
                      <a:pt x="6529" y="9802"/>
                      <a:pt x="6500" y="9759"/>
                    </a:cubicBezTo>
                    <a:lnTo>
                      <a:pt x="6335" y="9519"/>
                    </a:lnTo>
                    <a:lnTo>
                      <a:pt x="6090" y="9676"/>
                    </a:lnTo>
                    <a:cubicBezTo>
                      <a:pt x="5360" y="10141"/>
                      <a:pt x="3538" y="11093"/>
                      <a:pt x="2241" y="11093"/>
                    </a:cubicBezTo>
                    <a:cubicBezTo>
                      <a:pt x="1902" y="11093"/>
                      <a:pt x="1599" y="11027"/>
                      <a:pt x="1360" y="10871"/>
                    </a:cubicBezTo>
                    <a:cubicBezTo>
                      <a:pt x="807" y="10511"/>
                      <a:pt x="629" y="9660"/>
                      <a:pt x="831" y="8345"/>
                    </a:cubicBezTo>
                    <a:cubicBezTo>
                      <a:pt x="1679" y="2846"/>
                      <a:pt x="8237" y="812"/>
                      <a:pt x="8460" y="745"/>
                    </a:cubicBezTo>
                    <a:cubicBezTo>
                      <a:pt x="8552" y="722"/>
                      <a:pt x="9167" y="581"/>
                      <a:pt x="9988" y="581"/>
                    </a:cubicBezTo>
                    <a:close/>
                    <a:moveTo>
                      <a:pt x="9934" y="1"/>
                    </a:moveTo>
                    <a:cubicBezTo>
                      <a:pt x="8999" y="1"/>
                      <a:pt x="8325" y="162"/>
                      <a:pt x="8306" y="167"/>
                    </a:cubicBezTo>
                    <a:lnTo>
                      <a:pt x="8298" y="171"/>
                    </a:lnTo>
                    <a:cubicBezTo>
                      <a:pt x="8224" y="191"/>
                      <a:pt x="1154" y="2308"/>
                      <a:pt x="240" y="8254"/>
                    </a:cubicBezTo>
                    <a:cubicBezTo>
                      <a:pt x="1" y="9821"/>
                      <a:pt x="265" y="10871"/>
                      <a:pt x="1034" y="11372"/>
                    </a:cubicBezTo>
                    <a:cubicBezTo>
                      <a:pt x="1376" y="11596"/>
                      <a:pt x="1791" y="11686"/>
                      <a:pt x="2238" y="11686"/>
                    </a:cubicBezTo>
                    <a:cubicBezTo>
                      <a:pt x="3709" y="11686"/>
                      <a:pt x="5519" y="10709"/>
                      <a:pt x="6169" y="10326"/>
                    </a:cubicBezTo>
                    <a:cubicBezTo>
                      <a:pt x="6802" y="11185"/>
                      <a:pt x="9105" y="14059"/>
                      <a:pt x="11590" y="14059"/>
                    </a:cubicBezTo>
                    <a:cubicBezTo>
                      <a:pt x="12057" y="14059"/>
                      <a:pt x="12528" y="13955"/>
                      <a:pt x="12995" y="13724"/>
                    </a:cubicBezTo>
                    <a:cubicBezTo>
                      <a:pt x="16328" y="12057"/>
                      <a:pt x="16765" y="6476"/>
                      <a:pt x="14922" y="2788"/>
                    </a:cubicBezTo>
                    <a:cubicBezTo>
                      <a:pt x="13750" y="445"/>
                      <a:pt x="11484" y="1"/>
                      <a:pt x="99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4700500" y="3816550"/>
                <a:ext cx="266800" cy="456000"/>
              </a:xfrm>
              <a:custGeom>
                <a:avLst/>
                <a:gdLst/>
                <a:ahLst/>
                <a:cxnLst/>
                <a:rect l="l" t="t" r="r" b="b"/>
                <a:pathLst>
                  <a:path w="10672" h="18240" extrusionOk="0">
                    <a:moveTo>
                      <a:pt x="10671" y="1"/>
                    </a:moveTo>
                    <a:lnTo>
                      <a:pt x="4511" y="4169"/>
                    </a:lnTo>
                    <a:cubicBezTo>
                      <a:pt x="4511" y="4169"/>
                      <a:pt x="4626" y="7100"/>
                      <a:pt x="3746" y="9808"/>
                    </a:cubicBezTo>
                    <a:cubicBezTo>
                      <a:pt x="2865" y="12517"/>
                      <a:pt x="0" y="16250"/>
                      <a:pt x="2572" y="17925"/>
                    </a:cubicBezTo>
                    <a:cubicBezTo>
                      <a:pt x="2903" y="18140"/>
                      <a:pt x="3246" y="18240"/>
                      <a:pt x="3592" y="18240"/>
                    </a:cubicBezTo>
                    <a:cubicBezTo>
                      <a:pt x="5937" y="18240"/>
                      <a:pt x="8487" y="13693"/>
                      <a:pt x="9228" y="9800"/>
                    </a:cubicBezTo>
                    <a:cubicBezTo>
                      <a:pt x="10080" y="5331"/>
                      <a:pt x="10671" y="1"/>
                      <a:pt x="106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4707225" y="3801250"/>
                <a:ext cx="269275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19148" extrusionOk="0">
                    <a:moveTo>
                      <a:pt x="10030" y="1225"/>
                    </a:moveTo>
                    <a:cubicBezTo>
                      <a:pt x="9845" y="2779"/>
                      <a:pt x="9332" y="6856"/>
                      <a:pt x="8666" y="10358"/>
                    </a:cubicBezTo>
                    <a:cubicBezTo>
                      <a:pt x="7975" y="13997"/>
                      <a:pt x="5904" y="17602"/>
                      <a:pt x="4048" y="18392"/>
                    </a:cubicBezTo>
                    <a:cubicBezTo>
                      <a:pt x="3795" y="18498"/>
                      <a:pt x="3554" y="18552"/>
                      <a:pt x="3322" y="18552"/>
                    </a:cubicBezTo>
                    <a:cubicBezTo>
                      <a:pt x="3024" y="18552"/>
                      <a:pt x="2741" y="18463"/>
                      <a:pt x="2468" y="18284"/>
                    </a:cubicBezTo>
                    <a:cubicBezTo>
                      <a:pt x="760" y="17176"/>
                      <a:pt x="1811" y="14919"/>
                      <a:pt x="2824" y="12736"/>
                    </a:cubicBezTo>
                    <a:cubicBezTo>
                      <a:pt x="3187" y="11950"/>
                      <a:pt x="3535" y="11210"/>
                      <a:pt x="3762" y="10511"/>
                    </a:cubicBezTo>
                    <a:cubicBezTo>
                      <a:pt x="4536" y="8122"/>
                      <a:pt x="4556" y="5607"/>
                      <a:pt x="4544" y="4937"/>
                    </a:cubicBezTo>
                    <a:lnTo>
                      <a:pt x="10030" y="1225"/>
                    </a:lnTo>
                    <a:close/>
                    <a:moveTo>
                      <a:pt x="10770" y="1"/>
                    </a:moveTo>
                    <a:lnTo>
                      <a:pt x="3935" y="4628"/>
                    </a:lnTo>
                    <a:lnTo>
                      <a:pt x="3944" y="4793"/>
                    </a:lnTo>
                    <a:cubicBezTo>
                      <a:pt x="3944" y="4822"/>
                      <a:pt x="4048" y="7700"/>
                      <a:pt x="3191" y="10326"/>
                    </a:cubicBezTo>
                    <a:cubicBezTo>
                      <a:pt x="2977" y="10990"/>
                      <a:pt x="2638" y="11719"/>
                      <a:pt x="2282" y="12484"/>
                    </a:cubicBezTo>
                    <a:cubicBezTo>
                      <a:pt x="1212" y="14786"/>
                      <a:pt x="0" y="17391"/>
                      <a:pt x="2141" y="18785"/>
                    </a:cubicBezTo>
                    <a:cubicBezTo>
                      <a:pt x="2510" y="19028"/>
                      <a:pt x="2910" y="19148"/>
                      <a:pt x="3324" y="19148"/>
                    </a:cubicBezTo>
                    <a:cubicBezTo>
                      <a:pt x="3638" y="19148"/>
                      <a:pt x="3960" y="19078"/>
                      <a:pt x="4283" y="18942"/>
                    </a:cubicBezTo>
                    <a:cubicBezTo>
                      <a:pt x="6540" y="17978"/>
                      <a:pt x="8620" y="13794"/>
                      <a:pt x="9253" y="10469"/>
                    </a:cubicBezTo>
                    <a:cubicBezTo>
                      <a:pt x="10097" y="6038"/>
                      <a:pt x="10692" y="700"/>
                      <a:pt x="10700" y="646"/>
                    </a:cubicBezTo>
                    <a:lnTo>
                      <a:pt x="1077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4798475" y="3816550"/>
                <a:ext cx="168825" cy="443800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7752" extrusionOk="0">
                    <a:moveTo>
                      <a:pt x="6752" y="1"/>
                    </a:moveTo>
                    <a:lnTo>
                      <a:pt x="592" y="4169"/>
                    </a:lnTo>
                    <a:cubicBezTo>
                      <a:pt x="592" y="4169"/>
                      <a:pt x="687" y="6691"/>
                      <a:pt x="1" y="9217"/>
                    </a:cubicBezTo>
                    <a:cubicBezTo>
                      <a:pt x="447" y="9382"/>
                      <a:pt x="1398" y="9689"/>
                      <a:pt x="2543" y="9817"/>
                    </a:cubicBezTo>
                    <a:cubicBezTo>
                      <a:pt x="2686" y="9833"/>
                      <a:pt x="2814" y="9840"/>
                      <a:pt x="2927" y="9840"/>
                    </a:cubicBezTo>
                    <a:cubicBezTo>
                      <a:pt x="3428" y="9840"/>
                      <a:pt x="3652" y="9698"/>
                      <a:pt x="3747" y="9544"/>
                    </a:cubicBezTo>
                    <a:lnTo>
                      <a:pt x="3747" y="9544"/>
                    </a:lnTo>
                    <a:cubicBezTo>
                      <a:pt x="3655" y="10656"/>
                      <a:pt x="3292" y="13719"/>
                      <a:pt x="2014" y="15990"/>
                    </a:cubicBezTo>
                    <a:cubicBezTo>
                      <a:pt x="1625" y="16679"/>
                      <a:pt x="1312" y="17263"/>
                      <a:pt x="1059" y="17751"/>
                    </a:cubicBezTo>
                    <a:cubicBezTo>
                      <a:pt x="2949" y="16481"/>
                      <a:pt x="4714" y="12930"/>
                      <a:pt x="5309" y="9800"/>
                    </a:cubicBezTo>
                    <a:cubicBezTo>
                      <a:pt x="6161" y="5331"/>
                      <a:pt x="6752" y="1"/>
                      <a:pt x="6752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4665575" y="3487450"/>
                <a:ext cx="414175" cy="501875"/>
              </a:xfrm>
              <a:custGeom>
                <a:avLst/>
                <a:gdLst/>
                <a:ahLst/>
                <a:cxnLst/>
                <a:rect l="l" t="t" r="r" b="b"/>
                <a:pathLst>
                  <a:path w="16567" h="20075" extrusionOk="0">
                    <a:moveTo>
                      <a:pt x="2149" y="0"/>
                    </a:moveTo>
                    <a:cubicBezTo>
                      <a:pt x="2149" y="0"/>
                      <a:pt x="0" y="8989"/>
                      <a:pt x="0" y="12310"/>
                    </a:cubicBezTo>
                    <a:cubicBezTo>
                      <a:pt x="0" y="15629"/>
                      <a:pt x="3067" y="19739"/>
                      <a:pt x="6966" y="20057"/>
                    </a:cubicBezTo>
                    <a:cubicBezTo>
                      <a:pt x="7110" y="20069"/>
                      <a:pt x="7251" y="20075"/>
                      <a:pt x="7389" y="20075"/>
                    </a:cubicBezTo>
                    <a:cubicBezTo>
                      <a:pt x="12049" y="20075"/>
                      <a:pt x="13803" y="13663"/>
                      <a:pt x="14847" y="9965"/>
                    </a:cubicBezTo>
                    <a:cubicBezTo>
                      <a:pt x="15777" y="6661"/>
                      <a:pt x="16413" y="3801"/>
                      <a:pt x="16566" y="3101"/>
                    </a:cubicBezTo>
                    <a:lnTo>
                      <a:pt x="16566" y="3101"/>
                    </a:lnTo>
                    <a:cubicBezTo>
                      <a:pt x="15099" y="3661"/>
                      <a:pt x="13659" y="3886"/>
                      <a:pt x="12289" y="3886"/>
                    </a:cubicBezTo>
                    <a:cubicBezTo>
                      <a:pt x="6604" y="3886"/>
                      <a:pt x="2149" y="0"/>
                      <a:pt x="21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4658125" y="3473700"/>
                <a:ext cx="431875" cy="523050"/>
              </a:xfrm>
              <a:custGeom>
                <a:avLst/>
                <a:gdLst/>
                <a:ahLst/>
                <a:cxnLst/>
                <a:rect l="l" t="t" r="r" b="b"/>
                <a:pathLst>
                  <a:path w="17275" h="20922" extrusionOk="0">
                    <a:moveTo>
                      <a:pt x="2630" y="1080"/>
                    </a:moveTo>
                    <a:cubicBezTo>
                      <a:pt x="3841" y="2005"/>
                      <a:pt x="7813" y="4727"/>
                      <a:pt x="12626" y="4727"/>
                    </a:cubicBezTo>
                    <a:cubicBezTo>
                      <a:pt x="13859" y="4727"/>
                      <a:pt x="15148" y="4548"/>
                      <a:pt x="16459" y="4115"/>
                    </a:cubicBezTo>
                    <a:lnTo>
                      <a:pt x="16459" y="4115"/>
                    </a:lnTo>
                    <a:cubicBezTo>
                      <a:pt x="16194" y="5280"/>
                      <a:pt x="15629" y="7695"/>
                      <a:pt x="14855" y="10432"/>
                    </a:cubicBezTo>
                    <a:lnTo>
                      <a:pt x="14822" y="10560"/>
                    </a:lnTo>
                    <a:cubicBezTo>
                      <a:pt x="13783" y="14238"/>
                      <a:pt x="12088" y="20326"/>
                      <a:pt x="7692" y="20326"/>
                    </a:cubicBezTo>
                    <a:cubicBezTo>
                      <a:pt x="7560" y="20326"/>
                      <a:pt x="7425" y="20321"/>
                      <a:pt x="7289" y="20310"/>
                    </a:cubicBezTo>
                    <a:cubicBezTo>
                      <a:pt x="3518" y="20004"/>
                      <a:pt x="596" y="16051"/>
                      <a:pt x="596" y="12860"/>
                    </a:cubicBezTo>
                    <a:cubicBezTo>
                      <a:pt x="596" y="10040"/>
                      <a:pt x="2195" y="2953"/>
                      <a:pt x="2630" y="1080"/>
                    </a:cubicBezTo>
                    <a:close/>
                    <a:moveTo>
                      <a:pt x="2270" y="1"/>
                    </a:moveTo>
                    <a:lnTo>
                      <a:pt x="2154" y="481"/>
                    </a:lnTo>
                    <a:cubicBezTo>
                      <a:pt x="2067" y="853"/>
                      <a:pt x="0" y="9539"/>
                      <a:pt x="0" y="12860"/>
                    </a:cubicBezTo>
                    <a:cubicBezTo>
                      <a:pt x="0" y="16308"/>
                      <a:pt x="3163" y="20575"/>
                      <a:pt x="7244" y="20905"/>
                    </a:cubicBezTo>
                    <a:cubicBezTo>
                      <a:pt x="7397" y="20917"/>
                      <a:pt x="7554" y="20922"/>
                      <a:pt x="7702" y="20922"/>
                    </a:cubicBezTo>
                    <a:cubicBezTo>
                      <a:pt x="12519" y="20922"/>
                      <a:pt x="14314" y="14566"/>
                      <a:pt x="15397" y="10721"/>
                    </a:cubicBezTo>
                    <a:lnTo>
                      <a:pt x="15430" y="10597"/>
                    </a:lnTo>
                    <a:cubicBezTo>
                      <a:pt x="16356" y="7319"/>
                      <a:pt x="16988" y="4500"/>
                      <a:pt x="17158" y="3714"/>
                    </a:cubicBezTo>
                    <a:lnTo>
                      <a:pt x="17274" y="3172"/>
                    </a:lnTo>
                    <a:lnTo>
                      <a:pt x="16761" y="3370"/>
                    </a:lnTo>
                    <a:cubicBezTo>
                      <a:pt x="15343" y="3912"/>
                      <a:pt x="13945" y="4130"/>
                      <a:pt x="12613" y="4130"/>
                    </a:cubicBezTo>
                    <a:cubicBezTo>
                      <a:pt x="7089" y="4130"/>
                      <a:pt x="2695" y="374"/>
                      <a:pt x="2642" y="327"/>
                    </a:cubicBezTo>
                    <a:lnTo>
                      <a:pt x="227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4782775" y="3564975"/>
                <a:ext cx="296975" cy="424350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6974" extrusionOk="0">
                    <a:moveTo>
                      <a:pt x="11878" y="0"/>
                    </a:moveTo>
                    <a:cubicBezTo>
                      <a:pt x="11093" y="298"/>
                      <a:pt x="10315" y="496"/>
                      <a:pt x="9555" y="620"/>
                    </a:cubicBezTo>
                    <a:cubicBezTo>
                      <a:pt x="9199" y="2903"/>
                      <a:pt x="8120" y="8501"/>
                      <a:pt x="5640" y="11945"/>
                    </a:cubicBezTo>
                    <a:cubicBezTo>
                      <a:pt x="3535" y="14869"/>
                      <a:pt x="1286" y="15926"/>
                      <a:pt x="1" y="16311"/>
                    </a:cubicBezTo>
                    <a:cubicBezTo>
                      <a:pt x="715" y="16659"/>
                      <a:pt x="1476" y="16890"/>
                      <a:pt x="2278" y="16956"/>
                    </a:cubicBezTo>
                    <a:cubicBezTo>
                      <a:pt x="2422" y="16968"/>
                      <a:pt x="2563" y="16974"/>
                      <a:pt x="2701" y="16974"/>
                    </a:cubicBezTo>
                    <a:cubicBezTo>
                      <a:pt x="7361" y="16974"/>
                      <a:pt x="9115" y="10562"/>
                      <a:pt x="10159" y="6864"/>
                    </a:cubicBezTo>
                    <a:cubicBezTo>
                      <a:pt x="11089" y="3560"/>
                      <a:pt x="11725" y="700"/>
                      <a:pt x="11878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4729650" y="3638750"/>
                <a:ext cx="100475" cy="12977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191" extrusionOk="0">
                    <a:moveTo>
                      <a:pt x="3690" y="0"/>
                    </a:moveTo>
                    <a:cubicBezTo>
                      <a:pt x="3559" y="0"/>
                      <a:pt x="3437" y="86"/>
                      <a:pt x="3399" y="221"/>
                    </a:cubicBezTo>
                    <a:cubicBezTo>
                      <a:pt x="3395" y="237"/>
                      <a:pt x="2919" y="1932"/>
                      <a:pt x="2183" y="2846"/>
                    </a:cubicBezTo>
                    <a:cubicBezTo>
                      <a:pt x="1931" y="3164"/>
                      <a:pt x="1534" y="3228"/>
                      <a:pt x="1177" y="3228"/>
                    </a:cubicBezTo>
                    <a:cubicBezTo>
                      <a:pt x="1037" y="3228"/>
                      <a:pt x="903" y="3218"/>
                      <a:pt x="786" y="3210"/>
                    </a:cubicBezTo>
                    <a:cubicBezTo>
                      <a:pt x="702" y="3204"/>
                      <a:pt x="620" y="3198"/>
                      <a:pt x="544" y="3198"/>
                    </a:cubicBezTo>
                    <a:cubicBezTo>
                      <a:pt x="356" y="3198"/>
                      <a:pt x="201" y="3235"/>
                      <a:pt x="116" y="3400"/>
                    </a:cubicBezTo>
                    <a:cubicBezTo>
                      <a:pt x="0" y="3628"/>
                      <a:pt x="178" y="3838"/>
                      <a:pt x="235" y="3909"/>
                    </a:cubicBezTo>
                    <a:cubicBezTo>
                      <a:pt x="727" y="4500"/>
                      <a:pt x="1670" y="5191"/>
                      <a:pt x="2712" y="5191"/>
                    </a:cubicBezTo>
                    <a:cubicBezTo>
                      <a:pt x="2878" y="5191"/>
                      <a:pt x="3010" y="5054"/>
                      <a:pt x="3010" y="4888"/>
                    </a:cubicBezTo>
                    <a:cubicBezTo>
                      <a:pt x="3010" y="4724"/>
                      <a:pt x="2878" y="4591"/>
                      <a:pt x="2712" y="4591"/>
                    </a:cubicBezTo>
                    <a:cubicBezTo>
                      <a:pt x="2088" y="4591"/>
                      <a:pt x="1460" y="4252"/>
                      <a:pt x="988" y="3822"/>
                    </a:cubicBezTo>
                    <a:lnTo>
                      <a:pt x="988" y="3822"/>
                    </a:lnTo>
                    <a:cubicBezTo>
                      <a:pt x="1051" y="3825"/>
                      <a:pt x="1116" y="3827"/>
                      <a:pt x="1184" y="3827"/>
                    </a:cubicBezTo>
                    <a:cubicBezTo>
                      <a:pt x="1656" y="3827"/>
                      <a:pt x="2242" y="3729"/>
                      <a:pt x="2651" y="3222"/>
                    </a:cubicBezTo>
                    <a:cubicBezTo>
                      <a:pt x="3460" y="2209"/>
                      <a:pt x="3952" y="453"/>
                      <a:pt x="3973" y="378"/>
                    </a:cubicBezTo>
                    <a:cubicBezTo>
                      <a:pt x="4019" y="221"/>
                      <a:pt x="3928" y="56"/>
                      <a:pt x="3767" y="10"/>
                    </a:cubicBezTo>
                    <a:cubicBezTo>
                      <a:pt x="3741" y="3"/>
                      <a:pt x="3715" y="0"/>
                      <a:pt x="36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4719300" y="3800500"/>
                <a:ext cx="12925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1971" extrusionOk="0">
                    <a:moveTo>
                      <a:pt x="339" y="1"/>
                    </a:moveTo>
                    <a:cubicBezTo>
                      <a:pt x="281" y="1"/>
                      <a:pt x="222" y="17"/>
                      <a:pt x="170" y="52"/>
                    </a:cubicBezTo>
                    <a:cubicBezTo>
                      <a:pt x="34" y="147"/>
                      <a:pt x="0" y="328"/>
                      <a:pt x="92" y="465"/>
                    </a:cubicBezTo>
                    <a:cubicBezTo>
                      <a:pt x="104" y="486"/>
                      <a:pt x="1150" y="1971"/>
                      <a:pt x="3213" y="1971"/>
                    </a:cubicBezTo>
                    <a:cubicBezTo>
                      <a:pt x="3725" y="1971"/>
                      <a:pt x="4296" y="1879"/>
                      <a:pt x="4933" y="1656"/>
                    </a:cubicBezTo>
                    <a:cubicBezTo>
                      <a:pt x="5090" y="1599"/>
                      <a:pt x="5169" y="1429"/>
                      <a:pt x="5115" y="1271"/>
                    </a:cubicBezTo>
                    <a:cubicBezTo>
                      <a:pt x="5072" y="1150"/>
                      <a:pt x="4954" y="1073"/>
                      <a:pt x="4831" y="1073"/>
                    </a:cubicBezTo>
                    <a:cubicBezTo>
                      <a:pt x="4799" y="1073"/>
                      <a:pt x="4766" y="1078"/>
                      <a:pt x="4735" y="1089"/>
                    </a:cubicBezTo>
                    <a:cubicBezTo>
                      <a:pt x="4160" y="1293"/>
                      <a:pt x="3648" y="1374"/>
                      <a:pt x="3197" y="1374"/>
                    </a:cubicBezTo>
                    <a:cubicBezTo>
                      <a:pt x="1473" y="1374"/>
                      <a:pt x="630" y="193"/>
                      <a:pt x="588" y="130"/>
                    </a:cubicBezTo>
                    <a:cubicBezTo>
                      <a:pt x="529" y="45"/>
                      <a:pt x="434" y="1"/>
                      <a:pt x="3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4757550" y="3602500"/>
                <a:ext cx="30925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936" extrusionOk="0">
                    <a:moveTo>
                      <a:pt x="728" y="0"/>
                    </a:moveTo>
                    <a:cubicBezTo>
                      <a:pt x="454" y="0"/>
                      <a:pt x="173" y="378"/>
                      <a:pt x="87" y="877"/>
                    </a:cubicBezTo>
                    <a:cubicBezTo>
                      <a:pt x="0" y="1411"/>
                      <a:pt x="161" y="1882"/>
                      <a:pt x="455" y="1931"/>
                    </a:cubicBezTo>
                    <a:cubicBezTo>
                      <a:pt x="472" y="1934"/>
                      <a:pt x="489" y="1936"/>
                      <a:pt x="505" y="1936"/>
                    </a:cubicBezTo>
                    <a:cubicBezTo>
                      <a:pt x="783" y="1936"/>
                      <a:pt x="1064" y="1558"/>
                      <a:pt x="1146" y="1054"/>
                    </a:cubicBezTo>
                    <a:cubicBezTo>
                      <a:pt x="1237" y="525"/>
                      <a:pt x="1071" y="54"/>
                      <a:pt x="777" y="4"/>
                    </a:cubicBezTo>
                    <a:cubicBezTo>
                      <a:pt x="761" y="2"/>
                      <a:pt x="744" y="0"/>
                      <a:pt x="72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4880025" y="3636925"/>
                <a:ext cx="325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15" extrusionOk="0">
                    <a:moveTo>
                      <a:pt x="809" y="0"/>
                    </a:moveTo>
                    <a:cubicBezTo>
                      <a:pt x="538" y="0"/>
                      <a:pt x="247" y="350"/>
                      <a:pt x="129" y="831"/>
                    </a:cubicBezTo>
                    <a:cubicBezTo>
                      <a:pt x="0" y="1356"/>
                      <a:pt x="133" y="1836"/>
                      <a:pt x="422" y="1906"/>
                    </a:cubicBezTo>
                    <a:cubicBezTo>
                      <a:pt x="446" y="1912"/>
                      <a:pt x="470" y="1915"/>
                      <a:pt x="495" y="1915"/>
                    </a:cubicBezTo>
                    <a:cubicBezTo>
                      <a:pt x="766" y="1915"/>
                      <a:pt x="1058" y="1565"/>
                      <a:pt x="1175" y="1083"/>
                    </a:cubicBezTo>
                    <a:cubicBezTo>
                      <a:pt x="1299" y="558"/>
                      <a:pt x="1171" y="79"/>
                      <a:pt x="882" y="9"/>
                    </a:cubicBezTo>
                    <a:cubicBezTo>
                      <a:pt x="858" y="3"/>
                      <a:pt x="833" y="0"/>
                      <a:pt x="8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4727875" y="3527775"/>
                <a:ext cx="951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1717" extrusionOk="0">
                    <a:moveTo>
                      <a:pt x="2111" y="0"/>
                    </a:moveTo>
                    <a:cubicBezTo>
                      <a:pt x="1817" y="0"/>
                      <a:pt x="1539" y="51"/>
                      <a:pt x="1279" y="154"/>
                    </a:cubicBezTo>
                    <a:cubicBezTo>
                      <a:pt x="414" y="492"/>
                      <a:pt x="79" y="1270"/>
                      <a:pt x="63" y="1303"/>
                    </a:cubicBezTo>
                    <a:cubicBezTo>
                      <a:pt x="1" y="1451"/>
                      <a:pt x="71" y="1625"/>
                      <a:pt x="224" y="1692"/>
                    </a:cubicBezTo>
                    <a:cubicBezTo>
                      <a:pt x="262" y="1707"/>
                      <a:pt x="302" y="1716"/>
                      <a:pt x="340" y="1716"/>
                    </a:cubicBezTo>
                    <a:cubicBezTo>
                      <a:pt x="455" y="1716"/>
                      <a:pt x="567" y="1646"/>
                      <a:pt x="613" y="1534"/>
                    </a:cubicBezTo>
                    <a:cubicBezTo>
                      <a:pt x="617" y="1530"/>
                      <a:pt x="873" y="947"/>
                      <a:pt x="1506" y="707"/>
                    </a:cubicBezTo>
                    <a:cubicBezTo>
                      <a:pt x="1694" y="635"/>
                      <a:pt x="1897" y="598"/>
                      <a:pt x="2116" y="598"/>
                    </a:cubicBezTo>
                    <a:cubicBezTo>
                      <a:pt x="2483" y="598"/>
                      <a:pt x="2893" y="701"/>
                      <a:pt x="3342" y="906"/>
                    </a:cubicBezTo>
                    <a:cubicBezTo>
                      <a:pt x="3382" y="925"/>
                      <a:pt x="3425" y="934"/>
                      <a:pt x="3467" y="934"/>
                    </a:cubicBezTo>
                    <a:cubicBezTo>
                      <a:pt x="3579" y="934"/>
                      <a:pt x="3687" y="869"/>
                      <a:pt x="3739" y="761"/>
                    </a:cubicBezTo>
                    <a:cubicBezTo>
                      <a:pt x="3804" y="612"/>
                      <a:pt x="3739" y="434"/>
                      <a:pt x="3590" y="364"/>
                    </a:cubicBezTo>
                    <a:cubicBezTo>
                      <a:pt x="3062" y="123"/>
                      <a:pt x="2567" y="0"/>
                      <a:pt x="21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4874250" y="3572975"/>
                <a:ext cx="84975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2166" extrusionOk="0">
                    <a:moveTo>
                      <a:pt x="1090" y="0"/>
                    </a:moveTo>
                    <a:cubicBezTo>
                      <a:pt x="623" y="0"/>
                      <a:pt x="270" y="109"/>
                      <a:pt x="244" y="119"/>
                    </a:cubicBezTo>
                    <a:cubicBezTo>
                      <a:pt x="87" y="168"/>
                      <a:pt x="0" y="334"/>
                      <a:pt x="50" y="491"/>
                    </a:cubicBezTo>
                    <a:cubicBezTo>
                      <a:pt x="90" y="618"/>
                      <a:pt x="209" y="699"/>
                      <a:pt x="336" y="699"/>
                    </a:cubicBezTo>
                    <a:cubicBezTo>
                      <a:pt x="366" y="699"/>
                      <a:pt x="396" y="695"/>
                      <a:pt x="426" y="685"/>
                    </a:cubicBezTo>
                    <a:cubicBezTo>
                      <a:pt x="431" y="685"/>
                      <a:pt x="716" y="597"/>
                      <a:pt x="1090" y="597"/>
                    </a:cubicBezTo>
                    <a:cubicBezTo>
                      <a:pt x="1360" y="597"/>
                      <a:pt x="1677" y="643"/>
                      <a:pt x="1968" y="801"/>
                    </a:cubicBezTo>
                    <a:cubicBezTo>
                      <a:pt x="2357" y="1012"/>
                      <a:pt x="2630" y="1397"/>
                      <a:pt x="2779" y="1947"/>
                    </a:cubicBezTo>
                    <a:cubicBezTo>
                      <a:pt x="2816" y="2079"/>
                      <a:pt x="2935" y="2166"/>
                      <a:pt x="3068" y="2166"/>
                    </a:cubicBezTo>
                    <a:cubicBezTo>
                      <a:pt x="3093" y="2166"/>
                      <a:pt x="3122" y="2161"/>
                      <a:pt x="3147" y="2157"/>
                    </a:cubicBezTo>
                    <a:cubicBezTo>
                      <a:pt x="3307" y="2111"/>
                      <a:pt x="3399" y="1947"/>
                      <a:pt x="3357" y="1789"/>
                    </a:cubicBezTo>
                    <a:cubicBezTo>
                      <a:pt x="3164" y="1078"/>
                      <a:pt x="2791" y="569"/>
                      <a:pt x="2254" y="276"/>
                    </a:cubicBezTo>
                    <a:cubicBezTo>
                      <a:pt x="1861" y="62"/>
                      <a:pt x="1443" y="0"/>
                      <a:pt x="10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3266325" y="337775"/>
                <a:ext cx="1053925" cy="1053900"/>
              </a:xfrm>
              <a:custGeom>
                <a:avLst/>
                <a:gdLst/>
                <a:ahLst/>
                <a:cxnLst/>
                <a:rect l="l" t="t" r="r" b="b"/>
                <a:pathLst>
                  <a:path w="42157" h="42156" extrusionOk="0">
                    <a:moveTo>
                      <a:pt x="21078" y="0"/>
                    </a:moveTo>
                    <a:cubicBezTo>
                      <a:pt x="9440" y="0"/>
                      <a:pt x="0" y="9439"/>
                      <a:pt x="0" y="21077"/>
                    </a:cubicBezTo>
                    <a:cubicBezTo>
                      <a:pt x="0" y="32717"/>
                      <a:pt x="9440" y="42156"/>
                      <a:pt x="21078" y="42156"/>
                    </a:cubicBezTo>
                    <a:cubicBezTo>
                      <a:pt x="32717" y="42156"/>
                      <a:pt x="42156" y="32717"/>
                      <a:pt x="42156" y="21077"/>
                    </a:cubicBezTo>
                    <a:cubicBezTo>
                      <a:pt x="42156" y="9439"/>
                      <a:pt x="32717" y="0"/>
                      <a:pt x="210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3258875" y="330325"/>
                <a:ext cx="1068825" cy="1068800"/>
              </a:xfrm>
              <a:custGeom>
                <a:avLst/>
                <a:gdLst/>
                <a:ahLst/>
                <a:cxnLst/>
                <a:rect l="l" t="t" r="r" b="b"/>
                <a:pathLst>
                  <a:path w="42753" h="42752" extrusionOk="0">
                    <a:moveTo>
                      <a:pt x="21376" y="596"/>
                    </a:moveTo>
                    <a:cubicBezTo>
                      <a:pt x="32833" y="596"/>
                      <a:pt x="42157" y="9919"/>
                      <a:pt x="42157" y="21375"/>
                    </a:cubicBezTo>
                    <a:cubicBezTo>
                      <a:pt x="42157" y="32832"/>
                      <a:pt x="32833" y="42152"/>
                      <a:pt x="21376" y="42152"/>
                    </a:cubicBezTo>
                    <a:cubicBezTo>
                      <a:pt x="9919" y="42152"/>
                      <a:pt x="601" y="32832"/>
                      <a:pt x="601" y="21375"/>
                    </a:cubicBezTo>
                    <a:cubicBezTo>
                      <a:pt x="601" y="9919"/>
                      <a:pt x="9919" y="596"/>
                      <a:pt x="21376" y="596"/>
                    </a:cubicBezTo>
                    <a:close/>
                    <a:moveTo>
                      <a:pt x="21376" y="0"/>
                    </a:moveTo>
                    <a:cubicBezTo>
                      <a:pt x="9589" y="0"/>
                      <a:pt x="0" y="9588"/>
                      <a:pt x="0" y="21375"/>
                    </a:cubicBezTo>
                    <a:cubicBezTo>
                      <a:pt x="0" y="33164"/>
                      <a:pt x="9589" y="42751"/>
                      <a:pt x="21376" y="42751"/>
                    </a:cubicBezTo>
                    <a:cubicBezTo>
                      <a:pt x="33164" y="42751"/>
                      <a:pt x="42752" y="33164"/>
                      <a:pt x="42752" y="21375"/>
                    </a:cubicBezTo>
                    <a:cubicBezTo>
                      <a:pt x="42752" y="9588"/>
                      <a:pt x="33164" y="0"/>
                      <a:pt x="213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3538700" y="390150"/>
                <a:ext cx="164250" cy="70825"/>
              </a:xfrm>
              <a:custGeom>
                <a:avLst/>
                <a:gdLst/>
                <a:ahLst/>
                <a:cxnLst/>
                <a:rect l="l" t="t" r="r" b="b"/>
                <a:pathLst>
                  <a:path w="6570" h="2833" extrusionOk="0">
                    <a:moveTo>
                      <a:pt x="6325" y="0"/>
                    </a:moveTo>
                    <a:cubicBezTo>
                      <a:pt x="6310" y="0"/>
                      <a:pt x="6295" y="2"/>
                      <a:pt x="6281" y="5"/>
                    </a:cubicBezTo>
                    <a:cubicBezTo>
                      <a:pt x="4105" y="451"/>
                      <a:pt x="2039" y="1262"/>
                      <a:pt x="140" y="2416"/>
                    </a:cubicBezTo>
                    <a:cubicBezTo>
                      <a:pt x="33" y="2481"/>
                      <a:pt x="0" y="2618"/>
                      <a:pt x="62" y="2726"/>
                    </a:cubicBezTo>
                    <a:cubicBezTo>
                      <a:pt x="108" y="2796"/>
                      <a:pt x="182" y="2833"/>
                      <a:pt x="256" y="2833"/>
                    </a:cubicBezTo>
                    <a:cubicBezTo>
                      <a:pt x="293" y="2833"/>
                      <a:pt x="335" y="2821"/>
                      <a:pt x="372" y="2800"/>
                    </a:cubicBezTo>
                    <a:cubicBezTo>
                      <a:pt x="2228" y="1672"/>
                      <a:pt x="4246" y="878"/>
                      <a:pt x="6371" y="443"/>
                    </a:cubicBezTo>
                    <a:cubicBezTo>
                      <a:pt x="6491" y="419"/>
                      <a:pt x="6569" y="302"/>
                      <a:pt x="6544" y="178"/>
                    </a:cubicBezTo>
                    <a:cubicBezTo>
                      <a:pt x="6523" y="74"/>
                      <a:pt x="6429" y="0"/>
                      <a:pt x="63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3309000" y="469550"/>
                <a:ext cx="212450" cy="443150"/>
              </a:xfrm>
              <a:custGeom>
                <a:avLst/>
                <a:gdLst/>
                <a:ahLst/>
                <a:cxnLst/>
                <a:rect l="l" t="t" r="r" b="b"/>
                <a:pathLst>
                  <a:path w="8498" h="17726" extrusionOk="0">
                    <a:moveTo>
                      <a:pt x="8242" y="0"/>
                    </a:moveTo>
                    <a:cubicBezTo>
                      <a:pt x="8197" y="0"/>
                      <a:pt x="8152" y="14"/>
                      <a:pt x="8113" y="42"/>
                    </a:cubicBezTo>
                    <a:cubicBezTo>
                      <a:pt x="3031" y="3676"/>
                      <a:pt x="1" y="9572"/>
                      <a:pt x="1" y="15806"/>
                    </a:cubicBezTo>
                    <a:cubicBezTo>
                      <a:pt x="1" y="16377"/>
                      <a:pt x="26" y="16956"/>
                      <a:pt x="75" y="17523"/>
                    </a:cubicBezTo>
                    <a:cubicBezTo>
                      <a:pt x="88" y="17638"/>
                      <a:pt x="183" y="17725"/>
                      <a:pt x="298" y="17725"/>
                    </a:cubicBezTo>
                    <a:lnTo>
                      <a:pt x="319" y="17725"/>
                    </a:lnTo>
                    <a:cubicBezTo>
                      <a:pt x="443" y="17712"/>
                      <a:pt x="535" y="17605"/>
                      <a:pt x="522" y="17481"/>
                    </a:cubicBezTo>
                    <a:cubicBezTo>
                      <a:pt x="472" y="16928"/>
                      <a:pt x="447" y="16365"/>
                      <a:pt x="447" y="15806"/>
                    </a:cubicBezTo>
                    <a:cubicBezTo>
                      <a:pt x="447" y="9717"/>
                      <a:pt x="3412" y="3957"/>
                      <a:pt x="8374" y="410"/>
                    </a:cubicBezTo>
                    <a:cubicBezTo>
                      <a:pt x="8473" y="335"/>
                      <a:pt x="8498" y="195"/>
                      <a:pt x="8423" y="95"/>
                    </a:cubicBezTo>
                    <a:cubicBezTo>
                      <a:pt x="8381" y="33"/>
                      <a:pt x="8312" y="0"/>
                      <a:pt x="82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3337325" y="1023500"/>
                <a:ext cx="827550" cy="325475"/>
              </a:xfrm>
              <a:custGeom>
                <a:avLst/>
                <a:gdLst/>
                <a:ahLst/>
                <a:cxnLst/>
                <a:rect l="l" t="t" r="r" b="b"/>
                <a:pathLst>
                  <a:path w="33102" h="13019" extrusionOk="0">
                    <a:moveTo>
                      <a:pt x="253" y="1"/>
                    </a:moveTo>
                    <a:cubicBezTo>
                      <a:pt x="227" y="1"/>
                      <a:pt x="201" y="6"/>
                      <a:pt x="175" y="16"/>
                    </a:cubicBezTo>
                    <a:cubicBezTo>
                      <a:pt x="58" y="57"/>
                      <a:pt x="1" y="185"/>
                      <a:pt x="43" y="306"/>
                    </a:cubicBezTo>
                    <a:cubicBezTo>
                      <a:pt x="2825" y="7908"/>
                      <a:pt x="10134" y="13019"/>
                      <a:pt x="18238" y="13019"/>
                    </a:cubicBezTo>
                    <a:cubicBezTo>
                      <a:pt x="23944" y="13019"/>
                      <a:pt x="29331" y="10522"/>
                      <a:pt x="33019" y="6168"/>
                    </a:cubicBezTo>
                    <a:cubicBezTo>
                      <a:pt x="33102" y="6073"/>
                      <a:pt x="33090" y="5928"/>
                      <a:pt x="32995" y="5849"/>
                    </a:cubicBezTo>
                    <a:cubicBezTo>
                      <a:pt x="32952" y="5815"/>
                      <a:pt x="32901" y="5798"/>
                      <a:pt x="32850" y="5798"/>
                    </a:cubicBezTo>
                    <a:cubicBezTo>
                      <a:pt x="32786" y="5798"/>
                      <a:pt x="32724" y="5824"/>
                      <a:pt x="32680" y="5874"/>
                    </a:cubicBezTo>
                    <a:cubicBezTo>
                      <a:pt x="29075" y="10129"/>
                      <a:pt x="23808" y="12572"/>
                      <a:pt x="18238" y="12572"/>
                    </a:cubicBezTo>
                    <a:cubicBezTo>
                      <a:pt x="10325" y="12572"/>
                      <a:pt x="3180" y="7578"/>
                      <a:pt x="464" y="148"/>
                    </a:cubicBezTo>
                    <a:cubicBezTo>
                      <a:pt x="429" y="58"/>
                      <a:pt x="344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4199675" y="1013900"/>
                <a:ext cx="52975" cy="988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3952" extrusionOk="0">
                    <a:moveTo>
                      <a:pt x="1870" y="0"/>
                    </a:moveTo>
                    <a:cubicBezTo>
                      <a:pt x="1774" y="0"/>
                      <a:pt x="1685" y="58"/>
                      <a:pt x="1655" y="152"/>
                    </a:cubicBezTo>
                    <a:cubicBezTo>
                      <a:pt x="1246" y="1350"/>
                      <a:pt x="708" y="2516"/>
                      <a:pt x="63" y="3613"/>
                    </a:cubicBezTo>
                    <a:cubicBezTo>
                      <a:pt x="1" y="3720"/>
                      <a:pt x="39" y="3856"/>
                      <a:pt x="142" y="3922"/>
                    </a:cubicBezTo>
                    <a:cubicBezTo>
                      <a:pt x="179" y="3943"/>
                      <a:pt x="220" y="3951"/>
                      <a:pt x="258" y="3951"/>
                    </a:cubicBezTo>
                    <a:cubicBezTo>
                      <a:pt x="336" y="3951"/>
                      <a:pt x="411" y="3915"/>
                      <a:pt x="452" y="3840"/>
                    </a:cubicBezTo>
                    <a:cubicBezTo>
                      <a:pt x="1109" y="2720"/>
                      <a:pt x="1659" y="1524"/>
                      <a:pt x="2077" y="297"/>
                    </a:cubicBezTo>
                    <a:cubicBezTo>
                      <a:pt x="2118" y="181"/>
                      <a:pt x="2056" y="53"/>
                      <a:pt x="1941" y="11"/>
                    </a:cubicBezTo>
                    <a:cubicBezTo>
                      <a:pt x="1917" y="4"/>
                      <a:pt x="1894" y="0"/>
                      <a:pt x="18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3690650" y="380450"/>
                <a:ext cx="586900" cy="612250"/>
              </a:xfrm>
              <a:custGeom>
                <a:avLst/>
                <a:gdLst/>
                <a:ahLst/>
                <a:cxnLst/>
                <a:rect l="l" t="t" r="r" b="b"/>
                <a:pathLst>
                  <a:path w="23476" h="24490" extrusionOk="0">
                    <a:moveTo>
                      <a:pt x="4105" y="1"/>
                    </a:moveTo>
                    <a:cubicBezTo>
                      <a:pt x="2790" y="1"/>
                      <a:pt x="1476" y="133"/>
                      <a:pt x="203" y="393"/>
                    </a:cubicBezTo>
                    <a:cubicBezTo>
                      <a:pt x="78" y="418"/>
                      <a:pt x="0" y="538"/>
                      <a:pt x="29" y="658"/>
                    </a:cubicBezTo>
                    <a:cubicBezTo>
                      <a:pt x="47" y="763"/>
                      <a:pt x="138" y="836"/>
                      <a:pt x="246" y="836"/>
                    </a:cubicBezTo>
                    <a:cubicBezTo>
                      <a:pt x="261" y="836"/>
                      <a:pt x="277" y="834"/>
                      <a:pt x="293" y="831"/>
                    </a:cubicBezTo>
                    <a:cubicBezTo>
                      <a:pt x="1538" y="579"/>
                      <a:pt x="2819" y="447"/>
                      <a:pt x="4105" y="447"/>
                    </a:cubicBezTo>
                    <a:cubicBezTo>
                      <a:pt x="14541" y="447"/>
                      <a:pt x="23029" y="8935"/>
                      <a:pt x="23029" y="19370"/>
                    </a:cubicBezTo>
                    <a:cubicBezTo>
                      <a:pt x="23029" y="21008"/>
                      <a:pt x="22818" y="22637"/>
                      <a:pt x="22401" y="24208"/>
                    </a:cubicBezTo>
                    <a:cubicBezTo>
                      <a:pt x="22371" y="24328"/>
                      <a:pt x="22442" y="24452"/>
                      <a:pt x="22562" y="24486"/>
                    </a:cubicBezTo>
                    <a:cubicBezTo>
                      <a:pt x="22583" y="24490"/>
                      <a:pt x="22599" y="24490"/>
                      <a:pt x="22619" y="24490"/>
                    </a:cubicBezTo>
                    <a:cubicBezTo>
                      <a:pt x="22719" y="24490"/>
                      <a:pt x="22810" y="24423"/>
                      <a:pt x="22835" y="24324"/>
                    </a:cubicBezTo>
                    <a:cubicBezTo>
                      <a:pt x="23260" y="22715"/>
                      <a:pt x="23476" y="21049"/>
                      <a:pt x="23476" y="19370"/>
                    </a:cubicBezTo>
                    <a:cubicBezTo>
                      <a:pt x="23476" y="8691"/>
                      <a:pt x="14785" y="1"/>
                      <a:pt x="4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3266325" y="2385275"/>
                <a:ext cx="1053925" cy="1053825"/>
              </a:xfrm>
              <a:custGeom>
                <a:avLst/>
                <a:gdLst/>
                <a:ahLst/>
                <a:cxnLst/>
                <a:rect l="l" t="t" r="r" b="b"/>
                <a:pathLst>
                  <a:path w="42157" h="42153" extrusionOk="0">
                    <a:moveTo>
                      <a:pt x="21078" y="1"/>
                    </a:moveTo>
                    <a:cubicBezTo>
                      <a:pt x="9440" y="1"/>
                      <a:pt x="0" y="9436"/>
                      <a:pt x="0" y="21075"/>
                    </a:cubicBezTo>
                    <a:cubicBezTo>
                      <a:pt x="0" y="32718"/>
                      <a:pt x="9440" y="42152"/>
                      <a:pt x="21078" y="42152"/>
                    </a:cubicBezTo>
                    <a:cubicBezTo>
                      <a:pt x="32717" y="42152"/>
                      <a:pt x="42156" y="32718"/>
                      <a:pt x="42156" y="21075"/>
                    </a:cubicBezTo>
                    <a:cubicBezTo>
                      <a:pt x="42156" y="9436"/>
                      <a:pt x="32717" y="1"/>
                      <a:pt x="210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3258875" y="2377750"/>
                <a:ext cx="1068825" cy="1068900"/>
              </a:xfrm>
              <a:custGeom>
                <a:avLst/>
                <a:gdLst/>
                <a:ahLst/>
                <a:cxnLst/>
                <a:rect l="l" t="t" r="r" b="b"/>
                <a:pathLst>
                  <a:path w="42753" h="42756" extrusionOk="0">
                    <a:moveTo>
                      <a:pt x="21376" y="599"/>
                    </a:moveTo>
                    <a:cubicBezTo>
                      <a:pt x="32833" y="599"/>
                      <a:pt x="42157" y="9919"/>
                      <a:pt x="42157" y="21376"/>
                    </a:cubicBezTo>
                    <a:cubicBezTo>
                      <a:pt x="42157" y="32837"/>
                      <a:pt x="32833" y="42156"/>
                      <a:pt x="21376" y="42156"/>
                    </a:cubicBezTo>
                    <a:cubicBezTo>
                      <a:pt x="9919" y="42156"/>
                      <a:pt x="601" y="32837"/>
                      <a:pt x="601" y="21376"/>
                    </a:cubicBezTo>
                    <a:cubicBezTo>
                      <a:pt x="601" y="9919"/>
                      <a:pt x="9919" y="599"/>
                      <a:pt x="21376" y="599"/>
                    </a:cubicBezTo>
                    <a:close/>
                    <a:moveTo>
                      <a:pt x="21376" y="0"/>
                    </a:moveTo>
                    <a:cubicBezTo>
                      <a:pt x="9589" y="0"/>
                      <a:pt x="0" y="9593"/>
                      <a:pt x="0" y="21376"/>
                    </a:cubicBezTo>
                    <a:cubicBezTo>
                      <a:pt x="0" y="33163"/>
                      <a:pt x="9589" y="42756"/>
                      <a:pt x="21376" y="42756"/>
                    </a:cubicBezTo>
                    <a:cubicBezTo>
                      <a:pt x="33164" y="42756"/>
                      <a:pt x="42752" y="33163"/>
                      <a:pt x="42752" y="21376"/>
                    </a:cubicBezTo>
                    <a:cubicBezTo>
                      <a:pt x="42752" y="9593"/>
                      <a:pt x="33164" y="0"/>
                      <a:pt x="213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3993375" y="2474675"/>
                <a:ext cx="14555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5822" h="4224" extrusionOk="0">
                    <a:moveTo>
                      <a:pt x="257" y="0"/>
                    </a:moveTo>
                    <a:cubicBezTo>
                      <a:pt x="174" y="0"/>
                      <a:pt x="93" y="49"/>
                      <a:pt x="55" y="130"/>
                    </a:cubicBezTo>
                    <a:cubicBezTo>
                      <a:pt x="1" y="241"/>
                      <a:pt x="47" y="373"/>
                      <a:pt x="158" y="428"/>
                    </a:cubicBezTo>
                    <a:cubicBezTo>
                      <a:pt x="2118" y="1361"/>
                      <a:pt x="3887" y="2615"/>
                      <a:pt x="5413" y="4157"/>
                    </a:cubicBezTo>
                    <a:cubicBezTo>
                      <a:pt x="5459" y="4198"/>
                      <a:pt x="5516" y="4223"/>
                      <a:pt x="5574" y="4223"/>
                    </a:cubicBezTo>
                    <a:cubicBezTo>
                      <a:pt x="5632" y="4223"/>
                      <a:pt x="5690" y="4198"/>
                      <a:pt x="5731" y="4157"/>
                    </a:cubicBezTo>
                    <a:cubicBezTo>
                      <a:pt x="5818" y="4069"/>
                      <a:pt x="5822" y="3925"/>
                      <a:pt x="5735" y="3838"/>
                    </a:cubicBezTo>
                    <a:cubicBezTo>
                      <a:pt x="4169" y="2263"/>
                      <a:pt x="2358" y="981"/>
                      <a:pt x="352" y="22"/>
                    </a:cubicBezTo>
                    <a:cubicBezTo>
                      <a:pt x="321" y="7"/>
                      <a:pt x="289" y="0"/>
                      <a:pt x="2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3490325" y="2428100"/>
                <a:ext cx="4827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19309" h="4561" extrusionOk="0">
                    <a:moveTo>
                      <a:pt x="12126" y="1"/>
                    </a:moveTo>
                    <a:cubicBezTo>
                      <a:pt x="8399" y="1"/>
                      <a:pt x="4695" y="1071"/>
                      <a:pt x="1505" y="3159"/>
                    </a:cubicBezTo>
                    <a:cubicBezTo>
                      <a:pt x="1029" y="3468"/>
                      <a:pt x="562" y="3808"/>
                      <a:pt x="112" y="4159"/>
                    </a:cubicBezTo>
                    <a:cubicBezTo>
                      <a:pt x="16" y="4238"/>
                      <a:pt x="0" y="4378"/>
                      <a:pt x="75" y="4478"/>
                    </a:cubicBezTo>
                    <a:cubicBezTo>
                      <a:pt x="119" y="4531"/>
                      <a:pt x="186" y="4560"/>
                      <a:pt x="252" y="4560"/>
                    </a:cubicBezTo>
                    <a:cubicBezTo>
                      <a:pt x="302" y="4560"/>
                      <a:pt x="348" y="4543"/>
                      <a:pt x="388" y="4514"/>
                    </a:cubicBezTo>
                    <a:cubicBezTo>
                      <a:pt x="831" y="4167"/>
                      <a:pt x="1285" y="3837"/>
                      <a:pt x="1753" y="3535"/>
                    </a:cubicBezTo>
                    <a:cubicBezTo>
                      <a:pt x="4868" y="1494"/>
                      <a:pt x="8487" y="448"/>
                      <a:pt x="12129" y="448"/>
                    </a:cubicBezTo>
                    <a:cubicBezTo>
                      <a:pt x="14442" y="448"/>
                      <a:pt x="16764" y="870"/>
                      <a:pt x="18973" y="1728"/>
                    </a:cubicBezTo>
                    <a:cubicBezTo>
                      <a:pt x="19000" y="1737"/>
                      <a:pt x="19028" y="1742"/>
                      <a:pt x="19054" y="1742"/>
                    </a:cubicBezTo>
                    <a:cubicBezTo>
                      <a:pt x="19146" y="1742"/>
                      <a:pt x="19230" y="1689"/>
                      <a:pt x="19263" y="1600"/>
                    </a:cubicBezTo>
                    <a:cubicBezTo>
                      <a:pt x="19308" y="1484"/>
                      <a:pt x="19251" y="1352"/>
                      <a:pt x="19135" y="1310"/>
                    </a:cubicBezTo>
                    <a:cubicBezTo>
                      <a:pt x="16872" y="433"/>
                      <a:pt x="14494" y="1"/>
                      <a:pt x="121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2"/>
              <p:cNvSpPr/>
              <p:nvPr/>
            </p:nvSpPr>
            <p:spPr>
              <a:xfrm>
                <a:off x="3277175" y="2620450"/>
                <a:ext cx="463400" cy="772450"/>
              </a:xfrm>
              <a:custGeom>
                <a:avLst/>
                <a:gdLst/>
                <a:ahLst/>
                <a:cxnLst/>
                <a:rect l="l" t="t" r="r" b="b"/>
                <a:pathLst>
                  <a:path w="18536" h="30898" extrusionOk="0">
                    <a:moveTo>
                      <a:pt x="5287" y="1"/>
                    </a:moveTo>
                    <a:cubicBezTo>
                      <a:pt x="5219" y="1"/>
                      <a:pt x="5151" y="32"/>
                      <a:pt x="5107" y="91"/>
                    </a:cubicBezTo>
                    <a:cubicBezTo>
                      <a:pt x="270" y="6586"/>
                      <a:pt x="1" y="15504"/>
                      <a:pt x="4441" y="22282"/>
                    </a:cubicBezTo>
                    <a:cubicBezTo>
                      <a:pt x="7563" y="27053"/>
                      <a:pt x="12607" y="30190"/>
                      <a:pt x="18271" y="30894"/>
                    </a:cubicBezTo>
                    <a:cubicBezTo>
                      <a:pt x="18280" y="30898"/>
                      <a:pt x="18288" y="30898"/>
                      <a:pt x="18300" y="30898"/>
                    </a:cubicBezTo>
                    <a:cubicBezTo>
                      <a:pt x="18412" y="30898"/>
                      <a:pt x="18507" y="30815"/>
                      <a:pt x="18519" y="30699"/>
                    </a:cubicBezTo>
                    <a:cubicBezTo>
                      <a:pt x="18536" y="30575"/>
                      <a:pt x="18449" y="30463"/>
                      <a:pt x="18325" y="30451"/>
                    </a:cubicBezTo>
                    <a:cubicBezTo>
                      <a:pt x="12793" y="29764"/>
                      <a:pt x="7865" y="26697"/>
                      <a:pt x="4813" y="22037"/>
                    </a:cubicBezTo>
                    <a:cubicBezTo>
                      <a:pt x="480" y="15414"/>
                      <a:pt x="741" y="6703"/>
                      <a:pt x="5466" y="360"/>
                    </a:cubicBezTo>
                    <a:cubicBezTo>
                      <a:pt x="5541" y="261"/>
                      <a:pt x="5520" y="120"/>
                      <a:pt x="5421" y="45"/>
                    </a:cubicBezTo>
                    <a:cubicBezTo>
                      <a:pt x="5380" y="15"/>
                      <a:pt x="5333" y="1"/>
                      <a:pt x="5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2"/>
              <p:cNvSpPr/>
              <p:nvPr/>
            </p:nvSpPr>
            <p:spPr>
              <a:xfrm>
                <a:off x="3810950" y="3370400"/>
                <a:ext cx="10720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1024" extrusionOk="0">
                    <a:moveTo>
                      <a:pt x="4039" y="0"/>
                    </a:moveTo>
                    <a:cubicBezTo>
                      <a:pt x="4022" y="0"/>
                      <a:pt x="4004" y="2"/>
                      <a:pt x="3986" y="7"/>
                    </a:cubicBezTo>
                    <a:cubicBezTo>
                      <a:pt x="2754" y="321"/>
                      <a:pt x="1489" y="515"/>
                      <a:pt x="219" y="573"/>
                    </a:cubicBezTo>
                    <a:cubicBezTo>
                      <a:pt x="95" y="581"/>
                      <a:pt x="1" y="684"/>
                      <a:pt x="5" y="808"/>
                    </a:cubicBezTo>
                    <a:cubicBezTo>
                      <a:pt x="13" y="928"/>
                      <a:pt x="112" y="1024"/>
                      <a:pt x="228" y="1024"/>
                    </a:cubicBezTo>
                    <a:lnTo>
                      <a:pt x="240" y="1024"/>
                    </a:lnTo>
                    <a:cubicBezTo>
                      <a:pt x="1539" y="957"/>
                      <a:pt x="2837" y="763"/>
                      <a:pt x="4098" y="440"/>
                    </a:cubicBezTo>
                    <a:cubicBezTo>
                      <a:pt x="4218" y="411"/>
                      <a:pt x="4287" y="287"/>
                      <a:pt x="4259" y="167"/>
                    </a:cubicBezTo>
                    <a:cubicBezTo>
                      <a:pt x="4231" y="69"/>
                      <a:pt x="4142" y="0"/>
                      <a:pt x="4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3938200" y="2569000"/>
                <a:ext cx="406425" cy="803125"/>
              </a:xfrm>
              <a:custGeom>
                <a:avLst/>
                <a:gdLst/>
                <a:ahLst/>
                <a:cxnLst/>
                <a:rect l="l" t="t" r="r" b="b"/>
                <a:pathLst>
                  <a:path w="16257" h="32125" extrusionOk="0">
                    <a:moveTo>
                      <a:pt x="7783" y="0"/>
                    </a:moveTo>
                    <a:cubicBezTo>
                      <a:pt x="7725" y="0"/>
                      <a:pt x="7668" y="22"/>
                      <a:pt x="7624" y="65"/>
                    </a:cubicBezTo>
                    <a:cubicBezTo>
                      <a:pt x="7538" y="152"/>
                      <a:pt x="7533" y="292"/>
                      <a:pt x="7620" y="384"/>
                    </a:cubicBezTo>
                    <a:cubicBezTo>
                      <a:pt x="8517" y="1285"/>
                      <a:pt x="9328" y="2286"/>
                      <a:pt x="10034" y="3361"/>
                    </a:cubicBezTo>
                    <a:cubicBezTo>
                      <a:pt x="15749" y="12089"/>
                      <a:pt x="13297" y="23843"/>
                      <a:pt x="4569" y="29557"/>
                    </a:cubicBezTo>
                    <a:cubicBezTo>
                      <a:pt x="3196" y="30458"/>
                      <a:pt x="1720" y="31173"/>
                      <a:pt x="178" y="31686"/>
                    </a:cubicBezTo>
                    <a:cubicBezTo>
                      <a:pt x="62" y="31723"/>
                      <a:pt x="0" y="31851"/>
                      <a:pt x="37" y="31971"/>
                    </a:cubicBezTo>
                    <a:cubicBezTo>
                      <a:pt x="71" y="32063"/>
                      <a:pt x="157" y="32124"/>
                      <a:pt x="248" y="32124"/>
                    </a:cubicBezTo>
                    <a:cubicBezTo>
                      <a:pt x="273" y="32124"/>
                      <a:pt x="298" y="32120"/>
                      <a:pt x="323" y="32112"/>
                    </a:cubicBezTo>
                    <a:cubicBezTo>
                      <a:pt x="1897" y="31587"/>
                      <a:pt x="3411" y="30851"/>
                      <a:pt x="4813" y="29933"/>
                    </a:cubicBezTo>
                    <a:cubicBezTo>
                      <a:pt x="13751" y="24083"/>
                      <a:pt x="16257" y="12051"/>
                      <a:pt x="10406" y="3116"/>
                    </a:cubicBezTo>
                    <a:cubicBezTo>
                      <a:pt x="9687" y="2017"/>
                      <a:pt x="8856" y="991"/>
                      <a:pt x="7942" y="65"/>
                    </a:cubicBezTo>
                    <a:cubicBezTo>
                      <a:pt x="7899" y="22"/>
                      <a:pt x="7841" y="0"/>
                      <a:pt x="7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5450100" y="2385275"/>
                <a:ext cx="1053900" cy="1053825"/>
              </a:xfrm>
              <a:custGeom>
                <a:avLst/>
                <a:gdLst/>
                <a:ahLst/>
                <a:cxnLst/>
                <a:rect l="l" t="t" r="r" b="b"/>
                <a:pathLst>
                  <a:path w="42156" h="42153" extrusionOk="0">
                    <a:moveTo>
                      <a:pt x="21077" y="1"/>
                    </a:moveTo>
                    <a:cubicBezTo>
                      <a:pt x="9439" y="1"/>
                      <a:pt x="0" y="9436"/>
                      <a:pt x="0" y="21075"/>
                    </a:cubicBezTo>
                    <a:cubicBezTo>
                      <a:pt x="0" y="32718"/>
                      <a:pt x="9439" y="42152"/>
                      <a:pt x="21077" y="42152"/>
                    </a:cubicBezTo>
                    <a:cubicBezTo>
                      <a:pt x="32721" y="42152"/>
                      <a:pt x="42156" y="32718"/>
                      <a:pt x="42156" y="21075"/>
                    </a:cubicBezTo>
                    <a:cubicBezTo>
                      <a:pt x="42156" y="9436"/>
                      <a:pt x="32721" y="1"/>
                      <a:pt x="2107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5442650" y="2377750"/>
                <a:ext cx="1068800" cy="1068900"/>
              </a:xfrm>
              <a:custGeom>
                <a:avLst/>
                <a:gdLst/>
                <a:ahLst/>
                <a:cxnLst/>
                <a:rect l="l" t="t" r="r" b="b"/>
                <a:pathLst>
                  <a:path w="42752" h="42756" extrusionOk="0">
                    <a:moveTo>
                      <a:pt x="21375" y="599"/>
                    </a:moveTo>
                    <a:cubicBezTo>
                      <a:pt x="32832" y="599"/>
                      <a:pt x="42156" y="9919"/>
                      <a:pt x="42156" y="21376"/>
                    </a:cubicBezTo>
                    <a:cubicBezTo>
                      <a:pt x="42156" y="32837"/>
                      <a:pt x="32832" y="42156"/>
                      <a:pt x="21375" y="42156"/>
                    </a:cubicBezTo>
                    <a:cubicBezTo>
                      <a:pt x="9918" y="42156"/>
                      <a:pt x="600" y="32837"/>
                      <a:pt x="600" y="21376"/>
                    </a:cubicBezTo>
                    <a:cubicBezTo>
                      <a:pt x="600" y="9919"/>
                      <a:pt x="9918" y="599"/>
                      <a:pt x="21375" y="599"/>
                    </a:cubicBezTo>
                    <a:close/>
                    <a:moveTo>
                      <a:pt x="21375" y="0"/>
                    </a:moveTo>
                    <a:cubicBezTo>
                      <a:pt x="9588" y="0"/>
                      <a:pt x="0" y="9593"/>
                      <a:pt x="0" y="21376"/>
                    </a:cubicBezTo>
                    <a:cubicBezTo>
                      <a:pt x="0" y="33163"/>
                      <a:pt x="9588" y="42756"/>
                      <a:pt x="21375" y="42756"/>
                    </a:cubicBezTo>
                    <a:cubicBezTo>
                      <a:pt x="33163" y="42756"/>
                      <a:pt x="42751" y="33163"/>
                      <a:pt x="42751" y="21376"/>
                    </a:cubicBezTo>
                    <a:cubicBezTo>
                      <a:pt x="42751" y="9593"/>
                      <a:pt x="33163" y="0"/>
                      <a:pt x="213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5597375" y="3206200"/>
                <a:ext cx="134925" cy="119200"/>
              </a:xfrm>
              <a:custGeom>
                <a:avLst/>
                <a:gdLst/>
                <a:ahLst/>
                <a:cxnLst/>
                <a:rect l="l" t="t" r="r" b="b"/>
                <a:pathLst>
                  <a:path w="5397" h="4768" extrusionOk="0">
                    <a:moveTo>
                      <a:pt x="250" y="1"/>
                    </a:moveTo>
                    <a:cubicBezTo>
                      <a:pt x="201" y="1"/>
                      <a:pt x="153" y="17"/>
                      <a:pt x="112" y="50"/>
                    </a:cubicBezTo>
                    <a:cubicBezTo>
                      <a:pt x="17" y="129"/>
                      <a:pt x="0" y="270"/>
                      <a:pt x="79" y="369"/>
                    </a:cubicBezTo>
                    <a:cubicBezTo>
                      <a:pt x="1464" y="2096"/>
                      <a:pt x="3130" y="3569"/>
                      <a:pt x="5024" y="4735"/>
                    </a:cubicBezTo>
                    <a:cubicBezTo>
                      <a:pt x="5061" y="4756"/>
                      <a:pt x="5103" y="4768"/>
                      <a:pt x="5139" y="4768"/>
                    </a:cubicBezTo>
                    <a:cubicBezTo>
                      <a:pt x="5218" y="4768"/>
                      <a:pt x="5288" y="4726"/>
                      <a:pt x="5330" y="4660"/>
                    </a:cubicBezTo>
                    <a:cubicBezTo>
                      <a:pt x="5396" y="4552"/>
                      <a:pt x="5363" y="4416"/>
                      <a:pt x="5259" y="4350"/>
                    </a:cubicBezTo>
                    <a:cubicBezTo>
                      <a:pt x="3407" y="3213"/>
                      <a:pt x="1783" y="1779"/>
                      <a:pt x="426" y="87"/>
                    </a:cubicBezTo>
                    <a:cubicBezTo>
                      <a:pt x="381" y="30"/>
                      <a:pt x="316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5750875" y="3311575"/>
                <a:ext cx="487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19508" h="3389" extrusionOk="0">
                    <a:moveTo>
                      <a:pt x="19252" y="1"/>
                    </a:moveTo>
                    <a:cubicBezTo>
                      <a:pt x="19211" y="1"/>
                      <a:pt x="19170" y="12"/>
                      <a:pt x="19135" y="36"/>
                    </a:cubicBezTo>
                    <a:cubicBezTo>
                      <a:pt x="18664" y="329"/>
                      <a:pt x="18171" y="610"/>
                      <a:pt x="17675" y="863"/>
                    </a:cubicBezTo>
                    <a:cubicBezTo>
                      <a:pt x="14975" y="2248"/>
                      <a:pt x="12012" y="2940"/>
                      <a:pt x="9048" y="2940"/>
                    </a:cubicBezTo>
                    <a:cubicBezTo>
                      <a:pt x="6064" y="2940"/>
                      <a:pt x="3078" y="2238"/>
                      <a:pt x="356" y="833"/>
                    </a:cubicBezTo>
                    <a:cubicBezTo>
                      <a:pt x="324" y="818"/>
                      <a:pt x="291" y="810"/>
                      <a:pt x="257" y="810"/>
                    </a:cubicBezTo>
                    <a:cubicBezTo>
                      <a:pt x="175" y="810"/>
                      <a:pt x="95" y="854"/>
                      <a:pt x="54" y="933"/>
                    </a:cubicBezTo>
                    <a:cubicBezTo>
                      <a:pt x="1" y="1041"/>
                      <a:pt x="41" y="1177"/>
                      <a:pt x="153" y="1235"/>
                    </a:cubicBezTo>
                    <a:cubicBezTo>
                      <a:pt x="2936" y="2669"/>
                      <a:pt x="5995" y="3389"/>
                      <a:pt x="9050" y="3389"/>
                    </a:cubicBezTo>
                    <a:cubicBezTo>
                      <a:pt x="12082" y="3389"/>
                      <a:pt x="15116" y="2682"/>
                      <a:pt x="17878" y="1264"/>
                    </a:cubicBezTo>
                    <a:cubicBezTo>
                      <a:pt x="18391" y="1003"/>
                      <a:pt x="18891" y="718"/>
                      <a:pt x="19370" y="417"/>
                    </a:cubicBezTo>
                    <a:cubicBezTo>
                      <a:pt x="19478" y="350"/>
                      <a:pt x="19507" y="209"/>
                      <a:pt x="19441" y="106"/>
                    </a:cubicBezTo>
                    <a:cubicBezTo>
                      <a:pt x="19399" y="37"/>
                      <a:pt x="19325" y="1"/>
                      <a:pt x="19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6079575" y="2440425"/>
                <a:ext cx="420800" cy="802600"/>
              </a:xfrm>
              <a:custGeom>
                <a:avLst/>
                <a:gdLst/>
                <a:ahLst/>
                <a:cxnLst/>
                <a:rect l="l" t="t" r="r" b="b"/>
                <a:pathLst>
                  <a:path w="16832" h="32104" extrusionOk="0">
                    <a:moveTo>
                      <a:pt x="246" y="0"/>
                    </a:moveTo>
                    <a:cubicBezTo>
                      <a:pt x="145" y="0"/>
                      <a:pt x="54" y="70"/>
                      <a:pt x="29" y="172"/>
                    </a:cubicBezTo>
                    <a:cubicBezTo>
                      <a:pt x="0" y="292"/>
                      <a:pt x="75" y="416"/>
                      <a:pt x="199" y="441"/>
                    </a:cubicBezTo>
                    <a:cubicBezTo>
                      <a:pt x="5627" y="1714"/>
                      <a:pt x="10200" y="5283"/>
                      <a:pt x="12738" y="10244"/>
                    </a:cubicBezTo>
                    <a:cubicBezTo>
                      <a:pt x="16348" y="17285"/>
                      <a:pt x="15162" y="25922"/>
                      <a:pt x="9790" y="31727"/>
                    </a:cubicBezTo>
                    <a:cubicBezTo>
                      <a:pt x="9704" y="31818"/>
                      <a:pt x="9712" y="31958"/>
                      <a:pt x="9803" y="32046"/>
                    </a:cubicBezTo>
                    <a:cubicBezTo>
                      <a:pt x="9844" y="32082"/>
                      <a:pt x="9899" y="32103"/>
                      <a:pt x="9956" y="32103"/>
                    </a:cubicBezTo>
                    <a:cubicBezTo>
                      <a:pt x="10014" y="32103"/>
                      <a:pt x="10076" y="32078"/>
                      <a:pt x="10117" y="32033"/>
                    </a:cubicBezTo>
                    <a:cubicBezTo>
                      <a:pt x="15620" y="26088"/>
                      <a:pt x="16832" y="17248"/>
                      <a:pt x="13139" y="10038"/>
                    </a:cubicBezTo>
                    <a:cubicBezTo>
                      <a:pt x="10539" y="4960"/>
                      <a:pt x="5859" y="1305"/>
                      <a:pt x="298" y="7"/>
                    </a:cubicBezTo>
                    <a:cubicBezTo>
                      <a:pt x="281" y="2"/>
                      <a:pt x="263" y="0"/>
                      <a:pt x="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5902200" y="2427800"/>
                <a:ext cx="10812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325" h="649" extrusionOk="0">
                    <a:moveTo>
                      <a:pt x="3002" y="1"/>
                    </a:moveTo>
                    <a:cubicBezTo>
                      <a:pt x="2068" y="1"/>
                      <a:pt x="1133" y="68"/>
                      <a:pt x="211" y="202"/>
                    </a:cubicBezTo>
                    <a:cubicBezTo>
                      <a:pt x="87" y="219"/>
                      <a:pt x="1" y="334"/>
                      <a:pt x="20" y="454"/>
                    </a:cubicBezTo>
                    <a:cubicBezTo>
                      <a:pt x="37" y="566"/>
                      <a:pt x="133" y="648"/>
                      <a:pt x="240" y="648"/>
                    </a:cubicBezTo>
                    <a:cubicBezTo>
                      <a:pt x="253" y="648"/>
                      <a:pt x="265" y="648"/>
                      <a:pt x="273" y="645"/>
                    </a:cubicBezTo>
                    <a:cubicBezTo>
                      <a:pt x="1165" y="515"/>
                      <a:pt x="2069" y="450"/>
                      <a:pt x="2973" y="450"/>
                    </a:cubicBezTo>
                    <a:cubicBezTo>
                      <a:pt x="3343" y="450"/>
                      <a:pt x="3712" y="461"/>
                      <a:pt x="4081" y="483"/>
                    </a:cubicBezTo>
                    <a:cubicBezTo>
                      <a:pt x="4086" y="483"/>
                      <a:pt x="4091" y="483"/>
                      <a:pt x="4096" y="483"/>
                    </a:cubicBezTo>
                    <a:cubicBezTo>
                      <a:pt x="4206" y="483"/>
                      <a:pt x="4309" y="391"/>
                      <a:pt x="4317" y="272"/>
                    </a:cubicBezTo>
                    <a:cubicBezTo>
                      <a:pt x="4325" y="148"/>
                      <a:pt x="4230" y="40"/>
                      <a:pt x="4106" y="32"/>
                    </a:cubicBezTo>
                    <a:cubicBezTo>
                      <a:pt x="3739" y="11"/>
                      <a:pt x="3370" y="1"/>
                      <a:pt x="3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5476425" y="2438825"/>
                <a:ext cx="404725" cy="778675"/>
              </a:xfrm>
              <a:custGeom>
                <a:avLst/>
                <a:gdLst/>
                <a:ahLst/>
                <a:cxnLst/>
                <a:rect l="l" t="t" r="r" b="b"/>
                <a:pathLst>
                  <a:path w="16189" h="31147" extrusionOk="0">
                    <a:moveTo>
                      <a:pt x="15941" y="0"/>
                    </a:moveTo>
                    <a:cubicBezTo>
                      <a:pt x="15925" y="0"/>
                      <a:pt x="15910" y="2"/>
                      <a:pt x="15894" y="5"/>
                    </a:cubicBezTo>
                    <a:cubicBezTo>
                      <a:pt x="14269" y="360"/>
                      <a:pt x="12685" y="931"/>
                      <a:pt x="11193" y="1696"/>
                    </a:cubicBezTo>
                    <a:cubicBezTo>
                      <a:pt x="6588" y="4057"/>
                      <a:pt x="3176" y="8067"/>
                      <a:pt x="1589" y="12991"/>
                    </a:cubicBezTo>
                    <a:cubicBezTo>
                      <a:pt x="1" y="17916"/>
                      <a:pt x="427" y="23162"/>
                      <a:pt x="2783" y="27768"/>
                    </a:cubicBezTo>
                    <a:cubicBezTo>
                      <a:pt x="3383" y="28938"/>
                      <a:pt x="4102" y="30047"/>
                      <a:pt x="4917" y="31064"/>
                    </a:cubicBezTo>
                    <a:cubicBezTo>
                      <a:pt x="4958" y="31117"/>
                      <a:pt x="5025" y="31146"/>
                      <a:pt x="5090" y="31146"/>
                    </a:cubicBezTo>
                    <a:cubicBezTo>
                      <a:pt x="5140" y="31146"/>
                      <a:pt x="5190" y="31129"/>
                      <a:pt x="5231" y="31097"/>
                    </a:cubicBezTo>
                    <a:cubicBezTo>
                      <a:pt x="5327" y="31018"/>
                      <a:pt x="5342" y="30877"/>
                      <a:pt x="5264" y="30782"/>
                    </a:cubicBezTo>
                    <a:cubicBezTo>
                      <a:pt x="4470" y="29790"/>
                      <a:pt x="3772" y="28707"/>
                      <a:pt x="3184" y="27562"/>
                    </a:cubicBezTo>
                    <a:cubicBezTo>
                      <a:pt x="882" y="23063"/>
                      <a:pt x="464" y="17937"/>
                      <a:pt x="2014" y="13128"/>
                    </a:cubicBezTo>
                    <a:cubicBezTo>
                      <a:pt x="3569" y="8319"/>
                      <a:pt x="6897" y="4400"/>
                      <a:pt x="11395" y="2093"/>
                    </a:cubicBezTo>
                    <a:cubicBezTo>
                      <a:pt x="12855" y="1349"/>
                      <a:pt x="14402" y="790"/>
                      <a:pt x="15990" y="443"/>
                    </a:cubicBezTo>
                    <a:cubicBezTo>
                      <a:pt x="16109" y="418"/>
                      <a:pt x="16188" y="299"/>
                      <a:pt x="16158" y="179"/>
                    </a:cubicBezTo>
                    <a:cubicBezTo>
                      <a:pt x="16137" y="71"/>
                      <a:pt x="16044" y="0"/>
                      <a:pt x="15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3266325" y="4310325"/>
                <a:ext cx="1053925" cy="1053925"/>
              </a:xfrm>
              <a:custGeom>
                <a:avLst/>
                <a:gdLst/>
                <a:ahLst/>
                <a:cxnLst/>
                <a:rect l="l" t="t" r="r" b="b"/>
                <a:pathLst>
                  <a:path w="42157" h="42157" extrusionOk="0">
                    <a:moveTo>
                      <a:pt x="21078" y="1"/>
                    </a:moveTo>
                    <a:cubicBezTo>
                      <a:pt x="9440" y="1"/>
                      <a:pt x="0" y="9440"/>
                      <a:pt x="0" y="21079"/>
                    </a:cubicBezTo>
                    <a:cubicBezTo>
                      <a:pt x="0" y="32721"/>
                      <a:pt x="9440" y="42157"/>
                      <a:pt x="21078" y="42157"/>
                    </a:cubicBezTo>
                    <a:cubicBezTo>
                      <a:pt x="32717" y="42157"/>
                      <a:pt x="42156" y="32721"/>
                      <a:pt x="42156" y="21079"/>
                    </a:cubicBezTo>
                    <a:cubicBezTo>
                      <a:pt x="42156" y="9440"/>
                      <a:pt x="32717" y="1"/>
                      <a:pt x="210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3258875" y="4302875"/>
                <a:ext cx="1068825" cy="1068825"/>
              </a:xfrm>
              <a:custGeom>
                <a:avLst/>
                <a:gdLst/>
                <a:ahLst/>
                <a:cxnLst/>
                <a:rect l="l" t="t" r="r" b="b"/>
                <a:pathLst>
                  <a:path w="42753" h="42753" extrusionOk="0">
                    <a:moveTo>
                      <a:pt x="21376" y="600"/>
                    </a:moveTo>
                    <a:cubicBezTo>
                      <a:pt x="32833" y="600"/>
                      <a:pt x="42157" y="9920"/>
                      <a:pt x="42157" y="21377"/>
                    </a:cubicBezTo>
                    <a:cubicBezTo>
                      <a:pt x="42157" y="32834"/>
                      <a:pt x="32833" y="42157"/>
                      <a:pt x="21376" y="42157"/>
                    </a:cubicBezTo>
                    <a:cubicBezTo>
                      <a:pt x="9919" y="42157"/>
                      <a:pt x="601" y="32834"/>
                      <a:pt x="601" y="21377"/>
                    </a:cubicBezTo>
                    <a:cubicBezTo>
                      <a:pt x="601" y="9920"/>
                      <a:pt x="9919" y="600"/>
                      <a:pt x="21376" y="600"/>
                    </a:cubicBezTo>
                    <a:close/>
                    <a:moveTo>
                      <a:pt x="21376" y="1"/>
                    </a:moveTo>
                    <a:cubicBezTo>
                      <a:pt x="9589" y="1"/>
                      <a:pt x="0" y="9589"/>
                      <a:pt x="0" y="21377"/>
                    </a:cubicBezTo>
                    <a:cubicBezTo>
                      <a:pt x="0" y="33164"/>
                      <a:pt x="9589" y="42753"/>
                      <a:pt x="21376" y="42753"/>
                    </a:cubicBezTo>
                    <a:cubicBezTo>
                      <a:pt x="33164" y="42753"/>
                      <a:pt x="42752" y="33164"/>
                      <a:pt x="42752" y="21377"/>
                    </a:cubicBezTo>
                    <a:cubicBezTo>
                      <a:pt x="42752" y="9589"/>
                      <a:pt x="33164" y="1"/>
                      <a:pt x="2137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3538700" y="4362725"/>
                <a:ext cx="1642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6570" h="2834" extrusionOk="0">
                    <a:moveTo>
                      <a:pt x="6325" y="1"/>
                    </a:moveTo>
                    <a:cubicBezTo>
                      <a:pt x="6310" y="1"/>
                      <a:pt x="6295" y="2"/>
                      <a:pt x="6281" y="5"/>
                    </a:cubicBezTo>
                    <a:cubicBezTo>
                      <a:pt x="4105" y="452"/>
                      <a:pt x="2039" y="1262"/>
                      <a:pt x="140" y="2419"/>
                    </a:cubicBezTo>
                    <a:cubicBezTo>
                      <a:pt x="33" y="2482"/>
                      <a:pt x="0" y="2618"/>
                      <a:pt x="62" y="2726"/>
                    </a:cubicBezTo>
                    <a:cubicBezTo>
                      <a:pt x="108" y="2796"/>
                      <a:pt x="182" y="2833"/>
                      <a:pt x="256" y="2833"/>
                    </a:cubicBezTo>
                    <a:cubicBezTo>
                      <a:pt x="293" y="2833"/>
                      <a:pt x="335" y="2825"/>
                      <a:pt x="372" y="2800"/>
                    </a:cubicBezTo>
                    <a:cubicBezTo>
                      <a:pt x="2228" y="1671"/>
                      <a:pt x="4246" y="881"/>
                      <a:pt x="6371" y="448"/>
                    </a:cubicBezTo>
                    <a:cubicBezTo>
                      <a:pt x="6491" y="423"/>
                      <a:pt x="6569" y="303"/>
                      <a:pt x="6544" y="183"/>
                    </a:cubicBezTo>
                    <a:cubicBezTo>
                      <a:pt x="6523" y="74"/>
                      <a:pt x="6429" y="1"/>
                      <a:pt x="6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3309000" y="4442175"/>
                <a:ext cx="212450" cy="443075"/>
              </a:xfrm>
              <a:custGeom>
                <a:avLst/>
                <a:gdLst/>
                <a:ahLst/>
                <a:cxnLst/>
                <a:rect l="l" t="t" r="r" b="b"/>
                <a:pathLst>
                  <a:path w="8498" h="17723" extrusionOk="0">
                    <a:moveTo>
                      <a:pt x="8243" y="1"/>
                    </a:moveTo>
                    <a:cubicBezTo>
                      <a:pt x="8197" y="1"/>
                      <a:pt x="8152" y="15"/>
                      <a:pt x="8113" y="44"/>
                    </a:cubicBezTo>
                    <a:cubicBezTo>
                      <a:pt x="3031" y="3678"/>
                      <a:pt x="1" y="9570"/>
                      <a:pt x="1" y="15805"/>
                    </a:cubicBezTo>
                    <a:cubicBezTo>
                      <a:pt x="1" y="16375"/>
                      <a:pt x="26" y="16954"/>
                      <a:pt x="75" y="17520"/>
                    </a:cubicBezTo>
                    <a:cubicBezTo>
                      <a:pt x="88" y="17637"/>
                      <a:pt x="183" y="17723"/>
                      <a:pt x="298" y="17723"/>
                    </a:cubicBezTo>
                    <a:lnTo>
                      <a:pt x="319" y="17723"/>
                    </a:lnTo>
                    <a:cubicBezTo>
                      <a:pt x="443" y="17711"/>
                      <a:pt x="535" y="17603"/>
                      <a:pt x="522" y="17479"/>
                    </a:cubicBezTo>
                    <a:cubicBezTo>
                      <a:pt x="472" y="16925"/>
                      <a:pt x="447" y="16362"/>
                      <a:pt x="447" y="15805"/>
                    </a:cubicBezTo>
                    <a:cubicBezTo>
                      <a:pt x="447" y="9714"/>
                      <a:pt x="3412" y="3955"/>
                      <a:pt x="8374" y="407"/>
                    </a:cubicBezTo>
                    <a:cubicBezTo>
                      <a:pt x="8473" y="333"/>
                      <a:pt x="8498" y="197"/>
                      <a:pt x="8423" y="94"/>
                    </a:cubicBezTo>
                    <a:cubicBezTo>
                      <a:pt x="8381" y="34"/>
                      <a:pt x="8312" y="1"/>
                      <a:pt x="82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3337325" y="4996125"/>
                <a:ext cx="827550" cy="325450"/>
              </a:xfrm>
              <a:custGeom>
                <a:avLst/>
                <a:gdLst/>
                <a:ahLst/>
                <a:cxnLst/>
                <a:rect l="l" t="t" r="r" b="b"/>
                <a:pathLst>
                  <a:path w="33102" h="13018" extrusionOk="0">
                    <a:moveTo>
                      <a:pt x="252" y="1"/>
                    </a:moveTo>
                    <a:cubicBezTo>
                      <a:pt x="226" y="1"/>
                      <a:pt x="200" y="5"/>
                      <a:pt x="175" y="14"/>
                    </a:cubicBezTo>
                    <a:cubicBezTo>
                      <a:pt x="58" y="55"/>
                      <a:pt x="1" y="188"/>
                      <a:pt x="43" y="303"/>
                    </a:cubicBezTo>
                    <a:cubicBezTo>
                      <a:pt x="2825" y="7907"/>
                      <a:pt x="10134" y="13017"/>
                      <a:pt x="18238" y="13017"/>
                    </a:cubicBezTo>
                    <a:cubicBezTo>
                      <a:pt x="23944" y="13017"/>
                      <a:pt x="29331" y="10520"/>
                      <a:pt x="33019" y="6166"/>
                    </a:cubicBezTo>
                    <a:cubicBezTo>
                      <a:pt x="33102" y="6071"/>
                      <a:pt x="33090" y="5930"/>
                      <a:pt x="32995" y="5848"/>
                    </a:cubicBezTo>
                    <a:cubicBezTo>
                      <a:pt x="32952" y="5813"/>
                      <a:pt x="32901" y="5796"/>
                      <a:pt x="32851" y="5796"/>
                    </a:cubicBezTo>
                    <a:cubicBezTo>
                      <a:pt x="32787" y="5796"/>
                      <a:pt x="32724" y="5824"/>
                      <a:pt x="32680" y="5877"/>
                    </a:cubicBezTo>
                    <a:cubicBezTo>
                      <a:pt x="29075" y="10131"/>
                      <a:pt x="23808" y="12571"/>
                      <a:pt x="18238" y="12571"/>
                    </a:cubicBezTo>
                    <a:cubicBezTo>
                      <a:pt x="10325" y="12571"/>
                      <a:pt x="3180" y="7576"/>
                      <a:pt x="464" y="146"/>
                    </a:cubicBezTo>
                    <a:cubicBezTo>
                      <a:pt x="429" y="56"/>
                      <a:pt x="343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4199675" y="4986525"/>
                <a:ext cx="529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3950" extrusionOk="0">
                    <a:moveTo>
                      <a:pt x="1865" y="0"/>
                    </a:moveTo>
                    <a:cubicBezTo>
                      <a:pt x="1771" y="0"/>
                      <a:pt x="1685" y="59"/>
                      <a:pt x="1655" y="150"/>
                    </a:cubicBezTo>
                    <a:cubicBezTo>
                      <a:pt x="1246" y="1353"/>
                      <a:pt x="708" y="2515"/>
                      <a:pt x="63" y="3614"/>
                    </a:cubicBezTo>
                    <a:cubicBezTo>
                      <a:pt x="1" y="3718"/>
                      <a:pt x="39" y="3858"/>
                      <a:pt x="142" y="3921"/>
                    </a:cubicBezTo>
                    <a:cubicBezTo>
                      <a:pt x="179" y="3941"/>
                      <a:pt x="220" y="3950"/>
                      <a:pt x="258" y="3950"/>
                    </a:cubicBezTo>
                    <a:cubicBezTo>
                      <a:pt x="336" y="3950"/>
                      <a:pt x="411" y="3912"/>
                      <a:pt x="452" y="3838"/>
                    </a:cubicBezTo>
                    <a:cubicBezTo>
                      <a:pt x="1109" y="2717"/>
                      <a:pt x="1659" y="1523"/>
                      <a:pt x="2077" y="294"/>
                    </a:cubicBezTo>
                    <a:cubicBezTo>
                      <a:pt x="2118" y="179"/>
                      <a:pt x="2056" y="51"/>
                      <a:pt x="1941" y="13"/>
                    </a:cubicBezTo>
                    <a:cubicBezTo>
                      <a:pt x="1915" y="5"/>
                      <a:pt x="1890" y="0"/>
                      <a:pt x="18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3690650" y="4353025"/>
                <a:ext cx="586900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3476" h="24493" extrusionOk="0">
                    <a:moveTo>
                      <a:pt x="4105" y="0"/>
                    </a:moveTo>
                    <a:cubicBezTo>
                      <a:pt x="2790" y="0"/>
                      <a:pt x="1480" y="132"/>
                      <a:pt x="203" y="393"/>
                    </a:cubicBezTo>
                    <a:cubicBezTo>
                      <a:pt x="78" y="418"/>
                      <a:pt x="0" y="538"/>
                      <a:pt x="29" y="658"/>
                    </a:cubicBezTo>
                    <a:cubicBezTo>
                      <a:pt x="47" y="767"/>
                      <a:pt x="138" y="840"/>
                      <a:pt x="246" y="840"/>
                    </a:cubicBezTo>
                    <a:cubicBezTo>
                      <a:pt x="261" y="840"/>
                      <a:pt x="277" y="839"/>
                      <a:pt x="293" y="836"/>
                    </a:cubicBezTo>
                    <a:cubicBezTo>
                      <a:pt x="1538" y="579"/>
                      <a:pt x="2823" y="451"/>
                      <a:pt x="4105" y="451"/>
                    </a:cubicBezTo>
                    <a:cubicBezTo>
                      <a:pt x="14541" y="451"/>
                      <a:pt x="23029" y="8939"/>
                      <a:pt x="23029" y="19371"/>
                    </a:cubicBezTo>
                    <a:cubicBezTo>
                      <a:pt x="23029" y="21012"/>
                      <a:pt x="22818" y="22637"/>
                      <a:pt x="22401" y="24212"/>
                    </a:cubicBezTo>
                    <a:cubicBezTo>
                      <a:pt x="22371" y="24332"/>
                      <a:pt x="22442" y="24452"/>
                      <a:pt x="22562" y="24485"/>
                    </a:cubicBezTo>
                    <a:cubicBezTo>
                      <a:pt x="22583" y="24489"/>
                      <a:pt x="22599" y="24493"/>
                      <a:pt x="22619" y="24493"/>
                    </a:cubicBezTo>
                    <a:cubicBezTo>
                      <a:pt x="22719" y="24493"/>
                      <a:pt x="22810" y="24427"/>
                      <a:pt x="22835" y="24324"/>
                    </a:cubicBezTo>
                    <a:cubicBezTo>
                      <a:pt x="23260" y="22716"/>
                      <a:pt x="23476" y="21050"/>
                      <a:pt x="23476" y="19371"/>
                    </a:cubicBezTo>
                    <a:cubicBezTo>
                      <a:pt x="23476" y="8691"/>
                      <a:pt x="14785" y="0"/>
                      <a:pt x="4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1115425" y="2385275"/>
                <a:ext cx="1053950" cy="1053825"/>
              </a:xfrm>
              <a:custGeom>
                <a:avLst/>
                <a:gdLst/>
                <a:ahLst/>
                <a:cxnLst/>
                <a:rect l="l" t="t" r="r" b="b"/>
                <a:pathLst>
                  <a:path w="42158" h="42153" extrusionOk="0">
                    <a:moveTo>
                      <a:pt x="21079" y="1"/>
                    </a:moveTo>
                    <a:cubicBezTo>
                      <a:pt x="9436" y="1"/>
                      <a:pt x="1" y="9436"/>
                      <a:pt x="1" y="21075"/>
                    </a:cubicBezTo>
                    <a:cubicBezTo>
                      <a:pt x="1" y="32718"/>
                      <a:pt x="9436" y="42152"/>
                      <a:pt x="21079" y="42152"/>
                    </a:cubicBezTo>
                    <a:cubicBezTo>
                      <a:pt x="32717" y="42152"/>
                      <a:pt x="42157" y="32718"/>
                      <a:pt x="42157" y="21075"/>
                    </a:cubicBezTo>
                    <a:cubicBezTo>
                      <a:pt x="42157" y="9436"/>
                      <a:pt x="32717" y="1"/>
                      <a:pt x="2107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1107975" y="2377750"/>
                <a:ext cx="1068825" cy="1068900"/>
              </a:xfrm>
              <a:custGeom>
                <a:avLst/>
                <a:gdLst/>
                <a:ahLst/>
                <a:cxnLst/>
                <a:rect l="l" t="t" r="r" b="b"/>
                <a:pathLst>
                  <a:path w="42753" h="42756" extrusionOk="0">
                    <a:moveTo>
                      <a:pt x="21377" y="599"/>
                    </a:moveTo>
                    <a:cubicBezTo>
                      <a:pt x="32834" y="599"/>
                      <a:pt x="42152" y="9919"/>
                      <a:pt x="42152" y="21376"/>
                    </a:cubicBezTo>
                    <a:cubicBezTo>
                      <a:pt x="42152" y="32837"/>
                      <a:pt x="32834" y="42156"/>
                      <a:pt x="21377" y="42156"/>
                    </a:cubicBezTo>
                    <a:cubicBezTo>
                      <a:pt x="9920" y="42156"/>
                      <a:pt x="596" y="32837"/>
                      <a:pt x="596" y="21376"/>
                    </a:cubicBezTo>
                    <a:cubicBezTo>
                      <a:pt x="596" y="9919"/>
                      <a:pt x="9920" y="599"/>
                      <a:pt x="21377" y="599"/>
                    </a:cubicBezTo>
                    <a:close/>
                    <a:moveTo>
                      <a:pt x="21377" y="0"/>
                    </a:moveTo>
                    <a:cubicBezTo>
                      <a:pt x="9589" y="0"/>
                      <a:pt x="1" y="9593"/>
                      <a:pt x="1" y="21376"/>
                    </a:cubicBezTo>
                    <a:cubicBezTo>
                      <a:pt x="1" y="33163"/>
                      <a:pt x="9589" y="42756"/>
                      <a:pt x="21377" y="42756"/>
                    </a:cubicBezTo>
                    <a:cubicBezTo>
                      <a:pt x="33164" y="42756"/>
                      <a:pt x="42753" y="33163"/>
                      <a:pt x="42753" y="21376"/>
                    </a:cubicBezTo>
                    <a:cubicBezTo>
                      <a:pt x="42753" y="9593"/>
                      <a:pt x="33164" y="0"/>
                      <a:pt x="2137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1387775" y="2437650"/>
                <a:ext cx="1642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2831" extrusionOk="0">
                    <a:moveTo>
                      <a:pt x="6330" y="1"/>
                    </a:moveTo>
                    <a:cubicBezTo>
                      <a:pt x="6314" y="1"/>
                      <a:pt x="6298" y="3"/>
                      <a:pt x="6282" y="6"/>
                    </a:cubicBezTo>
                    <a:cubicBezTo>
                      <a:pt x="4107" y="449"/>
                      <a:pt x="2040" y="1259"/>
                      <a:pt x="142" y="2417"/>
                    </a:cubicBezTo>
                    <a:cubicBezTo>
                      <a:pt x="35" y="2479"/>
                      <a:pt x="1" y="2619"/>
                      <a:pt x="64" y="2722"/>
                    </a:cubicBezTo>
                    <a:cubicBezTo>
                      <a:pt x="109" y="2793"/>
                      <a:pt x="184" y="2830"/>
                      <a:pt x="258" y="2830"/>
                    </a:cubicBezTo>
                    <a:cubicBezTo>
                      <a:pt x="295" y="2830"/>
                      <a:pt x="336" y="2822"/>
                      <a:pt x="373" y="2797"/>
                    </a:cubicBezTo>
                    <a:cubicBezTo>
                      <a:pt x="2230" y="1672"/>
                      <a:pt x="4248" y="879"/>
                      <a:pt x="6372" y="445"/>
                    </a:cubicBezTo>
                    <a:cubicBezTo>
                      <a:pt x="6493" y="420"/>
                      <a:pt x="6571" y="300"/>
                      <a:pt x="6546" y="180"/>
                    </a:cubicBezTo>
                    <a:cubicBezTo>
                      <a:pt x="6525" y="76"/>
                      <a:pt x="6432" y="1"/>
                      <a:pt x="63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1158125" y="2517075"/>
                <a:ext cx="212450" cy="443150"/>
              </a:xfrm>
              <a:custGeom>
                <a:avLst/>
                <a:gdLst/>
                <a:ahLst/>
                <a:cxnLst/>
                <a:rect l="l" t="t" r="r" b="b"/>
                <a:pathLst>
                  <a:path w="8498" h="17726" extrusionOk="0">
                    <a:moveTo>
                      <a:pt x="8242" y="0"/>
                    </a:moveTo>
                    <a:cubicBezTo>
                      <a:pt x="8196" y="0"/>
                      <a:pt x="8150" y="14"/>
                      <a:pt x="8112" y="41"/>
                    </a:cubicBezTo>
                    <a:cubicBezTo>
                      <a:pt x="3031" y="3676"/>
                      <a:pt x="0" y="9567"/>
                      <a:pt x="0" y="15803"/>
                    </a:cubicBezTo>
                    <a:cubicBezTo>
                      <a:pt x="0" y="16378"/>
                      <a:pt x="25" y="16952"/>
                      <a:pt x="75" y="17519"/>
                    </a:cubicBezTo>
                    <a:cubicBezTo>
                      <a:pt x="88" y="17635"/>
                      <a:pt x="182" y="17725"/>
                      <a:pt x="298" y="17725"/>
                    </a:cubicBezTo>
                    <a:cubicBezTo>
                      <a:pt x="306" y="17725"/>
                      <a:pt x="311" y="17725"/>
                      <a:pt x="319" y="17721"/>
                    </a:cubicBezTo>
                    <a:cubicBezTo>
                      <a:pt x="443" y="17713"/>
                      <a:pt x="534" y="17601"/>
                      <a:pt x="521" y="17481"/>
                    </a:cubicBezTo>
                    <a:cubicBezTo>
                      <a:pt x="472" y="16927"/>
                      <a:pt x="447" y="16361"/>
                      <a:pt x="447" y="15803"/>
                    </a:cubicBezTo>
                    <a:cubicBezTo>
                      <a:pt x="447" y="9712"/>
                      <a:pt x="3412" y="3957"/>
                      <a:pt x="8373" y="406"/>
                    </a:cubicBezTo>
                    <a:cubicBezTo>
                      <a:pt x="8473" y="335"/>
                      <a:pt x="8497" y="195"/>
                      <a:pt x="8423" y="91"/>
                    </a:cubicBezTo>
                    <a:cubicBezTo>
                      <a:pt x="8380" y="31"/>
                      <a:pt x="8311" y="0"/>
                      <a:pt x="82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1186450" y="3071000"/>
                <a:ext cx="827550" cy="325425"/>
              </a:xfrm>
              <a:custGeom>
                <a:avLst/>
                <a:gdLst/>
                <a:ahLst/>
                <a:cxnLst/>
                <a:rect l="l" t="t" r="r" b="b"/>
                <a:pathLst>
                  <a:path w="33102" h="13017" extrusionOk="0">
                    <a:moveTo>
                      <a:pt x="247" y="0"/>
                    </a:moveTo>
                    <a:cubicBezTo>
                      <a:pt x="223" y="0"/>
                      <a:pt x="198" y="4"/>
                      <a:pt x="174" y="13"/>
                    </a:cubicBezTo>
                    <a:cubicBezTo>
                      <a:pt x="58" y="58"/>
                      <a:pt x="1" y="186"/>
                      <a:pt x="41" y="302"/>
                    </a:cubicBezTo>
                    <a:cubicBezTo>
                      <a:pt x="2825" y="7906"/>
                      <a:pt x="10134" y="13017"/>
                      <a:pt x="18238" y="13017"/>
                    </a:cubicBezTo>
                    <a:cubicBezTo>
                      <a:pt x="23940" y="13017"/>
                      <a:pt x="29331" y="10519"/>
                      <a:pt x="33019" y="6165"/>
                    </a:cubicBezTo>
                    <a:cubicBezTo>
                      <a:pt x="33101" y="6070"/>
                      <a:pt x="33089" y="5930"/>
                      <a:pt x="32994" y="5851"/>
                    </a:cubicBezTo>
                    <a:cubicBezTo>
                      <a:pt x="32952" y="5814"/>
                      <a:pt x="32900" y="5796"/>
                      <a:pt x="32849" y="5796"/>
                    </a:cubicBezTo>
                    <a:cubicBezTo>
                      <a:pt x="32785" y="5796"/>
                      <a:pt x="32723" y="5823"/>
                      <a:pt x="32680" y="5876"/>
                    </a:cubicBezTo>
                    <a:cubicBezTo>
                      <a:pt x="29071" y="10130"/>
                      <a:pt x="23807" y="12570"/>
                      <a:pt x="18238" y="12570"/>
                    </a:cubicBezTo>
                    <a:cubicBezTo>
                      <a:pt x="10324" y="12570"/>
                      <a:pt x="3180" y="7579"/>
                      <a:pt x="463" y="149"/>
                    </a:cubicBezTo>
                    <a:cubicBezTo>
                      <a:pt x="428" y="58"/>
                      <a:pt x="340" y="0"/>
                      <a:pt x="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2048800" y="3061375"/>
                <a:ext cx="5297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3954" extrusionOk="0">
                    <a:moveTo>
                      <a:pt x="1864" y="1"/>
                    </a:moveTo>
                    <a:cubicBezTo>
                      <a:pt x="1770" y="1"/>
                      <a:pt x="1684" y="60"/>
                      <a:pt x="1655" y="154"/>
                    </a:cubicBezTo>
                    <a:cubicBezTo>
                      <a:pt x="1241" y="1353"/>
                      <a:pt x="708" y="2519"/>
                      <a:pt x="63" y="3615"/>
                    </a:cubicBezTo>
                    <a:cubicBezTo>
                      <a:pt x="1" y="3722"/>
                      <a:pt x="34" y="3859"/>
                      <a:pt x="141" y="3920"/>
                    </a:cubicBezTo>
                    <a:cubicBezTo>
                      <a:pt x="178" y="3941"/>
                      <a:pt x="216" y="3954"/>
                      <a:pt x="258" y="3954"/>
                    </a:cubicBezTo>
                    <a:cubicBezTo>
                      <a:pt x="332" y="3954"/>
                      <a:pt x="406" y="3912"/>
                      <a:pt x="451" y="3842"/>
                    </a:cubicBezTo>
                    <a:cubicBezTo>
                      <a:pt x="1109" y="2722"/>
                      <a:pt x="1659" y="1527"/>
                      <a:pt x="2076" y="298"/>
                    </a:cubicBezTo>
                    <a:cubicBezTo>
                      <a:pt x="2118" y="179"/>
                      <a:pt x="2056" y="55"/>
                      <a:pt x="1939" y="14"/>
                    </a:cubicBezTo>
                    <a:cubicBezTo>
                      <a:pt x="1914" y="5"/>
                      <a:pt x="1889" y="1"/>
                      <a:pt x="18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1539725" y="2427875"/>
                <a:ext cx="586950" cy="612350"/>
              </a:xfrm>
              <a:custGeom>
                <a:avLst/>
                <a:gdLst/>
                <a:ahLst/>
                <a:cxnLst/>
                <a:rect l="l" t="t" r="r" b="b"/>
                <a:pathLst>
                  <a:path w="23478" h="24494" extrusionOk="0">
                    <a:moveTo>
                      <a:pt x="4107" y="1"/>
                    </a:moveTo>
                    <a:cubicBezTo>
                      <a:pt x="2792" y="1"/>
                      <a:pt x="1477" y="136"/>
                      <a:pt x="204" y="397"/>
                    </a:cubicBezTo>
                    <a:cubicBezTo>
                      <a:pt x="80" y="422"/>
                      <a:pt x="1" y="538"/>
                      <a:pt x="31" y="662"/>
                    </a:cubicBezTo>
                    <a:cubicBezTo>
                      <a:pt x="48" y="767"/>
                      <a:pt x="139" y="841"/>
                      <a:pt x="248" y="841"/>
                    </a:cubicBezTo>
                    <a:cubicBezTo>
                      <a:pt x="263" y="841"/>
                      <a:pt x="279" y="839"/>
                      <a:pt x="294" y="836"/>
                    </a:cubicBezTo>
                    <a:cubicBezTo>
                      <a:pt x="1539" y="579"/>
                      <a:pt x="2821" y="451"/>
                      <a:pt x="4107" y="451"/>
                    </a:cubicBezTo>
                    <a:cubicBezTo>
                      <a:pt x="14538" y="451"/>
                      <a:pt x="23027" y="8939"/>
                      <a:pt x="23027" y="19371"/>
                    </a:cubicBezTo>
                    <a:cubicBezTo>
                      <a:pt x="23027" y="21012"/>
                      <a:pt x="22819" y="22642"/>
                      <a:pt x="22402" y="24212"/>
                    </a:cubicBezTo>
                    <a:cubicBezTo>
                      <a:pt x="22373" y="24332"/>
                      <a:pt x="22443" y="24457"/>
                      <a:pt x="22563" y="24485"/>
                    </a:cubicBezTo>
                    <a:cubicBezTo>
                      <a:pt x="22584" y="24489"/>
                      <a:pt x="22600" y="24493"/>
                      <a:pt x="22621" y="24493"/>
                    </a:cubicBezTo>
                    <a:cubicBezTo>
                      <a:pt x="22720" y="24493"/>
                      <a:pt x="22811" y="24428"/>
                      <a:pt x="22836" y="24329"/>
                    </a:cubicBezTo>
                    <a:cubicBezTo>
                      <a:pt x="23262" y="22720"/>
                      <a:pt x="23477" y="21054"/>
                      <a:pt x="23477" y="19371"/>
                    </a:cubicBezTo>
                    <a:cubicBezTo>
                      <a:pt x="23477" y="8691"/>
                      <a:pt x="14786" y="1"/>
                      <a:pt x="4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" name="Google Shape;1453;p42"/>
            <p:cNvGrpSpPr/>
            <p:nvPr/>
          </p:nvGrpSpPr>
          <p:grpSpPr>
            <a:xfrm>
              <a:off x="4442732" y="3687036"/>
              <a:ext cx="272964" cy="263837"/>
              <a:chOff x="1190625" y="325375"/>
              <a:chExt cx="5219200" cy="5044675"/>
            </a:xfrm>
          </p:grpSpPr>
          <p:sp>
            <p:nvSpPr>
              <p:cNvPr id="1454" name="Google Shape;1454;p42"/>
              <p:cNvSpPr/>
              <p:nvPr/>
            </p:nvSpPr>
            <p:spPr>
              <a:xfrm>
                <a:off x="1190625" y="935350"/>
                <a:ext cx="5219200" cy="44347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77388" extrusionOk="0">
                    <a:moveTo>
                      <a:pt x="111560" y="6558"/>
                    </a:moveTo>
                    <a:lnTo>
                      <a:pt x="111560" y="69579"/>
                    </a:lnTo>
                    <a:cubicBezTo>
                      <a:pt x="111560" y="73689"/>
                      <a:pt x="114072" y="77408"/>
                      <a:pt x="117953" y="79039"/>
                    </a:cubicBezTo>
                    <a:cubicBezTo>
                      <a:pt x="126565" y="82660"/>
                      <a:pt x="133187" y="89412"/>
                      <a:pt x="136677" y="97632"/>
                    </a:cubicBezTo>
                    <a:lnTo>
                      <a:pt x="72090" y="97632"/>
                    </a:lnTo>
                    <a:cubicBezTo>
                      <a:pt x="75548" y="89445"/>
                      <a:pt x="82104" y="82692"/>
                      <a:pt x="90814" y="79039"/>
                    </a:cubicBezTo>
                    <a:cubicBezTo>
                      <a:pt x="94695" y="77408"/>
                      <a:pt x="97207" y="73689"/>
                      <a:pt x="97207" y="69579"/>
                    </a:cubicBezTo>
                    <a:lnTo>
                      <a:pt x="97207" y="6558"/>
                    </a:lnTo>
                    <a:close/>
                    <a:moveTo>
                      <a:pt x="62761" y="48376"/>
                    </a:moveTo>
                    <a:lnTo>
                      <a:pt x="62761" y="111594"/>
                    </a:lnTo>
                    <a:lnTo>
                      <a:pt x="47984" y="111594"/>
                    </a:lnTo>
                    <a:cubicBezTo>
                      <a:pt x="48245" y="110680"/>
                      <a:pt x="48375" y="109734"/>
                      <a:pt x="48375" y="108788"/>
                    </a:cubicBezTo>
                    <a:lnTo>
                      <a:pt x="48375" y="48376"/>
                    </a:lnTo>
                    <a:close/>
                    <a:moveTo>
                      <a:pt x="188282" y="34448"/>
                    </a:moveTo>
                    <a:lnTo>
                      <a:pt x="188282" y="116976"/>
                    </a:lnTo>
                    <a:cubicBezTo>
                      <a:pt x="184400" y="112735"/>
                      <a:pt x="179605" y="109408"/>
                      <a:pt x="174125" y="107255"/>
                    </a:cubicBezTo>
                    <a:cubicBezTo>
                      <a:pt x="173994" y="107190"/>
                      <a:pt x="173896" y="107092"/>
                      <a:pt x="173896" y="107027"/>
                    </a:cubicBezTo>
                    <a:lnTo>
                      <a:pt x="173896" y="62338"/>
                    </a:lnTo>
                    <a:lnTo>
                      <a:pt x="174125" y="62338"/>
                    </a:lnTo>
                    <a:cubicBezTo>
                      <a:pt x="175919" y="62338"/>
                      <a:pt x="177387" y="60870"/>
                      <a:pt x="177387" y="59076"/>
                    </a:cubicBezTo>
                    <a:cubicBezTo>
                      <a:pt x="177387" y="57249"/>
                      <a:pt x="175919" y="55781"/>
                      <a:pt x="174125" y="55781"/>
                    </a:cubicBezTo>
                    <a:lnTo>
                      <a:pt x="146235" y="55781"/>
                    </a:lnTo>
                    <a:cubicBezTo>
                      <a:pt x="144408" y="55781"/>
                      <a:pt x="142940" y="57249"/>
                      <a:pt x="142940" y="59076"/>
                    </a:cubicBezTo>
                    <a:cubicBezTo>
                      <a:pt x="142940" y="60870"/>
                      <a:pt x="144408" y="62338"/>
                      <a:pt x="146235" y="62338"/>
                    </a:cubicBezTo>
                    <a:lnTo>
                      <a:pt x="146431" y="62338"/>
                    </a:lnTo>
                    <a:lnTo>
                      <a:pt x="146431" y="107027"/>
                    </a:lnTo>
                    <a:cubicBezTo>
                      <a:pt x="146431" y="107092"/>
                      <a:pt x="146333" y="107190"/>
                      <a:pt x="146202" y="107255"/>
                    </a:cubicBezTo>
                    <a:cubicBezTo>
                      <a:pt x="146072" y="107320"/>
                      <a:pt x="145941" y="107353"/>
                      <a:pt x="145811" y="107418"/>
                    </a:cubicBezTo>
                    <a:cubicBezTo>
                      <a:pt x="144376" y="92250"/>
                      <a:pt x="134753" y="79006"/>
                      <a:pt x="120465" y="73004"/>
                    </a:cubicBezTo>
                    <a:cubicBezTo>
                      <a:pt x="119030" y="72417"/>
                      <a:pt x="118117" y="71047"/>
                      <a:pt x="118117" y="69579"/>
                    </a:cubicBezTo>
                    <a:lnTo>
                      <a:pt x="118117" y="34448"/>
                    </a:lnTo>
                    <a:close/>
                    <a:moveTo>
                      <a:pt x="167373" y="62338"/>
                    </a:moveTo>
                    <a:lnTo>
                      <a:pt x="167373" y="107027"/>
                    </a:lnTo>
                    <a:cubicBezTo>
                      <a:pt x="167373" y="109799"/>
                      <a:pt x="169069" y="112279"/>
                      <a:pt x="171744" y="113322"/>
                    </a:cubicBezTo>
                    <a:cubicBezTo>
                      <a:pt x="174973" y="114595"/>
                      <a:pt x="177909" y="116356"/>
                      <a:pt x="180518" y="118542"/>
                    </a:cubicBezTo>
                    <a:lnTo>
                      <a:pt x="145387" y="118542"/>
                    </a:lnTo>
                    <a:cubicBezTo>
                      <a:pt x="145615" y="117237"/>
                      <a:pt x="145778" y="115899"/>
                      <a:pt x="145876" y="114562"/>
                    </a:cubicBezTo>
                    <a:cubicBezTo>
                      <a:pt x="146757" y="114105"/>
                      <a:pt x="147670" y="113714"/>
                      <a:pt x="148583" y="113322"/>
                    </a:cubicBezTo>
                    <a:cubicBezTo>
                      <a:pt x="151258" y="112279"/>
                      <a:pt x="152987" y="109799"/>
                      <a:pt x="152987" y="107027"/>
                    </a:cubicBezTo>
                    <a:lnTo>
                      <a:pt x="152987" y="62338"/>
                    </a:lnTo>
                    <a:close/>
                    <a:moveTo>
                      <a:pt x="90651" y="34448"/>
                    </a:moveTo>
                    <a:lnTo>
                      <a:pt x="90651" y="69579"/>
                    </a:lnTo>
                    <a:cubicBezTo>
                      <a:pt x="90651" y="71047"/>
                      <a:pt x="89705" y="72417"/>
                      <a:pt x="88269" y="73004"/>
                    </a:cubicBezTo>
                    <a:cubicBezTo>
                      <a:pt x="80245" y="76397"/>
                      <a:pt x="73721" y="82007"/>
                      <a:pt x="69285" y="88923"/>
                    </a:cubicBezTo>
                    <a:lnTo>
                      <a:pt x="69285" y="48376"/>
                    </a:lnTo>
                    <a:lnTo>
                      <a:pt x="69513" y="48376"/>
                    </a:lnTo>
                    <a:cubicBezTo>
                      <a:pt x="71307" y="48376"/>
                      <a:pt x="72775" y="46908"/>
                      <a:pt x="72775" y="45114"/>
                    </a:cubicBezTo>
                    <a:cubicBezTo>
                      <a:pt x="72775" y="43320"/>
                      <a:pt x="71307" y="41852"/>
                      <a:pt x="69513" y="41852"/>
                    </a:cubicBezTo>
                    <a:lnTo>
                      <a:pt x="41623" y="41852"/>
                    </a:lnTo>
                    <a:cubicBezTo>
                      <a:pt x="39829" y="41852"/>
                      <a:pt x="38361" y="43320"/>
                      <a:pt x="38361" y="45114"/>
                    </a:cubicBezTo>
                    <a:cubicBezTo>
                      <a:pt x="38361" y="46908"/>
                      <a:pt x="39829" y="48376"/>
                      <a:pt x="41623" y="48376"/>
                    </a:cubicBezTo>
                    <a:lnTo>
                      <a:pt x="41851" y="48376"/>
                    </a:lnTo>
                    <a:lnTo>
                      <a:pt x="41851" y="108788"/>
                    </a:lnTo>
                    <a:cubicBezTo>
                      <a:pt x="41851" y="109669"/>
                      <a:pt x="41525" y="110517"/>
                      <a:pt x="40938" y="111202"/>
                    </a:cubicBezTo>
                    <a:lnTo>
                      <a:pt x="22671" y="132503"/>
                    </a:lnTo>
                    <a:lnTo>
                      <a:pt x="20485" y="132503"/>
                    </a:lnTo>
                    <a:lnTo>
                      <a:pt x="20485" y="34448"/>
                    </a:lnTo>
                    <a:close/>
                    <a:moveTo>
                      <a:pt x="63315" y="118118"/>
                    </a:moveTo>
                    <a:cubicBezTo>
                      <a:pt x="64131" y="123206"/>
                      <a:pt x="65925" y="128067"/>
                      <a:pt x="68567" y="132503"/>
                    </a:cubicBezTo>
                    <a:lnTo>
                      <a:pt x="31282" y="132503"/>
                    </a:lnTo>
                    <a:lnTo>
                      <a:pt x="43613" y="118118"/>
                    </a:lnTo>
                    <a:close/>
                    <a:moveTo>
                      <a:pt x="138732" y="104156"/>
                    </a:moveTo>
                    <a:cubicBezTo>
                      <a:pt x="139222" y="106505"/>
                      <a:pt x="139483" y="108919"/>
                      <a:pt x="139483" y="111365"/>
                    </a:cubicBezTo>
                    <a:cubicBezTo>
                      <a:pt x="139483" y="118998"/>
                      <a:pt x="136971" y="126436"/>
                      <a:pt x="132404" y="132503"/>
                    </a:cubicBezTo>
                    <a:lnTo>
                      <a:pt x="76428" y="132503"/>
                    </a:lnTo>
                    <a:cubicBezTo>
                      <a:pt x="72547" y="127414"/>
                      <a:pt x="70165" y="121477"/>
                      <a:pt x="69513" y="115247"/>
                    </a:cubicBezTo>
                    <a:cubicBezTo>
                      <a:pt x="69089" y="111463"/>
                      <a:pt x="69317" y="107712"/>
                      <a:pt x="70035" y="104156"/>
                    </a:cubicBezTo>
                    <a:close/>
                    <a:moveTo>
                      <a:pt x="186390" y="125098"/>
                    </a:moveTo>
                    <a:cubicBezTo>
                      <a:pt x="187075" y="126109"/>
                      <a:pt x="187695" y="127186"/>
                      <a:pt x="188282" y="128328"/>
                    </a:cubicBezTo>
                    <a:lnTo>
                      <a:pt x="188282" y="132503"/>
                    </a:lnTo>
                    <a:lnTo>
                      <a:pt x="140233" y="132503"/>
                    </a:lnTo>
                    <a:cubicBezTo>
                      <a:pt x="141603" y="130154"/>
                      <a:pt x="142777" y="127675"/>
                      <a:pt x="143658" y="125098"/>
                    </a:cubicBezTo>
                    <a:close/>
                    <a:moveTo>
                      <a:pt x="198524" y="20486"/>
                    </a:moveTo>
                    <a:cubicBezTo>
                      <a:pt x="200580" y="20486"/>
                      <a:pt x="202243" y="22150"/>
                      <a:pt x="202243" y="24205"/>
                    </a:cubicBezTo>
                    <a:lnTo>
                      <a:pt x="202243" y="142746"/>
                    </a:lnTo>
                    <a:cubicBezTo>
                      <a:pt x="202243" y="144801"/>
                      <a:pt x="200580" y="146432"/>
                      <a:pt x="198524" y="146432"/>
                    </a:cubicBezTo>
                    <a:lnTo>
                      <a:pt x="10243" y="146432"/>
                    </a:lnTo>
                    <a:cubicBezTo>
                      <a:pt x="8188" y="146432"/>
                      <a:pt x="6524" y="144801"/>
                      <a:pt x="6524" y="142746"/>
                    </a:cubicBezTo>
                    <a:lnTo>
                      <a:pt x="6524" y="24205"/>
                    </a:lnTo>
                    <a:cubicBezTo>
                      <a:pt x="6524" y="22150"/>
                      <a:pt x="8188" y="20486"/>
                      <a:pt x="10243" y="20486"/>
                    </a:cubicBezTo>
                    <a:lnTo>
                      <a:pt x="90651" y="20486"/>
                    </a:lnTo>
                    <a:lnTo>
                      <a:pt x="90651" y="27891"/>
                    </a:lnTo>
                    <a:lnTo>
                      <a:pt x="17223" y="27891"/>
                    </a:lnTo>
                    <a:cubicBezTo>
                      <a:pt x="15397" y="27891"/>
                      <a:pt x="13961" y="29359"/>
                      <a:pt x="13961" y="31153"/>
                    </a:cubicBezTo>
                    <a:lnTo>
                      <a:pt x="13961" y="135765"/>
                    </a:lnTo>
                    <a:cubicBezTo>
                      <a:pt x="13961" y="137559"/>
                      <a:pt x="15397" y="139027"/>
                      <a:pt x="17223" y="139027"/>
                    </a:cubicBezTo>
                    <a:lnTo>
                      <a:pt x="191544" y="139027"/>
                    </a:lnTo>
                    <a:cubicBezTo>
                      <a:pt x="193371" y="139027"/>
                      <a:pt x="194806" y="137559"/>
                      <a:pt x="194806" y="135765"/>
                    </a:cubicBezTo>
                    <a:lnTo>
                      <a:pt x="194806" y="31153"/>
                    </a:lnTo>
                    <a:cubicBezTo>
                      <a:pt x="194806" y="29359"/>
                      <a:pt x="193371" y="27891"/>
                      <a:pt x="191544" y="27891"/>
                    </a:cubicBezTo>
                    <a:lnTo>
                      <a:pt x="118117" y="27891"/>
                    </a:lnTo>
                    <a:lnTo>
                      <a:pt x="118117" y="20486"/>
                    </a:lnTo>
                    <a:close/>
                    <a:moveTo>
                      <a:pt x="129012" y="152988"/>
                    </a:moveTo>
                    <a:lnTo>
                      <a:pt x="129012" y="170864"/>
                    </a:lnTo>
                    <a:lnTo>
                      <a:pt x="79756" y="170864"/>
                    </a:lnTo>
                    <a:lnTo>
                      <a:pt x="79756" y="152988"/>
                    </a:lnTo>
                    <a:close/>
                    <a:moveTo>
                      <a:pt x="90422" y="1"/>
                    </a:moveTo>
                    <a:cubicBezTo>
                      <a:pt x="88628" y="1"/>
                      <a:pt x="87160" y="1469"/>
                      <a:pt x="87160" y="3263"/>
                    </a:cubicBezTo>
                    <a:cubicBezTo>
                      <a:pt x="87160" y="5090"/>
                      <a:pt x="88628" y="6558"/>
                      <a:pt x="90422" y="6558"/>
                    </a:cubicBezTo>
                    <a:lnTo>
                      <a:pt x="90651" y="6558"/>
                    </a:lnTo>
                    <a:lnTo>
                      <a:pt x="90651" y="13962"/>
                    </a:lnTo>
                    <a:lnTo>
                      <a:pt x="10243" y="13962"/>
                    </a:lnTo>
                    <a:cubicBezTo>
                      <a:pt x="4599" y="13962"/>
                      <a:pt x="0" y="18562"/>
                      <a:pt x="0" y="24205"/>
                    </a:cubicBezTo>
                    <a:lnTo>
                      <a:pt x="0" y="142746"/>
                    </a:lnTo>
                    <a:cubicBezTo>
                      <a:pt x="0" y="148389"/>
                      <a:pt x="4599" y="152988"/>
                      <a:pt x="10243" y="152988"/>
                    </a:cubicBezTo>
                    <a:lnTo>
                      <a:pt x="73232" y="152988"/>
                    </a:lnTo>
                    <a:lnTo>
                      <a:pt x="73232" y="170864"/>
                    </a:lnTo>
                    <a:lnTo>
                      <a:pt x="59042" y="170864"/>
                    </a:lnTo>
                    <a:cubicBezTo>
                      <a:pt x="57248" y="170864"/>
                      <a:pt x="55780" y="172332"/>
                      <a:pt x="55780" y="174126"/>
                    </a:cubicBezTo>
                    <a:cubicBezTo>
                      <a:pt x="55780" y="175920"/>
                      <a:pt x="57248" y="177388"/>
                      <a:pt x="59042" y="177388"/>
                    </a:cubicBezTo>
                    <a:lnTo>
                      <a:pt x="149725" y="177388"/>
                    </a:lnTo>
                    <a:cubicBezTo>
                      <a:pt x="151519" y="177388"/>
                      <a:pt x="152987" y="175920"/>
                      <a:pt x="152987" y="174126"/>
                    </a:cubicBezTo>
                    <a:cubicBezTo>
                      <a:pt x="152987" y="172332"/>
                      <a:pt x="151519" y="170864"/>
                      <a:pt x="149725" y="170864"/>
                    </a:cubicBezTo>
                    <a:lnTo>
                      <a:pt x="135536" y="170864"/>
                    </a:lnTo>
                    <a:lnTo>
                      <a:pt x="135536" y="152988"/>
                    </a:lnTo>
                    <a:lnTo>
                      <a:pt x="198524" y="152988"/>
                    </a:lnTo>
                    <a:cubicBezTo>
                      <a:pt x="204168" y="152988"/>
                      <a:pt x="208767" y="148389"/>
                      <a:pt x="208767" y="142746"/>
                    </a:cubicBezTo>
                    <a:lnTo>
                      <a:pt x="208767" y="24205"/>
                    </a:lnTo>
                    <a:cubicBezTo>
                      <a:pt x="208767" y="18562"/>
                      <a:pt x="204168" y="13962"/>
                      <a:pt x="198524" y="13962"/>
                    </a:cubicBezTo>
                    <a:lnTo>
                      <a:pt x="118117" y="13962"/>
                    </a:lnTo>
                    <a:lnTo>
                      <a:pt x="118117" y="6558"/>
                    </a:lnTo>
                    <a:lnTo>
                      <a:pt x="118345" y="6558"/>
                    </a:lnTo>
                    <a:cubicBezTo>
                      <a:pt x="120139" y="6558"/>
                      <a:pt x="121607" y="5090"/>
                      <a:pt x="121607" y="3263"/>
                    </a:cubicBezTo>
                    <a:cubicBezTo>
                      <a:pt x="121607" y="1469"/>
                      <a:pt x="120139" y="1"/>
                      <a:pt x="11834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3283175" y="3725175"/>
                <a:ext cx="163950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6525" extrusionOk="0">
                    <a:moveTo>
                      <a:pt x="3263" y="1"/>
                    </a:moveTo>
                    <a:cubicBezTo>
                      <a:pt x="1436" y="1"/>
                      <a:pt x="1" y="1436"/>
                      <a:pt x="1" y="3263"/>
                    </a:cubicBezTo>
                    <a:cubicBezTo>
                      <a:pt x="1" y="5057"/>
                      <a:pt x="1468" y="6525"/>
                      <a:pt x="3295" y="6525"/>
                    </a:cubicBezTo>
                    <a:cubicBezTo>
                      <a:pt x="5089" y="6525"/>
                      <a:pt x="6557" y="5057"/>
                      <a:pt x="6557" y="3263"/>
                    </a:cubicBezTo>
                    <a:cubicBezTo>
                      <a:pt x="6557" y="1436"/>
                      <a:pt x="5089" y="1"/>
                      <a:pt x="329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4241375" y="3725175"/>
                <a:ext cx="163950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6525" extrusionOk="0">
                    <a:moveTo>
                      <a:pt x="3230" y="1"/>
                    </a:moveTo>
                    <a:cubicBezTo>
                      <a:pt x="1436" y="1"/>
                      <a:pt x="1" y="1436"/>
                      <a:pt x="1" y="3263"/>
                    </a:cubicBezTo>
                    <a:cubicBezTo>
                      <a:pt x="1" y="5057"/>
                      <a:pt x="1469" y="6525"/>
                      <a:pt x="3263" y="6525"/>
                    </a:cubicBezTo>
                    <a:cubicBezTo>
                      <a:pt x="5090" y="6525"/>
                      <a:pt x="6558" y="5057"/>
                      <a:pt x="6558" y="3263"/>
                    </a:cubicBezTo>
                    <a:cubicBezTo>
                      <a:pt x="6558" y="1436"/>
                      <a:pt x="5090" y="1"/>
                      <a:pt x="326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2"/>
              <p:cNvSpPr/>
              <p:nvPr/>
            </p:nvSpPr>
            <p:spPr>
              <a:xfrm>
                <a:off x="3718650" y="3898875"/>
                <a:ext cx="163950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6558" extrusionOk="0">
                    <a:moveTo>
                      <a:pt x="3263" y="1"/>
                    </a:moveTo>
                    <a:cubicBezTo>
                      <a:pt x="1468" y="1"/>
                      <a:pt x="1" y="1468"/>
                      <a:pt x="1" y="3295"/>
                    </a:cubicBezTo>
                    <a:cubicBezTo>
                      <a:pt x="1" y="5089"/>
                      <a:pt x="1501" y="6557"/>
                      <a:pt x="3295" y="6557"/>
                    </a:cubicBezTo>
                    <a:cubicBezTo>
                      <a:pt x="5089" y="6557"/>
                      <a:pt x="6557" y="5089"/>
                      <a:pt x="6557" y="3295"/>
                    </a:cubicBezTo>
                    <a:cubicBezTo>
                      <a:pt x="6557" y="1468"/>
                      <a:pt x="5089" y="1"/>
                      <a:pt x="329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2"/>
              <p:cNvSpPr/>
              <p:nvPr/>
            </p:nvSpPr>
            <p:spPr>
              <a:xfrm>
                <a:off x="3805900" y="325375"/>
                <a:ext cx="163950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6525" extrusionOk="0">
                    <a:moveTo>
                      <a:pt x="3263" y="0"/>
                    </a:moveTo>
                    <a:cubicBezTo>
                      <a:pt x="1469" y="0"/>
                      <a:pt x="1" y="1468"/>
                      <a:pt x="1" y="3262"/>
                    </a:cubicBezTo>
                    <a:cubicBezTo>
                      <a:pt x="1" y="5056"/>
                      <a:pt x="1501" y="6524"/>
                      <a:pt x="3296" y="6524"/>
                    </a:cubicBezTo>
                    <a:cubicBezTo>
                      <a:pt x="5090" y="6524"/>
                      <a:pt x="6558" y="5056"/>
                      <a:pt x="6558" y="3262"/>
                    </a:cubicBezTo>
                    <a:cubicBezTo>
                      <a:pt x="6558" y="1468"/>
                      <a:pt x="5090" y="0"/>
                      <a:pt x="329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2"/>
              <p:cNvSpPr/>
              <p:nvPr/>
            </p:nvSpPr>
            <p:spPr>
              <a:xfrm>
                <a:off x="3544950" y="587150"/>
                <a:ext cx="163950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6525" extrusionOk="0">
                    <a:moveTo>
                      <a:pt x="3230" y="0"/>
                    </a:moveTo>
                    <a:cubicBezTo>
                      <a:pt x="1436" y="0"/>
                      <a:pt x="1" y="1436"/>
                      <a:pt x="1" y="3262"/>
                    </a:cubicBezTo>
                    <a:cubicBezTo>
                      <a:pt x="1" y="5056"/>
                      <a:pt x="1468" y="6524"/>
                      <a:pt x="3263" y="6524"/>
                    </a:cubicBezTo>
                    <a:cubicBezTo>
                      <a:pt x="5089" y="6524"/>
                      <a:pt x="6557" y="5056"/>
                      <a:pt x="6557" y="3262"/>
                    </a:cubicBezTo>
                    <a:cubicBezTo>
                      <a:pt x="6557" y="1436"/>
                      <a:pt x="5089" y="0"/>
                      <a:pt x="326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42"/>
            <p:cNvGrpSpPr/>
            <p:nvPr/>
          </p:nvGrpSpPr>
          <p:grpSpPr>
            <a:xfrm>
              <a:off x="5490688" y="2734211"/>
              <a:ext cx="272964" cy="245584"/>
              <a:chOff x="1190625" y="499875"/>
              <a:chExt cx="5219200" cy="4695675"/>
            </a:xfrm>
          </p:grpSpPr>
          <p:sp>
            <p:nvSpPr>
              <p:cNvPr id="1461" name="Google Shape;1461;p42"/>
              <p:cNvSpPr/>
              <p:nvPr/>
            </p:nvSpPr>
            <p:spPr>
              <a:xfrm>
                <a:off x="1190625" y="499875"/>
                <a:ext cx="5219200" cy="469567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87827" extrusionOk="0">
                    <a:moveTo>
                      <a:pt x="93913" y="6525"/>
                    </a:moveTo>
                    <a:cubicBezTo>
                      <a:pt x="94043" y="6525"/>
                      <a:pt x="94141" y="6623"/>
                      <a:pt x="94141" y="6753"/>
                    </a:cubicBezTo>
                    <a:lnTo>
                      <a:pt x="94141" y="13930"/>
                    </a:lnTo>
                    <a:lnTo>
                      <a:pt x="86736" y="13930"/>
                    </a:lnTo>
                    <a:lnTo>
                      <a:pt x="86736" y="6753"/>
                    </a:lnTo>
                    <a:cubicBezTo>
                      <a:pt x="86736" y="6623"/>
                      <a:pt x="86834" y="6525"/>
                      <a:pt x="86965" y="6525"/>
                    </a:cubicBezTo>
                    <a:close/>
                    <a:moveTo>
                      <a:pt x="94141" y="20486"/>
                    </a:moveTo>
                    <a:lnTo>
                      <a:pt x="94141" y="34872"/>
                    </a:lnTo>
                    <a:lnTo>
                      <a:pt x="86736" y="34872"/>
                    </a:lnTo>
                    <a:lnTo>
                      <a:pt x="86736" y="20486"/>
                    </a:lnTo>
                    <a:close/>
                    <a:moveTo>
                      <a:pt x="121803" y="58815"/>
                    </a:moveTo>
                    <a:cubicBezTo>
                      <a:pt x="125782" y="58815"/>
                      <a:pt x="129012" y="62044"/>
                      <a:pt x="129012" y="66024"/>
                    </a:cubicBezTo>
                    <a:cubicBezTo>
                      <a:pt x="129012" y="69971"/>
                      <a:pt x="125782" y="73200"/>
                      <a:pt x="121803" y="73200"/>
                    </a:cubicBezTo>
                    <a:cubicBezTo>
                      <a:pt x="117856" y="73200"/>
                      <a:pt x="114626" y="69971"/>
                      <a:pt x="114626" y="66024"/>
                    </a:cubicBezTo>
                    <a:cubicBezTo>
                      <a:pt x="114626" y="62044"/>
                      <a:pt x="117856" y="58815"/>
                      <a:pt x="121803" y="58815"/>
                    </a:cubicBezTo>
                    <a:close/>
                    <a:moveTo>
                      <a:pt x="97403" y="41396"/>
                    </a:moveTo>
                    <a:cubicBezTo>
                      <a:pt x="97533" y="41396"/>
                      <a:pt x="97631" y="41493"/>
                      <a:pt x="97631" y="41624"/>
                    </a:cubicBezTo>
                    <a:lnTo>
                      <a:pt x="97631" y="83443"/>
                    </a:lnTo>
                    <a:cubicBezTo>
                      <a:pt x="97631" y="83573"/>
                      <a:pt x="97533" y="83671"/>
                      <a:pt x="97403" y="83671"/>
                    </a:cubicBezTo>
                    <a:lnTo>
                      <a:pt x="83474" y="83671"/>
                    </a:lnTo>
                    <a:cubicBezTo>
                      <a:pt x="83344" y="83671"/>
                      <a:pt x="83246" y="83573"/>
                      <a:pt x="83246" y="83443"/>
                    </a:cubicBezTo>
                    <a:lnTo>
                      <a:pt x="83246" y="41624"/>
                    </a:lnTo>
                    <a:cubicBezTo>
                      <a:pt x="83246" y="41493"/>
                      <a:pt x="83344" y="41396"/>
                      <a:pt x="83474" y="41396"/>
                    </a:cubicBezTo>
                    <a:close/>
                    <a:moveTo>
                      <a:pt x="108592" y="62305"/>
                    </a:moveTo>
                    <a:cubicBezTo>
                      <a:pt x="108265" y="63479"/>
                      <a:pt x="108102" y="64751"/>
                      <a:pt x="108102" y="66024"/>
                    </a:cubicBezTo>
                    <a:cubicBezTo>
                      <a:pt x="108102" y="72450"/>
                      <a:pt x="112539" y="77897"/>
                      <a:pt x="118541" y="79365"/>
                    </a:cubicBezTo>
                    <a:lnTo>
                      <a:pt x="118541" y="83671"/>
                    </a:lnTo>
                    <a:lnTo>
                      <a:pt x="104155" y="83671"/>
                    </a:lnTo>
                    <a:cubicBezTo>
                      <a:pt x="104155" y="83606"/>
                      <a:pt x="104155" y="83540"/>
                      <a:pt x="104155" y="83443"/>
                    </a:cubicBezTo>
                    <a:lnTo>
                      <a:pt x="104155" y="62305"/>
                    </a:lnTo>
                    <a:close/>
                    <a:moveTo>
                      <a:pt x="94141" y="90195"/>
                    </a:moveTo>
                    <a:lnTo>
                      <a:pt x="94141" y="100894"/>
                    </a:lnTo>
                    <a:cubicBezTo>
                      <a:pt x="94141" y="100992"/>
                      <a:pt x="94043" y="101090"/>
                      <a:pt x="93913" y="101090"/>
                    </a:cubicBezTo>
                    <a:lnTo>
                      <a:pt x="86965" y="101090"/>
                    </a:lnTo>
                    <a:cubicBezTo>
                      <a:pt x="86834" y="101090"/>
                      <a:pt x="86736" y="100992"/>
                      <a:pt x="86736" y="100894"/>
                    </a:cubicBezTo>
                    <a:lnTo>
                      <a:pt x="86736" y="90195"/>
                    </a:lnTo>
                    <a:close/>
                    <a:moveTo>
                      <a:pt x="114855" y="125066"/>
                    </a:moveTo>
                    <a:cubicBezTo>
                      <a:pt x="114952" y="125066"/>
                      <a:pt x="115050" y="125163"/>
                      <a:pt x="115050" y="125294"/>
                    </a:cubicBezTo>
                    <a:lnTo>
                      <a:pt x="115050" y="132275"/>
                    </a:lnTo>
                    <a:cubicBezTo>
                      <a:pt x="115050" y="132372"/>
                      <a:pt x="114952" y="132470"/>
                      <a:pt x="114855" y="132470"/>
                    </a:cubicBezTo>
                    <a:lnTo>
                      <a:pt x="69513" y="132470"/>
                    </a:lnTo>
                    <a:cubicBezTo>
                      <a:pt x="69382" y="132470"/>
                      <a:pt x="69285" y="132372"/>
                      <a:pt x="69285" y="132275"/>
                    </a:cubicBezTo>
                    <a:lnTo>
                      <a:pt x="69285" y="125294"/>
                    </a:lnTo>
                    <a:cubicBezTo>
                      <a:pt x="69285" y="125163"/>
                      <a:pt x="69382" y="125066"/>
                      <a:pt x="69513" y="125066"/>
                    </a:cubicBezTo>
                    <a:close/>
                    <a:moveTo>
                      <a:pt x="129631" y="77310"/>
                    </a:moveTo>
                    <a:cubicBezTo>
                      <a:pt x="136057" y="86248"/>
                      <a:pt x="139483" y="96751"/>
                      <a:pt x="139483" y="107875"/>
                    </a:cubicBezTo>
                    <a:cubicBezTo>
                      <a:pt x="139483" y="118020"/>
                      <a:pt x="136612" y="127708"/>
                      <a:pt x="131164" y="136156"/>
                    </a:cubicBezTo>
                    <a:cubicBezTo>
                      <a:pt x="129468" y="134297"/>
                      <a:pt x="127185" y="133025"/>
                      <a:pt x="124641" y="132633"/>
                    </a:cubicBezTo>
                    <a:cubicBezTo>
                      <a:pt x="129436" y="125294"/>
                      <a:pt x="132045" y="116715"/>
                      <a:pt x="132045" y="107875"/>
                    </a:cubicBezTo>
                    <a:cubicBezTo>
                      <a:pt x="132045" y="99296"/>
                      <a:pt x="129631" y="91010"/>
                      <a:pt x="125097" y="83801"/>
                    </a:cubicBezTo>
                    <a:lnTo>
                      <a:pt x="125097" y="79365"/>
                    </a:lnTo>
                    <a:cubicBezTo>
                      <a:pt x="126728" y="78941"/>
                      <a:pt x="128261" y="78256"/>
                      <a:pt x="129631" y="77310"/>
                    </a:cubicBezTo>
                    <a:close/>
                    <a:moveTo>
                      <a:pt x="97403" y="156446"/>
                    </a:moveTo>
                    <a:cubicBezTo>
                      <a:pt x="97533" y="156446"/>
                      <a:pt x="97631" y="156544"/>
                      <a:pt x="97631" y="156674"/>
                    </a:cubicBezTo>
                    <a:lnTo>
                      <a:pt x="97631" y="167341"/>
                    </a:lnTo>
                    <a:lnTo>
                      <a:pt x="83246" y="167341"/>
                    </a:lnTo>
                    <a:lnTo>
                      <a:pt x="83246" y="156674"/>
                    </a:lnTo>
                    <a:cubicBezTo>
                      <a:pt x="83246" y="156544"/>
                      <a:pt x="83344" y="156446"/>
                      <a:pt x="83474" y="156446"/>
                    </a:cubicBezTo>
                    <a:close/>
                    <a:moveTo>
                      <a:pt x="122846" y="139027"/>
                    </a:moveTo>
                    <a:cubicBezTo>
                      <a:pt x="124934" y="139027"/>
                      <a:pt x="126761" y="140364"/>
                      <a:pt x="127381" y="142387"/>
                    </a:cubicBezTo>
                    <a:lnTo>
                      <a:pt x="134851" y="167341"/>
                    </a:lnTo>
                    <a:lnTo>
                      <a:pt x="118117" y="167341"/>
                    </a:lnTo>
                    <a:lnTo>
                      <a:pt x="118117" y="143757"/>
                    </a:lnTo>
                    <a:cubicBezTo>
                      <a:pt x="118117" y="141147"/>
                      <a:pt x="120237" y="139027"/>
                      <a:pt x="122846" y="139027"/>
                    </a:cubicBezTo>
                    <a:close/>
                    <a:moveTo>
                      <a:pt x="27890" y="48376"/>
                    </a:moveTo>
                    <a:lnTo>
                      <a:pt x="27890" y="181302"/>
                    </a:lnTo>
                    <a:lnTo>
                      <a:pt x="13733" y="181302"/>
                    </a:lnTo>
                    <a:cubicBezTo>
                      <a:pt x="9753" y="181302"/>
                      <a:pt x="6524" y="178073"/>
                      <a:pt x="6524" y="174093"/>
                    </a:cubicBezTo>
                    <a:lnTo>
                      <a:pt x="6524" y="55553"/>
                    </a:lnTo>
                    <a:cubicBezTo>
                      <a:pt x="6524" y="51606"/>
                      <a:pt x="9753" y="48376"/>
                      <a:pt x="13733" y="48376"/>
                    </a:cubicBezTo>
                    <a:close/>
                    <a:moveTo>
                      <a:pt x="76722" y="48376"/>
                    </a:moveTo>
                    <a:lnTo>
                      <a:pt x="76722" y="83443"/>
                    </a:lnTo>
                    <a:cubicBezTo>
                      <a:pt x="76722" y="85987"/>
                      <a:pt x="78125" y="88205"/>
                      <a:pt x="80180" y="89347"/>
                    </a:cubicBezTo>
                    <a:lnTo>
                      <a:pt x="80180" y="100894"/>
                    </a:lnTo>
                    <a:cubicBezTo>
                      <a:pt x="80180" y="104613"/>
                      <a:pt x="83213" y="107647"/>
                      <a:pt x="86965" y="107647"/>
                    </a:cubicBezTo>
                    <a:lnTo>
                      <a:pt x="93913" y="107647"/>
                    </a:lnTo>
                    <a:cubicBezTo>
                      <a:pt x="97664" y="107647"/>
                      <a:pt x="100665" y="104613"/>
                      <a:pt x="100665" y="100894"/>
                    </a:cubicBezTo>
                    <a:lnTo>
                      <a:pt x="100665" y="90195"/>
                    </a:lnTo>
                    <a:lnTo>
                      <a:pt x="121248" y="90195"/>
                    </a:lnTo>
                    <a:cubicBezTo>
                      <a:pt x="124053" y="95642"/>
                      <a:pt x="125521" y="101677"/>
                      <a:pt x="125521" y="107875"/>
                    </a:cubicBezTo>
                    <a:cubicBezTo>
                      <a:pt x="125521" y="113812"/>
                      <a:pt x="124151" y="119585"/>
                      <a:pt x="121574" y="124837"/>
                    </a:cubicBezTo>
                    <a:cubicBezTo>
                      <a:pt x="121346" y="121314"/>
                      <a:pt x="118410" y="118542"/>
                      <a:pt x="114855" y="118542"/>
                    </a:cubicBezTo>
                    <a:lnTo>
                      <a:pt x="69513" y="118542"/>
                    </a:lnTo>
                    <a:cubicBezTo>
                      <a:pt x="65794" y="118542"/>
                      <a:pt x="62761" y="121575"/>
                      <a:pt x="62761" y="125294"/>
                    </a:cubicBezTo>
                    <a:lnTo>
                      <a:pt x="62761" y="132275"/>
                    </a:lnTo>
                    <a:cubicBezTo>
                      <a:pt x="62761" y="135993"/>
                      <a:pt x="65794" y="139027"/>
                      <a:pt x="69513" y="139027"/>
                    </a:cubicBezTo>
                    <a:lnTo>
                      <a:pt x="112604" y="139027"/>
                    </a:lnTo>
                    <a:cubicBezTo>
                      <a:pt x="111951" y="140462"/>
                      <a:pt x="111560" y="142060"/>
                      <a:pt x="111560" y="143757"/>
                    </a:cubicBezTo>
                    <a:lnTo>
                      <a:pt x="111560" y="167341"/>
                    </a:lnTo>
                    <a:lnTo>
                      <a:pt x="104155" y="167341"/>
                    </a:lnTo>
                    <a:lnTo>
                      <a:pt x="104155" y="156674"/>
                    </a:lnTo>
                    <a:cubicBezTo>
                      <a:pt x="104155" y="152956"/>
                      <a:pt x="101122" y="149922"/>
                      <a:pt x="97403" y="149922"/>
                    </a:cubicBezTo>
                    <a:lnTo>
                      <a:pt x="83474" y="149922"/>
                    </a:lnTo>
                    <a:cubicBezTo>
                      <a:pt x="79723" y="149922"/>
                      <a:pt x="76722" y="152956"/>
                      <a:pt x="76722" y="156674"/>
                    </a:cubicBezTo>
                    <a:lnTo>
                      <a:pt x="76722" y="167341"/>
                    </a:lnTo>
                    <a:lnTo>
                      <a:pt x="62532" y="167341"/>
                    </a:lnTo>
                    <a:cubicBezTo>
                      <a:pt x="58814" y="167341"/>
                      <a:pt x="55780" y="170375"/>
                      <a:pt x="55780" y="174093"/>
                    </a:cubicBezTo>
                    <a:lnTo>
                      <a:pt x="55780" y="181302"/>
                    </a:lnTo>
                    <a:lnTo>
                      <a:pt x="34447" y="181302"/>
                    </a:lnTo>
                    <a:lnTo>
                      <a:pt x="34447" y="48376"/>
                    </a:lnTo>
                    <a:close/>
                    <a:moveTo>
                      <a:pt x="146235" y="173897"/>
                    </a:moveTo>
                    <a:cubicBezTo>
                      <a:pt x="146333" y="173897"/>
                      <a:pt x="146431" y="173995"/>
                      <a:pt x="146431" y="174093"/>
                    </a:cubicBezTo>
                    <a:lnTo>
                      <a:pt x="146431" y="181302"/>
                    </a:lnTo>
                    <a:lnTo>
                      <a:pt x="62337" y="181302"/>
                    </a:lnTo>
                    <a:lnTo>
                      <a:pt x="62337" y="174093"/>
                    </a:lnTo>
                    <a:cubicBezTo>
                      <a:pt x="62337" y="173995"/>
                      <a:pt x="62434" y="173897"/>
                      <a:pt x="62532" y="173897"/>
                    </a:cubicBezTo>
                    <a:close/>
                    <a:moveTo>
                      <a:pt x="174321" y="48376"/>
                    </a:moveTo>
                    <a:lnTo>
                      <a:pt x="174321" y="181302"/>
                    </a:lnTo>
                    <a:lnTo>
                      <a:pt x="152987" y="181302"/>
                    </a:lnTo>
                    <a:lnTo>
                      <a:pt x="152987" y="174093"/>
                    </a:lnTo>
                    <a:cubicBezTo>
                      <a:pt x="152987" y="170375"/>
                      <a:pt x="149954" y="167341"/>
                      <a:pt x="146235" y="167341"/>
                    </a:cubicBezTo>
                    <a:lnTo>
                      <a:pt x="141668" y="167341"/>
                    </a:lnTo>
                    <a:lnTo>
                      <a:pt x="134394" y="143006"/>
                    </a:lnTo>
                    <a:cubicBezTo>
                      <a:pt x="141994" y="132764"/>
                      <a:pt x="146007" y="120662"/>
                      <a:pt x="146007" y="107875"/>
                    </a:cubicBezTo>
                    <a:cubicBezTo>
                      <a:pt x="146007" y="95055"/>
                      <a:pt x="141766" y="82464"/>
                      <a:pt x="134035" y="72254"/>
                    </a:cubicBezTo>
                    <a:cubicBezTo>
                      <a:pt x="135014" y="70395"/>
                      <a:pt x="135536" y="68274"/>
                      <a:pt x="135536" y="66024"/>
                    </a:cubicBezTo>
                    <a:cubicBezTo>
                      <a:pt x="135536" y="58456"/>
                      <a:pt x="129403" y="52291"/>
                      <a:pt x="121803" y="52291"/>
                    </a:cubicBezTo>
                    <a:cubicBezTo>
                      <a:pt x="118312" y="52291"/>
                      <a:pt x="115116" y="53595"/>
                      <a:pt x="112702" y="55781"/>
                    </a:cubicBezTo>
                    <a:lnTo>
                      <a:pt x="104155" y="55781"/>
                    </a:lnTo>
                    <a:lnTo>
                      <a:pt x="104155" y="48376"/>
                    </a:lnTo>
                    <a:close/>
                    <a:moveTo>
                      <a:pt x="195034" y="48376"/>
                    </a:moveTo>
                    <a:cubicBezTo>
                      <a:pt x="199014" y="48376"/>
                      <a:pt x="202243" y="51606"/>
                      <a:pt x="202243" y="55553"/>
                    </a:cubicBezTo>
                    <a:lnTo>
                      <a:pt x="202243" y="174093"/>
                    </a:lnTo>
                    <a:cubicBezTo>
                      <a:pt x="202243" y="178073"/>
                      <a:pt x="199014" y="181302"/>
                      <a:pt x="195034" y="181302"/>
                    </a:cubicBezTo>
                    <a:lnTo>
                      <a:pt x="180877" y="181302"/>
                    </a:lnTo>
                    <a:lnTo>
                      <a:pt x="180877" y="48376"/>
                    </a:lnTo>
                    <a:close/>
                    <a:moveTo>
                      <a:pt x="86965" y="1"/>
                    </a:moveTo>
                    <a:cubicBezTo>
                      <a:pt x="83213" y="1"/>
                      <a:pt x="80180" y="3035"/>
                      <a:pt x="80180" y="6753"/>
                    </a:cubicBezTo>
                    <a:lnTo>
                      <a:pt x="80180" y="35720"/>
                    </a:lnTo>
                    <a:cubicBezTo>
                      <a:pt x="78125" y="36861"/>
                      <a:pt x="76722" y="39080"/>
                      <a:pt x="76722" y="41624"/>
                    </a:cubicBezTo>
                    <a:lnTo>
                      <a:pt x="76722" y="41820"/>
                    </a:lnTo>
                    <a:lnTo>
                      <a:pt x="13733" y="41820"/>
                    </a:lnTo>
                    <a:cubicBezTo>
                      <a:pt x="6165" y="41820"/>
                      <a:pt x="0" y="47985"/>
                      <a:pt x="0" y="55553"/>
                    </a:cubicBezTo>
                    <a:lnTo>
                      <a:pt x="0" y="174093"/>
                    </a:lnTo>
                    <a:cubicBezTo>
                      <a:pt x="0" y="181694"/>
                      <a:pt x="6165" y="187826"/>
                      <a:pt x="13733" y="187826"/>
                    </a:cubicBezTo>
                    <a:lnTo>
                      <a:pt x="195034" y="187826"/>
                    </a:lnTo>
                    <a:cubicBezTo>
                      <a:pt x="202602" y="187826"/>
                      <a:pt x="208767" y="181694"/>
                      <a:pt x="208767" y="174093"/>
                    </a:cubicBezTo>
                    <a:lnTo>
                      <a:pt x="208767" y="55553"/>
                    </a:lnTo>
                    <a:cubicBezTo>
                      <a:pt x="208767" y="47985"/>
                      <a:pt x="202602" y="41820"/>
                      <a:pt x="195034" y="41820"/>
                    </a:cubicBezTo>
                    <a:lnTo>
                      <a:pt x="104155" y="41820"/>
                    </a:lnTo>
                    <a:lnTo>
                      <a:pt x="104155" y="41624"/>
                    </a:lnTo>
                    <a:cubicBezTo>
                      <a:pt x="104155" y="39080"/>
                      <a:pt x="102753" y="36861"/>
                      <a:pt x="100665" y="35720"/>
                    </a:cubicBezTo>
                    <a:lnTo>
                      <a:pt x="100665" y="6753"/>
                    </a:lnTo>
                    <a:cubicBezTo>
                      <a:pt x="100665" y="3035"/>
                      <a:pt x="97664" y="1"/>
                      <a:pt x="9391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2"/>
              <p:cNvSpPr/>
              <p:nvPr/>
            </p:nvSpPr>
            <p:spPr>
              <a:xfrm>
                <a:off x="5897650" y="3201625"/>
                <a:ext cx="163125" cy="337650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13506" extrusionOk="0">
                    <a:moveTo>
                      <a:pt x="3263" y="1"/>
                    </a:moveTo>
                    <a:cubicBezTo>
                      <a:pt x="1469" y="1"/>
                      <a:pt x="1" y="1468"/>
                      <a:pt x="1" y="3263"/>
                    </a:cubicBezTo>
                    <a:lnTo>
                      <a:pt x="1" y="10243"/>
                    </a:lnTo>
                    <a:cubicBezTo>
                      <a:pt x="1" y="12070"/>
                      <a:pt x="1469" y="13505"/>
                      <a:pt x="3263" y="13505"/>
                    </a:cubicBezTo>
                    <a:cubicBezTo>
                      <a:pt x="5090" y="13505"/>
                      <a:pt x="6525" y="12070"/>
                      <a:pt x="6525" y="10243"/>
                    </a:cubicBezTo>
                    <a:lnTo>
                      <a:pt x="6525" y="3263"/>
                    </a:lnTo>
                    <a:cubicBezTo>
                      <a:pt x="6525" y="1468"/>
                      <a:pt x="5090" y="1"/>
                      <a:pt x="326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2"/>
              <p:cNvSpPr/>
              <p:nvPr/>
            </p:nvSpPr>
            <p:spPr>
              <a:xfrm>
                <a:off x="1539650" y="3114375"/>
                <a:ext cx="163125" cy="512150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20486" extrusionOk="0">
                    <a:moveTo>
                      <a:pt x="3262" y="0"/>
                    </a:moveTo>
                    <a:cubicBezTo>
                      <a:pt x="1436" y="0"/>
                      <a:pt x="0" y="1468"/>
                      <a:pt x="0" y="3295"/>
                    </a:cubicBezTo>
                    <a:lnTo>
                      <a:pt x="0" y="17224"/>
                    </a:lnTo>
                    <a:cubicBezTo>
                      <a:pt x="0" y="19018"/>
                      <a:pt x="1436" y="20486"/>
                      <a:pt x="3262" y="20486"/>
                    </a:cubicBezTo>
                    <a:cubicBezTo>
                      <a:pt x="5056" y="20486"/>
                      <a:pt x="6524" y="19018"/>
                      <a:pt x="6524" y="17224"/>
                    </a:cubicBezTo>
                    <a:lnTo>
                      <a:pt x="6524" y="3295"/>
                    </a:lnTo>
                    <a:cubicBezTo>
                      <a:pt x="6524" y="1468"/>
                      <a:pt x="5056" y="0"/>
                      <a:pt x="3262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2"/>
              <p:cNvSpPr/>
              <p:nvPr/>
            </p:nvSpPr>
            <p:spPr>
              <a:xfrm>
                <a:off x="1539650" y="2766150"/>
                <a:ext cx="16392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6525" extrusionOk="0">
                    <a:moveTo>
                      <a:pt x="3262" y="1"/>
                    </a:moveTo>
                    <a:cubicBezTo>
                      <a:pt x="1436" y="1"/>
                      <a:pt x="0" y="1468"/>
                      <a:pt x="0" y="3263"/>
                    </a:cubicBezTo>
                    <a:cubicBezTo>
                      <a:pt x="0" y="5057"/>
                      <a:pt x="1468" y="6525"/>
                      <a:pt x="3295" y="6525"/>
                    </a:cubicBezTo>
                    <a:cubicBezTo>
                      <a:pt x="5089" y="6525"/>
                      <a:pt x="6557" y="5057"/>
                      <a:pt x="6557" y="3263"/>
                    </a:cubicBezTo>
                    <a:cubicBezTo>
                      <a:pt x="6557" y="1468"/>
                      <a:pt x="5089" y="1"/>
                      <a:pt x="329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5" name="Google Shape;1465;p42"/>
            <p:cNvGrpSpPr/>
            <p:nvPr/>
          </p:nvGrpSpPr>
          <p:grpSpPr>
            <a:xfrm>
              <a:off x="3394755" y="2801089"/>
              <a:ext cx="272964" cy="181778"/>
              <a:chOff x="1190625" y="1109875"/>
              <a:chExt cx="5219200" cy="3475675"/>
            </a:xfrm>
          </p:grpSpPr>
          <p:sp>
            <p:nvSpPr>
              <p:cNvPr id="1466" name="Google Shape;1466;p42"/>
              <p:cNvSpPr/>
              <p:nvPr/>
            </p:nvSpPr>
            <p:spPr>
              <a:xfrm>
                <a:off x="1887850" y="1458100"/>
                <a:ext cx="3824725" cy="2430200"/>
              </a:xfrm>
              <a:custGeom>
                <a:avLst/>
                <a:gdLst/>
                <a:ahLst/>
                <a:cxnLst/>
                <a:rect l="l" t="t" r="r" b="b"/>
                <a:pathLst>
                  <a:path w="152989" h="97208" extrusionOk="0">
                    <a:moveTo>
                      <a:pt x="54085" y="27466"/>
                    </a:moveTo>
                    <a:cubicBezTo>
                      <a:pt x="56107" y="27466"/>
                      <a:pt x="57999" y="28282"/>
                      <a:pt x="59369" y="29782"/>
                    </a:cubicBezTo>
                    <a:cubicBezTo>
                      <a:pt x="60772" y="31283"/>
                      <a:pt x="61424" y="33240"/>
                      <a:pt x="61261" y="35262"/>
                    </a:cubicBezTo>
                    <a:lnTo>
                      <a:pt x="59761" y="53138"/>
                    </a:lnTo>
                    <a:cubicBezTo>
                      <a:pt x="59565" y="55487"/>
                      <a:pt x="58130" y="57640"/>
                      <a:pt x="56009" y="58683"/>
                    </a:cubicBezTo>
                    <a:lnTo>
                      <a:pt x="51671" y="60869"/>
                    </a:lnTo>
                    <a:cubicBezTo>
                      <a:pt x="50709" y="61342"/>
                      <a:pt x="49657" y="61578"/>
                      <a:pt x="48605" y="61578"/>
                    </a:cubicBezTo>
                    <a:cubicBezTo>
                      <a:pt x="47553" y="61578"/>
                      <a:pt x="46501" y="61342"/>
                      <a:pt x="45538" y="60869"/>
                    </a:cubicBezTo>
                    <a:lnTo>
                      <a:pt x="41200" y="58683"/>
                    </a:lnTo>
                    <a:cubicBezTo>
                      <a:pt x="39080" y="57640"/>
                      <a:pt x="37644" y="55487"/>
                      <a:pt x="37449" y="53138"/>
                    </a:cubicBezTo>
                    <a:lnTo>
                      <a:pt x="35948" y="35262"/>
                    </a:lnTo>
                    <a:cubicBezTo>
                      <a:pt x="35785" y="33240"/>
                      <a:pt x="36437" y="31283"/>
                      <a:pt x="37840" y="29782"/>
                    </a:cubicBezTo>
                    <a:cubicBezTo>
                      <a:pt x="39210" y="28282"/>
                      <a:pt x="41069" y="27466"/>
                      <a:pt x="43124" y="27466"/>
                    </a:cubicBezTo>
                    <a:close/>
                    <a:moveTo>
                      <a:pt x="55781" y="66088"/>
                    </a:moveTo>
                    <a:lnTo>
                      <a:pt x="55781" y="70492"/>
                    </a:lnTo>
                    <a:cubicBezTo>
                      <a:pt x="55781" y="70753"/>
                      <a:pt x="55814" y="70981"/>
                      <a:pt x="55846" y="71242"/>
                    </a:cubicBezTo>
                    <a:lnTo>
                      <a:pt x="48605" y="76070"/>
                    </a:lnTo>
                    <a:lnTo>
                      <a:pt x="41363" y="71242"/>
                    </a:lnTo>
                    <a:cubicBezTo>
                      <a:pt x="41396" y="70981"/>
                      <a:pt x="41396" y="70753"/>
                      <a:pt x="41396" y="70492"/>
                    </a:cubicBezTo>
                    <a:lnTo>
                      <a:pt x="41396" y="66088"/>
                    </a:lnTo>
                    <a:lnTo>
                      <a:pt x="42635" y="66708"/>
                    </a:lnTo>
                    <a:cubicBezTo>
                      <a:pt x="44494" y="67654"/>
                      <a:pt x="46550" y="68111"/>
                      <a:pt x="48605" y="68111"/>
                    </a:cubicBezTo>
                    <a:cubicBezTo>
                      <a:pt x="50660" y="68111"/>
                      <a:pt x="52715" y="67654"/>
                      <a:pt x="54574" y="66708"/>
                    </a:cubicBezTo>
                    <a:lnTo>
                      <a:pt x="55781" y="66088"/>
                    </a:lnTo>
                    <a:close/>
                    <a:moveTo>
                      <a:pt x="37579" y="76592"/>
                    </a:moveTo>
                    <a:lnTo>
                      <a:pt x="45343" y="81746"/>
                    </a:lnTo>
                    <a:lnTo>
                      <a:pt x="45343" y="90684"/>
                    </a:lnTo>
                    <a:lnTo>
                      <a:pt x="20486" y="90684"/>
                    </a:lnTo>
                    <a:lnTo>
                      <a:pt x="20486" y="82496"/>
                    </a:lnTo>
                    <a:cubicBezTo>
                      <a:pt x="20486" y="82398"/>
                      <a:pt x="20552" y="82333"/>
                      <a:pt x="20649" y="82300"/>
                    </a:cubicBezTo>
                    <a:lnTo>
                      <a:pt x="36796" y="76918"/>
                    </a:lnTo>
                    <a:cubicBezTo>
                      <a:pt x="37057" y="76820"/>
                      <a:pt x="37351" y="76722"/>
                      <a:pt x="37579" y="76592"/>
                    </a:cubicBezTo>
                    <a:close/>
                    <a:moveTo>
                      <a:pt x="59597" y="76592"/>
                    </a:moveTo>
                    <a:cubicBezTo>
                      <a:pt x="59858" y="76722"/>
                      <a:pt x="60119" y="76820"/>
                      <a:pt x="60413" y="76918"/>
                    </a:cubicBezTo>
                    <a:lnTo>
                      <a:pt x="76560" y="82300"/>
                    </a:lnTo>
                    <a:cubicBezTo>
                      <a:pt x="76658" y="82333"/>
                      <a:pt x="76723" y="82398"/>
                      <a:pt x="76723" y="82496"/>
                    </a:cubicBezTo>
                    <a:lnTo>
                      <a:pt x="76723" y="90684"/>
                    </a:lnTo>
                    <a:lnTo>
                      <a:pt x="51867" y="90684"/>
                    </a:lnTo>
                    <a:lnTo>
                      <a:pt x="51867" y="81746"/>
                    </a:lnTo>
                    <a:lnTo>
                      <a:pt x="59597" y="76592"/>
                    </a:lnTo>
                    <a:close/>
                    <a:moveTo>
                      <a:pt x="146432" y="6557"/>
                    </a:moveTo>
                    <a:lnTo>
                      <a:pt x="146432" y="90684"/>
                    </a:lnTo>
                    <a:lnTo>
                      <a:pt x="83247" y="90684"/>
                    </a:lnTo>
                    <a:lnTo>
                      <a:pt x="83247" y="82496"/>
                    </a:lnTo>
                    <a:cubicBezTo>
                      <a:pt x="83247" y="79593"/>
                      <a:pt x="81388" y="77016"/>
                      <a:pt x="78615" y="76102"/>
                    </a:cubicBezTo>
                    <a:lnTo>
                      <a:pt x="62468" y="70720"/>
                    </a:lnTo>
                    <a:cubicBezTo>
                      <a:pt x="62403" y="70688"/>
                      <a:pt x="62338" y="70590"/>
                      <a:pt x="62338" y="70492"/>
                    </a:cubicBezTo>
                    <a:lnTo>
                      <a:pt x="62338" y="62565"/>
                    </a:lnTo>
                    <a:cubicBezTo>
                      <a:pt x="62338" y="62402"/>
                      <a:pt x="62305" y="62272"/>
                      <a:pt x="62305" y="62109"/>
                    </a:cubicBezTo>
                    <a:cubicBezTo>
                      <a:pt x="64556" y="59890"/>
                      <a:pt x="66024" y="56889"/>
                      <a:pt x="66285" y="53693"/>
                    </a:cubicBezTo>
                    <a:lnTo>
                      <a:pt x="67752" y="35817"/>
                    </a:lnTo>
                    <a:cubicBezTo>
                      <a:pt x="68079" y="32000"/>
                      <a:pt x="66774" y="28184"/>
                      <a:pt x="64197" y="25379"/>
                    </a:cubicBezTo>
                    <a:cubicBezTo>
                      <a:pt x="61587" y="22541"/>
                      <a:pt x="57901" y="20942"/>
                      <a:pt x="54085" y="20942"/>
                    </a:cubicBezTo>
                    <a:lnTo>
                      <a:pt x="43124" y="20942"/>
                    </a:lnTo>
                    <a:cubicBezTo>
                      <a:pt x="39275" y="20942"/>
                      <a:pt x="35622" y="22541"/>
                      <a:pt x="33012" y="25379"/>
                    </a:cubicBezTo>
                    <a:cubicBezTo>
                      <a:pt x="30435" y="28184"/>
                      <a:pt x="29131" y="32000"/>
                      <a:pt x="29424" y="35817"/>
                    </a:cubicBezTo>
                    <a:lnTo>
                      <a:pt x="30925" y="53693"/>
                    </a:lnTo>
                    <a:cubicBezTo>
                      <a:pt x="31186" y="56889"/>
                      <a:pt x="32653" y="59890"/>
                      <a:pt x="34904" y="62109"/>
                    </a:cubicBezTo>
                    <a:cubicBezTo>
                      <a:pt x="34872" y="62272"/>
                      <a:pt x="34872" y="62402"/>
                      <a:pt x="34872" y="62565"/>
                    </a:cubicBezTo>
                    <a:lnTo>
                      <a:pt x="34872" y="70492"/>
                    </a:lnTo>
                    <a:cubicBezTo>
                      <a:pt x="34872" y="70590"/>
                      <a:pt x="34806" y="70688"/>
                      <a:pt x="34709" y="70720"/>
                    </a:cubicBezTo>
                    <a:lnTo>
                      <a:pt x="18562" y="76102"/>
                    </a:lnTo>
                    <a:cubicBezTo>
                      <a:pt x="15822" y="77016"/>
                      <a:pt x="13962" y="79593"/>
                      <a:pt x="13962" y="82496"/>
                    </a:cubicBezTo>
                    <a:lnTo>
                      <a:pt x="13962" y="90684"/>
                    </a:lnTo>
                    <a:lnTo>
                      <a:pt x="6558" y="90684"/>
                    </a:lnTo>
                    <a:lnTo>
                      <a:pt x="6558" y="6557"/>
                    </a:lnTo>
                    <a:close/>
                    <a:moveTo>
                      <a:pt x="3263" y="0"/>
                    </a:moveTo>
                    <a:cubicBezTo>
                      <a:pt x="1469" y="0"/>
                      <a:pt x="1" y="1468"/>
                      <a:pt x="1" y="3295"/>
                    </a:cubicBezTo>
                    <a:lnTo>
                      <a:pt x="1" y="93946"/>
                    </a:lnTo>
                    <a:cubicBezTo>
                      <a:pt x="1" y="95740"/>
                      <a:pt x="1469" y="97208"/>
                      <a:pt x="3263" y="97208"/>
                    </a:cubicBezTo>
                    <a:lnTo>
                      <a:pt x="149726" y="97208"/>
                    </a:lnTo>
                    <a:cubicBezTo>
                      <a:pt x="151520" y="97208"/>
                      <a:pt x="152988" y="95740"/>
                      <a:pt x="152988" y="93946"/>
                    </a:cubicBezTo>
                    <a:lnTo>
                      <a:pt x="152988" y="3295"/>
                    </a:lnTo>
                    <a:cubicBezTo>
                      <a:pt x="152988" y="1468"/>
                      <a:pt x="151520" y="0"/>
                      <a:pt x="14972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2"/>
              <p:cNvSpPr/>
              <p:nvPr/>
            </p:nvSpPr>
            <p:spPr>
              <a:xfrm>
                <a:off x="1190625" y="1109875"/>
                <a:ext cx="5219200" cy="347567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39027" extrusionOk="0">
                    <a:moveTo>
                      <a:pt x="181105" y="6525"/>
                    </a:moveTo>
                    <a:cubicBezTo>
                      <a:pt x="185052" y="6525"/>
                      <a:pt x="188282" y="9754"/>
                      <a:pt x="188282" y="13734"/>
                    </a:cubicBezTo>
                    <a:lnTo>
                      <a:pt x="188282" y="118541"/>
                    </a:lnTo>
                    <a:lnTo>
                      <a:pt x="20485" y="118541"/>
                    </a:lnTo>
                    <a:lnTo>
                      <a:pt x="20485" y="13734"/>
                    </a:lnTo>
                    <a:cubicBezTo>
                      <a:pt x="20485" y="9754"/>
                      <a:pt x="23715" y="6525"/>
                      <a:pt x="27662" y="6525"/>
                    </a:cubicBezTo>
                    <a:close/>
                    <a:moveTo>
                      <a:pt x="202015" y="125098"/>
                    </a:moveTo>
                    <a:cubicBezTo>
                      <a:pt x="202145" y="125098"/>
                      <a:pt x="202243" y="125196"/>
                      <a:pt x="202243" y="125294"/>
                    </a:cubicBezTo>
                    <a:lnTo>
                      <a:pt x="202243" y="132274"/>
                    </a:lnTo>
                    <a:cubicBezTo>
                      <a:pt x="202243" y="132405"/>
                      <a:pt x="202145" y="132503"/>
                      <a:pt x="202015" y="132503"/>
                    </a:cubicBezTo>
                    <a:lnTo>
                      <a:pt x="6752" y="132503"/>
                    </a:lnTo>
                    <a:cubicBezTo>
                      <a:pt x="6622" y="132503"/>
                      <a:pt x="6524" y="132405"/>
                      <a:pt x="6524" y="132274"/>
                    </a:cubicBezTo>
                    <a:lnTo>
                      <a:pt x="6524" y="125294"/>
                    </a:lnTo>
                    <a:cubicBezTo>
                      <a:pt x="6524" y="125196"/>
                      <a:pt x="6622" y="125098"/>
                      <a:pt x="6752" y="125098"/>
                    </a:cubicBezTo>
                    <a:lnTo>
                      <a:pt x="87193" y="125098"/>
                    </a:lnTo>
                    <a:cubicBezTo>
                      <a:pt x="87160" y="125163"/>
                      <a:pt x="87160" y="125228"/>
                      <a:pt x="87160" y="125294"/>
                    </a:cubicBezTo>
                    <a:cubicBezTo>
                      <a:pt x="87160" y="127120"/>
                      <a:pt x="88628" y="128556"/>
                      <a:pt x="90422" y="128556"/>
                    </a:cubicBezTo>
                    <a:lnTo>
                      <a:pt x="118345" y="128556"/>
                    </a:lnTo>
                    <a:cubicBezTo>
                      <a:pt x="120139" y="128556"/>
                      <a:pt x="121607" y="127120"/>
                      <a:pt x="121607" y="125294"/>
                    </a:cubicBezTo>
                    <a:cubicBezTo>
                      <a:pt x="121607" y="125228"/>
                      <a:pt x="121607" y="125163"/>
                      <a:pt x="121574" y="125098"/>
                    </a:cubicBezTo>
                    <a:close/>
                    <a:moveTo>
                      <a:pt x="27662" y="1"/>
                    </a:moveTo>
                    <a:cubicBezTo>
                      <a:pt x="20094" y="1"/>
                      <a:pt x="13961" y="6166"/>
                      <a:pt x="13961" y="13734"/>
                    </a:cubicBezTo>
                    <a:lnTo>
                      <a:pt x="13961" y="118541"/>
                    </a:lnTo>
                    <a:lnTo>
                      <a:pt x="6752" y="118541"/>
                    </a:lnTo>
                    <a:cubicBezTo>
                      <a:pt x="3034" y="118541"/>
                      <a:pt x="0" y="121575"/>
                      <a:pt x="0" y="125294"/>
                    </a:cubicBezTo>
                    <a:lnTo>
                      <a:pt x="0" y="132274"/>
                    </a:lnTo>
                    <a:cubicBezTo>
                      <a:pt x="0" y="135993"/>
                      <a:pt x="3034" y="139026"/>
                      <a:pt x="6752" y="139026"/>
                    </a:cubicBezTo>
                    <a:lnTo>
                      <a:pt x="202015" y="139026"/>
                    </a:lnTo>
                    <a:cubicBezTo>
                      <a:pt x="205733" y="139026"/>
                      <a:pt x="208767" y="135993"/>
                      <a:pt x="208767" y="132274"/>
                    </a:cubicBezTo>
                    <a:lnTo>
                      <a:pt x="208767" y="125294"/>
                    </a:lnTo>
                    <a:cubicBezTo>
                      <a:pt x="208767" y="121575"/>
                      <a:pt x="205733" y="118541"/>
                      <a:pt x="202015" y="118541"/>
                    </a:cubicBezTo>
                    <a:lnTo>
                      <a:pt x="194806" y="118541"/>
                    </a:lnTo>
                    <a:lnTo>
                      <a:pt x="194806" y="13734"/>
                    </a:lnTo>
                    <a:cubicBezTo>
                      <a:pt x="194806" y="6166"/>
                      <a:pt x="188673" y="1"/>
                      <a:pt x="18110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2"/>
              <p:cNvSpPr/>
              <p:nvPr/>
            </p:nvSpPr>
            <p:spPr>
              <a:xfrm>
                <a:off x="3805900" y="1807125"/>
                <a:ext cx="1557625" cy="861200"/>
              </a:xfrm>
              <a:custGeom>
                <a:avLst/>
                <a:gdLst/>
                <a:ahLst/>
                <a:cxnLst/>
                <a:rect l="l" t="t" r="r" b="b"/>
                <a:pathLst>
                  <a:path w="62305" h="34448" extrusionOk="0">
                    <a:moveTo>
                      <a:pt x="34806" y="1"/>
                    </a:moveTo>
                    <a:cubicBezTo>
                      <a:pt x="33567" y="1"/>
                      <a:pt x="32425" y="686"/>
                      <a:pt x="31871" y="1795"/>
                    </a:cubicBezTo>
                    <a:lnTo>
                      <a:pt x="18953" y="27369"/>
                    </a:lnTo>
                    <a:lnTo>
                      <a:pt x="13147" y="15756"/>
                    </a:lnTo>
                    <a:cubicBezTo>
                      <a:pt x="12592" y="14647"/>
                      <a:pt x="11483" y="13962"/>
                      <a:pt x="10244" y="13962"/>
                    </a:cubicBezTo>
                    <a:lnTo>
                      <a:pt x="3263" y="13962"/>
                    </a:lnTo>
                    <a:cubicBezTo>
                      <a:pt x="1469" y="13962"/>
                      <a:pt x="1" y="15397"/>
                      <a:pt x="1" y="17224"/>
                    </a:cubicBezTo>
                    <a:cubicBezTo>
                      <a:pt x="1" y="19018"/>
                      <a:pt x="1469" y="20486"/>
                      <a:pt x="3263" y="20486"/>
                    </a:cubicBezTo>
                    <a:lnTo>
                      <a:pt x="8221" y="20486"/>
                    </a:lnTo>
                    <a:lnTo>
                      <a:pt x="14288" y="32620"/>
                    </a:lnTo>
                    <a:cubicBezTo>
                      <a:pt x="14843" y="33730"/>
                      <a:pt x="15952" y="34447"/>
                      <a:pt x="17192" y="34447"/>
                    </a:cubicBezTo>
                    <a:lnTo>
                      <a:pt x="20682" y="34447"/>
                    </a:lnTo>
                    <a:cubicBezTo>
                      <a:pt x="21921" y="34447"/>
                      <a:pt x="23063" y="33730"/>
                      <a:pt x="23618" y="32653"/>
                    </a:cubicBezTo>
                    <a:lnTo>
                      <a:pt x="36796" y="6525"/>
                    </a:lnTo>
                    <a:lnTo>
                      <a:pt x="59043" y="6525"/>
                    </a:lnTo>
                    <a:cubicBezTo>
                      <a:pt x="60837" y="6525"/>
                      <a:pt x="62305" y="5089"/>
                      <a:pt x="62305" y="3263"/>
                    </a:cubicBezTo>
                    <a:cubicBezTo>
                      <a:pt x="62305" y="1469"/>
                      <a:pt x="60837" y="1"/>
                      <a:pt x="5904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2"/>
              <p:cNvSpPr/>
              <p:nvPr/>
            </p:nvSpPr>
            <p:spPr>
              <a:xfrm>
                <a:off x="4754325" y="2068625"/>
                <a:ext cx="532550" cy="5997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23988" extrusionOk="0">
                    <a:moveTo>
                      <a:pt x="3678" y="1"/>
                    </a:moveTo>
                    <a:cubicBezTo>
                      <a:pt x="2958" y="1"/>
                      <a:pt x="2235" y="238"/>
                      <a:pt x="1632" y="729"/>
                    </a:cubicBezTo>
                    <a:cubicBezTo>
                      <a:pt x="229" y="1838"/>
                      <a:pt x="1" y="3893"/>
                      <a:pt x="1110" y="5329"/>
                    </a:cubicBezTo>
                    <a:lnTo>
                      <a:pt x="6460" y="11983"/>
                    </a:lnTo>
                    <a:lnTo>
                      <a:pt x="1110" y="18670"/>
                    </a:lnTo>
                    <a:cubicBezTo>
                      <a:pt x="1" y="20073"/>
                      <a:pt x="229" y="22128"/>
                      <a:pt x="1632" y="23270"/>
                    </a:cubicBezTo>
                    <a:cubicBezTo>
                      <a:pt x="2252" y="23726"/>
                      <a:pt x="2969" y="23987"/>
                      <a:pt x="3687" y="23987"/>
                    </a:cubicBezTo>
                    <a:cubicBezTo>
                      <a:pt x="4633" y="23987"/>
                      <a:pt x="5579" y="23563"/>
                      <a:pt x="6231" y="22748"/>
                    </a:cubicBezTo>
                    <a:lnTo>
                      <a:pt x="10635" y="17235"/>
                    </a:lnTo>
                    <a:lnTo>
                      <a:pt x="15071" y="22748"/>
                    </a:lnTo>
                    <a:cubicBezTo>
                      <a:pt x="15724" y="23563"/>
                      <a:pt x="16670" y="23987"/>
                      <a:pt x="17616" y="23987"/>
                    </a:cubicBezTo>
                    <a:cubicBezTo>
                      <a:pt x="18333" y="23987"/>
                      <a:pt x="19051" y="23726"/>
                      <a:pt x="19671" y="23270"/>
                    </a:cubicBezTo>
                    <a:cubicBezTo>
                      <a:pt x="21073" y="22128"/>
                      <a:pt x="21302" y="20073"/>
                      <a:pt x="20160" y="18670"/>
                    </a:cubicBezTo>
                    <a:lnTo>
                      <a:pt x="14843" y="11983"/>
                    </a:lnTo>
                    <a:lnTo>
                      <a:pt x="20160" y="5296"/>
                    </a:lnTo>
                    <a:cubicBezTo>
                      <a:pt x="21302" y="3893"/>
                      <a:pt x="21073" y="1838"/>
                      <a:pt x="19671" y="729"/>
                    </a:cubicBezTo>
                    <a:cubicBezTo>
                      <a:pt x="19068" y="238"/>
                      <a:pt x="18344" y="1"/>
                      <a:pt x="17624" y="1"/>
                    </a:cubicBezTo>
                    <a:cubicBezTo>
                      <a:pt x="16670" y="1"/>
                      <a:pt x="15722" y="419"/>
                      <a:pt x="15071" y="1219"/>
                    </a:cubicBezTo>
                    <a:lnTo>
                      <a:pt x="10635" y="6764"/>
                    </a:lnTo>
                    <a:lnTo>
                      <a:pt x="6231" y="1219"/>
                    </a:lnTo>
                    <a:cubicBezTo>
                      <a:pt x="5580" y="419"/>
                      <a:pt x="4632" y="1"/>
                      <a:pt x="3678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2"/>
              <p:cNvSpPr/>
              <p:nvPr/>
            </p:nvSpPr>
            <p:spPr>
              <a:xfrm>
                <a:off x="4066875" y="2940675"/>
                <a:ext cx="251200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10048" h="6525" extrusionOk="0">
                    <a:moveTo>
                      <a:pt x="3295" y="0"/>
                    </a:moveTo>
                    <a:cubicBezTo>
                      <a:pt x="1468" y="0"/>
                      <a:pt x="0" y="1436"/>
                      <a:pt x="0" y="3262"/>
                    </a:cubicBezTo>
                    <a:cubicBezTo>
                      <a:pt x="0" y="5056"/>
                      <a:pt x="1468" y="6524"/>
                      <a:pt x="3295" y="6524"/>
                    </a:cubicBezTo>
                    <a:lnTo>
                      <a:pt x="6753" y="6524"/>
                    </a:lnTo>
                    <a:cubicBezTo>
                      <a:pt x="8579" y="6524"/>
                      <a:pt x="10047" y="5056"/>
                      <a:pt x="10047" y="3262"/>
                    </a:cubicBezTo>
                    <a:cubicBezTo>
                      <a:pt x="10047" y="1436"/>
                      <a:pt x="8579" y="0"/>
                      <a:pt x="675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2"/>
              <p:cNvSpPr/>
              <p:nvPr/>
            </p:nvSpPr>
            <p:spPr>
              <a:xfrm>
                <a:off x="4503150" y="2940675"/>
                <a:ext cx="86037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34415" h="6525" extrusionOk="0">
                    <a:moveTo>
                      <a:pt x="3263" y="0"/>
                    </a:moveTo>
                    <a:cubicBezTo>
                      <a:pt x="1469" y="0"/>
                      <a:pt x="1" y="1436"/>
                      <a:pt x="1" y="3262"/>
                    </a:cubicBezTo>
                    <a:cubicBezTo>
                      <a:pt x="1" y="5056"/>
                      <a:pt x="1469" y="6524"/>
                      <a:pt x="3263" y="6524"/>
                    </a:cubicBezTo>
                    <a:lnTo>
                      <a:pt x="31153" y="6524"/>
                    </a:lnTo>
                    <a:cubicBezTo>
                      <a:pt x="32947" y="6524"/>
                      <a:pt x="34415" y="5056"/>
                      <a:pt x="34415" y="3262"/>
                    </a:cubicBezTo>
                    <a:cubicBezTo>
                      <a:pt x="34415" y="1436"/>
                      <a:pt x="32947" y="0"/>
                      <a:pt x="3115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2"/>
              <p:cNvSpPr/>
              <p:nvPr/>
            </p:nvSpPr>
            <p:spPr>
              <a:xfrm>
                <a:off x="4503150" y="3288875"/>
                <a:ext cx="686675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27467" h="6558" extrusionOk="0">
                    <a:moveTo>
                      <a:pt x="3263" y="1"/>
                    </a:moveTo>
                    <a:cubicBezTo>
                      <a:pt x="1469" y="1"/>
                      <a:pt x="1" y="1469"/>
                      <a:pt x="1" y="3263"/>
                    </a:cubicBezTo>
                    <a:cubicBezTo>
                      <a:pt x="1" y="5090"/>
                      <a:pt x="1469" y="6558"/>
                      <a:pt x="3263" y="6558"/>
                    </a:cubicBezTo>
                    <a:lnTo>
                      <a:pt x="24172" y="6558"/>
                    </a:lnTo>
                    <a:cubicBezTo>
                      <a:pt x="25999" y="6558"/>
                      <a:pt x="27467" y="5090"/>
                      <a:pt x="27467" y="3263"/>
                    </a:cubicBezTo>
                    <a:cubicBezTo>
                      <a:pt x="27467" y="1469"/>
                      <a:pt x="25999" y="1"/>
                      <a:pt x="24172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2"/>
              <p:cNvSpPr/>
              <p:nvPr/>
            </p:nvSpPr>
            <p:spPr>
              <a:xfrm>
                <a:off x="4066875" y="3288875"/>
                <a:ext cx="251200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10048" h="6558" extrusionOk="0">
                    <a:moveTo>
                      <a:pt x="3295" y="1"/>
                    </a:moveTo>
                    <a:cubicBezTo>
                      <a:pt x="1468" y="1"/>
                      <a:pt x="0" y="1469"/>
                      <a:pt x="0" y="3263"/>
                    </a:cubicBezTo>
                    <a:cubicBezTo>
                      <a:pt x="0" y="5090"/>
                      <a:pt x="1468" y="6558"/>
                      <a:pt x="3295" y="6558"/>
                    </a:cubicBezTo>
                    <a:lnTo>
                      <a:pt x="6753" y="6558"/>
                    </a:lnTo>
                    <a:cubicBezTo>
                      <a:pt x="8579" y="6558"/>
                      <a:pt x="10047" y="5090"/>
                      <a:pt x="10047" y="3263"/>
                    </a:cubicBezTo>
                    <a:cubicBezTo>
                      <a:pt x="10047" y="1469"/>
                      <a:pt x="8579" y="1"/>
                      <a:pt x="675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6" name="Google Shape;1476;p42"/>
            <p:cNvSpPr/>
            <p:nvPr/>
          </p:nvSpPr>
          <p:spPr>
            <a:xfrm>
              <a:off x="4515665" y="1993260"/>
              <a:ext cx="8575" cy="8575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3263" y="1"/>
                  </a:moveTo>
                  <a:cubicBezTo>
                    <a:pt x="1469" y="1"/>
                    <a:pt x="1" y="1469"/>
                    <a:pt x="1" y="3295"/>
                  </a:cubicBezTo>
                  <a:cubicBezTo>
                    <a:pt x="1" y="5090"/>
                    <a:pt x="1501" y="6557"/>
                    <a:pt x="3296" y="6557"/>
                  </a:cubicBezTo>
                  <a:cubicBezTo>
                    <a:pt x="5090" y="6557"/>
                    <a:pt x="6558" y="5090"/>
                    <a:pt x="6558" y="3295"/>
                  </a:cubicBezTo>
                  <a:cubicBezTo>
                    <a:pt x="6558" y="1469"/>
                    <a:pt x="5090" y="1"/>
                    <a:pt x="329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7" name="Google Shape;1477;p42"/>
            <p:cNvGrpSpPr/>
            <p:nvPr/>
          </p:nvGrpSpPr>
          <p:grpSpPr>
            <a:xfrm>
              <a:off x="4479188" y="2755496"/>
              <a:ext cx="200033" cy="272964"/>
              <a:chOff x="1887850" y="238125"/>
              <a:chExt cx="3824725" cy="5219200"/>
            </a:xfrm>
          </p:grpSpPr>
          <p:sp>
            <p:nvSpPr>
              <p:cNvPr id="1478" name="Google Shape;1478;p42"/>
              <p:cNvSpPr/>
              <p:nvPr/>
            </p:nvSpPr>
            <p:spPr>
              <a:xfrm>
                <a:off x="1887850" y="238125"/>
                <a:ext cx="382472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52989" h="208768" extrusionOk="0">
                    <a:moveTo>
                      <a:pt x="142746" y="6524"/>
                    </a:moveTo>
                    <a:cubicBezTo>
                      <a:pt x="144801" y="6524"/>
                      <a:pt x="146432" y="8188"/>
                      <a:pt x="146432" y="10243"/>
                    </a:cubicBezTo>
                    <a:lnTo>
                      <a:pt x="146432" y="198524"/>
                    </a:lnTo>
                    <a:cubicBezTo>
                      <a:pt x="146432" y="200580"/>
                      <a:pt x="144801" y="202243"/>
                      <a:pt x="142746" y="202243"/>
                    </a:cubicBezTo>
                    <a:lnTo>
                      <a:pt x="10244" y="202243"/>
                    </a:lnTo>
                    <a:cubicBezTo>
                      <a:pt x="8189" y="202243"/>
                      <a:pt x="6558" y="200580"/>
                      <a:pt x="6558" y="198524"/>
                    </a:cubicBezTo>
                    <a:lnTo>
                      <a:pt x="6558" y="10243"/>
                    </a:lnTo>
                    <a:cubicBezTo>
                      <a:pt x="6558" y="8188"/>
                      <a:pt x="8189" y="6524"/>
                      <a:pt x="10244" y="6524"/>
                    </a:cubicBezTo>
                    <a:close/>
                    <a:moveTo>
                      <a:pt x="10244" y="0"/>
                    </a:moveTo>
                    <a:cubicBezTo>
                      <a:pt x="4600" y="0"/>
                      <a:pt x="1" y="4599"/>
                      <a:pt x="1" y="10243"/>
                    </a:cubicBezTo>
                    <a:lnTo>
                      <a:pt x="1" y="198524"/>
                    </a:lnTo>
                    <a:cubicBezTo>
                      <a:pt x="1" y="204168"/>
                      <a:pt x="4600" y="208767"/>
                      <a:pt x="10244" y="208767"/>
                    </a:cubicBezTo>
                    <a:lnTo>
                      <a:pt x="142746" y="208767"/>
                    </a:lnTo>
                    <a:cubicBezTo>
                      <a:pt x="148389" y="208767"/>
                      <a:pt x="152988" y="204168"/>
                      <a:pt x="152988" y="198524"/>
                    </a:cubicBezTo>
                    <a:lnTo>
                      <a:pt x="152988" y="10243"/>
                    </a:lnTo>
                    <a:cubicBezTo>
                      <a:pt x="152988" y="4599"/>
                      <a:pt x="148389" y="0"/>
                      <a:pt x="14274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2"/>
              <p:cNvSpPr/>
              <p:nvPr/>
            </p:nvSpPr>
            <p:spPr>
              <a:xfrm>
                <a:off x="2236900" y="587150"/>
                <a:ext cx="3126625" cy="4172925"/>
              </a:xfrm>
              <a:custGeom>
                <a:avLst/>
                <a:gdLst/>
                <a:ahLst/>
                <a:cxnLst/>
                <a:rect l="l" t="t" r="r" b="b"/>
                <a:pathLst>
                  <a:path w="125065" h="166917" extrusionOk="0">
                    <a:moveTo>
                      <a:pt x="118541" y="6524"/>
                    </a:moveTo>
                    <a:lnTo>
                      <a:pt x="118541" y="160360"/>
                    </a:lnTo>
                    <a:lnTo>
                      <a:pt x="6524" y="160360"/>
                    </a:lnTo>
                    <a:lnTo>
                      <a:pt x="6524" y="6524"/>
                    </a:lnTo>
                    <a:close/>
                    <a:moveTo>
                      <a:pt x="3262" y="0"/>
                    </a:moveTo>
                    <a:cubicBezTo>
                      <a:pt x="1468" y="0"/>
                      <a:pt x="0" y="1436"/>
                      <a:pt x="0" y="3262"/>
                    </a:cubicBezTo>
                    <a:lnTo>
                      <a:pt x="0" y="163654"/>
                    </a:lnTo>
                    <a:cubicBezTo>
                      <a:pt x="0" y="165448"/>
                      <a:pt x="1468" y="166916"/>
                      <a:pt x="3262" y="166916"/>
                    </a:cubicBezTo>
                    <a:lnTo>
                      <a:pt x="121803" y="166916"/>
                    </a:lnTo>
                    <a:cubicBezTo>
                      <a:pt x="123597" y="166916"/>
                      <a:pt x="125065" y="165448"/>
                      <a:pt x="125065" y="163654"/>
                    </a:cubicBezTo>
                    <a:lnTo>
                      <a:pt x="125065" y="3262"/>
                    </a:lnTo>
                    <a:cubicBezTo>
                      <a:pt x="125065" y="1436"/>
                      <a:pt x="123597" y="0"/>
                      <a:pt x="12180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2"/>
              <p:cNvSpPr/>
              <p:nvPr/>
            </p:nvSpPr>
            <p:spPr>
              <a:xfrm>
                <a:off x="3587350" y="4814675"/>
                <a:ext cx="425725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17029" h="16996" extrusionOk="0">
                    <a:moveTo>
                      <a:pt x="8515" y="6525"/>
                    </a:moveTo>
                    <a:cubicBezTo>
                      <a:pt x="9591" y="6525"/>
                      <a:pt x="10472" y="7405"/>
                      <a:pt x="10472" y="8482"/>
                    </a:cubicBezTo>
                    <a:cubicBezTo>
                      <a:pt x="10472" y="9558"/>
                      <a:pt x="9591" y="10439"/>
                      <a:pt x="8515" y="10439"/>
                    </a:cubicBezTo>
                    <a:cubicBezTo>
                      <a:pt x="7438" y="10439"/>
                      <a:pt x="6557" y="9558"/>
                      <a:pt x="6557" y="8482"/>
                    </a:cubicBezTo>
                    <a:cubicBezTo>
                      <a:pt x="6557" y="7405"/>
                      <a:pt x="7438" y="6525"/>
                      <a:pt x="8515" y="6525"/>
                    </a:cubicBezTo>
                    <a:close/>
                    <a:moveTo>
                      <a:pt x="8515" y="1"/>
                    </a:moveTo>
                    <a:cubicBezTo>
                      <a:pt x="3817" y="1"/>
                      <a:pt x="1" y="3817"/>
                      <a:pt x="1" y="8482"/>
                    </a:cubicBezTo>
                    <a:cubicBezTo>
                      <a:pt x="1" y="13179"/>
                      <a:pt x="3817" y="16996"/>
                      <a:pt x="8515" y="16996"/>
                    </a:cubicBezTo>
                    <a:cubicBezTo>
                      <a:pt x="13212" y="16996"/>
                      <a:pt x="17028" y="13179"/>
                      <a:pt x="17028" y="8482"/>
                    </a:cubicBezTo>
                    <a:cubicBezTo>
                      <a:pt x="17028" y="3817"/>
                      <a:pt x="13212" y="1"/>
                      <a:pt x="851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2"/>
              <p:cNvSpPr/>
              <p:nvPr/>
            </p:nvSpPr>
            <p:spPr>
              <a:xfrm>
                <a:off x="3282350" y="1109875"/>
                <a:ext cx="1035725" cy="1034900"/>
              </a:xfrm>
              <a:custGeom>
                <a:avLst/>
                <a:gdLst/>
                <a:ahLst/>
                <a:cxnLst/>
                <a:rect l="l" t="t" r="r" b="b"/>
                <a:pathLst>
                  <a:path w="41429" h="41396" extrusionOk="0">
                    <a:moveTo>
                      <a:pt x="3296" y="1"/>
                    </a:moveTo>
                    <a:cubicBezTo>
                      <a:pt x="1469" y="1"/>
                      <a:pt x="1" y="1469"/>
                      <a:pt x="1" y="3263"/>
                    </a:cubicBezTo>
                    <a:cubicBezTo>
                      <a:pt x="1" y="5057"/>
                      <a:pt x="1469" y="6525"/>
                      <a:pt x="3296" y="6525"/>
                    </a:cubicBezTo>
                    <a:lnTo>
                      <a:pt x="3491" y="6525"/>
                    </a:lnTo>
                    <a:lnTo>
                      <a:pt x="3491" y="24172"/>
                    </a:lnTo>
                    <a:cubicBezTo>
                      <a:pt x="3491" y="33664"/>
                      <a:pt x="11222" y="41395"/>
                      <a:pt x="20715" y="41395"/>
                    </a:cubicBezTo>
                    <a:cubicBezTo>
                      <a:pt x="30207" y="41395"/>
                      <a:pt x="37938" y="33664"/>
                      <a:pt x="37938" y="24172"/>
                    </a:cubicBezTo>
                    <a:lnTo>
                      <a:pt x="37938" y="6525"/>
                    </a:lnTo>
                    <a:lnTo>
                      <a:pt x="38134" y="6525"/>
                    </a:lnTo>
                    <a:cubicBezTo>
                      <a:pt x="39960" y="6525"/>
                      <a:pt x="41428" y="5057"/>
                      <a:pt x="41428" y="3263"/>
                    </a:cubicBezTo>
                    <a:cubicBezTo>
                      <a:pt x="41428" y="1469"/>
                      <a:pt x="39960" y="1"/>
                      <a:pt x="38134" y="1"/>
                    </a:cubicBezTo>
                    <a:lnTo>
                      <a:pt x="31186" y="1"/>
                    </a:lnTo>
                    <a:cubicBezTo>
                      <a:pt x="29359" y="1"/>
                      <a:pt x="27891" y="1469"/>
                      <a:pt x="27891" y="3263"/>
                    </a:cubicBezTo>
                    <a:cubicBezTo>
                      <a:pt x="27891" y="5057"/>
                      <a:pt x="29359" y="6525"/>
                      <a:pt x="31186" y="6525"/>
                    </a:cubicBezTo>
                    <a:lnTo>
                      <a:pt x="31381" y="6525"/>
                    </a:lnTo>
                    <a:lnTo>
                      <a:pt x="31381" y="24172"/>
                    </a:lnTo>
                    <a:cubicBezTo>
                      <a:pt x="31381" y="30076"/>
                      <a:pt x="26619" y="34871"/>
                      <a:pt x="20715" y="34871"/>
                    </a:cubicBezTo>
                    <a:cubicBezTo>
                      <a:pt x="14843" y="34871"/>
                      <a:pt x="10048" y="30076"/>
                      <a:pt x="10048" y="24172"/>
                    </a:cubicBezTo>
                    <a:lnTo>
                      <a:pt x="10048" y="6525"/>
                    </a:lnTo>
                    <a:lnTo>
                      <a:pt x="10244" y="6525"/>
                    </a:lnTo>
                    <a:cubicBezTo>
                      <a:pt x="12070" y="6525"/>
                      <a:pt x="13538" y="5057"/>
                      <a:pt x="13538" y="3263"/>
                    </a:cubicBezTo>
                    <a:cubicBezTo>
                      <a:pt x="13538" y="1469"/>
                      <a:pt x="12070" y="1"/>
                      <a:pt x="1024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2"/>
              <p:cNvSpPr/>
              <p:nvPr/>
            </p:nvSpPr>
            <p:spPr>
              <a:xfrm>
                <a:off x="2846875" y="1545350"/>
                <a:ext cx="337650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13506" h="6558" extrusionOk="0">
                    <a:moveTo>
                      <a:pt x="3263" y="1"/>
                    </a:moveTo>
                    <a:cubicBezTo>
                      <a:pt x="1469" y="1"/>
                      <a:pt x="1" y="1469"/>
                      <a:pt x="1" y="3295"/>
                    </a:cubicBezTo>
                    <a:cubicBezTo>
                      <a:pt x="1" y="5089"/>
                      <a:pt x="1469" y="6557"/>
                      <a:pt x="3263" y="6557"/>
                    </a:cubicBezTo>
                    <a:lnTo>
                      <a:pt x="10244" y="6557"/>
                    </a:lnTo>
                    <a:cubicBezTo>
                      <a:pt x="12038" y="6557"/>
                      <a:pt x="13506" y="5089"/>
                      <a:pt x="13506" y="3295"/>
                    </a:cubicBezTo>
                    <a:cubicBezTo>
                      <a:pt x="13506" y="1469"/>
                      <a:pt x="12038" y="1"/>
                      <a:pt x="1024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2"/>
              <p:cNvSpPr/>
              <p:nvPr/>
            </p:nvSpPr>
            <p:spPr>
              <a:xfrm>
                <a:off x="4415900" y="1545350"/>
                <a:ext cx="337650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13506" h="6558" extrusionOk="0">
                    <a:moveTo>
                      <a:pt x="3263" y="1"/>
                    </a:moveTo>
                    <a:cubicBezTo>
                      <a:pt x="1468" y="1"/>
                      <a:pt x="1" y="1469"/>
                      <a:pt x="1" y="3295"/>
                    </a:cubicBezTo>
                    <a:cubicBezTo>
                      <a:pt x="1" y="5089"/>
                      <a:pt x="1468" y="6557"/>
                      <a:pt x="3263" y="6557"/>
                    </a:cubicBezTo>
                    <a:lnTo>
                      <a:pt x="10243" y="6557"/>
                    </a:lnTo>
                    <a:cubicBezTo>
                      <a:pt x="12037" y="6557"/>
                      <a:pt x="13505" y="5089"/>
                      <a:pt x="13505" y="3295"/>
                    </a:cubicBezTo>
                    <a:cubicBezTo>
                      <a:pt x="13505" y="1469"/>
                      <a:pt x="12037" y="1"/>
                      <a:pt x="1024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2846875" y="2417125"/>
                <a:ext cx="1906675" cy="163925"/>
              </a:xfrm>
              <a:custGeom>
                <a:avLst/>
                <a:gdLst/>
                <a:ahLst/>
                <a:cxnLst/>
                <a:rect l="l" t="t" r="r" b="b"/>
                <a:pathLst>
                  <a:path w="76267" h="6557" extrusionOk="0">
                    <a:moveTo>
                      <a:pt x="3263" y="0"/>
                    </a:moveTo>
                    <a:cubicBezTo>
                      <a:pt x="1469" y="0"/>
                      <a:pt x="1" y="1468"/>
                      <a:pt x="1" y="3262"/>
                    </a:cubicBezTo>
                    <a:cubicBezTo>
                      <a:pt x="1" y="5089"/>
                      <a:pt x="1469" y="6557"/>
                      <a:pt x="3263" y="6557"/>
                    </a:cubicBezTo>
                    <a:lnTo>
                      <a:pt x="73004" y="6557"/>
                    </a:lnTo>
                    <a:cubicBezTo>
                      <a:pt x="74798" y="6557"/>
                      <a:pt x="76266" y="5089"/>
                      <a:pt x="76266" y="3262"/>
                    </a:cubicBezTo>
                    <a:cubicBezTo>
                      <a:pt x="76266" y="1468"/>
                      <a:pt x="74798" y="0"/>
                      <a:pt x="73004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2"/>
              <p:cNvSpPr/>
              <p:nvPr/>
            </p:nvSpPr>
            <p:spPr>
              <a:xfrm>
                <a:off x="2846875" y="2766150"/>
                <a:ext cx="190667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76267" h="6525" extrusionOk="0">
                    <a:moveTo>
                      <a:pt x="3263" y="1"/>
                    </a:moveTo>
                    <a:cubicBezTo>
                      <a:pt x="1469" y="1"/>
                      <a:pt x="1" y="1468"/>
                      <a:pt x="1" y="3263"/>
                    </a:cubicBezTo>
                    <a:cubicBezTo>
                      <a:pt x="1" y="5057"/>
                      <a:pt x="1469" y="6525"/>
                      <a:pt x="3263" y="6525"/>
                    </a:cubicBezTo>
                    <a:lnTo>
                      <a:pt x="73004" y="6525"/>
                    </a:lnTo>
                    <a:cubicBezTo>
                      <a:pt x="74798" y="6525"/>
                      <a:pt x="76266" y="5057"/>
                      <a:pt x="76266" y="3263"/>
                    </a:cubicBezTo>
                    <a:cubicBezTo>
                      <a:pt x="76266" y="1468"/>
                      <a:pt x="74798" y="1"/>
                      <a:pt x="7300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2"/>
              <p:cNvSpPr/>
              <p:nvPr/>
            </p:nvSpPr>
            <p:spPr>
              <a:xfrm>
                <a:off x="3021400" y="3376150"/>
                <a:ext cx="1034900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41396" h="6525" extrusionOk="0">
                    <a:moveTo>
                      <a:pt x="3263" y="0"/>
                    </a:moveTo>
                    <a:cubicBezTo>
                      <a:pt x="1468" y="0"/>
                      <a:pt x="1" y="1468"/>
                      <a:pt x="1" y="3262"/>
                    </a:cubicBezTo>
                    <a:cubicBezTo>
                      <a:pt x="1" y="5089"/>
                      <a:pt x="1468" y="6524"/>
                      <a:pt x="3263" y="6524"/>
                    </a:cubicBezTo>
                    <a:lnTo>
                      <a:pt x="38133" y="6524"/>
                    </a:lnTo>
                    <a:cubicBezTo>
                      <a:pt x="39927" y="6524"/>
                      <a:pt x="41395" y="5089"/>
                      <a:pt x="41395" y="3262"/>
                    </a:cubicBezTo>
                    <a:cubicBezTo>
                      <a:pt x="41395" y="1468"/>
                      <a:pt x="39927" y="0"/>
                      <a:pt x="3813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2"/>
              <p:cNvSpPr/>
              <p:nvPr/>
            </p:nvSpPr>
            <p:spPr>
              <a:xfrm>
                <a:off x="3369625" y="3725175"/>
                <a:ext cx="68667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27467" h="6525" extrusionOk="0">
                    <a:moveTo>
                      <a:pt x="3262" y="1"/>
                    </a:moveTo>
                    <a:cubicBezTo>
                      <a:pt x="1468" y="1"/>
                      <a:pt x="0" y="1436"/>
                      <a:pt x="0" y="3263"/>
                    </a:cubicBezTo>
                    <a:cubicBezTo>
                      <a:pt x="0" y="5057"/>
                      <a:pt x="1468" y="6525"/>
                      <a:pt x="3262" y="6525"/>
                    </a:cubicBezTo>
                    <a:lnTo>
                      <a:pt x="24204" y="6525"/>
                    </a:lnTo>
                    <a:cubicBezTo>
                      <a:pt x="25998" y="6525"/>
                      <a:pt x="27466" y="5057"/>
                      <a:pt x="27466" y="3263"/>
                    </a:cubicBezTo>
                    <a:cubicBezTo>
                      <a:pt x="27466" y="1436"/>
                      <a:pt x="25998" y="1"/>
                      <a:pt x="2420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4241375" y="3201625"/>
                <a:ext cx="686675" cy="1209700"/>
              </a:xfrm>
              <a:custGeom>
                <a:avLst/>
                <a:gdLst/>
                <a:ahLst/>
                <a:cxnLst/>
                <a:rect l="l" t="t" r="r" b="b"/>
                <a:pathLst>
                  <a:path w="27467" h="48388" extrusionOk="0">
                    <a:moveTo>
                      <a:pt x="13734" y="6557"/>
                    </a:moveTo>
                    <a:cubicBezTo>
                      <a:pt x="17714" y="6557"/>
                      <a:pt x="20910" y="9787"/>
                      <a:pt x="20910" y="13734"/>
                    </a:cubicBezTo>
                    <a:cubicBezTo>
                      <a:pt x="20910" y="17713"/>
                      <a:pt x="17714" y="20943"/>
                      <a:pt x="13734" y="20943"/>
                    </a:cubicBezTo>
                    <a:cubicBezTo>
                      <a:pt x="9754" y="20943"/>
                      <a:pt x="6558" y="17713"/>
                      <a:pt x="6558" y="13734"/>
                    </a:cubicBezTo>
                    <a:cubicBezTo>
                      <a:pt x="6558" y="9787"/>
                      <a:pt x="9754" y="6557"/>
                      <a:pt x="13734" y="6557"/>
                    </a:cubicBezTo>
                    <a:close/>
                    <a:moveTo>
                      <a:pt x="17453" y="26945"/>
                    </a:moveTo>
                    <a:lnTo>
                      <a:pt x="17453" y="39829"/>
                    </a:lnTo>
                    <a:lnTo>
                      <a:pt x="15202" y="38720"/>
                    </a:lnTo>
                    <a:cubicBezTo>
                      <a:pt x="14745" y="38476"/>
                      <a:pt x="14239" y="38353"/>
                      <a:pt x="13734" y="38353"/>
                    </a:cubicBezTo>
                    <a:cubicBezTo>
                      <a:pt x="13228" y="38353"/>
                      <a:pt x="12723" y="38476"/>
                      <a:pt x="12266" y="38720"/>
                    </a:cubicBezTo>
                    <a:lnTo>
                      <a:pt x="10015" y="39829"/>
                    </a:lnTo>
                    <a:lnTo>
                      <a:pt x="10015" y="26945"/>
                    </a:lnTo>
                    <a:cubicBezTo>
                      <a:pt x="11222" y="27271"/>
                      <a:pt x="12462" y="27467"/>
                      <a:pt x="13734" y="27467"/>
                    </a:cubicBezTo>
                    <a:cubicBezTo>
                      <a:pt x="15006" y="27467"/>
                      <a:pt x="16246" y="27271"/>
                      <a:pt x="17453" y="26945"/>
                    </a:cubicBezTo>
                    <a:close/>
                    <a:moveTo>
                      <a:pt x="13734" y="1"/>
                    </a:moveTo>
                    <a:cubicBezTo>
                      <a:pt x="6166" y="1"/>
                      <a:pt x="1" y="6166"/>
                      <a:pt x="1" y="13734"/>
                    </a:cubicBezTo>
                    <a:cubicBezTo>
                      <a:pt x="1" y="17224"/>
                      <a:pt x="1338" y="20453"/>
                      <a:pt x="3491" y="22867"/>
                    </a:cubicBezTo>
                    <a:lnTo>
                      <a:pt x="3491" y="45114"/>
                    </a:lnTo>
                    <a:cubicBezTo>
                      <a:pt x="3491" y="46256"/>
                      <a:pt x="4078" y="47299"/>
                      <a:pt x="5057" y="47887"/>
                    </a:cubicBezTo>
                    <a:cubicBezTo>
                      <a:pt x="5572" y="48224"/>
                      <a:pt x="6164" y="48387"/>
                      <a:pt x="6760" y="48387"/>
                    </a:cubicBezTo>
                    <a:cubicBezTo>
                      <a:pt x="7259" y="48387"/>
                      <a:pt x="7760" y="48273"/>
                      <a:pt x="8221" y="48050"/>
                    </a:cubicBezTo>
                    <a:lnTo>
                      <a:pt x="13734" y="45277"/>
                    </a:lnTo>
                    <a:lnTo>
                      <a:pt x="19247" y="48050"/>
                    </a:lnTo>
                    <a:cubicBezTo>
                      <a:pt x="19703" y="48278"/>
                      <a:pt x="20193" y="48376"/>
                      <a:pt x="20715" y="48376"/>
                    </a:cubicBezTo>
                    <a:cubicBezTo>
                      <a:pt x="21302" y="48376"/>
                      <a:pt x="21889" y="48213"/>
                      <a:pt x="22411" y="47887"/>
                    </a:cubicBezTo>
                    <a:cubicBezTo>
                      <a:pt x="23389" y="47299"/>
                      <a:pt x="23977" y="46256"/>
                      <a:pt x="23977" y="45114"/>
                    </a:cubicBezTo>
                    <a:lnTo>
                      <a:pt x="23977" y="22867"/>
                    </a:lnTo>
                    <a:cubicBezTo>
                      <a:pt x="26129" y="20453"/>
                      <a:pt x="27467" y="17256"/>
                      <a:pt x="27467" y="13734"/>
                    </a:cubicBezTo>
                    <a:cubicBezTo>
                      <a:pt x="27467" y="6166"/>
                      <a:pt x="21302" y="1"/>
                      <a:pt x="1373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" name="Google Shape;724;p34">
            <a:extLst>
              <a:ext uri="{FF2B5EF4-FFF2-40B4-BE49-F238E27FC236}">
                <a16:creationId xmlns:a16="http://schemas.microsoft.com/office/drawing/2014/main" id="{20C5D486-8642-F948-873A-FB018E49CAC8}"/>
              </a:ext>
            </a:extLst>
          </p:cNvPr>
          <p:cNvGrpSpPr/>
          <p:nvPr/>
        </p:nvGrpSpPr>
        <p:grpSpPr>
          <a:xfrm>
            <a:off x="4422209" y="1787237"/>
            <a:ext cx="299581" cy="284018"/>
            <a:chOff x="1190625" y="455850"/>
            <a:chExt cx="5219200" cy="4783725"/>
          </a:xfrm>
          <a:solidFill>
            <a:srgbClr val="FCC39F"/>
          </a:solidFill>
        </p:grpSpPr>
        <p:sp>
          <p:nvSpPr>
            <p:cNvPr id="188" name="Google Shape;725;p34">
              <a:extLst>
                <a:ext uri="{FF2B5EF4-FFF2-40B4-BE49-F238E27FC236}">
                  <a16:creationId xmlns:a16="http://schemas.microsoft.com/office/drawing/2014/main" id="{DCE8BA0A-4DC5-004D-ABD6-07EFB4DB0E15}"/>
                </a:ext>
              </a:extLst>
            </p:cNvPr>
            <p:cNvSpPr/>
            <p:nvPr/>
          </p:nvSpPr>
          <p:spPr>
            <a:xfrm>
              <a:off x="1190625" y="455850"/>
              <a:ext cx="5219200" cy="4783725"/>
            </a:xfrm>
            <a:custGeom>
              <a:avLst/>
              <a:gdLst/>
              <a:ahLst/>
              <a:cxnLst/>
              <a:rect l="l" t="t" r="r" b="b"/>
              <a:pathLst>
                <a:path w="208768" h="191349" extrusionOk="0">
                  <a:moveTo>
                    <a:pt x="48604" y="6557"/>
                  </a:moveTo>
                  <a:cubicBezTo>
                    <a:pt x="48701" y="6557"/>
                    <a:pt x="48799" y="6655"/>
                    <a:pt x="48799" y="6753"/>
                  </a:cubicBezTo>
                  <a:lnTo>
                    <a:pt x="48799" y="20714"/>
                  </a:lnTo>
                  <a:lnTo>
                    <a:pt x="48799" y="20942"/>
                  </a:lnTo>
                  <a:lnTo>
                    <a:pt x="27466" y="20942"/>
                  </a:lnTo>
                  <a:lnTo>
                    <a:pt x="27466" y="20714"/>
                  </a:lnTo>
                  <a:lnTo>
                    <a:pt x="27466" y="6753"/>
                  </a:lnTo>
                  <a:cubicBezTo>
                    <a:pt x="27466" y="6655"/>
                    <a:pt x="27564" y="6557"/>
                    <a:pt x="27662" y="6557"/>
                  </a:cubicBezTo>
                  <a:close/>
                  <a:moveTo>
                    <a:pt x="125293" y="13505"/>
                  </a:moveTo>
                  <a:cubicBezTo>
                    <a:pt x="125423" y="13505"/>
                    <a:pt x="125521" y="13603"/>
                    <a:pt x="125521" y="13733"/>
                  </a:cubicBezTo>
                  <a:lnTo>
                    <a:pt x="125521" y="20714"/>
                  </a:lnTo>
                  <a:lnTo>
                    <a:pt x="125521" y="20942"/>
                  </a:lnTo>
                  <a:lnTo>
                    <a:pt x="97207" y="20942"/>
                  </a:lnTo>
                  <a:lnTo>
                    <a:pt x="97207" y="13733"/>
                  </a:lnTo>
                  <a:cubicBezTo>
                    <a:pt x="97207" y="13603"/>
                    <a:pt x="97305" y="13505"/>
                    <a:pt x="97403" y="13505"/>
                  </a:cubicBezTo>
                  <a:close/>
                  <a:moveTo>
                    <a:pt x="181105" y="13505"/>
                  </a:moveTo>
                  <a:cubicBezTo>
                    <a:pt x="181203" y="13505"/>
                    <a:pt x="181301" y="13603"/>
                    <a:pt x="181301" y="13733"/>
                  </a:cubicBezTo>
                  <a:lnTo>
                    <a:pt x="181301" y="20714"/>
                  </a:lnTo>
                  <a:lnTo>
                    <a:pt x="181301" y="20942"/>
                  </a:lnTo>
                  <a:lnTo>
                    <a:pt x="152987" y="20942"/>
                  </a:lnTo>
                  <a:lnTo>
                    <a:pt x="152987" y="20714"/>
                  </a:lnTo>
                  <a:lnTo>
                    <a:pt x="152987" y="13733"/>
                  </a:lnTo>
                  <a:cubicBezTo>
                    <a:pt x="152987" y="13603"/>
                    <a:pt x="153085" y="13505"/>
                    <a:pt x="153183" y="13505"/>
                  </a:cubicBezTo>
                  <a:close/>
                  <a:moveTo>
                    <a:pt x="20714" y="20486"/>
                  </a:moveTo>
                  <a:cubicBezTo>
                    <a:pt x="20811" y="20486"/>
                    <a:pt x="20909" y="20584"/>
                    <a:pt x="20909" y="20714"/>
                  </a:cubicBezTo>
                  <a:lnTo>
                    <a:pt x="20909" y="27890"/>
                  </a:lnTo>
                  <a:lnTo>
                    <a:pt x="6524" y="27890"/>
                  </a:lnTo>
                  <a:lnTo>
                    <a:pt x="6524" y="20714"/>
                  </a:lnTo>
                  <a:cubicBezTo>
                    <a:pt x="6524" y="20584"/>
                    <a:pt x="6622" y="20486"/>
                    <a:pt x="6752" y="20486"/>
                  </a:cubicBezTo>
                  <a:close/>
                  <a:moveTo>
                    <a:pt x="69513" y="20486"/>
                  </a:moveTo>
                  <a:cubicBezTo>
                    <a:pt x="69643" y="20486"/>
                    <a:pt x="69741" y="20584"/>
                    <a:pt x="69741" y="20714"/>
                  </a:cubicBezTo>
                  <a:lnTo>
                    <a:pt x="69741" y="27890"/>
                  </a:lnTo>
                  <a:lnTo>
                    <a:pt x="55356" y="27890"/>
                  </a:lnTo>
                  <a:lnTo>
                    <a:pt x="55356" y="20714"/>
                  </a:lnTo>
                  <a:cubicBezTo>
                    <a:pt x="55356" y="20584"/>
                    <a:pt x="55454" y="20486"/>
                    <a:pt x="55584" y="20486"/>
                  </a:cubicBezTo>
                  <a:close/>
                  <a:moveTo>
                    <a:pt x="146235" y="20486"/>
                  </a:moveTo>
                  <a:cubicBezTo>
                    <a:pt x="146333" y="20486"/>
                    <a:pt x="146431" y="20584"/>
                    <a:pt x="146431" y="20714"/>
                  </a:cubicBezTo>
                  <a:lnTo>
                    <a:pt x="146431" y="27890"/>
                  </a:lnTo>
                  <a:lnTo>
                    <a:pt x="132045" y="27890"/>
                  </a:lnTo>
                  <a:lnTo>
                    <a:pt x="132045" y="20714"/>
                  </a:lnTo>
                  <a:cubicBezTo>
                    <a:pt x="132045" y="20584"/>
                    <a:pt x="132143" y="20486"/>
                    <a:pt x="132274" y="20486"/>
                  </a:cubicBezTo>
                  <a:close/>
                  <a:moveTo>
                    <a:pt x="48799" y="27466"/>
                  </a:moveTo>
                  <a:lnTo>
                    <a:pt x="48799" y="34871"/>
                  </a:lnTo>
                  <a:lnTo>
                    <a:pt x="27466" y="34871"/>
                  </a:lnTo>
                  <a:lnTo>
                    <a:pt x="27466" y="27466"/>
                  </a:lnTo>
                  <a:close/>
                  <a:moveTo>
                    <a:pt x="181301" y="27466"/>
                  </a:moveTo>
                  <a:lnTo>
                    <a:pt x="181301" y="34871"/>
                  </a:lnTo>
                  <a:lnTo>
                    <a:pt x="152987" y="34871"/>
                  </a:lnTo>
                  <a:lnTo>
                    <a:pt x="152987" y="27466"/>
                  </a:lnTo>
                  <a:close/>
                  <a:moveTo>
                    <a:pt x="48799" y="41428"/>
                  </a:moveTo>
                  <a:lnTo>
                    <a:pt x="48799" y="104612"/>
                  </a:lnTo>
                  <a:lnTo>
                    <a:pt x="27466" y="104612"/>
                  </a:lnTo>
                  <a:lnTo>
                    <a:pt x="27466" y="41428"/>
                  </a:lnTo>
                  <a:close/>
                  <a:moveTo>
                    <a:pt x="181301" y="41428"/>
                  </a:moveTo>
                  <a:lnTo>
                    <a:pt x="181301" y="104612"/>
                  </a:lnTo>
                  <a:lnTo>
                    <a:pt x="152987" y="104612"/>
                  </a:lnTo>
                  <a:lnTo>
                    <a:pt x="152987" y="41428"/>
                  </a:lnTo>
                  <a:close/>
                  <a:moveTo>
                    <a:pt x="20909" y="34447"/>
                  </a:moveTo>
                  <a:lnTo>
                    <a:pt x="20909" y="118541"/>
                  </a:lnTo>
                  <a:lnTo>
                    <a:pt x="6524" y="118541"/>
                  </a:lnTo>
                  <a:lnTo>
                    <a:pt x="6524" y="34447"/>
                  </a:lnTo>
                  <a:close/>
                  <a:moveTo>
                    <a:pt x="48799" y="111136"/>
                  </a:moveTo>
                  <a:lnTo>
                    <a:pt x="48799" y="118541"/>
                  </a:lnTo>
                  <a:lnTo>
                    <a:pt x="27466" y="118541"/>
                  </a:lnTo>
                  <a:lnTo>
                    <a:pt x="27466" y="111136"/>
                  </a:lnTo>
                  <a:close/>
                  <a:moveTo>
                    <a:pt x="69741" y="34447"/>
                  </a:moveTo>
                  <a:lnTo>
                    <a:pt x="69741" y="118541"/>
                  </a:lnTo>
                  <a:lnTo>
                    <a:pt x="55356" y="118541"/>
                  </a:lnTo>
                  <a:lnTo>
                    <a:pt x="55356" y="34447"/>
                  </a:lnTo>
                  <a:close/>
                  <a:moveTo>
                    <a:pt x="125521" y="27466"/>
                  </a:moveTo>
                  <a:lnTo>
                    <a:pt x="125521" y="114529"/>
                  </a:lnTo>
                  <a:lnTo>
                    <a:pt x="113680" y="102688"/>
                  </a:lnTo>
                  <a:cubicBezTo>
                    <a:pt x="113047" y="102055"/>
                    <a:pt x="112210" y="101729"/>
                    <a:pt x="111353" y="101729"/>
                  </a:cubicBezTo>
                  <a:cubicBezTo>
                    <a:pt x="110930" y="101729"/>
                    <a:pt x="110502" y="101808"/>
                    <a:pt x="110092" y="101970"/>
                  </a:cubicBezTo>
                  <a:cubicBezTo>
                    <a:pt x="108885" y="102492"/>
                    <a:pt x="108102" y="103666"/>
                    <a:pt x="108102" y="105004"/>
                  </a:cubicBezTo>
                  <a:lnTo>
                    <a:pt x="108102" y="118541"/>
                  </a:lnTo>
                  <a:lnTo>
                    <a:pt x="97207" y="118541"/>
                  </a:lnTo>
                  <a:lnTo>
                    <a:pt x="97207" y="27466"/>
                  </a:lnTo>
                  <a:close/>
                  <a:moveTo>
                    <a:pt x="181301" y="111136"/>
                  </a:moveTo>
                  <a:lnTo>
                    <a:pt x="181301" y="118541"/>
                  </a:lnTo>
                  <a:lnTo>
                    <a:pt x="152987" y="118541"/>
                  </a:lnTo>
                  <a:lnTo>
                    <a:pt x="152987" y="111136"/>
                  </a:lnTo>
                  <a:close/>
                  <a:moveTo>
                    <a:pt x="146431" y="34447"/>
                  </a:moveTo>
                  <a:lnTo>
                    <a:pt x="146431" y="118541"/>
                  </a:lnTo>
                  <a:lnTo>
                    <a:pt x="132274" y="118541"/>
                  </a:lnTo>
                  <a:cubicBezTo>
                    <a:pt x="132208" y="118541"/>
                    <a:pt x="132143" y="118574"/>
                    <a:pt x="132045" y="118574"/>
                  </a:cubicBezTo>
                  <a:lnTo>
                    <a:pt x="132045" y="34447"/>
                  </a:lnTo>
                  <a:close/>
                  <a:moveTo>
                    <a:pt x="20909" y="125098"/>
                  </a:moveTo>
                  <a:lnTo>
                    <a:pt x="20909" y="132502"/>
                  </a:lnTo>
                  <a:lnTo>
                    <a:pt x="6524" y="132502"/>
                  </a:lnTo>
                  <a:lnTo>
                    <a:pt x="6524" y="125098"/>
                  </a:lnTo>
                  <a:close/>
                  <a:moveTo>
                    <a:pt x="48799" y="125098"/>
                  </a:moveTo>
                  <a:lnTo>
                    <a:pt x="48799" y="132502"/>
                  </a:lnTo>
                  <a:lnTo>
                    <a:pt x="27466" y="132502"/>
                  </a:lnTo>
                  <a:lnTo>
                    <a:pt x="27466" y="125098"/>
                  </a:lnTo>
                  <a:close/>
                  <a:moveTo>
                    <a:pt x="69741" y="125098"/>
                  </a:moveTo>
                  <a:lnTo>
                    <a:pt x="69741" y="132502"/>
                  </a:lnTo>
                  <a:lnTo>
                    <a:pt x="55356" y="132502"/>
                  </a:lnTo>
                  <a:lnTo>
                    <a:pt x="55356" y="125098"/>
                  </a:lnTo>
                  <a:close/>
                  <a:moveTo>
                    <a:pt x="90422" y="6557"/>
                  </a:moveTo>
                  <a:cubicBezTo>
                    <a:pt x="90553" y="6557"/>
                    <a:pt x="90651" y="6655"/>
                    <a:pt x="90651" y="6753"/>
                  </a:cubicBezTo>
                  <a:lnTo>
                    <a:pt x="90651" y="13733"/>
                  </a:lnTo>
                  <a:lnTo>
                    <a:pt x="90651" y="132502"/>
                  </a:lnTo>
                  <a:lnTo>
                    <a:pt x="76265" y="132502"/>
                  </a:lnTo>
                  <a:lnTo>
                    <a:pt x="76265" y="6753"/>
                  </a:lnTo>
                  <a:cubicBezTo>
                    <a:pt x="76265" y="6655"/>
                    <a:pt x="76363" y="6557"/>
                    <a:pt x="76494" y="6557"/>
                  </a:cubicBezTo>
                  <a:close/>
                  <a:moveTo>
                    <a:pt x="108102" y="125098"/>
                  </a:moveTo>
                  <a:lnTo>
                    <a:pt x="108102" y="132502"/>
                  </a:lnTo>
                  <a:lnTo>
                    <a:pt x="97207" y="132502"/>
                  </a:lnTo>
                  <a:lnTo>
                    <a:pt x="97207" y="125098"/>
                  </a:lnTo>
                  <a:close/>
                  <a:moveTo>
                    <a:pt x="146431" y="125098"/>
                  </a:moveTo>
                  <a:lnTo>
                    <a:pt x="146431" y="132502"/>
                  </a:lnTo>
                  <a:lnTo>
                    <a:pt x="143495" y="132502"/>
                  </a:lnTo>
                  <a:lnTo>
                    <a:pt x="136090" y="125098"/>
                  </a:lnTo>
                  <a:close/>
                  <a:moveTo>
                    <a:pt x="181301" y="125098"/>
                  </a:moveTo>
                  <a:lnTo>
                    <a:pt x="181301" y="132502"/>
                  </a:lnTo>
                  <a:lnTo>
                    <a:pt x="152987" y="132502"/>
                  </a:lnTo>
                  <a:lnTo>
                    <a:pt x="152987" y="125098"/>
                  </a:lnTo>
                  <a:close/>
                  <a:moveTo>
                    <a:pt x="202015" y="20486"/>
                  </a:moveTo>
                  <a:cubicBezTo>
                    <a:pt x="202145" y="20486"/>
                    <a:pt x="202243" y="20584"/>
                    <a:pt x="202243" y="20714"/>
                  </a:cubicBezTo>
                  <a:lnTo>
                    <a:pt x="202243" y="132502"/>
                  </a:lnTo>
                  <a:lnTo>
                    <a:pt x="187858" y="132502"/>
                  </a:lnTo>
                  <a:lnTo>
                    <a:pt x="187858" y="20714"/>
                  </a:lnTo>
                  <a:cubicBezTo>
                    <a:pt x="187858" y="20584"/>
                    <a:pt x="187956" y="20486"/>
                    <a:pt x="188054" y="20486"/>
                  </a:cubicBezTo>
                  <a:close/>
                  <a:moveTo>
                    <a:pt x="114626" y="112898"/>
                  </a:moveTo>
                  <a:lnTo>
                    <a:pt x="145778" y="144050"/>
                  </a:lnTo>
                  <a:lnTo>
                    <a:pt x="136808" y="145877"/>
                  </a:lnTo>
                  <a:cubicBezTo>
                    <a:pt x="135862" y="146072"/>
                    <a:pt x="135014" y="146659"/>
                    <a:pt x="134557" y="147540"/>
                  </a:cubicBezTo>
                  <a:cubicBezTo>
                    <a:pt x="134100" y="148388"/>
                    <a:pt x="134068" y="149399"/>
                    <a:pt x="134426" y="150313"/>
                  </a:cubicBezTo>
                  <a:lnTo>
                    <a:pt x="147050" y="180747"/>
                  </a:lnTo>
                  <a:lnTo>
                    <a:pt x="139711" y="183813"/>
                  </a:lnTo>
                  <a:lnTo>
                    <a:pt x="127087" y="153346"/>
                  </a:lnTo>
                  <a:cubicBezTo>
                    <a:pt x="126728" y="152466"/>
                    <a:pt x="125978" y="151781"/>
                    <a:pt x="125032" y="151487"/>
                  </a:cubicBezTo>
                  <a:cubicBezTo>
                    <a:pt x="124706" y="151389"/>
                    <a:pt x="124380" y="151357"/>
                    <a:pt x="124086" y="151357"/>
                  </a:cubicBezTo>
                  <a:cubicBezTo>
                    <a:pt x="123434" y="151357"/>
                    <a:pt x="122814" y="151520"/>
                    <a:pt x="122292" y="151879"/>
                  </a:cubicBezTo>
                  <a:lnTo>
                    <a:pt x="114626" y="156902"/>
                  </a:lnTo>
                  <a:lnTo>
                    <a:pt x="114626" y="112898"/>
                  </a:lnTo>
                  <a:close/>
                  <a:moveTo>
                    <a:pt x="27662" y="1"/>
                  </a:moveTo>
                  <a:cubicBezTo>
                    <a:pt x="23943" y="1"/>
                    <a:pt x="20909" y="3034"/>
                    <a:pt x="20909" y="6753"/>
                  </a:cubicBezTo>
                  <a:lnTo>
                    <a:pt x="20909" y="13962"/>
                  </a:lnTo>
                  <a:lnTo>
                    <a:pt x="6752" y="13962"/>
                  </a:lnTo>
                  <a:cubicBezTo>
                    <a:pt x="3034" y="13962"/>
                    <a:pt x="0" y="16995"/>
                    <a:pt x="0" y="20714"/>
                  </a:cubicBezTo>
                  <a:lnTo>
                    <a:pt x="0" y="135764"/>
                  </a:lnTo>
                  <a:cubicBezTo>
                    <a:pt x="0" y="137591"/>
                    <a:pt x="1468" y="139026"/>
                    <a:pt x="3262" y="139026"/>
                  </a:cubicBezTo>
                  <a:lnTo>
                    <a:pt x="108102" y="139026"/>
                  </a:lnTo>
                  <a:lnTo>
                    <a:pt x="108102" y="162937"/>
                  </a:lnTo>
                  <a:cubicBezTo>
                    <a:pt x="108102" y="164144"/>
                    <a:pt x="108755" y="165253"/>
                    <a:pt x="109798" y="165807"/>
                  </a:cubicBezTo>
                  <a:cubicBezTo>
                    <a:pt x="110294" y="166078"/>
                    <a:pt x="110832" y="166210"/>
                    <a:pt x="111366" y="166210"/>
                  </a:cubicBezTo>
                  <a:cubicBezTo>
                    <a:pt x="111992" y="166210"/>
                    <a:pt x="112613" y="166029"/>
                    <a:pt x="113158" y="165677"/>
                  </a:cubicBezTo>
                  <a:lnTo>
                    <a:pt x="122553" y="159512"/>
                  </a:lnTo>
                  <a:lnTo>
                    <a:pt x="134916" y="189326"/>
                  </a:lnTo>
                  <a:cubicBezTo>
                    <a:pt x="135242" y="190109"/>
                    <a:pt x="135862" y="190761"/>
                    <a:pt x="136677" y="191088"/>
                  </a:cubicBezTo>
                  <a:cubicBezTo>
                    <a:pt x="137069" y="191251"/>
                    <a:pt x="137493" y="191349"/>
                    <a:pt x="137917" y="191349"/>
                  </a:cubicBezTo>
                  <a:cubicBezTo>
                    <a:pt x="138341" y="191349"/>
                    <a:pt x="138765" y="191251"/>
                    <a:pt x="139189" y="191088"/>
                  </a:cubicBezTo>
                  <a:lnTo>
                    <a:pt x="152563" y="185542"/>
                  </a:lnTo>
                  <a:cubicBezTo>
                    <a:pt x="153379" y="185216"/>
                    <a:pt x="153998" y="184596"/>
                    <a:pt x="154325" y="183781"/>
                  </a:cubicBezTo>
                  <a:cubicBezTo>
                    <a:pt x="154651" y="182965"/>
                    <a:pt x="154651" y="182085"/>
                    <a:pt x="154325" y="181269"/>
                  </a:cubicBezTo>
                  <a:lnTo>
                    <a:pt x="141994" y="151487"/>
                  </a:lnTo>
                  <a:lnTo>
                    <a:pt x="153052" y="149236"/>
                  </a:lnTo>
                  <a:cubicBezTo>
                    <a:pt x="154227" y="149008"/>
                    <a:pt x="155173" y="148127"/>
                    <a:pt x="155532" y="146986"/>
                  </a:cubicBezTo>
                  <a:cubicBezTo>
                    <a:pt x="155890" y="145844"/>
                    <a:pt x="155564" y="144572"/>
                    <a:pt x="154716" y="143724"/>
                  </a:cubicBezTo>
                  <a:lnTo>
                    <a:pt x="150019" y="139026"/>
                  </a:lnTo>
                  <a:lnTo>
                    <a:pt x="205505" y="139026"/>
                  </a:lnTo>
                  <a:cubicBezTo>
                    <a:pt x="207299" y="139026"/>
                    <a:pt x="208767" y="137591"/>
                    <a:pt x="208767" y="135764"/>
                  </a:cubicBezTo>
                  <a:lnTo>
                    <a:pt x="208767" y="20714"/>
                  </a:lnTo>
                  <a:cubicBezTo>
                    <a:pt x="208767" y="16995"/>
                    <a:pt x="205733" y="13962"/>
                    <a:pt x="202015" y="13962"/>
                  </a:cubicBezTo>
                  <a:lnTo>
                    <a:pt x="187858" y="13962"/>
                  </a:lnTo>
                  <a:lnTo>
                    <a:pt x="187858" y="13733"/>
                  </a:lnTo>
                  <a:cubicBezTo>
                    <a:pt x="187858" y="10015"/>
                    <a:pt x="184824" y="6981"/>
                    <a:pt x="181105" y="6981"/>
                  </a:cubicBezTo>
                  <a:lnTo>
                    <a:pt x="153183" y="6981"/>
                  </a:lnTo>
                  <a:cubicBezTo>
                    <a:pt x="149464" y="6981"/>
                    <a:pt x="146431" y="10015"/>
                    <a:pt x="146431" y="13733"/>
                  </a:cubicBezTo>
                  <a:lnTo>
                    <a:pt x="146431" y="13962"/>
                  </a:lnTo>
                  <a:lnTo>
                    <a:pt x="132045" y="13962"/>
                  </a:lnTo>
                  <a:lnTo>
                    <a:pt x="132045" y="13733"/>
                  </a:lnTo>
                  <a:cubicBezTo>
                    <a:pt x="132045" y="10015"/>
                    <a:pt x="129044" y="6981"/>
                    <a:pt x="125293" y="6981"/>
                  </a:cubicBezTo>
                  <a:lnTo>
                    <a:pt x="97207" y="6981"/>
                  </a:lnTo>
                  <a:lnTo>
                    <a:pt x="97207" y="6753"/>
                  </a:lnTo>
                  <a:cubicBezTo>
                    <a:pt x="97207" y="3034"/>
                    <a:pt x="94174" y="1"/>
                    <a:pt x="90422" y="1"/>
                  </a:cubicBezTo>
                  <a:lnTo>
                    <a:pt x="76494" y="1"/>
                  </a:lnTo>
                  <a:cubicBezTo>
                    <a:pt x="72775" y="1"/>
                    <a:pt x="69741" y="3034"/>
                    <a:pt x="69741" y="6753"/>
                  </a:cubicBezTo>
                  <a:lnTo>
                    <a:pt x="69741" y="13962"/>
                  </a:lnTo>
                  <a:lnTo>
                    <a:pt x="55356" y="13962"/>
                  </a:lnTo>
                  <a:lnTo>
                    <a:pt x="55356" y="6753"/>
                  </a:lnTo>
                  <a:cubicBezTo>
                    <a:pt x="55356" y="3034"/>
                    <a:pt x="52322" y="1"/>
                    <a:pt x="486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26;p34">
              <a:extLst>
                <a:ext uri="{FF2B5EF4-FFF2-40B4-BE49-F238E27FC236}">
                  <a16:creationId xmlns:a16="http://schemas.microsoft.com/office/drawing/2014/main" id="{CC63ADB1-336F-DA4E-877F-DFB527D1FD85}"/>
                </a:ext>
              </a:extLst>
            </p:cNvPr>
            <p:cNvSpPr/>
            <p:nvPr/>
          </p:nvSpPr>
          <p:spPr>
            <a:xfrm>
              <a:off x="3893175" y="2373900"/>
              <a:ext cx="163125" cy="424900"/>
            </a:xfrm>
            <a:custGeom>
              <a:avLst/>
              <a:gdLst/>
              <a:ahLst/>
              <a:cxnLst/>
              <a:rect l="l" t="t" r="r" b="b"/>
              <a:pathLst>
                <a:path w="6525" h="16996" extrusionOk="0">
                  <a:moveTo>
                    <a:pt x="3262" y="0"/>
                  </a:moveTo>
                  <a:cubicBezTo>
                    <a:pt x="1436" y="0"/>
                    <a:pt x="0" y="1468"/>
                    <a:pt x="0" y="3262"/>
                  </a:cubicBezTo>
                  <a:lnTo>
                    <a:pt x="0" y="13733"/>
                  </a:lnTo>
                  <a:cubicBezTo>
                    <a:pt x="0" y="15527"/>
                    <a:pt x="1436" y="16995"/>
                    <a:pt x="3262" y="16995"/>
                  </a:cubicBezTo>
                  <a:cubicBezTo>
                    <a:pt x="5056" y="16995"/>
                    <a:pt x="6524" y="15527"/>
                    <a:pt x="6524" y="13733"/>
                  </a:cubicBezTo>
                  <a:lnTo>
                    <a:pt x="6524" y="3262"/>
                  </a:lnTo>
                  <a:cubicBezTo>
                    <a:pt x="6524" y="1468"/>
                    <a:pt x="5056" y="0"/>
                    <a:pt x="3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27;p34">
              <a:extLst>
                <a:ext uri="{FF2B5EF4-FFF2-40B4-BE49-F238E27FC236}">
                  <a16:creationId xmlns:a16="http://schemas.microsoft.com/office/drawing/2014/main" id="{67715C2F-09F0-9C41-AB0E-F0CFF4B83142}"/>
                </a:ext>
              </a:extLst>
            </p:cNvPr>
            <p:cNvSpPr/>
            <p:nvPr/>
          </p:nvSpPr>
          <p:spPr>
            <a:xfrm>
              <a:off x="3893175" y="1327625"/>
              <a:ext cx="163125" cy="861175"/>
            </a:xfrm>
            <a:custGeom>
              <a:avLst/>
              <a:gdLst/>
              <a:ahLst/>
              <a:cxnLst/>
              <a:rect l="l" t="t" r="r" b="b"/>
              <a:pathLst>
                <a:path w="6525" h="34447" extrusionOk="0">
                  <a:moveTo>
                    <a:pt x="3262" y="0"/>
                  </a:moveTo>
                  <a:cubicBezTo>
                    <a:pt x="1436" y="0"/>
                    <a:pt x="0" y="1468"/>
                    <a:pt x="0" y="3262"/>
                  </a:cubicBezTo>
                  <a:lnTo>
                    <a:pt x="0" y="31152"/>
                  </a:lnTo>
                  <a:cubicBezTo>
                    <a:pt x="0" y="32979"/>
                    <a:pt x="1436" y="34447"/>
                    <a:pt x="3262" y="34447"/>
                  </a:cubicBezTo>
                  <a:cubicBezTo>
                    <a:pt x="5056" y="34447"/>
                    <a:pt x="6524" y="32979"/>
                    <a:pt x="6524" y="31152"/>
                  </a:cubicBezTo>
                  <a:lnTo>
                    <a:pt x="6524" y="3262"/>
                  </a:lnTo>
                  <a:cubicBezTo>
                    <a:pt x="6524" y="1468"/>
                    <a:pt x="5056" y="0"/>
                    <a:pt x="3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28;p34">
              <a:extLst>
                <a:ext uri="{FF2B5EF4-FFF2-40B4-BE49-F238E27FC236}">
                  <a16:creationId xmlns:a16="http://schemas.microsoft.com/office/drawing/2014/main" id="{46D5758A-4E25-474B-8744-4F7B95355774}"/>
                </a:ext>
              </a:extLst>
            </p:cNvPr>
            <p:cNvSpPr/>
            <p:nvPr/>
          </p:nvSpPr>
          <p:spPr>
            <a:xfrm>
              <a:off x="2062375" y="1676650"/>
              <a:ext cx="163125" cy="1209400"/>
            </a:xfrm>
            <a:custGeom>
              <a:avLst/>
              <a:gdLst/>
              <a:ahLst/>
              <a:cxnLst/>
              <a:rect l="l" t="t" r="r" b="b"/>
              <a:pathLst>
                <a:path w="6525" h="48376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lnTo>
                    <a:pt x="1" y="45114"/>
                  </a:lnTo>
                  <a:cubicBezTo>
                    <a:pt x="1" y="46908"/>
                    <a:pt x="1469" y="48376"/>
                    <a:pt x="3263" y="48376"/>
                  </a:cubicBezTo>
                  <a:cubicBezTo>
                    <a:pt x="5057" y="48376"/>
                    <a:pt x="6525" y="46908"/>
                    <a:pt x="6525" y="45114"/>
                  </a:cubicBezTo>
                  <a:lnTo>
                    <a:pt x="6525" y="3262"/>
                  </a:lnTo>
                  <a:cubicBezTo>
                    <a:pt x="6525" y="1468"/>
                    <a:pt x="5057" y="0"/>
                    <a:pt x="3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29;p34">
              <a:extLst>
                <a:ext uri="{FF2B5EF4-FFF2-40B4-BE49-F238E27FC236}">
                  <a16:creationId xmlns:a16="http://schemas.microsoft.com/office/drawing/2014/main" id="{03C01BEE-C748-A24D-B506-743267DF4E46}"/>
                </a:ext>
              </a:extLst>
            </p:cNvPr>
            <p:cNvSpPr/>
            <p:nvPr/>
          </p:nvSpPr>
          <p:spPr>
            <a:xfrm>
              <a:off x="5287675" y="2199375"/>
              <a:ext cx="163125" cy="686675"/>
            </a:xfrm>
            <a:custGeom>
              <a:avLst/>
              <a:gdLst/>
              <a:ahLst/>
              <a:cxnLst/>
              <a:rect l="l" t="t" r="r" b="b"/>
              <a:pathLst>
                <a:path w="6525" h="27467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4205"/>
                  </a:lnTo>
                  <a:cubicBezTo>
                    <a:pt x="0" y="25999"/>
                    <a:pt x="1468" y="27467"/>
                    <a:pt x="3262" y="27467"/>
                  </a:cubicBezTo>
                  <a:cubicBezTo>
                    <a:pt x="5056" y="27467"/>
                    <a:pt x="6524" y="25999"/>
                    <a:pt x="6524" y="24205"/>
                  </a:cubicBezTo>
                  <a:lnTo>
                    <a:pt x="6524" y="3263"/>
                  </a:lnTo>
                  <a:cubicBezTo>
                    <a:pt x="6524" y="1469"/>
                    <a:pt x="5056" y="1"/>
                    <a:pt x="3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30;p34">
              <a:extLst>
                <a:ext uri="{FF2B5EF4-FFF2-40B4-BE49-F238E27FC236}">
                  <a16:creationId xmlns:a16="http://schemas.microsoft.com/office/drawing/2014/main" id="{09283535-F396-3544-B838-00E35943CD53}"/>
                </a:ext>
              </a:extLst>
            </p:cNvPr>
            <p:cNvSpPr/>
            <p:nvPr/>
          </p:nvSpPr>
          <p:spPr>
            <a:xfrm>
              <a:off x="5287675" y="1676650"/>
              <a:ext cx="163125" cy="337650"/>
            </a:xfrm>
            <a:custGeom>
              <a:avLst/>
              <a:gdLst/>
              <a:ahLst/>
              <a:cxnLst/>
              <a:rect l="l" t="t" r="r" b="b"/>
              <a:pathLst>
                <a:path w="6525" h="13506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lnTo>
                    <a:pt x="0" y="10243"/>
                  </a:lnTo>
                  <a:cubicBezTo>
                    <a:pt x="0" y="12037"/>
                    <a:pt x="1468" y="13505"/>
                    <a:pt x="3262" y="13505"/>
                  </a:cubicBezTo>
                  <a:cubicBezTo>
                    <a:pt x="5056" y="13505"/>
                    <a:pt x="6524" y="12037"/>
                    <a:pt x="6524" y="10243"/>
                  </a:cubicBezTo>
                  <a:lnTo>
                    <a:pt x="6524" y="3262"/>
                  </a:lnTo>
                  <a:cubicBezTo>
                    <a:pt x="6524" y="1468"/>
                    <a:pt x="5056" y="0"/>
                    <a:pt x="3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1965375" y="2950576"/>
            <a:ext cx="3884400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39F"/>
                </a:solidFill>
                <a:latin typeface="Oswald"/>
                <a:ea typeface="Oswald"/>
                <a:cs typeface="Oswald"/>
                <a:sym typeface="Oswald"/>
              </a:rPr>
              <a:t>—SOMEONE FAMOUS</a:t>
            </a:r>
            <a:endParaRPr sz="1800" b="1" dirty="0">
              <a:solidFill>
                <a:srgbClr val="FFC39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1965375" y="2133276"/>
            <a:ext cx="5528238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“EDA is primarily for seeing what the data can tell us beyond the formal modeling or hypothesis testing task.</a:t>
            </a:r>
            <a:r>
              <a:rPr lang="en-US" sz="1600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”</a:t>
            </a:r>
            <a:endParaRPr sz="1600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0" y="-11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9"/>
          <p:cNvSpPr/>
          <p:nvPr/>
        </p:nvSpPr>
        <p:spPr>
          <a:xfrm>
            <a:off x="2217686" y="515183"/>
            <a:ext cx="4913991" cy="443644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7" name="Google Shape;1207;p39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1208" name="Google Shape;1208;p39"/>
            <p:cNvSpPr/>
            <p:nvPr/>
          </p:nvSpPr>
          <p:spPr>
            <a:xfrm>
              <a:off x="63628" y="3677292"/>
              <a:ext cx="1302713" cy="1394596"/>
            </a:xfrm>
            <a:custGeom>
              <a:avLst/>
              <a:gdLst/>
              <a:ahLst/>
              <a:cxnLst/>
              <a:rect l="l" t="t" r="r" b="b"/>
              <a:pathLst>
                <a:path w="19835" h="21234" extrusionOk="0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992899" y="3235151"/>
              <a:ext cx="675887" cy="1824652"/>
            </a:xfrm>
            <a:custGeom>
              <a:avLst/>
              <a:gdLst/>
              <a:ahLst/>
              <a:cxnLst/>
              <a:rect l="l" t="t" r="r" b="b"/>
              <a:pathLst>
                <a:path w="10291" h="27782" extrusionOk="0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921113" y="4947692"/>
              <a:ext cx="816240" cy="201433"/>
            </a:xfrm>
            <a:custGeom>
              <a:avLst/>
              <a:gdLst/>
              <a:ahLst/>
              <a:cxnLst/>
              <a:rect l="l" t="t" r="r" b="b"/>
              <a:pathLst>
                <a:path w="12428" h="3067" extrusionOk="0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39"/>
          <p:cNvSpPr/>
          <p:nvPr/>
        </p:nvSpPr>
        <p:spPr>
          <a:xfrm>
            <a:off x="6475189" y="4235550"/>
            <a:ext cx="808621" cy="865629"/>
          </a:xfrm>
          <a:custGeom>
            <a:avLst/>
            <a:gdLst/>
            <a:ahLst/>
            <a:cxnLst/>
            <a:rect l="l" t="t" r="r" b="b"/>
            <a:pathLst>
              <a:path w="12312" h="13180" extrusionOk="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9"/>
          <p:cNvSpPr/>
          <p:nvPr/>
        </p:nvSpPr>
        <p:spPr>
          <a:xfrm>
            <a:off x="6287417" y="3961150"/>
            <a:ext cx="419679" cy="1132411"/>
          </a:xfrm>
          <a:custGeom>
            <a:avLst/>
            <a:gdLst/>
            <a:ahLst/>
            <a:cxnLst/>
            <a:rect l="l" t="t" r="r" b="b"/>
            <a:pathLst>
              <a:path w="6390" h="17242" extrusionOk="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9"/>
          <p:cNvSpPr/>
          <p:nvPr/>
        </p:nvSpPr>
        <p:spPr>
          <a:xfrm>
            <a:off x="6244858" y="5024074"/>
            <a:ext cx="506899" cy="125050"/>
          </a:xfrm>
          <a:custGeom>
            <a:avLst/>
            <a:gdLst/>
            <a:ahLst/>
            <a:cxnLst/>
            <a:rect l="l" t="t" r="r" b="b"/>
            <a:pathLst>
              <a:path w="7718" h="1904" extrusionOk="0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9"/>
          <p:cNvSpPr txBox="1">
            <a:spLocks noGrp="1"/>
          </p:cNvSpPr>
          <p:nvPr>
            <p:ph type="title"/>
          </p:nvPr>
        </p:nvSpPr>
        <p:spPr>
          <a:xfrm flipH="1">
            <a:off x="2030113" y="3397746"/>
            <a:ext cx="3682825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CHOOSE KAGGLE?</a:t>
            </a:r>
            <a:endParaRPr dirty="0"/>
          </a:p>
        </p:txBody>
      </p:sp>
      <p:sp>
        <p:nvSpPr>
          <p:cNvPr id="1215" name="Google Shape;1215;p39"/>
          <p:cNvSpPr txBox="1">
            <a:spLocks noGrp="1"/>
          </p:cNvSpPr>
          <p:nvPr>
            <p:ph type="subTitle" idx="1"/>
          </p:nvPr>
        </p:nvSpPr>
        <p:spPr>
          <a:xfrm flipH="1">
            <a:off x="3034656" y="3980459"/>
            <a:ext cx="3891658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resources available in Kaggle and the most popular visualization packages.</a:t>
            </a:r>
            <a:endParaRPr dirty="0"/>
          </a:p>
        </p:txBody>
      </p:sp>
      <p:sp>
        <p:nvSpPr>
          <p:cNvPr id="1216" name="Google Shape;1216;p39"/>
          <p:cNvSpPr txBox="1">
            <a:spLocks noGrp="1"/>
          </p:cNvSpPr>
          <p:nvPr>
            <p:ph type="title" idx="2"/>
          </p:nvPr>
        </p:nvSpPr>
        <p:spPr>
          <a:xfrm flipH="1">
            <a:off x="5744696" y="2973846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.03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0"/>
          <p:cNvSpPr txBox="1"/>
          <p:nvPr/>
        </p:nvSpPr>
        <p:spPr>
          <a:xfrm>
            <a:off x="5693600" y="1549550"/>
            <a:ext cx="175403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1. Using discussion board to discuss, learn, and share…</a:t>
            </a:r>
            <a:endParaRPr sz="1200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222" name="Google Shape;1222;p40"/>
          <p:cNvSpPr txBox="1"/>
          <p:nvPr/>
        </p:nvSpPr>
        <p:spPr>
          <a:xfrm>
            <a:off x="1481502" y="2386450"/>
            <a:ext cx="1981573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6400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2. Learn from other’s thought-provoking kernels</a:t>
            </a:r>
            <a:endParaRPr sz="1200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223" name="Google Shape;1223;p40"/>
          <p:cNvSpPr txBox="1">
            <a:spLocks noGrp="1"/>
          </p:cNvSpPr>
          <p:nvPr>
            <p:ph type="title"/>
          </p:nvPr>
        </p:nvSpPr>
        <p:spPr>
          <a:xfrm>
            <a:off x="841068" y="348016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 Available in Kaggle</a:t>
            </a:r>
            <a:r>
              <a:rPr lang="en-US" dirty="0">
                <a:solidFill>
                  <a:srgbClr val="FFC39F"/>
                </a:solidFill>
              </a:rPr>
              <a:t>!</a:t>
            </a:r>
            <a:endParaRPr dirty="0">
              <a:solidFill>
                <a:srgbClr val="FFC39F"/>
              </a:solidFill>
            </a:endParaRPr>
          </a:p>
        </p:txBody>
      </p:sp>
      <p:grpSp>
        <p:nvGrpSpPr>
          <p:cNvPr id="1224" name="Google Shape;1224;p40"/>
          <p:cNvGrpSpPr/>
          <p:nvPr/>
        </p:nvGrpSpPr>
        <p:grpSpPr>
          <a:xfrm>
            <a:off x="2354988" y="1425688"/>
            <a:ext cx="4434020" cy="2751015"/>
            <a:chOff x="1104600" y="1371400"/>
            <a:chExt cx="4434020" cy="2751015"/>
          </a:xfrm>
        </p:grpSpPr>
        <p:sp>
          <p:nvSpPr>
            <p:cNvPr id="1225" name="Google Shape;1225;p40"/>
            <p:cNvSpPr/>
            <p:nvPr/>
          </p:nvSpPr>
          <p:spPr>
            <a:xfrm>
              <a:off x="3457680" y="1511823"/>
              <a:ext cx="629970" cy="629926"/>
            </a:xfrm>
            <a:custGeom>
              <a:avLst/>
              <a:gdLst/>
              <a:ahLst/>
              <a:cxnLst/>
              <a:rect l="l" t="t" r="r" b="b"/>
              <a:pathLst>
                <a:path w="14235" h="14234" extrusionOk="0">
                  <a:moveTo>
                    <a:pt x="1" y="0"/>
                  </a:moveTo>
                  <a:lnTo>
                    <a:pt x="1" y="14234"/>
                  </a:lnTo>
                  <a:lnTo>
                    <a:pt x="14234" y="14234"/>
                  </a:lnTo>
                  <a:lnTo>
                    <a:pt x="14234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1104600" y="1371400"/>
              <a:ext cx="3132325" cy="921743"/>
            </a:xfrm>
            <a:custGeom>
              <a:avLst/>
              <a:gdLst/>
              <a:ahLst/>
              <a:cxnLst/>
              <a:rect l="l" t="t" r="r" b="b"/>
              <a:pathLst>
                <a:path w="70779" h="20828" extrusionOk="0">
                  <a:moveTo>
                    <a:pt x="49951" y="0"/>
                  </a:moveTo>
                  <a:lnTo>
                    <a:pt x="49951" y="7479"/>
                  </a:lnTo>
                  <a:lnTo>
                    <a:pt x="0" y="7479"/>
                  </a:lnTo>
                  <a:lnTo>
                    <a:pt x="0" y="19778"/>
                  </a:lnTo>
                  <a:lnTo>
                    <a:pt x="18131" y="19778"/>
                  </a:lnTo>
                  <a:lnTo>
                    <a:pt x="18131" y="19515"/>
                  </a:lnTo>
                  <a:lnTo>
                    <a:pt x="263" y="19515"/>
                  </a:lnTo>
                  <a:lnTo>
                    <a:pt x="263" y="7739"/>
                  </a:lnTo>
                  <a:lnTo>
                    <a:pt x="50215" y="7739"/>
                  </a:lnTo>
                  <a:lnTo>
                    <a:pt x="50215" y="265"/>
                  </a:lnTo>
                  <a:lnTo>
                    <a:pt x="70515" y="265"/>
                  </a:lnTo>
                  <a:lnTo>
                    <a:pt x="70515" y="20564"/>
                  </a:lnTo>
                  <a:lnTo>
                    <a:pt x="60287" y="20564"/>
                  </a:lnTo>
                  <a:lnTo>
                    <a:pt x="60287" y="20828"/>
                  </a:lnTo>
                  <a:lnTo>
                    <a:pt x="70779" y="20828"/>
                  </a:lnTo>
                  <a:lnTo>
                    <a:pt x="70779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2552870" y="2375516"/>
              <a:ext cx="629970" cy="630014"/>
            </a:xfrm>
            <a:custGeom>
              <a:avLst/>
              <a:gdLst/>
              <a:ahLst/>
              <a:cxnLst/>
              <a:rect l="l" t="t" r="r" b="b"/>
              <a:pathLst>
                <a:path w="14235" h="14236" extrusionOk="0">
                  <a:moveTo>
                    <a:pt x="1" y="1"/>
                  </a:moveTo>
                  <a:lnTo>
                    <a:pt x="1" y="14235"/>
                  </a:lnTo>
                  <a:lnTo>
                    <a:pt x="14235" y="14235"/>
                  </a:lnTo>
                  <a:lnTo>
                    <a:pt x="14235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2406251" y="2235801"/>
              <a:ext cx="3132369" cy="921743"/>
            </a:xfrm>
            <a:custGeom>
              <a:avLst/>
              <a:gdLst/>
              <a:ahLst/>
              <a:cxnLst/>
              <a:rect l="l" t="t" r="r" b="b"/>
              <a:pathLst>
                <a:path w="70780" h="20828" extrusionOk="0">
                  <a:moveTo>
                    <a:pt x="1" y="0"/>
                  </a:moveTo>
                  <a:lnTo>
                    <a:pt x="1" y="20827"/>
                  </a:lnTo>
                  <a:lnTo>
                    <a:pt x="10492" y="20827"/>
                  </a:lnTo>
                  <a:lnTo>
                    <a:pt x="10492" y="20564"/>
                  </a:lnTo>
                  <a:lnTo>
                    <a:pt x="265" y="20564"/>
                  </a:lnTo>
                  <a:lnTo>
                    <a:pt x="265" y="264"/>
                  </a:lnTo>
                  <a:lnTo>
                    <a:pt x="20568" y="264"/>
                  </a:lnTo>
                  <a:lnTo>
                    <a:pt x="20568" y="7738"/>
                  </a:lnTo>
                  <a:lnTo>
                    <a:pt x="70516" y="7738"/>
                  </a:lnTo>
                  <a:lnTo>
                    <a:pt x="70516" y="19514"/>
                  </a:lnTo>
                  <a:lnTo>
                    <a:pt x="51941" y="19514"/>
                  </a:lnTo>
                  <a:lnTo>
                    <a:pt x="51941" y="19778"/>
                  </a:lnTo>
                  <a:lnTo>
                    <a:pt x="70779" y="19778"/>
                  </a:lnTo>
                  <a:lnTo>
                    <a:pt x="70779" y="7478"/>
                  </a:lnTo>
                  <a:lnTo>
                    <a:pt x="20828" y="7478"/>
                  </a:lnTo>
                  <a:lnTo>
                    <a:pt x="20828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3457680" y="3234827"/>
              <a:ext cx="629970" cy="629926"/>
            </a:xfrm>
            <a:custGeom>
              <a:avLst/>
              <a:gdLst/>
              <a:ahLst/>
              <a:cxnLst/>
              <a:rect l="l" t="t" r="r" b="b"/>
              <a:pathLst>
                <a:path w="14235" h="14234" extrusionOk="0">
                  <a:moveTo>
                    <a:pt x="1" y="0"/>
                  </a:moveTo>
                  <a:lnTo>
                    <a:pt x="1" y="14234"/>
                  </a:lnTo>
                  <a:lnTo>
                    <a:pt x="14234" y="14234"/>
                  </a:lnTo>
                  <a:lnTo>
                    <a:pt x="14234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04600" y="3103211"/>
              <a:ext cx="3132325" cy="921743"/>
            </a:xfrm>
            <a:custGeom>
              <a:avLst/>
              <a:gdLst/>
              <a:ahLst/>
              <a:cxnLst/>
              <a:rect l="l" t="t" r="r" b="b"/>
              <a:pathLst>
                <a:path w="70779" h="20828" extrusionOk="0">
                  <a:moveTo>
                    <a:pt x="49951" y="1"/>
                  </a:moveTo>
                  <a:lnTo>
                    <a:pt x="49951" y="7478"/>
                  </a:lnTo>
                  <a:lnTo>
                    <a:pt x="0" y="7478"/>
                  </a:lnTo>
                  <a:lnTo>
                    <a:pt x="0" y="19778"/>
                  </a:lnTo>
                  <a:lnTo>
                    <a:pt x="18312" y="19778"/>
                  </a:lnTo>
                  <a:lnTo>
                    <a:pt x="18312" y="19514"/>
                  </a:lnTo>
                  <a:lnTo>
                    <a:pt x="263" y="19514"/>
                  </a:lnTo>
                  <a:lnTo>
                    <a:pt x="263" y="7738"/>
                  </a:lnTo>
                  <a:lnTo>
                    <a:pt x="50215" y="7738"/>
                  </a:lnTo>
                  <a:lnTo>
                    <a:pt x="50215" y="264"/>
                  </a:lnTo>
                  <a:lnTo>
                    <a:pt x="70515" y="264"/>
                  </a:lnTo>
                  <a:lnTo>
                    <a:pt x="70515" y="20564"/>
                  </a:lnTo>
                  <a:lnTo>
                    <a:pt x="60287" y="20564"/>
                  </a:lnTo>
                  <a:lnTo>
                    <a:pt x="60287" y="20827"/>
                  </a:lnTo>
                  <a:lnTo>
                    <a:pt x="70779" y="20827"/>
                  </a:lnTo>
                  <a:lnTo>
                    <a:pt x="7077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3667231" y="2173976"/>
              <a:ext cx="108336" cy="216628"/>
            </a:xfrm>
            <a:custGeom>
              <a:avLst/>
              <a:gdLst/>
              <a:ahLst/>
              <a:cxnLst/>
              <a:rect l="l" t="t" r="r" b="b"/>
              <a:pathLst>
                <a:path w="2448" h="4895" extrusionOk="0">
                  <a:moveTo>
                    <a:pt x="2447" y="1"/>
                  </a:moveTo>
                  <a:lnTo>
                    <a:pt x="0" y="2448"/>
                  </a:lnTo>
                  <a:lnTo>
                    <a:pt x="2447" y="4895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3667231" y="3905920"/>
              <a:ext cx="108336" cy="216495"/>
            </a:xfrm>
            <a:custGeom>
              <a:avLst/>
              <a:gdLst/>
              <a:ahLst/>
              <a:cxnLst/>
              <a:rect l="l" t="t" r="r" b="b"/>
              <a:pathLst>
                <a:path w="2448" h="4892" extrusionOk="0">
                  <a:moveTo>
                    <a:pt x="2447" y="1"/>
                  </a:moveTo>
                  <a:lnTo>
                    <a:pt x="0" y="2444"/>
                  </a:lnTo>
                  <a:lnTo>
                    <a:pt x="2447" y="4891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2867706" y="3038377"/>
              <a:ext cx="108336" cy="216628"/>
            </a:xfrm>
            <a:custGeom>
              <a:avLst/>
              <a:gdLst/>
              <a:ahLst/>
              <a:cxnLst/>
              <a:rect l="l" t="t" r="r" b="b"/>
              <a:pathLst>
                <a:path w="2448" h="4895" extrusionOk="0">
                  <a:moveTo>
                    <a:pt x="0" y="0"/>
                  </a:moveTo>
                  <a:lnTo>
                    <a:pt x="0" y="4894"/>
                  </a:lnTo>
                  <a:lnTo>
                    <a:pt x="2447" y="2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40"/>
          <p:cNvSpPr txBox="1"/>
          <p:nvPr/>
        </p:nvSpPr>
        <p:spPr>
          <a:xfrm>
            <a:off x="5693599" y="3244938"/>
            <a:ext cx="208826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3. Offers official </a:t>
            </a:r>
            <a:r>
              <a:rPr lang="en-US" sz="1200" dirty="0">
                <a:solidFill>
                  <a:srgbClr val="FCC39F"/>
                </a:solidFill>
                <a:latin typeface="Advent Pro Light"/>
                <a:ea typeface="Advent Pro Light"/>
                <a:cs typeface="Advent Pro Light"/>
                <a:sym typeface="Advent Pr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Visualization Tutorials</a:t>
            </a:r>
            <a:r>
              <a:rPr lang="en-US" sz="1200" dirty="0">
                <a:solidFill>
                  <a:srgbClr val="FC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 </a:t>
            </a:r>
            <a:r>
              <a:rPr lang="en-US" sz="1200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or kernels with keyword “tutorial”</a:t>
            </a:r>
            <a:endParaRPr sz="1200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235" name="Google Shape;1235;p40"/>
          <p:cNvGrpSpPr/>
          <p:nvPr/>
        </p:nvGrpSpPr>
        <p:grpSpPr>
          <a:xfrm>
            <a:off x="4794351" y="3435324"/>
            <a:ext cx="459290" cy="321215"/>
            <a:chOff x="1190625" y="1022625"/>
            <a:chExt cx="5219200" cy="3650175"/>
          </a:xfrm>
        </p:grpSpPr>
        <p:sp>
          <p:nvSpPr>
            <p:cNvPr id="1236" name="Google Shape;1236;p40"/>
            <p:cNvSpPr/>
            <p:nvPr/>
          </p:nvSpPr>
          <p:spPr>
            <a:xfrm>
              <a:off x="1190625" y="1022625"/>
              <a:ext cx="5219200" cy="3650175"/>
            </a:xfrm>
            <a:custGeom>
              <a:avLst/>
              <a:gdLst/>
              <a:ahLst/>
              <a:cxnLst/>
              <a:rect l="l" t="t" r="r" b="b"/>
              <a:pathLst>
                <a:path w="208768" h="146007" extrusionOk="0">
                  <a:moveTo>
                    <a:pt x="62532" y="6524"/>
                  </a:moveTo>
                  <a:cubicBezTo>
                    <a:pt x="62663" y="6524"/>
                    <a:pt x="62761" y="6622"/>
                    <a:pt x="62761" y="6753"/>
                  </a:cubicBezTo>
                  <a:lnTo>
                    <a:pt x="62761" y="49452"/>
                  </a:lnTo>
                  <a:lnTo>
                    <a:pt x="57378" y="45864"/>
                  </a:lnTo>
                  <a:cubicBezTo>
                    <a:pt x="56824" y="45505"/>
                    <a:pt x="56204" y="45342"/>
                    <a:pt x="55584" y="45342"/>
                  </a:cubicBezTo>
                  <a:cubicBezTo>
                    <a:pt x="54932" y="45342"/>
                    <a:pt x="54312" y="45505"/>
                    <a:pt x="53758" y="45864"/>
                  </a:cubicBezTo>
                  <a:lnTo>
                    <a:pt x="48375" y="49452"/>
                  </a:lnTo>
                  <a:lnTo>
                    <a:pt x="48375" y="6753"/>
                  </a:lnTo>
                  <a:cubicBezTo>
                    <a:pt x="48375" y="6622"/>
                    <a:pt x="48473" y="6524"/>
                    <a:pt x="48604" y="6524"/>
                  </a:cubicBezTo>
                  <a:close/>
                  <a:moveTo>
                    <a:pt x="174321" y="27466"/>
                  </a:moveTo>
                  <a:lnTo>
                    <a:pt x="174321" y="111560"/>
                  </a:lnTo>
                  <a:lnTo>
                    <a:pt x="34447" y="111560"/>
                  </a:lnTo>
                  <a:lnTo>
                    <a:pt x="34447" y="27466"/>
                  </a:lnTo>
                  <a:lnTo>
                    <a:pt x="41851" y="27466"/>
                  </a:lnTo>
                  <a:lnTo>
                    <a:pt x="41851" y="55585"/>
                  </a:lnTo>
                  <a:cubicBezTo>
                    <a:pt x="41851" y="56791"/>
                    <a:pt x="42504" y="57868"/>
                    <a:pt x="43580" y="58455"/>
                  </a:cubicBezTo>
                  <a:cubicBezTo>
                    <a:pt x="44053" y="58706"/>
                    <a:pt x="44579" y="58830"/>
                    <a:pt x="45104" y="58830"/>
                  </a:cubicBezTo>
                  <a:cubicBezTo>
                    <a:pt x="45739" y="58830"/>
                    <a:pt x="46372" y="58649"/>
                    <a:pt x="46907" y="58292"/>
                  </a:cubicBezTo>
                  <a:lnTo>
                    <a:pt x="55584" y="52518"/>
                  </a:lnTo>
                  <a:lnTo>
                    <a:pt x="64229" y="58292"/>
                  </a:lnTo>
                  <a:cubicBezTo>
                    <a:pt x="64750" y="58651"/>
                    <a:pt x="65403" y="58847"/>
                    <a:pt x="66023" y="58847"/>
                  </a:cubicBezTo>
                  <a:cubicBezTo>
                    <a:pt x="66545" y="58847"/>
                    <a:pt x="67099" y="58716"/>
                    <a:pt x="67588" y="58455"/>
                  </a:cubicBezTo>
                  <a:cubicBezTo>
                    <a:pt x="68632" y="57868"/>
                    <a:pt x="69285" y="56791"/>
                    <a:pt x="69285" y="55585"/>
                  </a:cubicBezTo>
                  <a:lnTo>
                    <a:pt x="69285" y="27466"/>
                  </a:lnTo>
                  <a:close/>
                  <a:moveTo>
                    <a:pt x="181105" y="13505"/>
                  </a:moveTo>
                  <a:cubicBezTo>
                    <a:pt x="185052" y="13505"/>
                    <a:pt x="188282" y="16734"/>
                    <a:pt x="188282" y="20714"/>
                  </a:cubicBezTo>
                  <a:lnTo>
                    <a:pt x="188282" y="125522"/>
                  </a:lnTo>
                  <a:lnTo>
                    <a:pt x="20485" y="125522"/>
                  </a:lnTo>
                  <a:lnTo>
                    <a:pt x="20485" y="20714"/>
                  </a:lnTo>
                  <a:cubicBezTo>
                    <a:pt x="20485" y="16734"/>
                    <a:pt x="23715" y="13505"/>
                    <a:pt x="27662" y="13505"/>
                  </a:cubicBezTo>
                  <a:lnTo>
                    <a:pt x="41851" y="13505"/>
                  </a:lnTo>
                  <a:lnTo>
                    <a:pt x="41851" y="20910"/>
                  </a:lnTo>
                  <a:lnTo>
                    <a:pt x="31152" y="20910"/>
                  </a:lnTo>
                  <a:cubicBezTo>
                    <a:pt x="29358" y="20910"/>
                    <a:pt x="27890" y="22378"/>
                    <a:pt x="27890" y="24204"/>
                  </a:cubicBezTo>
                  <a:lnTo>
                    <a:pt x="27890" y="114855"/>
                  </a:lnTo>
                  <a:cubicBezTo>
                    <a:pt x="27890" y="116649"/>
                    <a:pt x="29358" y="118117"/>
                    <a:pt x="31152" y="118117"/>
                  </a:cubicBezTo>
                  <a:lnTo>
                    <a:pt x="177615" y="118117"/>
                  </a:lnTo>
                  <a:cubicBezTo>
                    <a:pt x="179409" y="118117"/>
                    <a:pt x="180877" y="116649"/>
                    <a:pt x="180877" y="114855"/>
                  </a:cubicBezTo>
                  <a:lnTo>
                    <a:pt x="180877" y="24204"/>
                  </a:lnTo>
                  <a:cubicBezTo>
                    <a:pt x="180877" y="22378"/>
                    <a:pt x="179409" y="20910"/>
                    <a:pt x="177615" y="20910"/>
                  </a:cubicBezTo>
                  <a:lnTo>
                    <a:pt x="69285" y="20910"/>
                  </a:lnTo>
                  <a:lnTo>
                    <a:pt x="69285" y="13505"/>
                  </a:lnTo>
                  <a:close/>
                  <a:moveTo>
                    <a:pt x="202243" y="132046"/>
                  </a:moveTo>
                  <a:lnTo>
                    <a:pt x="202243" y="133122"/>
                  </a:lnTo>
                  <a:cubicBezTo>
                    <a:pt x="202243" y="133220"/>
                    <a:pt x="202178" y="133318"/>
                    <a:pt x="202080" y="133350"/>
                  </a:cubicBezTo>
                  <a:lnTo>
                    <a:pt x="184889" y="138243"/>
                  </a:lnTo>
                  <a:cubicBezTo>
                    <a:pt x="182051" y="139059"/>
                    <a:pt x="179148" y="139483"/>
                    <a:pt x="176213" y="139483"/>
                  </a:cubicBezTo>
                  <a:lnTo>
                    <a:pt x="32555" y="139483"/>
                  </a:lnTo>
                  <a:cubicBezTo>
                    <a:pt x="29619" y="139483"/>
                    <a:pt x="26716" y="139059"/>
                    <a:pt x="23878" y="138243"/>
                  </a:cubicBezTo>
                  <a:lnTo>
                    <a:pt x="6687" y="133350"/>
                  </a:lnTo>
                  <a:cubicBezTo>
                    <a:pt x="6589" y="133318"/>
                    <a:pt x="6524" y="133220"/>
                    <a:pt x="6524" y="133122"/>
                  </a:cubicBezTo>
                  <a:lnTo>
                    <a:pt x="6524" y="132046"/>
                  </a:lnTo>
                  <a:close/>
                  <a:moveTo>
                    <a:pt x="48604" y="0"/>
                  </a:moveTo>
                  <a:cubicBezTo>
                    <a:pt x="44885" y="0"/>
                    <a:pt x="41851" y="3034"/>
                    <a:pt x="41851" y="6753"/>
                  </a:cubicBezTo>
                  <a:lnTo>
                    <a:pt x="41851" y="6981"/>
                  </a:lnTo>
                  <a:lnTo>
                    <a:pt x="27662" y="6981"/>
                  </a:lnTo>
                  <a:cubicBezTo>
                    <a:pt x="20094" y="6981"/>
                    <a:pt x="13961" y="13146"/>
                    <a:pt x="13961" y="20714"/>
                  </a:cubicBezTo>
                  <a:lnTo>
                    <a:pt x="13961" y="125522"/>
                  </a:lnTo>
                  <a:lnTo>
                    <a:pt x="3262" y="125522"/>
                  </a:lnTo>
                  <a:cubicBezTo>
                    <a:pt x="1468" y="125522"/>
                    <a:pt x="0" y="126989"/>
                    <a:pt x="0" y="128784"/>
                  </a:cubicBezTo>
                  <a:lnTo>
                    <a:pt x="0" y="133122"/>
                  </a:lnTo>
                  <a:cubicBezTo>
                    <a:pt x="0" y="136123"/>
                    <a:pt x="2022" y="138798"/>
                    <a:pt x="4893" y="139646"/>
                  </a:cubicBezTo>
                  <a:lnTo>
                    <a:pt x="22084" y="144539"/>
                  </a:lnTo>
                  <a:cubicBezTo>
                    <a:pt x="25476" y="145518"/>
                    <a:pt x="28999" y="146007"/>
                    <a:pt x="32555" y="146007"/>
                  </a:cubicBezTo>
                  <a:lnTo>
                    <a:pt x="176213" y="146007"/>
                  </a:lnTo>
                  <a:cubicBezTo>
                    <a:pt x="179768" y="146007"/>
                    <a:pt x="183291" y="145518"/>
                    <a:pt x="186683" y="144539"/>
                  </a:cubicBezTo>
                  <a:lnTo>
                    <a:pt x="203874" y="139646"/>
                  </a:lnTo>
                  <a:cubicBezTo>
                    <a:pt x="206745" y="138798"/>
                    <a:pt x="208767" y="136123"/>
                    <a:pt x="208767" y="133122"/>
                  </a:cubicBezTo>
                  <a:lnTo>
                    <a:pt x="208767" y="128784"/>
                  </a:lnTo>
                  <a:cubicBezTo>
                    <a:pt x="208767" y="126989"/>
                    <a:pt x="207299" y="125522"/>
                    <a:pt x="205505" y="125522"/>
                  </a:cubicBezTo>
                  <a:lnTo>
                    <a:pt x="194806" y="125522"/>
                  </a:lnTo>
                  <a:lnTo>
                    <a:pt x="194806" y="20714"/>
                  </a:lnTo>
                  <a:cubicBezTo>
                    <a:pt x="194806" y="13146"/>
                    <a:pt x="188673" y="6981"/>
                    <a:pt x="181105" y="6981"/>
                  </a:cubicBezTo>
                  <a:lnTo>
                    <a:pt x="69285" y="6981"/>
                  </a:lnTo>
                  <a:lnTo>
                    <a:pt x="69285" y="6753"/>
                  </a:lnTo>
                  <a:cubicBezTo>
                    <a:pt x="69285" y="3034"/>
                    <a:pt x="66284" y="0"/>
                    <a:pt x="625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3108650" y="1981650"/>
              <a:ext cx="1209425" cy="163125"/>
            </a:xfrm>
            <a:custGeom>
              <a:avLst/>
              <a:gdLst/>
              <a:ahLst/>
              <a:cxnLst/>
              <a:rect l="l" t="t" r="r" b="b"/>
              <a:pathLst>
                <a:path w="48377" h="6525" extrusionOk="0">
                  <a:moveTo>
                    <a:pt x="3263" y="0"/>
                  </a:moveTo>
                  <a:cubicBezTo>
                    <a:pt x="1436" y="0"/>
                    <a:pt x="1" y="1468"/>
                    <a:pt x="1" y="3262"/>
                  </a:cubicBezTo>
                  <a:cubicBezTo>
                    <a:pt x="1" y="5056"/>
                    <a:pt x="1436" y="6524"/>
                    <a:pt x="3263" y="6524"/>
                  </a:cubicBezTo>
                  <a:lnTo>
                    <a:pt x="45082" y="6524"/>
                  </a:lnTo>
                  <a:cubicBezTo>
                    <a:pt x="46908" y="6524"/>
                    <a:pt x="48376" y="5056"/>
                    <a:pt x="48376" y="3262"/>
                  </a:cubicBezTo>
                  <a:cubicBezTo>
                    <a:pt x="48376" y="1468"/>
                    <a:pt x="46908" y="0"/>
                    <a:pt x="450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503150" y="198165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56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3108650" y="2329850"/>
              <a:ext cx="337650" cy="163950"/>
            </a:xfrm>
            <a:custGeom>
              <a:avLst/>
              <a:gdLst/>
              <a:ahLst/>
              <a:cxnLst/>
              <a:rect l="l" t="t" r="r" b="b"/>
              <a:pathLst>
                <a:path w="13506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10244" y="6558"/>
                  </a:lnTo>
                  <a:cubicBezTo>
                    <a:pt x="12038" y="6558"/>
                    <a:pt x="13506" y="5090"/>
                    <a:pt x="13506" y="3296"/>
                  </a:cubicBezTo>
                  <a:cubicBezTo>
                    <a:pt x="13506" y="1469"/>
                    <a:pt x="12038" y="1"/>
                    <a:pt x="102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4677675" y="2329850"/>
              <a:ext cx="685850" cy="163950"/>
            </a:xfrm>
            <a:custGeom>
              <a:avLst/>
              <a:gdLst/>
              <a:ahLst/>
              <a:cxnLst/>
              <a:rect l="l" t="t" r="r" b="b"/>
              <a:pathLst>
                <a:path w="27434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3631400" y="2329850"/>
              <a:ext cx="860375" cy="163950"/>
            </a:xfrm>
            <a:custGeom>
              <a:avLst/>
              <a:gdLst/>
              <a:ahLst/>
              <a:cxnLst/>
              <a:rect l="l" t="t" r="r" b="b"/>
              <a:pathLst>
                <a:path w="34415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2236900" y="267890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1152" y="6524"/>
                  </a:lnTo>
                  <a:cubicBezTo>
                    <a:pt x="32946" y="6524"/>
                    <a:pt x="34414" y="5056"/>
                    <a:pt x="34414" y="3262"/>
                  </a:cubicBezTo>
                  <a:cubicBezTo>
                    <a:pt x="34414" y="1468"/>
                    <a:pt x="32946" y="0"/>
                    <a:pt x="31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328650" y="2678900"/>
              <a:ext cx="1034875" cy="163125"/>
            </a:xfrm>
            <a:custGeom>
              <a:avLst/>
              <a:gdLst/>
              <a:ahLst/>
              <a:cxnLst/>
              <a:rect l="l" t="t" r="r" b="b"/>
              <a:pathLst>
                <a:path w="4139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8133" y="6524"/>
                  </a:lnTo>
                  <a:cubicBezTo>
                    <a:pt x="39927" y="6524"/>
                    <a:pt x="41395" y="5056"/>
                    <a:pt x="41395" y="3262"/>
                  </a:cubicBezTo>
                  <a:cubicBezTo>
                    <a:pt x="41395" y="1468"/>
                    <a:pt x="39927" y="0"/>
                    <a:pt x="381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3282350" y="2678900"/>
              <a:ext cx="861200" cy="163125"/>
            </a:xfrm>
            <a:custGeom>
              <a:avLst/>
              <a:gdLst/>
              <a:ahLst/>
              <a:cxnLst/>
              <a:rect l="l" t="t" r="r" b="b"/>
              <a:pathLst>
                <a:path w="34448" h="6525" extrusionOk="0">
                  <a:moveTo>
                    <a:pt x="3296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96" y="6524"/>
                  </a:cubicBezTo>
                  <a:lnTo>
                    <a:pt x="31186" y="6524"/>
                  </a:lnTo>
                  <a:cubicBezTo>
                    <a:pt x="32980" y="6524"/>
                    <a:pt x="34448" y="5056"/>
                    <a:pt x="34448" y="3262"/>
                  </a:cubicBezTo>
                  <a:cubicBezTo>
                    <a:pt x="34448" y="1468"/>
                    <a:pt x="32980" y="0"/>
                    <a:pt x="311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2236900" y="3027100"/>
              <a:ext cx="1209400" cy="163950"/>
            </a:xfrm>
            <a:custGeom>
              <a:avLst/>
              <a:gdLst/>
              <a:ahLst/>
              <a:cxnLst/>
              <a:rect l="l" t="t" r="r" b="b"/>
              <a:pathLst>
                <a:path w="48376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45114" y="6558"/>
                  </a:lnTo>
                  <a:cubicBezTo>
                    <a:pt x="46908" y="6558"/>
                    <a:pt x="48376" y="5090"/>
                    <a:pt x="48376" y="3296"/>
                  </a:cubicBezTo>
                  <a:cubicBezTo>
                    <a:pt x="48376" y="1469"/>
                    <a:pt x="46908" y="1"/>
                    <a:pt x="45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4677675" y="3027100"/>
              <a:ext cx="685850" cy="163950"/>
            </a:xfrm>
            <a:custGeom>
              <a:avLst/>
              <a:gdLst/>
              <a:ahLst/>
              <a:cxnLst/>
              <a:rect l="l" t="t" r="r" b="b"/>
              <a:pathLst>
                <a:path w="27434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3805900" y="337615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89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89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4851375" y="3376150"/>
              <a:ext cx="512150" cy="163125"/>
            </a:xfrm>
            <a:custGeom>
              <a:avLst/>
              <a:gdLst/>
              <a:ahLst/>
              <a:cxnLst/>
              <a:rect l="l" t="t" r="r" b="b"/>
              <a:pathLst>
                <a:path w="20486" h="6525" extrusionOk="0">
                  <a:moveTo>
                    <a:pt x="3295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89"/>
                    <a:pt x="1468" y="6524"/>
                    <a:pt x="3295" y="6524"/>
                  </a:cubicBezTo>
                  <a:lnTo>
                    <a:pt x="17224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2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3631400" y="3027100"/>
              <a:ext cx="860375" cy="163950"/>
            </a:xfrm>
            <a:custGeom>
              <a:avLst/>
              <a:gdLst/>
              <a:ahLst/>
              <a:cxnLst/>
              <a:rect l="l" t="t" r="r" b="b"/>
              <a:pathLst>
                <a:path w="34415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2236900" y="3376150"/>
              <a:ext cx="512150" cy="163125"/>
            </a:xfrm>
            <a:custGeom>
              <a:avLst/>
              <a:gdLst/>
              <a:ahLst/>
              <a:cxnLst/>
              <a:rect l="l" t="t" r="r" b="b"/>
              <a:pathLst>
                <a:path w="20486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17191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1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2934150" y="3376150"/>
              <a:ext cx="686675" cy="163125"/>
            </a:xfrm>
            <a:custGeom>
              <a:avLst/>
              <a:gdLst/>
              <a:ahLst/>
              <a:cxnLst/>
              <a:rect l="l" t="t" r="r" b="b"/>
              <a:pathLst>
                <a:path w="27467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24172" y="6524"/>
                  </a:lnTo>
                  <a:cubicBezTo>
                    <a:pt x="25998" y="6524"/>
                    <a:pt x="27466" y="5089"/>
                    <a:pt x="27466" y="3262"/>
                  </a:cubicBezTo>
                  <a:cubicBezTo>
                    <a:pt x="27466" y="1468"/>
                    <a:pt x="25998" y="0"/>
                    <a:pt x="241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40"/>
          <p:cNvGrpSpPr/>
          <p:nvPr/>
        </p:nvGrpSpPr>
        <p:grpSpPr>
          <a:xfrm>
            <a:off x="4864136" y="1682391"/>
            <a:ext cx="319747" cy="436325"/>
            <a:chOff x="1887850" y="238125"/>
            <a:chExt cx="3824725" cy="5219200"/>
          </a:xfrm>
        </p:grpSpPr>
        <p:sp>
          <p:nvSpPr>
            <p:cNvPr id="1253" name="Google Shape;1253;p40"/>
            <p:cNvSpPr/>
            <p:nvPr/>
          </p:nvSpPr>
          <p:spPr>
            <a:xfrm>
              <a:off x="1887850" y="238125"/>
              <a:ext cx="3824725" cy="5219200"/>
            </a:xfrm>
            <a:custGeom>
              <a:avLst/>
              <a:gdLst/>
              <a:ahLst/>
              <a:cxnLst/>
              <a:rect l="l" t="t" r="r" b="b"/>
              <a:pathLst>
                <a:path w="152989" h="208768" extrusionOk="0">
                  <a:moveTo>
                    <a:pt x="55194" y="6524"/>
                  </a:moveTo>
                  <a:cubicBezTo>
                    <a:pt x="66024" y="6524"/>
                    <a:pt x="71275" y="8807"/>
                    <a:pt x="73233" y="9949"/>
                  </a:cubicBezTo>
                  <a:cubicBezTo>
                    <a:pt x="73233" y="10047"/>
                    <a:pt x="73233" y="10145"/>
                    <a:pt x="73233" y="10243"/>
                  </a:cubicBezTo>
                  <a:lnTo>
                    <a:pt x="73233" y="82952"/>
                  </a:lnTo>
                  <a:cubicBezTo>
                    <a:pt x="69547" y="81517"/>
                    <a:pt x="63805" y="80180"/>
                    <a:pt x="55194" y="80180"/>
                  </a:cubicBezTo>
                  <a:cubicBezTo>
                    <a:pt x="42146" y="80180"/>
                    <a:pt x="27500" y="82952"/>
                    <a:pt x="20552" y="84420"/>
                  </a:cubicBezTo>
                  <a:lnTo>
                    <a:pt x="20552" y="10928"/>
                  </a:lnTo>
                  <a:cubicBezTo>
                    <a:pt x="26488" y="9623"/>
                    <a:pt x="41950" y="6524"/>
                    <a:pt x="55194" y="6524"/>
                  </a:cubicBezTo>
                  <a:close/>
                  <a:moveTo>
                    <a:pt x="97861" y="6524"/>
                  </a:moveTo>
                  <a:cubicBezTo>
                    <a:pt x="111104" y="6524"/>
                    <a:pt x="126566" y="9623"/>
                    <a:pt x="132503" y="10928"/>
                  </a:cubicBezTo>
                  <a:lnTo>
                    <a:pt x="132503" y="84420"/>
                  </a:lnTo>
                  <a:cubicBezTo>
                    <a:pt x="125555" y="82952"/>
                    <a:pt x="110909" y="80180"/>
                    <a:pt x="97861" y="80180"/>
                  </a:cubicBezTo>
                  <a:cubicBezTo>
                    <a:pt x="89184" y="80180"/>
                    <a:pt x="83443" y="81517"/>
                    <a:pt x="79757" y="82952"/>
                  </a:cubicBezTo>
                  <a:lnTo>
                    <a:pt x="79757" y="10243"/>
                  </a:lnTo>
                  <a:cubicBezTo>
                    <a:pt x="79757" y="10145"/>
                    <a:pt x="79757" y="10080"/>
                    <a:pt x="79757" y="9982"/>
                  </a:cubicBezTo>
                  <a:cubicBezTo>
                    <a:pt x="81681" y="8840"/>
                    <a:pt x="86900" y="6524"/>
                    <a:pt x="97861" y="6524"/>
                  </a:cubicBezTo>
                  <a:close/>
                  <a:moveTo>
                    <a:pt x="13995" y="16995"/>
                  </a:moveTo>
                  <a:lnTo>
                    <a:pt x="13995" y="88530"/>
                  </a:lnTo>
                  <a:cubicBezTo>
                    <a:pt x="13995" y="89509"/>
                    <a:pt x="14452" y="90455"/>
                    <a:pt x="15267" y="91075"/>
                  </a:cubicBezTo>
                  <a:cubicBezTo>
                    <a:pt x="15851" y="91537"/>
                    <a:pt x="16561" y="91781"/>
                    <a:pt x="17290" y="91781"/>
                  </a:cubicBezTo>
                  <a:cubicBezTo>
                    <a:pt x="17539" y="91781"/>
                    <a:pt x="17791" y="91753"/>
                    <a:pt x="18040" y="91694"/>
                  </a:cubicBezTo>
                  <a:cubicBezTo>
                    <a:pt x="18268" y="91629"/>
                    <a:pt x="38460" y="86736"/>
                    <a:pt x="55194" y="86736"/>
                  </a:cubicBezTo>
                  <a:cubicBezTo>
                    <a:pt x="58097" y="86736"/>
                    <a:pt x="60609" y="86899"/>
                    <a:pt x="62762" y="87160"/>
                  </a:cubicBezTo>
                  <a:lnTo>
                    <a:pt x="62762" y="97631"/>
                  </a:lnTo>
                  <a:lnTo>
                    <a:pt x="10244" y="97631"/>
                  </a:lnTo>
                  <a:cubicBezTo>
                    <a:pt x="8189" y="97631"/>
                    <a:pt x="6558" y="95968"/>
                    <a:pt x="6558" y="93913"/>
                  </a:cubicBezTo>
                  <a:lnTo>
                    <a:pt x="6558" y="20714"/>
                  </a:lnTo>
                  <a:cubicBezTo>
                    <a:pt x="6558" y="18659"/>
                    <a:pt x="8189" y="16995"/>
                    <a:pt x="10244" y="16995"/>
                  </a:cubicBezTo>
                  <a:close/>
                  <a:moveTo>
                    <a:pt x="142746" y="16995"/>
                  </a:moveTo>
                  <a:cubicBezTo>
                    <a:pt x="144801" y="16995"/>
                    <a:pt x="146432" y="18659"/>
                    <a:pt x="146432" y="20714"/>
                  </a:cubicBezTo>
                  <a:lnTo>
                    <a:pt x="146432" y="93913"/>
                  </a:lnTo>
                  <a:cubicBezTo>
                    <a:pt x="146432" y="95968"/>
                    <a:pt x="144801" y="97631"/>
                    <a:pt x="142746" y="97631"/>
                  </a:cubicBezTo>
                  <a:lnTo>
                    <a:pt x="90228" y="97631"/>
                  </a:lnTo>
                  <a:lnTo>
                    <a:pt x="90228" y="87160"/>
                  </a:lnTo>
                  <a:cubicBezTo>
                    <a:pt x="92380" y="86899"/>
                    <a:pt x="94925" y="86736"/>
                    <a:pt x="97861" y="86736"/>
                  </a:cubicBezTo>
                  <a:cubicBezTo>
                    <a:pt x="114529" y="86736"/>
                    <a:pt x="134786" y="91629"/>
                    <a:pt x="134982" y="91694"/>
                  </a:cubicBezTo>
                  <a:cubicBezTo>
                    <a:pt x="135231" y="91753"/>
                    <a:pt x="135485" y="91781"/>
                    <a:pt x="135737" y="91781"/>
                  </a:cubicBezTo>
                  <a:cubicBezTo>
                    <a:pt x="136475" y="91781"/>
                    <a:pt x="137204" y="91537"/>
                    <a:pt x="137787" y="91075"/>
                  </a:cubicBezTo>
                  <a:cubicBezTo>
                    <a:pt x="138570" y="90455"/>
                    <a:pt x="139027" y="89509"/>
                    <a:pt x="139027" y="88530"/>
                  </a:cubicBezTo>
                  <a:lnTo>
                    <a:pt x="139027" y="16995"/>
                  </a:lnTo>
                  <a:close/>
                  <a:moveTo>
                    <a:pt x="62762" y="118117"/>
                  </a:moveTo>
                  <a:lnTo>
                    <a:pt x="62762" y="125521"/>
                  </a:lnTo>
                  <a:lnTo>
                    <a:pt x="51867" y="125521"/>
                  </a:lnTo>
                  <a:lnTo>
                    <a:pt x="51867" y="121803"/>
                  </a:lnTo>
                  <a:cubicBezTo>
                    <a:pt x="51867" y="119780"/>
                    <a:pt x="53530" y="118117"/>
                    <a:pt x="55585" y="118117"/>
                  </a:cubicBezTo>
                  <a:close/>
                  <a:moveTo>
                    <a:pt x="97404" y="118117"/>
                  </a:moveTo>
                  <a:cubicBezTo>
                    <a:pt x="99459" y="118117"/>
                    <a:pt x="101123" y="119780"/>
                    <a:pt x="101123" y="121803"/>
                  </a:cubicBezTo>
                  <a:lnTo>
                    <a:pt x="101123" y="125521"/>
                  </a:lnTo>
                  <a:lnTo>
                    <a:pt x="90228" y="125521"/>
                  </a:lnTo>
                  <a:lnTo>
                    <a:pt x="90228" y="118117"/>
                  </a:lnTo>
                  <a:close/>
                  <a:moveTo>
                    <a:pt x="83671" y="88498"/>
                  </a:moveTo>
                  <a:lnTo>
                    <a:pt x="83671" y="142745"/>
                  </a:lnTo>
                  <a:cubicBezTo>
                    <a:pt x="83671" y="144245"/>
                    <a:pt x="84715" y="145550"/>
                    <a:pt x="86150" y="145909"/>
                  </a:cubicBezTo>
                  <a:lnTo>
                    <a:pt x="76495" y="155564"/>
                  </a:lnTo>
                  <a:lnTo>
                    <a:pt x="66839" y="145909"/>
                  </a:lnTo>
                  <a:cubicBezTo>
                    <a:pt x="68274" y="145550"/>
                    <a:pt x="69318" y="144245"/>
                    <a:pt x="69318" y="142745"/>
                  </a:cubicBezTo>
                  <a:lnTo>
                    <a:pt x="69318" y="88498"/>
                  </a:lnTo>
                  <a:cubicBezTo>
                    <a:pt x="72548" y="89509"/>
                    <a:pt x="73918" y="90585"/>
                    <a:pt x="74179" y="90781"/>
                  </a:cubicBezTo>
                  <a:cubicBezTo>
                    <a:pt x="74798" y="91531"/>
                    <a:pt x="75549" y="91923"/>
                    <a:pt x="76527" y="91923"/>
                  </a:cubicBezTo>
                  <a:cubicBezTo>
                    <a:pt x="77473" y="91923"/>
                    <a:pt x="78256" y="91531"/>
                    <a:pt x="78876" y="90781"/>
                  </a:cubicBezTo>
                  <a:cubicBezTo>
                    <a:pt x="79104" y="90585"/>
                    <a:pt x="80507" y="89509"/>
                    <a:pt x="83671" y="88498"/>
                  </a:cubicBezTo>
                  <a:close/>
                  <a:moveTo>
                    <a:pt x="101123" y="132045"/>
                  </a:moveTo>
                  <a:lnTo>
                    <a:pt x="101123" y="181301"/>
                  </a:lnTo>
                  <a:lnTo>
                    <a:pt x="51867" y="181301"/>
                  </a:lnTo>
                  <a:lnTo>
                    <a:pt x="51867" y="132045"/>
                  </a:lnTo>
                  <a:lnTo>
                    <a:pt x="62762" y="132045"/>
                  </a:lnTo>
                  <a:lnTo>
                    <a:pt x="62762" y="139483"/>
                  </a:lnTo>
                  <a:lnTo>
                    <a:pt x="59076" y="139483"/>
                  </a:lnTo>
                  <a:cubicBezTo>
                    <a:pt x="57738" y="139483"/>
                    <a:pt x="56531" y="140265"/>
                    <a:pt x="56042" y="141472"/>
                  </a:cubicBezTo>
                  <a:cubicBezTo>
                    <a:pt x="55520" y="142712"/>
                    <a:pt x="55814" y="144115"/>
                    <a:pt x="56760" y="145061"/>
                  </a:cubicBezTo>
                  <a:lnTo>
                    <a:pt x="74179" y="162480"/>
                  </a:lnTo>
                  <a:cubicBezTo>
                    <a:pt x="74831" y="163132"/>
                    <a:pt x="75646" y="163426"/>
                    <a:pt x="76495" y="163426"/>
                  </a:cubicBezTo>
                  <a:cubicBezTo>
                    <a:pt x="77343" y="163426"/>
                    <a:pt x="78158" y="163132"/>
                    <a:pt x="78811" y="162480"/>
                  </a:cubicBezTo>
                  <a:lnTo>
                    <a:pt x="96230" y="145061"/>
                  </a:lnTo>
                  <a:cubicBezTo>
                    <a:pt x="97176" y="144115"/>
                    <a:pt x="97469" y="142712"/>
                    <a:pt x="96947" y="141472"/>
                  </a:cubicBezTo>
                  <a:cubicBezTo>
                    <a:pt x="96458" y="140265"/>
                    <a:pt x="95251" y="139483"/>
                    <a:pt x="93914" y="139483"/>
                  </a:cubicBezTo>
                  <a:lnTo>
                    <a:pt x="90228" y="139483"/>
                  </a:lnTo>
                  <a:lnTo>
                    <a:pt x="90228" y="132045"/>
                  </a:lnTo>
                  <a:close/>
                  <a:moveTo>
                    <a:pt x="101123" y="187858"/>
                  </a:moveTo>
                  <a:lnTo>
                    <a:pt x="101123" y="198524"/>
                  </a:lnTo>
                  <a:cubicBezTo>
                    <a:pt x="101123" y="200580"/>
                    <a:pt x="99459" y="202243"/>
                    <a:pt x="97404" y="202243"/>
                  </a:cubicBezTo>
                  <a:lnTo>
                    <a:pt x="55585" y="202243"/>
                  </a:lnTo>
                  <a:cubicBezTo>
                    <a:pt x="53530" y="202243"/>
                    <a:pt x="51867" y="200580"/>
                    <a:pt x="51867" y="198524"/>
                  </a:cubicBezTo>
                  <a:lnTo>
                    <a:pt x="51867" y="187858"/>
                  </a:lnTo>
                  <a:close/>
                  <a:moveTo>
                    <a:pt x="55194" y="0"/>
                  </a:moveTo>
                  <a:cubicBezTo>
                    <a:pt x="37677" y="0"/>
                    <a:pt x="17355" y="4926"/>
                    <a:pt x="16507" y="5154"/>
                  </a:cubicBezTo>
                  <a:cubicBezTo>
                    <a:pt x="15039" y="5513"/>
                    <a:pt x="13995" y="6818"/>
                    <a:pt x="13995" y="8318"/>
                  </a:cubicBezTo>
                  <a:lnTo>
                    <a:pt x="13995" y="10471"/>
                  </a:lnTo>
                  <a:lnTo>
                    <a:pt x="10244" y="10471"/>
                  </a:lnTo>
                  <a:cubicBezTo>
                    <a:pt x="4600" y="10471"/>
                    <a:pt x="1" y="15070"/>
                    <a:pt x="1" y="20714"/>
                  </a:cubicBezTo>
                  <a:lnTo>
                    <a:pt x="1" y="93913"/>
                  </a:lnTo>
                  <a:cubicBezTo>
                    <a:pt x="1" y="99556"/>
                    <a:pt x="4600" y="104155"/>
                    <a:pt x="10244" y="104155"/>
                  </a:cubicBezTo>
                  <a:lnTo>
                    <a:pt x="62762" y="104155"/>
                  </a:lnTo>
                  <a:lnTo>
                    <a:pt x="62762" y="111560"/>
                  </a:lnTo>
                  <a:lnTo>
                    <a:pt x="55585" y="111560"/>
                  </a:lnTo>
                  <a:cubicBezTo>
                    <a:pt x="49942" y="111560"/>
                    <a:pt x="45343" y="116159"/>
                    <a:pt x="45343" y="121803"/>
                  </a:cubicBezTo>
                  <a:lnTo>
                    <a:pt x="45343" y="198524"/>
                  </a:lnTo>
                  <a:cubicBezTo>
                    <a:pt x="45343" y="204168"/>
                    <a:pt x="49942" y="208767"/>
                    <a:pt x="55585" y="208767"/>
                  </a:cubicBezTo>
                  <a:lnTo>
                    <a:pt x="97404" y="208767"/>
                  </a:lnTo>
                  <a:cubicBezTo>
                    <a:pt x="103047" y="208767"/>
                    <a:pt x="107647" y="204168"/>
                    <a:pt x="107647" y="198524"/>
                  </a:cubicBezTo>
                  <a:lnTo>
                    <a:pt x="107647" y="121803"/>
                  </a:lnTo>
                  <a:cubicBezTo>
                    <a:pt x="107647" y="116159"/>
                    <a:pt x="103047" y="111560"/>
                    <a:pt x="97404" y="111560"/>
                  </a:cubicBezTo>
                  <a:lnTo>
                    <a:pt x="90228" y="111560"/>
                  </a:lnTo>
                  <a:lnTo>
                    <a:pt x="90228" y="104155"/>
                  </a:lnTo>
                  <a:lnTo>
                    <a:pt x="142746" y="104155"/>
                  </a:lnTo>
                  <a:cubicBezTo>
                    <a:pt x="148389" y="104155"/>
                    <a:pt x="152988" y="99556"/>
                    <a:pt x="152988" y="93913"/>
                  </a:cubicBezTo>
                  <a:lnTo>
                    <a:pt x="152988" y="20714"/>
                  </a:lnTo>
                  <a:cubicBezTo>
                    <a:pt x="152988" y="15070"/>
                    <a:pt x="148389" y="10471"/>
                    <a:pt x="142746" y="10471"/>
                  </a:cubicBezTo>
                  <a:lnTo>
                    <a:pt x="139027" y="10471"/>
                  </a:lnTo>
                  <a:lnTo>
                    <a:pt x="139027" y="8318"/>
                  </a:lnTo>
                  <a:cubicBezTo>
                    <a:pt x="139027" y="6818"/>
                    <a:pt x="138016" y="5513"/>
                    <a:pt x="136548" y="5154"/>
                  </a:cubicBezTo>
                  <a:cubicBezTo>
                    <a:pt x="135700" y="4926"/>
                    <a:pt x="115345" y="0"/>
                    <a:pt x="97861" y="0"/>
                  </a:cubicBezTo>
                  <a:cubicBezTo>
                    <a:pt x="86020" y="0"/>
                    <a:pt x="79593" y="2512"/>
                    <a:pt x="76527" y="4306"/>
                  </a:cubicBezTo>
                  <a:cubicBezTo>
                    <a:pt x="73428" y="2512"/>
                    <a:pt x="67035" y="0"/>
                    <a:pt x="551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3018150" y="1719875"/>
              <a:ext cx="519475" cy="172900"/>
            </a:xfrm>
            <a:custGeom>
              <a:avLst/>
              <a:gdLst/>
              <a:ahLst/>
              <a:cxnLst/>
              <a:rect l="l" t="t" r="r" b="b"/>
              <a:pathLst>
                <a:path w="20779" h="6916" extrusionOk="0">
                  <a:moveTo>
                    <a:pt x="9982" y="0"/>
                  </a:moveTo>
                  <a:cubicBezTo>
                    <a:pt x="7862" y="0"/>
                    <a:pt x="5578" y="66"/>
                    <a:pt x="3197" y="229"/>
                  </a:cubicBezTo>
                  <a:cubicBezTo>
                    <a:pt x="1370" y="326"/>
                    <a:pt x="0" y="1892"/>
                    <a:pt x="131" y="3686"/>
                  </a:cubicBezTo>
                  <a:cubicBezTo>
                    <a:pt x="225" y="5420"/>
                    <a:pt x="1690" y="6758"/>
                    <a:pt x="3408" y="6758"/>
                  </a:cubicBezTo>
                  <a:cubicBezTo>
                    <a:pt x="3468" y="6758"/>
                    <a:pt x="3528" y="6756"/>
                    <a:pt x="3588" y="6753"/>
                  </a:cubicBezTo>
                  <a:cubicBezTo>
                    <a:pt x="5839" y="6622"/>
                    <a:pt x="7992" y="6557"/>
                    <a:pt x="9982" y="6557"/>
                  </a:cubicBezTo>
                  <a:cubicBezTo>
                    <a:pt x="12461" y="6557"/>
                    <a:pt x="14810" y="6655"/>
                    <a:pt x="16995" y="6883"/>
                  </a:cubicBezTo>
                  <a:cubicBezTo>
                    <a:pt x="17093" y="6916"/>
                    <a:pt x="17223" y="6916"/>
                    <a:pt x="17354" y="6916"/>
                  </a:cubicBezTo>
                  <a:cubicBezTo>
                    <a:pt x="18985" y="6916"/>
                    <a:pt x="20388" y="5676"/>
                    <a:pt x="20583" y="4013"/>
                  </a:cubicBezTo>
                  <a:cubicBezTo>
                    <a:pt x="20779" y="2218"/>
                    <a:pt x="19474" y="587"/>
                    <a:pt x="17680" y="392"/>
                  </a:cubicBezTo>
                  <a:cubicBezTo>
                    <a:pt x="15299" y="131"/>
                    <a:pt x="12689" y="0"/>
                    <a:pt x="99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2578600" y="1763050"/>
              <a:ext cx="263425" cy="177850"/>
            </a:xfrm>
            <a:custGeom>
              <a:avLst/>
              <a:gdLst/>
              <a:ahLst/>
              <a:cxnLst/>
              <a:rect l="l" t="t" r="r" b="b"/>
              <a:pathLst>
                <a:path w="10537" h="7114" extrusionOk="0">
                  <a:moveTo>
                    <a:pt x="7002" y="0"/>
                  </a:moveTo>
                  <a:cubicBezTo>
                    <a:pt x="6844" y="0"/>
                    <a:pt x="6685" y="11"/>
                    <a:pt x="6524" y="35"/>
                  </a:cubicBezTo>
                  <a:cubicBezTo>
                    <a:pt x="5382" y="230"/>
                    <a:pt x="4175" y="394"/>
                    <a:pt x="3001" y="622"/>
                  </a:cubicBezTo>
                  <a:cubicBezTo>
                    <a:pt x="1207" y="916"/>
                    <a:pt x="0" y="2579"/>
                    <a:pt x="326" y="4373"/>
                  </a:cubicBezTo>
                  <a:cubicBezTo>
                    <a:pt x="587" y="5972"/>
                    <a:pt x="1957" y="7113"/>
                    <a:pt x="3523" y="7113"/>
                  </a:cubicBezTo>
                  <a:cubicBezTo>
                    <a:pt x="3719" y="7113"/>
                    <a:pt x="3882" y="7081"/>
                    <a:pt x="4077" y="7048"/>
                  </a:cubicBezTo>
                  <a:cubicBezTo>
                    <a:pt x="5219" y="6852"/>
                    <a:pt x="6394" y="6689"/>
                    <a:pt x="7503" y="6526"/>
                  </a:cubicBezTo>
                  <a:cubicBezTo>
                    <a:pt x="9297" y="6265"/>
                    <a:pt x="10536" y="4602"/>
                    <a:pt x="10243" y="2807"/>
                  </a:cubicBezTo>
                  <a:cubicBezTo>
                    <a:pt x="10005" y="1174"/>
                    <a:pt x="8605" y="0"/>
                    <a:pt x="70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2578600" y="1371650"/>
              <a:ext cx="959025" cy="220200"/>
            </a:xfrm>
            <a:custGeom>
              <a:avLst/>
              <a:gdLst/>
              <a:ahLst/>
              <a:cxnLst/>
              <a:rect l="l" t="t" r="r" b="b"/>
              <a:pathLst>
                <a:path w="38361" h="8808" extrusionOk="0">
                  <a:moveTo>
                    <a:pt x="27564" y="1"/>
                  </a:moveTo>
                  <a:cubicBezTo>
                    <a:pt x="20583" y="1"/>
                    <a:pt x="12298" y="783"/>
                    <a:pt x="3001" y="2317"/>
                  </a:cubicBezTo>
                  <a:cubicBezTo>
                    <a:pt x="1207" y="2610"/>
                    <a:pt x="0" y="4306"/>
                    <a:pt x="326" y="6068"/>
                  </a:cubicBezTo>
                  <a:cubicBezTo>
                    <a:pt x="587" y="7666"/>
                    <a:pt x="1957" y="8808"/>
                    <a:pt x="3523" y="8808"/>
                  </a:cubicBezTo>
                  <a:cubicBezTo>
                    <a:pt x="3719" y="8808"/>
                    <a:pt x="3882" y="8808"/>
                    <a:pt x="4077" y="8775"/>
                  </a:cubicBezTo>
                  <a:cubicBezTo>
                    <a:pt x="13015" y="7275"/>
                    <a:pt x="20942" y="6525"/>
                    <a:pt x="27564" y="6525"/>
                  </a:cubicBezTo>
                  <a:cubicBezTo>
                    <a:pt x="30043" y="6525"/>
                    <a:pt x="32392" y="6655"/>
                    <a:pt x="34577" y="6883"/>
                  </a:cubicBezTo>
                  <a:cubicBezTo>
                    <a:pt x="34697" y="6896"/>
                    <a:pt x="34816" y="6903"/>
                    <a:pt x="34933" y="6903"/>
                  </a:cubicBezTo>
                  <a:cubicBezTo>
                    <a:pt x="36578" y="6903"/>
                    <a:pt x="37983" y="5655"/>
                    <a:pt x="38165" y="3980"/>
                  </a:cubicBezTo>
                  <a:cubicBezTo>
                    <a:pt x="38361" y="2186"/>
                    <a:pt x="37056" y="588"/>
                    <a:pt x="35262" y="392"/>
                  </a:cubicBezTo>
                  <a:cubicBezTo>
                    <a:pt x="32881" y="131"/>
                    <a:pt x="30271" y="1"/>
                    <a:pt x="275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80725" y="1024950"/>
              <a:ext cx="256900" cy="170575"/>
            </a:xfrm>
            <a:custGeom>
              <a:avLst/>
              <a:gdLst/>
              <a:ahLst/>
              <a:cxnLst/>
              <a:rect l="l" t="t" r="r" b="b"/>
              <a:pathLst>
                <a:path w="10276" h="6823" extrusionOk="0">
                  <a:moveTo>
                    <a:pt x="3344" y="0"/>
                  </a:moveTo>
                  <a:cubicBezTo>
                    <a:pt x="1597" y="0"/>
                    <a:pt x="162" y="1369"/>
                    <a:pt x="99" y="3104"/>
                  </a:cubicBezTo>
                  <a:cubicBezTo>
                    <a:pt x="1" y="4898"/>
                    <a:pt x="1371" y="6431"/>
                    <a:pt x="3165" y="6529"/>
                  </a:cubicBezTo>
                  <a:cubicBezTo>
                    <a:pt x="4307" y="6594"/>
                    <a:pt x="5416" y="6692"/>
                    <a:pt x="6492" y="6790"/>
                  </a:cubicBezTo>
                  <a:cubicBezTo>
                    <a:pt x="6590" y="6823"/>
                    <a:pt x="6720" y="6823"/>
                    <a:pt x="6851" y="6823"/>
                  </a:cubicBezTo>
                  <a:cubicBezTo>
                    <a:pt x="8482" y="6823"/>
                    <a:pt x="9885" y="5583"/>
                    <a:pt x="10080" y="3920"/>
                  </a:cubicBezTo>
                  <a:cubicBezTo>
                    <a:pt x="10276" y="2125"/>
                    <a:pt x="8971" y="494"/>
                    <a:pt x="7177" y="299"/>
                  </a:cubicBezTo>
                  <a:cubicBezTo>
                    <a:pt x="6003" y="168"/>
                    <a:pt x="4763" y="70"/>
                    <a:pt x="3524" y="5"/>
                  </a:cubicBezTo>
                  <a:cubicBezTo>
                    <a:pt x="3463" y="2"/>
                    <a:pt x="3403" y="0"/>
                    <a:pt x="3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2578600" y="1034525"/>
              <a:ext cx="522750" cy="208300"/>
            </a:xfrm>
            <a:custGeom>
              <a:avLst/>
              <a:gdLst/>
              <a:ahLst/>
              <a:cxnLst/>
              <a:rect l="l" t="t" r="r" b="b"/>
              <a:pathLst>
                <a:path w="20910" h="8332" extrusionOk="0">
                  <a:moveTo>
                    <a:pt x="17487" y="0"/>
                  </a:moveTo>
                  <a:cubicBezTo>
                    <a:pt x="17389" y="0"/>
                    <a:pt x="17290" y="5"/>
                    <a:pt x="17191" y="14"/>
                  </a:cubicBezTo>
                  <a:cubicBezTo>
                    <a:pt x="12787" y="405"/>
                    <a:pt x="7992" y="1025"/>
                    <a:pt x="3001" y="1840"/>
                  </a:cubicBezTo>
                  <a:cubicBezTo>
                    <a:pt x="1207" y="2134"/>
                    <a:pt x="0" y="3830"/>
                    <a:pt x="326" y="5624"/>
                  </a:cubicBezTo>
                  <a:cubicBezTo>
                    <a:pt x="587" y="7223"/>
                    <a:pt x="1957" y="8332"/>
                    <a:pt x="3523" y="8332"/>
                  </a:cubicBezTo>
                  <a:cubicBezTo>
                    <a:pt x="3719" y="8332"/>
                    <a:pt x="3882" y="8332"/>
                    <a:pt x="4077" y="8299"/>
                  </a:cubicBezTo>
                  <a:cubicBezTo>
                    <a:pt x="8905" y="7484"/>
                    <a:pt x="13505" y="6896"/>
                    <a:pt x="17778" y="6538"/>
                  </a:cubicBezTo>
                  <a:cubicBezTo>
                    <a:pt x="19572" y="6374"/>
                    <a:pt x="20909" y="4776"/>
                    <a:pt x="20746" y="2982"/>
                  </a:cubicBezTo>
                  <a:cubicBezTo>
                    <a:pt x="20592" y="1287"/>
                    <a:pt x="19158" y="0"/>
                    <a:pt x="174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2578600" y="673600"/>
              <a:ext cx="959025" cy="221000"/>
            </a:xfrm>
            <a:custGeom>
              <a:avLst/>
              <a:gdLst/>
              <a:ahLst/>
              <a:cxnLst/>
              <a:rect l="l" t="t" r="r" b="b"/>
              <a:pathLst>
                <a:path w="38361" h="8840" extrusionOk="0">
                  <a:moveTo>
                    <a:pt x="27564" y="0"/>
                  </a:moveTo>
                  <a:cubicBezTo>
                    <a:pt x="20583" y="0"/>
                    <a:pt x="12298" y="783"/>
                    <a:pt x="3001" y="2349"/>
                  </a:cubicBezTo>
                  <a:cubicBezTo>
                    <a:pt x="1207" y="2642"/>
                    <a:pt x="0" y="4338"/>
                    <a:pt x="326" y="6100"/>
                  </a:cubicBezTo>
                  <a:cubicBezTo>
                    <a:pt x="587" y="7698"/>
                    <a:pt x="1957" y="8840"/>
                    <a:pt x="3523" y="8840"/>
                  </a:cubicBezTo>
                  <a:cubicBezTo>
                    <a:pt x="3719" y="8840"/>
                    <a:pt x="3882" y="8807"/>
                    <a:pt x="4077" y="8807"/>
                  </a:cubicBezTo>
                  <a:cubicBezTo>
                    <a:pt x="13015" y="7307"/>
                    <a:pt x="20942" y="6557"/>
                    <a:pt x="27564" y="6557"/>
                  </a:cubicBezTo>
                  <a:cubicBezTo>
                    <a:pt x="30043" y="6557"/>
                    <a:pt x="32392" y="6687"/>
                    <a:pt x="34577" y="6915"/>
                  </a:cubicBezTo>
                  <a:cubicBezTo>
                    <a:pt x="34697" y="6928"/>
                    <a:pt x="34816" y="6935"/>
                    <a:pt x="34933" y="6935"/>
                  </a:cubicBezTo>
                  <a:cubicBezTo>
                    <a:pt x="36578" y="6935"/>
                    <a:pt x="37983" y="5687"/>
                    <a:pt x="38165" y="4012"/>
                  </a:cubicBezTo>
                  <a:cubicBezTo>
                    <a:pt x="38361" y="2218"/>
                    <a:pt x="37056" y="620"/>
                    <a:pt x="35262" y="424"/>
                  </a:cubicBezTo>
                  <a:cubicBezTo>
                    <a:pt x="32881" y="163"/>
                    <a:pt x="30271" y="0"/>
                    <a:pt x="275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62800" y="1719875"/>
              <a:ext cx="519500" cy="172900"/>
            </a:xfrm>
            <a:custGeom>
              <a:avLst/>
              <a:gdLst/>
              <a:ahLst/>
              <a:cxnLst/>
              <a:rect l="l" t="t" r="r" b="b"/>
              <a:pathLst>
                <a:path w="20780" h="6916" extrusionOk="0">
                  <a:moveTo>
                    <a:pt x="10797" y="0"/>
                  </a:moveTo>
                  <a:cubicBezTo>
                    <a:pt x="8090" y="0"/>
                    <a:pt x="5480" y="131"/>
                    <a:pt x="3099" y="392"/>
                  </a:cubicBezTo>
                  <a:cubicBezTo>
                    <a:pt x="1305" y="587"/>
                    <a:pt x="0" y="2218"/>
                    <a:pt x="196" y="4013"/>
                  </a:cubicBezTo>
                  <a:cubicBezTo>
                    <a:pt x="392" y="5676"/>
                    <a:pt x="1794" y="6916"/>
                    <a:pt x="3425" y="6916"/>
                  </a:cubicBezTo>
                  <a:cubicBezTo>
                    <a:pt x="3556" y="6916"/>
                    <a:pt x="3686" y="6916"/>
                    <a:pt x="3784" y="6883"/>
                  </a:cubicBezTo>
                  <a:cubicBezTo>
                    <a:pt x="5970" y="6655"/>
                    <a:pt x="8318" y="6557"/>
                    <a:pt x="10797" y="6557"/>
                  </a:cubicBezTo>
                  <a:cubicBezTo>
                    <a:pt x="12787" y="6557"/>
                    <a:pt x="14940" y="6622"/>
                    <a:pt x="17191" y="6753"/>
                  </a:cubicBezTo>
                  <a:cubicBezTo>
                    <a:pt x="17268" y="6758"/>
                    <a:pt x="17346" y="6761"/>
                    <a:pt x="17422" y="6761"/>
                  </a:cubicBezTo>
                  <a:cubicBezTo>
                    <a:pt x="19118" y="6761"/>
                    <a:pt x="20555" y="5403"/>
                    <a:pt x="20649" y="3686"/>
                  </a:cubicBezTo>
                  <a:cubicBezTo>
                    <a:pt x="20779" y="1892"/>
                    <a:pt x="19409" y="326"/>
                    <a:pt x="17582" y="229"/>
                  </a:cubicBezTo>
                  <a:cubicBezTo>
                    <a:pt x="15234" y="66"/>
                    <a:pt x="12918" y="0"/>
                    <a:pt x="107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759225" y="1763050"/>
              <a:ext cx="262625" cy="177850"/>
            </a:xfrm>
            <a:custGeom>
              <a:avLst/>
              <a:gdLst/>
              <a:ahLst/>
              <a:cxnLst/>
              <a:rect l="l" t="t" r="r" b="b"/>
              <a:pathLst>
                <a:path w="10505" h="7114" extrusionOk="0">
                  <a:moveTo>
                    <a:pt x="3503" y="0"/>
                  </a:moveTo>
                  <a:cubicBezTo>
                    <a:pt x="1900" y="0"/>
                    <a:pt x="499" y="1174"/>
                    <a:pt x="261" y="2807"/>
                  </a:cubicBezTo>
                  <a:cubicBezTo>
                    <a:pt x="1" y="4602"/>
                    <a:pt x="1207" y="6265"/>
                    <a:pt x="3002" y="6526"/>
                  </a:cubicBezTo>
                  <a:cubicBezTo>
                    <a:pt x="4143" y="6689"/>
                    <a:pt x="5285" y="6852"/>
                    <a:pt x="6427" y="7048"/>
                  </a:cubicBezTo>
                  <a:cubicBezTo>
                    <a:pt x="6622" y="7081"/>
                    <a:pt x="6785" y="7113"/>
                    <a:pt x="6981" y="7113"/>
                  </a:cubicBezTo>
                  <a:cubicBezTo>
                    <a:pt x="8547" y="7113"/>
                    <a:pt x="9917" y="5972"/>
                    <a:pt x="10211" y="4373"/>
                  </a:cubicBezTo>
                  <a:cubicBezTo>
                    <a:pt x="10504" y="2579"/>
                    <a:pt x="9297" y="916"/>
                    <a:pt x="7503" y="622"/>
                  </a:cubicBezTo>
                  <a:cubicBezTo>
                    <a:pt x="6329" y="394"/>
                    <a:pt x="5122" y="230"/>
                    <a:pt x="3980" y="35"/>
                  </a:cubicBezTo>
                  <a:cubicBezTo>
                    <a:pt x="3820" y="11"/>
                    <a:pt x="3660" y="0"/>
                    <a:pt x="3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062800" y="1371650"/>
              <a:ext cx="959050" cy="220200"/>
            </a:xfrm>
            <a:custGeom>
              <a:avLst/>
              <a:gdLst/>
              <a:ahLst/>
              <a:cxnLst/>
              <a:rect l="l" t="t" r="r" b="b"/>
              <a:pathLst>
                <a:path w="38362" h="8808" extrusionOk="0">
                  <a:moveTo>
                    <a:pt x="10797" y="1"/>
                  </a:moveTo>
                  <a:cubicBezTo>
                    <a:pt x="8090" y="1"/>
                    <a:pt x="5480" y="131"/>
                    <a:pt x="3099" y="392"/>
                  </a:cubicBezTo>
                  <a:cubicBezTo>
                    <a:pt x="1305" y="588"/>
                    <a:pt x="0" y="2186"/>
                    <a:pt x="196" y="3980"/>
                  </a:cubicBezTo>
                  <a:cubicBezTo>
                    <a:pt x="379" y="5655"/>
                    <a:pt x="1783" y="6903"/>
                    <a:pt x="3428" y="6903"/>
                  </a:cubicBezTo>
                  <a:cubicBezTo>
                    <a:pt x="3546" y="6903"/>
                    <a:pt x="3664" y="6896"/>
                    <a:pt x="3784" y="6883"/>
                  </a:cubicBezTo>
                  <a:cubicBezTo>
                    <a:pt x="5970" y="6655"/>
                    <a:pt x="8318" y="6525"/>
                    <a:pt x="10797" y="6525"/>
                  </a:cubicBezTo>
                  <a:cubicBezTo>
                    <a:pt x="17419" y="6525"/>
                    <a:pt x="25346" y="7275"/>
                    <a:pt x="34284" y="8775"/>
                  </a:cubicBezTo>
                  <a:cubicBezTo>
                    <a:pt x="34479" y="8808"/>
                    <a:pt x="34642" y="8808"/>
                    <a:pt x="34838" y="8808"/>
                  </a:cubicBezTo>
                  <a:cubicBezTo>
                    <a:pt x="36404" y="8808"/>
                    <a:pt x="37774" y="7666"/>
                    <a:pt x="38068" y="6068"/>
                  </a:cubicBezTo>
                  <a:cubicBezTo>
                    <a:pt x="38361" y="4306"/>
                    <a:pt x="37154" y="2610"/>
                    <a:pt x="35360" y="2317"/>
                  </a:cubicBezTo>
                  <a:cubicBezTo>
                    <a:pt x="26063" y="783"/>
                    <a:pt x="17778" y="1"/>
                    <a:pt x="107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062800" y="1024950"/>
              <a:ext cx="256900" cy="170575"/>
            </a:xfrm>
            <a:custGeom>
              <a:avLst/>
              <a:gdLst/>
              <a:ahLst/>
              <a:cxnLst/>
              <a:rect l="l" t="t" r="r" b="b"/>
              <a:pathLst>
                <a:path w="10276" h="6823" extrusionOk="0">
                  <a:moveTo>
                    <a:pt x="6932" y="0"/>
                  </a:moveTo>
                  <a:cubicBezTo>
                    <a:pt x="6873" y="0"/>
                    <a:pt x="6813" y="2"/>
                    <a:pt x="6752" y="5"/>
                  </a:cubicBezTo>
                  <a:cubicBezTo>
                    <a:pt x="5513" y="70"/>
                    <a:pt x="4273" y="168"/>
                    <a:pt x="3099" y="299"/>
                  </a:cubicBezTo>
                  <a:cubicBezTo>
                    <a:pt x="1305" y="494"/>
                    <a:pt x="0" y="2125"/>
                    <a:pt x="196" y="3920"/>
                  </a:cubicBezTo>
                  <a:cubicBezTo>
                    <a:pt x="392" y="5583"/>
                    <a:pt x="1794" y="6823"/>
                    <a:pt x="3425" y="6823"/>
                  </a:cubicBezTo>
                  <a:cubicBezTo>
                    <a:pt x="3556" y="6823"/>
                    <a:pt x="3686" y="6823"/>
                    <a:pt x="3784" y="6790"/>
                  </a:cubicBezTo>
                  <a:cubicBezTo>
                    <a:pt x="4861" y="6692"/>
                    <a:pt x="5970" y="6594"/>
                    <a:pt x="7111" y="6529"/>
                  </a:cubicBezTo>
                  <a:cubicBezTo>
                    <a:pt x="8905" y="6431"/>
                    <a:pt x="10275" y="4898"/>
                    <a:pt x="10210" y="3104"/>
                  </a:cubicBezTo>
                  <a:cubicBezTo>
                    <a:pt x="10116" y="1369"/>
                    <a:pt x="8679" y="0"/>
                    <a:pt x="6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4499075" y="1034525"/>
              <a:ext cx="522775" cy="208300"/>
            </a:xfrm>
            <a:custGeom>
              <a:avLst/>
              <a:gdLst/>
              <a:ahLst/>
              <a:cxnLst/>
              <a:rect l="l" t="t" r="r" b="b"/>
              <a:pathLst>
                <a:path w="20911" h="8332" extrusionOk="0">
                  <a:moveTo>
                    <a:pt x="3423" y="0"/>
                  </a:moveTo>
                  <a:cubicBezTo>
                    <a:pt x="1753" y="0"/>
                    <a:pt x="318" y="1287"/>
                    <a:pt x="164" y="2982"/>
                  </a:cubicBezTo>
                  <a:cubicBezTo>
                    <a:pt x="1" y="4776"/>
                    <a:pt x="1338" y="6374"/>
                    <a:pt x="3132" y="6538"/>
                  </a:cubicBezTo>
                  <a:cubicBezTo>
                    <a:pt x="7406" y="6896"/>
                    <a:pt x="12005" y="7484"/>
                    <a:pt x="16833" y="8299"/>
                  </a:cubicBezTo>
                  <a:cubicBezTo>
                    <a:pt x="17028" y="8332"/>
                    <a:pt x="17191" y="8332"/>
                    <a:pt x="17387" y="8332"/>
                  </a:cubicBezTo>
                  <a:cubicBezTo>
                    <a:pt x="18953" y="8332"/>
                    <a:pt x="20323" y="7223"/>
                    <a:pt x="20617" y="5624"/>
                  </a:cubicBezTo>
                  <a:cubicBezTo>
                    <a:pt x="20910" y="3830"/>
                    <a:pt x="19703" y="2134"/>
                    <a:pt x="17909" y="1840"/>
                  </a:cubicBezTo>
                  <a:cubicBezTo>
                    <a:pt x="12918" y="1025"/>
                    <a:pt x="8123" y="405"/>
                    <a:pt x="3719" y="14"/>
                  </a:cubicBezTo>
                  <a:cubicBezTo>
                    <a:pt x="3620" y="5"/>
                    <a:pt x="3521" y="0"/>
                    <a:pt x="34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4062800" y="673600"/>
              <a:ext cx="959050" cy="221000"/>
            </a:xfrm>
            <a:custGeom>
              <a:avLst/>
              <a:gdLst/>
              <a:ahLst/>
              <a:cxnLst/>
              <a:rect l="l" t="t" r="r" b="b"/>
              <a:pathLst>
                <a:path w="38362" h="8840" extrusionOk="0">
                  <a:moveTo>
                    <a:pt x="10797" y="0"/>
                  </a:moveTo>
                  <a:cubicBezTo>
                    <a:pt x="8090" y="0"/>
                    <a:pt x="5480" y="163"/>
                    <a:pt x="3099" y="424"/>
                  </a:cubicBezTo>
                  <a:cubicBezTo>
                    <a:pt x="1305" y="620"/>
                    <a:pt x="0" y="2218"/>
                    <a:pt x="196" y="4012"/>
                  </a:cubicBezTo>
                  <a:cubicBezTo>
                    <a:pt x="379" y="5687"/>
                    <a:pt x="1811" y="6935"/>
                    <a:pt x="3434" y="6935"/>
                  </a:cubicBezTo>
                  <a:cubicBezTo>
                    <a:pt x="3550" y="6935"/>
                    <a:pt x="3667" y="6928"/>
                    <a:pt x="3784" y="6915"/>
                  </a:cubicBezTo>
                  <a:cubicBezTo>
                    <a:pt x="5970" y="6687"/>
                    <a:pt x="8318" y="6557"/>
                    <a:pt x="10797" y="6557"/>
                  </a:cubicBezTo>
                  <a:cubicBezTo>
                    <a:pt x="17419" y="6557"/>
                    <a:pt x="25346" y="7307"/>
                    <a:pt x="34284" y="8807"/>
                  </a:cubicBezTo>
                  <a:cubicBezTo>
                    <a:pt x="34479" y="8807"/>
                    <a:pt x="34642" y="8840"/>
                    <a:pt x="34838" y="8840"/>
                  </a:cubicBezTo>
                  <a:cubicBezTo>
                    <a:pt x="36404" y="8840"/>
                    <a:pt x="37774" y="7698"/>
                    <a:pt x="38068" y="6100"/>
                  </a:cubicBezTo>
                  <a:cubicBezTo>
                    <a:pt x="38361" y="4338"/>
                    <a:pt x="37154" y="2642"/>
                    <a:pt x="35360" y="2349"/>
                  </a:cubicBezTo>
                  <a:cubicBezTo>
                    <a:pt x="26063" y="783"/>
                    <a:pt x="17778" y="0"/>
                    <a:pt x="107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3631400" y="5032425"/>
              <a:ext cx="337625" cy="163125"/>
            </a:xfrm>
            <a:custGeom>
              <a:avLst/>
              <a:gdLst/>
              <a:ahLst/>
              <a:cxnLst/>
              <a:rect l="l" t="t" r="r" b="b"/>
              <a:pathLst>
                <a:path w="1350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10243" y="6524"/>
                  </a:lnTo>
                  <a:cubicBezTo>
                    <a:pt x="12037" y="6524"/>
                    <a:pt x="13505" y="5056"/>
                    <a:pt x="13505" y="3262"/>
                  </a:cubicBezTo>
                  <a:cubicBezTo>
                    <a:pt x="13505" y="1468"/>
                    <a:pt x="12037" y="0"/>
                    <a:pt x="102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3456875" y="4422425"/>
              <a:ext cx="686675" cy="163125"/>
            </a:xfrm>
            <a:custGeom>
              <a:avLst/>
              <a:gdLst/>
              <a:ahLst/>
              <a:cxnLst/>
              <a:rect l="l" t="t" r="r" b="b"/>
              <a:pathLst>
                <a:path w="27467" h="6525" extrusionOk="0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cubicBezTo>
                    <a:pt x="1" y="5057"/>
                    <a:pt x="1469" y="6524"/>
                    <a:pt x="3263" y="6524"/>
                  </a:cubicBezTo>
                  <a:lnTo>
                    <a:pt x="24205" y="6524"/>
                  </a:lnTo>
                  <a:cubicBezTo>
                    <a:pt x="25999" y="6524"/>
                    <a:pt x="27467" y="5057"/>
                    <a:pt x="27467" y="3263"/>
                  </a:cubicBezTo>
                  <a:cubicBezTo>
                    <a:pt x="27467" y="1468"/>
                    <a:pt x="25999" y="1"/>
                    <a:pt x="242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0"/>
          <p:cNvGrpSpPr/>
          <p:nvPr/>
        </p:nvGrpSpPr>
        <p:grpSpPr>
          <a:xfrm>
            <a:off x="3922371" y="2557696"/>
            <a:ext cx="424195" cy="371354"/>
            <a:chOff x="1190625" y="561050"/>
            <a:chExt cx="5224075" cy="4573325"/>
          </a:xfrm>
        </p:grpSpPr>
        <p:sp>
          <p:nvSpPr>
            <p:cNvPr id="1269" name="Google Shape;1269;p40"/>
            <p:cNvSpPr/>
            <p:nvPr/>
          </p:nvSpPr>
          <p:spPr>
            <a:xfrm>
              <a:off x="1190625" y="561050"/>
              <a:ext cx="4662200" cy="1399425"/>
            </a:xfrm>
            <a:custGeom>
              <a:avLst/>
              <a:gdLst/>
              <a:ahLst/>
              <a:cxnLst/>
              <a:rect l="l" t="t" r="r" b="b"/>
              <a:pathLst>
                <a:path w="186488" h="55977" extrusionOk="0">
                  <a:moveTo>
                    <a:pt x="45864" y="6590"/>
                  </a:moveTo>
                  <a:lnTo>
                    <a:pt x="45864" y="49354"/>
                  </a:lnTo>
                  <a:lnTo>
                    <a:pt x="6850" y="49354"/>
                  </a:lnTo>
                  <a:cubicBezTo>
                    <a:pt x="6720" y="49354"/>
                    <a:pt x="6622" y="49256"/>
                    <a:pt x="6622" y="49159"/>
                  </a:cubicBezTo>
                  <a:lnTo>
                    <a:pt x="6622" y="6818"/>
                  </a:lnTo>
                  <a:cubicBezTo>
                    <a:pt x="6622" y="6688"/>
                    <a:pt x="6720" y="6590"/>
                    <a:pt x="6850" y="6590"/>
                  </a:cubicBezTo>
                  <a:close/>
                  <a:moveTo>
                    <a:pt x="179670" y="6590"/>
                  </a:moveTo>
                  <a:cubicBezTo>
                    <a:pt x="179768" y="6590"/>
                    <a:pt x="179866" y="6688"/>
                    <a:pt x="179866" y="6818"/>
                  </a:cubicBezTo>
                  <a:lnTo>
                    <a:pt x="179866" y="49159"/>
                  </a:lnTo>
                  <a:cubicBezTo>
                    <a:pt x="179866" y="49256"/>
                    <a:pt x="179768" y="49354"/>
                    <a:pt x="179670" y="49354"/>
                  </a:cubicBezTo>
                  <a:lnTo>
                    <a:pt x="52453" y="49354"/>
                  </a:lnTo>
                  <a:lnTo>
                    <a:pt x="52453" y="6590"/>
                  </a:lnTo>
                  <a:close/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lnTo>
                    <a:pt x="0" y="49159"/>
                  </a:lnTo>
                  <a:cubicBezTo>
                    <a:pt x="0" y="52910"/>
                    <a:pt x="3066" y="55976"/>
                    <a:pt x="6818" y="55976"/>
                  </a:cubicBezTo>
                  <a:lnTo>
                    <a:pt x="179670" y="55976"/>
                  </a:lnTo>
                  <a:cubicBezTo>
                    <a:pt x="183421" y="55976"/>
                    <a:pt x="186488" y="52910"/>
                    <a:pt x="186488" y="49159"/>
                  </a:cubicBezTo>
                  <a:lnTo>
                    <a:pt x="186488" y="6818"/>
                  </a:lnTo>
                  <a:cubicBezTo>
                    <a:pt x="186488" y="3034"/>
                    <a:pt x="183421" y="0"/>
                    <a:pt x="179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2689500" y="1001425"/>
              <a:ext cx="1664450" cy="165575"/>
            </a:xfrm>
            <a:custGeom>
              <a:avLst/>
              <a:gdLst/>
              <a:ahLst/>
              <a:cxnLst/>
              <a:rect l="l" t="t" r="r" b="b"/>
              <a:pathLst>
                <a:path w="66578" h="6623" extrusionOk="0">
                  <a:moveTo>
                    <a:pt x="3295" y="0"/>
                  </a:moveTo>
                  <a:cubicBezTo>
                    <a:pt x="1468" y="0"/>
                    <a:pt x="0" y="1501"/>
                    <a:pt x="0" y="3327"/>
                  </a:cubicBezTo>
                  <a:cubicBezTo>
                    <a:pt x="0" y="5122"/>
                    <a:pt x="1501" y="6622"/>
                    <a:pt x="3295" y="6622"/>
                  </a:cubicBezTo>
                  <a:lnTo>
                    <a:pt x="63283" y="6622"/>
                  </a:lnTo>
                  <a:cubicBezTo>
                    <a:pt x="65110" y="6622"/>
                    <a:pt x="66577" y="5122"/>
                    <a:pt x="66577" y="3327"/>
                  </a:cubicBezTo>
                  <a:cubicBezTo>
                    <a:pt x="66577" y="1501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3482975" y="1354525"/>
              <a:ext cx="1928675" cy="164750"/>
            </a:xfrm>
            <a:custGeom>
              <a:avLst/>
              <a:gdLst/>
              <a:ahLst/>
              <a:cxnLst/>
              <a:rect l="l" t="t" r="r" b="b"/>
              <a:pathLst>
                <a:path w="77147" h="6590" extrusionOk="0">
                  <a:moveTo>
                    <a:pt x="3328" y="1"/>
                  </a:moveTo>
                  <a:cubicBezTo>
                    <a:pt x="1501" y="1"/>
                    <a:pt x="0" y="1468"/>
                    <a:pt x="0" y="3295"/>
                  </a:cubicBezTo>
                  <a:cubicBezTo>
                    <a:pt x="0" y="5122"/>
                    <a:pt x="1501" y="6590"/>
                    <a:pt x="3328" y="6590"/>
                  </a:cubicBezTo>
                  <a:lnTo>
                    <a:pt x="73852" y="6590"/>
                  </a:lnTo>
                  <a:cubicBezTo>
                    <a:pt x="75679" y="6590"/>
                    <a:pt x="77146" y="5122"/>
                    <a:pt x="77146" y="3295"/>
                  </a:cubicBezTo>
                  <a:cubicBezTo>
                    <a:pt x="77146" y="1468"/>
                    <a:pt x="75679" y="1"/>
                    <a:pt x="738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2689500" y="1354525"/>
              <a:ext cx="606750" cy="164750"/>
            </a:xfrm>
            <a:custGeom>
              <a:avLst/>
              <a:gdLst/>
              <a:ahLst/>
              <a:cxnLst/>
              <a:rect l="l" t="t" r="r" b="b"/>
              <a:pathLst>
                <a:path w="24270" h="6590" extrusionOk="0">
                  <a:moveTo>
                    <a:pt x="3295" y="1"/>
                  </a:moveTo>
                  <a:cubicBezTo>
                    <a:pt x="1468" y="1"/>
                    <a:pt x="0" y="1468"/>
                    <a:pt x="0" y="3295"/>
                  </a:cubicBezTo>
                  <a:cubicBezTo>
                    <a:pt x="0" y="5122"/>
                    <a:pt x="1501" y="6590"/>
                    <a:pt x="3295" y="6590"/>
                  </a:cubicBezTo>
                  <a:lnTo>
                    <a:pt x="20942" y="6590"/>
                  </a:lnTo>
                  <a:cubicBezTo>
                    <a:pt x="22769" y="6590"/>
                    <a:pt x="24269" y="5122"/>
                    <a:pt x="24269" y="3295"/>
                  </a:cubicBezTo>
                  <a:cubicBezTo>
                    <a:pt x="24269" y="1468"/>
                    <a:pt x="22769" y="1"/>
                    <a:pt x="20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543725" y="825275"/>
              <a:ext cx="605925" cy="605925"/>
            </a:xfrm>
            <a:custGeom>
              <a:avLst/>
              <a:gdLst/>
              <a:ahLst/>
              <a:cxnLst/>
              <a:rect l="l" t="t" r="r" b="b"/>
              <a:pathLst>
                <a:path w="24237" h="24237" extrusionOk="0">
                  <a:moveTo>
                    <a:pt x="12102" y="0"/>
                  </a:moveTo>
                  <a:cubicBezTo>
                    <a:pt x="5415" y="0"/>
                    <a:pt x="0" y="5448"/>
                    <a:pt x="0" y="12135"/>
                  </a:cubicBezTo>
                  <a:cubicBezTo>
                    <a:pt x="0" y="13962"/>
                    <a:pt x="1468" y="15429"/>
                    <a:pt x="3295" y="15429"/>
                  </a:cubicBezTo>
                  <a:cubicBezTo>
                    <a:pt x="5122" y="15429"/>
                    <a:pt x="6590" y="13962"/>
                    <a:pt x="6590" y="12135"/>
                  </a:cubicBezTo>
                  <a:cubicBezTo>
                    <a:pt x="6590" y="9069"/>
                    <a:pt x="9069" y="6622"/>
                    <a:pt x="12102" y="6622"/>
                  </a:cubicBezTo>
                  <a:cubicBezTo>
                    <a:pt x="15136" y="6622"/>
                    <a:pt x="17615" y="9069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2"/>
                  </a:cubicBezTo>
                  <a:cubicBezTo>
                    <a:pt x="8808" y="22769"/>
                    <a:pt x="10276" y="24237"/>
                    <a:pt x="12102" y="24237"/>
                  </a:cubicBezTo>
                  <a:cubicBezTo>
                    <a:pt x="18789" y="24237"/>
                    <a:pt x="24237" y="18822"/>
                    <a:pt x="24237" y="12135"/>
                  </a:cubicBezTo>
                  <a:cubicBezTo>
                    <a:pt x="24237" y="5448"/>
                    <a:pt x="18789" y="0"/>
                    <a:pt x="121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763900" y="1530675"/>
              <a:ext cx="166400" cy="165575"/>
            </a:xfrm>
            <a:custGeom>
              <a:avLst/>
              <a:gdLst/>
              <a:ahLst/>
              <a:cxnLst/>
              <a:rect l="l" t="t" r="r" b="b"/>
              <a:pathLst>
                <a:path w="6656" h="6623" extrusionOk="0">
                  <a:moveTo>
                    <a:pt x="3295" y="0"/>
                  </a:moveTo>
                  <a:cubicBezTo>
                    <a:pt x="1469" y="0"/>
                    <a:pt x="1" y="1468"/>
                    <a:pt x="1" y="3295"/>
                  </a:cubicBezTo>
                  <a:cubicBezTo>
                    <a:pt x="1" y="5122"/>
                    <a:pt x="1501" y="6622"/>
                    <a:pt x="3328" y="6622"/>
                  </a:cubicBezTo>
                  <a:cubicBezTo>
                    <a:pt x="5155" y="6622"/>
                    <a:pt x="6655" y="5122"/>
                    <a:pt x="6655" y="3295"/>
                  </a:cubicBezTo>
                  <a:cubicBezTo>
                    <a:pt x="6655" y="1468"/>
                    <a:pt x="5155" y="0"/>
                    <a:pt x="33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689500" y="2588375"/>
              <a:ext cx="1664450" cy="165575"/>
            </a:xfrm>
            <a:custGeom>
              <a:avLst/>
              <a:gdLst/>
              <a:ahLst/>
              <a:cxnLst/>
              <a:rect l="l" t="t" r="r" b="b"/>
              <a:pathLst>
                <a:path w="66578" h="6623" extrusionOk="0">
                  <a:moveTo>
                    <a:pt x="3295" y="0"/>
                  </a:moveTo>
                  <a:cubicBezTo>
                    <a:pt x="1468" y="0"/>
                    <a:pt x="0" y="1501"/>
                    <a:pt x="0" y="3328"/>
                  </a:cubicBezTo>
                  <a:cubicBezTo>
                    <a:pt x="0" y="5154"/>
                    <a:pt x="1501" y="6622"/>
                    <a:pt x="3295" y="6622"/>
                  </a:cubicBezTo>
                  <a:lnTo>
                    <a:pt x="63283" y="6622"/>
                  </a:lnTo>
                  <a:cubicBezTo>
                    <a:pt x="65110" y="6622"/>
                    <a:pt x="66577" y="5154"/>
                    <a:pt x="66577" y="3328"/>
                  </a:cubicBezTo>
                  <a:cubicBezTo>
                    <a:pt x="66577" y="1501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3482975" y="2941475"/>
              <a:ext cx="1664450" cy="165575"/>
            </a:xfrm>
            <a:custGeom>
              <a:avLst/>
              <a:gdLst/>
              <a:ahLst/>
              <a:cxnLst/>
              <a:rect l="l" t="t" r="r" b="b"/>
              <a:pathLst>
                <a:path w="66578" h="6623" extrusionOk="0">
                  <a:moveTo>
                    <a:pt x="3328" y="1"/>
                  </a:moveTo>
                  <a:cubicBezTo>
                    <a:pt x="1501" y="1"/>
                    <a:pt x="0" y="1469"/>
                    <a:pt x="0" y="3295"/>
                  </a:cubicBezTo>
                  <a:cubicBezTo>
                    <a:pt x="0" y="5122"/>
                    <a:pt x="1501" y="6623"/>
                    <a:pt x="3328" y="6623"/>
                  </a:cubicBezTo>
                  <a:lnTo>
                    <a:pt x="63283" y="6623"/>
                  </a:lnTo>
                  <a:cubicBezTo>
                    <a:pt x="65110" y="6623"/>
                    <a:pt x="66578" y="5122"/>
                    <a:pt x="66578" y="3295"/>
                  </a:cubicBezTo>
                  <a:cubicBezTo>
                    <a:pt x="66578" y="1469"/>
                    <a:pt x="65110" y="1"/>
                    <a:pt x="63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689500" y="2941475"/>
              <a:ext cx="606750" cy="165575"/>
            </a:xfrm>
            <a:custGeom>
              <a:avLst/>
              <a:gdLst/>
              <a:ahLst/>
              <a:cxnLst/>
              <a:rect l="l" t="t" r="r" b="b"/>
              <a:pathLst>
                <a:path w="24270" h="6623" extrusionOk="0">
                  <a:moveTo>
                    <a:pt x="3295" y="1"/>
                  </a:moveTo>
                  <a:cubicBezTo>
                    <a:pt x="1468" y="1"/>
                    <a:pt x="0" y="1469"/>
                    <a:pt x="0" y="3295"/>
                  </a:cubicBezTo>
                  <a:cubicBezTo>
                    <a:pt x="0" y="5122"/>
                    <a:pt x="1501" y="6623"/>
                    <a:pt x="3295" y="6623"/>
                  </a:cubicBezTo>
                  <a:lnTo>
                    <a:pt x="20942" y="6623"/>
                  </a:lnTo>
                  <a:cubicBezTo>
                    <a:pt x="22769" y="6623"/>
                    <a:pt x="24269" y="5122"/>
                    <a:pt x="24269" y="3295"/>
                  </a:cubicBezTo>
                  <a:cubicBezTo>
                    <a:pt x="24269" y="1469"/>
                    <a:pt x="22769" y="1"/>
                    <a:pt x="20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1543725" y="2412225"/>
              <a:ext cx="605925" cy="605950"/>
            </a:xfrm>
            <a:custGeom>
              <a:avLst/>
              <a:gdLst/>
              <a:ahLst/>
              <a:cxnLst/>
              <a:rect l="l" t="t" r="r" b="b"/>
              <a:pathLst>
                <a:path w="24237" h="24238" extrusionOk="0">
                  <a:moveTo>
                    <a:pt x="12102" y="1"/>
                  </a:moveTo>
                  <a:cubicBezTo>
                    <a:pt x="5415" y="1"/>
                    <a:pt x="0" y="5448"/>
                    <a:pt x="0" y="12135"/>
                  </a:cubicBezTo>
                  <a:cubicBezTo>
                    <a:pt x="0" y="13962"/>
                    <a:pt x="1468" y="15430"/>
                    <a:pt x="3295" y="15430"/>
                  </a:cubicBezTo>
                  <a:cubicBezTo>
                    <a:pt x="5122" y="15430"/>
                    <a:pt x="6590" y="13962"/>
                    <a:pt x="6590" y="12135"/>
                  </a:cubicBezTo>
                  <a:cubicBezTo>
                    <a:pt x="6590" y="9102"/>
                    <a:pt x="9069" y="6622"/>
                    <a:pt x="12102" y="6622"/>
                  </a:cubicBezTo>
                  <a:cubicBezTo>
                    <a:pt x="15136" y="6622"/>
                    <a:pt x="17615" y="9102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3"/>
                  </a:cubicBezTo>
                  <a:cubicBezTo>
                    <a:pt x="8808" y="22769"/>
                    <a:pt x="10276" y="24237"/>
                    <a:pt x="12102" y="24237"/>
                  </a:cubicBezTo>
                  <a:cubicBezTo>
                    <a:pt x="18789" y="24237"/>
                    <a:pt x="24237" y="18822"/>
                    <a:pt x="24237" y="12135"/>
                  </a:cubicBezTo>
                  <a:cubicBezTo>
                    <a:pt x="24237" y="5448"/>
                    <a:pt x="18789" y="1"/>
                    <a:pt x="121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1763900" y="3117625"/>
              <a:ext cx="166400" cy="165575"/>
            </a:xfrm>
            <a:custGeom>
              <a:avLst/>
              <a:gdLst/>
              <a:ahLst/>
              <a:cxnLst/>
              <a:rect l="l" t="t" r="r" b="b"/>
              <a:pathLst>
                <a:path w="6656" h="6623" extrusionOk="0">
                  <a:moveTo>
                    <a:pt x="3295" y="1"/>
                  </a:moveTo>
                  <a:cubicBezTo>
                    <a:pt x="1469" y="1"/>
                    <a:pt x="1" y="1501"/>
                    <a:pt x="1" y="3295"/>
                  </a:cubicBezTo>
                  <a:cubicBezTo>
                    <a:pt x="1" y="5122"/>
                    <a:pt x="1501" y="6623"/>
                    <a:pt x="3328" y="6623"/>
                  </a:cubicBezTo>
                  <a:cubicBezTo>
                    <a:pt x="5155" y="6623"/>
                    <a:pt x="6655" y="5122"/>
                    <a:pt x="6655" y="3295"/>
                  </a:cubicBezTo>
                  <a:cubicBezTo>
                    <a:pt x="6655" y="1501"/>
                    <a:pt x="5155" y="1"/>
                    <a:pt x="33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689500" y="4176150"/>
              <a:ext cx="1664450" cy="164750"/>
            </a:xfrm>
            <a:custGeom>
              <a:avLst/>
              <a:gdLst/>
              <a:ahLst/>
              <a:cxnLst/>
              <a:rect l="l" t="t" r="r" b="b"/>
              <a:pathLst>
                <a:path w="66578" h="6590" extrusionOk="0">
                  <a:moveTo>
                    <a:pt x="3295" y="0"/>
                  </a:moveTo>
                  <a:cubicBezTo>
                    <a:pt x="1468" y="0"/>
                    <a:pt x="0" y="1468"/>
                    <a:pt x="0" y="3295"/>
                  </a:cubicBezTo>
                  <a:cubicBezTo>
                    <a:pt x="0" y="5122"/>
                    <a:pt x="1501" y="6590"/>
                    <a:pt x="3295" y="6590"/>
                  </a:cubicBezTo>
                  <a:lnTo>
                    <a:pt x="63283" y="6590"/>
                  </a:lnTo>
                  <a:cubicBezTo>
                    <a:pt x="65110" y="6590"/>
                    <a:pt x="66577" y="5122"/>
                    <a:pt x="66577" y="3295"/>
                  </a:cubicBezTo>
                  <a:cubicBezTo>
                    <a:pt x="66577" y="1468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3482975" y="4528450"/>
              <a:ext cx="1752525" cy="165550"/>
            </a:xfrm>
            <a:custGeom>
              <a:avLst/>
              <a:gdLst/>
              <a:ahLst/>
              <a:cxnLst/>
              <a:rect l="l" t="t" r="r" b="b"/>
              <a:pathLst>
                <a:path w="70101" h="6622" extrusionOk="0">
                  <a:moveTo>
                    <a:pt x="3328" y="0"/>
                  </a:moveTo>
                  <a:cubicBezTo>
                    <a:pt x="1501" y="0"/>
                    <a:pt x="0" y="1501"/>
                    <a:pt x="0" y="3295"/>
                  </a:cubicBezTo>
                  <a:cubicBezTo>
                    <a:pt x="0" y="5121"/>
                    <a:pt x="1501" y="6622"/>
                    <a:pt x="3328" y="6622"/>
                  </a:cubicBezTo>
                  <a:lnTo>
                    <a:pt x="66806" y="6622"/>
                  </a:lnTo>
                  <a:cubicBezTo>
                    <a:pt x="68633" y="6622"/>
                    <a:pt x="70101" y="5121"/>
                    <a:pt x="70101" y="3295"/>
                  </a:cubicBezTo>
                  <a:cubicBezTo>
                    <a:pt x="70101" y="1501"/>
                    <a:pt x="68633" y="0"/>
                    <a:pt x="668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2689500" y="4528450"/>
              <a:ext cx="606750" cy="165550"/>
            </a:xfrm>
            <a:custGeom>
              <a:avLst/>
              <a:gdLst/>
              <a:ahLst/>
              <a:cxnLst/>
              <a:rect l="l" t="t" r="r" b="b"/>
              <a:pathLst>
                <a:path w="24270" h="6622" extrusionOk="0">
                  <a:moveTo>
                    <a:pt x="3295" y="0"/>
                  </a:moveTo>
                  <a:cubicBezTo>
                    <a:pt x="1468" y="0"/>
                    <a:pt x="0" y="1501"/>
                    <a:pt x="0" y="3295"/>
                  </a:cubicBezTo>
                  <a:cubicBezTo>
                    <a:pt x="0" y="5121"/>
                    <a:pt x="1501" y="6622"/>
                    <a:pt x="3295" y="6622"/>
                  </a:cubicBezTo>
                  <a:lnTo>
                    <a:pt x="20942" y="6622"/>
                  </a:lnTo>
                  <a:cubicBezTo>
                    <a:pt x="22769" y="6622"/>
                    <a:pt x="24269" y="5121"/>
                    <a:pt x="24269" y="3295"/>
                  </a:cubicBezTo>
                  <a:cubicBezTo>
                    <a:pt x="24269" y="1501"/>
                    <a:pt x="22769" y="0"/>
                    <a:pt x="20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1543725" y="3999175"/>
              <a:ext cx="605925" cy="606750"/>
            </a:xfrm>
            <a:custGeom>
              <a:avLst/>
              <a:gdLst/>
              <a:ahLst/>
              <a:cxnLst/>
              <a:rect l="l" t="t" r="r" b="b"/>
              <a:pathLst>
                <a:path w="24237" h="24270" extrusionOk="0">
                  <a:moveTo>
                    <a:pt x="12102" y="1"/>
                  </a:moveTo>
                  <a:cubicBezTo>
                    <a:pt x="5415" y="1"/>
                    <a:pt x="0" y="5448"/>
                    <a:pt x="0" y="12135"/>
                  </a:cubicBezTo>
                  <a:cubicBezTo>
                    <a:pt x="0" y="13962"/>
                    <a:pt x="1468" y="15430"/>
                    <a:pt x="3295" y="15430"/>
                  </a:cubicBezTo>
                  <a:cubicBezTo>
                    <a:pt x="5122" y="15430"/>
                    <a:pt x="6590" y="13962"/>
                    <a:pt x="6590" y="12135"/>
                  </a:cubicBezTo>
                  <a:cubicBezTo>
                    <a:pt x="6590" y="9102"/>
                    <a:pt x="9069" y="6623"/>
                    <a:pt x="12102" y="6623"/>
                  </a:cubicBezTo>
                  <a:cubicBezTo>
                    <a:pt x="15136" y="6623"/>
                    <a:pt x="17615" y="9102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3"/>
                  </a:cubicBezTo>
                  <a:cubicBezTo>
                    <a:pt x="8808" y="22769"/>
                    <a:pt x="10276" y="24270"/>
                    <a:pt x="12102" y="24270"/>
                  </a:cubicBezTo>
                  <a:cubicBezTo>
                    <a:pt x="18789" y="24270"/>
                    <a:pt x="24237" y="18822"/>
                    <a:pt x="24237" y="12135"/>
                  </a:cubicBezTo>
                  <a:cubicBezTo>
                    <a:pt x="24237" y="5448"/>
                    <a:pt x="18789" y="1"/>
                    <a:pt x="121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1763900" y="4704575"/>
              <a:ext cx="166400" cy="165575"/>
            </a:xfrm>
            <a:custGeom>
              <a:avLst/>
              <a:gdLst/>
              <a:ahLst/>
              <a:cxnLst/>
              <a:rect l="l" t="t" r="r" b="b"/>
              <a:pathLst>
                <a:path w="6656" h="6623" extrusionOk="0">
                  <a:moveTo>
                    <a:pt x="3295" y="1"/>
                  </a:moveTo>
                  <a:cubicBezTo>
                    <a:pt x="1469" y="1"/>
                    <a:pt x="1" y="1502"/>
                    <a:pt x="1" y="3328"/>
                  </a:cubicBezTo>
                  <a:cubicBezTo>
                    <a:pt x="1" y="5155"/>
                    <a:pt x="1501" y="6623"/>
                    <a:pt x="3328" y="6623"/>
                  </a:cubicBezTo>
                  <a:cubicBezTo>
                    <a:pt x="5155" y="6623"/>
                    <a:pt x="6655" y="5155"/>
                    <a:pt x="6655" y="3328"/>
                  </a:cubicBezTo>
                  <a:cubicBezTo>
                    <a:pt x="6655" y="1502"/>
                    <a:pt x="5155" y="1"/>
                    <a:pt x="33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1190625" y="2148000"/>
              <a:ext cx="5224075" cy="2986375"/>
            </a:xfrm>
            <a:custGeom>
              <a:avLst/>
              <a:gdLst/>
              <a:ahLst/>
              <a:cxnLst/>
              <a:rect l="l" t="t" r="r" b="b"/>
              <a:pathLst>
                <a:path w="208963" h="119455" extrusionOk="0">
                  <a:moveTo>
                    <a:pt x="45864" y="6590"/>
                  </a:moveTo>
                  <a:lnTo>
                    <a:pt x="45864" y="49387"/>
                  </a:lnTo>
                  <a:lnTo>
                    <a:pt x="6850" y="49387"/>
                  </a:lnTo>
                  <a:cubicBezTo>
                    <a:pt x="6720" y="49387"/>
                    <a:pt x="6622" y="49257"/>
                    <a:pt x="6622" y="49159"/>
                  </a:cubicBezTo>
                  <a:lnTo>
                    <a:pt x="6622" y="6818"/>
                  </a:lnTo>
                  <a:cubicBezTo>
                    <a:pt x="6622" y="6720"/>
                    <a:pt x="6720" y="6590"/>
                    <a:pt x="6850" y="6590"/>
                  </a:cubicBezTo>
                  <a:close/>
                  <a:moveTo>
                    <a:pt x="179670" y="6623"/>
                  </a:moveTo>
                  <a:cubicBezTo>
                    <a:pt x="179768" y="6623"/>
                    <a:pt x="179866" y="6720"/>
                    <a:pt x="179866" y="6818"/>
                  </a:cubicBezTo>
                  <a:lnTo>
                    <a:pt x="179866" y="41167"/>
                  </a:lnTo>
                  <a:lnTo>
                    <a:pt x="171417" y="32718"/>
                  </a:lnTo>
                  <a:cubicBezTo>
                    <a:pt x="170784" y="32086"/>
                    <a:pt x="169933" y="31745"/>
                    <a:pt x="169067" y="31745"/>
                  </a:cubicBezTo>
                  <a:cubicBezTo>
                    <a:pt x="168638" y="31745"/>
                    <a:pt x="168207" y="31828"/>
                    <a:pt x="167797" y="32001"/>
                  </a:cubicBezTo>
                  <a:cubicBezTo>
                    <a:pt x="166590" y="32490"/>
                    <a:pt x="165774" y="33697"/>
                    <a:pt x="165774" y="35034"/>
                  </a:cubicBezTo>
                  <a:lnTo>
                    <a:pt x="165774" y="49387"/>
                  </a:lnTo>
                  <a:lnTo>
                    <a:pt x="52453" y="49387"/>
                  </a:lnTo>
                  <a:lnTo>
                    <a:pt x="52453" y="6623"/>
                  </a:lnTo>
                  <a:close/>
                  <a:moveTo>
                    <a:pt x="172396" y="43026"/>
                  </a:moveTo>
                  <a:lnTo>
                    <a:pt x="198753" y="69416"/>
                  </a:lnTo>
                  <a:lnTo>
                    <a:pt x="191544" y="70884"/>
                  </a:lnTo>
                  <a:cubicBezTo>
                    <a:pt x="190598" y="71079"/>
                    <a:pt x="189750" y="71699"/>
                    <a:pt x="189293" y="72547"/>
                  </a:cubicBezTo>
                  <a:cubicBezTo>
                    <a:pt x="188836" y="73428"/>
                    <a:pt x="188771" y="74472"/>
                    <a:pt x="189163" y="75385"/>
                  </a:cubicBezTo>
                  <a:lnTo>
                    <a:pt x="200188" y="101970"/>
                  </a:lnTo>
                  <a:lnTo>
                    <a:pt x="194414" y="104352"/>
                  </a:lnTo>
                  <a:lnTo>
                    <a:pt x="183389" y="77766"/>
                  </a:lnTo>
                  <a:cubicBezTo>
                    <a:pt x="183030" y="76853"/>
                    <a:pt x="182247" y="76168"/>
                    <a:pt x="181334" y="75875"/>
                  </a:cubicBezTo>
                  <a:cubicBezTo>
                    <a:pt x="181008" y="75777"/>
                    <a:pt x="180681" y="75711"/>
                    <a:pt x="180355" y="75711"/>
                  </a:cubicBezTo>
                  <a:cubicBezTo>
                    <a:pt x="179703" y="75711"/>
                    <a:pt x="179083" y="75907"/>
                    <a:pt x="178529" y="76266"/>
                  </a:cubicBezTo>
                  <a:lnTo>
                    <a:pt x="172396" y="80278"/>
                  </a:lnTo>
                  <a:lnTo>
                    <a:pt x="172396" y="43026"/>
                  </a:lnTo>
                  <a:close/>
                  <a:moveTo>
                    <a:pt x="45864" y="70101"/>
                  </a:moveTo>
                  <a:lnTo>
                    <a:pt x="45864" y="112865"/>
                  </a:lnTo>
                  <a:lnTo>
                    <a:pt x="6850" y="112865"/>
                  </a:lnTo>
                  <a:cubicBezTo>
                    <a:pt x="6720" y="112865"/>
                    <a:pt x="6622" y="112768"/>
                    <a:pt x="6622" y="112637"/>
                  </a:cubicBezTo>
                  <a:lnTo>
                    <a:pt x="6622" y="70329"/>
                  </a:lnTo>
                  <a:cubicBezTo>
                    <a:pt x="6622" y="70199"/>
                    <a:pt x="6720" y="70101"/>
                    <a:pt x="6850" y="70101"/>
                  </a:cubicBezTo>
                  <a:close/>
                  <a:moveTo>
                    <a:pt x="165774" y="70101"/>
                  </a:moveTo>
                  <a:lnTo>
                    <a:pt x="165774" y="86411"/>
                  </a:lnTo>
                  <a:cubicBezTo>
                    <a:pt x="165774" y="87618"/>
                    <a:pt x="166427" y="88727"/>
                    <a:pt x="167503" y="89314"/>
                  </a:cubicBezTo>
                  <a:cubicBezTo>
                    <a:pt x="167999" y="89584"/>
                    <a:pt x="168543" y="89716"/>
                    <a:pt x="169085" y="89716"/>
                  </a:cubicBezTo>
                  <a:cubicBezTo>
                    <a:pt x="169719" y="89716"/>
                    <a:pt x="170350" y="89535"/>
                    <a:pt x="170895" y="89183"/>
                  </a:cubicBezTo>
                  <a:lnTo>
                    <a:pt x="178822" y="83964"/>
                  </a:lnTo>
                  <a:lnTo>
                    <a:pt x="179866" y="86541"/>
                  </a:lnTo>
                  <a:lnTo>
                    <a:pt x="179866" y="112637"/>
                  </a:lnTo>
                  <a:cubicBezTo>
                    <a:pt x="179866" y="112768"/>
                    <a:pt x="179768" y="112865"/>
                    <a:pt x="179670" y="112865"/>
                  </a:cubicBezTo>
                  <a:lnTo>
                    <a:pt x="52453" y="112865"/>
                  </a:lnTo>
                  <a:lnTo>
                    <a:pt x="52453" y="70101"/>
                  </a:lnTo>
                  <a:close/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lnTo>
                    <a:pt x="0" y="49159"/>
                  </a:lnTo>
                  <a:cubicBezTo>
                    <a:pt x="0" y="52910"/>
                    <a:pt x="3066" y="55976"/>
                    <a:pt x="6818" y="55976"/>
                  </a:cubicBezTo>
                  <a:lnTo>
                    <a:pt x="165774" y="55976"/>
                  </a:lnTo>
                  <a:lnTo>
                    <a:pt x="165774" y="63479"/>
                  </a:lnTo>
                  <a:lnTo>
                    <a:pt x="6818" y="63479"/>
                  </a:lnTo>
                  <a:cubicBezTo>
                    <a:pt x="3066" y="63479"/>
                    <a:pt x="0" y="66545"/>
                    <a:pt x="0" y="70329"/>
                  </a:cubicBezTo>
                  <a:lnTo>
                    <a:pt x="0" y="112637"/>
                  </a:lnTo>
                  <a:cubicBezTo>
                    <a:pt x="0" y="116421"/>
                    <a:pt x="3066" y="119455"/>
                    <a:pt x="6818" y="119455"/>
                  </a:cubicBezTo>
                  <a:lnTo>
                    <a:pt x="179670" y="119455"/>
                  </a:lnTo>
                  <a:cubicBezTo>
                    <a:pt x="183421" y="119455"/>
                    <a:pt x="186488" y="116421"/>
                    <a:pt x="186488" y="112637"/>
                  </a:cubicBezTo>
                  <a:lnTo>
                    <a:pt x="186488" y="102492"/>
                  </a:lnTo>
                  <a:lnTo>
                    <a:pt x="189587" y="109962"/>
                  </a:lnTo>
                  <a:cubicBezTo>
                    <a:pt x="189913" y="110745"/>
                    <a:pt x="190565" y="111398"/>
                    <a:pt x="191348" y="111756"/>
                  </a:cubicBezTo>
                  <a:cubicBezTo>
                    <a:pt x="191772" y="111919"/>
                    <a:pt x="192196" y="111985"/>
                    <a:pt x="192620" y="111985"/>
                  </a:cubicBezTo>
                  <a:cubicBezTo>
                    <a:pt x="193044" y="111985"/>
                    <a:pt x="193501" y="111919"/>
                    <a:pt x="193892" y="111756"/>
                  </a:cubicBezTo>
                  <a:lnTo>
                    <a:pt x="205766" y="106831"/>
                  </a:lnTo>
                  <a:cubicBezTo>
                    <a:pt x="207462" y="106113"/>
                    <a:pt x="208245" y="104189"/>
                    <a:pt x="207560" y="102492"/>
                  </a:cubicBezTo>
                  <a:lnTo>
                    <a:pt x="196796" y="76560"/>
                  </a:lnTo>
                  <a:lnTo>
                    <a:pt x="206125" y="74668"/>
                  </a:lnTo>
                  <a:cubicBezTo>
                    <a:pt x="207299" y="74439"/>
                    <a:pt x="208278" y="73559"/>
                    <a:pt x="208637" y="72384"/>
                  </a:cubicBezTo>
                  <a:cubicBezTo>
                    <a:pt x="208963" y="71210"/>
                    <a:pt x="208669" y="69938"/>
                    <a:pt x="207789" y="69090"/>
                  </a:cubicBezTo>
                  <a:lnTo>
                    <a:pt x="186488" y="47789"/>
                  </a:lnTo>
                  <a:lnTo>
                    <a:pt x="186488" y="6818"/>
                  </a:lnTo>
                  <a:cubicBezTo>
                    <a:pt x="186488" y="3067"/>
                    <a:pt x="183421" y="1"/>
                    <a:pt x="1796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44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479</Words>
  <Application>Microsoft Macintosh PowerPoint</Application>
  <PresentationFormat>On-screen Show (16:9)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Oswald</vt:lpstr>
      <vt:lpstr>Roboto Slab Light</vt:lpstr>
      <vt:lpstr>Arial</vt:lpstr>
      <vt:lpstr>Bradley Hand</vt:lpstr>
      <vt:lpstr>Advent Pro</vt:lpstr>
      <vt:lpstr>Advent Pro Light</vt:lpstr>
      <vt:lpstr>Oswald Regular</vt:lpstr>
      <vt:lpstr>BenchNine</vt:lpstr>
      <vt:lpstr>Times New Roman</vt:lpstr>
      <vt:lpstr>E-learning presentation by Slidesgo</vt:lpstr>
      <vt:lpstr>KAGGLE - Visualization</vt:lpstr>
      <vt:lpstr>01. WHOA Kaggle!</vt:lpstr>
      <vt:lpstr>HISTORY of  Kaggle</vt:lpstr>
      <vt:lpstr>02</vt:lpstr>
      <vt:lpstr>WHY DO WE VISUALIZE DATA?</vt:lpstr>
      <vt:lpstr>Purposes of Data Visualization…Exploratory Data Analysis</vt:lpstr>
      <vt:lpstr>—SOMEONE FAMOUS</vt:lpstr>
      <vt:lpstr>WHY CHOOSE KAGGLE?</vt:lpstr>
      <vt:lpstr>Resources Available in Kaggle!</vt:lpstr>
      <vt:lpstr>… Five Popular visualization Libraries</vt:lpstr>
      <vt:lpstr>… Libraries Comparison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PRESENTATION</dc:title>
  <dc:creator>欢乐PPT</dc:creator>
  <cp:lastModifiedBy>Wanyue Xiao</cp:lastModifiedBy>
  <cp:revision>98</cp:revision>
  <dcterms:modified xsi:type="dcterms:W3CDTF">2020-04-08T00:58:53Z</dcterms:modified>
</cp:coreProperties>
</file>