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FD59-F3BA-4CD2-9E6A-6B748AC7D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B4CB-831D-4DCB-9BD1-984ADFBC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A1BA-A194-48B5-A020-E921ADFB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F9C1-0D1F-464A-AB9A-EF5F1354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6464-30A9-45FF-860A-2BCF63C7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87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B23B-8371-4D26-A4F1-A7C68E9C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28664-4B09-4D2A-AB66-7EED4AB0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AB2F-70BF-4E5E-9CDF-F36B22B5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2E3D-4E0F-4AA4-95C3-30C04F12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69F4-D532-441A-ABE2-6CFF65B3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98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CE635-CD20-4722-8313-432663B2B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D8833-6CA4-448C-A106-2FE9BBF6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50DC-CEEA-4F6E-8F77-26E6A46F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E15C-55D8-4B14-AFE6-4028F732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D763-0D14-4955-8437-3775849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6F40-D840-4C5E-B6C7-60D4BA99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C36D-C782-4C2D-A639-62B8E8E5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7D4F-9754-4E10-88B7-F18F1A6A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8EDB-F25E-41DF-973C-FA203D47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D6CC-F500-4A99-B40A-6702FBE2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158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E5FB-6FBB-4B5E-AA17-599280CE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27542-542E-4B77-9DB2-3014C056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0DB73-2621-4F29-A2EF-C5486B4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CE27-4B88-4D41-A7F5-6CA11F51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764B-BE19-4D41-A13F-2210E6A4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6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0625-EF6F-42A7-A13C-F145DBFC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4D6C-482F-4180-9142-EC08DD83D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4E3D-9890-41DB-92B9-6CB37B76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CCA33-873D-4871-A722-93DB217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D11BA-C1C1-46EF-AAEE-EB8BF0FA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9C5E7-97FD-40DE-B026-021B72EE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52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0FF4-86C9-489A-BF0B-B5F19843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9AEB-089E-4A8D-B498-2DAE2AE1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9252-962E-4C77-ACD6-08A68492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376B3-4BA4-47E5-B850-3F8D303F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88F88-DA4C-49F8-9A43-BD40F30E0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F30EC-C2F1-4B3C-A511-F42AAA24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2A618-5683-4EA0-80D8-6E499163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306FE-3E11-4280-85DC-523532B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43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0A7B-5716-40AB-9E38-2770B6CF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BA13-5677-4496-94F4-91A9FF2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AFBF9-6B7A-47BC-AC89-75E821C7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7D588-0D0A-4F54-A1E8-789343A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9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98E48-1ECC-4452-A1C9-40FC70AF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1774F-EF37-4CAE-B4BB-B45056C5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779D-ACBB-49EB-81D0-B7706298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9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120-89C7-4CEE-8DC2-901EB78E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C50B-780B-4936-B651-35D92F34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2FE4F-3005-4A48-BBE1-30160645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9183C-552C-4D9D-B51A-199F7595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4E56-7CF7-4DB4-B5A4-FBFA8E6C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C210-BB01-4713-B7EE-0331000E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6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8186-71D5-4D9A-B964-98ABAC08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F34A1-42E2-4A97-90C0-0651DE006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674D8-8477-49D2-8DA2-14FB76DA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05DE-4DF9-4F7A-B21A-1AE9098D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C997-4A50-42A1-9064-64FD1AE6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ED4CF-6BDA-4842-8E6F-0B68E95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57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109F1-9E67-4700-941D-470D2189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BE0F-D4FC-4F74-B6C4-20237C8C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FAFE-4FBF-4850-AEEC-765E72956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6422-3A5D-4376-BABD-41641CBFEDDB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CE56-E2F6-4411-BAEA-882ED0863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24A4-63AD-4A13-9693-C6FD2FA40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26B8-3354-4D2D-BE5B-D8438B89BA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7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92D0-07D8-4495-AAA7-55095FBFD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CE9010 Project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C15D8-96C0-4C68-9E10-FD690279F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25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CE9010 Project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CE9010 Project Submission</dc:title>
  <dc:creator>#HE ZEQING#</dc:creator>
  <cp:lastModifiedBy>#HE ZEQING#</cp:lastModifiedBy>
  <cp:revision>1</cp:revision>
  <dcterms:created xsi:type="dcterms:W3CDTF">2021-03-07T06:36:57Z</dcterms:created>
  <dcterms:modified xsi:type="dcterms:W3CDTF">2021-03-07T06:38:08Z</dcterms:modified>
</cp:coreProperties>
</file>