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g3AUbTHHEkxMb5OUf0OXpUss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SG"/>
              <a:t>CE9010 Project Submission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/>
              <a:t>Atticus, Zeqing, Symus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2021-03-07T06:36:57Z</dcterms:created>
  <dc:creator>#HE ZEQING#</dc:creator>
</cp:coreProperties>
</file>