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/>
    <p:restoredTop sz="95976"/>
  </p:normalViewPr>
  <p:slideViewPr>
    <p:cSldViewPr snapToGrid="0">
      <p:cViewPr varScale="1">
        <p:scale>
          <a:sx n="91" d="100"/>
          <a:sy n="91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52849-F37C-CD4A-AC69-8DD8C122244D}" type="datetimeFigureOut">
              <a:rPr kumimoji="1" lang="zh-TW" altLang="en-US" smtClean="0"/>
              <a:t>2023/9/24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3F34-71DD-134F-99DC-1AFD63C35D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694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43F34-71DD-134F-99DC-1AFD63C35DAA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70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3A32B-86B5-C404-EC65-04D8FD2AA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en-US" altLang="zh-TW" dirty="0"/>
              <a:t>Suricata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D1D355-C295-6FB5-B675-5FAB70904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醫資三</a:t>
            </a:r>
            <a:r>
              <a:rPr kumimoji="1" lang="en-US" altLang="zh-TW" dirty="0"/>
              <a:t>410570308</a:t>
            </a:r>
            <a:r>
              <a:rPr kumimoji="1" lang="zh-TW" altLang="en-US" dirty="0"/>
              <a:t>吳昕維</a:t>
            </a:r>
          </a:p>
        </p:txBody>
      </p:sp>
    </p:spTree>
    <p:extLst>
      <p:ext uri="{BB962C8B-B14F-4D97-AF65-F5344CB8AC3E}">
        <p14:creationId xmlns:p14="http://schemas.microsoft.com/office/powerpoint/2010/main" val="145108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19024"/>
            <a:ext cx="9601200" cy="1485900"/>
          </a:xfrm>
        </p:spPr>
        <p:txBody>
          <a:bodyPr/>
          <a:lstStyle/>
          <a:p>
            <a:r>
              <a:rPr kumimoji="1" lang="zh-TW" altLang="en-US" b="1" dirty="0"/>
              <a:t>安裝</a:t>
            </a:r>
            <a:r>
              <a:rPr kumimoji="1" lang="en-US" altLang="zh-TW" b="1" dirty="0"/>
              <a:t>Suricata</a:t>
            </a: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1219201" y="1743259"/>
            <a:ext cx="64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輸入以下文字</a:t>
            </a:r>
            <a:r>
              <a:rPr kumimoji="1" lang="en-US" altLang="zh-TW" dirty="0"/>
              <a:t> 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apt update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D64BC73-27F6-5094-D775-E18FDB404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737" y="2485974"/>
            <a:ext cx="8140700" cy="1638300"/>
          </a:xfr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D9CF0B10-D8E8-616F-7C4A-F890E4674ECF}"/>
              </a:ext>
            </a:extLst>
          </p:cNvPr>
          <p:cNvSpPr/>
          <p:nvPr/>
        </p:nvSpPr>
        <p:spPr>
          <a:xfrm>
            <a:off x="1703884" y="2883990"/>
            <a:ext cx="4825387" cy="252836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0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19024"/>
            <a:ext cx="9601200" cy="1485900"/>
          </a:xfrm>
        </p:spPr>
        <p:txBody>
          <a:bodyPr/>
          <a:lstStyle/>
          <a:p>
            <a:r>
              <a:rPr kumimoji="1" lang="zh-TW" altLang="en-US" b="1" dirty="0"/>
              <a:t>安裝</a:t>
            </a:r>
            <a:r>
              <a:rPr kumimoji="1" lang="en-US" altLang="zh-TW" b="1" dirty="0"/>
              <a:t>Suricata</a:t>
            </a: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1219201" y="1743259"/>
            <a:ext cx="642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輸入以下文字</a:t>
            </a:r>
            <a:r>
              <a:rPr kumimoji="1" lang="en-US" altLang="zh-TW" dirty="0"/>
              <a:t> 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apt install </a:t>
            </a:r>
            <a:r>
              <a:rPr kumimoji="1" lang="en-US" altLang="zh-TW" dirty="0" err="1"/>
              <a:t>suricata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1D7367A-AD63-8722-FA4B-06AD3DEBC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1" y="2400712"/>
            <a:ext cx="5748207" cy="3578057"/>
          </a:xfr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D9CF0B10-D8E8-616F-7C4A-F890E4674ECF}"/>
              </a:ext>
            </a:extLst>
          </p:cNvPr>
          <p:cNvSpPr/>
          <p:nvPr/>
        </p:nvSpPr>
        <p:spPr>
          <a:xfrm>
            <a:off x="1389102" y="2666589"/>
            <a:ext cx="4842886" cy="195788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03CC601-EDD3-6306-819D-379EA4E31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308" y="2400712"/>
            <a:ext cx="5022787" cy="33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0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19024"/>
            <a:ext cx="9601200" cy="1485900"/>
          </a:xfrm>
        </p:spPr>
        <p:txBody>
          <a:bodyPr/>
          <a:lstStyle/>
          <a:p>
            <a:r>
              <a:rPr kumimoji="1" lang="zh-TW" altLang="en-US" b="1" dirty="0"/>
              <a:t>安裝</a:t>
            </a:r>
            <a:r>
              <a:rPr kumimoji="1" lang="en-US" altLang="zh-TW" b="1" dirty="0"/>
              <a:t>Suricata</a:t>
            </a: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1219201" y="1743259"/>
            <a:ext cx="642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輸入以下文字</a:t>
            </a:r>
            <a:r>
              <a:rPr kumimoji="1" lang="en-US" altLang="zh-TW" dirty="0"/>
              <a:t> 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apt install </a:t>
            </a:r>
            <a:r>
              <a:rPr kumimoji="1" lang="en-US" altLang="zh-TW" dirty="0" err="1"/>
              <a:t>jq</a:t>
            </a:r>
            <a:endParaRPr kumimoji="1" lang="en-US" altLang="zh-TW" dirty="0"/>
          </a:p>
          <a:p>
            <a:endParaRPr kumimoji="1" lang="en-US" altLang="zh-TW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C65062D-1757-6A68-5E00-6AA1FF84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2389590"/>
            <a:ext cx="7230373" cy="3581400"/>
          </a:xfr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D9CF0B10-D8E8-616F-7C4A-F890E4674ECF}"/>
              </a:ext>
            </a:extLst>
          </p:cNvPr>
          <p:cNvSpPr/>
          <p:nvPr/>
        </p:nvSpPr>
        <p:spPr>
          <a:xfrm>
            <a:off x="1521005" y="2727570"/>
            <a:ext cx="3895057" cy="282916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3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19024"/>
            <a:ext cx="9601200" cy="1485900"/>
          </a:xfrm>
        </p:spPr>
        <p:txBody>
          <a:bodyPr/>
          <a:lstStyle/>
          <a:p>
            <a:r>
              <a:rPr kumimoji="1" lang="zh-TW" altLang="en-US" b="1" dirty="0"/>
              <a:t>安裝</a:t>
            </a:r>
            <a:r>
              <a:rPr kumimoji="1" lang="en-US" altLang="zh-TW" b="1" dirty="0"/>
              <a:t>Suricata</a:t>
            </a: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1219201" y="1743259"/>
            <a:ext cx="64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輸入以下文字</a:t>
            </a:r>
            <a:r>
              <a:rPr kumimoji="1" lang="en-US" altLang="zh-TW" dirty="0"/>
              <a:t> 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suricata</a:t>
            </a:r>
            <a:r>
              <a:rPr kumimoji="1" lang="en-US" altLang="zh-TW" dirty="0"/>
              <a:t> –build-info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75C6334-C8A4-A26A-3D9F-E3281A38E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2389590"/>
            <a:ext cx="5806209" cy="3581400"/>
          </a:xfr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D9CF0B10-D8E8-616F-7C4A-F890E4674ECF}"/>
              </a:ext>
            </a:extLst>
          </p:cNvPr>
          <p:cNvSpPr/>
          <p:nvPr/>
        </p:nvSpPr>
        <p:spPr>
          <a:xfrm>
            <a:off x="1450668" y="2674434"/>
            <a:ext cx="3149468" cy="181308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1FC75C2-7AC3-9D0C-C0AD-22DDABBBA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877" y="2372005"/>
            <a:ext cx="4579147" cy="14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5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19024"/>
            <a:ext cx="9601200" cy="1485900"/>
          </a:xfrm>
        </p:spPr>
        <p:txBody>
          <a:bodyPr/>
          <a:lstStyle/>
          <a:p>
            <a:r>
              <a:rPr kumimoji="1" lang="zh-TW" altLang="en-US" b="1" dirty="0"/>
              <a:t>安裝</a:t>
            </a:r>
            <a:r>
              <a:rPr kumimoji="1" lang="en-US" altLang="zh-TW" b="1" dirty="0"/>
              <a:t>Suricata</a:t>
            </a: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1219201" y="1743259"/>
            <a:ext cx="696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輸入以下文字</a:t>
            </a:r>
            <a:r>
              <a:rPr kumimoji="1" lang="en-US" altLang="zh-TW" dirty="0"/>
              <a:t> 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systemctl</a:t>
            </a:r>
            <a:r>
              <a:rPr kumimoji="1" lang="en-US" altLang="zh-TW" dirty="0"/>
              <a:t> status </a:t>
            </a:r>
            <a:r>
              <a:rPr kumimoji="1" lang="en-US" altLang="zh-TW" dirty="0" err="1"/>
              <a:t>suricata.service</a:t>
            </a:r>
            <a:r>
              <a:rPr kumimoji="1" lang="en-US" altLang="zh-TW" dirty="0"/>
              <a:t> </a:t>
            </a:r>
            <a:r>
              <a:rPr kumimoji="1" lang="zh-TW" altLang="en-US" dirty="0"/>
              <a:t>即完成安裝！</a:t>
            </a:r>
            <a:endParaRPr kumimoji="1" lang="en-US" altLang="zh-TW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1716AE-F572-26DC-EAB9-F47E09741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2386232"/>
            <a:ext cx="8140700" cy="1371600"/>
          </a:xfr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D9CF0B10-D8E8-616F-7C4A-F890E4674ECF}"/>
              </a:ext>
            </a:extLst>
          </p:cNvPr>
          <p:cNvSpPr/>
          <p:nvPr/>
        </p:nvSpPr>
        <p:spPr>
          <a:xfrm>
            <a:off x="1619480" y="2431579"/>
            <a:ext cx="4476520" cy="185012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1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3A32B-86B5-C404-EC65-04D8FD2AA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The end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D1D355-C295-6FB5-B675-5FAB70904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醫資三</a:t>
            </a:r>
            <a:r>
              <a:rPr kumimoji="1" lang="en-US" altLang="zh-TW" dirty="0"/>
              <a:t>410570308</a:t>
            </a:r>
            <a:r>
              <a:rPr kumimoji="1" lang="zh-TW" altLang="en-US" dirty="0"/>
              <a:t>吳昕維</a:t>
            </a:r>
          </a:p>
        </p:txBody>
      </p:sp>
    </p:spTree>
    <p:extLst>
      <p:ext uri="{BB962C8B-B14F-4D97-AF65-F5344CB8AC3E}">
        <p14:creationId xmlns:p14="http://schemas.microsoft.com/office/powerpoint/2010/main" val="305361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685800"/>
            <a:ext cx="9601200" cy="1485900"/>
          </a:xfrm>
        </p:spPr>
        <p:txBody>
          <a:bodyPr/>
          <a:lstStyle/>
          <a:p>
            <a:r>
              <a:rPr kumimoji="1" lang="zh-TW" altLang="en-US" dirty="0"/>
              <a:t>下載</a:t>
            </a:r>
            <a:r>
              <a:rPr kumimoji="1" lang="en-US" altLang="zh-TW" dirty="0"/>
              <a:t>Ubuntu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1371598" y="1696886"/>
            <a:ext cx="539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https://</a:t>
            </a:r>
            <a:r>
              <a:rPr kumimoji="1" lang="en" altLang="zh-TW" dirty="0" err="1"/>
              <a:t>www.ubuntu-tw.org</a:t>
            </a:r>
            <a:r>
              <a:rPr kumimoji="1" lang="en" altLang="zh-TW" dirty="0"/>
              <a:t>/modules/tinyd0/</a:t>
            </a:r>
          </a:p>
          <a:p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80325A6-955D-D7CF-3046-CDCDA0D09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8" y="2343217"/>
            <a:ext cx="6767611" cy="3581400"/>
          </a:xfrm>
        </p:spPr>
      </p:pic>
    </p:spTree>
    <p:extLst>
      <p:ext uri="{BB962C8B-B14F-4D97-AF65-F5344CB8AC3E}">
        <p14:creationId xmlns:p14="http://schemas.microsoft.com/office/powerpoint/2010/main" val="16410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685800"/>
            <a:ext cx="9601200" cy="1485900"/>
          </a:xfrm>
        </p:spPr>
        <p:txBody>
          <a:bodyPr/>
          <a:lstStyle/>
          <a:p>
            <a:r>
              <a:rPr kumimoji="1" lang="zh-TW" altLang="en-US" dirty="0"/>
              <a:t>開啟</a:t>
            </a:r>
            <a:r>
              <a:rPr kumimoji="1" lang="en-US" altLang="zh-TW" dirty="0"/>
              <a:t>Ubuntu</a:t>
            </a:r>
            <a:r>
              <a:rPr kumimoji="1" lang="zh-TW" altLang="en-US" dirty="0"/>
              <a:t>虛擬機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1371599" y="1696886"/>
            <a:ext cx="51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點選使用者並輸入密碼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94468D5-CF89-7448-BD0D-1AA2ADB14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171700"/>
            <a:ext cx="5719549" cy="3581400"/>
          </a:xfrm>
        </p:spPr>
      </p:pic>
    </p:spTree>
    <p:extLst>
      <p:ext uri="{BB962C8B-B14F-4D97-AF65-F5344CB8AC3E}">
        <p14:creationId xmlns:p14="http://schemas.microsoft.com/office/powerpoint/2010/main" val="419217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685800"/>
            <a:ext cx="9601200" cy="1485900"/>
          </a:xfrm>
        </p:spPr>
        <p:txBody>
          <a:bodyPr/>
          <a:lstStyle/>
          <a:p>
            <a:r>
              <a:rPr kumimoji="1" lang="zh-TW" altLang="en-US" b="1" dirty="0"/>
              <a:t>開啟</a:t>
            </a:r>
            <a:r>
              <a:rPr lang="en" altLang="zh-TW" b="1" dirty="0">
                <a:solidFill>
                  <a:srgbClr val="212123"/>
                </a:solidFill>
                <a:effectLst/>
              </a:rPr>
              <a:t>Terminal </a:t>
            </a:r>
            <a:br>
              <a:rPr lang="en" altLang="zh-TW" b="1" dirty="0">
                <a:effectLst/>
              </a:rPr>
            </a:b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7562662" y="2367936"/>
            <a:ext cx="5166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步驟一：按下</a:t>
            </a:r>
            <a:r>
              <a:rPr kumimoji="1" lang="en-US" altLang="zh-TW" dirty="0"/>
              <a:t>Ctrl+Alt+F3</a:t>
            </a:r>
            <a:r>
              <a:rPr kumimoji="1" lang="zh-TW" altLang="en-US" dirty="0"/>
              <a:t>即可開啟終端機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步驟二：登入帳號</a:t>
            </a:r>
            <a:endParaRPr kumimoji="1" lang="en-US" altLang="zh-TW" dirty="0"/>
          </a:p>
          <a:p>
            <a:r>
              <a:rPr kumimoji="1" lang="en-US" altLang="zh-TW" dirty="0"/>
              <a:t>		</a:t>
            </a:r>
            <a:r>
              <a:rPr kumimoji="1" lang="zh-TW" altLang="en-US" dirty="0"/>
              <a:t>輸入帳號名稱：</a:t>
            </a:r>
            <a:r>
              <a:rPr kumimoji="1" lang="en-US" altLang="zh-TW" dirty="0" err="1"/>
              <a:t>hsinwei</a:t>
            </a:r>
            <a:endParaRPr kumimoji="1" lang="en-US" altLang="zh-TW" dirty="0"/>
          </a:p>
          <a:p>
            <a:r>
              <a:rPr kumimoji="1" lang="en-US" altLang="zh-TW" dirty="0"/>
              <a:t>		</a:t>
            </a:r>
            <a:r>
              <a:rPr kumimoji="1" lang="zh-TW" altLang="en-US" dirty="0"/>
              <a:t>輸入密碼：</a:t>
            </a:r>
            <a:r>
              <a:rPr kumimoji="1" lang="en-US" altLang="zh-TW" dirty="0"/>
              <a:t>410570308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步驟三：輸入以下文字</a:t>
            </a:r>
            <a:r>
              <a:rPr kumimoji="1" lang="en-US" altLang="zh-TW" dirty="0"/>
              <a:t>  cd /</a:t>
            </a:r>
            <a:r>
              <a:rPr kumimoji="1" lang="en-US" altLang="zh-TW" dirty="0" err="1"/>
              <a:t>etc</a:t>
            </a:r>
            <a:r>
              <a:rPr kumimoji="1" lang="en-US" altLang="zh-TW" dirty="0"/>
              <a:t>/default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步驟四：輸入以下文字</a:t>
            </a:r>
            <a:r>
              <a:rPr kumimoji="1" lang="en-US" altLang="zh-TW" dirty="0"/>
              <a:t> 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nano locale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步驟五：輸入密碼：</a:t>
            </a:r>
            <a:r>
              <a:rPr kumimoji="1" lang="en-US" altLang="zh-TW" dirty="0"/>
              <a:t>410570308</a:t>
            </a:r>
          </a:p>
          <a:p>
            <a:endParaRPr kumimoji="1" lang="en-US" altLang="zh-TW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6B82327-5626-B2FD-E5BC-3109F082B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1611217"/>
            <a:ext cx="6122032" cy="4560983"/>
          </a:xfrm>
        </p:spPr>
      </p:pic>
      <p:sp>
        <p:nvSpPr>
          <p:cNvPr id="9" name="框架 8">
            <a:extLst>
              <a:ext uri="{FF2B5EF4-FFF2-40B4-BE49-F238E27FC236}">
                <a16:creationId xmlns:a16="http://schemas.microsoft.com/office/drawing/2014/main" id="{CCF1D20B-5AA9-0F92-5607-0CD3192EDE12}"/>
              </a:ext>
            </a:extLst>
          </p:cNvPr>
          <p:cNvSpPr/>
          <p:nvPr/>
        </p:nvSpPr>
        <p:spPr>
          <a:xfrm>
            <a:off x="1096342" y="2478795"/>
            <a:ext cx="3426246" cy="330506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框架 10">
            <a:extLst>
              <a:ext uri="{FF2B5EF4-FFF2-40B4-BE49-F238E27FC236}">
                <a16:creationId xmlns:a16="http://schemas.microsoft.com/office/drawing/2014/main" id="{D9CF0B10-D8E8-616F-7C4A-F890E4674ECF}"/>
              </a:ext>
            </a:extLst>
          </p:cNvPr>
          <p:cNvSpPr/>
          <p:nvPr/>
        </p:nvSpPr>
        <p:spPr>
          <a:xfrm>
            <a:off x="1096342" y="4428780"/>
            <a:ext cx="3426246" cy="451691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5B09DC-F661-4A41-1628-AE6D71A7272B}"/>
              </a:ext>
            </a:extLst>
          </p:cNvPr>
          <p:cNvSpPr txBox="1"/>
          <p:nvPr/>
        </p:nvSpPr>
        <p:spPr>
          <a:xfrm>
            <a:off x="5039542" y="2490159"/>
            <a:ext cx="733295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sz="1400" dirty="0"/>
              <a:t>步驟二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0C9F7E-4685-F9B5-66DE-BEFB33DD1A4A}"/>
              </a:ext>
            </a:extLst>
          </p:cNvPr>
          <p:cNvSpPr txBox="1"/>
          <p:nvPr/>
        </p:nvSpPr>
        <p:spPr>
          <a:xfrm>
            <a:off x="5039543" y="4285293"/>
            <a:ext cx="733295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sz="1400" dirty="0"/>
              <a:t>步驟三</a:t>
            </a:r>
            <a:endParaRPr kumimoji="1" lang="en-US" altLang="zh-TW" sz="1400" dirty="0"/>
          </a:p>
          <a:p>
            <a:r>
              <a:rPr kumimoji="1" lang="zh-TW" altLang="en-US" sz="1400" dirty="0"/>
              <a:t>步驟四</a:t>
            </a:r>
            <a:endParaRPr kumimoji="1" lang="en-US" altLang="zh-TW" sz="1400" dirty="0"/>
          </a:p>
          <a:p>
            <a:r>
              <a:rPr kumimoji="1" lang="zh-TW" altLang="en-US" sz="1400" dirty="0"/>
              <a:t>步驟五</a:t>
            </a:r>
            <a:endParaRPr kumimoji="1"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82324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solidFill>
                  <a:srgbClr val="212123"/>
                </a:solidFill>
                <a:effectLst/>
              </a:rPr>
              <a:t>修正</a:t>
            </a:r>
            <a:r>
              <a:rPr lang="en" altLang="zh-TW" sz="4900" b="1" dirty="0">
                <a:solidFill>
                  <a:srgbClr val="212123"/>
                </a:solidFill>
                <a:effectLst/>
                <a:ea typeface="PingFangSC" panose="020B0400000000000000" pitchFamily="34" charset="-122"/>
              </a:rPr>
              <a:t>Terminal</a:t>
            </a:r>
            <a:r>
              <a:rPr lang="zh-TW" altLang="en-US" sz="4900" b="1" dirty="0">
                <a:solidFill>
                  <a:srgbClr val="212123"/>
                </a:solidFill>
                <a:effectLst/>
              </a:rPr>
              <a:t>無法打開</a:t>
            </a:r>
            <a:br>
              <a:rPr lang="zh-TW" altLang="en-US" sz="1800" b="1" dirty="0">
                <a:solidFill>
                  <a:srgbClr val="212123"/>
                </a:solidFill>
                <a:effectLst/>
                <a:latin typeface="STKaitiSC"/>
              </a:rPr>
            </a:br>
            <a:br>
              <a:rPr lang="zh-TW" altLang="en-US" dirty="0">
                <a:effectLst/>
              </a:rPr>
            </a:br>
            <a:br>
              <a:rPr lang="en" altLang="zh-TW" b="1" dirty="0">
                <a:effectLst/>
              </a:rPr>
            </a:b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7650797" y="3062743"/>
            <a:ext cx="5166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+mj-lt"/>
              </a:rPr>
              <a:t>把</a:t>
            </a:r>
            <a:r>
              <a:rPr kumimoji="1" lang="en-US" altLang="zh-TW" dirty="0">
                <a:latin typeface="+mj-lt"/>
              </a:rPr>
              <a:t>『</a:t>
            </a:r>
            <a:r>
              <a:rPr kumimoji="1" lang="en-US" altLang="zh-TW" dirty="0" err="1">
                <a:latin typeface="+mj-lt"/>
              </a:rPr>
              <a:t>en_US</a:t>
            </a:r>
            <a:r>
              <a:rPr kumimoji="1" lang="en-US" altLang="zh-TW" dirty="0">
                <a:latin typeface="+mj-lt"/>
              </a:rPr>
              <a:t>』</a:t>
            </a:r>
            <a:r>
              <a:rPr kumimoji="1" lang="zh-TW" altLang="en-US" dirty="0">
                <a:latin typeface="+mj-lt"/>
              </a:rPr>
              <a:t>修改成</a:t>
            </a:r>
            <a:r>
              <a:rPr kumimoji="1" lang="en-US" altLang="zh-TW" dirty="0">
                <a:latin typeface="+mj-lt"/>
              </a:rPr>
              <a:t>『</a:t>
            </a:r>
            <a:r>
              <a:rPr lang="en" altLang="zh-TW" sz="1800" dirty="0">
                <a:effectLst/>
                <a:latin typeface="+mj-lt"/>
              </a:rPr>
              <a:t>en_US.UTF-8』</a:t>
            </a:r>
          </a:p>
          <a:p>
            <a:endParaRPr lang="en" altLang="zh-TW" sz="1800" dirty="0">
              <a:effectLst/>
              <a:latin typeface="+mj-lt"/>
            </a:endParaRPr>
          </a:p>
          <a:p>
            <a:r>
              <a:rPr lang="en-US" altLang="zh-TW" dirty="0">
                <a:latin typeface="+mj-lt"/>
              </a:rPr>
              <a:t>*</a:t>
            </a:r>
            <a:r>
              <a:rPr lang="zh-TW" altLang="en-US" dirty="0">
                <a:latin typeface="+mj-lt"/>
              </a:rPr>
              <a:t>因為我這邊不需要修改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  所以直接跳下一個步驟</a:t>
            </a:r>
            <a:br>
              <a:rPr lang="en" altLang="zh-TW" sz="1800" dirty="0">
                <a:effectLst/>
                <a:latin typeface="+mj-lt"/>
              </a:rPr>
            </a:br>
            <a:endParaRPr lang="en" altLang="zh-TW" dirty="0">
              <a:effectLst/>
              <a:latin typeface="+mj-lt"/>
            </a:endParaRPr>
          </a:p>
          <a:p>
            <a:endParaRPr kumimoji="1" lang="en-US" altLang="zh-TW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4442958-998C-7D8C-AFDD-1BFA7F608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1707612"/>
            <a:ext cx="6055264" cy="4464588"/>
          </a:xfr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D9CF0B10-D8E8-616F-7C4A-F890E4674ECF}"/>
              </a:ext>
            </a:extLst>
          </p:cNvPr>
          <p:cNvSpPr/>
          <p:nvPr/>
        </p:nvSpPr>
        <p:spPr>
          <a:xfrm>
            <a:off x="1129565" y="2478796"/>
            <a:ext cx="2363039" cy="154236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5B09DC-F661-4A41-1628-AE6D71A7272B}"/>
              </a:ext>
            </a:extLst>
          </p:cNvPr>
          <p:cNvSpPr txBox="1"/>
          <p:nvPr/>
        </p:nvSpPr>
        <p:spPr>
          <a:xfrm>
            <a:off x="3780802" y="2402025"/>
            <a:ext cx="54882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sz="1400" dirty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1777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685800"/>
            <a:ext cx="9601200" cy="1485900"/>
          </a:xfrm>
        </p:spPr>
        <p:txBody>
          <a:bodyPr/>
          <a:lstStyle/>
          <a:p>
            <a:r>
              <a:rPr lang="zh-TW" altLang="en-US" sz="4400" b="1" dirty="0">
                <a:solidFill>
                  <a:srgbClr val="212123"/>
                </a:solidFill>
                <a:effectLst/>
              </a:rPr>
              <a:t>修正</a:t>
            </a:r>
            <a:r>
              <a:rPr lang="en" altLang="zh-TW" sz="4400" b="1" dirty="0">
                <a:solidFill>
                  <a:srgbClr val="212123"/>
                </a:solidFill>
                <a:effectLst/>
                <a:ea typeface="PingFangSC" panose="020B0400000000000000" pitchFamily="34" charset="-122"/>
              </a:rPr>
              <a:t>Terminal</a:t>
            </a:r>
            <a:r>
              <a:rPr lang="zh-TW" altLang="en-US" sz="4400" b="1" dirty="0">
                <a:solidFill>
                  <a:srgbClr val="212123"/>
                </a:solidFill>
                <a:effectLst/>
              </a:rPr>
              <a:t>無法打開</a:t>
            </a:r>
            <a:br>
              <a:rPr lang="en" altLang="zh-TW" b="1" dirty="0">
                <a:effectLst/>
              </a:rPr>
            </a:b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7915783" y="3415870"/>
            <a:ext cx="342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按下</a:t>
            </a:r>
            <a:r>
              <a:rPr kumimoji="1" lang="en-US" altLang="zh-TW" dirty="0" err="1"/>
              <a:t>Ctrl+X</a:t>
            </a:r>
            <a:r>
              <a:rPr kumimoji="1" lang="zh-TW" altLang="en-US" dirty="0"/>
              <a:t>即可離開此畫面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19F3AD5-7335-D571-74EA-8F66ACFC6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582872"/>
            <a:ext cx="6201792" cy="4589327"/>
          </a:xfrm>
        </p:spPr>
      </p:pic>
      <p:sp>
        <p:nvSpPr>
          <p:cNvPr id="9" name="框架 8">
            <a:extLst>
              <a:ext uri="{FF2B5EF4-FFF2-40B4-BE49-F238E27FC236}">
                <a16:creationId xmlns:a16="http://schemas.microsoft.com/office/drawing/2014/main" id="{CCF1D20B-5AA9-0F92-5607-0CD3192EDE12}"/>
              </a:ext>
            </a:extLst>
          </p:cNvPr>
          <p:cNvSpPr/>
          <p:nvPr/>
        </p:nvSpPr>
        <p:spPr>
          <a:xfrm>
            <a:off x="1219201" y="5445563"/>
            <a:ext cx="818919" cy="360326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5B09DC-F661-4A41-1628-AE6D71A7272B}"/>
              </a:ext>
            </a:extLst>
          </p:cNvPr>
          <p:cNvSpPr txBox="1"/>
          <p:nvPr/>
        </p:nvSpPr>
        <p:spPr>
          <a:xfrm>
            <a:off x="1492110" y="4967351"/>
            <a:ext cx="54601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sz="1400" dirty="0"/>
              <a:t>這邊</a:t>
            </a:r>
          </a:p>
        </p:txBody>
      </p:sp>
    </p:spTree>
    <p:extLst>
      <p:ext uri="{BB962C8B-B14F-4D97-AF65-F5344CB8AC3E}">
        <p14:creationId xmlns:p14="http://schemas.microsoft.com/office/powerpoint/2010/main" val="290054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685800"/>
            <a:ext cx="9601200" cy="1485900"/>
          </a:xfrm>
        </p:spPr>
        <p:txBody>
          <a:bodyPr/>
          <a:lstStyle/>
          <a:p>
            <a:r>
              <a:rPr lang="zh-TW" altLang="en-US" sz="4400" b="1" dirty="0">
                <a:solidFill>
                  <a:srgbClr val="212123"/>
                </a:solidFill>
                <a:effectLst/>
              </a:rPr>
              <a:t>修正</a:t>
            </a:r>
            <a:r>
              <a:rPr lang="en" altLang="zh-TW" sz="4400" b="1" dirty="0">
                <a:solidFill>
                  <a:srgbClr val="212123"/>
                </a:solidFill>
                <a:effectLst/>
                <a:ea typeface="PingFangSC" panose="020B0400000000000000" pitchFamily="34" charset="-122"/>
              </a:rPr>
              <a:t>Terminal</a:t>
            </a:r>
            <a:r>
              <a:rPr lang="zh-TW" altLang="en-US" sz="4400" b="1" dirty="0">
                <a:solidFill>
                  <a:srgbClr val="212123"/>
                </a:solidFill>
                <a:effectLst/>
              </a:rPr>
              <a:t>無法打開</a:t>
            </a:r>
            <a:br>
              <a:rPr lang="en" altLang="zh-TW" b="1" dirty="0">
                <a:effectLst/>
              </a:rPr>
            </a:b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7727915" y="3159161"/>
            <a:ext cx="5166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步驟一：輸入以下文字</a:t>
            </a:r>
            <a:r>
              <a:rPr kumimoji="1" lang="en-US" altLang="zh-TW" dirty="0"/>
              <a:t>  </a:t>
            </a:r>
          </a:p>
          <a:p>
            <a:pPr lvl="2"/>
            <a:r>
              <a:rPr kumimoji="1" lang="en-US" altLang="zh-TW" dirty="0" err="1"/>
              <a:t>sudo</a:t>
            </a:r>
            <a:r>
              <a:rPr kumimoji="1" lang="en-US" altLang="zh-TW" dirty="0"/>
              <a:t> locale-gen --purge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步驟二：輸入以下文字</a:t>
            </a:r>
            <a:r>
              <a:rPr kumimoji="1" lang="en-US" altLang="zh-TW" dirty="0"/>
              <a:t>  reboot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即可重新啟動虛擬機</a:t>
            </a:r>
            <a:endParaRPr kumimoji="1" lang="en-US" altLang="zh-TW" dirty="0"/>
          </a:p>
          <a:p>
            <a:endParaRPr kumimoji="1" lang="en-US" altLang="zh-TW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3A3EDEC-0EF2-7A88-463C-D194B6A7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1538903"/>
            <a:ext cx="6402360" cy="5008378"/>
          </a:xfrm>
        </p:spPr>
      </p:pic>
      <p:sp>
        <p:nvSpPr>
          <p:cNvPr id="9" name="框架 8">
            <a:extLst>
              <a:ext uri="{FF2B5EF4-FFF2-40B4-BE49-F238E27FC236}">
                <a16:creationId xmlns:a16="http://schemas.microsoft.com/office/drawing/2014/main" id="{CCF1D20B-5AA9-0F92-5607-0CD3192EDE12}"/>
              </a:ext>
            </a:extLst>
          </p:cNvPr>
          <p:cNvSpPr/>
          <p:nvPr/>
        </p:nvSpPr>
        <p:spPr>
          <a:xfrm>
            <a:off x="1112847" y="4199126"/>
            <a:ext cx="3426246" cy="330506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5B09DC-F661-4A41-1628-AE6D71A7272B}"/>
              </a:ext>
            </a:extLst>
          </p:cNvPr>
          <p:cNvSpPr txBox="1"/>
          <p:nvPr/>
        </p:nvSpPr>
        <p:spPr>
          <a:xfrm>
            <a:off x="4943547" y="5984057"/>
            <a:ext cx="733295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sz="1400" dirty="0"/>
              <a:t>步驟二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24E864-5A0D-C68E-8056-F4FD29F922BD}"/>
              </a:ext>
            </a:extLst>
          </p:cNvPr>
          <p:cNvSpPr txBox="1"/>
          <p:nvPr/>
        </p:nvSpPr>
        <p:spPr>
          <a:xfrm>
            <a:off x="4943548" y="4205602"/>
            <a:ext cx="733295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sz="1400" dirty="0"/>
              <a:t>步驟一</a:t>
            </a:r>
          </a:p>
        </p:txBody>
      </p:sp>
      <p:sp>
        <p:nvSpPr>
          <p:cNvPr id="11" name="框架 10">
            <a:extLst>
              <a:ext uri="{FF2B5EF4-FFF2-40B4-BE49-F238E27FC236}">
                <a16:creationId xmlns:a16="http://schemas.microsoft.com/office/drawing/2014/main" id="{D9CF0B10-D8E8-616F-7C4A-F890E4674ECF}"/>
              </a:ext>
            </a:extLst>
          </p:cNvPr>
          <p:cNvSpPr/>
          <p:nvPr/>
        </p:nvSpPr>
        <p:spPr>
          <a:xfrm>
            <a:off x="1112846" y="6018311"/>
            <a:ext cx="3426245" cy="239270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0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19024"/>
            <a:ext cx="9601200" cy="1485900"/>
          </a:xfrm>
        </p:spPr>
        <p:txBody>
          <a:bodyPr/>
          <a:lstStyle/>
          <a:p>
            <a:r>
              <a:rPr kumimoji="1" lang="zh-TW" altLang="en-US" b="1" dirty="0"/>
              <a:t>安裝</a:t>
            </a:r>
            <a:r>
              <a:rPr kumimoji="1" lang="en-US" altLang="zh-TW" b="1" dirty="0"/>
              <a:t>Suricata</a:t>
            </a: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1219201" y="1743259"/>
            <a:ext cx="642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輸入以下文字</a:t>
            </a:r>
            <a:r>
              <a:rPr kumimoji="1" lang="en-US" altLang="zh-TW" dirty="0"/>
              <a:t> 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apt install software-properties-common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0667881-9CAC-AB87-1E17-0B26EE619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2666589"/>
            <a:ext cx="8153400" cy="1409700"/>
          </a:xfr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D9CF0B10-D8E8-616F-7C4A-F890E4674ECF}"/>
              </a:ext>
            </a:extLst>
          </p:cNvPr>
          <p:cNvSpPr/>
          <p:nvPr/>
        </p:nvSpPr>
        <p:spPr>
          <a:xfrm>
            <a:off x="1577276" y="3102741"/>
            <a:ext cx="4825387" cy="252836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3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3CB0B-B226-EE1F-E1FB-BD9032F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567260"/>
            <a:ext cx="9601200" cy="1485900"/>
          </a:xfrm>
        </p:spPr>
        <p:txBody>
          <a:bodyPr/>
          <a:lstStyle/>
          <a:p>
            <a:r>
              <a:rPr kumimoji="1" lang="zh-TW" altLang="en-US" b="1" dirty="0"/>
              <a:t>安裝</a:t>
            </a:r>
            <a:r>
              <a:rPr kumimoji="1" lang="en-US" altLang="zh-TW" b="1" dirty="0"/>
              <a:t>Suricata</a:t>
            </a: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65BCF-3480-0049-39F2-ACDC35D4603E}"/>
              </a:ext>
            </a:extLst>
          </p:cNvPr>
          <p:cNvSpPr txBox="1"/>
          <p:nvPr/>
        </p:nvSpPr>
        <p:spPr>
          <a:xfrm>
            <a:off x="1142084" y="1414718"/>
            <a:ext cx="642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輸入以下文字</a:t>
            </a:r>
            <a:r>
              <a:rPr kumimoji="1" lang="en-US" altLang="zh-TW" dirty="0"/>
              <a:t>  </a:t>
            </a:r>
          </a:p>
          <a:p>
            <a:r>
              <a:rPr kumimoji="1" lang="en-US" altLang="zh-TW" dirty="0" err="1"/>
              <a:t>sudo</a:t>
            </a:r>
            <a:r>
              <a:rPr kumimoji="1" lang="en-US" altLang="zh-TW" dirty="0"/>
              <a:t> add-apt-repository </a:t>
            </a:r>
            <a:r>
              <a:rPr kumimoji="1" lang="en-US" altLang="zh-TW" dirty="0" err="1"/>
              <a:t>ppa:oisf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suricata</a:t>
            </a:r>
            <a:r>
              <a:rPr kumimoji="1" lang="en-US" altLang="zh-TW" dirty="0"/>
              <a:t>-stable</a:t>
            </a:r>
          </a:p>
          <a:p>
            <a:endParaRPr kumimoji="1" lang="en-US" altLang="zh-TW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4C1DCAAA-5792-ECAE-1287-1CEA4E171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2177635"/>
            <a:ext cx="5939878" cy="3715899"/>
          </a:xfr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D9CF0B10-D8E8-616F-7C4A-F890E4674ECF}"/>
              </a:ext>
            </a:extLst>
          </p:cNvPr>
          <p:cNvSpPr/>
          <p:nvPr/>
        </p:nvSpPr>
        <p:spPr>
          <a:xfrm>
            <a:off x="1472590" y="2462523"/>
            <a:ext cx="4234148" cy="209321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BF84038-D851-9080-1EF9-02115A76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196" y="2177635"/>
            <a:ext cx="4630241" cy="139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3992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318</TotalTime>
  <Words>266</Words>
  <Application>Microsoft Macintosh PowerPoint</Application>
  <PresentationFormat>寬螢幕</PresentationFormat>
  <Paragraphs>58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STKaitiSC</vt:lpstr>
      <vt:lpstr>Calibri</vt:lpstr>
      <vt:lpstr>Franklin Gothic Book</vt:lpstr>
      <vt:lpstr>裁剪</vt:lpstr>
      <vt:lpstr>安裝Suricata</vt:lpstr>
      <vt:lpstr>下載Ubuntu</vt:lpstr>
      <vt:lpstr>開啟Ubuntu虛擬機</vt:lpstr>
      <vt:lpstr>開啟Terminal  </vt:lpstr>
      <vt:lpstr>修正Terminal無法打開   </vt:lpstr>
      <vt:lpstr>修正Terminal無法打開 </vt:lpstr>
      <vt:lpstr>修正Terminal無法打開 </vt:lpstr>
      <vt:lpstr>安裝Suricata</vt:lpstr>
      <vt:lpstr>安裝Suricata</vt:lpstr>
      <vt:lpstr>安裝Suricata</vt:lpstr>
      <vt:lpstr>安裝Suricata</vt:lpstr>
      <vt:lpstr>安裝Suricata</vt:lpstr>
      <vt:lpstr>安裝Suricata</vt:lpstr>
      <vt:lpstr>安裝Suricata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安裝Ubuntu</dc:title>
  <dc:creator>吳昕維</dc:creator>
  <cp:lastModifiedBy>吳昕維</cp:lastModifiedBy>
  <cp:revision>4</cp:revision>
  <dcterms:created xsi:type="dcterms:W3CDTF">2023-09-17T09:21:20Z</dcterms:created>
  <dcterms:modified xsi:type="dcterms:W3CDTF">2023-09-24T10:43:35Z</dcterms:modified>
</cp:coreProperties>
</file>