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0" r:id="rId3"/>
    <p:sldId id="257" r:id="rId4"/>
    <p:sldId id="258" r:id="rId5"/>
    <p:sldId id="274" r:id="rId6"/>
    <p:sldId id="272" r:id="rId7"/>
    <p:sldId id="273" r:id="rId8"/>
    <p:sldId id="275" r:id="rId9"/>
    <p:sldId id="263"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1pPr>
    <a:lvl2pPr marL="0" marR="0" indent="228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2pPr>
    <a:lvl3pPr marL="0" marR="0" indent="457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3pPr>
    <a:lvl4pPr marL="0" marR="0" indent="685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4pPr>
    <a:lvl5pPr marL="0" marR="0" indent="9144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5pPr>
    <a:lvl6pPr marL="0" marR="0" indent="11430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6pPr>
    <a:lvl7pPr marL="0" marR="0" indent="1371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7pPr>
    <a:lvl8pPr marL="0" marR="0" indent="1600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8pPr>
    <a:lvl9pPr marL="0" marR="0" indent="1828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FF"/>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p:restoredTop sz="94629"/>
  </p:normalViewPr>
  <p:slideViewPr>
    <p:cSldViewPr snapToGrid="0" snapToObjects="1">
      <p:cViewPr>
        <p:scale>
          <a:sx n="50" d="100"/>
          <a:sy n="50" d="100"/>
        </p:scale>
        <p:origin x="-954" y="-300"/>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17508496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Standart Slide">
    <p:spTree>
      <p:nvGrpSpPr>
        <p:cNvPr id="1" name=""/>
        <p:cNvGrpSpPr/>
        <p:nvPr/>
      </p:nvGrpSpPr>
      <p:grpSpPr>
        <a:xfrm>
          <a:off x="0" y="0"/>
          <a:ext cx="0" cy="0"/>
          <a:chOff x="0" y="0"/>
          <a:chExt cx="0" cy="0"/>
        </a:xfrm>
      </p:grpSpPr>
      <p:sp>
        <p:nvSpPr>
          <p:cNvPr id="2" name="직사각형 1"/>
          <p:cNvSpPr/>
          <p:nvPr userDrawn="1"/>
        </p:nvSpPr>
        <p:spPr>
          <a:xfrm>
            <a:off x="0" y="0"/>
            <a:ext cx="24384000" cy="13716000"/>
          </a:xfrm>
          <a:prstGeom prst="rect">
            <a:avLst/>
          </a:prstGeom>
          <a:solidFill>
            <a:schemeClr val="bg2">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3" name="직사각형 2"/>
          <p:cNvSpPr/>
          <p:nvPr userDrawn="1"/>
        </p:nvSpPr>
        <p:spPr>
          <a:xfrm>
            <a:off x="0" y="0"/>
            <a:ext cx="24384000" cy="13716000"/>
          </a:xfrm>
          <a:prstGeom prst="rect">
            <a:avLst/>
          </a:prstGeom>
          <a:solidFill>
            <a:schemeClr val="bg2">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0" name="Slide Number"/>
          <p:cNvSpPr txBox="1">
            <a:spLocks noGrp="1"/>
          </p:cNvSpPr>
          <p:nvPr>
            <p:ph type="sldNum" sz="quarter" idx="2"/>
          </p:nvPr>
        </p:nvSpPr>
        <p:spPr>
          <a:xfrm>
            <a:off x="21982695" y="12066786"/>
            <a:ext cx="924645" cy="508001"/>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with Photo">
    <p:spTree>
      <p:nvGrpSpPr>
        <p:cNvPr id="1" name=""/>
        <p:cNvGrpSpPr/>
        <p:nvPr/>
      </p:nvGrpSpPr>
      <p:grpSpPr>
        <a:xfrm>
          <a:off x="0" y="0"/>
          <a:ext cx="0" cy="0"/>
          <a:chOff x="0" y="0"/>
          <a:chExt cx="0" cy="0"/>
        </a:xfrm>
      </p:grpSpPr>
      <p:sp>
        <p:nvSpPr>
          <p:cNvPr id="19" name="직사각형 18"/>
          <p:cNvSpPr/>
          <p:nvPr userDrawn="1"/>
        </p:nvSpPr>
        <p:spPr>
          <a:xfrm>
            <a:off x="0" y="0"/>
            <a:ext cx="24384000" cy="13716000"/>
          </a:xfrm>
          <a:prstGeom prst="rect">
            <a:avLst/>
          </a:prstGeom>
          <a:solidFill>
            <a:schemeClr val="bg2">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
        <p:nvSpPr>
          <p:cNvPr id="3" name="Picture Placeholder 2"/>
          <p:cNvSpPr>
            <a:spLocks noGrp="1"/>
          </p:cNvSpPr>
          <p:nvPr>
            <p:ph type="pic" sz="quarter" idx="10"/>
          </p:nvPr>
        </p:nvSpPr>
        <p:spPr>
          <a:xfrm>
            <a:off x="4260276" y="4474521"/>
            <a:ext cx="2393950" cy="2393950"/>
          </a:xfrm>
        </p:spPr>
        <p:txBody>
          <a:bodyPr/>
          <a:lstStyle/>
          <a:p>
            <a:endParaRPr lang="en-US"/>
          </a:p>
        </p:txBody>
      </p:sp>
      <p:sp>
        <p:nvSpPr>
          <p:cNvPr id="6" name="Picture Placeholder 2"/>
          <p:cNvSpPr>
            <a:spLocks noGrp="1"/>
          </p:cNvSpPr>
          <p:nvPr>
            <p:ph type="pic" sz="quarter" idx="11"/>
          </p:nvPr>
        </p:nvSpPr>
        <p:spPr>
          <a:xfrm>
            <a:off x="7039145" y="4474521"/>
            <a:ext cx="2393950" cy="2393950"/>
          </a:xfrm>
        </p:spPr>
        <p:txBody>
          <a:bodyPr/>
          <a:lstStyle/>
          <a:p>
            <a:endParaRPr lang="en-US"/>
          </a:p>
        </p:txBody>
      </p:sp>
      <p:sp>
        <p:nvSpPr>
          <p:cNvPr id="7" name="Picture Placeholder 2"/>
          <p:cNvSpPr>
            <a:spLocks noGrp="1"/>
          </p:cNvSpPr>
          <p:nvPr>
            <p:ph type="pic" sz="quarter" idx="12"/>
          </p:nvPr>
        </p:nvSpPr>
        <p:spPr>
          <a:xfrm>
            <a:off x="9818014" y="4471340"/>
            <a:ext cx="2393950" cy="2393950"/>
          </a:xfrm>
        </p:spPr>
        <p:txBody>
          <a:bodyPr/>
          <a:lstStyle/>
          <a:p>
            <a:endParaRPr lang="en-US"/>
          </a:p>
        </p:txBody>
      </p:sp>
      <p:sp>
        <p:nvSpPr>
          <p:cNvPr id="8" name="Picture Placeholder 2"/>
          <p:cNvSpPr>
            <a:spLocks noGrp="1"/>
          </p:cNvSpPr>
          <p:nvPr>
            <p:ph type="pic" sz="quarter" idx="13"/>
          </p:nvPr>
        </p:nvSpPr>
        <p:spPr>
          <a:xfrm>
            <a:off x="12596883" y="4471340"/>
            <a:ext cx="2393950" cy="2393950"/>
          </a:xfrm>
        </p:spPr>
        <p:txBody>
          <a:bodyPr/>
          <a:lstStyle/>
          <a:p>
            <a:endParaRPr lang="en-US"/>
          </a:p>
        </p:txBody>
      </p:sp>
      <p:sp>
        <p:nvSpPr>
          <p:cNvPr id="9" name="Picture Placeholder 2"/>
          <p:cNvSpPr>
            <a:spLocks noGrp="1"/>
          </p:cNvSpPr>
          <p:nvPr>
            <p:ph type="pic" sz="quarter" idx="14"/>
          </p:nvPr>
        </p:nvSpPr>
        <p:spPr>
          <a:xfrm>
            <a:off x="15375752" y="4471340"/>
            <a:ext cx="2393950" cy="2393950"/>
          </a:xfrm>
        </p:spPr>
        <p:txBody>
          <a:bodyPr/>
          <a:lstStyle/>
          <a:p>
            <a:endParaRPr lang="en-US"/>
          </a:p>
        </p:txBody>
      </p:sp>
      <p:sp>
        <p:nvSpPr>
          <p:cNvPr id="10" name="Picture Placeholder 2"/>
          <p:cNvSpPr>
            <a:spLocks noGrp="1"/>
          </p:cNvSpPr>
          <p:nvPr>
            <p:ph type="pic" sz="quarter" idx="15"/>
          </p:nvPr>
        </p:nvSpPr>
        <p:spPr>
          <a:xfrm>
            <a:off x="18154621" y="4471340"/>
            <a:ext cx="2393950" cy="2393950"/>
          </a:xfrm>
        </p:spPr>
        <p:txBody>
          <a:bodyPr/>
          <a:lstStyle/>
          <a:p>
            <a:endParaRPr lang="en-US"/>
          </a:p>
        </p:txBody>
      </p:sp>
      <p:sp>
        <p:nvSpPr>
          <p:cNvPr id="11" name="Picture Placeholder 2"/>
          <p:cNvSpPr>
            <a:spLocks noGrp="1"/>
          </p:cNvSpPr>
          <p:nvPr>
            <p:ph type="pic" sz="quarter" idx="16"/>
          </p:nvPr>
        </p:nvSpPr>
        <p:spPr>
          <a:xfrm>
            <a:off x="4260276" y="7175568"/>
            <a:ext cx="2393950" cy="2393950"/>
          </a:xfrm>
        </p:spPr>
        <p:txBody>
          <a:bodyPr/>
          <a:lstStyle/>
          <a:p>
            <a:endParaRPr lang="en-US"/>
          </a:p>
        </p:txBody>
      </p:sp>
      <p:sp>
        <p:nvSpPr>
          <p:cNvPr id="14" name="Picture Placeholder 2"/>
          <p:cNvSpPr>
            <a:spLocks noGrp="1"/>
          </p:cNvSpPr>
          <p:nvPr>
            <p:ph type="pic" sz="quarter" idx="17"/>
          </p:nvPr>
        </p:nvSpPr>
        <p:spPr>
          <a:xfrm>
            <a:off x="7039145" y="7175568"/>
            <a:ext cx="2393950" cy="2393950"/>
          </a:xfrm>
        </p:spPr>
        <p:txBody>
          <a:bodyPr/>
          <a:lstStyle/>
          <a:p>
            <a:endParaRPr lang="en-US"/>
          </a:p>
        </p:txBody>
      </p:sp>
      <p:sp>
        <p:nvSpPr>
          <p:cNvPr id="15" name="Picture Placeholder 2"/>
          <p:cNvSpPr>
            <a:spLocks noGrp="1"/>
          </p:cNvSpPr>
          <p:nvPr>
            <p:ph type="pic" sz="quarter" idx="18"/>
          </p:nvPr>
        </p:nvSpPr>
        <p:spPr>
          <a:xfrm>
            <a:off x="9818014" y="7172387"/>
            <a:ext cx="2393950" cy="2393950"/>
          </a:xfrm>
        </p:spPr>
        <p:txBody>
          <a:bodyPr/>
          <a:lstStyle/>
          <a:p>
            <a:endParaRPr lang="en-US"/>
          </a:p>
        </p:txBody>
      </p:sp>
      <p:sp>
        <p:nvSpPr>
          <p:cNvPr id="16" name="Picture Placeholder 2"/>
          <p:cNvSpPr>
            <a:spLocks noGrp="1"/>
          </p:cNvSpPr>
          <p:nvPr>
            <p:ph type="pic" sz="quarter" idx="19"/>
          </p:nvPr>
        </p:nvSpPr>
        <p:spPr>
          <a:xfrm>
            <a:off x="12596883" y="7172387"/>
            <a:ext cx="2393950" cy="2393950"/>
          </a:xfrm>
        </p:spPr>
        <p:txBody>
          <a:bodyPr/>
          <a:lstStyle/>
          <a:p>
            <a:endParaRPr lang="en-US"/>
          </a:p>
        </p:txBody>
      </p:sp>
      <p:sp>
        <p:nvSpPr>
          <p:cNvPr id="17" name="Picture Placeholder 2"/>
          <p:cNvSpPr>
            <a:spLocks noGrp="1"/>
          </p:cNvSpPr>
          <p:nvPr>
            <p:ph type="pic" sz="quarter" idx="20"/>
          </p:nvPr>
        </p:nvSpPr>
        <p:spPr>
          <a:xfrm>
            <a:off x="15375752" y="7172387"/>
            <a:ext cx="2393950" cy="2393950"/>
          </a:xfrm>
        </p:spPr>
        <p:txBody>
          <a:bodyPr/>
          <a:lstStyle/>
          <a:p>
            <a:endParaRPr lang="en-US"/>
          </a:p>
        </p:txBody>
      </p:sp>
      <p:sp>
        <p:nvSpPr>
          <p:cNvPr id="18" name="Picture Placeholder 2"/>
          <p:cNvSpPr>
            <a:spLocks noGrp="1"/>
          </p:cNvSpPr>
          <p:nvPr>
            <p:ph type="pic" sz="quarter" idx="21"/>
          </p:nvPr>
        </p:nvSpPr>
        <p:spPr>
          <a:xfrm>
            <a:off x="18154621" y="7172387"/>
            <a:ext cx="2393950" cy="2393950"/>
          </a:xfrm>
        </p:spPr>
        <p:txBody>
          <a:bodyPr/>
          <a:lstStyle/>
          <a:p>
            <a:endParaRPr lang="en-US"/>
          </a:p>
        </p:txBody>
      </p:sp>
    </p:spTree>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직사각형 5"/>
          <p:cNvSpPr/>
          <p:nvPr userDrawn="1"/>
        </p:nvSpPr>
        <p:spPr>
          <a:xfrm>
            <a:off x="0" y="0"/>
            <a:ext cx="24384000" cy="13716000"/>
          </a:xfrm>
          <a:prstGeom prst="rect">
            <a:avLst/>
          </a:prstGeom>
          <a:solidFill>
            <a:schemeClr val="bg2">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 name="Slide Number"/>
          <p:cNvSpPr txBox="1">
            <a:spLocks noGrp="1"/>
          </p:cNvSpPr>
          <p:nvPr>
            <p:ph type="sldNum" sz="quarter" idx="2"/>
          </p:nvPr>
        </p:nvSpPr>
        <p:spPr>
          <a:xfrm>
            <a:off x="22147795" y="11965186"/>
            <a:ext cx="924645" cy="508001"/>
          </a:xfrm>
          <a:prstGeom prst="rect">
            <a:avLst/>
          </a:prstGeom>
          <a:ln w="12700">
            <a:miter lim="400000"/>
          </a:ln>
        </p:spPr>
        <p:txBody>
          <a:bodyPr lIns="50800" tIns="50800" rIns="50800" bIns="50800">
            <a:spAutoFit/>
          </a:bodyPr>
          <a:lstStyle>
            <a:lvl1pPr algn="ctr">
              <a:lnSpc>
                <a:spcPct val="100000"/>
              </a:lnSpc>
              <a:defRPr sz="2400" baseline="0">
                <a:solidFill>
                  <a:srgbClr val="3F4347"/>
                </a:solidFill>
                <a:latin typeface="Roboto Bold"/>
                <a:ea typeface="Roboto Bold"/>
                <a:cs typeface="Roboto Bold"/>
                <a:sym typeface="Roboto Bold"/>
              </a:defRPr>
            </a:lvl1pPr>
          </a:lstStyle>
          <a:p>
            <a:fld id="{86CB4B4D-7CA3-9044-876B-883B54F8677D}" type="slidenum">
              <a:t>‹#›</a:t>
            </a:fld>
            <a:endParaRPr/>
          </a:p>
        </p:txBody>
      </p:sp>
      <p:sp>
        <p:nvSpPr>
          <p:cNvPr id="3" name="Title Text"/>
          <p:cNvSpPr txBox="1">
            <a:spLocks noGrp="1"/>
          </p:cNvSpPr>
          <p:nvPr>
            <p:ph type="title"/>
          </p:nvPr>
        </p:nvSpPr>
        <p:spPr>
          <a:xfrm>
            <a:off x="1689100" y="1350488"/>
            <a:ext cx="21005800" cy="2286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4" name="Triangle"/>
          <p:cNvSpPr/>
          <p:nvPr/>
        </p:nvSpPr>
        <p:spPr>
          <a:xfrm rot="10800000">
            <a:off x="23075346" y="11965186"/>
            <a:ext cx="254891" cy="508001"/>
          </a:xfrm>
          <a:custGeom>
            <a:avLst/>
            <a:gdLst/>
            <a:ahLst/>
            <a:cxnLst>
              <a:cxn ang="0">
                <a:pos x="wd2" y="hd2"/>
              </a:cxn>
              <a:cxn ang="5400000">
                <a:pos x="wd2" y="hd2"/>
              </a:cxn>
              <a:cxn ang="10800000">
                <a:pos x="wd2" y="hd2"/>
              </a:cxn>
              <a:cxn ang="16200000">
                <a:pos x="wd2" y="hd2"/>
              </a:cxn>
            </a:cxnLst>
            <a:rect l="0" t="0" r="r" b="b"/>
            <a:pathLst>
              <a:path w="21600" h="21600" extrusionOk="0">
                <a:moveTo>
                  <a:pt x="21468" y="0"/>
                </a:moveTo>
                <a:lnTo>
                  <a:pt x="21600" y="21600"/>
                </a:lnTo>
                <a:lnTo>
                  <a:pt x="0" y="10766"/>
                </a:lnTo>
                <a:lnTo>
                  <a:pt x="21468" y="0"/>
                </a:lnTo>
                <a:close/>
              </a:path>
            </a:pathLst>
          </a:custGeom>
          <a:solidFill>
            <a:srgbClr val="4B90C2"/>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5"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spd="med"/>
  <p:timing>
    <p:tnLst>
      <p:par>
        <p:cTn id="1" dur="indefinite" restart="never" nodeType="tmRoot"/>
      </p:par>
    </p:tnLst>
  </p:timing>
  <p:txStyles>
    <p:title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p:titleStyle>
    <p:bodyStyle>
      <a:lvl1pPr marL="34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1pPr>
      <a:lvl2pPr marL="976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2pPr>
      <a:lvl3pPr marL="161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3pPr>
      <a:lvl4pPr marL="2246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4pPr>
      <a:lvl5pPr marL="288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5pPr>
      <a:lvl6pPr marL="3516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6pPr>
      <a:lvl7pPr marL="4151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7pPr>
      <a:lvl8pPr marL="4786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8pPr>
      <a:lvl9pPr marL="5421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riangle"/>
          <p:cNvSpPr/>
          <p:nvPr/>
        </p:nvSpPr>
        <p:spPr>
          <a:xfrm>
            <a:off x="-35918" y="-52355"/>
            <a:ext cx="10816168" cy="108781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47"/>
                </a:lnTo>
                <a:lnTo>
                  <a:pt x="54" y="0"/>
                </a:lnTo>
                <a:lnTo>
                  <a:pt x="0" y="21600"/>
                </a:lnTo>
                <a:close/>
              </a:path>
            </a:pathLst>
          </a:custGeom>
          <a:solidFill>
            <a:srgbClr val="EBEBEB"/>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0" name="Shape"/>
          <p:cNvSpPr/>
          <p:nvPr/>
        </p:nvSpPr>
        <p:spPr>
          <a:xfrm>
            <a:off x="-5223" y="-21311"/>
            <a:ext cx="7960864" cy="6862589"/>
          </a:xfrm>
          <a:custGeom>
            <a:avLst/>
            <a:gdLst/>
            <a:ahLst/>
            <a:cxnLst>
              <a:cxn ang="0">
                <a:pos x="wd2" y="hd2"/>
              </a:cxn>
              <a:cxn ang="5400000">
                <a:pos x="wd2" y="hd2"/>
              </a:cxn>
              <a:cxn ang="10800000">
                <a:pos x="wd2" y="hd2"/>
              </a:cxn>
              <a:cxn ang="16200000">
                <a:pos x="wd2" y="hd2"/>
              </a:cxn>
            </a:cxnLst>
            <a:rect l="0" t="0" r="r" b="b"/>
            <a:pathLst>
              <a:path w="21600" h="21600" extrusionOk="0">
                <a:moveTo>
                  <a:pt x="13877" y="18"/>
                </a:moveTo>
                <a:lnTo>
                  <a:pt x="21600" y="8941"/>
                </a:lnTo>
                <a:lnTo>
                  <a:pt x="10631" y="21600"/>
                </a:lnTo>
                <a:lnTo>
                  <a:pt x="0" y="9268"/>
                </a:lnTo>
                <a:lnTo>
                  <a:pt x="0" y="0"/>
                </a:lnTo>
                <a:lnTo>
                  <a:pt x="13877" y="18"/>
                </a:lnTo>
                <a:close/>
              </a:path>
            </a:pathLst>
          </a:custGeom>
          <a:solidFill>
            <a:srgbClr val="5AA4DA"/>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1" name="Shape"/>
          <p:cNvSpPr/>
          <p:nvPr/>
        </p:nvSpPr>
        <p:spPr>
          <a:xfrm>
            <a:off x="-27980" y="6835584"/>
            <a:ext cx="8005580" cy="6921857"/>
          </a:xfrm>
          <a:custGeom>
            <a:avLst/>
            <a:gdLst/>
            <a:ahLst/>
            <a:cxnLst>
              <a:cxn ang="0">
                <a:pos x="wd2" y="hd2"/>
              </a:cxn>
              <a:cxn ang="5400000">
                <a:pos x="wd2" y="hd2"/>
              </a:cxn>
              <a:cxn ang="10800000">
                <a:pos x="wd2" y="hd2"/>
              </a:cxn>
              <a:cxn ang="16200000">
                <a:pos x="wd2" y="hd2"/>
              </a:cxn>
            </a:cxnLst>
            <a:rect l="0" t="0" r="r" b="b"/>
            <a:pathLst>
              <a:path w="21600" h="21600" extrusionOk="0">
                <a:moveTo>
                  <a:pt x="0" y="12392"/>
                </a:moveTo>
                <a:lnTo>
                  <a:pt x="10635" y="0"/>
                </a:lnTo>
                <a:lnTo>
                  <a:pt x="21600" y="12710"/>
                </a:lnTo>
                <a:lnTo>
                  <a:pt x="13715" y="21600"/>
                </a:lnTo>
                <a:lnTo>
                  <a:pt x="19" y="21600"/>
                </a:lnTo>
                <a:lnTo>
                  <a:pt x="0" y="12392"/>
                </a:lnTo>
                <a:close/>
              </a:path>
            </a:pathLst>
          </a:custGeom>
          <a:solidFill>
            <a:srgbClr val="3E4D61"/>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2" name="Triangle"/>
          <p:cNvSpPr/>
          <p:nvPr/>
        </p:nvSpPr>
        <p:spPr>
          <a:xfrm>
            <a:off x="3907383" y="2803987"/>
            <a:ext cx="4064745" cy="8101119"/>
          </a:xfrm>
          <a:custGeom>
            <a:avLst/>
            <a:gdLst/>
            <a:ahLst/>
            <a:cxnLst>
              <a:cxn ang="0">
                <a:pos x="wd2" y="hd2"/>
              </a:cxn>
              <a:cxn ang="5400000">
                <a:pos x="wd2" y="hd2"/>
              </a:cxn>
              <a:cxn ang="10800000">
                <a:pos x="wd2" y="hd2"/>
              </a:cxn>
              <a:cxn ang="16200000">
                <a:pos x="wd2" y="hd2"/>
              </a:cxn>
            </a:cxnLst>
            <a:rect l="0" t="0" r="r" b="b"/>
            <a:pathLst>
              <a:path w="21600" h="21600" extrusionOk="0">
                <a:moveTo>
                  <a:pt x="21468" y="0"/>
                </a:moveTo>
                <a:lnTo>
                  <a:pt x="21600" y="21600"/>
                </a:lnTo>
                <a:lnTo>
                  <a:pt x="0" y="10766"/>
                </a:lnTo>
                <a:lnTo>
                  <a:pt x="21468" y="0"/>
                </a:lnTo>
                <a:close/>
              </a:path>
            </a:pathLst>
          </a:custGeom>
          <a:solidFill>
            <a:srgbClr val="4B90C2"/>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3" name="Triangle"/>
          <p:cNvSpPr/>
          <p:nvPr/>
        </p:nvSpPr>
        <p:spPr>
          <a:xfrm>
            <a:off x="4981241" y="10887670"/>
            <a:ext cx="5902589" cy="2945041"/>
          </a:xfrm>
          <a:custGeom>
            <a:avLst/>
            <a:gdLst/>
            <a:ahLst/>
            <a:cxnLst>
              <a:cxn ang="0">
                <a:pos x="wd2" y="hd2"/>
              </a:cxn>
              <a:cxn ang="5400000">
                <a:pos x="wd2" y="hd2"/>
              </a:cxn>
              <a:cxn ang="10800000">
                <a:pos x="wd2" y="hd2"/>
              </a:cxn>
              <a:cxn ang="16200000">
                <a:pos x="wd2" y="hd2"/>
              </a:cxn>
            </a:cxnLst>
            <a:rect l="0" t="0" r="r" b="b"/>
            <a:pathLst>
              <a:path w="21600" h="21600" extrusionOk="0">
                <a:moveTo>
                  <a:pt x="10905" y="0"/>
                </a:moveTo>
                <a:lnTo>
                  <a:pt x="21600" y="21600"/>
                </a:lnTo>
                <a:lnTo>
                  <a:pt x="0" y="21529"/>
                </a:lnTo>
                <a:lnTo>
                  <a:pt x="10905" y="0"/>
                </a:lnTo>
                <a:close/>
              </a:path>
            </a:pathLst>
          </a:custGeom>
          <a:solidFill>
            <a:srgbClr val="C1C4C7"/>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4" name="Triangle"/>
          <p:cNvSpPr/>
          <p:nvPr/>
        </p:nvSpPr>
        <p:spPr>
          <a:xfrm rot="13500000">
            <a:off x="6262770" y="2167484"/>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46971"/>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5" name="Triangle"/>
          <p:cNvSpPr/>
          <p:nvPr/>
        </p:nvSpPr>
        <p:spPr>
          <a:xfrm rot="13500000">
            <a:off x="5303774" y="3108981"/>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6" name="Triangle"/>
          <p:cNvSpPr/>
          <p:nvPr/>
        </p:nvSpPr>
        <p:spPr>
          <a:xfrm rot="13500000">
            <a:off x="5303774" y="123367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7" name="Triangle"/>
          <p:cNvSpPr/>
          <p:nvPr/>
        </p:nvSpPr>
        <p:spPr>
          <a:xfrm rot="13500000">
            <a:off x="4368834" y="4046633"/>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8" name="Triangle"/>
          <p:cNvSpPr/>
          <p:nvPr/>
        </p:nvSpPr>
        <p:spPr>
          <a:xfrm rot="13500000">
            <a:off x="4368834" y="2171328"/>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9" name="Triangle"/>
          <p:cNvSpPr/>
          <p:nvPr/>
        </p:nvSpPr>
        <p:spPr>
          <a:xfrm rot="13500000">
            <a:off x="4368834" y="32060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0" name="Triangle"/>
          <p:cNvSpPr/>
          <p:nvPr/>
        </p:nvSpPr>
        <p:spPr>
          <a:xfrm rot="13500000">
            <a:off x="3433893" y="4971994"/>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1" name="Triangle"/>
          <p:cNvSpPr/>
          <p:nvPr/>
        </p:nvSpPr>
        <p:spPr>
          <a:xfrm rot="13500000">
            <a:off x="3433893" y="3096689"/>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2" name="Triangle"/>
          <p:cNvSpPr/>
          <p:nvPr/>
        </p:nvSpPr>
        <p:spPr>
          <a:xfrm rot="13500000">
            <a:off x="3433893" y="1245967"/>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3" name="Triangle"/>
          <p:cNvSpPr/>
          <p:nvPr/>
        </p:nvSpPr>
        <p:spPr>
          <a:xfrm rot="13500000">
            <a:off x="3433893" y="-60475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4" name="Triangle"/>
          <p:cNvSpPr/>
          <p:nvPr/>
        </p:nvSpPr>
        <p:spPr>
          <a:xfrm rot="13500000">
            <a:off x="2474898" y="4034342"/>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5" name="Triangle"/>
          <p:cNvSpPr/>
          <p:nvPr/>
        </p:nvSpPr>
        <p:spPr>
          <a:xfrm rot="13500000">
            <a:off x="2474898" y="2159037"/>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6" name="Triangle"/>
          <p:cNvSpPr/>
          <p:nvPr/>
        </p:nvSpPr>
        <p:spPr>
          <a:xfrm rot="13500000">
            <a:off x="2474898" y="30831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7" name="Triangle"/>
          <p:cNvSpPr/>
          <p:nvPr/>
        </p:nvSpPr>
        <p:spPr>
          <a:xfrm rot="13500000">
            <a:off x="1515902" y="3108981"/>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8" name="Triangle"/>
          <p:cNvSpPr/>
          <p:nvPr/>
        </p:nvSpPr>
        <p:spPr>
          <a:xfrm rot="13500000">
            <a:off x="1515902" y="123367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9" name="Triangle"/>
          <p:cNvSpPr/>
          <p:nvPr/>
        </p:nvSpPr>
        <p:spPr>
          <a:xfrm rot="13500000">
            <a:off x="1515902" y="-61704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0" name="Triangle"/>
          <p:cNvSpPr/>
          <p:nvPr/>
        </p:nvSpPr>
        <p:spPr>
          <a:xfrm rot="13500000">
            <a:off x="579617" y="2158220"/>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1" name="Triangle"/>
          <p:cNvSpPr/>
          <p:nvPr/>
        </p:nvSpPr>
        <p:spPr>
          <a:xfrm rot="13500000">
            <a:off x="579617" y="28291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2" name="Triangle"/>
          <p:cNvSpPr/>
          <p:nvPr/>
        </p:nvSpPr>
        <p:spPr>
          <a:xfrm rot="13500000">
            <a:off x="-402090" y="125907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3" name="Triangle"/>
          <p:cNvSpPr/>
          <p:nvPr/>
        </p:nvSpPr>
        <p:spPr>
          <a:xfrm rot="13500000">
            <a:off x="-402090" y="-57894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4" name="Company…"/>
          <p:cNvSpPr txBox="1">
            <a:spLocks noGrp="1"/>
          </p:cNvSpPr>
          <p:nvPr>
            <p:ph type="title" idx="4294967295"/>
          </p:nvPr>
        </p:nvSpPr>
        <p:spPr>
          <a:xfrm>
            <a:off x="12042194" y="4014742"/>
            <a:ext cx="10358018" cy="5476910"/>
          </a:xfrm>
          <a:prstGeom prst="rect">
            <a:avLst/>
          </a:prstGeom>
        </p:spPr>
        <p:txBody>
          <a:bodyPr/>
          <a:lstStyle/>
          <a:p>
            <a:r>
              <a:rPr lang="ko-KR" altLang="en-US" smtClean="0">
                <a:latin typeface="배달의민족 한나체 Air" panose="020B0600000101010101" pitchFamily="50" charset="-127"/>
                <a:ea typeface="배달의민족 한나체 Air" panose="020B0600000101010101" pitchFamily="50" charset="-127"/>
              </a:rPr>
              <a:t>잡았다 요놈</a:t>
            </a:r>
            <a:endParaRPr dirty="0">
              <a:latin typeface="배달의민족 한나체 Air" panose="020B0600000101010101" pitchFamily="50" charset="-127"/>
              <a:ea typeface="배달의민족 한나체 Air" panose="020B0600000101010101" pitchFamily="50" charset="-127"/>
            </a:endParaRPr>
          </a:p>
        </p:txBody>
      </p:sp>
      <p:sp>
        <p:nvSpPr>
          <p:cNvPr id="55" name="PowerPoint and Keynote Template…"/>
          <p:cNvSpPr txBox="1"/>
          <p:nvPr/>
        </p:nvSpPr>
        <p:spPr>
          <a:xfrm>
            <a:off x="12067594" y="10136834"/>
            <a:ext cx="8866486" cy="4719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nSpc>
                <a:spcPct val="100000"/>
              </a:lnSpc>
            </a:pPr>
            <a:endParaRPr sz="3600" dirty="0">
              <a:solidFill>
                <a:schemeClr val="tx1">
                  <a:lumMod val="75000"/>
                </a:schemeClr>
              </a:solidFill>
            </a:endParaRPr>
          </a:p>
        </p:txBody>
      </p:sp>
      <p:sp>
        <p:nvSpPr>
          <p:cNvPr id="56" name="Line"/>
          <p:cNvSpPr/>
          <p:nvPr/>
        </p:nvSpPr>
        <p:spPr>
          <a:xfrm>
            <a:off x="12105694" y="9657323"/>
            <a:ext cx="7221656" cy="1"/>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2" name="TextBox 1"/>
          <p:cNvSpPr txBox="1"/>
          <p:nvPr/>
        </p:nvSpPr>
        <p:spPr>
          <a:xfrm>
            <a:off x="12135884" y="10040683"/>
            <a:ext cx="7393087" cy="389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70000"/>
              </a:lnSpc>
              <a:spcBef>
                <a:spcPts val="0"/>
              </a:spcBef>
              <a:spcAft>
                <a:spcPts val="0"/>
              </a:spcAft>
              <a:buClrTx/>
              <a:buSzTx/>
              <a:buFontTx/>
              <a:buNone/>
              <a:tabLst/>
            </a:pPr>
            <a:r>
              <a:rPr lang="ko-KR" altLang="en-US" sz="4000" dirty="0" smtClean="0"/>
              <a:t>최민준</a:t>
            </a:r>
            <a:r>
              <a:rPr lang="en-US" altLang="ko-KR" sz="4000" dirty="0" smtClean="0"/>
              <a:t>,</a:t>
            </a:r>
            <a:r>
              <a:rPr lang="ko-KR" altLang="en-US" sz="4000" dirty="0" smtClean="0"/>
              <a:t>오태현</a:t>
            </a:r>
            <a:r>
              <a:rPr lang="en-US" altLang="ko-KR" sz="4000" dirty="0" smtClean="0"/>
              <a:t>,</a:t>
            </a:r>
            <a:r>
              <a:rPr lang="ko-KR" altLang="en-US" sz="4000" dirty="0" smtClean="0"/>
              <a:t>심재현</a:t>
            </a:r>
            <a:endParaRPr kumimoji="0" lang="ko-KR" altLang="en-US" sz="4000" b="0" i="0" u="none" strike="noStrike" cap="none" spc="0" normalizeH="0" baseline="42857" dirty="0">
              <a:ln>
                <a:noFill/>
              </a:ln>
              <a:solidFill>
                <a:srgbClr val="91969D"/>
              </a:solidFill>
              <a:effectLst/>
              <a:uFillTx/>
              <a:sym typeface="Roboto Regular"/>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Line"/>
          <p:cNvSpPr/>
          <p:nvPr/>
        </p:nvSpPr>
        <p:spPr>
          <a:xfrm>
            <a:off x="16547912" y="1579780"/>
            <a:ext cx="4170914" cy="10222550"/>
          </a:xfrm>
          <a:custGeom>
            <a:avLst/>
            <a:gdLst/>
            <a:ahLst/>
            <a:cxnLst>
              <a:cxn ang="0">
                <a:pos x="wd2" y="hd2"/>
              </a:cxn>
              <a:cxn ang="5400000">
                <a:pos x="wd2" y="hd2"/>
              </a:cxn>
              <a:cxn ang="10800000">
                <a:pos x="wd2" y="hd2"/>
              </a:cxn>
              <a:cxn ang="16200000">
                <a:pos x="wd2" y="hd2"/>
              </a:cxn>
            </a:cxnLst>
            <a:rect l="0" t="0" r="r" b="b"/>
            <a:pathLst>
              <a:path w="19591" h="21600" extrusionOk="0">
                <a:moveTo>
                  <a:pt x="19591" y="0"/>
                </a:moveTo>
                <a:cubicBezTo>
                  <a:pt x="10542" y="1165"/>
                  <a:pt x="3494" y="4366"/>
                  <a:pt x="990" y="8447"/>
                </a:cubicBezTo>
                <a:cubicBezTo>
                  <a:pt x="-2009" y="13336"/>
                  <a:pt x="1942" y="18552"/>
                  <a:pt x="10953" y="21600"/>
                </a:cubicBezTo>
              </a:path>
            </a:pathLst>
          </a:custGeom>
          <a:ln w="50800">
            <a:solidFill>
              <a:srgbClr val="FFFFFF"/>
            </a:solidFill>
            <a:miter lim="400000"/>
            <a:tailEnd type="triangl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148" name="Circle"/>
          <p:cNvSpPr/>
          <p:nvPr/>
        </p:nvSpPr>
        <p:spPr>
          <a:xfrm>
            <a:off x="16355537" y="3931768"/>
            <a:ext cx="1635070" cy="1620404"/>
          </a:xfrm>
          <a:prstGeom prst="ellipse">
            <a:avLst/>
          </a:prstGeom>
          <a:solidFill>
            <a:schemeClr val="tx2">
              <a:lumMod val="50000"/>
            </a:scheme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2" name="타원 1"/>
          <p:cNvSpPr/>
          <p:nvPr/>
        </p:nvSpPr>
        <p:spPr>
          <a:xfrm>
            <a:off x="18203775" y="3125110"/>
            <a:ext cx="8038901" cy="759983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12700" cap="flat">
            <a:noFill/>
            <a:miter lim="400000"/>
          </a:ln>
          <a:effectLst>
            <a:outerShdw blurRad="38100" dist="25400" dir="5400000" rotWithShape="0">
              <a:srgbClr val="000000">
                <a:alpha val="50000"/>
              </a:srgbClr>
            </a:outerShdw>
            <a:softEdge rad="317500"/>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 name="AutoShape 7" descr="Circuit free icon"/>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5" name="AutoShape 9" descr="Circuit free icon"/>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6" name="AutoShape 11" descr="Circuit free icon"/>
          <p:cNvSpPr>
            <a:spLocks noChangeAspect="1" noChangeArrowheads="1"/>
          </p:cNvSpPr>
          <p:nvPr/>
        </p:nvSpPr>
        <p:spPr bwMode="auto">
          <a:xfrm>
            <a:off x="4730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15" descr="Circuit free icon"/>
          <p:cNvSpPr>
            <a:spLocks noChangeAspect="1" noChangeArrowheads="1"/>
          </p:cNvSpPr>
          <p:nvPr/>
        </p:nvSpPr>
        <p:spPr bwMode="auto">
          <a:xfrm>
            <a:off x="7778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46" name="Circle"/>
          <p:cNvSpPr/>
          <p:nvPr/>
        </p:nvSpPr>
        <p:spPr>
          <a:xfrm>
            <a:off x="17746338" y="2037269"/>
            <a:ext cx="1645508" cy="1545017"/>
          </a:xfrm>
          <a:prstGeom prst="ellipse">
            <a:avLst/>
          </a:prstGeom>
          <a:solidFill>
            <a:srgbClr val="3E4D61"/>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59" name="Lorem ipsum dolor sit adipiscing elit, sed do incididunt ut labore et dolore magna."/>
          <p:cNvSpPr txBox="1"/>
          <p:nvPr/>
        </p:nvSpPr>
        <p:spPr>
          <a:xfrm>
            <a:off x="13305271" y="2388615"/>
            <a:ext cx="4079116" cy="51296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gn="r"/>
          </a:lstStyle>
          <a:p>
            <a:pPr>
              <a:lnSpc>
                <a:spcPct val="100000"/>
              </a:lnSpc>
            </a:pPr>
            <a:endParaRPr sz="4000" dirty="0"/>
          </a:p>
        </p:txBody>
      </p:sp>
      <p:pic>
        <p:nvPicPr>
          <p:cNvPr id="1029" name="Picture 5" descr="Decision premium icon"/>
          <p:cNvPicPr>
            <a:picLocks noChangeAspect="1" noChangeArrowheads="1"/>
          </p:cNvPicPr>
          <p:nvPr/>
        </p:nvPicPr>
        <p:blipFill>
          <a:blip r:embed="rId3" cstate="print">
            <a:clrChange>
              <a:clrFrom>
                <a:srgbClr val="000000">
                  <a:alpha val="5098"/>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6600266" y="4067374"/>
            <a:ext cx="1190863" cy="11908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649350" y="2879126"/>
            <a:ext cx="3086101" cy="5765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70000"/>
              </a:lnSpc>
              <a:spcBef>
                <a:spcPts val="0"/>
              </a:spcBef>
              <a:spcAft>
                <a:spcPts val="0"/>
              </a:spcAft>
              <a:buClrTx/>
              <a:buSzTx/>
              <a:buFontTx/>
              <a:buNone/>
              <a:tabLst/>
            </a:pPr>
            <a:r>
              <a:rPr kumimoji="0" lang="en-US" altLang="ko-KR" sz="6600" b="0" i="0" u="none" strike="noStrike" cap="none" spc="0" normalizeH="0" baseline="42857" dirty="0" smtClean="0">
                <a:ln>
                  <a:noFill/>
                </a:ln>
                <a:solidFill>
                  <a:schemeClr val="bg2"/>
                </a:solidFill>
                <a:effectLst/>
                <a:uFillTx/>
                <a:latin typeface="나눔바른고딕" panose="020B0603020101020101" pitchFamily="50" charset="-127"/>
                <a:ea typeface="나눔바른고딕" panose="020B0603020101020101" pitchFamily="50" charset="-127"/>
                <a:sym typeface="Roboto Regular"/>
              </a:rPr>
              <a:t>1.</a:t>
            </a:r>
            <a:r>
              <a:rPr kumimoji="0" lang="ko-KR" altLang="en-US" sz="6600" b="0" i="0" u="none" strike="noStrike" cap="none" spc="0" normalizeH="0" baseline="42857" dirty="0" smtClean="0">
                <a:ln>
                  <a:noFill/>
                </a:ln>
                <a:solidFill>
                  <a:schemeClr val="bg2"/>
                </a:solidFill>
                <a:effectLst/>
                <a:uFillTx/>
                <a:latin typeface="나눔바른고딕" panose="020B0603020101020101" pitchFamily="50" charset="-127"/>
                <a:ea typeface="나눔바른고딕" panose="020B0603020101020101" pitchFamily="50" charset="-127"/>
                <a:sym typeface="Roboto Regular"/>
              </a:rPr>
              <a:t>제작 </a:t>
            </a:r>
            <a:r>
              <a:rPr lang="ko-KR" altLang="en-US" sz="6600" dirty="0" smtClean="0">
                <a:solidFill>
                  <a:schemeClr val="bg2"/>
                </a:solidFill>
                <a:latin typeface="나눔바른고딕" panose="020B0603020101020101" pitchFamily="50" charset="-127"/>
                <a:ea typeface="나눔바른고딕" panose="020B0603020101020101" pitchFamily="50" charset="-127"/>
              </a:rPr>
              <a:t>목</a:t>
            </a:r>
            <a:r>
              <a:rPr lang="ko-KR" altLang="en-US" sz="6600" dirty="0">
                <a:solidFill>
                  <a:schemeClr val="bg2"/>
                </a:solidFill>
                <a:latin typeface="나눔바른고딕" panose="020B0603020101020101" pitchFamily="50" charset="-127"/>
                <a:ea typeface="나눔바른고딕" panose="020B0603020101020101" pitchFamily="50" charset="-127"/>
              </a:rPr>
              <a:t>표</a:t>
            </a:r>
            <a:endParaRPr kumimoji="0" lang="ko-KR" altLang="en-US" sz="6600" b="0" i="0" u="none" strike="noStrike" cap="none" spc="0" normalizeH="0" baseline="42857" dirty="0">
              <a:ln>
                <a:noFill/>
              </a:ln>
              <a:solidFill>
                <a:schemeClr val="bg2"/>
              </a:solidFill>
              <a:effectLst/>
              <a:uFillTx/>
              <a:latin typeface="나눔바른고딕" panose="020B0603020101020101" pitchFamily="50" charset="-127"/>
              <a:ea typeface="나눔바른고딕" panose="020B0603020101020101" pitchFamily="50" charset="-127"/>
              <a:sym typeface="Roboto Regular"/>
            </a:endParaRPr>
          </a:p>
        </p:txBody>
      </p:sp>
      <p:sp>
        <p:nvSpPr>
          <p:cNvPr id="150" name="Circle"/>
          <p:cNvSpPr/>
          <p:nvPr/>
        </p:nvSpPr>
        <p:spPr>
          <a:xfrm>
            <a:off x="15645918" y="6278499"/>
            <a:ext cx="1704999" cy="1630497"/>
          </a:xfrm>
          <a:prstGeom prst="ellipse">
            <a:avLst/>
          </a:prstGeom>
          <a:solidFill>
            <a:srgbClr val="3E4D61"/>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pic>
        <p:nvPicPr>
          <p:cNvPr id="1040" name="Picture 16"/>
          <p:cNvPicPr>
            <a:picLocks noChangeAspect="1" noChangeArrowheads="1"/>
          </p:cNvPicPr>
          <p:nvPr/>
        </p:nvPicPr>
        <p:blipFill>
          <a:blip r:embed="rId4">
            <a:clrChange>
              <a:clrFrom>
                <a:srgbClr val="F8FAFB"/>
              </a:clrFrom>
              <a:clrTo>
                <a:srgbClr val="F8FAFB">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5746507" y="6425460"/>
            <a:ext cx="1503819" cy="1493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p:cNvSpPr txBox="1"/>
          <p:nvPr/>
        </p:nvSpPr>
        <p:spPr>
          <a:xfrm>
            <a:off x="12534244" y="7369673"/>
            <a:ext cx="3086101" cy="5765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70000"/>
              </a:lnSpc>
              <a:spcBef>
                <a:spcPts val="0"/>
              </a:spcBef>
              <a:spcAft>
                <a:spcPts val="0"/>
              </a:spcAft>
              <a:buClrTx/>
              <a:buSzTx/>
              <a:buFontTx/>
              <a:buNone/>
              <a:tabLst/>
            </a:pPr>
            <a:r>
              <a:rPr kumimoji="0" lang="en-US" altLang="ko-KR" sz="6600" b="0" i="0" u="none" strike="noStrike" cap="none" spc="0" normalizeH="0" baseline="42857" dirty="0" smtClean="0">
                <a:ln>
                  <a:noFill/>
                </a:ln>
                <a:solidFill>
                  <a:schemeClr val="bg2"/>
                </a:solidFill>
                <a:effectLst/>
                <a:uFillTx/>
                <a:latin typeface="나눔바른고딕" panose="020B0603020101020101" pitchFamily="50" charset="-127"/>
                <a:ea typeface="나눔바른고딕" panose="020B0603020101020101" pitchFamily="50" charset="-127"/>
                <a:sym typeface="Roboto Regular"/>
              </a:rPr>
              <a:t>3. </a:t>
            </a:r>
            <a:r>
              <a:rPr kumimoji="0" lang="ko-KR" altLang="en-US" sz="6600" b="0" i="0" u="none" strike="noStrike" cap="none" spc="0" normalizeH="0" baseline="42857" dirty="0" smtClean="0">
                <a:ln>
                  <a:noFill/>
                </a:ln>
                <a:solidFill>
                  <a:schemeClr val="bg2"/>
                </a:solidFill>
                <a:effectLst/>
                <a:uFillTx/>
                <a:latin typeface="나눔바른고딕" panose="020B0603020101020101" pitchFamily="50" charset="-127"/>
                <a:ea typeface="나눔바른고딕" panose="020B0603020101020101" pitchFamily="50" charset="-127"/>
                <a:sym typeface="Roboto Regular"/>
              </a:rPr>
              <a:t>제품구성</a:t>
            </a:r>
            <a:endParaRPr kumimoji="0" lang="ko-KR" altLang="en-US" sz="6600" b="0" i="0" u="none" strike="noStrike" cap="none" spc="0" normalizeH="0" baseline="42857" dirty="0">
              <a:ln>
                <a:noFill/>
              </a:ln>
              <a:solidFill>
                <a:schemeClr val="bg2"/>
              </a:solidFill>
              <a:effectLst/>
              <a:uFillTx/>
              <a:latin typeface="나눔바른고딕" panose="020B0603020101020101" pitchFamily="50" charset="-127"/>
              <a:ea typeface="나눔바른고딕" panose="020B0603020101020101" pitchFamily="50" charset="-127"/>
              <a:sym typeface="Roboto Regular"/>
            </a:endParaRPr>
          </a:p>
        </p:txBody>
      </p:sp>
      <p:pic>
        <p:nvPicPr>
          <p:cNvPr id="1041" name="Picture 17"/>
          <p:cNvPicPr>
            <a:picLocks noChangeAspect="1" noChangeArrowheads="1"/>
          </p:cNvPicPr>
          <p:nvPr/>
        </p:nvPicPr>
        <p:blipFill>
          <a:blip r:embed="rId5">
            <a:clrChange>
              <a:clrFrom>
                <a:srgbClr val="F8FAFB"/>
              </a:clrFrom>
              <a:clrTo>
                <a:srgbClr val="F8FAFB">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7803488" y="2113741"/>
            <a:ext cx="1391820" cy="1283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13375696" y="5019932"/>
            <a:ext cx="3086101" cy="5765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70000"/>
              </a:lnSpc>
              <a:spcBef>
                <a:spcPts val="0"/>
              </a:spcBef>
              <a:spcAft>
                <a:spcPts val="0"/>
              </a:spcAft>
              <a:buClrTx/>
              <a:buSzTx/>
              <a:buFontTx/>
              <a:buNone/>
              <a:tabLst/>
            </a:pPr>
            <a:r>
              <a:rPr kumimoji="0" lang="en-US" altLang="ko-KR" sz="6600" b="0" i="0" u="none" strike="noStrike" cap="none" spc="0" normalizeH="0" baseline="42857" dirty="0" smtClean="0">
                <a:ln>
                  <a:noFill/>
                </a:ln>
                <a:solidFill>
                  <a:schemeClr val="bg2"/>
                </a:solidFill>
                <a:effectLst/>
                <a:uFillTx/>
                <a:latin typeface="나눔바른고딕" panose="020B0603020101020101" pitchFamily="50" charset="-127"/>
                <a:ea typeface="나눔바른고딕" panose="020B0603020101020101" pitchFamily="50" charset="-127"/>
                <a:sym typeface="Roboto Regular"/>
              </a:rPr>
              <a:t>2. </a:t>
            </a:r>
            <a:r>
              <a:rPr kumimoji="0" lang="ko-KR" altLang="en-US" sz="6600" b="0" i="0" u="none" strike="noStrike" cap="none" spc="0" normalizeH="0" baseline="42857" dirty="0" smtClean="0">
                <a:ln>
                  <a:noFill/>
                </a:ln>
                <a:solidFill>
                  <a:schemeClr val="bg2"/>
                </a:solidFill>
                <a:effectLst/>
                <a:uFillTx/>
                <a:latin typeface="나눔바른고딕" panose="020B0603020101020101" pitchFamily="50" charset="-127"/>
                <a:ea typeface="나눔바른고딕" panose="020B0603020101020101" pitchFamily="50" charset="-127"/>
                <a:sym typeface="Roboto Regular"/>
              </a:rPr>
              <a:t>작동원리</a:t>
            </a:r>
            <a:endParaRPr kumimoji="0" lang="ko-KR" altLang="en-US" sz="6600" b="0" i="0" u="none" strike="noStrike" cap="none" spc="0" normalizeH="0" baseline="42857" dirty="0">
              <a:ln>
                <a:noFill/>
              </a:ln>
              <a:solidFill>
                <a:schemeClr val="bg2"/>
              </a:solidFill>
              <a:effectLst/>
              <a:uFillTx/>
              <a:latin typeface="나눔바른고딕" panose="020B0603020101020101" pitchFamily="50" charset="-127"/>
              <a:ea typeface="나눔바른고딕" panose="020B0603020101020101" pitchFamily="50" charset="-127"/>
              <a:sym typeface="Roboto Regular"/>
            </a:endParaRPr>
          </a:p>
        </p:txBody>
      </p:sp>
      <p:grpSp>
        <p:nvGrpSpPr>
          <p:cNvPr id="21" name="그룹 20"/>
          <p:cNvGrpSpPr/>
          <p:nvPr/>
        </p:nvGrpSpPr>
        <p:grpSpPr>
          <a:xfrm>
            <a:off x="4179649" y="5258237"/>
            <a:ext cx="5829300" cy="2295428"/>
            <a:chOff x="3905250" y="5019932"/>
            <a:chExt cx="5829300" cy="2295428"/>
          </a:xfrm>
        </p:grpSpPr>
        <p:sp>
          <p:nvSpPr>
            <p:cNvPr id="12" name="TextBox 11"/>
            <p:cNvSpPr txBox="1"/>
            <p:nvPr/>
          </p:nvSpPr>
          <p:spPr>
            <a:xfrm>
              <a:off x="4598749" y="6386901"/>
              <a:ext cx="5135801" cy="9284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70000"/>
                </a:lnSpc>
                <a:spcBef>
                  <a:spcPts val="0"/>
                </a:spcBef>
                <a:spcAft>
                  <a:spcPts val="0"/>
                </a:spcAft>
                <a:buClrTx/>
                <a:buSzTx/>
                <a:buFontTx/>
                <a:buNone/>
                <a:tabLst/>
              </a:pPr>
              <a:r>
                <a:rPr kumimoji="0" lang="en-US" altLang="ko-KR" sz="11500" b="1" i="0" u="none" strike="noStrike" cap="none" spc="0" normalizeH="0" baseline="42857" dirty="0" smtClean="0">
                  <a:ln>
                    <a:noFill/>
                  </a:ln>
                  <a:solidFill>
                    <a:schemeClr val="bg2"/>
                  </a:solidFill>
                  <a:effectLst/>
                  <a:uFillTx/>
                  <a:latin typeface="나눔바른고딕 Light" panose="020B0603020101020101" pitchFamily="50" charset="-127"/>
                  <a:ea typeface="나눔바른고딕 Light" panose="020B0603020101020101" pitchFamily="50" charset="-127"/>
                  <a:sym typeface="Roboto Regular"/>
                </a:rPr>
                <a:t>Contents</a:t>
              </a:r>
              <a:endParaRPr kumimoji="0" lang="ko-KR" altLang="en-US" sz="11500" b="1" i="0" u="none" strike="noStrike" cap="none" spc="0" normalizeH="0" baseline="42857" dirty="0">
                <a:ln>
                  <a:noFill/>
                </a:ln>
                <a:solidFill>
                  <a:schemeClr val="bg2"/>
                </a:solidFill>
                <a:effectLst/>
                <a:uFillTx/>
                <a:latin typeface="나눔바른고딕 Light" panose="020B0603020101020101" pitchFamily="50" charset="-127"/>
                <a:ea typeface="나눔바른고딕 Light" panose="020B0603020101020101" pitchFamily="50" charset="-127"/>
                <a:sym typeface="Roboto Regular"/>
              </a:endParaRPr>
            </a:p>
          </p:txBody>
        </p:sp>
        <p:cxnSp>
          <p:nvCxnSpPr>
            <p:cNvPr id="20" name="직선 연결선 19"/>
            <p:cNvCxnSpPr/>
            <p:nvPr/>
          </p:nvCxnSpPr>
          <p:spPr>
            <a:xfrm>
              <a:off x="3905250" y="5019932"/>
              <a:ext cx="5657850" cy="0"/>
            </a:xfrm>
            <a:prstGeom prst="line">
              <a:avLst/>
            </a:prstGeom>
            <a:noFill/>
            <a:ln w="9525"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1" name="직선 연결선 40"/>
            <p:cNvCxnSpPr/>
            <p:nvPr/>
          </p:nvCxnSpPr>
          <p:spPr>
            <a:xfrm>
              <a:off x="3905250" y="7172055"/>
              <a:ext cx="5657850" cy="0"/>
            </a:xfrm>
            <a:prstGeom prst="line">
              <a:avLst/>
            </a:prstGeom>
            <a:noFill/>
            <a:ln w="9525"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information page"/>
          <p:cNvSpPr txBox="1">
            <a:spLocks noGrp="1"/>
          </p:cNvSpPr>
          <p:nvPr>
            <p:ph type="title"/>
          </p:nvPr>
        </p:nvSpPr>
        <p:spPr>
          <a:xfrm>
            <a:off x="7993841" y="5139231"/>
            <a:ext cx="21005801" cy="2286001"/>
          </a:xfrm>
          <a:prstGeom prst="rect">
            <a:avLst/>
          </a:prstGeom>
        </p:spPr>
        <p:txBody>
          <a:bodyPr>
            <a:normAutofit/>
          </a:bodyPr>
          <a:lstStyle/>
          <a:p>
            <a:r>
              <a:rPr lang="en-US" altLang="ko-KR" dirty="0" smtClean="0">
                <a:solidFill>
                  <a:schemeClr val="bg2">
                    <a:lumMod val="50000"/>
                  </a:schemeClr>
                </a:solidFill>
                <a:latin typeface="배달의민족 한나체 Air" panose="020B0600000101010101" pitchFamily="50" charset="-127"/>
                <a:ea typeface="배달의민족 한나체 Air" panose="020B0600000101010101" pitchFamily="50" charset="-127"/>
              </a:rPr>
              <a:t>1. </a:t>
            </a:r>
            <a:r>
              <a:rPr lang="ko-KR" altLang="en-US" dirty="0" smtClean="0">
                <a:solidFill>
                  <a:schemeClr val="bg2">
                    <a:lumMod val="50000"/>
                  </a:schemeClr>
                </a:solidFill>
                <a:latin typeface="배달의민족 한나체 Air" panose="020B0600000101010101" pitchFamily="50" charset="-127"/>
                <a:ea typeface="배달의민족 한나체 Air" panose="020B0600000101010101" pitchFamily="50" charset="-127"/>
              </a:rPr>
              <a:t>제작 목표</a:t>
            </a:r>
            <a:endParaRPr dirty="0">
              <a:solidFill>
                <a:schemeClr val="bg2">
                  <a:lumMod val="50000"/>
                </a:schemeClr>
              </a:solidFill>
              <a:latin typeface="배달의민족 한나체 Air" panose="020B0600000101010101" pitchFamily="50" charset="-127"/>
              <a:ea typeface="배달의민족 한나체 Air" panose="020B0600000101010101" pitchFamily="50" charset="-127"/>
            </a:endParaRPr>
          </a:p>
        </p:txBody>
      </p:sp>
      <p:grpSp>
        <p:nvGrpSpPr>
          <p:cNvPr id="4" name="그룹 3"/>
          <p:cNvGrpSpPr/>
          <p:nvPr/>
        </p:nvGrpSpPr>
        <p:grpSpPr>
          <a:xfrm>
            <a:off x="14605592" y="2758376"/>
            <a:ext cx="9774058" cy="12337239"/>
            <a:chOff x="14605592" y="2758376"/>
            <a:chExt cx="9774058" cy="12337239"/>
          </a:xfrm>
        </p:grpSpPr>
        <p:sp>
          <p:nvSpPr>
            <p:cNvPr id="5" name="Triangle"/>
            <p:cNvSpPr/>
            <p:nvPr/>
          </p:nvSpPr>
          <p:spPr>
            <a:xfrm>
              <a:off x="20300660" y="2758376"/>
              <a:ext cx="4064745" cy="8101119"/>
            </a:xfrm>
            <a:custGeom>
              <a:avLst/>
              <a:gdLst/>
              <a:ahLst/>
              <a:cxnLst>
                <a:cxn ang="0">
                  <a:pos x="wd2" y="hd2"/>
                </a:cxn>
                <a:cxn ang="5400000">
                  <a:pos x="wd2" y="hd2"/>
                </a:cxn>
                <a:cxn ang="10800000">
                  <a:pos x="wd2" y="hd2"/>
                </a:cxn>
                <a:cxn ang="16200000">
                  <a:pos x="wd2" y="hd2"/>
                </a:cxn>
              </a:cxnLst>
              <a:rect l="0" t="0" r="r" b="b"/>
              <a:pathLst>
                <a:path w="21600" h="21600" extrusionOk="0">
                  <a:moveTo>
                    <a:pt x="21468" y="0"/>
                  </a:moveTo>
                  <a:lnTo>
                    <a:pt x="21600" y="21600"/>
                  </a:lnTo>
                  <a:lnTo>
                    <a:pt x="0" y="10766"/>
                  </a:lnTo>
                  <a:lnTo>
                    <a:pt x="21468" y="0"/>
                  </a:lnTo>
                  <a:close/>
                </a:path>
              </a:pathLst>
            </a:custGeom>
            <a:solidFill>
              <a:srgbClr val="4B90C2"/>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6" name="Shape"/>
            <p:cNvSpPr/>
            <p:nvPr/>
          </p:nvSpPr>
          <p:spPr>
            <a:xfrm>
              <a:off x="16374070" y="6778344"/>
              <a:ext cx="8005580" cy="6921857"/>
            </a:xfrm>
            <a:custGeom>
              <a:avLst/>
              <a:gdLst/>
              <a:ahLst/>
              <a:cxnLst>
                <a:cxn ang="0">
                  <a:pos x="wd2" y="hd2"/>
                </a:cxn>
                <a:cxn ang="5400000">
                  <a:pos x="wd2" y="hd2"/>
                </a:cxn>
                <a:cxn ang="10800000">
                  <a:pos x="wd2" y="hd2"/>
                </a:cxn>
                <a:cxn ang="16200000">
                  <a:pos x="wd2" y="hd2"/>
                </a:cxn>
              </a:cxnLst>
              <a:rect l="0" t="0" r="r" b="b"/>
              <a:pathLst>
                <a:path w="21600" h="21600" extrusionOk="0">
                  <a:moveTo>
                    <a:pt x="0" y="12392"/>
                  </a:moveTo>
                  <a:lnTo>
                    <a:pt x="10635" y="0"/>
                  </a:lnTo>
                  <a:lnTo>
                    <a:pt x="21600" y="12710"/>
                  </a:lnTo>
                  <a:lnTo>
                    <a:pt x="13715" y="21600"/>
                  </a:lnTo>
                  <a:lnTo>
                    <a:pt x="19" y="21600"/>
                  </a:lnTo>
                  <a:lnTo>
                    <a:pt x="0" y="12392"/>
                  </a:lnTo>
                  <a:close/>
                </a:path>
              </a:pathLst>
            </a:custGeom>
            <a:solidFill>
              <a:srgbClr val="3E4D61"/>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7" name="Triangle"/>
            <p:cNvSpPr/>
            <p:nvPr/>
          </p:nvSpPr>
          <p:spPr>
            <a:xfrm rot="8037371">
              <a:off x="13518355" y="11931451"/>
              <a:ext cx="4251401" cy="2076927"/>
            </a:xfrm>
            <a:custGeom>
              <a:avLst/>
              <a:gdLst/>
              <a:ahLst/>
              <a:cxnLst>
                <a:cxn ang="0">
                  <a:pos x="wd2" y="hd2"/>
                </a:cxn>
                <a:cxn ang="5400000">
                  <a:pos x="wd2" y="hd2"/>
                </a:cxn>
                <a:cxn ang="10800000">
                  <a:pos x="wd2" y="hd2"/>
                </a:cxn>
                <a:cxn ang="16200000">
                  <a:pos x="wd2" y="hd2"/>
                </a:cxn>
              </a:cxnLst>
              <a:rect l="0" t="0" r="r" b="b"/>
              <a:pathLst>
                <a:path w="21600" h="21600" extrusionOk="0">
                  <a:moveTo>
                    <a:pt x="10905" y="0"/>
                  </a:moveTo>
                  <a:lnTo>
                    <a:pt x="21600" y="21600"/>
                  </a:lnTo>
                  <a:lnTo>
                    <a:pt x="0" y="21529"/>
                  </a:lnTo>
                  <a:lnTo>
                    <a:pt x="10905" y="0"/>
                  </a:lnTo>
                  <a:close/>
                </a:path>
              </a:pathLst>
            </a:custGeom>
            <a:solidFill>
              <a:srgbClr val="C1C4C7"/>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gr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grpSp>
        <p:nvGrpSpPr>
          <p:cNvPr id="6" name="그룹 5"/>
          <p:cNvGrpSpPr/>
          <p:nvPr/>
        </p:nvGrpSpPr>
        <p:grpSpPr>
          <a:xfrm>
            <a:off x="3521846" y="2147320"/>
            <a:ext cx="19426429" cy="7690675"/>
            <a:chOff x="2392190" y="2585824"/>
            <a:chExt cx="19426429" cy="7690675"/>
          </a:xfrm>
        </p:grpSpPr>
        <p:sp>
          <p:nvSpPr>
            <p:cNvPr id="50" name="Line"/>
            <p:cNvSpPr/>
            <p:nvPr/>
          </p:nvSpPr>
          <p:spPr>
            <a:xfrm flipV="1">
              <a:off x="16362321" y="3330164"/>
              <a:ext cx="0" cy="2836756"/>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89" name="Line"/>
            <p:cNvSpPr/>
            <p:nvPr/>
          </p:nvSpPr>
          <p:spPr>
            <a:xfrm flipV="1">
              <a:off x="5076762" y="4766051"/>
              <a:ext cx="1" cy="1794306"/>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90" name="Line"/>
            <p:cNvSpPr/>
            <p:nvPr/>
          </p:nvSpPr>
          <p:spPr>
            <a:xfrm flipV="1">
              <a:off x="7277138" y="3247400"/>
              <a:ext cx="1" cy="2447005"/>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91" name="Line"/>
            <p:cNvSpPr/>
            <p:nvPr/>
          </p:nvSpPr>
          <p:spPr>
            <a:xfrm flipV="1">
              <a:off x="9669872" y="4510795"/>
              <a:ext cx="1" cy="1153413"/>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92" name="Line"/>
            <p:cNvSpPr/>
            <p:nvPr/>
          </p:nvSpPr>
          <p:spPr>
            <a:xfrm flipV="1">
              <a:off x="12666422" y="3719009"/>
              <a:ext cx="1" cy="2275574"/>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67" name="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p:cNvSpPr txBox="1"/>
            <p:nvPr/>
          </p:nvSpPr>
          <p:spPr>
            <a:xfrm>
              <a:off x="2392190" y="9763538"/>
              <a:ext cx="19426429" cy="51296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nSpc>
                  <a:spcPct val="100000"/>
                </a:lnSpc>
              </a:pPr>
              <a:endParaRPr sz="4000" dirty="0"/>
            </a:p>
          </p:txBody>
        </p:sp>
        <p:sp>
          <p:nvSpPr>
            <p:cNvPr id="69" name="Circle"/>
            <p:cNvSpPr/>
            <p:nvPr/>
          </p:nvSpPr>
          <p:spPr>
            <a:xfrm>
              <a:off x="11109097" y="4906909"/>
              <a:ext cx="3197453" cy="3227441"/>
            </a:xfrm>
            <a:prstGeom prst="ellipse">
              <a:avLst/>
            </a:prstGeom>
            <a:solidFill>
              <a:srgbClr val="4B90C2"/>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70" name="Circle"/>
            <p:cNvSpPr/>
            <p:nvPr/>
          </p:nvSpPr>
          <p:spPr>
            <a:xfrm>
              <a:off x="6129198" y="5406943"/>
              <a:ext cx="2311180" cy="2367129"/>
            </a:xfrm>
            <a:prstGeom prst="ellipse">
              <a:avLst/>
            </a:prstGeom>
            <a:solidFill>
              <a:srgbClr val="4B90C2"/>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71" name="Circle"/>
            <p:cNvSpPr/>
            <p:nvPr/>
          </p:nvSpPr>
          <p:spPr>
            <a:xfrm>
              <a:off x="8745178" y="5564549"/>
              <a:ext cx="1884722" cy="1956191"/>
            </a:xfrm>
            <a:prstGeom prst="ellipse">
              <a:avLst/>
            </a:prstGeom>
            <a:solidFill>
              <a:srgbClr val="3E4D61"/>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72" name="Circle"/>
            <p:cNvSpPr/>
            <p:nvPr/>
          </p:nvSpPr>
          <p:spPr>
            <a:xfrm>
              <a:off x="14756858" y="4791750"/>
              <a:ext cx="3226341" cy="3342600"/>
            </a:xfrm>
            <a:prstGeom prst="ellipse">
              <a:avLst/>
            </a:prstGeom>
            <a:solidFill>
              <a:srgbClr val="D56854"/>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76" name="Circle"/>
            <p:cNvSpPr/>
            <p:nvPr/>
          </p:nvSpPr>
          <p:spPr>
            <a:xfrm>
              <a:off x="4323994" y="5994583"/>
              <a:ext cx="1464175" cy="1526157"/>
            </a:xfrm>
            <a:prstGeom prst="ellipse">
              <a:avLst/>
            </a:prstGeom>
            <a:solidFill>
              <a:srgbClr val="D56854"/>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r>
                <a:rPr lang="en-US" sz="2000" dirty="0" smtClean="0"/>
                <a:t>2011</a:t>
              </a:r>
              <a:endParaRPr sz="2000" dirty="0"/>
            </a:p>
          </p:txBody>
        </p:sp>
        <p:sp>
          <p:nvSpPr>
            <p:cNvPr id="80" name="2020"/>
            <p:cNvSpPr txBox="1"/>
            <p:nvPr/>
          </p:nvSpPr>
          <p:spPr>
            <a:xfrm>
              <a:off x="8257087" y="6586473"/>
              <a:ext cx="2863670" cy="36112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gn="ctr">
                <a:defRPr sz="3600" baseline="33333">
                  <a:solidFill>
                    <a:srgbClr val="FFFFFF"/>
                  </a:solidFill>
                  <a:latin typeface="Roboto Medium"/>
                  <a:ea typeface="Roboto Medium"/>
                  <a:cs typeface="Roboto Medium"/>
                  <a:sym typeface="Roboto Medium"/>
                </a:defRPr>
              </a:lvl1pPr>
            </a:lstStyle>
            <a:p>
              <a:r>
                <a:rPr lang="en-US" dirty="0" smtClean="0"/>
                <a:t>2013</a:t>
              </a:r>
              <a:endParaRPr dirty="0"/>
            </a:p>
          </p:txBody>
        </p:sp>
        <p:sp>
          <p:nvSpPr>
            <p:cNvPr id="83" name="2021"/>
            <p:cNvSpPr txBox="1"/>
            <p:nvPr/>
          </p:nvSpPr>
          <p:spPr>
            <a:xfrm>
              <a:off x="11342904" y="6592969"/>
              <a:ext cx="2723238" cy="38985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gn="ctr">
                <a:defRPr sz="2400" baseline="50000">
                  <a:solidFill>
                    <a:srgbClr val="FFFFFF"/>
                  </a:solidFill>
                  <a:latin typeface="Roboto Medium"/>
                  <a:ea typeface="Roboto Medium"/>
                  <a:cs typeface="Roboto Medium"/>
                  <a:sym typeface="Roboto Medium"/>
                </a:defRPr>
              </a:lvl1pPr>
            </a:lstStyle>
            <a:p>
              <a:r>
                <a:rPr lang="en-US" sz="4000" dirty="0" smtClean="0"/>
                <a:t>2014</a:t>
              </a:r>
              <a:endParaRPr sz="4000" dirty="0"/>
            </a:p>
          </p:txBody>
        </p:sp>
        <p:sp>
          <p:nvSpPr>
            <p:cNvPr id="84" name="2018"/>
            <p:cNvSpPr txBox="1"/>
            <p:nvPr/>
          </p:nvSpPr>
          <p:spPr>
            <a:xfrm>
              <a:off x="6466401" y="6706008"/>
              <a:ext cx="1636773" cy="41857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gn="ctr">
                <a:defRPr sz="2400" baseline="50000">
                  <a:solidFill>
                    <a:srgbClr val="FFFFFF"/>
                  </a:solidFill>
                  <a:latin typeface="Roboto Medium"/>
                  <a:ea typeface="Roboto Medium"/>
                  <a:cs typeface="Roboto Medium"/>
                  <a:sym typeface="Roboto Medium"/>
                </a:defRPr>
              </a:lvl1pPr>
            </a:lstStyle>
            <a:p>
              <a:r>
                <a:rPr lang="en-US" sz="4400" dirty="0" smtClean="0"/>
                <a:t>2012</a:t>
              </a:r>
              <a:endParaRPr sz="4400" dirty="0"/>
            </a:p>
          </p:txBody>
        </p:sp>
        <p:sp>
          <p:nvSpPr>
            <p:cNvPr id="99" name="+12%"/>
            <p:cNvSpPr txBox="1"/>
            <p:nvPr/>
          </p:nvSpPr>
          <p:spPr>
            <a:xfrm>
              <a:off x="6282826" y="2585824"/>
              <a:ext cx="2064587" cy="44730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gn="ctr">
                <a:defRPr sz="3600" baseline="33333">
                  <a:solidFill>
                    <a:srgbClr val="717981"/>
                  </a:solidFill>
                  <a:latin typeface="Roboto Medium"/>
                  <a:ea typeface="Roboto Medium"/>
                  <a:cs typeface="Roboto Medium"/>
                  <a:sym typeface="Roboto Medium"/>
                </a:defRPr>
              </a:lvl1pPr>
            </a:lstStyle>
            <a:p>
              <a:r>
                <a:rPr sz="4800" dirty="0" smtClean="0"/>
                <a:t>+</a:t>
              </a:r>
              <a:r>
                <a:rPr lang="en-US" sz="4800" dirty="0" smtClean="0"/>
                <a:t>2</a:t>
              </a:r>
              <a:r>
                <a:rPr sz="4800" dirty="0" smtClean="0"/>
                <a:t>2</a:t>
              </a:r>
              <a:r>
                <a:rPr sz="4800" dirty="0"/>
                <a:t>%</a:t>
              </a:r>
            </a:p>
          </p:txBody>
        </p:sp>
        <p:sp>
          <p:nvSpPr>
            <p:cNvPr id="100" name="+34%"/>
            <p:cNvSpPr txBox="1"/>
            <p:nvPr/>
          </p:nvSpPr>
          <p:spPr>
            <a:xfrm>
              <a:off x="7787537" y="3114769"/>
              <a:ext cx="2064587" cy="36112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gn="ctr">
                <a:defRPr sz="3600" baseline="33333">
                  <a:solidFill>
                    <a:srgbClr val="717981"/>
                  </a:solidFill>
                  <a:latin typeface="Roboto Medium"/>
                  <a:ea typeface="Roboto Medium"/>
                  <a:cs typeface="Roboto Medium"/>
                  <a:sym typeface="Roboto Medium"/>
                </a:defRPr>
              </a:lvl1pPr>
            </a:lstStyle>
            <a:p>
              <a:endParaRPr dirty="0"/>
            </a:p>
          </p:txBody>
        </p:sp>
        <p:sp>
          <p:nvSpPr>
            <p:cNvPr id="101" name="-12%"/>
            <p:cNvSpPr txBox="1"/>
            <p:nvPr/>
          </p:nvSpPr>
          <p:spPr>
            <a:xfrm>
              <a:off x="8665583" y="3778568"/>
              <a:ext cx="2064587" cy="44730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gn="ctr">
                <a:defRPr sz="3600" baseline="33333">
                  <a:solidFill>
                    <a:srgbClr val="717981"/>
                  </a:solidFill>
                  <a:latin typeface="Roboto Medium"/>
                  <a:ea typeface="Roboto Medium"/>
                  <a:cs typeface="Roboto Medium"/>
                  <a:sym typeface="Roboto Medium"/>
                </a:defRPr>
              </a:lvl1pPr>
            </a:lstStyle>
            <a:p>
              <a:r>
                <a:rPr sz="4800" dirty="0" smtClean="0"/>
                <a:t>-</a:t>
              </a:r>
              <a:r>
                <a:rPr lang="en-US" sz="4800" dirty="0" smtClean="0"/>
                <a:t>9</a:t>
              </a:r>
              <a:r>
                <a:rPr sz="4800" dirty="0" smtClean="0"/>
                <a:t>%</a:t>
              </a:r>
              <a:endParaRPr sz="4800" dirty="0"/>
            </a:p>
          </p:txBody>
        </p:sp>
        <p:sp>
          <p:nvSpPr>
            <p:cNvPr id="2" name="TextBox 1"/>
            <p:cNvSpPr txBox="1"/>
            <p:nvPr/>
          </p:nvSpPr>
          <p:spPr>
            <a:xfrm>
              <a:off x="4267200" y="4576933"/>
              <a:ext cx="2000250" cy="418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70000"/>
                </a:lnSpc>
                <a:spcBef>
                  <a:spcPts val="0"/>
                </a:spcBef>
                <a:spcAft>
                  <a:spcPts val="0"/>
                </a:spcAft>
                <a:buClrTx/>
                <a:buSzTx/>
                <a:buFontTx/>
                <a:buNone/>
                <a:tabLst/>
              </a:pPr>
              <a:r>
                <a:rPr lang="en-US" altLang="ko-KR" sz="4400" b="1" dirty="0" smtClean="0"/>
                <a:t>2,625</a:t>
              </a:r>
              <a:r>
                <a:rPr lang="ko-KR" altLang="en-US" sz="4400" b="1" dirty="0" smtClean="0"/>
                <a:t>건</a:t>
              </a:r>
              <a:endParaRPr kumimoji="0" lang="ko-KR" altLang="en-US" sz="4400" b="1" i="0" u="none" strike="noStrike" cap="none" spc="0" normalizeH="0" baseline="42857" dirty="0">
                <a:ln>
                  <a:noFill/>
                </a:ln>
                <a:solidFill>
                  <a:srgbClr val="91969D"/>
                </a:solidFill>
                <a:effectLst/>
                <a:uFillTx/>
                <a:sym typeface="Roboto Regular"/>
              </a:endParaRPr>
            </a:p>
          </p:txBody>
        </p:sp>
        <p:sp>
          <p:nvSpPr>
            <p:cNvPr id="43" name="TextBox 42"/>
            <p:cNvSpPr txBox="1"/>
            <p:nvPr/>
          </p:nvSpPr>
          <p:spPr>
            <a:xfrm>
              <a:off x="6497278" y="3120876"/>
              <a:ext cx="2000250" cy="418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70000"/>
                </a:lnSpc>
                <a:spcBef>
                  <a:spcPts val="0"/>
                </a:spcBef>
                <a:spcAft>
                  <a:spcPts val="0"/>
                </a:spcAft>
                <a:buClrTx/>
                <a:buSzTx/>
                <a:buFontTx/>
                <a:buNone/>
                <a:tabLst/>
              </a:pPr>
              <a:r>
                <a:rPr lang="en-US" altLang="ko-KR" sz="4400" b="1" dirty="0" smtClean="0"/>
                <a:t>3,301</a:t>
              </a:r>
              <a:r>
                <a:rPr lang="ko-KR" altLang="en-US" sz="4400" b="1" dirty="0" smtClean="0"/>
                <a:t>건</a:t>
              </a:r>
              <a:endParaRPr kumimoji="0" lang="ko-KR" altLang="en-US" sz="4400" b="1" i="0" u="none" strike="noStrike" cap="none" spc="0" normalizeH="0" baseline="42857" dirty="0">
                <a:ln>
                  <a:noFill/>
                </a:ln>
                <a:solidFill>
                  <a:srgbClr val="91969D"/>
                </a:solidFill>
                <a:effectLst/>
                <a:uFillTx/>
                <a:sym typeface="Roboto Regular"/>
              </a:endParaRPr>
            </a:p>
          </p:txBody>
        </p:sp>
        <p:sp>
          <p:nvSpPr>
            <p:cNvPr id="44" name="TextBox 43"/>
            <p:cNvSpPr txBox="1"/>
            <p:nvPr/>
          </p:nvSpPr>
          <p:spPr>
            <a:xfrm>
              <a:off x="8935678" y="4340170"/>
              <a:ext cx="2000250" cy="418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70000"/>
                </a:lnSpc>
                <a:spcBef>
                  <a:spcPts val="0"/>
                </a:spcBef>
                <a:spcAft>
                  <a:spcPts val="0"/>
                </a:spcAft>
                <a:buClrTx/>
                <a:buSzTx/>
                <a:buFontTx/>
                <a:buNone/>
                <a:tabLst/>
              </a:pPr>
              <a:r>
                <a:rPr lang="en-US" altLang="ko-KR" sz="4400" b="1" dirty="0" smtClean="0"/>
                <a:t>2,985</a:t>
              </a:r>
              <a:r>
                <a:rPr lang="ko-KR" altLang="en-US" sz="4400" b="1" dirty="0" smtClean="0"/>
                <a:t>건</a:t>
              </a:r>
              <a:endParaRPr kumimoji="0" lang="ko-KR" altLang="en-US" sz="4400" b="1" i="0" u="none" strike="noStrike" cap="none" spc="0" normalizeH="0" baseline="42857" dirty="0">
                <a:ln>
                  <a:noFill/>
                </a:ln>
                <a:solidFill>
                  <a:srgbClr val="91969D"/>
                </a:solidFill>
                <a:effectLst/>
                <a:uFillTx/>
                <a:sym typeface="Roboto Regular"/>
              </a:endParaRPr>
            </a:p>
          </p:txBody>
        </p:sp>
        <p:sp>
          <p:nvSpPr>
            <p:cNvPr id="46" name="TextBox 45"/>
            <p:cNvSpPr txBox="1"/>
            <p:nvPr/>
          </p:nvSpPr>
          <p:spPr>
            <a:xfrm>
              <a:off x="12021242" y="3456950"/>
              <a:ext cx="2000250" cy="418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70000"/>
                </a:lnSpc>
                <a:spcBef>
                  <a:spcPts val="0"/>
                </a:spcBef>
                <a:spcAft>
                  <a:spcPts val="0"/>
                </a:spcAft>
                <a:buClrTx/>
                <a:buSzTx/>
                <a:buFontTx/>
                <a:buNone/>
                <a:tabLst/>
              </a:pPr>
              <a:r>
                <a:rPr lang="en-US" altLang="ko-KR" sz="4400" b="1" dirty="0" smtClean="0"/>
                <a:t>3,701</a:t>
              </a:r>
              <a:r>
                <a:rPr lang="ko-KR" altLang="en-US" sz="4400" b="1" dirty="0" smtClean="0"/>
                <a:t>건</a:t>
              </a:r>
              <a:endParaRPr kumimoji="0" lang="ko-KR" altLang="en-US" sz="4400" b="1" i="0" u="none" strike="noStrike" cap="none" spc="0" normalizeH="0" baseline="42857" dirty="0">
                <a:ln>
                  <a:noFill/>
                </a:ln>
                <a:solidFill>
                  <a:srgbClr val="91969D"/>
                </a:solidFill>
                <a:effectLst/>
                <a:uFillTx/>
                <a:sym typeface="Roboto Regular"/>
              </a:endParaRPr>
            </a:p>
          </p:txBody>
        </p:sp>
        <p:sp>
          <p:nvSpPr>
            <p:cNvPr id="47" name="-12%"/>
            <p:cNvSpPr txBox="1"/>
            <p:nvPr/>
          </p:nvSpPr>
          <p:spPr>
            <a:xfrm>
              <a:off x="11818750" y="2757274"/>
              <a:ext cx="2064587" cy="44730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gn="ctr">
                <a:defRPr sz="3600" baseline="33333">
                  <a:solidFill>
                    <a:srgbClr val="717981"/>
                  </a:solidFill>
                  <a:latin typeface="Roboto Medium"/>
                  <a:ea typeface="Roboto Medium"/>
                  <a:cs typeface="Roboto Medium"/>
                  <a:sym typeface="Roboto Medium"/>
                </a:defRPr>
              </a:lvl1pPr>
            </a:lstStyle>
            <a:p>
              <a:r>
                <a:rPr lang="en-US" sz="4800" dirty="0" smtClean="0"/>
                <a:t>+26</a:t>
              </a:r>
              <a:r>
                <a:rPr sz="4800" dirty="0" smtClean="0"/>
                <a:t>%</a:t>
              </a:r>
              <a:endParaRPr sz="4800" dirty="0"/>
            </a:p>
          </p:txBody>
        </p:sp>
        <p:sp>
          <p:nvSpPr>
            <p:cNvPr id="49" name="2021"/>
            <p:cNvSpPr txBox="1"/>
            <p:nvPr/>
          </p:nvSpPr>
          <p:spPr>
            <a:xfrm>
              <a:off x="15070475" y="6517832"/>
              <a:ext cx="2723238" cy="38985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gn="ctr">
                <a:defRPr sz="2400" baseline="50000">
                  <a:solidFill>
                    <a:srgbClr val="FFFFFF"/>
                  </a:solidFill>
                  <a:latin typeface="Roboto Medium"/>
                  <a:ea typeface="Roboto Medium"/>
                  <a:cs typeface="Roboto Medium"/>
                  <a:sym typeface="Roboto Medium"/>
                </a:defRPr>
              </a:lvl1pPr>
            </a:lstStyle>
            <a:p>
              <a:r>
                <a:rPr lang="en-US" sz="4000" dirty="0" smtClean="0"/>
                <a:t>2015</a:t>
              </a:r>
              <a:endParaRPr sz="4000" dirty="0"/>
            </a:p>
          </p:txBody>
        </p:sp>
        <p:sp>
          <p:nvSpPr>
            <p:cNvPr id="51" name="TextBox 50"/>
            <p:cNvSpPr txBox="1"/>
            <p:nvPr/>
          </p:nvSpPr>
          <p:spPr>
            <a:xfrm>
              <a:off x="15571746" y="3134426"/>
              <a:ext cx="2000250" cy="418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70000"/>
                </a:lnSpc>
                <a:spcBef>
                  <a:spcPts val="0"/>
                </a:spcBef>
                <a:spcAft>
                  <a:spcPts val="0"/>
                </a:spcAft>
                <a:buClrTx/>
                <a:buSzTx/>
                <a:buFontTx/>
                <a:buNone/>
                <a:tabLst/>
              </a:pPr>
              <a:r>
                <a:rPr lang="en-US" altLang="ko-KR" sz="4400" b="1" dirty="0" smtClean="0"/>
                <a:t>3,987</a:t>
              </a:r>
              <a:r>
                <a:rPr lang="ko-KR" altLang="en-US" sz="4400" b="1" dirty="0" smtClean="0"/>
                <a:t>건</a:t>
              </a:r>
              <a:endParaRPr kumimoji="0" lang="ko-KR" altLang="en-US" sz="4400" b="1" i="0" u="none" strike="noStrike" cap="none" spc="0" normalizeH="0" baseline="42857" dirty="0">
                <a:ln>
                  <a:noFill/>
                </a:ln>
                <a:solidFill>
                  <a:srgbClr val="91969D"/>
                </a:solidFill>
                <a:effectLst/>
                <a:uFillTx/>
                <a:sym typeface="Roboto Regular"/>
              </a:endParaRPr>
            </a:p>
          </p:txBody>
        </p:sp>
        <p:sp>
          <p:nvSpPr>
            <p:cNvPr id="52" name="-12%"/>
            <p:cNvSpPr txBox="1"/>
            <p:nvPr/>
          </p:nvSpPr>
          <p:spPr>
            <a:xfrm>
              <a:off x="15330027" y="2628846"/>
              <a:ext cx="2064587" cy="44730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gn="ctr">
                <a:defRPr sz="3600" baseline="33333">
                  <a:solidFill>
                    <a:srgbClr val="717981"/>
                  </a:solidFill>
                  <a:latin typeface="Roboto Medium"/>
                  <a:ea typeface="Roboto Medium"/>
                  <a:cs typeface="Roboto Medium"/>
                  <a:sym typeface="Roboto Medium"/>
                </a:defRPr>
              </a:lvl1pPr>
            </a:lstStyle>
            <a:p>
              <a:r>
                <a:rPr lang="en-US" sz="4800" dirty="0" smtClean="0"/>
                <a:t>+11</a:t>
              </a:r>
              <a:r>
                <a:rPr sz="4800" dirty="0" smtClean="0"/>
                <a:t>%</a:t>
              </a:r>
              <a:endParaRPr sz="4800" dirty="0"/>
            </a:p>
          </p:txBody>
        </p:sp>
      </p:grpSp>
      <p:sp>
        <p:nvSpPr>
          <p:cNvPr id="5" name="TextBox 4"/>
          <p:cNvSpPr txBox="1"/>
          <p:nvPr/>
        </p:nvSpPr>
        <p:spPr>
          <a:xfrm>
            <a:off x="971549" y="1146714"/>
            <a:ext cx="14358478" cy="7345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70000"/>
              </a:lnSpc>
              <a:spcBef>
                <a:spcPts val="0"/>
              </a:spcBef>
              <a:spcAft>
                <a:spcPts val="0"/>
              </a:spcAft>
              <a:buClrTx/>
              <a:buSzTx/>
              <a:buFontTx/>
              <a:buNone/>
              <a:tabLst/>
            </a:pPr>
            <a:r>
              <a:rPr lang="en-US" altLang="ko-KR" sz="8800" dirty="0" smtClean="0">
                <a:solidFill>
                  <a:schemeClr val="bg2"/>
                </a:solidFill>
                <a:latin typeface="배달의민족 한나체 Air" panose="020B0600000101010101" pitchFamily="50" charset="-127"/>
                <a:ea typeface="배달의민족 한나체 Air" panose="020B0600000101010101" pitchFamily="50" charset="-127"/>
              </a:rPr>
              <a:t>(2011</a:t>
            </a:r>
            <a:r>
              <a:rPr lang="ko-KR" altLang="en-US" sz="8800" dirty="0" smtClean="0">
                <a:solidFill>
                  <a:schemeClr val="bg2"/>
                </a:solidFill>
                <a:latin typeface="배달의민족 한나체 Air" panose="020B0600000101010101" pitchFamily="50" charset="-127"/>
                <a:ea typeface="배달의민족 한나체 Air" panose="020B0600000101010101" pitchFamily="50" charset="-127"/>
              </a:rPr>
              <a:t>년</a:t>
            </a:r>
            <a:r>
              <a:rPr lang="en-US" altLang="ko-KR" sz="8800" dirty="0" smtClean="0">
                <a:solidFill>
                  <a:schemeClr val="bg2"/>
                </a:solidFill>
                <a:latin typeface="배달의민족 한나체 Air" panose="020B0600000101010101" pitchFamily="50" charset="-127"/>
                <a:ea typeface="배달의민족 한나체 Air" panose="020B0600000101010101" pitchFamily="50" charset="-127"/>
              </a:rPr>
              <a:t>~2015</a:t>
            </a:r>
            <a:r>
              <a:rPr lang="ko-KR" altLang="en-US" sz="8800" dirty="0" smtClean="0">
                <a:solidFill>
                  <a:schemeClr val="bg2"/>
                </a:solidFill>
                <a:latin typeface="배달의민족 한나체 Air" panose="020B0600000101010101" pitchFamily="50" charset="-127"/>
                <a:ea typeface="배달의민족 한나체 Air" panose="020B0600000101010101" pitchFamily="50" charset="-127"/>
              </a:rPr>
              <a:t>년</a:t>
            </a:r>
            <a:r>
              <a:rPr lang="en-US" altLang="ko-KR" sz="8800" dirty="0" smtClean="0">
                <a:solidFill>
                  <a:schemeClr val="bg2"/>
                </a:solidFill>
                <a:latin typeface="배달의민족 한나체 Air" panose="020B0600000101010101" pitchFamily="50" charset="-127"/>
                <a:ea typeface="배달의민족 한나체 Air" panose="020B0600000101010101" pitchFamily="50" charset="-127"/>
              </a:rPr>
              <a:t>)</a:t>
            </a:r>
            <a:r>
              <a:rPr lang="ko-KR" altLang="en-US" sz="8800" dirty="0" smtClean="0">
                <a:solidFill>
                  <a:schemeClr val="bg2"/>
                </a:solidFill>
                <a:latin typeface="배달의민족 한나체 Air" panose="020B0600000101010101" pitchFamily="50" charset="-127"/>
                <a:ea typeface="배달의민족 한나체 Air" panose="020B0600000101010101" pitchFamily="50" charset="-127"/>
              </a:rPr>
              <a:t>통신 </a:t>
            </a:r>
            <a:r>
              <a:rPr lang="en-US" altLang="ko-KR" sz="8800" dirty="0" smtClean="0">
                <a:solidFill>
                  <a:schemeClr val="bg2"/>
                </a:solidFill>
                <a:latin typeface="배달의민족 한나체 Air" panose="020B0600000101010101" pitchFamily="50" charset="-127"/>
                <a:ea typeface="배달의민족 한나체 Air" panose="020B0600000101010101" pitchFamily="50" charset="-127"/>
              </a:rPr>
              <a:t>3</a:t>
            </a:r>
            <a:r>
              <a:rPr lang="ko-KR" altLang="en-US" sz="8800" dirty="0" smtClean="0">
                <a:solidFill>
                  <a:schemeClr val="bg2"/>
                </a:solidFill>
                <a:latin typeface="배달의민족 한나체 Air" panose="020B0600000101010101" pitchFamily="50" charset="-127"/>
                <a:ea typeface="배달의민족 한나체 Air" panose="020B0600000101010101" pitchFamily="50" charset="-127"/>
              </a:rPr>
              <a:t>사 단말기 분실신고 현황</a:t>
            </a:r>
            <a:endParaRPr kumimoji="0" lang="ko-KR" altLang="en-US" sz="8800" b="0" i="0" u="none" strike="noStrike" cap="none" spc="0" normalizeH="0" baseline="42857" dirty="0">
              <a:ln>
                <a:noFill/>
              </a:ln>
              <a:solidFill>
                <a:schemeClr val="bg2"/>
              </a:solidFill>
              <a:effectLst/>
              <a:uFillTx/>
              <a:latin typeface="배달의민족 한나체 Air" panose="020B0600000101010101" pitchFamily="50" charset="-127"/>
              <a:ea typeface="배달의민족 한나체 Air" panose="020B0600000101010101" pitchFamily="50" charset="-127"/>
              <a:sym typeface="Roboto Regular"/>
            </a:endParaRPr>
          </a:p>
        </p:txBody>
      </p:sp>
      <p:sp>
        <p:nvSpPr>
          <p:cNvPr id="8" name="TextBox 7"/>
          <p:cNvSpPr txBox="1"/>
          <p:nvPr/>
        </p:nvSpPr>
        <p:spPr>
          <a:xfrm>
            <a:off x="18701652" y="7692853"/>
            <a:ext cx="4495801" cy="389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70000"/>
              </a:lnSpc>
              <a:spcBef>
                <a:spcPts val="0"/>
              </a:spcBef>
              <a:spcAft>
                <a:spcPts val="0"/>
              </a:spcAft>
              <a:buClrTx/>
              <a:buSzTx/>
              <a:buFontTx/>
              <a:buNone/>
              <a:tabLst/>
            </a:pPr>
            <a:r>
              <a:rPr lang="en-US" altLang="ko-KR" sz="4000" b="1" dirty="0" smtClean="0">
                <a:solidFill>
                  <a:schemeClr val="bg2"/>
                </a:solidFill>
                <a:latin typeface="배달의민족 한나체 Air" panose="020B0600000101010101" pitchFamily="50" charset="-127"/>
                <a:ea typeface="배달의민족 한나체 Air" panose="020B0600000101010101" pitchFamily="50" charset="-127"/>
              </a:rPr>
              <a:t>(</a:t>
            </a:r>
            <a:r>
              <a:rPr lang="ko-KR" altLang="en-US" sz="4000" b="1" dirty="0" smtClean="0">
                <a:solidFill>
                  <a:schemeClr val="bg2"/>
                </a:solidFill>
                <a:latin typeface="배달의민족 한나체 Air" panose="020B0600000101010101" pitchFamily="50" charset="-127"/>
                <a:ea typeface="배달의민족 한나체 Air" panose="020B0600000101010101" pitchFamily="50" charset="-127"/>
              </a:rPr>
              <a:t>출처</a:t>
            </a:r>
            <a:r>
              <a:rPr lang="en-US" altLang="ko-KR" sz="4000" b="1" dirty="0" smtClean="0">
                <a:solidFill>
                  <a:schemeClr val="bg2"/>
                </a:solidFill>
                <a:latin typeface="배달의민족 한나체 Air" panose="020B0600000101010101" pitchFamily="50" charset="-127"/>
                <a:ea typeface="배달의민족 한나체 Air" panose="020B0600000101010101" pitchFamily="50" charset="-127"/>
              </a:rPr>
              <a:t>:</a:t>
            </a:r>
            <a:r>
              <a:rPr lang="ko-KR" altLang="en-US" sz="4000" b="1" dirty="0" err="1" smtClean="0">
                <a:solidFill>
                  <a:schemeClr val="bg2"/>
                </a:solidFill>
                <a:latin typeface="배달의민족 한나체 Air" panose="020B0600000101010101" pitchFamily="50" charset="-127"/>
                <a:ea typeface="배달의민족 한나체 Air" panose="020B0600000101010101" pitchFamily="50" charset="-127"/>
              </a:rPr>
              <a:t>미래부</a:t>
            </a:r>
            <a:r>
              <a:rPr lang="ko-KR" altLang="en-US" sz="4000" b="1" dirty="0" smtClean="0">
                <a:solidFill>
                  <a:schemeClr val="bg2"/>
                </a:solidFill>
                <a:latin typeface="배달의민족 한나체 Air" panose="020B0600000101010101" pitchFamily="50" charset="-127"/>
                <a:ea typeface="배달의민족 한나체 Air" panose="020B0600000101010101" pitchFamily="50" charset="-127"/>
              </a:rPr>
              <a:t> </a:t>
            </a:r>
            <a:r>
              <a:rPr lang="en-US" altLang="ko-KR" sz="4000" b="1" dirty="0" smtClean="0">
                <a:solidFill>
                  <a:schemeClr val="bg2"/>
                </a:solidFill>
                <a:latin typeface="배달의민족 한나체 Air" panose="020B0600000101010101" pitchFamily="50" charset="-127"/>
                <a:ea typeface="배달의민족 한나체 Air" panose="020B0600000101010101" pitchFamily="50" charset="-127"/>
              </a:rPr>
              <a:t>,</a:t>
            </a:r>
            <a:r>
              <a:rPr lang="ko-KR" altLang="en-US" sz="4000" b="1" dirty="0" err="1" smtClean="0">
                <a:solidFill>
                  <a:schemeClr val="bg2"/>
                </a:solidFill>
                <a:latin typeface="배달의민족 한나체 Air" panose="020B0600000101010101" pitchFamily="50" charset="-127"/>
                <a:ea typeface="배달의민족 한나체 Air" panose="020B0600000101010101" pitchFamily="50" charset="-127"/>
              </a:rPr>
              <a:t>이통</a:t>
            </a:r>
            <a:r>
              <a:rPr lang="en-US" altLang="ko-KR" sz="4000" b="1" dirty="0" smtClean="0">
                <a:solidFill>
                  <a:schemeClr val="bg2"/>
                </a:solidFill>
                <a:latin typeface="배달의민족 한나체 Air" panose="020B0600000101010101" pitchFamily="50" charset="-127"/>
                <a:ea typeface="배달의민족 한나체 Air" panose="020B0600000101010101" pitchFamily="50" charset="-127"/>
              </a:rPr>
              <a:t>3</a:t>
            </a:r>
            <a:r>
              <a:rPr lang="ko-KR" altLang="en-US" sz="4000" b="1" dirty="0" smtClean="0">
                <a:solidFill>
                  <a:schemeClr val="bg2"/>
                </a:solidFill>
                <a:latin typeface="배달의민족 한나체 Air" panose="020B0600000101010101" pitchFamily="50" charset="-127"/>
                <a:ea typeface="배달의민족 한나체 Air" panose="020B0600000101010101" pitchFamily="50" charset="-127"/>
              </a:rPr>
              <a:t>사 단위</a:t>
            </a:r>
            <a:r>
              <a:rPr lang="en-US" altLang="ko-KR" sz="4000" b="1" dirty="0" smtClean="0">
                <a:solidFill>
                  <a:schemeClr val="bg2"/>
                </a:solidFill>
                <a:latin typeface="배달의민족 한나체 Air" panose="020B0600000101010101" pitchFamily="50" charset="-127"/>
                <a:ea typeface="배달의민족 한나체 Air" panose="020B0600000101010101" pitchFamily="50" charset="-127"/>
              </a:rPr>
              <a:t>: </a:t>
            </a:r>
            <a:r>
              <a:rPr lang="ko-KR" altLang="en-US" sz="4000" b="1" dirty="0" smtClean="0">
                <a:solidFill>
                  <a:schemeClr val="bg2"/>
                </a:solidFill>
                <a:latin typeface="배달의민족 한나체 Air" panose="020B0600000101010101" pitchFamily="50" charset="-127"/>
                <a:ea typeface="배달의민족 한나체 Air" panose="020B0600000101010101" pitchFamily="50" charset="-127"/>
              </a:rPr>
              <a:t>천 건</a:t>
            </a:r>
            <a:r>
              <a:rPr lang="en-US" altLang="ko-KR" sz="4000" b="1" dirty="0" smtClean="0">
                <a:solidFill>
                  <a:schemeClr val="bg2"/>
                </a:solidFill>
                <a:latin typeface="배달의민족 한나체 Air" panose="020B0600000101010101" pitchFamily="50" charset="-127"/>
                <a:ea typeface="배달의민족 한나체 Air" panose="020B0600000101010101" pitchFamily="50" charset="-127"/>
              </a:rPr>
              <a:t>)</a:t>
            </a:r>
            <a:endParaRPr kumimoji="0" lang="ko-KR" altLang="en-US" sz="4000" b="1" i="0" u="none" strike="noStrike" cap="none" spc="0" normalizeH="0" baseline="42857" dirty="0">
              <a:ln>
                <a:noFill/>
              </a:ln>
              <a:solidFill>
                <a:schemeClr val="bg2"/>
              </a:solidFill>
              <a:effectLst/>
              <a:uFillTx/>
              <a:latin typeface="배달의민족 한나체 Air" panose="020B0600000101010101" pitchFamily="50" charset="-127"/>
              <a:ea typeface="배달의민족 한나체 Air" panose="020B0600000101010101" pitchFamily="50" charset="-127"/>
              <a:sym typeface="Roboto Regular"/>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5958" y="8147937"/>
            <a:ext cx="11888794" cy="4844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information page"/>
          <p:cNvSpPr txBox="1">
            <a:spLocks noGrp="1"/>
          </p:cNvSpPr>
          <p:nvPr>
            <p:ph type="title"/>
          </p:nvPr>
        </p:nvSpPr>
        <p:spPr>
          <a:xfrm>
            <a:off x="7993841" y="5139231"/>
            <a:ext cx="21005801" cy="2286001"/>
          </a:xfrm>
          <a:prstGeom prst="rect">
            <a:avLst/>
          </a:prstGeom>
        </p:spPr>
        <p:txBody>
          <a:bodyPr>
            <a:normAutofit/>
          </a:bodyPr>
          <a:lstStyle/>
          <a:p>
            <a:r>
              <a:rPr lang="en-US" altLang="ko-KR" dirty="0" smtClean="0">
                <a:solidFill>
                  <a:schemeClr val="bg2">
                    <a:lumMod val="50000"/>
                  </a:schemeClr>
                </a:solidFill>
                <a:latin typeface="배달의민족 한나체 Air" panose="020B0600000101010101" pitchFamily="50" charset="-127"/>
                <a:ea typeface="배달의민족 한나체 Air" panose="020B0600000101010101" pitchFamily="50" charset="-127"/>
              </a:rPr>
              <a:t>2</a:t>
            </a:r>
            <a:r>
              <a:rPr lang="en-US" altLang="ko-KR" dirty="0" smtClean="0">
                <a:solidFill>
                  <a:schemeClr val="bg2">
                    <a:lumMod val="50000"/>
                  </a:schemeClr>
                </a:solidFill>
                <a:latin typeface="배달의민족 한나체 Air" panose="020B0600000101010101" pitchFamily="50" charset="-127"/>
                <a:ea typeface="배달의민족 한나체 Air" panose="020B0600000101010101" pitchFamily="50" charset="-127"/>
              </a:rPr>
              <a:t>. </a:t>
            </a:r>
            <a:r>
              <a:rPr lang="ko-KR" altLang="en-US" dirty="0" smtClean="0">
                <a:solidFill>
                  <a:schemeClr val="bg2">
                    <a:lumMod val="50000"/>
                  </a:schemeClr>
                </a:solidFill>
                <a:latin typeface="배달의민족 한나체 Air" panose="020B0600000101010101" pitchFamily="50" charset="-127"/>
                <a:ea typeface="배달의민족 한나체 Air" panose="020B0600000101010101" pitchFamily="50" charset="-127"/>
              </a:rPr>
              <a:t>작동 </a:t>
            </a:r>
            <a:r>
              <a:rPr lang="ko-KR" altLang="en-US" dirty="0" smtClean="0">
                <a:solidFill>
                  <a:schemeClr val="bg2">
                    <a:lumMod val="50000"/>
                  </a:schemeClr>
                </a:solidFill>
                <a:latin typeface="배달의민족 한나체 Air" panose="020B0600000101010101" pitchFamily="50" charset="-127"/>
                <a:ea typeface="배달의민족 한나체 Air" panose="020B0600000101010101" pitchFamily="50" charset="-127"/>
              </a:rPr>
              <a:t>원리</a:t>
            </a:r>
            <a:endParaRPr dirty="0">
              <a:solidFill>
                <a:schemeClr val="bg2">
                  <a:lumMod val="50000"/>
                </a:schemeClr>
              </a:solidFill>
              <a:latin typeface="배달의민족 한나체 Air" panose="020B0600000101010101" pitchFamily="50" charset="-127"/>
              <a:ea typeface="배달의민족 한나체 Air" panose="020B0600000101010101" pitchFamily="50" charset="-127"/>
            </a:endParaRPr>
          </a:p>
        </p:txBody>
      </p:sp>
      <p:grpSp>
        <p:nvGrpSpPr>
          <p:cNvPr id="4" name="그룹 3"/>
          <p:cNvGrpSpPr/>
          <p:nvPr/>
        </p:nvGrpSpPr>
        <p:grpSpPr>
          <a:xfrm>
            <a:off x="14605592" y="2758376"/>
            <a:ext cx="9774058" cy="12337239"/>
            <a:chOff x="14605592" y="2758376"/>
            <a:chExt cx="9774058" cy="12337239"/>
          </a:xfrm>
        </p:grpSpPr>
        <p:sp>
          <p:nvSpPr>
            <p:cNvPr id="5" name="Triangle"/>
            <p:cNvSpPr/>
            <p:nvPr/>
          </p:nvSpPr>
          <p:spPr>
            <a:xfrm>
              <a:off x="20300660" y="2758376"/>
              <a:ext cx="4064745" cy="8101119"/>
            </a:xfrm>
            <a:custGeom>
              <a:avLst/>
              <a:gdLst/>
              <a:ahLst/>
              <a:cxnLst>
                <a:cxn ang="0">
                  <a:pos x="wd2" y="hd2"/>
                </a:cxn>
                <a:cxn ang="5400000">
                  <a:pos x="wd2" y="hd2"/>
                </a:cxn>
                <a:cxn ang="10800000">
                  <a:pos x="wd2" y="hd2"/>
                </a:cxn>
                <a:cxn ang="16200000">
                  <a:pos x="wd2" y="hd2"/>
                </a:cxn>
              </a:cxnLst>
              <a:rect l="0" t="0" r="r" b="b"/>
              <a:pathLst>
                <a:path w="21600" h="21600" extrusionOk="0">
                  <a:moveTo>
                    <a:pt x="21468" y="0"/>
                  </a:moveTo>
                  <a:lnTo>
                    <a:pt x="21600" y="21600"/>
                  </a:lnTo>
                  <a:lnTo>
                    <a:pt x="0" y="10766"/>
                  </a:lnTo>
                  <a:lnTo>
                    <a:pt x="21468" y="0"/>
                  </a:lnTo>
                  <a:close/>
                </a:path>
              </a:pathLst>
            </a:custGeom>
            <a:solidFill>
              <a:srgbClr val="4B90C2"/>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6" name="Shape"/>
            <p:cNvSpPr/>
            <p:nvPr/>
          </p:nvSpPr>
          <p:spPr>
            <a:xfrm>
              <a:off x="16374070" y="6778344"/>
              <a:ext cx="8005580" cy="6921857"/>
            </a:xfrm>
            <a:custGeom>
              <a:avLst/>
              <a:gdLst/>
              <a:ahLst/>
              <a:cxnLst>
                <a:cxn ang="0">
                  <a:pos x="wd2" y="hd2"/>
                </a:cxn>
                <a:cxn ang="5400000">
                  <a:pos x="wd2" y="hd2"/>
                </a:cxn>
                <a:cxn ang="10800000">
                  <a:pos x="wd2" y="hd2"/>
                </a:cxn>
                <a:cxn ang="16200000">
                  <a:pos x="wd2" y="hd2"/>
                </a:cxn>
              </a:cxnLst>
              <a:rect l="0" t="0" r="r" b="b"/>
              <a:pathLst>
                <a:path w="21600" h="21600" extrusionOk="0">
                  <a:moveTo>
                    <a:pt x="0" y="12392"/>
                  </a:moveTo>
                  <a:lnTo>
                    <a:pt x="10635" y="0"/>
                  </a:lnTo>
                  <a:lnTo>
                    <a:pt x="21600" y="12710"/>
                  </a:lnTo>
                  <a:lnTo>
                    <a:pt x="13715" y="21600"/>
                  </a:lnTo>
                  <a:lnTo>
                    <a:pt x="19" y="21600"/>
                  </a:lnTo>
                  <a:lnTo>
                    <a:pt x="0" y="12392"/>
                  </a:lnTo>
                  <a:close/>
                </a:path>
              </a:pathLst>
            </a:custGeom>
            <a:solidFill>
              <a:srgbClr val="3E4D61"/>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7" name="Triangle"/>
            <p:cNvSpPr/>
            <p:nvPr/>
          </p:nvSpPr>
          <p:spPr>
            <a:xfrm rot="8037371">
              <a:off x="13518355" y="11931451"/>
              <a:ext cx="4251401" cy="2076927"/>
            </a:xfrm>
            <a:custGeom>
              <a:avLst/>
              <a:gdLst/>
              <a:ahLst/>
              <a:cxnLst>
                <a:cxn ang="0">
                  <a:pos x="wd2" y="hd2"/>
                </a:cxn>
                <a:cxn ang="5400000">
                  <a:pos x="wd2" y="hd2"/>
                </a:cxn>
                <a:cxn ang="10800000">
                  <a:pos x="wd2" y="hd2"/>
                </a:cxn>
                <a:cxn ang="16200000">
                  <a:pos x="wd2" y="hd2"/>
                </a:cxn>
              </a:cxnLst>
              <a:rect l="0" t="0" r="r" b="b"/>
              <a:pathLst>
                <a:path w="21600" h="21600" extrusionOk="0">
                  <a:moveTo>
                    <a:pt x="10905" y="0"/>
                  </a:moveTo>
                  <a:lnTo>
                    <a:pt x="21600" y="21600"/>
                  </a:lnTo>
                  <a:lnTo>
                    <a:pt x="0" y="21529"/>
                  </a:lnTo>
                  <a:lnTo>
                    <a:pt x="10905" y="0"/>
                  </a:lnTo>
                  <a:close/>
                </a:path>
              </a:pathLst>
            </a:custGeom>
            <a:solidFill>
              <a:srgbClr val="C1C4C7"/>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grpSp>
    </p:spTree>
    <p:extLst>
      <p:ext uri="{BB962C8B-B14F-4D97-AF65-F5344CB8AC3E}">
        <p14:creationId xmlns:p14="http://schemas.microsoft.com/office/powerpoint/2010/main" val="165305297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76750" y="500063"/>
            <a:ext cx="16897350" cy="12685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485899" y="1396379"/>
            <a:ext cx="14358478" cy="9284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70000"/>
              </a:lnSpc>
              <a:spcBef>
                <a:spcPts val="0"/>
              </a:spcBef>
              <a:spcAft>
                <a:spcPts val="0"/>
              </a:spcAft>
              <a:buClrTx/>
              <a:buSzTx/>
              <a:buFontTx/>
              <a:buNone/>
              <a:tabLst/>
            </a:pPr>
            <a:r>
              <a:rPr kumimoji="0" lang="ko-KR" altLang="en-US" sz="11500" b="0" i="0" u="none" strike="noStrike" cap="none" spc="0" normalizeH="0" baseline="42857" dirty="0" smtClean="0">
                <a:ln>
                  <a:noFill/>
                </a:ln>
                <a:solidFill>
                  <a:schemeClr val="bg2"/>
                </a:solidFill>
                <a:effectLst/>
                <a:uFillTx/>
                <a:latin typeface="배달의민족 한나체 Air" panose="020B0600000101010101" pitchFamily="50" charset="-127"/>
                <a:ea typeface="배달의민족 한나체 Air" panose="020B0600000101010101" pitchFamily="50" charset="-127"/>
                <a:sym typeface="Roboto Regular"/>
              </a:rPr>
              <a:t>순서도</a:t>
            </a:r>
            <a:endParaRPr kumimoji="0" lang="ko-KR" altLang="en-US" sz="11500" b="0" i="0" u="none" strike="noStrike" cap="none" spc="0" normalizeH="0" baseline="42857" dirty="0">
              <a:ln>
                <a:noFill/>
              </a:ln>
              <a:solidFill>
                <a:schemeClr val="bg2"/>
              </a:solidFill>
              <a:effectLst/>
              <a:uFillTx/>
              <a:latin typeface="배달의민족 한나체 Air" panose="020B0600000101010101" pitchFamily="50" charset="-127"/>
              <a:ea typeface="배달의민족 한나체 Air" panose="020B0600000101010101" pitchFamily="50" charset="-127"/>
              <a:sym typeface="Roboto Regular"/>
            </a:endParaRPr>
          </a:p>
        </p:txBody>
      </p:sp>
      <p:grpSp>
        <p:nvGrpSpPr>
          <p:cNvPr id="5" name="그룹 4"/>
          <p:cNvGrpSpPr/>
          <p:nvPr/>
        </p:nvGrpSpPr>
        <p:grpSpPr>
          <a:xfrm>
            <a:off x="483949" y="392339"/>
            <a:ext cx="5154851" cy="1474561"/>
            <a:chOff x="522049" y="697458"/>
            <a:chExt cx="5657850" cy="1665179"/>
          </a:xfrm>
        </p:grpSpPr>
        <p:cxnSp>
          <p:nvCxnSpPr>
            <p:cNvPr id="6" name="직선 연결선 5"/>
            <p:cNvCxnSpPr/>
            <p:nvPr/>
          </p:nvCxnSpPr>
          <p:spPr>
            <a:xfrm>
              <a:off x="522049" y="2362637"/>
              <a:ext cx="5657850" cy="0"/>
            </a:xfrm>
            <a:prstGeom prst="line">
              <a:avLst/>
            </a:prstGeom>
            <a:noFill/>
            <a:ln w="9525"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 name="직선 연결선 6"/>
            <p:cNvCxnSpPr/>
            <p:nvPr/>
          </p:nvCxnSpPr>
          <p:spPr>
            <a:xfrm>
              <a:off x="522049" y="697458"/>
              <a:ext cx="5657850" cy="0"/>
            </a:xfrm>
            <a:prstGeom prst="line">
              <a:avLst/>
            </a:prstGeom>
            <a:noFill/>
            <a:ln w="9525"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56809496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User\Downloads\회로도.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24500" y="2165043"/>
            <a:ext cx="15303269" cy="99126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66849" y="1236584"/>
            <a:ext cx="14358478" cy="9284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70000"/>
              </a:lnSpc>
              <a:spcBef>
                <a:spcPts val="0"/>
              </a:spcBef>
              <a:spcAft>
                <a:spcPts val="0"/>
              </a:spcAft>
              <a:buClrTx/>
              <a:buSzTx/>
              <a:buFontTx/>
              <a:buNone/>
              <a:tabLst/>
            </a:pPr>
            <a:r>
              <a:rPr kumimoji="0" lang="ko-KR" altLang="en-US" sz="11500" b="0" i="0" u="none" strike="noStrike" cap="none" spc="0" normalizeH="0" baseline="42857" dirty="0" smtClean="0">
                <a:ln>
                  <a:noFill/>
                </a:ln>
                <a:solidFill>
                  <a:schemeClr val="bg2"/>
                </a:solidFill>
                <a:effectLst/>
                <a:uFillTx/>
                <a:latin typeface="배달의민족 한나체 Air" panose="020B0600000101010101" pitchFamily="50" charset="-127"/>
                <a:ea typeface="배달의민족 한나체 Air" panose="020B0600000101010101" pitchFamily="50" charset="-127"/>
                <a:sym typeface="Roboto Regular"/>
              </a:rPr>
              <a:t>회로도</a:t>
            </a:r>
            <a:endParaRPr kumimoji="0" lang="ko-KR" altLang="en-US" sz="11500" b="0" i="0" u="none" strike="noStrike" cap="none" spc="0" normalizeH="0" baseline="42857" dirty="0">
              <a:ln>
                <a:noFill/>
              </a:ln>
              <a:solidFill>
                <a:schemeClr val="bg2"/>
              </a:solidFill>
              <a:effectLst/>
              <a:uFillTx/>
              <a:latin typeface="배달의민족 한나체 Air" panose="020B0600000101010101" pitchFamily="50" charset="-127"/>
              <a:ea typeface="배달의민족 한나체 Air" panose="020B0600000101010101" pitchFamily="50" charset="-127"/>
              <a:sym typeface="Roboto Regular"/>
            </a:endParaRPr>
          </a:p>
        </p:txBody>
      </p:sp>
      <p:grpSp>
        <p:nvGrpSpPr>
          <p:cNvPr id="4" name="그룹 3"/>
          <p:cNvGrpSpPr/>
          <p:nvPr/>
        </p:nvGrpSpPr>
        <p:grpSpPr>
          <a:xfrm>
            <a:off x="445849" y="354558"/>
            <a:ext cx="5002451" cy="1327205"/>
            <a:chOff x="522049" y="697458"/>
            <a:chExt cx="5657850" cy="1665179"/>
          </a:xfrm>
        </p:grpSpPr>
        <p:cxnSp>
          <p:nvCxnSpPr>
            <p:cNvPr id="5" name="직선 연결선 4"/>
            <p:cNvCxnSpPr/>
            <p:nvPr/>
          </p:nvCxnSpPr>
          <p:spPr>
            <a:xfrm>
              <a:off x="522049" y="2362637"/>
              <a:ext cx="5657850" cy="0"/>
            </a:xfrm>
            <a:prstGeom prst="line">
              <a:avLst/>
            </a:prstGeom>
            <a:noFill/>
            <a:ln w="9525"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 name="직선 연결선 5"/>
            <p:cNvCxnSpPr/>
            <p:nvPr/>
          </p:nvCxnSpPr>
          <p:spPr>
            <a:xfrm>
              <a:off x="522049" y="697458"/>
              <a:ext cx="5657850" cy="0"/>
            </a:xfrm>
            <a:prstGeom prst="line">
              <a:avLst/>
            </a:prstGeom>
            <a:noFill/>
            <a:ln w="9525"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331002101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information page"/>
          <p:cNvSpPr txBox="1">
            <a:spLocks noGrp="1"/>
          </p:cNvSpPr>
          <p:nvPr>
            <p:ph type="title"/>
          </p:nvPr>
        </p:nvSpPr>
        <p:spPr>
          <a:xfrm>
            <a:off x="7993841" y="5139231"/>
            <a:ext cx="21005801" cy="2286001"/>
          </a:xfrm>
          <a:prstGeom prst="rect">
            <a:avLst/>
          </a:prstGeom>
        </p:spPr>
        <p:txBody>
          <a:bodyPr>
            <a:normAutofit/>
          </a:bodyPr>
          <a:lstStyle/>
          <a:p>
            <a:r>
              <a:rPr lang="en-US" altLang="ko-KR" dirty="0" smtClean="0">
                <a:solidFill>
                  <a:schemeClr val="bg2">
                    <a:lumMod val="50000"/>
                  </a:schemeClr>
                </a:solidFill>
                <a:latin typeface="배달의민족 한나체 Air" panose="020B0600000101010101" pitchFamily="50" charset="-127"/>
                <a:ea typeface="배달의민족 한나체 Air" panose="020B0600000101010101" pitchFamily="50" charset="-127"/>
              </a:rPr>
              <a:t>3</a:t>
            </a:r>
            <a:r>
              <a:rPr lang="en-US" altLang="ko-KR" dirty="0" smtClean="0">
                <a:solidFill>
                  <a:schemeClr val="bg2">
                    <a:lumMod val="50000"/>
                  </a:schemeClr>
                </a:solidFill>
                <a:latin typeface="배달의민족 한나체 Air" panose="020B0600000101010101" pitchFamily="50" charset="-127"/>
                <a:ea typeface="배달의민족 한나체 Air" panose="020B0600000101010101" pitchFamily="50" charset="-127"/>
              </a:rPr>
              <a:t>. </a:t>
            </a:r>
            <a:r>
              <a:rPr lang="ko-KR" altLang="en-US" dirty="0" smtClean="0">
                <a:solidFill>
                  <a:schemeClr val="bg2">
                    <a:lumMod val="50000"/>
                  </a:schemeClr>
                </a:solidFill>
                <a:latin typeface="배달의민족 한나체 Air" panose="020B0600000101010101" pitchFamily="50" charset="-127"/>
                <a:ea typeface="배달의민족 한나체 Air" panose="020B0600000101010101" pitchFamily="50" charset="-127"/>
              </a:rPr>
              <a:t>제품 </a:t>
            </a:r>
            <a:r>
              <a:rPr lang="ko-KR" altLang="en-US" dirty="0" smtClean="0">
                <a:solidFill>
                  <a:schemeClr val="bg2">
                    <a:lumMod val="50000"/>
                  </a:schemeClr>
                </a:solidFill>
                <a:latin typeface="배달의민족 한나체 Air" panose="020B0600000101010101" pitchFamily="50" charset="-127"/>
                <a:ea typeface="배달의민족 한나체 Air" panose="020B0600000101010101" pitchFamily="50" charset="-127"/>
              </a:rPr>
              <a:t>구성</a:t>
            </a:r>
            <a:endParaRPr dirty="0">
              <a:solidFill>
                <a:schemeClr val="bg2">
                  <a:lumMod val="50000"/>
                </a:schemeClr>
              </a:solidFill>
              <a:latin typeface="배달의민족 한나체 Air" panose="020B0600000101010101" pitchFamily="50" charset="-127"/>
              <a:ea typeface="배달의민족 한나체 Air" panose="020B0600000101010101" pitchFamily="50" charset="-127"/>
            </a:endParaRPr>
          </a:p>
        </p:txBody>
      </p:sp>
      <p:grpSp>
        <p:nvGrpSpPr>
          <p:cNvPr id="4" name="그룹 3"/>
          <p:cNvGrpSpPr/>
          <p:nvPr/>
        </p:nvGrpSpPr>
        <p:grpSpPr>
          <a:xfrm>
            <a:off x="14605592" y="2758376"/>
            <a:ext cx="9774058" cy="12337239"/>
            <a:chOff x="14605592" y="2758376"/>
            <a:chExt cx="9774058" cy="12337239"/>
          </a:xfrm>
        </p:grpSpPr>
        <p:sp>
          <p:nvSpPr>
            <p:cNvPr id="5" name="Triangle"/>
            <p:cNvSpPr/>
            <p:nvPr/>
          </p:nvSpPr>
          <p:spPr>
            <a:xfrm>
              <a:off x="20300660" y="2758376"/>
              <a:ext cx="4064745" cy="8101119"/>
            </a:xfrm>
            <a:custGeom>
              <a:avLst/>
              <a:gdLst/>
              <a:ahLst/>
              <a:cxnLst>
                <a:cxn ang="0">
                  <a:pos x="wd2" y="hd2"/>
                </a:cxn>
                <a:cxn ang="5400000">
                  <a:pos x="wd2" y="hd2"/>
                </a:cxn>
                <a:cxn ang="10800000">
                  <a:pos x="wd2" y="hd2"/>
                </a:cxn>
                <a:cxn ang="16200000">
                  <a:pos x="wd2" y="hd2"/>
                </a:cxn>
              </a:cxnLst>
              <a:rect l="0" t="0" r="r" b="b"/>
              <a:pathLst>
                <a:path w="21600" h="21600" extrusionOk="0">
                  <a:moveTo>
                    <a:pt x="21468" y="0"/>
                  </a:moveTo>
                  <a:lnTo>
                    <a:pt x="21600" y="21600"/>
                  </a:lnTo>
                  <a:lnTo>
                    <a:pt x="0" y="10766"/>
                  </a:lnTo>
                  <a:lnTo>
                    <a:pt x="21468" y="0"/>
                  </a:lnTo>
                  <a:close/>
                </a:path>
              </a:pathLst>
            </a:custGeom>
            <a:solidFill>
              <a:srgbClr val="4B90C2"/>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6" name="Shape"/>
            <p:cNvSpPr/>
            <p:nvPr/>
          </p:nvSpPr>
          <p:spPr>
            <a:xfrm>
              <a:off x="16374070" y="6778344"/>
              <a:ext cx="8005580" cy="6921857"/>
            </a:xfrm>
            <a:custGeom>
              <a:avLst/>
              <a:gdLst/>
              <a:ahLst/>
              <a:cxnLst>
                <a:cxn ang="0">
                  <a:pos x="wd2" y="hd2"/>
                </a:cxn>
                <a:cxn ang="5400000">
                  <a:pos x="wd2" y="hd2"/>
                </a:cxn>
                <a:cxn ang="10800000">
                  <a:pos x="wd2" y="hd2"/>
                </a:cxn>
                <a:cxn ang="16200000">
                  <a:pos x="wd2" y="hd2"/>
                </a:cxn>
              </a:cxnLst>
              <a:rect l="0" t="0" r="r" b="b"/>
              <a:pathLst>
                <a:path w="21600" h="21600" extrusionOk="0">
                  <a:moveTo>
                    <a:pt x="0" y="12392"/>
                  </a:moveTo>
                  <a:lnTo>
                    <a:pt x="10635" y="0"/>
                  </a:lnTo>
                  <a:lnTo>
                    <a:pt x="21600" y="12710"/>
                  </a:lnTo>
                  <a:lnTo>
                    <a:pt x="13715" y="21600"/>
                  </a:lnTo>
                  <a:lnTo>
                    <a:pt x="19" y="21600"/>
                  </a:lnTo>
                  <a:lnTo>
                    <a:pt x="0" y="12392"/>
                  </a:lnTo>
                  <a:close/>
                </a:path>
              </a:pathLst>
            </a:custGeom>
            <a:solidFill>
              <a:srgbClr val="3E4D61"/>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7" name="Triangle"/>
            <p:cNvSpPr/>
            <p:nvPr/>
          </p:nvSpPr>
          <p:spPr>
            <a:xfrm rot="8037371">
              <a:off x="13518355" y="11931451"/>
              <a:ext cx="4251401" cy="2076927"/>
            </a:xfrm>
            <a:custGeom>
              <a:avLst/>
              <a:gdLst/>
              <a:ahLst/>
              <a:cxnLst>
                <a:cxn ang="0">
                  <a:pos x="wd2" y="hd2"/>
                </a:cxn>
                <a:cxn ang="5400000">
                  <a:pos x="wd2" y="hd2"/>
                </a:cxn>
                <a:cxn ang="10800000">
                  <a:pos x="wd2" y="hd2"/>
                </a:cxn>
                <a:cxn ang="16200000">
                  <a:pos x="wd2" y="hd2"/>
                </a:cxn>
              </a:cxnLst>
              <a:rect l="0" t="0" r="r" b="b"/>
              <a:pathLst>
                <a:path w="21600" h="21600" extrusionOk="0">
                  <a:moveTo>
                    <a:pt x="10905" y="0"/>
                  </a:moveTo>
                  <a:lnTo>
                    <a:pt x="21600" y="21600"/>
                  </a:lnTo>
                  <a:lnTo>
                    <a:pt x="0" y="21529"/>
                  </a:lnTo>
                  <a:lnTo>
                    <a:pt x="10905" y="0"/>
                  </a:lnTo>
                  <a:close/>
                </a:path>
              </a:pathLst>
            </a:custGeom>
            <a:solidFill>
              <a:srgbClr val="C1C4C7"/>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grpSp>
    </p:spTree>
    <p:extLst>
      <p:ext uri="{BB962C8B-B14F-4D97-AF65-F5344CB8AC3E}">
        <p14:creationId xmlns:p14="http://schemas.microsoft.com/office/powerpoint/2010/main" val="69686845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sp>
        <p:nvSpPr>
          <p:cNvPr id="227" name="Shape"/>
          <p:cNvSpPr/>
          <p:nvPr/>
        </p:nvSpPr>
        <p:spPr>
          <a:xfrm>
            <a:off x="7258050" y="2952750"/>
            <a:ext cx="7280452" cy="6317222"/>
          </a:xfrm>
          <a:custGeom>
            <a:avLst/>
            <a:gdLst/>
            <a:ahLst/>
            <a:cxnLst>
              <a:cxn ang="0">
                <a:pos x="wd2" y="hd2"/>
              </a:cxn>
              <a:cxn ang="5400000">
                <a:pos x="wd2" y="hd2"/>
              </a:cxn>
              <a:cxn ang="10800000">
                <a:pos x="wd2" y="hd2"/>
              </a:cxn>
              <a:cxn ang="16200000">
                <a:pos x="wd2" y="hd2"/>
              </a:cxn>
            </a:cxnLst>
            <a:rect l="0" t="0" r="r" b="b"/>
            <a:pathLst>
              <a:path w="21263" h="21585" extrusionOk="0">
                <a:moveTo>
                  <a:pt x="20381" y="16434"/>
                </a:moveTo>
                <a:cubicBezTo>
                  <a:pt x="21449" y="13607"/>
                  <a:pt x="21495" y="10794"/>
                  <a:pt x="20798" y="8299"/>
                </a:cubicBezTo>
                <a:cubicBezTo>
                  <a:pt x="20122" y="5882"/>
                  <a:pt x="18745" y="3753"/>
                  <a:pt x="16895" y="2264"/>
                </a:cubicBezTo>
                <a:cubicBezTo>
                  <a:pt x="15064" y="789"/>
                  <a:pt x="12826" y="-15"/>
                  <a:pt x="10535" y="1"/>
                </a:cubicBezTo>
                <a:cubicBezTo>
                  <a:pt x="8194" y="17"/>
                  <a:pt x="5788" y="884"/>
                  <a:pt x="3685" y="2837"/>
                </a:cubicBezTo>
                <a:cubicBezTo>
                  <a:pt x="2996" y="3475"/>
                  <a:pt x="2414" y="4188"/>
                  <a:pt x="1923" y="4946"/>
                </a:cubicBezTo>
                <a:cubicBezTo>
                  <a:pt x="1429" y="5710"/>
                  <a:pt x="1028" y="6521"/>
                  <a:pt x="724" y="7365"/>
                </a:cubicBezTo>
                <a:cubicBezTo>
                  <a:pt x="112" y="9065"/>
                  <a:pt x="-105" y="10895"/>
                  <a:pt x="47" y="12681"/>
                </a:cubicBezTo>
                <a:cubicBezTo>
                  <a:pt x="343" y="16173"/>
                  <a:pt x="2045" y="19521"/>
                  <a:pt x="5074" y="21585"/>
                </a:cubicBezTo>
                <a:cubicBezTo>
                  <a:pt x="4999" y="20428"/>
                  <a:pt x="5082" y="19280"/>
                  <a:pt x="5315" y="18170"/>
                </a:cubicBezTo>
                <a:cubicBezTo>
                  <a:pt x="5638" y="16628"/>
                  <a:pt x="6253" y="15158"/>
                  <a:pt x="7089" y="13894"/>
                </a:cubicBezTo>
                <a:cubicBezTo>
                  <a:pt x="7497" y="13276"/>
                  <a:pt x="7961" y="12704"/>
                  <a:pt x="8475" y="12188"/>
                </a:cubicBezTo>
                <a:cubicBezTo>
                  <a:pt x="8989" y="11672"/>
                  <a:pt x="9553" y="11212"/>
                  <a:pt x="10171" y="10800"/>
                </a:cubicBezTo>
                <a:cubicBezTo>
                  <a:pt x="11720" y="9768"/>
                  <a:pt x="13450" y="9222"/>
                  <a:pt x="15052" y="9141"/>
                </a:cubicBezTo>
                <a:cubicBezTo>
                  <a:pt x="15825" y="9101"/>
                  <a:pt x="16577" y="9175"/>
                  <a:pt x="17273" y="9429"/>
                </a:cubicBezTo>
                <a:cubicBezTo>
                  <a:pt x="17978" y="9685"/>
                  <a:pt x="18616" y="10122"/>
                  <a:pt x="19168" y="10735"/>
                </a:cubicBezTo>
                <a:cubicBezTo>
                  <a:pt x="19830" y="11469"/>
                  <a:pt x="20267" y="12391"/>
                  <a:pt x="20476" y="13372"/>
                </a:cubicBezTo>
                <a:cubicBezTo>
                  <a:pt x="20685" y="14354"/>
                  <a:pt x="20666" y="15404"/>
                  <a:pt x="20381" y="16434"/>
                </a:cubicBezTo>
                <a:close/>
              </a:path>
            </a:pathLst>
          </a:custGeom>
          <a:solidFill>
            <a:srgbClr val="D56854"/>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228" name="Shape"/>
          <p:cNvSpPr/>
          <p:nvPr/>
        </p:nvSpPr>
        <p:spPr>
          <a:xfrm>
            <a:off x="10299830" y="3125370"/>
            <a:ext cx="6978520" cy="6720997"/>
          </a:xfrm>
          <a:custGeom>
            <a:avLst/>
            <a:gdLst/>
            <a:ahLst/>
            <a:cxnLst>
              <a:cxn ang="0">
                <a:pos x="wd2" y="hd2"/>
              </a:cxn>
              <a:cxn ang="5400000">
                <a:pos x="wd2" y="hd2"/>
              </a:cxn>
              <a:cxn ang="10800000">
                <a:pos x="wd2" y="hd2"/>
              </a:cxn>
              <a:cxn ang="16200000">
                <a:pos x="wd2" y="hd2"/>
              </a:cxn>
            </a:cxnLst>
            <a:rect l="0" t="0" r="r" b="b"/>
            <a:pathLst>
              <a:path w="21398" h="21311" extrusionOk="0">
                <a:moveTo>
                  <a:pt x="4667" y="1265"/>
                </a:moveTo>
                <a:cubicBezTo>
                  <a:pt x="6955" y="155"/>
                  <a:pt x="9302" y="-179"/>
                  <a:pt x="11501" y="85"/>
                </a:cubicBezTo>
                <a:cubicBezTo>
                  <a:pt x="13698" y="349"/>
                  <a:pt x="15756" y="1212"/>
                  <a:pt x="17411" y="2536"/>
                </a:cubicBezTo>
                <a:cubicBezTo>
                  <a:pt x="19063" y="3859"/>
                  <a:pt x="20299" y="5630"/>
                  <a:pt x="20931" y="7627"/>
                </a:cubicBezTo>
                <a:cubicBezTo>
                  <a:pt x="21567" y="9634"/>
                  <a:pt x="21600" y="11883"/>
                  <a:pt x="20746" y="14187"/>
                </a:cubicBezTo>
                <a:cubicBezTo>
                  <a:pt x="19924" y="16403"/>
                  <a:pt x="18468" y="18098"/>
                  <a:pt x="16713" y="19285"/>
                </a:cubicBezTo>
                <a:cubicBezTo>
                  <a:pt x="14964" y="20468"/>
                  <a:pt x="12904" y="21152"/>
                  <a:pt x="10798" y="21286"/>
                </a:cubicBezTo>
                <a:cubicBezTo>
                  <a:pt x="8689" y="21421"/>
                  <a:pt x="6543" y="21002"/>
                  <a:pt x="4645" y="20032"/>
                </a:cubicBezTo>
                <a:cubicBezTo>
                  <a:pt x="2765" y="19070"/>
                  <a:pt x="1127" y="17567"/>
                  <a:pt x="0" y="15504"/>
                </a:cubicBezTo>
                <a:cubicBezTo>
                  <a:pt x="668" y="16705"/>
                  <a:pt x="1747" y="17530"/>
                  <a:pt x="2973" y="17934"/>
                </a:cubicBezTo>
                <a:cubicBezTo>
                  <a:pt x="4125" y="18313"/>
                  <a:pt x="5412" y="18321"/>
                  <a:pt x="6592" y="17880"/>
                </a:cubicBezTo>
                <a:cubicBezTo>
                  <a:pt x="7751" y="17448"/>
                  <a:pt x="8648" y="16647"/>
                  <a:pt x="9304" y="15638"/>
                </a:cubicBezTo>
                <a:cubicBezTo>
                  <a:pt x="9965" y="14621"/>
                  <a:pt x="10386" y="13389"/>
                  <a:pt x="10555" y="12083"/>
                </a:cubicBezTo>
                <a:cubicBezTo>
                  <a:pt x="10868" y="9661"/>
                  <a:pt x="10328" y="7326"/>
                  <a:pt x="9129" y="5353"/>
                </a:cubicBezTo>
                <a:cubicBezTo>
                  <a:pt x="8107" y="3672"/>
                  <a:pt x="6599" y="2242"/>
                  <a:pt x="4667" y="1265"/>
                </a:cubicBezTo>
                <a:close/>
              </a:path>
            </a:pathLst>
          </a:custGeom>
          <a:solidFill>
            <a:srgbClr val="4B90C2"/>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229" name="Shape"/>
          <p:cNvSpPr/>
          <p:nvPr/>
        </p:nvSpPr>
        <p:spPr>
          <a:xfrm>
            <a:off x="8717971" y="5673798"/>
            <a:ext cx="7055427" cy="6594401"/>
          </a:xfrm>
          <a:custGeom>
            <a:avLst/>
            <a:gdLst/>
            <a:ahLst/>
            <a:cxnLst>
              <a:cxn ang="0">
                <a:pos x="wd2" y="hd2"/>
              </a:cxn>
              <a:cxn ang="5400000">
                <a:pos x="wd2" y="hd2"/>
              </a:cxn>
              <a:cxn ang="10800000">
                <a:pos x="wd2" y="hd2"/>
              </a:cxn>
              <a:cxn ang="16200000">
                <a:pos x="wd2" y="hd2"/>
              </a:cxn>
            </a:cxnLst>
            <a:rect l="0" t="0" r="r" b="b"/>
            <a:pathLst>
              <a:path w="21464" h="21440" extrusionOk="0">
                <a:moveTo>
                  <a:pt x="21464" y="11472"/>
                </a:moveTo>
                <a:cubicBezTo>
                  <a:pt x="21255" y="13916"/>
                  <a:pt x="20339" y="15987"/>
                  <a:pt x="18980" y="17608"/>
                </a:cubicBezTo>
                <a:cubicBezTo>
                  <a:pt x="17645" y="19202"/>
                  <a:pt x="15876" y="20367"/>
                  <a:pt x="13922" y="20968"/>
                </a:cubicBezTo>
                <a:cubicBezTo>
                  <a:pt x="11956" y="21573"/>
                  <a:pt x="9822" y="21600"/>
                  <a:pt x="7803" y="21025"/>
                </a:cubicBezTo>
                <a:cubicBezTo>
                  <a:pt x="5794" y="20452"/>
                  <a:pt x="3886" y="19282"/>
                  <a:pt x="2358" y="17400"/>
                </a:cubicBezTo>
                <a:cubicBezTo>
                  <a:pt x="959" y="15677"/>
                  <a:pt x="234" y="13730"/>
                  <a:pt x="48" y="11786"/>
                </a:cubicBezTo>
                <a:cubicBezTo>
                  <a:pt x="-136" y="9860"/>
                  <a:pt x="211" y="7929"/>
                  <a:pt x="1007" y="6205"/>
                </a:cubicBezTo>
                <a:cubicBezTo>
                  <a:pt x="2585" y="2786"/>
                  <a:pt x="5924" y="183"/>
                  <a:pt x="10290" y="0"/>
                </a:cubicBezTo>
                <a:cubicBezTo>
                  <a:pt x="8034" y="242"/>
                  <a:pt x="6254" y="1938"/>
                  <a:pt x="5860" y="4109"/>
                </a:cubicBezTo>
                <a:cubicBezTo>
                  <a:pt x="5715" y="4912"/>
                  <a:pt x="5773" y="5723"/>
                  <a:pt x="6018" y="6501"/>
                </a:cubicBezTo>
                <a:cubicBezTo>
                  <a:pt x="6259" y="7268"/>
                  <a:pt x="6680" y="7992"/>
                  <a:pt x="7180" y="8663"/>
                </a:cubicBezTo>
                <a:cubicBezTo>
                  <a:pt x="8007" y="9773"/>
                  <a:pt x="8991" y="10707"/>
                  <a:pt x="10102" y="11411"/>
                </a:cubicBezTo>
                <a:cubicBezTo>
                  <a:pt x="11215" y="12117"/>
                  <a:pt x="12449" y="12588"/>
                  <a:pt x="13726" y="12834"/>
                </a:cubicBezTo>
                <a:cubicBezTo>
                  <a:pt x="16305" y="13331"/>
                  <a:pt x="19059" y="12908"/>
                  <a:pt x="21464" y="11472"/>
                </a:cubicBezTo>
                <a:close/>
              </a:path>
            </a:pathLst>
          </a:custGeom>
          <a:solidFill>
            <a:srgbClr val="3E4D61"/>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240" name="Infographic 3 step"/>
          <p:cNvSpPr txBox="1">
            <a:spLocks noGrp="1"/>
          </p:cNvSpPr>
          <p:nvPr>
            <p:ph type="title"/>
          </p:nvPr>
        </p:nvSpPr>
        <p:spPr>
          <a:xfrm>
            <a:off x="1160921" y="945108"/>
            <a:ext cx="6097129" cy="5032903"/>
          </a:xfrm>
          <a:prstGeom prst="rect">
            <a:avLst/>
          </a:prstGeom>
        </p:spPr>
        <p:txBody>
          <a:bodyPr anchor="t"/>
          <a:lstStyle/>
          <a:p>
            <a:r>
              <a:rPr lang="ko-KR" altLang="en-US" dirty="0" smtClean="0">
                <a:latin typeface="배달의민족 한나체 Air" panose="020B0600000101010101" pitchFamily="50" charset="-127"/>
                <a:ea typeface="배달의민족 한나체 Air" panose="020B0600000101010101" pitchFamily="50" charset="-127"/>
              </a:rPr>
              <a:t>제품 구성</a:t>
            </a:r>
            <a:endParaRPr dirty="0">
              <a:latin typeface="배달의민족 한나체 Air" panose="020B0600000101010101" pitchFamily="50" charset="-127"/>
              <a:ea typeface="배달의민족 한나체 Air" panose="020B0600000101010101" pitchFamily="50" charset="-127"/>
            </a:endParaRPr>
          </a:p>
        </p:txBody>
      </p:sp>
      <p:sp>
        <p:nvSpPr>
          <p:cNvPr id="241" name=".01"/>
          <p:cNvSpPr txBox="1"/>
          <p:nvPr/>
        </p:nvSpPr>
        <p:spPr>
          <a:xfrm>
            <a:off x="11630836" y="4702371"/>
            <a:ext cx="1220974" cy="65659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nSpc>
                <a:spcPct val="90000"/>
              </a:lnSpc>
              <a:defRPr sz="4000" baseline="0">
                <a:solidFill>
                  <a:srgbClr val="FFFFFF"/>
                </a:solidFill>
                <a:latin typeface="Roboto Medium"/>
                <a:ea typeface="Roboto Medium"/>
                <a:cs typeface="Roboto Medium"/>
                <a:sym typeface="Roboto Medium"/>
              </a:defRPr>
            </a:lvl1pPr>
          </a:lstStyle>
          <a:p>
            <a:r>
              <a:rPr lang="en-US" dirty="0" smtClean="0"/>
              <a:t>1</a:t>
            </a:r>
            <a:r>
              <a:rPr lang="ko-KR" altLang="en-US" dirty="0" smtClean="0"/>
              <a:t>층</a:t>
            </a:r>
            <a:endParaRPr dirty="0"/>
          </a:p>
        </p:txBody>
      </p:sp>
      <p:sp>
        <p:nvSpPr>
          <p:cNvPr id="242" name=".02"/>
          <p:cNvSpPr txBox="1"/>
          <p:nvPr/>
        </p:nvSpPr>
        <p:spPr>
          <a:xfrm>
            <a:off x="13813113" y="7941203"/>
            <a:ext cx="1117893" cy="65659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nSpc>
                <a:spcPct val="90000"/>
              </a:lnSpc>
              <a:defRPr sz="4000" baseline="0">
                <a:solidFill>
                  <a:srgbClr val="FFFFFF"/>
                </a:solidFill>
                <a:latin typeface="Roboto Medium"/>
                <a:ea typeface="Roboto Medium"/>
                <a:cs typeface="Roboto Medium"/>
                <a:sym typeface="Roboto Medium"/>
              </a:defRPr>
            </a:lvl1pPr>
          </a:lstStyle>
          <a:p>
            <a:r>
              <a:rPr lang="en-US" dirty="0" smtClean="0"/>
              <a:t>2</a:t>
            </a:r>
            <a:r>
              <a:rPr lang="ko-KR" altLang="en-US" dirty="0" smtClean="0"/>
              <a:t>층</a:t>
            </a:r>
            <a:endParaRPr dirty="0"/>
          </a:p>
        </p:txBody>
      </p:sp>
      <p:sp>
        <p:nvSpPr>
          <p:cNvPr id="243" name=".03"/>
          <p:cNvSpPr txBox="1"/>
          <p:nvPr/>
        </p:nvSpPr>
        <p:spPr>
          <a:xfrm>
            <a:off x="9598056" y="7575980"/>
            <a:ext cx="1117893" cy="65659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nSpc>
                <a:spcPct val="90000"/>
              </a:lnSpc>
              <a:defRPr sz="4000" baseline="0">
                <a:solidFill>
                  <a:srgbClr val="FFFFFF"/>
                </a:solidFill>
                <a:latin typeface="Roboto Medium"/>
                <a:ea typeface="Roboto Medium"/>
                <a:cs typeface="Roboto Medium"/>
                <a:sym typeface="Roboto Medium"/>
              </a:defRPr>
            </a:lvl1pPr>
          </a:lstStyle>
          <a:p>
            <a:r>
              <a:rPr lang="en-US" smtClean="0"/>
              <a:t>3</a:t>
            </a:r>
            <a:r>
              <a:rPr lang="ko-KR" altLang="en-US" dirty="0"/>
              <a:t>층</a:t>
            </a:r>
            <a:endParaRPr dirty="0"/>
          </a:p>
        </p:txBody>
      </p:sp>
      <p:sp>
        <p:nvSpPr>
          <p:cNvPr id="244" name="Lorem ipsum dolor sit amet, consectetur adipiscing elit, sed do eiusmod tempor"/>
          <p:cNvSpPr txBox="1"/>
          <p:nvPr/>
        </p:nvSpPr>
        <p:spPr>
          <a:xfrm>
            <a:off x="8077200" y="3718462"/>
            <a:ext cx="4401782" cy="256480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defRPr sz="1800" baseline="66666">
                <a:solidFill>
                  <a:srgbClr val="FFFFFF"/>
                </a:solidFill>
              </a:defRPr>
            </a:lvl1pPr>
          </a:lstStyle>
          <a:p>
            <a:pPr>
              <a:lnSpc>
                <a:spcPct val="100000"/>
              </a:lnSpc>
            </a:pPr>
            <a:r>
              <a:rPr lang="ko-KR" altLang="en-US" sz="4000" dirty="0" smtClean="0"/>
              <a:t>           </a:t>
            </a:r>
            <a:r>
              <a:rPr lang="ko-KR" altLang="en-US" sz="4000" dirty="0" err="1" smtClean="0"/>
              <a:t>회로부</a:t>
            </a:r>
            <a:r>
              <a:rPr lang="ko-KR" altLang="en-US" sz="4000" dirty="0" smtClean="0"/>
              <a:t> </a:t>
            </a:r>
            <a:endParaRPr lang="en-US" altLang="ko-KR" sz="4000" dirty="0" smtClean="0"/>
          </a:p>
          <a:p>
            <a:pPr>
              <a:lnSpc>
                <a:spcPct val="100000"/>
              </a:lnSpc>
            </a:pPr>
            <a:endParaRPr lang="en-US" altLang="ko-KR" sz="4000" dirty="0" smtClean="0"/>
          </a:p>
          <a:p>
            <a:pPr>
              <a:lnSpc>
                <a:spcPct val="100000"/>
              </a:lnSpc>
            </a:pPr>
            <a:r>
              <a:rPr lang="en-US" altLang="ko-KR" sz="4000" dirty="0" smtClean="0"/>
              <a:t>-</a:t>
            </a:r>
            <a:r>
              <a:rPr lang="ko-KR" altLang="en-US" sz="4000" dirty="0" smtClean="0"/>
              <a:t>메인보드</a:t>
            </a:r>
            <a:r>
              <a:rPr lang="en-US" altLang="ko-KR" sz="4000" dirty="0" smtClean="0"/>
              <a:t>, </a:t>
            </a:r>
            <a:r>
              <a:rPr lang="ko-KR" altLang="en-US" sz="4000" dirty="0" smtClean="0"/>
              <a:t>서브 보드</a:t>
            </a:r>
            <a:endParaRPr lang="en-US" altLang="ko-KR" sz="4000" dirty="0" smtClean="0"/>
          </a:p>
          <a:p>
            <a:pPr>
              <a:lnSpc>
                <a:spcPct val="100000"/>
              </a:lnSpc>
            </a:pPr>
            <a:r>
              <a:rPr lang="en-US" altLang="ko-KR" sz="4000" dirty="0" smtClean="0"/>
              <a:t>-</a:t>
            </a:r>
            <a:r>
              <a:rPr lang="ko-KR" altLang="en-US" sz="4000" dirty="0" smtClean="0"/>
              <a:t>초음파 센서</a:t>
            </a:r>
            <a:endParaRPr lang="en-US" altLang="ko-KR" sz="4000" dirty="0"/>
          </a:p>
          <a:p>
            <a:pPr>
              <a:lnSpc>
                <a:spcPct val="100000"/>
              </a:lnSpc>
            </a:pPr>
            <a:r>
              <a:rPr lang="en-US" altLang="ko-KR" sz="4000" dirty="0" smtClean="0"/>
              <a:t>-</a:t>
            </a:r>
            <a:r>
              <a:rPr lang="ko-KR" altLang="en-US" sz="4000" dirty="0" err="1" smtClean="0"/>
              <a:t>블루투스</a:t>
            </a:r>
            <a:r>
              <a:rPr lang="ko-KR" altLang="en-US" sz="4000" dirty="0" smtClean="0"/>
              <a:t> 모듈</a:t>
            </a:r>
            <a:endParaRPr lang="en-US" altLang="ko-KR" sz="4000" dirty="0" smtClean="0"/>
          </a:p>
          <a:p>
            <a:pPr>
              <a:lnSpc>
                <a:spcPct val="100000"/>
              </a:lnSpc>
            </a:pPr>
            <a:endParaRPr lang="en-US" altLang="ko-KR" sz="4000" dirty="0" smtClean="0"/>
          </a:p>
        </p:txBody>
      </p:sp>
      <p:sp>
        <p:nvSpPr>
          <p:cNvPr id="245" name="Lorem ipsum dolor sit amet, consectetur adipiscing elit, sed do eiusmod tempor"/>
          <p:cNvSpPr txBox="1"/>
          <p:nvPr/>
        </p:nvSpPr>
        <p:spPr>
          <a:xfrm>
            <a:off x="10857011" y="9702600"/>
            <a:ext cx="4857549" cy="215443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defRPr sz="1800" baseline="66666">
                <a:solidFill>
                  <a:srgbClr val="FFFFFF"/>
                </a:solidFill>
              </a:defRPr>
            </a:lvl1pPr>
          </a:lstStyle>
          <a:p>
            <a:pPr>
              <a:lnSpc>
                <a:spcPct val="100000"/>
              </a:lnSpc>
            </a:pPr>
            <a:r>
              <a:rPr lang="ko-KR" altLang="en-US" sz="4000" dirty="0" smtClean="0"/>
              <a:t>  </a:t>
            </a:r>
            <a:endParaRPr lang="en-US" sz="4000" dirty="0" smtClean="0"/>
          </a:p>
          <a:p>
            <a:pPr>
              <a:lnSpc>
                <a:spcPct val="100000"/>
              </a:lnSpc>
            </a:pPr>
            <a:r>
              <a:rPr lang="en-US" sz="4000" dirty="0" smtClean="0"/>
              <a:t>-</a:t>
            </a:r>
            <a:r>
              <a:rPr lang="ko-KR" altLang="en-US" sz="4000" dirty="0" smtClean="0"/>
              <a:t>초음파 센서</a:t>
            </a:r>
            <a:endParaRPr lang="en-US" altLang="ko-KR" sz="4000" dirty="0"/>
          </a:p>
          <a:p>
            <a:pPr>
              <a:lnSpc>
                <a:spcPct val="100000"/>
              </a:lnSpc>
            </a:pPr>
            <a:r>
              <a:rPr lang="en-US" altLang="ko-KR" sz="4000" dirty="0" smtClean="0"/>
              <a:t>-LED</a:t>
            </a:r>
            <a:endParaRPr lang="en-US" altLang="ko-KR" sz="4000" dirty="0"/>
          </a:p>
          <a:p>
            <a:pPr>
              <a:lnSpc>
                <a:spcPct val="100000"/>
              </a:lnSpc>
            </a:pPr>
            <a:r>
              <a:rPr lang="en-US" altLang="ko-KR" sz="4000" dirty="0" smtClean="0"/>
              <a:t>-</a:t>
            </a:r>
            <a:r>
              <a:rPr lang="ko-KR" altLang="en-US" sz="4000" dirty="0" err="1" smtClean="0"/>
              <a:t>부저</a:t>
            </a:r>
            <a:endParaRPr lang="en-US" altLang="ko-KR" sz="4000" dirty="0" smtClean="0"/>
          </a:p>
          <a:p>
            <a:pPr>
              <a:lnSpc>
                <a:spcPct val="100000"/>
              </a:lnSpc>
            </a:pPr>
            <a:r>
              <a:rPr lang="en-US" altLang="ko-KR" sz="4000" dirty="0" smtClean="0"/>
              <a:t>-</a:t>
            </a:r>
            <a:r>
              <a:rPr lang="ko-KR" altLang="en-US" sz="4000" dirty="0" smtClean="0"/>
              <a:t>뚜껑</a:t>
            </a:r>
            <a:r>
              <a:rPr lang="en-US" altLang="ko-KR" sz="4000" dirty="0" smtClean="0"/>
              <a:t>(</a:t>
            </a:r>
            <a:r>
              <a:rPr lang="ko-KR" altLang="en-US" sz="4000" dirty="0" smtClean="0"/>
              <a:t>여닫이</a:t>
            </a:r>
            <a:r>
              <a:rPr lang="en-US" altLang="ko-KR" sz="4000" dirty="0" smtClean="0"/>
              <a:t>)</a:t>
            </a:r>
            <a:endParaRPr sz="4000" dirty="0"/>
          </a:p>
        </p:txBody>
      </p:sp>
      <p:sp>
        <p:nvSpPr>
          <p:cNvPr id="246" name="Lorem ipsum dolor sit amet, consectetur adipiscing elit, sed do eiusmod tempor"/>
          <p:cNvSpPr txBox="1"/>
          <p:nvPr/>
        </p:nvSpPr>
        <p:spPr>
          <a:xfrm>
            <a:off x="14140520" y="4953954"/>
            <a:ext cx="2912919" cy="235962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defRPr sz="1800" baseline="66666">
                <a:solidFill>
                  <a:srgbClr val="FFFFFF"/>
                </a:solidFill>
              </a:defRPr>
            </a:lvl1pPr>
          </a:lstStyle>
          <a:p>
            <a:pPr>
              <a:lnSpc>
                <a:spcPct val="100000"/>
              </a:lnSpc>
            </a:pPr>
            <a:r>
              <a:rPr lang="ko-KR" altLang="en-US" sz="4400" dirty="0" err="1" smtClean="0"/>
              <a:t>전원부</a:t>
            </a:r>
            <a:endParaRPr lang="en-US" altLang="ko-KR" sz="4400" dirty="0" smtClean="0"/>
          </a:p>
          <a:p>
            <a:pPr>
              <a:lnSpc>
                <a:spcPct val="100000"/>
              </a:lnSpc>
            </a:pPr>
            <a:endParaRPr lang="en-US" sz="4400" dirty="0" smtClean="0"/>
          </a:p>
          <a:p>
            <a:pPr>
              <a:lnSpc>
                <a:spcPct val="100000"/>
              </a:lnSpc>
            </a:pPr>
            <a:r>
              <a:rPr lang="en-US" sz="4400" dirty="0" smtClean="0"/>
              <a:t>-</a:t>
            </a:r>
            <a:r>
              <a:rPr lang="ko-KR" altLang="en-US" sz="4400" dirty="0" smtClean="0"/>
              <a:t>보조 배터리</a:t>
            </a:r>
            <a:endParaRPr lang="en-US" altLang="ko-KR" sz="4400" dirty="0" smtClean="0"/>
          </a:p>
          <a:p>
            <a:pPr>
              <a:lnSpc>
                <a:spcPct val="100000"/>
              </a:lnSpc>
            </a:pPr>
            <a:r>
              <a:rPr lang="en-US" sz="4400" dirty="0" smtClean="0"/>
              <a:t>-</a:t>
            </a:r>
            <a:r>
              <a:rPr lang="ko-KR" altLang="en-US" sz="4400" dirty="0" smtClean="0"/>
              <a:t>무선 충전기</a:t>
            </a:r>
            <a:endParaRPr lang="en-US" altLang="ko-KR" sz="4400" dirty="0" smtClean="0"/>
          </a:p>
          <a:p>
            <a:pPr>
              <a:lnSpc>
                <a:spcPct val="100000"/>
              </a:lnSpc>
            </a:pPr>
            <a:r>
              <a:rPr lang="en-US" sz="4400" dirty="0" smtClean="0"/>
              <a:t>-</a:t>
            </a:r>
            <a:r>
              <a:rPr lang="ko-KR" altLang="en-US" sz="4400" dirty="0" err="1" smtClean="0"/>
              <a:t>충전잭</a:t>
            </a:r>
            <a:endParaRPr sz="4400" dirty="0"/>
          </a:p>
        </p:txBody>
      </p:sp>
      <p:sp>
        <p:nvSpPr>
          <p:cNvPr id="19" name="Lorem ipsum dolor sit amet, consectetur adipiscing elit, sed do eiusmod tempor"/>
          <p:cNvSpPr txBox="1"/>
          <p:nvPr/>
        </p:nvSpPr>
        <p:spPr>
          <a:xfrm>
            <a:off x="9389131" y="9113730"/>
            <a:ext cx="2912919" cy="55399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defRPr sz="1800" baseline="66666">
                <a:solidFill>
                  <a:srgbClr val="FFFFFF"/>
                </a:solidFill>
              </a:defRPr>
            </a:lvl1pPr>
          </a:lstStyle>
          <a:p>
            <a:pPr>
              <a:lnSpc>
                <a:spcPct val="100000"/>
              </a:lnSpc>
            </a:pPr>
            <a:r>
              <a:rPr lang="ko-KR" altLang="en-US" sz="4400" dirty="0" smtClean="0"/>
              <a:t>물건 보관</a:t>
            </a:r>
            <a:endParaRPr sz="4400" dirty="0"/>
          </a:p>
        </p:txBody>
      </p:sp>
      <p:grpSp>
        <p:nvGrpSpPr>
          <p:cNvPr id="2" name="그룹 1"/>
          <p:cNvGrpSpPr/>
          <p:nvPr/>
        </p:nvGrpSpPr>
        <p:grpSpPr>
          <a:xfrm>
            <a:off x="522049" y="697458"/>
            <a:ext cx="5657850" cy="1665179"/>
            <a:chOff x="522049" y="697458"/>
            <a:chExt cx="5657850" cy="1665179"/>
          </a:xfrm>
        </p:grpSpPr>
        <p:cxnSp>
          <p:nvCxnSpPr>
            <p:cNvPr id="20" name="직선 연결선 19"/>
            <p:cNvCxnSpPr/>
            <p:nvPr/>
          </p:nvCxnSpPr>
          <p:spPr>
            <a:xfrm>
              <a:off x="522049" y="2362637"/>
              <a:ext cx="5657850" cy="0"/>
            </a:xfrm>
            <a:prstGeom prst="line">
              <a:avLst/>
            </a:prstGeom>
            <a:noFill/>
            <a:ln w="9525"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1" name="직선 연결선 20"/>
            <p:cNvCxnSpPr/>
            <p:nvPr/>
          </p:nvCxnSpPr>
          <p:spPr>
            <a:xfrm>
              <a:off x="522049" y="697458"/>
              <a:ext cx="5657850" cy="0"/>
            </a:xfrm>
            <a:prstGeom prst="line">
              <a:avLst/>
            </a:prstGeom>
            <a:noFill/>
            <a:ln w="9525"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9D5D0C"/>
      </a:dk1>
      <a:lt1>
        <a:srgbClr val="91969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205</TotalTime>
  <Words>133</Words>
  <Application>Microsoft Office PowerPoint</Application>
  <PresentationFormat>사용자 지정</PresentationFormat>
  <Paragraphs>49</Paragraphs>
  <Slides>9</Slides>
  <Notes>0</Notes>
  <HiddenSlides>0</HiddenSlides>
  <MMClips>0</MMClips>
  <ScaleCrop>false</ScaleCrop>
  <HeadingPairs>
    <vt:vector size="4" baseType="variant">
      <vt:variant>
        <vt:lpstr>테마</vt:lpstr>
      </vt:variant>
      <vt:variant>
        <vt:i4>1</vt:i4>
      </vt:variant>
      <vt:variant>
        <vt:lpstr>슬라이드 제목</vt:lpstr>
      </vt:variant>
      <vt:variant>
        <vt:i4>9</vt:i4>
      </vt:variant>
    </vt:vector>
  </HeadingPairs>
  <TitlesOfParts>
    <vt:vector size="10" baseType="lpstr">
      <vt:lpstr>White</vt:lpstr>
      <vt:lpstr>잡았다 요놈</vt:lpstr>
      <vt:lpstr>PowerPoint 프레젠테이션</vt:lpstr>
      <vt:lpstr>1. 제작 목표</vt:lpstr>
      <vt:lpstr>PowerPoint 프레젠테이션</vt:lpstr>
      <vt:lpstr>2. 작동 원리</vt:lpstr>
      <vt:lpstr>PowerPoint 프레젠테이션</vt:lpstr>
      <vt:lpstr>PowerPoint 프레젠테이션</vt:lpstr>
      <vt:lpstr>3. 제품 구성</vt:lpstr>
      <vt:lpstr>제품 구성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Presentation Template</dc:title>
  <dc:creator>user</dc:creator>
  <cp:lastModifiedBy>user</cp:lastModifiedBy>
  <cp:revision>23</cp:revision>
  <dcterms:modified xsi:type="dcterms:W3CDTF">2019-10-28T10:28:23Z</dcterms:modified>
</cp:coreProperties>
</file>