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2" r:id="rId9"/>
    <p:sldId id="264" r:id="rId10"/>
    <p:sldId id="269" r:id="rId11"/>
    <p:sldId id="270" r:id="rId12"/>
    <p:sldId id="266" r:id="rId13"/>
    <p:sldId id="267" r:id="rId14"/>
    <p:sldId id="261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912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41C0A-C231-4B03-83C5-88D5B93A7262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8F339-4174-497E-B006-9A4D77755F8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8F339-4174-497E-B006-9A4D77755F8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04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28601"/>
            <a:ext cx="84201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800600"/>
            <a:ext cx="74295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1"/>
            <a:ext cx="84201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8601"/>
            <a:ext cx="84201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657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434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268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268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7642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7642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600200"/>
            <a:ext cx="5537729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600200"/>
            <a:ext cx="3259006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75095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5715000"/>
            <a:ext cx="883285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5300" y="4953000"/>
            <a:ext cx="883285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52718"/>
            <a:ext cx="62738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52601"/>
            <a:ext cx="8255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172201"/>
            <a:ext cx="371475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5811341-92EA-4B0E-B69A-FDA2B6895C58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92876"/>
            <a:ext cx="371475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967814" y="5870284"/>
            <a:ext cx="1315721" cy="395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6281859-5B7E-4A77-92E3-627FFCCC7F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751218" y="0"/>
            <a:ext cx="15478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51218" y="1371600"/>
            <a:ext cx="15478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wcwtmt&amp;logNo=10172917569&amp;proxyReferer=https%3A%2F%2Fwww.google.co.kr%2F" TargetMode="External"/><Relationship Id="rId2" Type="http://schemas.openxmlformats.org/officeDocument/2006/relationships/hyperlink" Target="https://peulblog.tistory.com/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-747464"/>
            <a:ext cx="8172450" cy="2593975"/>
          </a:xfrm>
        </p:spPr>
        <p:txBody>
          <a:bodyPr/>
          <a:lstStyle/>
          <a:p>
            <a:pPr algn="ctr"/>
            <a:r>
              <a:rPr lang="en-US" altLang="ko-KR" dirty="0" smtClean="0"/>
              <a:t>PERCENT_D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4529" y="4954488"/>
            <a:ext cx="7000240" cy="10668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TERRITORY </a:t>
            </a:r>
            <a:r>
              <a:rPr lang="en-US" altLang="ko-KR" sz="3000" dirty="0" smtClean="0"/>
              <a:t>war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32520" y="1124746"/>
            <a:ext cx="8172450" cy="2593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/>
              <a:t>영토전</a:t>
            </a:r>
            <a:r>
              <a:rPr lang="ko-KR" altLang="en-US" sz="6000" dirty="0"/>
              <a:t>쟁</a:t>
            </a:r>
          </a:p>
        </p:txBody>
      </p:sp>
    </p:spTree>
    <p:extLst>
      <p:ext uri="{BB962C8B-B14F-4D97-AF65-F5344CB8AC3E}">
        <p14:creationId xmlns:p14="http://schemas.microsoft.com/office/powerpoint/2010/main" val="38074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게임에 대한 설명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8544" y="59399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1033" y="560201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방향키로 이동 후 </a:t>
            </a:r>
            <a:r>
              <a:rPr lang="en-US" altLang="ko-KR" dirty="0" smtClean="0"/>
              <a:t>Enter</a:t>
            </a:r>
          </a:p>
          <a:p>
            <a:pPr algn="ctr"/>
            <a:r>
              <a:rPr lang="ko-KR" altLang="en-US" dirty="0" smtClean="0"/>
              <a:t>다음 플레이어로 넘어가려면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아무 키나 입력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772816"/>
            <a:ext cx="4464496" cy="368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9" y="1772816"/>
            <a:ext cx="4451806" cy="368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8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게임에 대한 설명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560" y="63813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먼저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점을 얻는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가 승리</a:t>
            </a:r>
            <a:endParaRPr lang="ko-KR" altLang="en-US" dirty="0"/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6033120" y="1761331"/>
            <a:ext cx="3096344" cy="2963813"/>
          </a:xfrm>
          <a:prstGeom prst="horizontalScroll">
            <a:avLst>
              <a:gd name="adj" fmla="val 8652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200" dirty="0" smtClean="0"/>
              <a:t>&lt; </a:t>
            </a:r>
            <a:r>
              <a:rPr lang="ko-KR" altLang="en-US" sz="2200" dirty="0" err="1" smtClean="0"/>
              <a:t>점수룰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&gt;</a:t>
            </a:r>
          </a:p>
          <a:p>
            <a:pPr algn="ctr"/>
            <a:endParaRPr lang="en-US" altLang="ko-KR" sz="2200" dirty="0" smtClean="0"/>
          </a:p>
          <a:p>
            <a:pPr algn="ctr"/>
            <a:r>
              <a:rPr lang="en-US" altLang="ko-KR" sz="2200" dirty="0" smtClean="0"/>
              <a:t>2</a:t>
            </a:r>
            <a:r>
              <a:rPr lang="ko-KR" altLang="en-US" sz="2200" dirty="0" smtClean="0"/>
              <a:t>인용 점수 </a:t>
            </a:r>
            <a:r>
              <a:rPr lang="en-US" altLang="ko-KR" sz="2200" dirty="0" smtClean="0"/>
              <a:t>800</a:t>
            </a:r>
          </a:p>
          <a:p>
            <a:pPr algn="ctr"/>
            <a:r>
              <a:rPr lang="en-US" altLang="ko-KR" sz="2200" dirty="0" smtClean="0"/>
              <a:t>3</a:t>
            </a:r>
            <a:r>
              <a:rPr lang="ko-KR" altLang="en-US" sz="2200" dirty="0" smtClean="0"/>
              <a:t>인용 점수 </a:t>
            </a:r>
            <a:r>
              <a:rPr lang="en-US" altLang="ko-KR" sz="2200" dirty="0" smtClean="0"/>
              <a:t>1200</a:t>
            </a:r>
          </a:p>
          <a:p>
            <a:pPr algn="ctr"/>
            <a:r>
              <a:rPr lang="en-US" altLang="ko-KR" sz="2200" dirty="0" smtClean="0"/>
              <a:t>4</a:t>
            </a:r>
            <a:r>
              <a:rPr lang="ko-KR" altLang="en-US" sz="2200" dirty="0" smtClean="0"/>
              <a:t>인용 점수 </a:t>
            </a:r>
            <a:r>
              <a:rPr lang="en-US" altLang="ko-KR" sz="2200" dirty="0" smtClean="0"/>
              <a:t>1600</a:t>
            </a:r>
          </a:p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6" y="1344216"/>
            <a:ext cx="4771296" cy="49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오태현  </a:t>
            </a:r>
            <a:r>
              <a:rPr lang="en-US" altLang="ko-KR" sz="2800" dirty="0" smtClean="0"/>
              <a:t>:  </a:t>
            </a:r>
            <a:r>
              <a:rPr lang="ko-KR" altLang="en-US" sz="2800" dirty="0" smtClean="0"/>
              <a:t>혼자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개발하면서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실력이 향상된 것 같고 게임을 만들어보니 꽤 힘들었지만 보람이 있었다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pPr fontAlgn="base" latinLnBrk="0"/>
            <a:r>
              <a:rPr lang="ko-KR" altLang="en-US" sz="2800" dirty="0"/>
              <a:t>최승빈 </a:t>
            </a:r>
            <a:r>
              <a:rPr lang="en-US" altLang="ko-KR" sz="2800" dirty="0"/>
              <a:t>: </a:t>
            </a:r>
            <a:r>
              <a:rPr lang="ko-KR" altLang="en-US" sz="2800" dirty="0"/>
              <a:t>나는 </a:t>
            </a:r>
            <a:r>
              <a:rPr lang="en-US" altLang="ko-KR" sz="2800" dirty="0"/>
              <a:t>C</a:t>
            </a:r>
            <a:r>
              <a:rPr lang="ko-KR" altLang="en-US" sz="2800" dirty="0"/>
              <a:t>언어를 잘 못하고 공부를 잘 </a:t>
            </a:r>
          </a:p>
          <a:p>
            <a:pPr marL="0" indent="0" fontAlgn="base" latinLnBrk="0">
              <a:buNone/>
            </a:pPr>
            <a:r>
              <a:rPr lang="ko-KR" altLang="en-US" sz="2800" dirty="0" smtClean="0"/>
              <a:t>안 해서 </a:t>
            </a:r>
            <a:r>
              <a:rPr lang="ko-KR" altLang="en-US" sz="2800" dirty="0"/>
              <a:t>아이디어 </a:t>
            </a:r>
            <a:r>
              <a:rPr lang="ko-KR" altLang="en-US" sz="2800" dirty="0" smtClean="0"/>
              <a:t>활동에 밖에 </a:t>
            </a:r>
            <a:r>
              <a:rPr lang="ko-KR" altLang="en-US" sz="2800" dirty="0"/>
              <a:t>참여를 못했지만</a:t>
            </a:r>
          </a:p>
          <a:p>
            <a:pPr marL="0" indent="0" fontAlgn="base" latinLnBrk="0">
              <a:buNone/>
            </a:pPr>
            <a:r>
              <a:rPr lang="ko-KR" altLang="en-US" sz="2800" dirty="0"/>
              <a:t>태현이가 </a:t>
            </a:r>
            <a:r>
              <a:rPr lang="en-US" altLang="ko-KR" sz="2800" dirty="0"/>
              <a:t>C</a:t>
            </a:r>
            <a:r>
              <a:rPr lang="ko-KR" altLang="en-US" sz="2800" dirty="0"/>
              <a:t>언어를 가르쳐줘서 공부가 되었다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19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참고 및 문헌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방향키대로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peulblog.tistory.com/5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글씨 색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m.blog.naver.com/PostView.nhn?blogId=wcwtmt&amp;logNo=10172917569&amp;proxyReferer=https%3A%2F%2Fwww.google.co.kr%2F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42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2007767"/>
            <a:ext cx="8255000" cy="4373563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ko-KR" altLang="en-US" sz="4800" dirty="0" smtClean="0"/>
              <a:t>지금까지 발표를 </a:t>
            </a:r>
            <a:endParaRPr lang="en-US" altLang="ko-KR" sz="4800" dirty="0" smtClean="0"/>
          </a:p>
          <a:p>
            <a:pPr marL="114300" indent="0" algn="ctr">
              <a:buNone/>
            </a:pPr>
            <a:r>
              <a:rPr lang="ko-KR" altLang="en-US" sz="4800" dirty="0" smtClean="0"/>
              <a:t>들어주셔서 </a:t>
            </a:r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!!!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466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57250" indent="-742950">
              <a:buAutoNum type="arabicPeriod"/>
            </a:pPr>
            <a:r>
              <a:rPr lang="ko-KR" altLang="en-US" sz="3600" dirty="0" smtClean="0"/>
              <a:t>연구 동기</a:t>
            </a:r>
            <a:endParaRPr lang="en-US" altLang="ko-KR" sz="3600" dirty="0" smtClean="0"/>
          </a:p>
          <a:p>
            <a:pPr marL="114300" indent="0">
              <a:buNone/>
            </a:pPr>
            <a:r>
              <a:rPr lang="en-US" altLang="ko-KR" sz="3600" dirty="0" smtClean="0"/>
              <a:t>2.   </a:t>
            </a:r>
            <a:r>
              <a:rPr lang="ko-KR" altLang="en-US" sz="3600" dirty="0" smtClean="0"/>
              <a:t>연구 목적</a:t>
            </a:r>
            <a:endParaRPr lang="en-US" altLang="ko-KR" sz="3600" dirty="0" smtClean="0"/>
          </a:p>
          <a:p>
            <a:pPr marL="114300" indent="0">
              <a:buNone/>
            </a:pPr>
            <a:r>
              <a:rPr lang="en-US" altLang="ko-KR" sz="3600" dirty="0" smtClean="0"/>
              <a:t>3.   </a:t>
            </a:r>
            <a:r>
              <a:rPr lang="ko-KR" altLang="en-US" sz="3600" dirty="0" smtClean="0"/>
              <a:t>연구 방법</a:t>
            </a:r>
            <a:endParaRPr lang="en-US" altLang="ko-KR" sz="3600" dirty="0" smtClean="0"/>
          </a:p>
          <a:p>
            <a:pPr marL="857250" indent="-742950">
              <a:buAutoNum type="arabicPeriod" startAt="4"/>
            </a:pPr>
            <a:r>
              <a:rPr lang="ko-KR" altLang="en-US" sz="3600" dirty="0" smtClean="0"/>
              <a:t>제작 과정</a:t>
            </a:r>
            <a:endParaRPr lang="en-US" altLang="ko-KR" sz="3600" dirty="0" smtClean="0"/>
          </a:p>
          <a:p>
            <a:pPr marL="857250" indent="-742950">
              <a:buAutoNum type="arabicPeriod" startAt="4"/>
            </a:pPr>
            <a:r>
              <a:rPr lang="ko-KR" altLang="en-US" sz="3600" dirty="0" smtClean="0"/>
              <a:t>연구 결과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게임설명</a:t>
            </a:r>
            <a:endParaRPr lang="en-US" altLang="ko-KR" sz="3600" dirty="0"/>
          </a:p>
          <a:p>
            <a:pPr marL="857250" indent="-742950">
              <a:buAutoNum type="arabicPeriod" startAt="4"/>
            </a:pPr>
            <a:r>
              <a:rPr lang="ko-KR" altLang="en-US" sz="3600" dirty="0" smtClean="0"/>
              <a:t>느낀 점</a:t>
            </a:r>
            <a:endParaRPr lang="en-US" altLang="ko-KR" sz="3600" dirty="0" smtClean="0"/>
          </a:p>
          <a:p>
            <a:pPr marL="857250" indent="-742950">
              <a:buAutoNum type="arabicPeriod" startAt="4"/>
            </a:pPr>
            <a:r>
              <a:rPr lang="ko-KR" altLang="en-US" sz="3600" dirty="0" smtClean="0"/>
              <a:t>참고 및 문헌 사이트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2694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연구 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 smtClean="0"/>
              <a:t>어떤 프로젝트를 할까 고민하다가  옛날에 즐겁게 했던 땅 따먹기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 smtClean="0"/>
              <a:t>놀이가  생각이  나서  이 놀이를 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언어를  이용해서  게임을  만들어보자는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생각에 만들게 되었습니다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8" name="Picture 4" descr="ëë°ë¨¹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2996954"/>
            <a:ext cx="4691629" cy="32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[ììì] í©ê²© ììì ì§ìëê¸°ë¥¼ ììë´ìë¤~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2" y="3215924"/>
            <a:ext cx="4320480" cy="28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연구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 smtClean="0"/>
              <a:t>영토전쟁 게임을 해서 힘들게 이겼을 때 느껴지는 성취감을 통해서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발전하기 위하는 것을 목적으로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ë§ì ì¬ëë¤ì´ ìì ë¤ê³  ë¹¨ê°ì ë¨ì´ ëª©ì  â ì¤í¡ ì¬ì§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3501010"/>
            <a:ext cx="3656856" cy="220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±ì·¨ê° ì¬ì§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2492896"/>
            <a:ext cx="4680520" cy="403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연구 방법</a:t>
            </a:r>
            <a:endParaRPr lang="ko-KR" altLang="en-US" dirty="0"/>
          </a:p>
        </p:txBody>
      </p:sp>
      <p:pic>
        <p:nvPicPr>
          <p:cNvPr id="1026" name="Picture 2" descr="[Cì¸ì´ ê°ì¢ 2í¸]ì»´íì¼ë¬ ì¤ì¹ì ì¤ì 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9" y="1916832"/>
            <a:ext cx="295232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539" y="1484784"/>
            <a:ext cx="2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&lt;DEV C++&gt;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6856" y="1659572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sz="2000" b="1" dirty="0"/>
          </a:p>
          <a:p>
            <a:pPr fontAlgn="base"/>
            <a:r>
              <a:rPr lang="ko-KR" altLang="en-US" sz="2000" b="1" dirty="0"/>
              <a:t>커서를 움직여 플레이어 좌표를 이동하는 기본적인 작동 코드를 구현한 뒤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맵을</a:t>
            </a:r>
            <a:r>
              <a:rPr lang="ko-KR" altLang="en-US" sz="2000" b="1" dirty="0"/>
              <a:t> 생성하고 </a:t>
            </a:r>
            <a:r>
              <a:rPr lang="ko-KR" altLang="en-US" sz="2000" b="1" dirty="0" err="1"/>
              <a:t>맵의</a:t>
            </a:r>
            <a:r>
              <a:rPr lang="ko-KR" altLang="en-US" sz="2000" b="1" dirty="0"/>
              <a:t> 변화를 체크하는 코드와 인원 수에 따른 함수를 코드를 추가하여 영토 전쟁의 </a:t>
            </a:r>
            <a:r>
              <a:rPr lang="ko-KR" altLang="en-US" sz="2000" b="1" dirty="0" err="1"/>
              <a:t>플래이</a:t>
            </a:r>
            <a:r>
              <a:rPr lang="ko-KR" altLang="en-US" sz="2000" b="1" dirty="0"/>
              <a:t> 방식을 확립했다</a:t>
            </a:r>
            <a:r>
              <a:rPr lang="en-US" altLang="ko-KR" sz="2000" b="1" dirty="0"/>
              <a:t>. </a:t>
            </a:r>
            <a:endParaRPr lang="ko-KR" altLang="en-US" sz="2000" b="1" dirty="0"/>
          </a:p>
          <a:p>
            <a:pPr fontAlgn="base"/>
            <a:r>
              <a:rPr lang="ko-KR" altLang="en-US" sz="2000" b="1" dirty="0"/>
              <a:t>또한 시작 화면 구성과 도움말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인원 수 선택 등의 </a:t>
            </a:r>
            <a:r>
              <a:rPr lang="ko-KR" altLang="en-US" sz="2000" b="1" dirty="0" err="1"/>
              <a:t>디스</a:t>
            </a:r>
            <a:r>
              <a:rPr lang="ko-KR" altLang="en-US" sz="2000" b="1" dirty="0"/>
              <a:t> 플레이를 구축하여 자칫 밋밋해 보이는 게임의 </a:t>
            </a:r>
            <a:r>
              <a:rPr lang="ko-KR" altLang="en-US" sz="2000" b="1" dirty="0" err="1"/>
              <a:t>디자인성을</a:t>
            </a:r>
            <a:r>
              <a:rPr lang="ko-KR" altLang="en-US" sz="2000" b="1" dirty="0"/>
              <a:t> 끌어올렸으며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마지막으로 동작 코드들을 함수로 정리하여 </a:t>
            </a:r>
            <a:r>
              <a:rPr lang="en-US" altLang="ko-KR" sz="2000" b="1" dirty="0"/>
              <a:t>DEV C++ </a:t>
            </a:r>
            <a:r>
              <a:rPr lang="ko-KR" altLang="en-US" sz="2000" b="1" dirty="0"/>
              <a:t>이 제공하는 프로젝트 형식으로 묶어 프로그램의 속도나 코드의 </a:t>
            </a:r>
            <a:r>
              <a:rPr lang="ko-KR" altLang="en-US" sz="2000" b="1" dirty="0" err="1"/>
              <a:t>가독성을</a:t>
            </a:r>
            <a:r>
              <a:rPr lang="ko-KR" altLang="en-US" sz="2000" b="1" dirty="0"/>
              <a:t> 효율적으로 증가시켰다</a:t>
            </a:r>
            <a:r>
              <a:rPr lang="en-US" altLang="ko-KR" sz="2000" b="1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94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제작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 C++</a:t>
            </a:r>
            <a:r>
              <a:rPr lang="ko-KR" altLang="en-US" dirty="0" smtClean="0"/>
              <a:t>프로그램으로 코드를 짰습니다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하다가 장애물과 메인 화면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넣는 것을 시도하고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아이템을 만들었습니다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636912"/>
            <a:ext cx="7271792" cy="39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1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게임에 대한 설명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2721" y="609329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시작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556792"/>
            <a:ext cx="649422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게임에 대한 설명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40631" y="5733257"/>
            <a:ext cx="136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아무 숫자 입력 후 </a:t>
            </a:r>
            <a:r>
              <a:rPr lang="en-US" altLang="ko-KR" dirty="0" smtClean="0"/>
              <a:t>Enter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37106" y="6228020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방향키로 이동 후 </a:t>
            </a:r>
            <a:r>
              <a:rPr lang="en-US" altLang="ko-KR" dirty="0" smtClean="0"/>
              <a:t>Enter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824814"/>
            <a:ext cx="4104456" cy="424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90" y="1958614"/>
            <a:ext cx="4939626" cy="37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6273800" cy="1371600"/>
          </a:xfrm>
        </p:spPr>
        <p:txBody>
          <a:bodyPr/>
          <a:lstStyle/>
          <a:p>
            <a:r>
              <a:rPr lang="ko-KR" altLang="en-US" dirty="0" smtClean="0"/>
              <a:t>게임에 대한 설명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271" y="5939988"/>
            <a:ext cx="41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도움</a:t>
            </a:r>
            <a:r>
              <a:rPr lang="ko-KR" altLang="en-US" dirty="0"/>
              <a:t>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4602" y="594928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플레이어 숫자 선택 후 </a:t>
            </a:r>
            <a:r>
              <a:rPr lang="en-US" altLang="ko-KR" dirty="0" smtClean="0"/>
              <a:t>Enter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2" y="1775250"/>
            <a:ext cx="3821936" cy="395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27" y="1775250"/>
            <a:ext cx="3803445" cy="395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4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1142</TotalTime>
  <Words>301</Words>
  <Application>Microsoft Office PowerPoint</Application>
  <PresentationFormat>A4 용지(210x297mm)</PresentationFormat>
  <Paragraphs>63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돋움</vt:lpstr>
      <vt:lpstr>맑은 고딕</vt:lpstr>
      <vt:lpstr>Arial</vt:lpstr>
      <vt:lpstr>Arial Black</vt:lpstr>
      <vt:lpstr>필수</vt:lpstr>
      <vt:lpstr>PERCENT_D</vt:lpstr>
      <vt:lpstr>목차</vt:lpstr>
      <vt:lpstr>연구 동기</vt:lpstr>
      <vt:lpstr>연구 목적</vt:lpstr>
      <vt:lpstr>연구 방법</vt:lpstr>
      <vt:lpstr>제작 과정</vt:lpstr>
      <vt:lpstr>게임에 대한 설명1</vt:lpstr>
      <vt:lpstr>게임에 대한 설명 2</vt:lpstr>
      <vt:lpstr>게임에 대한 설명 3</vt:lpstr>
      <vt:lpstr>게임에 대한 설명 4</vt:lpstr>
      <vt:lpstr>게임에 대한 설명 5</vt:lpstr>
      <vt:lpstr>느낀 점</vt:lpstr>
      <vt:lpstr>참고 및 문헌 사이트</vt:lpstr>
      <vt:lpstr>마무리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PERCENT_D</dc:title>
  <dc:creator>user</dc:creator>
  <cp:lastModifiedBy>Windows 사용자</cp:lastModifiedBy>
  <cp:revision>59</cp:revision>
  <dcterms:created xsi:type="dcterms:W3CDTF">2019-07-13T05:02:56Z</dcterms:created>
  <dcterms:modified xsi:type="dcterms:W3CDTF">2019-09-30T08:46:30Z</dcterms:modified>
</cp:coreProperties>
</file>