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rIdLnk0" Type="http://schemas.openxmlformats.org/officeDocument/2006/relationships/hyperlink" Target="http://barcode4j.sourceforge.net/" TargetMode="External"/>
 <Relationship Id="img_0_0_5.png" Type="http://schemas.openxmlformats.org/officeDocument/2006/relationships/image" Target="../media/img_0_0_5.png"/>
 <Relationship Id="img_0_0_7.png" Type="http://schemas.openxmlformats.org/officeDocument/2006/relationships/image" Target="../media/img_0_0_7.png"/>
 <Relationship Id="img_0_0_9.png" Type="http://schemas.openxmlformats.org/officeDocument/2006/relationships/image" Target="../media/img_0_0_9.png"/>
 <Relationship Id="img_0_0_11.png" Type="http://schemas.openxmlformats.org/officeDocument/2006/relationships/image" Target="../media/img_0_0_11.png"/>
 <Relationship Id="img_0_0_13.png" Type="http://schemas.openxmlformats.org/officeDocument/2006/relationships/image" Target="../media/img_0_0_13.png"/>
 <Relationship Id="img_0_0_15.png" Type="http://schemas.openxmlformats.org/officeDocument/2006/relationships/image" Target="../media/img_0_0_15.png"/>
 <Relationship Id="img_0_0_17.png" Type="http://schemas.openxmlformats.org/officeDocument/2006/relationships/image" Target="../media/img_0_0_17.png"/>
 <Relationship Id="img_0_0_19.png" Type="http://schemas.openxmlformats.org/officeDocument/2006/relationships/image" Target="../media/img_0_0_19.png"/>
 <Relationship Id="img_0_0_21.png" Type="http://schemas.openxmlformats.org/officeDocument/2006/relationships/image" Target="../media/img_0_0_21.png"/>
 <Relationship Id="img_0_0_23.png" Type="http://schemas.openxmlformats.org/officeDocument/2006/relationships/image" Target="../media/img_0_0_23.png"/>
 <Relationship Id="img_0_0_25.png" Type="http://schemas.openxmlformats.org/officeDocument/2006/relationships/image" Target="../media/img_0_0_25.png"/>
 <Relationship Id="img_0_0_27.png" Type="http://schemas.openxmlformats.org/officeDocument/2006/relationships/image" Target="../media/img_0_0_27.png"/>
 <Relationship Id="img_0_0_29.png" Type="http://schemas.openxmlformats.org/officeDocument/2006/relationships/image" Target="../media/img_0_0_29.png"/>
 <Relationship Id="img_0_0_31.png" Type="http://schemas.openxmlformats.org/officeDocument/2006/relationships/image" Target="../media/img_0_0_31.png"/>
 <Relationship Id="img_0_0_33.png" Type="http://schemas.openxmlformats.org/officeDocument/2006/relationships/image" Target="../media/img_0_0_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157789" name="Line"/>
          <p:cNvSpPr>
            <a:spLocks noGrp="1"/>
          </p:cNvSpPr>
          <p:nvPr/>
        </p:nvSpPr>
        <p:spPr>
          <a:xfrm>
            <a:off x="508000" y="635000"/>
            <a:ext cx="6540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6408151" name="Text">
    </p:cNvPr>
          <p:cNvSpPr>
            <a:spLocks noGrp="1"/>
          </p:cNvSpPr>
          <p:nvPr/>
        </p:nvSpPr>
        <p:spPr>
          <a:xfrm rot="0">
            <a:off x="508000" y="762000"/>
            <a:ext cx="6540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2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200">
</a:rPr>
              <a:t>Barcode Sample</a:t>
            </a:r>
          </a:p>
        </p:txBody>
      </p:sp>
      <p:sp>
        <p:nvSpPr>
          <p:cNvPr id="1366465579" name="Text">
    </p:cNvPr>
          <p:cNvSpPr>
            <a:spLocks noGrp="1"/>
          </p:cNvSpPr>
          <p:nvPr/>
        </p:nvSpPr>
        <p:spPr>
          <a:xfrm rot="0">
            <a:off x="508000" y="1270000"/>
            <a:ext cx="6540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>
</a:rPr>
              <a:t>This sample uses Barcode4J Version 2.0</a:t>
            </a:r>
          </a:p>
        </p:txBody>
      </p:sp>
      <p:sp>
        <p:nvSpPr>
          <p:cNvPr id="1334669858" name="Text">
            <a:hlinkClick r:id="rIdLnk0"/>
          </p:cNvPr>
          <p:cNvSpPr>
            <a:spLocks noGrp="1"/>
          </p:cNvSpPr>
          <p:nvPr/>
        </p:nvSpPr>
        <p:spPr>
          <a:xfrm rot="0">
            <a:off x="508000" y="1524000"/>
            <a:ext cx="6540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>
</a:rPr>
              <a:t>http://barcode4j.sourceforge.net/</a:t>
            </a:r>
          </a:p>
        </p:txBody>
      </p:sp>
      <p:sp>
        <p:nvSpPr>
          <p:cNvPr id="947868623" name="Text">
    </p:cNvPr>
          <p:cNvSpPr>
            <a:spLocks noGrp="1"/>
          </p:cNvSpPr>
          <p:nvPr/>
        </p:nvSpPr>
        <p:spPr>
          <a:xfrm rot="0">
            <a:off x="508000" y="19050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Code 128</a:t>
            </a:r>
          </a:p>
        </p:txBody>
      </p:sp>
      <p:pic>
        <p:nvPicPr>
          <p:cNvPr id="643149115" name="Picture">
    </p:cNvPr>
          <p:cNvPicPr>
            <a:picLocks noChangeAspect="1"/>
          </p:cNvPicPr>
          <p:nvPr/>
        </p:nvPicPr>
        <p:blipFill>
          <a:blip r:embed="img_0_0_5.png"/>
          <a:srcRect/>
          <a:stretch>
            <a:fillRect l="0" t="0" r="49500" b="0"/>
          </a:stretch>
        </p:blipFill>
        <p:spPr>
          <a:xfrm>
            <a:off x="2159000" y="1905000"/>
            <a:ext cx="2540000" cy="381000"/>
          </a:xfrm>
          <a:prstGeom prst="rect">
            <a:avLst/>
          </a:prstGeom>
        </p:spPr>
      </p:pic>
      <p:sp>
        <p:nvSpPr>
          <p:cNvPr id="1557481902" name="Text">
    </p:cNvPr>
          <p:cNvSpPr>
            <a:spLocks noGrp="1"/>
          </p:cNvSpPr>
          <p:nvPr/>
        </p:nvSpPr>
        <p:spPr>
          <a:xfrm rot="0">
            <a:off x="508000" y="2349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Codabar</a:t>
            </a:r>
          </a:p>
        </p:txBody>
      </p:sp>
      <p:pic>
        <p:nvPicPr>
          <p:cNvPr id="1403546146" name="Picture">
    </p:cNvPr>
          <p:cNvPicPr>
            <a:picLocks noChangeAspect="1"/>
          </p:cNvPicPr>
          <p:nvPr/>
        </p:nvPicPr>
        <p:blipFill>
          <a:blip r:embed="img_0_0_7.png"/>
          <a:srcRect/>
          <a:stretch>
            <a:fillRect l="0" t="0" r="2500" b="0"/>
          </a:stretch>
        </p:blipFill>
        <p:spPr>
          <a:xfrm>
            <a:off x="2159000" y="2349500"/>
            <a:ext cx="2540000" cy="381000"/>
          </a:xfrm>
          <a:prstGeom prst="rect">
            <a:avLst/>
          </a:prstGeom>
        </p:spPr>
      </p:pic>
      <p:sp>
        <p:nvSpPr>
          <p:cNvPr id="1056407016" name="Text">
    </p:cNvPr>
          <p:cNvSpPr>
            <a:spLocks noGrp="1"/>
          </p:cNvSpPr>
          <p:nvPr/>
        </p:nvSpPr>
        <p:spPr>
          <a:xfrm rot="0">
            <a:off x="508000" y="2794000"/>
            <a:ext cx="1270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DataMatrix</a:t>
            </a:r>
          </a:p>
        </p:txBody>
      </p:sp>
      <p:pic>
        <p:nvPicPr>
          <p:cNvPr id="204334828" name="Picture">
    </p:cNvPr>
          <p:cNvPicPr>
            <a:picLocks noChangeAspect="1"/>
          </p:cNvPicPr>
          <p:nvPr/>
        </p:nvPicPr>
        <p:blipFill>
          <a:blip r:embed="img_0_0_9.png"/>
          <a:srcRect/>
          <a:stretch>
            <a:fillRect l="0" t="0" r="42857" b="0"/>
          </a:stretch>
        </p:blipFill>
        <p:spPr>
          <a:xfrm>
            <a:off x="2159000" y="2794000"/>
            <a:ext cx="889000" cy="508000"/>
          </a:xfrm>
          <a:prstGeom prst="rect">
            <a:avLst/>
          </a:prstGeom>
        </p:spPr>
      </p:pic>
      <p:sp>
        <p:nvSpPr>
          <p:cNvPr id="1606380874" name="Text">
    </p:cNvPr>
          <p:cNvSpPr>
            <a:spLocks noGrp="1"/>
          </p:cNvSpPr>
          <p:nvPr/>
        </p:nvSpPr>
        <p:spPr>
          <a:xfrm rot="0">
            <a:off x="508000" y="3365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EAN-128</a:t>
            </a:r>
          </a:p>
        </p:txBody>
      </p:sp>
      <p:pic>
        <p:nvPicPr>
          <p:cNvPr id="959157033" name="Picture">
    </p:cNvPr>
          <p:cNvPicPr>
            <a:picLocks noChangeAspect="1"/>
          </p:cNvPicPr>
          <p:nvPr/>
        </p:nvPicPr>
        <p:blipFill>
          <a:blip r:embed="img_0_0_11.png"/>
          <a:srcRect/>
          <a:stretch>
            <a:fillRect l="0" t="0" r="20400" b="0"/>
          </a:stretch>
        </p:blipFill>
        <p:spPr>
          <a:xfrm>
            <a:off x="2159000" y="3365500"/>
            <a:ext cx="3175000" cy="381000"/>
          </a:xfrm>
          <a:prstGeom prst="rect">
            <a:avLst/>
          </a:prstGeom>
        </p:spPr>
      </p:pic>
      <p:sp>
        <p:nvSpPr>
          <p:cNvPr id="1865250793" name="Text">
    </p:cNvPr>
          <p:cNvSpPr>
            <a:spLocks noGrp="1"/>
          </p:cNvSpPr>
          <p:nvPr/>
        </p:nvSpPr>
        <p:spPr>
          <a:xfrm rot="0">
            <a:off x="508000" y="38100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Code39</a:t>
            </a:r>
          </a:p>
        </p:txBody>
      </p:sp>
      <p:pic>
        <p:nvPicPr>
          <p:cNvPr id="153539172" name="Picture">
    </p:cNvPr>
          <p:cNvPicPr>
            <a:picLocks noChangeAspect="1"/>
          </p:cNvPicPr>
          <p:nvPr/>
        </p:nvPicPr>
        <p:blipFill>
          <a:blip r:embed="img_0_0_13.png"/>
          <a:srcRect/>
          <a:stretch>
            <a:fillRect l="0" t="0" r="74250" b="0"/>
          </a:stretch>
        </p:blipFill>
        <p:spPr>
          <a:xfrm>
            <a:off x="2159000" y="3810000"/>
            <a:ext cx="5080000" cy="381000"/>
          </a:xfrm>
          <a:prstGeom prst="rect">
            <a:avLst/>
          </a:prstGeom>
        </p:spPr>
      </p:pic>
      <p:sp>
        <p:nvSpPr>
          <p:cNvPr id="807254402" name="Text">
    </p:cNvPr>
          <p:cNvSpPr>
            <a:spLocks noGrp="1"/>
          </p:cNvSpPr>
          <p:nvPr/>
        </p:nvSpPr>
        <p:spPr>
          <a:xfrm rot="0">
            <a:off x="508000" y="4254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USPS Intelligent Mail</a:t>
            </a:r>
          </a:p>
        </p:txBody>
      </p:sp>
      <p:pic>
        <p:nvPicPr>
          <p:cNvPr id="569188434" name="Picture">
    </p:cNvPr>
          <p:cNvPicPr>
            <a:picLocks noChangeAspect="1"/>
          </p:cNvPicPr>
          <p:nvPr/>
        </p:nvPicPr>
        <p:blipFill>
          <a:blip r:embed="img_0_0_15.png"/>
          <a:srcRect/>
          <a:stretch>
            <a:fillRect l="0" t="0" r="43500" b="0"/>
          </a:stretch>
        </p:blipFill>
        <p:spPr>
          <a:xfrm>
            <a:off x="2159000" y="4254500"/>
            <a:ext cx="5080000" cy="381000"/>
          </a:xfrm>
          <a:prstGeom prst="rect">
            <a:avLst/>
          </a:prstGeom>
        </p:spPr>
      </p:pic>
      <p:sp>
        <p:nvSpPr>
          <p:cNvPr id="85454688" name="Text">
    </p:cNvPr>
          <p:cNvSpPr>
            <a:spLocks noGrp="1"/>
          </p:cNvSpPr>
          <p:nvPr/>
        </p:nvSpPr>
        <p:spPr>
          <a:xfrm rot="0">
            <a:off x="508000" y="46990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Royal Mail Customer</a:t>
            </a:r>
          </a:p>
        </p:txBody>
      </p:sp>
      <p:pic>
        <p:nvPicPr>
          <p:cNvPr id="597839850" name="Picture">
    </p:cNvPr>
          <p:cNvPicPr>
            <a:picLocks noChangeAspect="1"/>
          </p:cNvPicPr>
          <p:nvPr/>
        </p:nvPicPr>
        <p:blipFill>
          <a:blip r:embed="img_0_0_17.png"/>
          <a:srcRect/>
          <a:stretch>
            <a:fillRect l="0" t="0" r="61250" b="0"/>
          </a:stretch>
        </p:blipFill>
        <p:spPr>
          <a:xfrm>
            <a:off x="2159000" y="4699000"/>
            <a:ext cx="5080000" cy="381000"/>
          </a:xfrm>
          <a:prstGeom prst="rect">
            <a:avLst/>
          </a:prstGeom>
        </p:spPr>
      </p:pic>
      <p:sp>
        <p:nvSpPr>
          <p:cNvPr id="1296827400" name="Text">
    </p:cNvPr>
          <p:cNvSpPr>
            <a:spLocks noGrp="1"/>
          </p:cNvSpPr>
          <p:nvPr/>
        </p:nvSpPr>
        <p:spPr>
          <a:xfrm rot="0">
            <a:off x="508000" y="5143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Interleaved 2 of 5</a:t>
            </a:r>
          </a:p>
        </p:txBody>
      </p:sp>
      <p:pic>
        <p:nvPicPr>
          <p:cNvPr id="762008483" name="Picture">
    </p:cNvPr>
          <p:cNvPicPr>
            <a:picLocks noChangeAspect="1"/>
          </p:cNvPicPr>
          <p:nvPr/>
        </p:nvPicPr>
        <p:blipFill>
          <a:blip r:embed="img_0_0_19.png"/>
          <a:srcRect/>
          <a:stretch>
            <a:fillRect l="0" t="0" r="82500" b="0"/>
          </a:stretch>
        </p:blipFill>
        <p:spPr>
          <a:xfrm>
            <a:off x="2159000" y="5143500"/>
            <a:ext cx="5080000" cy="381000"/>
          </a:xfrm>
          <a:prstGeom prst="rect">
            <a:avLst/>
          </a:prstGeom>
        </p:spPr>
      </p:pic>
      <p:sp>
        <p:nvSpPr>
          <p:cNvPr id="1086313749" name="Text">
    </p:cNvPr>
          <p:cNvSpPr>
            <a:spLocks noGrp="1"/>
          </p:cNvSpPr>
          <p:nvPr/>
        </p:nvSpPr>
        <p:spPr>
          <a:xfrm rot="0">
            <a:off x="508000" y="55880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UPC-A</a:t>
            </a:r>
          </a:p>
        </p:txBody>
      </p:sp>
      <p:pic>
        <p:nvPicPr>
          <p:cNvPr id="971682688" name="Picture">
    </p:cNvPr>
          <p:cNvPicPr>
            <a:picLocks noChangeAspect="1"/>
          </p:cNvPicPr>
          <p:nvPr/>
        </p:nvPicPr>
        <p:blipFill>
          <a:blip r:embed="img_0_0_21.png"/>
          <a:srcRect/>
          <a:stretch>
            <a:fillRect l="0" t="0" r="73250" b="0"/>
          </a:stretch>
        </p:blipFill>
        <p:spPr>
          <a:xfrm>
            <a:off x="2159000" y="5588000"/>
            <a:ext cx="5080000" cy="381000"/>
          </a:xfrm>
          <a:prstGeom prst="rect">
            <a:avLst/>
          </a:prstGeom>
        </p:spPr>
      </p:pic>
      <p:sp>
        <p:nvSpPr>
          <p:cNvPr id="899323694" name="Text">
    </p:cNvPr>
          <p:cNvSpPr>
            <a:spLocks noGrp="1"/>
          </p:cNvSpPr>
          <p:nvPr/>
        </p:nvSpPr>
        <p:spPr>
          <a:xfrm rot="0">
            <a:off x="508000" y="6032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UPC-E</a:t>
            </a:r>
          </a:p>
        </p:txBody>
      </p:sp>
      <p:pic>
        <p:nvPicPr>
          <p:cNvPr id="2090266270" name="Picture">
    </p:cNvPr>
          <p:cNvPicPr>
            <a:picLocks noChangeAspect="1"/>
          </p:cNvPicPr>
          <p:nvPr/>
        </p:nvPicPr>
        <p:blipFill>
          <a:blip r:embed="img_0_0_23.png"/>
          <a:srcRect/>
          <a:stretch>
            <a:fillRect l="0" t="0" r="83500" b="0"/>
          </a:stretch>
        </p:blipFill>
        <p:spPr>
          <a:xfrm>
            <a:off x="2159000" y="6032500"/>
            <a:ext cx="5080000" cy="381000"/>
          </a:xfrm>
          <a:prstGeom prst="rect">
            <a:avLst/>
          </a:prstGeom>
        </p:spPr>
      </p:pic>
      <p:sp>
        <p:nvSpPr>
          <p:cNvPr id="374689582" name="Text">
    </p:cNvPr>
          <p:cNvSpPr>
            <a:spLocks noGrp="1"/>
          </p:cNvSpPr>
          <p:nvPr/>
        </p:nvSpPr>
        <p:spPr>
          <a:xfrm rot="0">
            <a:off x="508000" y="64770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EAN-13</a:t>
            </a:r>
          </a:p>
        </p:txBody>
      </p:sp>
      <p:pic>
        <p:nvPicPr>
          <p:cNvPr id="312832404" name="Picture">
    </p:cNvPr>
          <p:cNvPicPr>
            <a:picLocks noChangeAspect="1"/>
          </p:cNvPicPr>
          <p:nvPr/>
        </p:nvPicPr>
        <p:blipFill>
          <a:blip r:embed="img_0_0_25.png"/>
          <a:srcRect/>
          <a:stretch>
            <a:fillRect l="0" t="0" r="73250" b="0"/>
          </a:stretch>
        </p:blipFill>
        <p:spPr>
          <a:xfrm>
            <a:off x="2159000" y="6477000"/>
            <a:ext cx="5080000" cy="381000"/>
          </a:xfrm>
          <a:prstGeom prst="rect">
            <a:avLst/>
          </a:prstGeom>
        </p:spPr>
      </p:pic>
      <p:sp>
        <p:nvSpPr>
          <p:cNvPr id="236555903" name="Text">
    </p:cNvPr>
          <p:cNvSpPr>
            <a:spLocks noGrp="1"/>
          </p:cNvSpPr>
          <p:nvPr/>
        </p:nvSpPr>
        <p:spPr>
          <a:xfrm rot="0">
            <a:off x="508000" y="6921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EAN-8</a:t>
            </a:r>
          </a:p>
        </p:txBody>
      </p:sp>
      <p:pic>
        <p:nvPicPr>
          <p:cNvPr id="1178306139" name="Picture">
    </p:cNvPr>
          <p:cNvPicPr>
            <a:picLocks noChangeAspect="1"/>
          </p:cNvPicPr>
          <p:nvPr/>
        </p:nvPicPr>
        <p:blipFill>
          <a:blip r:embed="img_0_0_27.png"/>
          <a:srcRect/>
          <a:stretch>
            <a:fillRect l="0" t="0" r="79750" b="0"/>
          </a:stretch>
        </p:blipFill>
        <p:spPr>
          <a:xfrm>
            <a:off x="2159000" y="6921500"/>
            <a:ext cx="5080000" cy="381000"/>
          </a:xfrm>
          <a:prstGeom prst="rect">
            <a:avLst/>
          </a:prstGeom>
        </p:spPr>
      </p:pic>
      <p:sp>
        <p:nvSpPr>
          <p:cNvPr id="2114764409" name="Text">
    </p:cNvPr>
          <p:cNvSpPr>
            <a:spLocks noGrp="1"/>
          </p:cNvSpPr>
          <p:nvPr/>
        </p:nvSpPr>
        <p:spPr>
          <a:xfrm rot="0">
            <a:off x="508000" y="736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POSTNET</a:t>
            </a:r>
          </a:p>
        </p:txBody>
      </p:sp>
      <p:pic>
        <p:nvPicPr>
          <p:cNvPr id="1416561513" name="Picture">
    </p:cNvPr>
          <p:cNvPicPr>
            <a:picLocks noChangeAspect="1"/>
          </p:cNvPicPr>
          <p:nvPr/>
        </p:nvPicPr>
        <p:blipFill>
          <a:blip r:embed="img_0_0_29.png"/>
          <a:srcRect/>
          <a:stretch>
            <a:fillRect l="0" t="0" r="79000" b="0"/>
          </a:stretch>
        </p:blipFill>
        <p:spPr>
          <a:xfrm>
            <a:off x="2159000" y="7366000"/>
            <a:ext cx="5080000" cy="254000"/>
          </a:xfrm>
          <a:prstGeom prst="rect">
            <a:avLst/>
          </a:prstGeom>
        </p:spPr>
      </p:pic>
      <p:sp>
        <p:nvSpPr>
          <p:cNvPr id="1885780198" name="Text">
    </p:cNvPr>
          <p:cNvSpPr>
            <a:spLocks noGrp="1"/>
          </p:cNvSpPr>
          <p:nvPr/>
        </p:nvSpPr>
        <p:spPr>
          <a:xfrm rot="0">
            <a:off x="508000" y="7683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PDF417</a:t>
            </a:r>
          </a:p>
        </p:txBody>
      </p:sp>
      <p:pic>
        <p:nvPicPr>
          <p:cNvPr id="315555632" name="Picture">
    </p:cNvPr>
          <p:cNvPicPr>
            <a:picLocks noChangeAspect="1"/>
          </p:cNvPicPr>
          <p:nvPr/>
        </p:nvPicPr>
        <p:blipFill>
          <a:blip r:embed="img_0_0_31.png"/>
          <a:srcRect/>
          <a:stretch>
            <a:fillRect l="0" t="0" r="75000" b="0"/>
          </a:stretch>
        </p:blipFill>
        <p:spPr>
          <a:xfrm>
            <a:off x="2159000" y="7683500"/>
            <a:ext cx="5080000" cy="381000"/>
          </a:xfrm>
          <a:prstGeom prst="rect">
            <a:avLst/>
          </a:prstGeom>
        </p:spPr>
      </p:pic>
      <p:sp>
        <p:nvSpPr>
          <p:cNvPr id="760547734" name="Text">
    </p:cNvPr>
          <p:cNvSpPr>
            <a:spLocks noGrp="1"/>
          </p:cNvSpPr>
          <p:nvPr/>
        </p:nvSpPr>
        <p:spPr>
          <a:xfrm rot="0">
            <a:off x="508000" y="8255000"/>
            <a:ext cx="1270000" cy="1016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</a:rPr>
              <a:t>QRCode</a:t>
            </a:r>
          </a:p>
        </p:txBody>
      </p:sp>
      <p:pic>
        <p:nvPicPr>
          <p:cNvPr id="482907452" name="Picture">
    </p:cNvPr>
          <p:cNvPicPr>
            <a:picLocks noChangeAspect="1"/>
          </p:cNvPicPr>
          <p:nvPr/>
        </p:nvPicPr>
        <p:blipFill>
          <a:blip r:embed="img_0_0_33.png"/>
          <a:srcRect/>
          <a:stretch>
            <a:fillRect l="0" t="0" r="250" b="0"/>
          </a:stretch>
        </p:blipFill>
        <p:spPr>
          <a:xfrm>
            <a:off x="2159000" y="8255000"/>
            <a:ext cx="5080000" cy="1016000"/>
          </a:xfrm>
          <a:prstGeom prst="rect">
            <a:avLst/>
          </a:prstGeom>
          <a:solidFill>
            <a:srgbClr val="FFFF00"/>
          </a:solidFill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6.6.0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