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  <p:sldId id="25610" r:id="rId10"/>
    <p:sldId id="25611" r:id="rId11"/>
    <p:sldId id="25612" r:id="rId12"/>
    <p:sldId id="25613" r:id="rId13"/>
    <p:sldId id="25614" r:id="rId14"/>
    <p:sldId id="25615" r:id="rId15"/>
    <p:sldId id="25616" r:id="rId16"/>
    <p:sldId id="25617" r:id="rId17"/>
    <p:sldId id="25618" r:id="rId18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Relationship Id="rId10" Type="http://schemas.openxmlformats.org/officeDocument/2006/relationships/slide" Target="slides/slide10.xml"/>
<Relationship Id="rId11" Type="http://schemas.openxmlformats.org/officeDocument/2006/relationships/slide" Target="slides/slide11.xml"/>
<Relationship Id="rId12" Type="http://schemas.openxmlformats.org/officeDocument/2006/relationships/slide" Target="slides/slide12.xml"/>
<Relationship Id="rId13" Type="http://schemas.openxmlformats.org/officeDocument/2006/relationships/slide" Target="slides/slide13.xml"/>
<Relationship Id="rId14" Type="http://schemas.openxmlformats.org/officeDocument/2006/relationships/slide" Target="slides/slide14.xml"/>
<Relationship Id="rId15" Type="http://schemas.openxmlformats.org/officeDocument/2006/relationships/slide" Target="slides/slide15.xml"/>
<Relationship Id="rId16" Type="http://schemas.openxmlformats.org/officeDocument/2006/relationships/slide" Target="slides/slide16.xml"/>
<Relationship Id="rId17" Type="http://schemas.openxmlformats.org/officeDocument/2006/relationships/slide" Target="slides/slide17.xml"/>
<Relationship Id="rId18" Type="http://schemas.openxmlformats.org/officeDocument/2006/relationships/slide" Target="slides/slide18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20058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36363" b="35000"/>
          </a:stretch>
        </p:blipFill>
        <p:spPr>
          <a:xfrm>
            <a:off x="254000" y="444500"/>
            <a:ext cx="2095500" cy="508000"/>
          </a:xfrm>
          <a:prstGeom prst="rect">
            <a:avLst/>
          </a:prstGeom>
        </p:spPr>
      </p:pic>
      <p:sp>
        <p:nvSpPr>
          <p:cNvPr id="710973468" name="Text">
    </p:cNvPr>
          <p:cNvSpPr>
            <a:spLocks noGrp="1"/>
          </p:cNvSpPr>
          <p:nvPr/>
        </p:nvSpPr>
        <p:spPr>
          <a:xfrm rot="0">
            <a:off x="2540000" y="444500"/>
            <a:ext cx="47625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2200">
                <a:latin typeface="Monaco"/>
                <a:ea typeface="Monaco"/>
                <a:cs typeface="Monaco"/>
              </a:rPr>
              <a:t>Table Report</a:t>
            </a:r>
          </a:p>
        </p:txBody>
      </p:sp>
      <p:sp>
        <p:nvSpPr>
          <p:cNvPr id="1059041593" name="Frame"/>
          <p:cNvSpPr>
            <a:spLocks noGrp="1"/>
          </p:cNvSpPr>
          <p:nvPr/>
        </p:nvSpPr>
        <p:spPr>
          <a:xfrm>
            <a:off x="254000" y="1016000"/>
            <a:ext cx="7048500" cy="9156700"/>
          </a:xfrm>
          <a:prstGeom prst="rect">
            <a:avLst/>
          </a:prstGeom>
          <a:ln w="12700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84806106" name="Frame"/>
          <p:cNvSpPr>
            <a:spLocks noGrp="1"/>
          </p:cNvSpPr>
          <p:nvPr/>
        </p:nvSpPr>
        <p:spPr>
          <a:xfrm>
            <a:off x="254000" y="1016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09418025" name="Text">
    </p:cNvPr>
          <p:cNvSpPr>
            <a:spLocks noGrp="1"/>
          </p:cNvSpPr>
          <p:nvPr/>
        </p:nvSpPr>
        <p:spPr>
          <a:xfrm rot="0">
            <a:off x="381000" y="1016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1</a:t>
            </a:r>
          </a:p>
        </p:txBody>
      </p:sp>
      <p:sp>
        <p:nvSpPr>
          <p:cNvPr id="406474891" name="Frame"/>
          <p:cNvSpPr>
            <a:spLocks noGrp="1"/>
          </p:cNvSpPr>
          <p:nvPr/>
        </p:nvSpPr>
        <p:spPr>
          <a:xfrm>
            <a:off x="1524000" y="1016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25595340" name="Text">
    </p:cNvPr>
          <p:cNvSpPr>
            <a:spLocks noGrp="1"/>
          </p:cNvSpPr>
          <p:nvPr/>
        </p:nvSpPr>
        <p:spPr>
          <a:xfrm rot="0">
            <a:off x="1651000" y="1016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2</a:t>
            </a:r>
          </a:p>
        </p:txBody>
      </p:sp>
      <p:sp>
        <p:nvSpPr>
          <p:cNvPr id="338244928" name="Frame"/>
          <p:cNvSpPr>
            <a:spLocks noGrp="1"/>
          </p:cNvSpPr>
          <p:nvPr/>
        </p:nvSpPr>
        <p:spPr>
          <a:xfrm>
            <a:off x="2794000" y="1016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7318714" name="Text">
    </p:cNvPr>
          <p:cNvSpPr>
            <a:spLocks noGrp="1"/>
          </p:cNvSpPr>
          <p:nvPr/>
        </p:nvSpPr>
        <p:spPr>
          <a:xfrm rot="0">
            <a:off x="2921000" y="1016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3</a:t>
            </a:r>
          </a:p>
        </p:txBody>
      </p:sp>
      <p:sp>
        <p:nvSpPr>
          <p:cNvPr id="1284149862" name="Frame"/>
          <p:cNvSpPr>
            <a:spLocks noGrp="1"/>
          </p:cNvSpPr>
          <p:nvPr/>
        </p:nvSpPr>
        <p:spPr>
          <a:xfrm>
            <a:off x="4064000" y="1016000"/>
            <a:ext cx="3238500" cy="1905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72306663" name="Text">
    </p:cNvPr>
          <p:cNvSpPr>
            <a:spLocks noGrp="1"/>
          </p:cNvSpPr>
          <p:nvPr/>
        </p:nvSpPr>
        <p:spPr>
          <a:xfrm rot="0">
            <a:off x="4064000" y="1016000"/>
            <a:ext cx="3238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047786983" name="Frame"/>
          <p:cNvSpPr>
            <a:spLocks noGrp="1"/>
          </p:cNvSpPr>
          <p:nvPr/>
        </p:nvSpPr>
        <p:spPr>
          <a:xfrm>
            <a:off x="4064000" y="1206500"/>
            <a:ext cx="19685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30752231" name="Text">
    </p:cNvPr>
          <p:cNvSpPr>
            <a:spLocks noGrp="1"/>
          </p:cNvSpPr>
          <p:nvPr/>
        </p:nvSpPr>
        <p:spPr>
          <a:xfrm rot="0">
            <a:off x="4191000" y="12065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4.1</a:t>
            </a:r>
          </a:p>
        </p:txBody>
      </p:sp>
      <p:sp>
        <p:nvSpPr>
          <p:cNvPr id="1373272840" name="Frame"/>
          <p:cNvSpPr>
            <a:spLocks noGrp="1"/>
          </p:cNvSpPr>
          <p:nvPr/>
        </p:nvSpPr>
        <p:spPr>
          <a:xfrm>
            <a:off x="6032500" y="1206500"/>
            <a:ext cx="12700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76482227" name="Text">
    </p:cNvPr>
          <p:cNvSpPr>
            <a:spLocks noGrp="1"/>
          </p:cNvSpPr>
          <p:nvPr/>
        </p:nvSpPr>
        <p:spPr>
          <a:xfrm rot="0">
            <a:off x="6032500" y="12065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4.2</a:t>
            </a:r>
          </a:p>
        </p:txBody>
      </p:sp>
      <p:sp>
        <p:nvSpPr>
          <p:cNvPr id="1853858992" name="Frame"/>
          <p:cNvSpPr>
            <a:spLocks noGrp="1"/>
          </p:cNvSpPr>
          <p:nvPr/>
        </p:nvSpPr>
        <p:spPr>
          <a:xfrm>
            <a:off x="254000" y="139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20295244" name="Text">
    </p:cNvPr>
          <p:cNvSpPr>
            <a:spLocks noGrp="1"/>
          </p:cNvSpPr>
          <p:nvPr/>
        </p:nvSpPr>
        <p:spPr>
          <a:xfrm rot="0">
            <a:off x="381000" y="1397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49228732" name="Frame"/>
          <p:cNvSpPr>
            <a:spLocks noGrp="1"/>
          </p:cNvSpPr>
          <p:nvPr/>
        </p:nvSpPr>
        <p:spPr>
          <a:xfrm>
            <a:off x="1524000" y="139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30910066" name="Text">
    </p:cNvPr>
          <p:cNvSpPr>
            <a:spLocks noGrp="1"/>
          </p:cNvSpPr>
          <p:nvPr/>
        </p:nvSpPr>
        <p:spPr>
          <a:xfrm rot="0">
            <a:off x="1651000" y="139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19836245" name="Frame"/>
          <p:cNvSpPr>
            <a:spLocks noGrp="1"/>
          </p:cNvSpPr>
          <p:nvPr/>
        </p:nvSpPr>
        <p:spPr>
          <a:xfrm>
            <a:off x="2794000" y="139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49989411" name="Text">
    </p:cNvPr>
          <p:cNvSpPr>
            <a:spLocks noGrp="1"/>
          </p:cNvSpPr>
          <p:nvPr/>
        </p:nvSpPr>
        <p:spPr>
          <a:xfrm rot="0">
            <a:off x="2921000" y="139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66644573" name="Frame"/>
          <p:cNvSpPr>
            <a:spLocks noGrp="1"/>
          </p:cNvSpPr>
          <p:nvPr/>
        </p:nvSpPr>
        <p:spPr>
          <a:xfrm>
            <a:off x="4064000" y="1397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27091390" name="Text">
    </p:cNvPr>
          <p:cNvSpPr>
            <a:spLocks noGrp="1"/>
          </p:cNvSpPr>
          <p:nvPr/>
        </p:nvSpPr>
        <p:spPr>
          <a:xfrm rot="0">
            <a:off x="4191000" y="1397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62929529" name="Frame"/>
          <p:cNvSpPr>
            <a:spLocks noGrp="1"/>
          </p:cNvSpPr>
          <p:nvPr/>
        </p:nvSpPr>
        <p:spPr>
          <a:xfrm>
            <a:off x="6032500" y="139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04325562" name="Text">
    </p:cNvPr>
          <p:cNvSpPr>
            <a:spLocks noGrp="1"/>
          </p:cNvSpPr>
          <p:nvPr/>
        </p:nvSpPr>
        <p:spPr>
          <a:xfrm rot="0">
            <a:off x="6032500" y="1397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68882178" name="Frame"/>
          <p:cNvSpPr>
            <a:spLocks noGrp="1"/>
          </p:cNvSpPr>
          <p:nvPr/>
        </p:nvSpPr>
        <p:spPr>
          <a:xfrm>
            <a:off x="254000" y="172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12237082" name="Text">
    </p:cNvPr>
          <p:cNvSpPr>
            <a:spLocks noGrp="1"/>
          </p:cNvSpPr>
          <p:nvPr/>
        </p:nvSpPr>
        <p:spPr>
          <a:xfrm rot="0">
            <a:off x="381000" y="1727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61139369" name="Frame"/>
          <p:cNvSpPr>
            <a:spLocks noGrp="1"/>
          </p:cNvSpPr>
          <p:nvPr/>
        </p:nvSpPr>
        <p:spPr>
          <a:xfrm>
            <a:off x="1524000" y="172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00523009" name="Text">
    </p:cNvPr>
          <p:cNvSpPr>
            <a:spLocks noGrp="1"/>
          </p:cNvSpPr>
          <p:nvPr/>
        </p:nvSpPr>
        <p:spPr>
          <a:xfrm rot="0">
            <a:off x="1651000" y="172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09276344" name="Frame"/>
          <p:cNvSpPr>
            <a:spLocks noGrp="1"/>
          </p:cNvSpPr>
          <p:nvPr/>
        </p:nvSpPr>
        <p:spPr>
          <a:xfrm>
            <a:off x="2794000" y="172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36587634" name="Text">
    </p:cNvPr>
          <p:cNvSpPr>
            <a:spLocks noGrp="1"/>
          </p:cNvSpPr>
          <p:nvPr/>
        </p:nvSpPr>
        <p:spPr>
          <a:xfrm rot="0">
            <a:off x="2921000" y="172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2593740" name="Frame"/>
          <p:cNvSpPr>
            <a:spLocks noGrp="1"/>
          </p:cNvSpPr>
          <p:nvPr/>
        </p:nvSpPr>
        <p:spPr>
          <a:xfrm>
            <a:off x="4064000" y="1727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82329720" name="Text">
    </p:cNvPr>
          <p:cNvSpPr>
            <a:spLocks noGrp="1"/>
          </p:cNvSpPr>
          <p:nvPr/>
        </p:nvSpPr>
        <p:spPr>
          <a:xfrm rot="0">
            <a:off x="4191000" y="1727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100827639" name="Frame"/>
          <p:cNvSpPr>
            <a:spLocks noGrp="1"/>
          </p:cNvSpPr>
          <p:nvPr/>
        </p:nvSpPr>
        <p:spPr>
          <a:xfrm>
            <a:off x="6032500" y="172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3456779" name="Text">
    </p:cNvPr>
          <p:cNvSpPr>
            <a:spLocks noGrp="1"/>
          </p:cNvSpPr>
          <p:nvPr/>
        </p:nvSpPr>
        <p:spPr>
          <a:xfrm rot="0">
            <a:off x="6032500" y="1727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080448" name="Frame"/>
          <p:cNvSpPr>
            <a:spLocks noGrp="1"/>
          </p:cNvSpPr>
          <p:nvPr/>
        </p:nvSpPr>
        <p:spPr>
          <a:xfrm>
            <a:off x="254000" y="205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98179267" name="Text">
    </p:cNvPr>
          <p:cNvSpPr>
            <a:spLocks noGrp="1"/>
          </p:cNvSpPr>
          <p:nvPr/>
        </p:nvSpPr>
        <p:spPr>
          <a:xfrm rot="0">
            <a:off x="381000" y="2057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92817328" name="Frame"/>
          <p:cNvSpPr>
            <a:spLocks noGrp="1"/>
          </p:cNvSpPr>
          <p:nvPr/>
        </p:nvSpPr>
        <p:spPr>
          <a:xfrm>
            <a:off x="1524000" y="205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42257685" name="Text">
    </p:cNvPr>
          <p:cNvSpPr>
            <a:spLocks noGrp="1"/>
          </p:cNvSpPr>
          <p:nvPr/>
        </p:nvSpPr>
        <p:spPr>
          <a:xfrm rot="0">
            <a:off x="1651000" y="205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16583170" name="Frame"/>
          <p:cNvSpPr>
            <a:spLocks noGrp="1"/>
          </p:cNvSpPr>
          <p:nvPr/>
        </p:nvSpPr>
        <p:spPr>
          <a:xfrm>
            <a:off x="2794000" y="205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43288375" name="Text">
    </p:cNvPr>
          <p:cNvSpPr>
            <a:spLocks noGrp="1"/>
          </p:cNvSpPr>
          <p:nvPr/>
        </p:nvSpPr>
        <p:spPr>
          <a:xfrm rot="0">
            <a:off x="2921000" y="205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42288" name="Frame"/>
          <p:cNvSpPr>
            <a:spLocks noGrp="1"/>
          </p:cNvSpPr>
          <p:nvPr/>
        </p:nvSpPr>
        <p:spPr>
          <a:xfrm>
            <a:off x="4064000" y="2057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01761558" name="Text">
    </p:cNvPr>
          <p:cNvSpPr>
            <a:spLocks noGrp="1"/>
          </p:cNvSpPr>
          <p:nvPr/>
        </p:nvSpPr>
        <p:spPr>
          <a:xfrm rot="0">
            <a:off x="4191000" y="2057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8683880" name="Frame"/>
          <p:cNvSpPr>
            <a:spLocks noGrp="1"/>
          </p:cNvSpPr>
          <p:nvPr/>
        </p:nvSpPr>
        <p:spPr>
          <a:xfrm>
            <a:off x="6032500" y="205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72524765" name="Text">
    </p:cNvPr>
          <p:cNvSpPr>
            <a:spLocks noGrp="1"/>
          </p:cNvSpPr>
          <p:nvPr/>
        </p:nvSpPr>
        <p:spPr>
          <a:xfrm rot="0">
            <a:off x="6032500" y="2057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964557800" name="Frame"/>
          <p:cNvSpPr>
            <a:spLocks noGrp="1"/>
          </p:cNvSpPr>
          <p:nvPr/>
        </p:nvSpPr>
        <p:spPr>
          <a:xfrm>
            <a:off x="254000" y="2387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17419121" name="Text">
    </p:cNvPr>
          <p:cNvSpPr>
            <a:spLocks noGrp="1"/>
          </p:cNvSpPr>
          <p:nvPr/>
        </p:nvSpPr>
        <p:spPr>
          <a:xfrm rot="0">
            <a:off x="381000" y="2387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3641775" name="Frame"/>
          <p:cNvSpPr>
            <a:spLocks noGrp="1"/>
          </p:cNvSpPr>
          <p:nvPr/>
        </p:nvSpPr>
        <p:spPr>
          <a:xfrm>
            <a:off x="1524000" y="2387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8050223" name="Text">
    </p:cNvPr>
          <p:cNvSpPr>
            <a:spLocks noGrp="1"/>
          </p:cNvSpPr>
          <p:nvPr/>
        </p:nvSpPr>
        <p:spPr>
          <a:xfrm rot="0">
            <a:off x="1651000" y="238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14473635" name="Frame"/>
          <p:cNvSpPr>
            <a:spLocks noGrp="1"/>
          </p:cNvSpPr>
          <p:nvPr/>
        </p:nvSpPr>
        <p:spPr>
          <a:xfrm>
            <a:off x="2794000" y="2387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52354068" name="Text">
    </p:cNvPr>
          <p:cNvSpPr>
            <a:spLocks noGrp="1"/>
          </p:cNvSpPr>
          <p:nvPr/>
        </p:nvSpPr>
        <p:spPr>
          <a:xfrm rot="0">
            <a:off x="2921000" y="238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39841547" name="Frame"/>
          <p:cNvSpPr>
            <a:spLocks noGrp="1"/>
          </p:cNvSpPr>
          <p:nvPr/>
        </p:nvSpPr>
        <p:spPr>
          <a:xfrm>
            <a:off x="4064000" y="2387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95076193" name="Text">
    </p:cNvPr>
          <p:cNvSpPr>
            <a:spLocks noGrp="1"/>
          </p:cNvSpPr>
          <p:nvPr/>
        </p:nvSpPr>
        <p:spPr>
          <a:xfrm rot="0">
            <a:off x="4191000" y="2387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28277706" name="Frame"/>
          <p:cNvSpPr>
            <a:spLocks noGrp="1"/>
          </p:cNvSpPr>
          <p:nvPr/>
        </p:nvSpPr>
        <p:spPr>
          <a:xfrm>
            <a:off x="6032500" y="2387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26370950" name="Text">
    </p:cNvPr>
          <p:cNvSpPr>
            <a:spLocks noGrp="1"/>
          </p:cNvSpPr>
          <p:nvPr/>
        </p:nvSpPr>
        <p:spPr>
          <a:xfrm rot="0">
            <a:off x="6032500" y="2387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92656846" name="Frame"/>
          <p:cNvSpPr>
            <a:spLocks noGrp="1"/>
          </p:cNvSpPr>
          <p:nvPr/>
        </p:nvSpPr>
        <p:spPr>
          <a:xfrm>
            <a:off x="254000" y="2717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4989469" name="Text">
    </p:cNvPr>
          <p:cNvSpPr>
            <a:spLocks noGrp="1"/>
          </p:cNvSpPr>
          <p:nvPr/>
        </p:nvSpPr>
        <p:spPr>
          <a:xfrm rot="0">
            <a:off x="381000" y="2717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82394077" name="Frame"/>
          <p:cNvSpPr>
            <a:spLocks noGrp="1"/>
          </p:cNvSpPr>
          <p:nvPr/>
        </p:nvSpPr>
        <p:spPr>
          <a:xfrm>
            <a:off x="1524000" y="2717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25953166" name="Text">
    </p:cNvPr>
          <p:cNvSpPr>
            <a:spLocks noGrp="1"/>
          </p:cNvSpPr>
          <p:nvPr/>
        </p:nvSpPr>
        <p:spPr>
          <a:xfrm rot="0">
            <a:off x="1651000" y="2717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584361" name="Frame"/>
          <p:cNvSpPr>
            <a:spLocks noGrp="1"/>
          </p:cNvSpPr>
          <p:nvPr/>
        </p:nvSpPr>
        <p:spPr>
          <a:xfrm>
            <a:off x="2794000" y="2717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11222122" name="Text">
    </p:cNvPr>
          <p:cNvSpPr>
            <a:spLocks noGrp="1"/>
          </p:cNvSpPr>
          <p:nvPr/>
        </p:nvSpPr>
        <p:spPr>
          <a:xfrm rot="0">
            <a:off x="2921000" y="2717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38457546" name="Frame"/>
          <p:cNvSpPr>
            <a:spLocks noGrp="1"/>
          </p:cNvSpPr>
          <p:nvPr/>
        </p:nvSpPr>
        <p:spPr>
          <a:xfrm>
            <a:off x="4064000" y="2717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4317504" name="Text">
    </p:cNvPr>
          <p:cNvSpPr>
            <a:spLocks noGrp="1"/>
          </p:cNvSpPr>
          <p:nvPr/>
        </p:nvSpPr>
        <p:spPr>
          <a:xfrm rot="0">
            <a:off x="4191000" y="2717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60160481" name="Frame"/>
          <p:cNvSpPr>
            <a:spLocks noGrp="1"/>
          </p:cNvSpPr>
          <p:nvPr/>
        </p:nvSpPr>
        <p:spPr>
          <a:xfrm>
            <a:off x="6032500" y="2717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9996587" name="Text">
    </p:cNvPr>
          <p:cNvSpPr>
            <a:spLocks noGrp="1"/>
          </p:cNvSpPr>
          <p:nvPr/>
        </p:nvSpPr>
        <p:spPr>
          <a:xfrm rot="0">
            <a:off x="6032500" y="2717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87598842" name="Frame"/>
          <p:cNvSpPr>
            <a:spLocks noGrp="1"/>
          </p:cNvSpPr>
          <p:nvPr/>
        </p:nvSpPr>
        <p:spPr>
          <a:xfrm>
            <a:off x="254000" y="3048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3270801" name="Text">
    </p:cNvPr>
          <p:cNvSpPr>
            <a:spLocks noGrp="1"/>
          </p:cNvSpPr>
          <p:nvPr/>
        </p:nvSpPr>
        <p:spPr>
          <a:xfrm rot="0">
            <a:off x="381000" y="3048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71087453" name="Frame"/>
          <p:cNvSpPr>
            <a:spLocks noGrp="1"/>
          </p:cNvSpPr>
          <p:nvPr/>
        </p:nvSpPr>
        <p:spPr>
          <a:xfrm>
            <a:off x="1524000" y="3048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98167820" name="Text">
    </p:cNvPr>
          <p:cNvSpPr>
            <a:spLocks noGrp="1"/>
          </p:cNvSpPr>
          <p:nvPr/>
        </p:nvSpPr>
        <p:spPr>
          <a:xfrm rot="0">
            <a:off x="1651000" y="3048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84801467" name="Frame"/>
          <p:cNvSpPr>
            <a:spLocks noGrp="1"/>
          </p:cNvSpPr>
          <p:nvPr/>
        </p:nvSpPr>
        <p:spPr>
          <a:xfrm>
            <a:off x="2794000" y="3048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4929108" name="Text">
    </p:cNvPr>
          <p:cNvSpPr>
            <a:spLocks noGrp="1"/>
          </p:cNvSpPr>
          <p:nvPr/>
        </p:nvSpPr>
        <p:spPr>
          <a:xfrm rot="0">
            <a:off x="2921000" y="3048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67954017" name="Frame"/>
          <p:cNvSpPr>
            <a:spLocks noGrp="1"/>
          </p:cNvSpPr>
          <p:nvPr/>
        </p:nvSpPr>
        <p:spPr>
          <a:xfrm>
            <a:off x="4064000" y="3048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2176935" name="Text">
    </p:cNvPr>
          <p:cNvSpPr>
            <a:spLocks noGrp="1"/>
          </p:cNvSpPr>
          <p:nvPr/>
        </p:nvSpPr>
        <p:spPr>
          <a:xfrm rot="0">
            <a:off x="4191000" y="3048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32578794" name="Frame"/>
          <p:cNvSpPr>
            <a:spLocks noGrp="1"/>
          </p:cNvSpPr>
          <p:nvPr/>
        </p:nvSpPr>
        <p:spPr>
          <a:xfrm>
            <a:off x="6032500" y="3048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6804492" name="Text">
    </p:cNvPr>
          <p:cNvSpPr>
            <a:spLocks noGrp="1"/>
          </p:cNvSpPr>
          <p:nvPr/>
        </p:nvSpPr>
        <p:spPr>
          <a:xfrm rot="0">
            <a:off x="6032500" y="3048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55630081" name="Frame"/>
          <p:cNvSpPr>
            <a:spLocks noGrp="1"/>
          </p:cNvSpPr>
          <p:nvPr/>
        </p:nvSpPr>
        <p:spPr>
          <a:xfrm>
            <a:off x="254000" y="3378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28057828" name="Text">
    </p:cNvPr>
          <p:cNvSpPr>
            <a:spLocks noGrp="1"/>
          </p:cNvSpPr>
          <p:nvPr/>
        </p:nvSpPr>
        <p:spPr>
          <a:xfrm rot="0">
            <a:off x="381000" y="3378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99679818" name="Frame"/>
          <p:cNvSpPr>
            <a:spLocks noGrp="1"/>
          </p:cNvSpPr>
          <p:nvPr/>
        </p:nvSpPr>
        <p:spPr>
          <a:xfrm>
            <a:off x="1524000" y="3378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21813588" name="Text">
    </p:cNvPr>
          <p:cNvSpPr>
            <a:spLocks noGrp="1"/>
          </p:cNvSpPr>
          <p:nvPr/>
        </p:nvSpPr>
        <p:spPr>
          <a:xfrm rot="0">
            <a:off x="1651000" y="3378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89218344" name="Frame"/>
          <p:cNvSpPr>
            <a:spLocks noGrp="1"/>
          </p:cNvSpPr>
          <p:nvPr/>
        </p:nvSpPr>
        <p:spPr>
          <a:xfrm>
            <a:off x="2794000" y="3378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58417002" name="Text">
    </p:cNvPr>
          <p:cNvSpPr>
            <a:spLocks noGrp="1"/>
          </p:cNvSpPr>
          <p:nvPr/>
        </p:nvSpPr>
        <p:spPr>
          <a:xfrm rot="0">
            <a:off x="2921000" y="3378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40225682" name="Frame"/>
          <p:cNvSpPr>
            <a:spLocks noGrp="1"/>
          </p:cNvSpPr>
          <p:nvPr/>
        </p:nvSpPr>
        <p:spPr>
          <a:xfrm>
            <a:off x="4064000" y="3378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8330752" name="Text">
    </p:cNvPr>
          <p:cNvSpPr>
            <a:spLocks noGrp="1"/>
          </p:cNvSpPr>
          <p:nvPr/>
        </p:nvSpPr>
        <p:spPr>
          <a:xfrm rot="0">
            <a:off x="4191000" y="3378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26925617" name="Frame"/>
          <p:cNvSpPr>
            <a:spLocks noGrp="1"/>
          </p:cNvSpPr>
          <p:nvPr/>
        </p:nvSpPr>
        <p:spPr>
          <a:xfrm>
            <a:off x="6032500" y="3378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76374247" name="Text">
    </p:cNvPr>
          <p:cNvSpPr>
            <a:spLocks noGrp="1"/>
          </p:cNvSpPr>
          <p:nvPr/>
        </p:nvSpPr>
        <p:spPr>
          <a:xfrm rot="0">
            <a:off x="6032500" y="3378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84634047" name="Frame"/>
          <p:cNvSpPr>
            <a:spLocks noGrp="1"/>
          </p:cNvSpPr>
          <p:nvPr/>
        </p:nvSpPr>
        <p:spPr>
          <a:xfrm>
            <a:off x="254000" y="3708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50585542" name="Text">
    </p:cNvPr>
          <p:cNvSpPr>
            <a:spLocks noGrp="1"/>
          </p:cNvSpPr>
          <p:nvPr/>
        </p:nvSpPr>
        <p:spPr>
          <a:xfrm rot="0">
            <a:off x="381000" y="3708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38136300" name="Frame"/>
          <p:cNvSpPr>
            <a:spLocks noGrp="1"/>
          </p:cNvSpPr>
          <p:nvPr/>
        </p:nvSpPr>
        <p:spPr>
          <a:xfrm>
            <a:off x="1524000" y="3708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02690318" name="Text">
    </p:cNvPr>
          <p:cNvSpPr>
            <a:spLocks noGrp="1"/>
          </p:cNvSpPr>
          <p:nvPr/>
        </p:nvSpPr>
        <p:spPr>
          <a:xfrm rot="0">
            <a:off x="1651000" y="3708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25644484" name="Frame"/>
          <p:cNvSpPr>
            <a:spLocks noGrp="1"/>
          </p:cNvSpPr>
          <p:nvPr/>
        </p:nvSpPr>
        <p:spPr>
          <a:xfrm>
            <a:off x="2794000" y="3708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13046447" name="Text">
    </p:cNvPr>
          <p:cNvSpPr>
            <a:spLocks noGrp="1"/>
          </p:cNvSpPr>
          <p:nvPr/>
        </p:nvSpPr>
        <p:spPr>
          <a:xfrm rot="0">
            <a:off x="2921000" y="3708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69606246" name="Frame"/>
          <p:cNvSpPr>
            <a:spLocks noGrp="1"/>
          </p:cNvSpPr>
          <p:nvPr/>
        </p:nvSpPr>
        <p:spPr>
          <a:xfrm>
            <a:off x="4064000" y="3708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25817721" name="Text">
    </p:cNvPr>
          <p:cNvSpPr>
            <a:spLocks noGrp="1"/>
          </p:cNvSpPr>
          <p:nvPr/>
        </p:nvSpPr>
        <p:spPr>
          <a:xfrm rot="0">
            <a:off x="4191000" y="3708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143645025" name="Frame"/>
          <p:cNvSpPr>
            <a:spLocks noGrp="1"/>
          </p:cNvSpPr>
          <p:nvPr/>
        </p:nvSpPr>
        <p:spPr>
          <a:xfrm>
            <a:off x="6032500" y="3708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27329752" name="Text">
    </p:cNvPr>
          <p:cNvSpPr>
            <a:spLocks noGrp="1"/>
          </p:cNvSpPr>
          <p:nvPr/>
        </p:nvSpPr>
        <p:spPr>
          <a:xfrm rot="0">
            <a:off x="6032500" y="3708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18269752" name="Frame"/>
          <p:cNvSpPr>
            <a:spLocks noGrp="1"/>
          </p:cNvSpPr>
          <p:nvPr/>
        </p:nvSpPr>
        <p:spPr>
          <a:xfrm>
            <a:off x="254000" y="4038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76882309" name="Text">
    </p:cNvPr>
          <p:cNvSpPr>
            <a:spLocks noGrp="1"/>
          </p:cNvSpPr>
          <p:nvPr/>
        </p:nvSpPr>
        <p:spPr>
          <a:xfrm rot="0">
            <a:off x="381000" y="4038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349517956" name="Frame"/>
          <p:cNvSpPr>
            <a:spLocks noGrp="1"/>
          </p:cNvSpPr>
          <p:nvPr/>
        </p:nvSpPr>
        <p:spPr>
          <a:xfrm>
            <a:off x="1524000" y="4038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09326241" name="Text">
    </p:cNvPr>
          <p:cNvSpPr>
            <a:spLocks noGrp="1"/>
          </p:cNvSpPr>
          <p:nvPr/>
        </p:nvSpPr>
        <p:spPr>
          <a:xfrm rot="0">
            <a:off x="1651000" y="4038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16376514" name="Frame"/>
          <p:cNvSpPr>
            <a:spLocks noGrp="1"/>
          </p:cNvSpPr>
          <p:nvPr/>
        </p:nvSpPr>
        <p:spPr>
          <a:xfrm>
            <a:off x="2794000" y="4038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5683209" name="Text">
    </p:cNvPr>
          <p:cNvSpPr>
            <a:spLocks noGrp="1"/>
          </p:cNvSpPr>
          <p:nvPr/>
        </p:nvSpPr>
        <p:spPr>
          <a:xfrm rot="0">
            <a:off x="2921000" y="4038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52056289" name="Frame"/>
          <p:cNvSpPr>
            <a:spLocks noGrp="1"/>
          </p:cNvSpPr>
          <p:nvPr/>
        </p:nvSpPr>
        <p:spPr>
          <a:xfrm>
            <a:off x="4064000" y="4038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98481768" name="Text">
    </p:cNvPr>
          <p:cNvSpPr>
            <a:spLocks noGrp="1"/>
          </p:cNvSpPr>
          <p:nvPr/>
        </p:nvSpPr>
        <p:spPr>
          <a:xfrm rot="0">
            <a:off x="4191000" y="4038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40931578" name="Frame"/>
          <p:cNvSpPr>
            <a:spLocks noGrp="1"/>
          </p:cNvSpPr>
          <p:nvPr/>
        </p:nvSpPr>
        <p:spPr>
          <a:xfrm>
            <a:off x="6032500" y="4038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31805946" name="Text">
    </p:cNvPr>
          <p:cNvSpPr>
            <a:spLocks noGrp="1"/>
          </p:cNvSpPr>
          <p:nvPr/>
        </p:nvSpPr>
        <p:spPr>
          <a:xfrm rot="0">
            <a:off x="6032500" y="4038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01589925" name="Frame"/>
          <p:cNvSpPr>
            <a:spLocks noGrp="1"/>
          </p:cNvSpPr>
          <p:nvPr/>
        </p:nvSpPr>
        <p:spPr>
          <a:xfrm>
            <a:off x="254000" y="4368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60131939" name="Text">
    </p:cNvPr>
          <p:cNvSpPr>
            <a:spLocks noGrp="1"/>
          </p:cNvSpPr>
          <p:nvPr/>
        </p:nvSpPr>
        <p:spPr>
          <a:xfrm rot="0">
            <a:off x="381000" y="4368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18544257" name="Frame"/>
          <p:cNvSpPr>
            <a:spLocks noGrp="1"/>
          </p:cNvSpPr>
          <p:nvPr/>
        </p:nvSpPr>
        <p:spPr>
          <a:xfrm>
            <a:off x="1524000" y="4368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48661716" name="Text">
    </p:cNvPr>
          <p:cNvSpPr>
            <a:spLocks noGrp="1"/>
          </p:cNvSpPr>
          <p:nvPr/>
        </p:nvSpPr>
        <p:spPr>
          <a:xfrm rot="0">
            <a:off x="1651000" y="4368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99491713" name="Frame"/>
          <p:cNvSpPr>
            <a:spLocks noGrp="1"/>
          </p:cNvSpPr>
          <p:nvPr/>
        </p:nvSpPr>
        <p:spPr>
          <a:xfrm>
            <a:off x="2794000" y="4368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51007342" name="Text">
    </p:cNvPr>
          <p:cNvSpPr>
            <a:spLocks noGrp="1"/>
          </p:cNvSpPr>
          <p:nvPr/>
        </p:nvSpPr>
        <p:spPr>
          <a:xfrm rot="0">
            <a:off x="2921000" y="4368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64189320" name="Frame"/>
          <p:cNvSpPr>
            <a:spLocks noGrp="1"/>
          </p:cNvSpPr>
          <p:nvPr/>
        </p:nvSpPr>
        <p:spPr>
          <a:xfrm>
            <a:off x="4064000" y="4368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65472536" name="Text">
    </p:cNvPr>
          <p:cNvSpPr>
            <a:spLocks noGrp="1"/>
          </p:cNvSpPr>
          <p:nvPr/>
        </p:nvSpPr>
        <p:spPr>
          <a:xfrm rot="0">
            <a:off x="4191000" y="4368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97050650" name="Frame"/>
          <p:cNvSpPr>
            <a:spLocks noGrp="1"/>
          </p:cNvSpPr>
          <p:nvPr/>
        </p:nvSpPr>
        <p:spPr>
          <a:xfrm>
            <a:off x="6032500" y="4368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17858590" name="Text">
    </p:cNvPr>
          <p:cNvSpPr>
            <a:spLocks noGrp="1"/>
          </p:cNvSpPr>
          <p:nvPr/>
        </p:nvSpPr>
        <p:spPr>
          <a:xfrm rot="0">
            <a:off x="6032500" y="4368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72755642" name="Frame"/>
          <p:cNvSpPr>
            <a:spLocks noGrp="1"/>
          </p:cNvSpPr>
          <p:nvPr/>
        </p:nvSpPr>
        <p:spPr>
          <a:xfrm>
            <a:off x="254000" y="4699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50532305" name="Text">
    </p:cNvPr>
          <p:cNvSpPr>
            <a:spLocks noGrp="1"/>
          </p:cNvSpPr>
          <p:nvPr/>
        </p:nvSpPr>
        <p:spPr>
          <a:xfrm rot="0">
            <a:off x="381000" y="4699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82480806" name="Frame"/>
          <p:cNvSpPr>
            <a:spLocks noGrp="1"/>
          </p:cNvSpPr>
          <p:nvPr/>
        </p:nvSpPr>
        <p:spPr>
          <a:xfrm>
            <a:off x="1524000" y="4699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24413011" name="Text">
    </p:cNvPr>
          <p:cNvSpPr>
            <a:spLocks noGrp="1"/>
          </p:cNvSpPr>
          <p:nvPr/>
        </p:nvSpPr>
        <p:spPr>
          <a:xfrm rot="0">
            <a:off x="1651000" y="4699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30752455" name="Frame"/>
          <p:cNvSpPr>
            <a:spLocks noGrp="1"/>
          </p:cNvSpPr>
          <p:nvPr/>
        </p:nvSpPr>
        <p:spPr>
          <a:xfrm>
            <a:off x="2794000" y="4699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76857863" name="Text">
    </p:cNvPr>
          <p:cNvSpPr>
            <a:spLocks noGrp="1"/>
          </p:cNvSpPr>
          <p:nvPr/>
        </p:nvSpPr>
        <p:spPr>
          <a:xfrm rot="0">
            <a:off x="2921000" y="4699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86037892" name="Frame"/>
          <p:cNvSpPr>
            <a:spLocks noGrp="1"/>
          </p:cNvSpPr>
          <p:nvPr/>
        </p:nvSpPr>
        <p:spPr>
          <a:xfrm>
            <a:off x="4064000" y="4699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7578433" name="Text">
    </p:cNvPr>
          <p:cNvSpPr>
            <a:spLocks noGrp="1"/>
          </p:cNvSpPr>
          <p:nvPr/>
        </p:nvSpPr>
        <p:spPr>
          <a:xfrm rot="0">
            <a:off x="4191000" y="4699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39784351" name="Frame"/>
          <p:cNvSpPr>
            <a:spLocks noGrp="1"/>
          </p:cNvSpPr>
          <p:nvPr/>
        </p:nvSpPr>
        <p:spPr>
          <a:xfrm>
            <a:off x="6032500" y="4699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11523759" name="Text">
    </p:cNvPr>
          <p:cNvSpPr>
            <a:spLocks noGrp="1"/>
          </p:cNvSpPr>
          <p:nvPr/>
        </p:nvSpPr>
        <p:spPr>
          <a:xfrm rot="0">
            <a:off x="6032500" y="4699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47252568" name="Frame"/>
          <p:cNvSpPr>
            <a:spLocks noGrp="1"/>
          </p:cNvSpPr>
          <p:nvPr/>
        </p:nvSpPr>
        <p:spPr>
          <a:xfrm>
            <a:off x="254000" y="5029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15157782" name="Text">
    </p:cNvPr>
          <p:cNvSpPr>
            <a:spLocks noGrp="1"/>
          </p:cNvSpPr>
          <p:nvPr/>
        </p:nvSpPr>
        <p:spPr>
          <a:xfrm rot="0">
            <a:off x="381000" y="5029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9710187" name="Frame"/>
          <p:cNvSpPr>
            <a:spLocks noGrp="1"/>
          </p:cNvSpPr>
          <p:nvPr/>
        </p:nvSpPr>
        <p:spPr>
          <a:xfrm>
            <a:off x="1524000" y="5029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17987811" name="Text">
    </p:cNvPr>
          <p:cNvSpPr>
            <a:spLocks noGrp="1"/>
          </p:cNvSpPr>
          <p:nvPr/>
        </p:nvSpPr>
        <p:spPr>
          <a:xfrm rot="0">
            <a:off x="1651000" y="5029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37492603" name="Frame"/>
          <p:cNvSpPr>
            <a:spLocks noGrp="1"/>
          </p:cNvSpPr>
          <p:nvPr/>
        </p:nvSpPr>
        <p:spPr>
          <a:xfrm>
            <a:off x="2794000" y="5029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77143503" name="Text">
    </p:cNvPr>
          <p:cNvSpPr>
            <a:spLocks noGrp="1"/>
          </p:cNvSpPr>
          <p:nvPr/>
        </p:nvSpPr>
        <p:spPr>
          <a:xfrm rot="0">
            <a:off x="2921000" y="5029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12043621" name="Frame"/>
          <p:cNvSpPr>
            <a:spLocks noGrp="1"/>
          </p:cNvSpPr>
          <p:nvPr/>
        </p:nvSpPr>
        <p:spPr>
          <a:xfrm>
            <a:off x="4064000" y="5029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24203065" name="Text">
    </p:cNvPr>
          <p:cNvSpPr>
            <a:spLocks noGrp="1"/>
          </p:cNvSpPr>
          <p:nvPr/>
        </p:nvSpPr>
        <p:spPr>
          <a:xfrm rot="0">
            <a:off x="4191000" y="5029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43867171" name="Frame"/>
          <p:cNvSpPr>
            <a:spLocks noGrp="1"/>
          </p:cNvSpPr>
          <p:nvPr/>
        </p:nvSpPr>
        <p:spPr>
          <a:xfrm>
            <a:off x="6032500" y="5029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53436300" name="Text">
    </p:cNvPr>
          <p:cNvSpPr>
            <a:spLocks noGrp="1"/>
          </p:cNvSpPr>
          <p:nvPr/>
        </p:nvSpPr>
        <p:spPr>
          <a:xfrm rot="0">
            <a:off x="6032500" y="5029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69899497" name="Frame"/>
          <p:cNvSpPr>
            <a:spLocks noGrp="1"/>
          </p:cNvSpPr>
          <p:nvPr/>
        </p:nvSpPr>
        <p:spPr>
          <a:xfrm>
            <a:off x="254000" y="5359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61376017" name="Text">
    </p:cNvPr>
          <p:cNvSpPr>
            <a:spLocks noGrp="1"/>
          </p:cNvSpPr>
          <p:nvPr/>
        </p:nvSpPr>
        <p:spPr>
          <a:xfrm rot="0">
            <a:off x="381000" y="5359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172373" name="Frame"/>
          <p:cNvSpPr>
            <a:spLocks noGrp="1"/>
          </p:cNvSpPr>
          <p:nvPr/>
        </p:nvSpPr>
        <p:spPr>
          <a:xfrm>
            <a:off x="1524000" y="5359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48070390" name="Text">
    </p:cNvPr>
          <p:cNvSpPr>
            <a:spLocks noGrp="1"/>
          </p:cNvSpPr>
          <p:nvPr/>
        </p:nvSpPr>
        <p:spPr>
          <a:xfrm rot="0">
            <a:off x="1651000" y="5359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713961699" name="Frame"/>
          <p:cNvSpPr>
            <a:spLocks noGrp="1"/>
          </p:cNvSpPr>
          <p:nvPr/>
        </p:nvSpPr>
        <p:spPr>
          <a:xfrm>
            <a:off x="2794000" y="5359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35020577" name="Text">
    </p:cNvPr>
          <p:cNvSpPr>
            <a:spLocks noGrp="1"/>
          </p:cNvSpPr>
          <p:nvPr/>
        </p:nvSpPr>
        <p:spPr>
          <a:xfrm rot="0">
            <a:off x="2921000" y="5359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89035342" name="Frame"/>
          <p:cNvSpPr>
            <a:spLocks noGrp="1"/>
          </p:cNvSpPr>
          <p:nvPr/>
        </p:nvSpPr>
        <p:spPr>
          <a:xfrm>
            <a:off x="4064000" y="5359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18457232" name="Text">
    </p:cNvPr>
          <p:cNvSpPr>
            <a:spLocks noGrp="1"/>
          </p:cNvSpPr>
          <p:nvPr/>
        </p:nvSpPr>
        <p:spPr>
          <a:xfrm rot="0">
            <a:off x="4191000" y="5359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22274963" name="Frame"/>
          <p:cNvSpPr>
            <a:spLocks noGrp="1"/>
          </p:cNvSpPr>
          <p:nvPr/>
        </p:nvSpPr>
        <p:spPr>
          <a:xfrm>
            <a:off x="6032500" y="5359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64414847" name="Text">
    </p:cNvPr>
          <p:cNvSpPr>
            <a:spLocks noGrp="1"/>
          </p:cNvSpPr>
          <p:nvPr/>
        </p:nvSpPr>
        <p:spPr>
          <a:xfrm rot="0">
            <a:off x="6032500" y="5359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30060977" name="Frame"/>
          <p:cNvSpPr>
            <a:spLocks noGrp="1"/>
          </p:cNvSpPr>
          <p:nvPr/>
        </p:nvSpPr>
        <p:spPr>
          <a:xfrm>
            <a:off x="254000" y="5689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20038608" name="Text">
    </p:cNvPr>
          <p:cNvSpPr>
            <a:spLocks noGrp="1"/>
          </p:cNvSpPr>
          <p:nvPr/>
        </p:nvSpPr>
        <p:spPr>
          <a:xfrm rot="0">
            <a:off x="381000" y="5689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91143249" name="Frame"/>
          <p:cNvSpPr>
            <a:spLocks noGrp="1"/>
          </p:cNvSpPr>
          <p:nvPr/>
        </p:nvSpPr>
        <p:spPr>
          <a:xfrm>
            <a:off x="1524000" y="5689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2552403" name="Text">
    </p:cNvPr>
          <p:cNvSpPr>
            <a:spLocks noGrp="1"/>
          </p:cNvSpPr>
          <p:nvPr/>
        </p:nvSpPr>
        <p:spPr>
          <a:xfrm rot="0">
            <a:off x="1651000" y="5689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63410679" name="Frame"/>
          <p:cNvSpPr>
            <a:spLocks noGrp="1"/>
          </p:cNvSpPr>
          <p:nvPr/>
        </p:nvSpPr>
        <p:spPr>
          <a:xfrm>
            <a:off x="2794000" y="5689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39290560" name="Text">
    </p:cNvPr>
          <p:cNvSpPr>
            <a:spLocks noGrp="1"/>
          </p:cNvSpPr>
          <p:nvPr/>
        </p:nvSpPr>
        <p:spPr>
          <a:xfrm rot="0">
            <a:off x="2921000" y="5689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86145967" name="Frame"/>
          <p:cNvSpPr>
            <a:spLocks noGrp="1"/>
          </p:cNvSpPr>
          <p:nvPr/>
        </p:nvSpPr>
        <p:spPr>
          <a:xfrm>
            <a:off x="4064000" y="5689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56151241" name="Text">
    </p:cNvPr>
          <p:cNvSpPr>
            <a:spLocks noGrp="1"/>
          </p:cNvSpPr>
          <p:nvPr/>
        </p:nvSpPr>
        <p:spPr>
          <a:xfrm rot="0">
            <a:off x="4191000" y="5689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19998011" name="Frame"/>
          <p:cNvSpPr>
            <a:spLocks noGrp="1"/>
          </p:cNvSpPr>
          <p:nvPr/>
        </p:nvSpPr>
        <p:spPr>
          <a:xfrm>
            <a:off x="6032500" y="5689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09147872" name="Text">
    </p:cNvPr>
          <p:cNvSpPr>
            <a:spLocks noGrp="1"/>
          </p:cNvSpPr>
          <p:nvPr/>
        </p:nvSpPr>
        <p:spPr>
          <a:xfrm rot="0">
            <a:off x="6032500" y="5689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43144433" name="Frame"/>
          <p:cNvSpPr>
            <a:spLocks noGrp="1"/>
          </p:cNvSpPr>
          <p:nvPr/>
        </p:nvSpPr>
        <p:spPr>
          <a:xfrm>
            <a:off x="254000" y="6019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53178789" name="Text">
    </p:cNvPr>
          <p:cNvSpPr>
            <a:spLocks noGrp="1"/>
          </p:cNvSpPr>
          <p:nvPr/>
        </p:nvSpPr>
        <p:spPr>
          <a:xfrm rot="0">
            <a:off x="381000" y="6019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19019549" name="Frame"/>
          <p:cNvSpPr>
            <a:spLocks noGrp="1"/>
          </p:cNvSpPr>
          <p:nvPr/>
        </p:nvSpPr>
        <p:spPr>
          <a:xfrm>
            <a:off x="1524000" y="6019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84350709" name="Text">
    </p:cNvPr>
          <p:cNvSpPr>
            <a:spLocks noGrp="1"/>
          </p:cNvSpPr>
          <p:nvPr/>
        </p:nvSpPr>
        <p:spPr>
          <a:xfrm rot="0">
            <a:off x="1651000" y="6019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69143716" name="Frame"/>
          <p:cNvSpPr>
            <a:spLocks noGrp="1"/>
          </p:cNvSpPr>
          <p:nvPr/>
        </p:nvSpPr>
        <p:spPr>
          <a:xfrm>
            <a:off x="2794000" y="6019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47820321" name="Text">
    </p:cNvPr>
          <p:cNvSpPr>
            <a:spLocks noGrp="1"/>
          </p:cNvSpPr>
          <p:nvPr/>
        </p:nvSpPr>
        <p:spPr>
          <a:xfrm rot="0">
            <a:off x="2921000" y="6019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78350106" name="Frame"/>
          <p:cNvSpPr>
            <a:spLocks noGrp="1"/>
          </p:cNvSpPr>
          <p:nvPr/>
        </p:nvSpPr>
        <p:spPr>
          <a:xfrm>
            <a:off x="4064000" y="6019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56885570" name="Text">
    </p:cNvPr>
          <p:cNvSpPr>
            <a:spLocks noGrp="1"/>
          </p:cNvSpPr>
          <p:nvPr/>
        </p:nvSpPr>
        <p:spPr>
          <a:xfrm rot="0">
            <a:off x="4191000" y="6019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15927219" name="Frame"/>
          <p:cNvSpPr>
            <a:spLocks noGrp="1"/>
          </p:cNvSpPr>
          <p:nvPr/>
        </p:nvSpPr>
        <p:spPr>
          <a:xfrm>
            <a:off x="6032500" y="6019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88293905" name="Text">
    </p:cNvPr>
          <p:cNvSpPr>
            <a:spLocks noGrp="1"/>
          </p:cNvSpPr>
          <p:nvPr/>
        </p:nvSpPr>
        <p:spPr>
          <a:xfrm rot="0">
            <a:off x="6032500" y="6019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64122091" name="Frame"/>
          <p:cNvSpPr>
            <a:spLocks noGrp="1"/>
          </p:cNvSpPr>
          <p:nvPr/>
        </p:nvSpPr>
        <p:spPr>
          <a:xfrm>
            <a:off x="254000" y="6350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62913415" name="Text">
    </p:cNvPr>
          <p:cNvSpPr>
            <a:spLocks noGrp="1"/>
          </p:cNvSpPr>
          <p:nvPr/>
        </p:nvSpPr>
        <p:spPr>
          <a:xfrm rot="0">
            <a:off x="381000" y="6350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30942536" name="Frame"/>
          <p:cNvSpPr>
            <a:spLocks noGrp="1"/>
          </p:cNvSpPr>
          <p:nvPr/>
        </p:nvSpPr>
        <p:spPr>
          <a:xfrm>
            <a:off x="1524000" y="6350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58523759" name="Text">
    </p:cNvPr>
          <p:cNvSpPr>
            <a:spLocks noGrp="1"/>
          </p:cNvSpPr>
          <p:nvPr/>
        </p:nvSpPr>
        <p:spPr>
          <a:xfrm rot="0">
            <a:off x="1651000" y="6350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73631950" name="Frame"/>
          <p:cNvSpPr>
            <a:spLocks noGrp="1"/>
          </p:cNvSpPr>
          <p:nvPr/>
        </p:nvSpPr>
        <p:spPr>
          <a:xfrm>
            <a:off x="2794000" y="6350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3996481" name="Text">
    </p:cNvPr>
          <p:cNvSpPr>
            <a:spLocks noGrp="1"/>
          </p:cNvSpPr>
          <p:nvPr/>
        </p:nvSpPr>
        <p:spPr>
          <a:xfrm rot="0">
            <a:off x="2921000" y="6350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05376005" name="Frame"/>
          <p:cNvSpPr>
            <a:spLocks noGrp="1"/>
          </p:cNvSpPr>
          <p:nvPr/>
        </p:nvSpPr>
        <p:spPr>
          <a:xfrm>
            <a:off x="4064000" y="6350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1480005" name="Text">
    </p:cNvPr>
          <p:cNvSpPr>
            <a:spLocks noGrp="1"/>
          </p:cNvSpPr>
          <p:nvPr/>
        </p:nvSpPr>
        <p:spPr>
          <a:xfrm rot="0">
            <a:off x="4191000" y="6350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4580948" name="Frame"/>
          <p:cNvSpPr>
            <a:spLocks noGrp="1"/>
          </p:cNvSpPr>
          <p:nvPr/>
        </p:nvSpPr>
        <p:spPr>
          <a:xfrm>
            <a:off x="6032500" y="6350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70428315" name="Text">
    </p:cNvPr>
          <p:cNvSpPr>
            <a:spLocks noGrp="1"/>
          </p:cNvSpPr>
          <p:nvPr/>
        </p:nvSpPr>
        <p:spPr>
          <a:xfrm rot="0">
            <a:off x="6032500" y="6350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42424709" name="Frame"/>
          <p:cNvSpPr>
            <a:spLocks noGrp="1"/>
          </p:cNvSpPr>
          <p:nvPr/>
        </p:nvSpPr>
        <p:spPr>
          <a:xfrm>
            <a:off x="254000" y="6680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07145081" name="Text">
    </p:cNvPr>
          <p:cNvSpPr>
            <a:spLocks noGrp="1"/>
          </p:cNvSpPr>
          <p:nvPr/>
        </p:nvSpPr>
        <p:spPr>
          <a:xfrm rot="0">
            <a:off x="381000" y="6680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76500398" name="Frame"/>
          <p:cNvSpPr>
            <a:spLocks noGrp="1"/>
          </p:cNvSpPr>
          <p:nvPr/>
        </p:nvSpPr>
        <p:spPr>
          <a:xfrm>
            <a:off x="1524000" y="6680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8111065" name="Text">
    </p:cNvPr>
          <p:cNvSpPr>
            <a:spLocks noGrp="1"/>
          </p:cNvSpPr>
          <p:nvPr/>
        </p:nvSpPr>
        <p:spPr>
          <a:xfrm rot="0">
            <a:off x="1651000" y="6680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1709688" name="Frame"/>
          <p:cNvSpPr>
            <a:spLocks noGrp="1"/>
          </p:cNvSpPr>
          <p:nvPr/>
        </p:nvSpPr>
        <p:spPr>
          <a:xfrm>
            <a:off x="2794000" y="6680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00512192" name="Text">
    </p:cNvPr>
          <p:cNvSpPr>
            <a:spLocks noGrp="1"/>
          </p:cNvSpPr>
          <p:nvPr/>
        </p:nvSpPr>
        <p:spPr>
          <a:xfrm rot="0">
            <a:off x="2921000" y="6680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49969327" name="Frame"/>
          <p:cNvSpPr>
            <a:spLocks noGrp="1"/>
          </p:cNvSpPr>
          <p:nvPr/>
        </p:nvSpPr>
        <p:spPr>
          <a:xfrm>
            <a:off x="4064000" y="6680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25500139" name="Text">
    </p:cNvPr>
          <p:cNvSpPr>
            <a:spLocks noGrp="1"/>
          </p:cNvSpPr>
          <p:nvPr/>
        </p:nvSpPr>
        <p:spPr>
          <a:xfrm rot="0">
            <a:off x="4191000" y="6680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140101943" name="Frame"/>
          <p:cNvSpPr>
            <a:spLocks noGrp="1"/>
          </p:cNvSpPr>
          <p:nvPr/>
        </p:nvSpPr>
        <p:spPr>
          <a:xfrm>
            <a:off x="6032500" y="6680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61935590" name="Text">
    </p:cNvPr>
          <p:cNvSpPr>
            <a:spLocks noGrp="1"/>
          </p:cNvSpPr>
          <p:nvPr/>
        </p:nvSpPr>
        <p:spPr>
          <a:xfrm rot="0">
            <a:off x="6032500" y="6680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73035012" name="Frame"/>
          <p:cNvSpPr>
            <a:spLocks noGrp="1"/>
          </p:cNvSpPr>
          <p:nvPr/>
        </p:nvSpPr>
        <p:spPr>
          <a:xfrm>
            <a:off x="254000" y="7010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86119570" name="Text">
    </p:cNvPr>
          <p:cNvSpPr>
            <a:spLocks noGrp="1"/>
          </p:cNvSpPr>
          <p:nvPr/>
        </p:nvSpPr>
        <p:spPr>
          <a:xfrm rot="0">
            <a:off x="381000" y="7010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33784282" name="Frame"/>
          <p:cNvSpPr>
            <a:spLocks noGrp="1"/>
          </p:cNvSpPr>
          <p:nvPr/>
        </p:nvSpPr>
        <p:spPr>
          <a:xfrm>
            <a:off x="1524000" y="7010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1141739" name="Text">
    </p:cNvPr>
          <p:cNvSpPr>
            <a:spLocks noGrp="1"/>
          </p:cNvSpPr>
          <p:nvPr/>
        </p:nvSpPr>
        <p:spPr>
          <a:xfrm rot="0">
            <a:off x="1651000" y="7010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18272241" name="Frame"/>
          <p:cNvSpPr>
            <a:spLocks noGrp="1"/>
          </p:cNvSpPr>
          <p:nvPr/>
        </p:nvSpPr>
        <p:spPr>
          <a:xfrm>
            <a:off x="2794000" y="7010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22735165" name="Text">
    </p:cNvPr>
          <p:cNvSpPr>
            <a:spLocks noGrp="1"/>
          </p:cNvSpPr>
          <p:nvPr/>
        </p:nvSpPr>
        <p:spPr>
          <a:xfrm rot="0">
            <a:off x="2921000" y="7010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64018925" name="Frame"/>
          <p:cNvSpPr>
            <a:spLocks noGrp="1"/>
          </p:cNvSpPr>
          <p:nvPr/>
        </p:nvSpPr>
        <p:spPr>
          <a:xfrm>
            <a:off x="4064000" y="7010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83403739" name="Text">
    </p:cNvPr>
          <p:cNvSpPr>
            <a:spLocks noGrp="1"/>
          </p:cNvSpPr>
          <p:nvPr/>
        </p:nvSpPr>
        <p:spPr>
          <a:xfrm rot="0">
            <a:off x="4191000" y="7010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59077137" name="Frame"/>
          <p:cNvSpPr>
            <a:spLocks noGrp="1"/>
          </p:cNvSpPr>
          <p:nvPr/>
        </p:nvSpPr>
        <p:spPr>
          <a:xfrm>
            <a:off x="6032500" y="7010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23535667" name="Text">
    </p:cNvPr>
          <p:cNvSpPr>
            <a:spLocks noGrp="1"/>
          </p:cNvSpPr>
          <p:nvPr/>
        </p:nvSpPr>
        <p:spPr>
          <a:xfrm rot="0">
            <a:off x="6032500" y="7010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41163569" name="Frame"/>
          <p:cNvSpPr>
            <a:spLocks noGrp="1"/>
          </p:cNvSpPr>
          <p:nvPr/>
        </p:nvSpPr>
        <p:spPr>
          <a:xfrm>
            <a:off x="254000" y="7340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83266411" name="Text">
    </p:cNvPr>
          <p:cNvSpPr>
            <a:spLocks noGrp="1"/>
          </p:cNvSpPr>
          <p:nvPr/>
        </p:nvSpPr>
        <p:spPr>
          <a:xfrm rot="0">
            <a:off x="381000" y="7340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74630100" name="Frame"/>
          <p:cNvSpPr>
            <a:spLocks noGrp="1"/>
          </p:cNvSpPr>
          <p:nvPr/>
        </p:nvSpPr>
        <p:spPr>
          <a:xfrm>
            <a:off x="1524000" y="7340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0309335" name="Text">
    </p:cNvPr>
          <p:cNvSpPr>
            <a:spLocks noGrp="1"/>
          </p:cNvSpPr>
          <p:nvPr/>
        </p:nvSpPr>
        <p:spPr>
          <a:xfrm rot="0">
            <a:off x="1651000" y="7340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08793022" name="Frame"/>
          <p:cNvSpPr>
            <a:spLocks noGrp="1"/>
          </p:cNvSpPr>
          <p:nvPr/>
        </p:nvSpPr>
        <p:spPr>
          <a:xfrm>
            <a:off x="2794000" y="7340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45729280" name="Text">
    </p:cNvPr>
          <p:cNvSpPr>
            <a:spLocks noGrp="1"/>
          </p:cNvSpPr>
          <p:nvPr/>
        </p:nvSpPr>
        <p:spPr>
          <a:xfrm rot="0">
            <a:off x="2921000" y="7340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493302922" name="Frame"/>
          <p:cNvSpPr>
            <a:spLocks noGrp="1"/>
          </p:cNvSpPr>
          <p:nvPr/>
        </p:nvSpPr>
        <p:spPr>
          <a:xfrm>
            <a:off x="4064000" y="7340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72598720" name="Text">
    </p:cNvPr>
          <p:cNvSpPr>
            <a:spLocks noGrp="1"/>
          </p:cNvSpPr>
          <p:nvPr/>
        </p:nvSpPr>
        <p:spPr>
          <a:xfrm rot="0">
            <a:off x="4191000" y="7340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8824749" name="Frame"/>
          <p:cNvSpPr>
            <a:spLocks noGrp="1"/>
          </p:cNvSpPr>
          <p:nvPr/>
        </p:nvSpPr>
        <p:spPr>
          <a:xfrm>
            <a:off x="6032500" y="7340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2114025" name="Text">
    </p:cNvPr>
          <p:cNvSpPr>
            <a:spLocks noGrp="1"/>
          </p:cNvSpPr>
          <p:nvPr/>
        </p:nvSpPr>
        <p:spPr>
          <a:xfrm rot="0">
            <a:off x="6032500" y="7340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944002819" name="Frame"/>
          <p:cNvSpPr>
            <a:spLocks noGrp="1"/>
          </p:cNvSpPr>
          <p:nvPr/>
        </p:nvSpPr>
        <p:spPr>
          <a:xfrm>
            <a:off x="254000" y="7670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52281446" name="Text">
    </p:cNvPr>
          <p:cNvSpPr>
            <a:spLocks noGrp="1"/>
          </p:cNvSpPr>
          <p:nvPr/>
        </p:nvSpPr>
        <p:spPr>
          <a:xfrm rot="0">
            <a:off x="381000" y="7670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27668063" name="Frame"/>
          <p:cNvSpPr>
            <a:spLocks noGrp="1"/>
          </p:cNvSpPr>
          <p:nvPr/>
        </p:nvSpPr>
        <p:spPr>
          <a:xfrm>
            <a:off x="1524000" y="7670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8311804" name="Text">
    </p:cNvPr>
          <p:cNvSpPr>
            <a:spLocks noGrp="1"/>
          </p:cNvSpPr>
          <p:nvPr/>
        </p:nvSpPr>
        <p:spPr>
          <a:xfrm rot="0">
            <a:off x="1651000" y="7670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12763814" name="Frame"/>
          <p:cNvSpPr>
            <a:spLocks noGrp="1"/>
          </p:cNvSpPr>
          <p:nvPr/>
        </p:nvSpPr>
        <p:spPr>
          <a:xfrm>
            <a:off x="2794000" y="7670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2489169" name="Text">
    </p:cNvPr>
          <p:cNvSpPr>
            <a:spLocks noGrp="1"/>
          </p:cNvSpPr>
          <p:nvPr/>
        </p:nvSpPr>
        <p:spPr>
          <a:xfrm rot="0">
            <a:off x="2921000" y="7670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57955737" name="Frame"/>
          <p:cNvSpPr>
            <a:spLocks noGrp="1"/>
          </p:cNvSpPr>
          <p:nvPr/>
        </p:nvSpPr>
        <p:spPr>
          <a:xfrm>
            <a:off x="4064000" y="7670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07834059" name="Text">
    </p:cNvPr>
          <p:cNvSpPr>
            <a:spLocks noGrp="1"/>
          </p:cNvSpPr>
          <p:nvPr/>
        </p:nvSpPr>
        <p:spPr>
          <a:xfrm rot="0">
            <a:off x="4191000" y="7670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43524982" name="Frame"/>
          <p:cNvSpPr>
            <a:spLocks noGrp="1"/>
          </p:cNvSpPr>
          <p:nvPr/>
        </p:nvSpPr>
        <p:spPr>
          <a:xfrm>
            <a:off x="6032500" y="7670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9111966" name="Text">
    </p:cNvPr>
          <p:cNvSpPr>
            <a:spLocks noGrp="1"/>
          </p:cNvSpPr>
          <p:nvPr/>
        </p:nvSpPr>
        <p:spPr>
          <a:xfrm rot="0">
            <a:off x="6032500" y="7670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07661911" name="Frame"/>
          <p:cNvSpPr>
            <a:spLocks noGrp="1"/>
          </p:cNvSpPr>
          <p:nvPr/>
        </p:nvSpPr>
        <p:spPr>
          <a:xfrm>
            <a:off x="254000" y="8001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23938160" name="Text">
    </p:cNvPr>
          <p:cNvSpPr>
            <a:spLocks noGrp="1"/>
          </p:cNvSpPr>
          <p:nvPr/>
        </p:nvSpPr>
        <p:spPr>
          <a:xfrm rot="0">
            <a:off x="381000" y="8001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77024135" name="Frame"/>
          <p:cNvSpPr>
            <a:spLocks noGrp="1"/>
          </p:cNvSpPr>
          <p:nvPr/>
        </p:nvSpPr>
        <p:spPr>
          <a:xfrm>
            <a:off x="1524000" y="8001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86771695" name="Text">
    </p:cNvPr>
          <p:cNvSpPr>
            <a:spLocks noGrp="1"/>
          </p:cNvSpPr>
          <p:nvPr/>
        </p:nvSpPr>
        <p:spPr>
          <a:xfrm rot="0">
            <a:off x="1651000" y="8001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66476009" name="Frame"/>
          <p:cNvSpPr>
            <a:spLocks noGrp="1"/>
          </p:cNvSpPr>
          <p:nvPr/>
        </p:nvSpPr>
        <p:spPr>
          <a:xfrm>
            <a:off x="2794000" y="8001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28845656" name="Text">
    </p:cNvPr>
          <p:cNvSpPr>
            <a:spLocks noGrp="1"/>
          </p:cNvSpPr>
          <p:nvPr/>
        </p:nvSpPr>
        <p:spPr>
          <a:xfrm rot="0">
            <a:off x="2921000" y="8001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93273840" name="Frame"/>
          <p:cNvSpPr>
            <a:spLocks noGrp="1"/>
          </p:cNvSpPr>
          <p:nvPr/>
        </p:nvSpPr>
        <p:spPr>
          <a:xfrm>
            <a:off x="4064000" y="8001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5845354" name="Text">
    </p:cNvPr>
          <p:cNvSpPr>
            <a:spLocks noGrp="1"/>
          </p:cNvSpPr>
          <p:nvPr/>
        </p:nvSpPr>
        <p:spPr>
          <a:xfrm rot="0">
            <a:off x="4191000" y="8001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25038057" name="Frame"/>
          <p:cNvSpPr>
            <a:spLocks noGrp="1"/>
          </p:cNvSpPr>
          <p:nvPr/>
        </p:nvSpPr>
        <p:spPr>
          <a:xfrm>
            <a:off x="6032500" y="8001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5618634" name="Text">
    </p:cNvPr>
          <p:cNvSpPr>
            <a:spLocks noGrp="1"/>
          </p:cNvSpPr>
          <p:nvPr/>
        </p:nvSpPr>
        <p:spPr>
          <a:xfrm rot="0">
            <a:off x="6032500" y="8001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142582414" name="Frame"/>
          <p:cNvSpPr>
            <a:spLocks noGrp="1"/>
          </p:cNvSpPr>
          <p:nvPr/>
        </p:nvSpPr>
        <p:spPr>
          <a:xfrm>
            <a:off x="254000" y="8331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2565520" name="Text">
    </p:cNvPr>
          <p:cNvSpPr>
            <a:spLocks noGrp="1"/>
          </p:cNvSpPr>
          <p:nvPr/>
        </p:nvSpPr>
        <p:spPr>
          <a:xfrm rot="0">
            <a:off x="381000" y="8331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50483646" name="Frame"/>
          <p:cNvSpPr>
            <a:spLocks noGrp="1"/>
          </p:cNvSpPr>
          <p:nvPr/>
        </p:nvSpPr>
        <p:spPr>
          <a:xfrm>
            <a:off x="1524000" y="8331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91049963" name="Text">
    </p:cNvPr>
          <p:cNvSpPr>
            <a:spLocks noGrp="1"/>
          </p:cNvSpPr>
          <p:nvPr/>
        </p:nvSpPr>
        <p:spPr>
          <a:xfrm rot="0">
            <a:off x="1651000" y="8331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71230460" name="Frame"/>
          <p:cNvSpPr>
            <a:spLocks noGrp="1"/>
          </p:cNvSpPr>
          <p:nvPr/>
        </p:nvSpPr>
        <p:spPr>
          <a:xfrm>
            <a:off x="2794000" y="8331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14903833" name="Text">
    </p:cNvPr>
          <p:cNvSpPr>
            <a:spLocks noGrp="1"/>
          </p:cNvSpPr>
          <p:nvPr/>
        </p:nvSpPr>
        <p:spPr>
          <a:xfrm rot="0">
            <a:off x="2921000" y="8331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55182419" name="Frame"/>
          <p:cNvSpPr>
            <a:spLocks noGrp="1"/>
          </p:cNvSpPr>
          <p:nvPr/>
        </p:nvSpPr>
        <p:spPr>
          <a:xfrm>
            <a:off x="4064000" y="8331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69530703" name="Text">
    </p:cNvPr>
          <p:cNvSpPr>
            <a:spLocks noGrp="1"/>
          </p:cNvSpPr>
          <p:nvPr/>
        </p:nvSpPr>
        <p:spPr>
          <a:xfrm rot="0">
            <a:off x="4191000" y="8331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50337667" name="Frame"/>
          <p:cNvSpPr>
            <a:spLocks noGrp="1"/>
          </p:cNvSpPr>
          <p:nvPr/>
        </p:nvSpPr>
        <p:spPr>
          <a:xfrm>
            <a:off x="6032500" y="8331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47820764" name="Text">
    </p:cNvPr>
          <p:cNvSpPr>
            <a:spLocks noGrp="1"/>
          </p:cNvSpPr>
          <p:nvPr/>
        </p:nvSpPr>
        <p:spPr>
          <a:xfrm rot="0">
            <a:off x="6032500" y="8331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87391298" name="Frame"/>
          <p:cNvSpPr>
            <a:spLocks noGrp="1"/>
          </p:cNvSpPr>
          <p:nvPr/>
        </p:nvSpPr>
        <p:spPr>
          <a:xfrm>
            <a:off x="254000" y="8661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35460065" name="Text">
    </p:cNvPr>
          <p:cNvSpPr>
            <a:spLocks noGrp="1"/>
          </p:cNvSpPr>
          <p:nvPr/>
        </p:nvSpPr>
        <p:spPr>
          <a:xfrm rot="0">
            <a:off x="381000" y="8661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27331152" name="Frame"/>
          <p:cNvSpPr>
            <a:spLocks noGrp="1"/>
          </p:cNvSpPr>
          <p:nvPr/>
        </p:nvSpPr>
        <p:spPr>
          <a:xfrm>
            <a:off x="1524000" y="8661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28469698" name="Text">
    </p:cNvPr>
          <p:cNvSpPr>
            <a:spLocks noGrp="1"/>
          </p:cNvSpPr>
          <p:nvPr/>
        </p:nvSpPr>
        <p:spPr>
          <a:xfrm rot="0">
            <a:off x="1651000" y="8661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37183157" name="Frame"/>
          <p:cNvSpPr>
            <a:spLocks noGrp="1"/>
          </p:cNvSpPr>
          <p:nvPr/>
        </p:nvSpPr>
        <p:spPr>
          <a:xfrm>
            <a:off x="2794000" y="8661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4286321" name="Text">
    </p:cNvPr>
          <p:cNvSpPr>
            <a:spLocks noGrp="1"/>
          </p:cNvSpPr>
          <p:nvPr/>
        </p:nvSpPr>
        <p:spPr>
          <a:xfrm rot="0">
            <a:off x="2921000" y="8661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78081024" name="Frame"/>
          <p:cNvSpPr>
            <a:spLocks noGrp="1"/>
          </p:cNvSpPr>
          <p:nvPr/>
        </p:nvSpPr>
        <p:spPr>
          <a:xfrm>
            <a:off x="4064000" y="8661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11290317" name="Text">
    </p:cNvPr>
          <p:cNvSpPr>
            <a:spLocks noGrp="1"/>
          </p:cNvSpPr>
          <p:nvPr/>
        </p:nvSpPr>
        <p:spPr>
          <a:xfrm rot="0">
            <a:off x="4191000" y="8661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62031582" name="Frame"/>
          <p:cNvSpPr>
            <a:spLocks noGrp="1"/>
          </p:cNvSpPr>
          <p:nvPr/>
        </p:nvSpPr>
        <p:spPr>
          <a:xfrm>
            <a:off x="6032500" y="8661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5871084" name="Text">
    </p:cNvPr>
          <p:cNvSpPr>
            <a:spLocks noGrp="1"/>
          </p:cNvSpPr>
          <p:nvPr/>
        </p:nvSpPr>
        <p:spPr>
          <a:xfrm rot="0">
            <a:off x="6032500" y="8661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23207912" name="Frame"/>
          <p:cNvSpPr>
            <a:spLocks noGrp="1"/>
          </p:cNvSpPr>
          <p:nvPr/>
        </p:nvSpPr>
        <p:spPr>
          <a:xfrm>
            <a:off x="254000" y="8991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02194889" name="Text">
    </p:cNvPr>
          <p:cNvSpPr>
            <a:spLocks noGrp="1"/>
          </p:cNvSpPr>
          <p:nvPr/>
        </p:nvSpPr>
        <p:spPr>
          <a:xfrm rot="0">
            <a:off x="381000" y="8991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33583079" name="Frame"/>
          <p:cNvSpPr>
            <a:spLocks noGrp="1"/>
          </p:cNvSpPr>
          <p:nvPr/>
        </p:nvSpPr>
        <p:spPr>
          <a:xfrm>
            <a:off x="1524000" y="8991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0640503" name="Text">
    </p:cNvPr>
          <p:cNvSpPr>
            <a:spLocks noGrp="1"/>
          </p:cNvSpPr>
          <p:nvPr/>
        </p:nvSpPr>
        <p:spPr>
          <a:xfrm rot="0">
            <a:off x="1651000" y="8991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77739292" name="Frame"/>
          <p:cNvSpPr>
            <a:spLocks noGrp="1"/>
          </p:cNvSpPr>
          <p:nvPr/>
        </p:nvSpPr>
        <p:spPr>
          <a:xfrm>
            <a:off x="2794000" y="8991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26212061" name="Text">
    </p:cNvPr>
          <p:cNvSpPr>
            <a:spLocks noGrp="1"/>
          </p:cNvSpPr>
          <p:nvPr/>
        </p:nvSpPr>
        <p:spPr>
          <a:xfrm rot="0">
            <a:off x="2921000" y="8991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0091089" name="Frame"/>
          <p:cNvSpPr>
            <a:spLocks noGrp="1"/>
          </p:cNvSpPr>
          <p:nvPr/>
        </p:nvSpPr>
        <p:spPr>
          <a:xfrm>
            <a:off x="4064000" y="8991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11860918" name="Text">
    </p:cNvPr>
          <p:cNvSpPr>
            <a:spLocks noGrp="1"/>
          </p:cNvSpPr>
          <p:nvPr/>
        </p:nvSpPr>
        <p:spPr>
          <a:xfrm rot="0">
            <a:off x="4191000" y="8991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52764043" name="Frame"/>
          <p:cNvSpPr>
            <a:spLocks noGrp="1"/>
          </p:cNvSpPr>
          <p:nvPr/>
        </p:nvSpPr>
        <p:spPr>
          <a:xfrm>
            <a:off x="6032500" y="8991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54824726" name="Text">
    </p:cNvPr>
          <p:cNvSpPr>
            <a:spLocks noGrp="1"/>
          </p:cNvSpPr>
          <p:nvPr/>
        </p:nvSpPr>
        <p:spPr>
          <a:xfrm rot="0">
            <a:off x="6032500" y="8991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27084496" name="Frame"/>
          <p:cNvSpPr>
            <a:spLocks noGrp="1"/>
          </p:cNvSpPr>
          <p:nvPr/>
        </p:nvSpPr>
        <p:spPr>
          <a:xfrm>
            <a:off x="254000" y="9321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65347352" name="Text">
    </p:cNvPr>
          <p:cNvSpPr>
            <a:spLocks noGrp="1"/>
          </p:cNvSpPr>
          <p:nvPr/>
        </p:nvSpPr>
        <p:spPr>
          <a:xfrm rot="0">
            <a:off x="381000" y="9321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60295258" name="Frame"/>
          <p:cNvSpPr>
            <a:spLocks noGrp="1"/>
          </p:cNvSpPr>
          <p:nvPr/>
        </p:nvSpPr>
        <p:spPr>
          <a:xfrm>
            <a:off x="1524000" y="9321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84237024" name="Text">
    </p:cNvPr>
          <p:cNvSpPr>
            <a:spLocks noGrp="1"/>
          </p:cNvSpPr>
          <p:nvPr/>
        </p:nvSpPr>
        <p:spPr>
          <a:xfrm rot="0">
            <a:off x="1651000" y="9321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48140115" name="Frame"/>
          <p:cNvSpPr>
            <a:spLocks noGrp="1"/>
          </p:cNvSpPr>
          <p:nvPr/>
        </p:nvSpPr>
        <p:spPr>
          <a:xfrm>
            <a:off x="2794000" y="9321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79249383" name="Text">
    </p:cNvPr>
          <p:cNvSpPr>
            <a:spLocks noGrp="1"/>
          </p:cNvSpPr>
          <p:nvPr/>
        </p:nvSpPr>
        <p:spPr>
          <a:xfrm rot="0">
            <a:off x="2921000" y="9321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09161202" name="Frame"/>
          <p:cNvSpPr>
            <a:spLocks noGrp="1"/>
          </p:cNvSpPr>
          <p:nvPr/>
        </p:nvSpPr>
        <p:spPr>
          <a:xfrm>
            <a:off x="4064000" y="9321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8203067" name="Text">
    </p:cNvPr>
          <p:cNvSpPr>
            <a:spLocks noGrp="1"/>
          </p:cNvSpPr>
          <p:nvPr/>
        </p:nvSpPr>
        <p:spPr>
          <a:xfrm rot="0">
            <a:off x="4191000" y="9321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88005223" name="Frame"/>
          <p:cNvSpPr>
            <a:spLocks noGrp="1"/>
          </p:cNvSpPr>
          <p:nvPr/>
        </p:nvSpPr>
        <p:spPr>
          <a:xfrm>
            <a:off x="6032500" y="9321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3211374" name="Text">
    </p:cNvPr>
          <p:cNvSpPr>
            <a:spLocks noGrp="1"/>
          </p:cNvSpPr>
          <p:nvPr/>
        </p:nvSpPr>
        <p:spPr>
          <a:xfrm rot="0">
            <a:off x="6032500" y="9321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71989877" name="Frame"/>
          <p:cNvSpPr>
            <a:spLocks noGrp="1"/>
          </p:cNvSpPr>
          <p:nvPr/>
        </p:nvSpPr>
        <p:spPr>
          <a:xfrm>
            <a:off x="254000" y="965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25385170" name="Text">
    </p:cNvPr>
          <p:cNvSpPr>
            <a:spLocks noGrp="1"/>
          </p:cNvSpPr>
          <p:nvPr/>
        </p:nvSpPr>
        <p:spPr>
          <a:xfrm rot="0">
            <a:off x="381000" y="9652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21205386" name="Frame"/>
          <p:cNvSpPr>
            <a:spLocks noGrp="1"/>
          </p:cNvSpPr>
          <p:nvPr/>
        </p:nvSpPr>
        <p:spPr>
          <a:xfrm>
            <a:off x="1524000" y="965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92579826" name="Text">
    </p:cNvPr>
          <p:cNvSpPr>
            <a:spLocks noGrp="1"/>
          </p:cNvSpPr>
          <p:nvPr/>
        </p:nvSpPr>
        <p:spPr>
          <a:xfrm rot="0">
            <a:off x="1651000" y="965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11941350" name="Frame"/>
          <p:cNvSpPr>
            <a:spLocks noGrp="1"/>
          </p:cNvSpPr>
          <p:nvPr/>
        </p:nvSpPr>
        <p:spPr>
          <a:xfrm>
            <a:off x="2794000" y="965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5621272" name="Text">
    </p:cNvPr>
          <p:cNvSpPr>
            <a:spLocks noGrp="1"/>
          </p:cNvSpPr>
          <p:nvPr/>
        </p:nvSpPr>
        <p:spPr>
          <a:xfrm rot="0">
            <a:off x="2921000" y="965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6938358" name="Frame"/>
          <p:cNvSpPr>
            <a:spLocks noGrp="1"/>
          </p:cNvSpPr>
          <p:nvPr/>
        </p:nvSpPr>
        <p:spPr>
          <a:xfrm>
            <a:off x="4064000" y="9652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86090072" name="Text">
    </p:cNvPr>
          <p:cNvSpPr>
            <a:spLocks noGrp="1"/>
          </p:cNvSpPr>
          <p:nvPr/>
        </p:nvSpPr>
        <p:spPr>
          <a:xfrm rot="0">
            <a:off x="4191000" y="9652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41107879" name="Frame"/>
          <p:cNvSpPr>
            <a:spLocks noGrp="1"/>
          </p:cNvSpPr>
          <p:nvPr/>
        </p:nvSpPr>
        <p:spPr>
          <a:xfrm>
            <a:off x="6032500" y="965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13229982" name="Text">
    </p:cNvPr>
          <p:cNvSpPr>
            <a:spLocks noGrp="1"/>
          </p:cNvSpPr>
          <p:nvPr/>
        </p:nvSpPr>
        <p:spPr>
          <a:xfrm rot="0">
            <a:off x="6032500" y="9652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13762292" name="Frame"/>
          <p:cNvSpPr>
            <a:spLocks noGrp="1"/>
          </p:cNvSpPr>
          <p:nvPr/>
        </p:nvSpPr>
        <p:spPr>
          <a:xfrm>
            <a:off x="254000" y="99822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921215" name="Text">
    </p:cNvPr>
          <p:cNvSpPr>
            <a:spLocks noGrp="1"/>
          </p:cNvSpPr>
          <p:nvPr/>
        </p:nvSpPr>
        <p:spPr>
          <a:xfrm rot="0">
            <a:off x="381000" y="998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326191625" name="Frame"/>
          <p:cNvSpPr>
            <a:spLocks noGrp="1"/>
          </p:cNvSpPr>
          <p:nvPr/>
        </p:nvSpPr>
        <p:spPr>
          <a:xfrm>
            <a:off x="1524000" y="99822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11756754" name="Text">
    </p:cNvPr>
          <p:cNvSpPr>
            <a:spLocks noGrp="1"/>
          </p:cNvSpPr>
          <p:nvPr/>
        </p:nvSpPr>
        <p:spPr>
          <a:xfrm rot="0">
            <a:off x="1651000" y="998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2052202839" name="Frame"/>
          <p:cNvSpPr>
            <a:spLocks noGrp="1"/>
          </p:cNvSpPr>
          <p:nvPr/>
        </p:nvSpPr>
        <p:spPr>
          <a:xfrm>
            <a:off x="2794000" y="99822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86127662" name="Text">
    </p:cNvPr>
          <p:cNvSpPr>
            <a:spLocks noGrp="1"/>
          </p:cNvSpPr>
          <p:nvPr/>
        </p:nvSpPr>
        <p:spPr>
          <a:xfrm rot="0">
            <a:off x="2921000" y="998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609562230" name="Frame"/>
          <p:cNvSpPr>
            <a:spLocks noGrp="1"/>
          </p:cNvSpPr>
          <p:nvPr/>
        </p:nvSpPr>
        <p:spPr>
          <a:xfrm>
            <a:off x="4064000" y="9982200"/>
            <a:ext cx="19685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83920161" name="Text">
    </p:cNvPr>
          <p:cNvSpPr>
            <a:spLocks noGrp="1"/>
          </p:cNvSpPr>
          <p:nvPr/>
        </p:nvSpPr>
        <p:spPr>
          <a:xfrm rot="0">
            <a:off x="4191000" y="9982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2078250226" name="Frame"/>
          <p:cNvSpPr>
            <a:spLocks noGrp="1"/>
          </p:cNvSpPr>
          <p:nvPr/>
        </p:nvSpPr>
        <p:spPr>
          <a:xfrm>
            <a:off x="6032500" y="99822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04771537" name="Text">
    </p:cNvPr>
          <p:cNvSpPr>
            <a:spLocks noGrp="1"/>
          </p:cNvSpPr>
          <p:nvPr/>
        </p:nvSpPr>
        <p:spPr>
          <a:xfrm rot="0">
            <a:off x="6032500" y="998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890348" name="Frame"/>
          <p:cNvSpPr>
            <a:spLocks noGrp="1"/>
          </p:cNvSpPr>
          <p:nvPr/>
        </p:nvSpPr>
        <p:spPr>
          <a:xfrm>
            <a:off x="254000" y="381000"/>
            <a:ext cx="7048500" cy="9817100"/>
          </a:xfrm>
          <a:prstGeom prst="rect">
            <a:avLst/>
          </a:prstGeom>
          <a:ln w="12700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06678606" name="Frame"/>
          <p:cNvSpPr>
            <a:spLocks noGrp="1"/>
          </p:cNvSpPr>
          <p:nvPr/>
        </p:nvSpPr>
        <p:spPr>
          <a:xfrm>
            <a:off x="25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87295056" name="Text">
    </p:cNvPr>
          <p:cNvSpPr>
            <a:spLocks noGrp="1"/>
          </p:cNvSpPr>
          <p:nvPr/>
        </p:nvSpPr>
        <p:spPr>
          <a:xfrm rot="0">
            <a:off x="38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1</a:t>
            </a:r>
          </a:p>
        </p:txBody>
      </p:sp>
      <p:sp>
        <p:nvSpPr>
          <p:cNvPr id="412192112" name="Frame"/>
          <p:cNvSpPr>
            <a:spLocks noGrp="1"/>
          </p:cNvSpPr>
          <p:nvPr/>
        </p:nvSpPr>
        <p:spPr>
          <a:xfrm>
            <a:off x="152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63899796" name="Text">
    </p:cNvPr>
          <p:cNvSpPr>
            <a:spLocks noGrp="1"/>
          </p:cNvSpPr>
          <p:nvPr/>
        </p:nvSpPr>
        <p:spPr>
          <a:xfrm rot="0">
            <a:off x="165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2</a:t>
            </a:r>
          </a:p>
        </p:txBody>
      </p:sp>
      <p:sp>
        <p:nvSpPr>
          <p:cNvPr id="1929693831" name="Frame"/>
          <p:cNvSpPr>
            <a:spLocks noGrp="1"/>
          </p:cNvSpPr>
          <p:nvPr/>
        </p:nvSpPr>
        <p:spPr>
          <a:xfrm>
            <a:off x="279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0052131" name="Text">
    </p:cNvPr>
          <p:cNvSpPr>
            <a:spLocks noGrp="1"/>
          </p:cNvSpPr>
          <p:nvPr/>
        </p:nvSpPr>
        <p:spPr>
          <a:xfrm rot="0">
            <a:off x="292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3</a:t>
            </a:r>
          </a:p>
        </p:txBody>
      </p:sp>
      <p:sp>
        <p:nvSpPr>
          <p:cNvPr id="330205094" name="Frame"/>
          <p:cNvSpPr>
            <a:spLocks noGrp="1"/>
          </p:cNvSpPr>
          <p:nvPr/>
        </p:nvSpPr>
        <p:spPr>
          <a:xfrm>
            <a:off x="4064000" y="381000"/>
            <a:ext cx="3238500" cy="1905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00783824" name="Text">
    </p:cNvPr>
          <p:cNvSpPr>
            <a:spLocks noGrp="1"/>
          </p:cNvSpPr>
          <p:nvPr/>
        </p:nvSpPr>
        <p:spPr>
          <a:xfrm rot="0">
            <a:off x="4064000" y="381000"/>
            <a:ext cx="3238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583284045" name="Frame"/>
          <p:cNvSpPr>
            <a:spLocks noGrp="1"/>
          </p:cNvSpPr>
          <p:nvPr/>
        </p:nvSpPr>
        <p:spPr>
          <a:xfrm>
            <a:off x="4064000" y="571500"/>
            <a:ext cx="19685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45994590" name="Text">
    </p:cNvPr>
          <p:cNvSpPr>
            <a:spLocks noGrp="1"/>
          </p:cNvSpPr>
          <p:nvPr/>
        </p:nvSpPr>
        <p:spPr>
          <a:xfrm rot="0">
            <a:off x="4191000" y="5715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4.1</a:t>
            </a:r>
          </a:p>
        </p:txBody>
      </p:sp>
      <p:sp>
        <p:nvSpPr>
          <p:cNvPr id="1106589855" name="Frame"/>
          <p:cNvSpPr>
            <a:spLocks noGrp="1"/>
          </p:cNvSpPr>
          <p:nvPr/>
        </p:nvSpPr>
        <p:spPr>
          <a:xfrm>
            <a:off x="6032500" y="571500"/>
            <a:ext cx="12700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73153912" name="Text">
    </p:cNvPr>
          <p:cNvSpPr>
            <a:spLocks noGrp="1"/>
          </p:cNvSpPr>
          <p:nvPr/>
        </p:nvSpPr>
        <p:spPr>
          <a:xfrm rot="0">
            <a:off x="6032500" y="5715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4.2</a:t>
            </a:r>
          </a:p>
        </p:txBody>
      </p:sp>
      <p:sp>
        <p:nvSpPr>
          <p:cNvPr id="963383848" name="Frame"/>
          <p:cNvSpPr>
            <a:spLocks noGrp="1"/>
          </p:cNvSpPr>
          <p:nvPr/>
        </p:nvSpPr>
        <p:spPr>
          <a:xfrm>
            <a:off x="25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85990323" name="Text">
    </p:cNvPr>
          <p:cNvSpPr>
            <a:spLocks noGrp="1"/>
          </p:cNvSpPr>
          <p:nvPr/>
        </p:nvSpPr>
        <p:spPr>
          <a:xfrm rot="0">
            <a:off x="381000" y="762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36493324" name="Frame"/>
          <p:cNvSpPr>
            <a:spLocks noGrp="1"/>
          </p:cNvSpPr>
          <p:nvPr/>
        </p:nvSpPr>
        <p:spPr>
          <a:xfrm>
            <a:off x="152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80939641" name="Text">
    </p:cNvPr>
          <p:cNvSpPr>
            <a:spLocks noGrp="1"/>
          </p:cNvSpPr>
          <p:nvPr/>
        </p:nvSpPr>
        <p:spPr>
          <a:xfrm rot="0">
            <a:off x="165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68914568" name="Frame"/>
          <p:cNvSpPr>
            <a:spLocks noGrp="1"/>
          </p:cNvSpPr>
          <p:nvPr/>
        </p:nvSpPr>
        <p:spPr>
          <a:xfrm>
            <a:off x="279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52960930" name="Text">
    </p:cNvPr>
          <p:cNvSpPr>
            <a:spLocks noGrp="1"/>
          </p:cNvSpPr>
          <p:nvPr/>
        </p:nvSpPr>
        <p:spPr>
          <a:xfrm rot="0">
            <a:off x="292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49280097" name="Frame"/>
          <p:cNvSpPr>
            <a:spLocks noGrp="1"/>
          </p:cNvSpPr>
          <p:nvPr/>
        </p:nvSpPr>
        <p:spPr>
          <a:xfrm>
            <a:off x="4064000" y="762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54875669" name="Text">
    </p:cNvPr>
          <p:cNvSpPr>
            <a:spLocks noGrp="1"/>
          </p:cNvSpPr>
          <p:nvPr/>
        </p:nvSpPr>
        <p:spPr>
          <a:xfrm rot="0">
            <a:off x="4191000" y="762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16049331" name="Frame"/>
          <p:cNvSpPr>
            <a:spLocks noGrp="1"/>
          </p:cNvSpPr>
          <p:nvPr/>
        </p:nvSpPr>
        <p:spPr>
          <a:xfrm>
            <a:off x="60325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93290287" name="Text">
    </p:cNvPr>
          <p:cNvSpPr>
            <a:spLocks noGrp="1"/>
          </p:cNvSpPr>
          <p:nvPr/>
        </p:nvSpPr>
        <p:spPr>
          <a:xfrm rot="0">
            <a:off x="6032500" y="762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66562148" name="Frame"/>
          <p:cNvSpPr>
            <a:spLocks noGrp="1"/>
          </p:cNvSpPr>
          <p:nvPr/>
        </p:nvSpPr>
        <p:spPr>
          <a:xfrm>
            <a:off x="25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0569982" name="Text">
    </p:cNvPr>
          <p:cNvSpPr>
            <a:spLocks noGrp="1"/>
          </p:cNvSpPr>
          <p:nvPr/>
        </p:nvSpPr>
        <p:spPr>
          <a:xfrm rot="0">
            <a:off x="381000" y="1092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40340719" name="Frame"/>
          <p:cNvSpPr>
            <a:spLocks noGrp="1"/>
          </p:cNvSpPr>
          <p:nvPr/>
        </p:nvSpPr>
        <p:spPr>
          <a:xfrm>
            <a:off x="152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47024618" name="Text">
    </p:cNvPr>
          <p:cNvSpPr>
            <a:spLocks noGrp="1"/>
          </p:cNvSpPr>
          <p:nvPr/>
        </p:nvSpPr>
        <p:spPr>
          <a:xfrm rot="0">
            <a:off x="165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13346834" name="Frame"/>
          <p:cNvSpPr>
            <a:spLocks noGrp="1"/>
          </p:cNvSpPr>
          <p:nvPr/>
        </p:nvSpPr>
        <p:spPr>
          <a:xfrm>
            <a:off x="279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64094472" name="Text">
    </p:cNvPr>
          <p:cNvSpPr>
            <a:spLocks noGrp="1"/>
          </p:cNvSpPr>
          <p:nvPr/>
        </p:nvSpPr>
        <p:spPr>
          <a:xfrm rot="0">
            <a:off x="292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63872787" name="Frame"/>
          <p:cNvSpPr>
            <a:spLocks noGrp="1"/>
          </p:cNvSpPr>
          <p:nvPr/>
        </p:nvSpPr>
        <p:spPr>
          <a:xfrm>
            <a:off x="4064000" y="1092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0832115" name="Text">
    </p:cNvPr>
          <p:cNvSpPr>
            <a:spLocks noGrp="1"/>
          </p:cNvSpPr>
          <p:nvPr/>
        </p:nvSpPr>
        <p:spPr>
          <a:xfrm rot="0">
            <a:off x="4191000" y="1092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54230445" name="Frame"/>
          <p:cNvSpPr>
            <a:spLocks noGrp="1"/>
          </p:cNvSpPr>
          <p:nvPr/>
        </p:nvSpPr>
        <p:spPr>
          <a:xfrm>
            <a:off x="60325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2279540" name="Text">
    </p:cNvPr>
          <p:cNvSpPr>
            <a:spLocks noGrp="1"/>
          </p:cNvSpPr>
          <p:nvPr/>
        </p:nvSpPr>
        <p:spPr>
          <a:xfrm rot="0">
            <a:off x="6032500" y="1092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763335226" name="Frame"/>
          <p:cNvSpPr>
            <a:spLocks noGrp="1"/>
          </p:cNvSpPr>
          <p:nvPr/>
        </p:nvSpPr>
        <p:spPr>
          <a:xfrm>
            <a:off x="25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3459745" name="Text">
    </p:cNvPr>
          <p:cNvSpPr>
            <a:spLocks noGrp="1"/>
          </p:cNvSpPr>
          <p:nvPr/>
        </p:nvSpPr>
        <p:spPr>
          <a:xfrm rot="0">
            <a:off x="381000" y="1422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343397606" name="Frame"/>
          <p:cNvSpPr>
            <a:spLocks noGrp="1"/>
          </p:cNvSpPr>
          <p:nvPr/>
        </p:nvSpPr>
        <p:spPr>
          <a:xfrm>
            <a:off x="152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17463247" name="Text">
    </p:cNvPr>
          <p:cNvSpPr>
            <a:spLocks noGrp="1"/>
          </p:cNvSpPr>
          <p:nvPr/>
        </p:nvSpPr>
        <p:spPr>
          <a:xfrm rot="0">
            <a:off x="165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2487022" name="Frame"/>
          <p:cNvSpPr>
            <a:spLocks noGrp="1"/>
          </p:cNvSpPr>
          <p:nvPr/>
        </p:nvSpPr>
        <p:spPr>
          <a:xfrm>
            <a:off x="279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0280820" name="Text">
    </p:cNvPr>
          <p:cNvSpPr>
            <a:spLocks noGrp="1"/>
          </p:cNvSpPr>
          <p:nvPr/>
        </p:nvSpPr>
        <p:spPr>
          <a:xfrm rot="0">
            <a:off x="292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25281265" name="Frame"/>
          <p:cNvSpPr>
            <a:spLocks noGrp="1"/>
          </p:cNvSpPr>
          <p:nvPr/>
        </p:nvSpPr>
        <p:spPr>
          <a:xfrm>
            <a:off x="4064000" y="1422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7590753" name="Text">
    </p:cNvPr>
          <p:cNvSpPr>
            <a:spLocks noGrp="1"/>
          </p:cNvSpPr>
          <p:nvPr/>
        </p:nvSpPr>
        <p:spPr>
          <a:xfrm rot="0">
            <a:off x="4191000" y="1422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44978782" name="Frame"/>
          <p:cNvSpPr>
            <a:spLocks noGrp="1"/>
          </p:cNvSpPr>
          <p:nvPr/>
        </p:nvSpPr>
        <p:spPr>
          <a:xfrm>
            <a:off x="60325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22267142" name="Text">
    </p:cNvPr>
          <p:cNvSpPr>
            <a:spLocks noGrp="1"/>
          </p:cNvSpPr>
          <p:nvPr/>
        </p:nvSpPr>
        <p:spPr>
          <a:xfrm rot="0">
            <a:off x="6032500" y="1422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35574545" name="Frame"/>
          <p:cNvSpPr>
            <a:spLocks noGrp="1"/>
          </p:cNvSpPr>
          <p:nvPr/>
        </p:nvSpPr>
        <p:spPr>
          <a:xfrm>
            <a:off x="25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59730810" name="Text">
    </p:cNvPr>
          <p:cNvSpPr>
            <a:spLocks noGrp="1"/>
          </p:cNvSpPr>
          <p:nvPr/>
        </p:nvSpPr>
        <p:spPr>
          <a:xfrm rot="0">
            <a:off x="381000" y="1752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25587755" name="Frame"/>
          <p:cNvSpPr>
            <a:spLocks noGrp="1"/>
          </p:cNvSpPr>
          <p:nvPr/>
        </p:nvSpPr>
        <p:spPr>
          <a:xfrm>
            <a:off x="152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1200616" name="Text">
    </p:cNvPr>
          <p:cNvSpPr>
            <a:spLocks noGrp="1"/>
          </p:cNvSpPr>
          <p:nvPr/>
        </p:nvSpPr>
        <p:spPr>
          <a:xfrm rot="0">
            <a:off x="165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23967815" name="Frame"/>
          <p:cNvSpPr>
            <a:spLocks noGrp="1"/>
          </p:cNvSpPr>
          <p:nvPr/>
        </p:nvSpPr>
        <p:spPr>
          <a:xfrm>
            <a:off x="279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03075873" name="Text">
    </p:cNvPr>
          <p:cNvSpPr>
            <a:spLocks noGrp="1"/>
          </p:cNvSpPr>
          <p:nvPr/>
        </p:nvSpPr>
        <p:spPr>
          <a:xfrm rot="0">
            <a:off x="292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26178692" name="Frame"/>
          <p:cNvSpPr>
            <a:spLocks noGrp="1"/>
          </p:cNvSpPr>
          <p:nvPr/>
        </p:nvSpPr>
        <p:spPr>
          <a:xfrm>
            <a:off x="4064000" y="1752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43556950" name="Text">
    </p:cNvPr>
          <p:cNvSpPr>
            <a:spLocks noGrp="1"/>
          </p:cNvSpPr>
          <p:nvPr/>
        </p:nvSpPr>
        <p:spPr>
          <a:xfrm rot="0">
            <a:off x="4191000" y="1752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24513263" name="Frame"/>
          <p:cNvSpPr>
            <a:spLocks noGrp="1"/>
          </p:cNvSpPr>
          <p:nvPr/>
        </p:nvSpPr>
        <p:spPr>
          <a:xfrm>
            <a:off x="60325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00992155" name="Text">
    </p:cNvPr>
          <p:cNvSpPr>
            <a:spLocks noGrp="1"/>
          </p:cNvSpPr>
          <p:nvPr/>
        </p:nvSpPr>
        <p:spPr>
          <a:xfrm rot="0">
            <a:off x="6032500" y="1752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89864603" name="Frame"/>
          <p:cNvSpPr>
            <a:spLocks noGrp="1"/>
          </p:cNvSpPr>
          <p:nvPr/>
        </p:nvSpPr>
        <p:spPr>
          <a:xfrm>
            <a:off x="25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81058658" name="Text">
    </p:cNvPr>
          <p:cNvSpPr>
            <a:spLocks noGrp="1"/>
          </p:cNvSpPr>
          <p:nvPr/>
        </p:nvSpPr>
        <p:spPr>
          <a:xfrm rot="0">
            <a:off x="381000" y="2082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63749379" name="Frame"/>
          <p:cNvSpPr>
            <a:spLocks noGrp="1"/>
          </p:cNvSpPr>
          <p:nvPr/>
        </p:nvSpPr>
        <p:spPr>
          <a:xfrm>
            <a:off x="152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92909819" name="Text">
    </p:cNvPr>
          <p:cNvSpPr>
            <a:spLocks noGrp="1"/>
          </p:cNvSpPr>
          <p:nvPr/>
        </p:nvSpPr>
        <p:spPr>
          <a:xfrm rot="0">
            <a:off x="165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98713295" name="Frame"/>
          <p:cNvSpPr>
            <a:spLocks noGrp="1"/>
          </p:cNvSpPr>
          <p:nvPr/>
        </p:nvSpPr>
        <p:spPr>
          <a:xfrm>
            <a:off x="279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54056805" name="Text">
    </p:cNvPr>
          <p:cNvSpPr>
            <a:spLocks noGrp="1"/>
          </p:cNvSpPr>
          <p:nvPr/>
        </p:nvSpPr>
        <p:spPr>
          <a:xfrm rot="0">
            <a:off x="292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09227776" name="Frame"/>
          <p:cNvSpPr>
            <a:spLocks noGrp="1"/>
          </p:cNvSpPr>
          <p:nvPr/>
        </p:nvSpPr>
        <p:spPr>
          <a:xfrm>
            <a:off x="4064000" y="2082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67477662" name="Text">
    </p:cNvPr>
          <p:cNvSpPr>
            <a:spLocks noGrp="1"/>
          </p:cNvSpPr>
          <p:nvPr/>
        </p:nvSpPr>
        <p:spPr>
          <a:xfrm rot="0">
            <a:off x="4191000" y="2082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76067673" name="Frame"/>
          <p:cNvSpPr>
            <a:spLocks noGrp="1"/>
          </p:cNvSpPr>
          <p:nvPr/>
        </p:nvSpPr>
        <p:spPr>
          <a:xfrm>
            <a:off x="60325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52640518" name="Text">
    </p:cNvPr>
          <p:cNvSpPr>
            <a:spLocks noGrp="1"/>
          </p:cNvSpPr>
          <p:nvPr/>
        </p:nvSpPr>
        <p:spPr>
          <a:xfrm rot="0">
            <a:off x="6032500" y="2082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56031264" name="Frame"/>
          <p:cNvSpPr>
            <a:spLocks noGrp="1"/>
          </p:cNvSpPr>
          <p:nvPr/>
        </p:nvSpPr>
        <p:spPr>
          <a:xfrm>
            <a:off x="25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4743781" name="Text">
    </p:cNvPr>
          <p:cNvSpPr>
            <a:spLocks noGrp="1"/>
          </p:cNvSpPr>
          <p:nvPr/>
        </p:nvSpPr>
        <p:spPr>
          <a:xfrm rot="0">
            <a:off x="381000" y="2413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955045" name="Frame"/>
          <p:cNvSpPr>
            <a:spLocks noGrp="1"/>
          </p:cNvSpPr>
          <p:nvPr/>
        </p:nvSpPr>
        <p:spPr>
          <a:xfrm>
            <a:off x="152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40777656" name="Text">
    </p:cNvPr>
          <p:cNvSpPr>
            <a:spLocks noGrp="1"/>
          </p:cNvSpPr>
          <p:nvPr/>
        </p:nvSpPr>
        <p:spPr>
          <a:xfrm rot="0">
            <a:off x="165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82320997" name="Frame"/>
          <p:cNvSpPr>
            <a:spLocks noGrp="1"/>
          </p:cNvSpPr>
          <p:nvPr/>
        </p:nvSpPr>
        <p:spPr>
          <a:xfrm>
            <a:off x="279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8367810" name="Text">
    </p:cNvPr>
          <p:cNvSpPr>
            <a:spLocks noGrp="1"/>
          </p:cNvSpPr>
          <p:nvPr/>
        </p:nvSpPr>
        <p:spPr>
          <a:xfrm rot="0">
            <a:off x="292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80881816" name="Frame"/>
          <p:cNvSpPr>
            <a:spLocks noGrp="1"/>
          </p:cNvSpPr>
          <p:nvPr/>
        </p:nvSpPr>
        <p:spPr>
          <a:xfrm>
            <a:off x="4064000" y="2413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95022336" name="Text">
    </p:cNvPr>
          <p:cNvSpPr>
            <a:spLocks noGrp="1"/>
          </p:cNvSpPr>
          <p:nvPr/>
        </p:nvSpPr>
        <p:spPr>
          <a:xfrm rot="0">
            <a:off x="4191000" y="2413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32539385" name="Frame"/>
          <p:cNvSpPr>
            <a:spLocks noGrp="1"/>
          </p:cNvSpPr>
          <p:nvPr/>
        </p:nvSpPr>
        <p:spPr>
          <a:xfrm>
            <a:off x="60325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64702969" name="Text">
    </p:cNvPr>
          <p:cNvSpPr>
            <a:spLocks noGrp="1"/>
          </p:cNvSpPr>
          <p:nvPr/>
        </p:nvSpPr>
        <p:spPr>
          <a:xfrm rot="0">
            <a:off x="6032500" y="2413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26243087" name="Frame"/>
          <p:cNvSpPr>
            <a:spLocks noGrp="1"/>
          </p:cNvSpPr>
          <p:nvPr/>
        </p:nvSpPr>
        <p:spPr>
          <a:xfrm>
            <a:off x="25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85785425" name="Text">
    </p:cNvPr>
          <p:cNvSpPr>
            <a:spLocks noGrp="1"/>
          </p:cNvSpPr>
          <p:nvPr/>
        </p:nvSpPr>
        <p:spPr>
          <a:xfrm rot="0">
            <a:off x="381000" y="2743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402712627" name="Frame"/>
          <p:cNvSpPr>
            <a:spLocks noGrp="1"/>
          </p:cNvSpPr>
          <p:nvPr/>
        </p:nvSpPr>
        <p:spPr>
          <a:xfrm>
            <a:off x="152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65335965" name="Text">
    </p:cNvPr>
          <p:cNvSpPr>
            <a:spLocks noGrp="1"/>
          </p:cNvSpPr>
          <p:nvPr/>
        </p:nvSpPr>
        <p:spPr>
          <a:xfrm rot="0">
            <a:off x="165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2545409" name="Frame"/>
          <p:cNvSpPr>
            <a:spLocks noGrp="1"/>
          </p:cNvSpPr>
          <p:nvPr/>
        </p:nvSpPr>
        <p:spPr>
          <a:xfrm>
            <a:off x="279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36732855" name="Text">
    </p:cNvPr>
          <p:cNvSpPr>
            <a:spLocks noGrp="1"/>
          </p:cNvSpPr>
          <p:nvPr/>
        </p:nvSpPr>
        <p:spPr>
          <a:xfrm rot="0">
            <a:off x="292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02922626" name="Frame"/>
          <p:cNvSpPr>
            <a:spLocks noGrp="1"/>
          </p:cNvSpPr>
          <p:nvPr/>
        </p:nvSpPr>
        <p:spPr>
          <a:xfrm>
            <a:off x="4064000" y="2743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55498828" name="Text">
    </p:cNvPr>
          <p:cNvSpPr>
            <a:spLocks noGrp="1"/>
          </p:cNvSpPr>
          <p:nvPr/>
        </p:nvSpPr>
        <p:spPr>
          <a:xfrm rot="0">
            <a:off x="4191000" y="2743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85030604" name="Frame"/>
          <p:cNvSpPr>
            <a:spLocks noGrp="1"/>
          </p:cNvSpPr>
          <p:nvPr/>
        </p:nvSpPr>
        <p:spPr>
          <a:xfrm>
            <a:off x="60325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13026120" name="Text">
    </p:cNvPr>
          <p:cNvSpPr>
            <a:spLocks noGrp="1"/>
          </p:cNvSpPr>
          <p:nvPr/>
        </p:nvSpPr>
        <p:spPr>
          <a:xfrm rot="0">
            <a:off x="6032500" y="2743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54167880" name="Frame"/>
          <p:cNvSpPr>
            <a:spLocks noGrp="1"/>
          </p:cNvSpPr>
          <p:nvPr/>
        </p:nvSpPr>
        <p:spPr>
          <a:xfrm>
            <a:off x="25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94491525" name="Text">
    </p:cNvPr>
          <p:cNvSpPr>
            <a:spLocks noGrp="1"/>
          </p:cNvSpPr>
          <p:nvPr/>
        </p:nvSpPr>
        <p:spPr>
          <a:xfrm rot="0">
            <a:off x="381000" y="3073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351147066" name="Frame"/>
          <p:cNvSpPr>
            <a:spLocks noGrp="1"/>
          </p:cNvSpPr>
          <p:nvPr/>
        </p:nvSpPr>
        <p:spPr>
          <a:xfrm>
            <a:off x="152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16562839" name="Text">
    </p:cNvPr>
          <p:cNvSpPr>
            <a:spLocks noGrp="1"/>
          </p:cNvSpPr>
          <p:nvPr/>
        </p:nvSpPr>
        <p:spPr>
          <a:xfrm rot="0">
            <a:off x="165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33669524" name="Frame"/>
          <p:cNvSpPr>
            <a:spLocks noGrp="1"/>
          </p:cNvSpPr>
          <p:nvPr/>
        </p:nvSpPr>
        <p:spPr>
          <a:xfrm>
            <a:off x="279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99449705" name="Text">
    </p:cNvPr>
          <p:cNvSpPr>
            <a:spLocks noGrp="1"/>
          </p:cNvSpPr>
          <p:nvPr/>
        </p:nvSpPr>
        <p:spPr>
          <a:xfrm rot="0">
            <a:off x="292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93635489" name="Frame"/>
          <p:cNvSpPr>
            <a:spLocks noGrp="1"/>
          </p:cNvSpPr>
          <p:nvPr/>
        </p:nvSpPr>
        <p:spPr>
          <a:xfrm>
            <a:off x="4064000" y="3073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6363491" name="Text">
    </p:cNvPr>
          <p:cNvSpPr>
            <a:spLocks noGrp="1"/>
          </p:cNvSpPr>
          <p:nvPr/>
        </p:nvSpPr>
        <p:spPr>
          <a:xfrm rot="0">
            <a:off x="4191000" y="3073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96642261" name="Frame"/>
          <p:cNvSpPr>
            <a:spLocks noGrp="1"/>
          </p:cNvSpPr>
          <p:nvPr/>
        </p:nvSpPr>
        <p:spPr>
          <a:xfrm>
            <a:off x="60325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83171536" name="Text">
    </p:cNvPr>
          <p:cNvSpPr>
            <a:spLocks noGrp="1"/>
          </p:cNvSpPr>
          <p:nvPr/>
        </p:nvSpPr>
        <p:spPr>
          <a:xfrm rot="0">
            <a:off x="6032500" y="3073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733285169" name="Frame"/>
          <p:cNvSpPr>
            <a:spLocks noGrp="1"/>
          </p:cNvSpPr>
          <p:nvPr/>
        </p:nvSpPr>
        <p:spPr>
          <a:xfrm>
            <a:off x="25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36191813" name="Text">
    </p:cNvPr>
          <p:cNvSpPr>
            <a:spLocks noGrp="1"/>
          </p:cNvSpPr>
          <p:nvPr/>
        </p:nvSpPr>
        <p:spPr>
          <a:xfrm rot="0">
            <a:off x="381000" y="3403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95338497" name="Frame"/>
          <p:cNvSpPr>
            <a:spLocks noGrp="1"/>
          </p:cNvSpPr>
          <p:nvPr/>
        </p:nvSpPr>
        <p:spPr>
          <a:xfrm>
            <a:off x="152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04312166" name="Text">
    </p:cNvPr>
          <p:cNvSpPr>
            <a:spLocks noGrp="1"/>
          </p:cNvSpPr>
          <p:nvPr/>
        </p:nvSpPr>
        <p:spPr>
          <a:xfrm rot="0">
            <a:off x="165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61528378" name="Frame"/>
          <p:cNvSpPr>
            <a:spLocks noGrp="1"/>
          </p:cNvSpPr>
          <p:nvPr/>
        </p:nvSpPr>
        <p:spPr>
          <a:xfrm>
            <a:off x="279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765627" name="Text">
    </p:cNvPr>
          <p:cNvSpPr>
            <a:spLocks noGrp="1"/>
          </p:cNvSpPr>
          <p:nvPr/>
        </p:nvSpPr>
        <p:spPr>
          <a:xfrm rot="0">
            <a:off x="292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62572507" name="Frame"/>
          <p:cNvSpPr>
            <a:spLocks noGrp="1"/>
          </p:cNvSpPr>
          <p:nvPr/>
        </p:nvSpPr>
        <p:spPr>
          <a:xfrm>
            <a:off x="4064000" y="3403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3861638" name="Text">
    </p:cNvPr>
          <p:cNvSpPr>
            <a:spLocks noGrp="1"/>
          </p:cNvSpPr>
          <p:nvPr/>
        </p:nvSpPr>
        <p:spPr>
          <a:xfrm rot="0">
            <a:off x="4191000" y="3403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96671122" name="Frame"/>
          <p:cNvSpPr>
            <a:spLocks noGrp="1"/>
          </p:cNvSpPr>
          <p:nvPr/>
        </p:nvSpPr>
        <p:spPr>
          <a:xfrm>
            <a:off x="60325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96804950" name="Text">
    </p:cNvPr>
          <p:cNvSpPr>
            <a:spLocks noGrp="1"/>
          </p:cNvSpPr>
          <p:nvPr/>
        </p:nvSpPr>
        <p:spPr>
          <a:xfrm rot="0">
            <a:off x="6032500" y="3403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89676149" name="Frame"/>
          <p:cNvSpPr>
            <a:spLocks noGrp="1"/>
          </p:cNvSpPr>
          <p:nvPr/>
        </p:nvSpPr>
        <p:spPr>
          <a:xfrm>
            <a:off x="25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15853613" name="Text">
    </p:cNvPr>
          <p:cNvSpPr>
            <a:spLocks noGrp="1"/>
          </p:cNvSpPr>
          <p:nvPr/>
        </p:nvSpPr>
        <p:spPr>
          <a:xfrm rot="0">
            <a:off x="381000" y="3733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01212923" name="Frame"/>
          <p:cNvSpPr>
            <a:spLocks noGrp="1"/>
          </p:cNvSpPr>
          <p:nvPr/>
        </p:nvSpPr>
        <p:spPr>
          <a:xfrm>
            <a:off x="152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7568029" name="Text">
    </p:cNvPr>
          <p:cNvSpPr>
            <a:spLocks noGrp="1"/>
          </p:cNvSpPr>
          <p:nvPr/>
        </p:nvSpPr>
        <p:spPr>
          <a:xfrm rot="0">
            <a:off x="165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25255799" name="Frame"/>
          <p:cNvSpPr>
            <a:spLocks noGrp="1"/>
          </p:cNvSpPr>
          <p:nvPr/>
        </p:nvSpPr>
        <p:spPr>
          <a:xfrm>
            <a:off x="279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24971649" name="Text">
    </p:cNvPr>
          <p:cNvSpPr>
            <a:spLocks noGrp="1"/>
          </p:cNvSpPr>
          <p:nvPr/>
        </p:nvSpPr>
        <p:spPr>
          <a:xfrm rot="0">
            <a:off x="292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63526065" name="Frame"/>
          <p:cNvSpPr>
            <a:spLocks noGrp="1"/>
          </p:cNvSpPr>
          <p:nvPr/>
        </p:nvSpPr>
        <p:spPr>
          <a:xfrm>
            <a:off x="4064000" y="3733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38485434" name="Text">
    </p:cNvPr>
          <p:cNvSpPr>
            <a:spLocks noGrp="1"/>
          </p:cNvSpPr>
          <p:nvPr/>
        </p:nvSpPr>
        <p:spPr>
          <a:xfrm rot="0">
            <a:off x="4191000" y="3733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27891003" name="Frame"/>
          <p:cNvSpPr>
            <a:spLocks noGrp="1"/>
          </p:cNvSpPr>
          <p:nvPr/>
        </p:nvSpPr>
        <p:spPr>
          <a:xfrm>
            <a:off x="60325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31669280" name="Text">
    </p:cNvPr>
          <p:cNvSpPr>
            <a:spLocks noGrp="1"/>
          </p:cNvSpPr>
          <p:nvPr/>
        </p:nvSpPr>
        <p:spPr>
          <a:xfrm rot="0">
            <a:off x="6032500" y="3733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635586824" name="Frame"/>
          <p:cNvSpPr>
            <a:spLocks noGrp="1"/>
          </p:cNvSpPr>
          <p:nvPr/>
        </p:nvSpPr>
        <p:spPr>
          <a:xfrm>
            <a:off x="25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92151071" name="Text">
    </p:cNvPr>
          <p:cNvSpPr>
            <a:spLocks noGrp="1"/>
          </p:cNvSpPr>
          <p:nvPr/>
        </p:nvSpPr>
        <p:spPr>
          <a:xfrm rot="0">
            <a:off x="381000" y="4064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30578421" name="Frame"/>
          <p:cNvSpPr>
            <a:spLocks noGrp="1"/>
          </p:cNvSpPr>
          <p:nvPr/>
        </p:nvSpPr>
        <p:spPr>
          <a:xfrm>
            <a:off x="152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68554718" name="Text">
    </p:cNvPr>
          <p:cNvSpPr>
            <a:spLocks noGrp="1"/>
          </p:cNvSpPr>
          <p:nvPr/>
        </p:nvSpPr>
        <p:spPr>
          <a:xfrm rot="0">
            <a:off x="165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5583401" name="Frame"/>
          <p:cNvSpPr>
            <a:spLocks noGrp="1"/>
          </p:cNvSpPr>
          <p:nvPr/>
        </p:nvSpPr>
        <p:spPr>
          <a:xfrm>
            <a:off x="279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18712504" name="Text">
    </p:cNvPr>
          <p:cNvSpPr>
            <a:spLocks noGrp="1"/>
          </p:cNvSpPr>
          <p:nvPr/>
        </p:nvSpPr>
        <p:spPr>
          <a:xfrm rot="0">
            <a:off x="292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12137753" name="Frame"/>
          <p:cNvSpPr>
            <a:spLocks noGrp="1"/>
          </p:cNvSpPr>
          <p:nvPr/>
        </p:nvSpPr>
        <p:spPr>
          <a:xfrm>
            <a:off x="4064000" y="4064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04020264" name="Text">
    </p:cNvPr>
          <p:cNvSpPr>
            <a:spLocks noGrp="1"/>
          </p:cNvSpPr>
          <p:nvPr/>
        </p:nvSpPr>
        <p:spPr>
          <a:xfrm rot="0">
            <a:off x="4191000" y="4064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49508554" name="Frame"/>
          <p:cNvSpPr>
            <a:spLocks noGrp="1"/>
          </p:cNvSpPr>
          <p:nvPr/>
        </p:nvSpPr>
        <p:spPr>
          <a:xfrm>
            <a:off x="60325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9871622" name="Text">
    </p:cNvPr>
          <p:cNvSpPr>
            <a:spLocks noGrp="1"/>
          </p:cNvSpPr>
          <p:nvPr/>
        </p:nvSpPr>
        <p:spPr>
          <a:xfrm rot="0">
            <a:off x="6032500" y="4064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756332680" name="Frame"/>
          <p:cNvSpPr>
            <a:spLocks noGrp="1"/>
          </p:cNvSpPr>
          <p:nvPr/>
        </p:nvSpPr>
        <p:spPr>
          <a:xfrm>
            <a:off x="25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647961" name="Text">
    </p:cNvPr>
          <p:cNvSpPr>
            <a:spLocks noGrp="1"/>
          </p:cNvSpPr>
          <p:nvPr/>
        </p:nvSpPr>
        <p:spPr>
          <a:xfrm rot="0">
            <a:off x="381000" y="4394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83636619" name="Frame"/>
          <p:cNvSpPr>
            <a:spLocks noGrp="1"/>
          </p:cNvSpPr>
          <p:nvPr/>
        </p:nvSpPr>
        <p:spPr>
          <a:xfrm>
            <a:off x="152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02333540" name="Text">
    </p:cNvPr>
          <p:cNvSpPr>
            <a:spLocks noGrp="1"/>
          </p:cNvSpPr>
          <p:nvPr/>
        </p:nvSpPr>
        <p:spPr>
          <a:xfrm rot="0">
            <a:off x="165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07882754" name="Frame"/>
          <p:cNvSpPr>
            <a:spLocks noGrp="1"/>
          </p:cNvSpPr>
          <p:nvPr/>
        </p:nvSpPr>
        <p:spPr>
          <a:xfrm>
            <a:off x="279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9293658" name="Text">
    </p:cNvPr>
          <p:cNvSpPr>
            <a:spLocks noGrp="1"/>
          </p:cNvSpPr>
          <p:nvPr/>
        </p:nvSpPr>
        <p:spPr>
          <a:xfrm rot="0">
            <a:off x="292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34960959" name="Frame"/>
          <p:cNvSpPr>
            <a:spLocks noGrp="1"/>
          </p:cNvSpPr>
          <p:nvPr/>
        </p:nvSpPr>
        <p:spPr>
          <a:xfrm>
            <a:off x="4064000" y="4394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354843" name="Text">
    </p:cNvPr>
          <p:cNvSpPr>
            <a:spLocks noGrp="1"/>
          </p:cNvSpPr>
          <p:nvPr/>
        </p:nvSpPr>
        <p:spPr>
          <a:xfrm rot="0">
            <a:off x="4191000" y="4394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35460721" name="Frame"/>
          <p:cNvSpPr>
            <a:spLocks noGrp="1"/>
          </p:cNvSpPr>
          <p:nvPr/>
        </p:nvSpPr>
        <p:spPr>
          <a:xfrm>
            <a:off x="60325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20909739" name="Text">
    </p:cNvPr>
          <p:cNvSpPr>
            <a:spLocks noGrp="1"/>
          </p:cNvSpPr>
          <p:nvPr/>
        </p:nvSpPr>
        <p:spPr>
          <a:xfrm rot="0">
            <a:off x="6032500" y="4394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64312893" name="Frame"/>
          <p:cNvSpPr>
            <a:spLocks noGrp="1"/>
          </p:cNvSpPr>
          <p:nvPr/>
        </p:nvSpPr>
        <p:spPr>
          <a:xfrm>
            <a:off x="25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20309866" name="Text">
    </p:cNvPr>
          <p:cNvSpPr>
            <a:spLocks noGrp="1"/>
          </p:cNvSpPr>
          <p:nvPr/>
        </p:nvSpPr>
        <p:spPr>
          <a:xfrm rot="0">
            <a:off x="381000" y="4724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12443527" name="Frame"/>
          <p:cNvSpPr>
            <a:spLocks noGrp="1"/>
          </p:cNvSpPr>
          <p:nvPr/>
        </p:nvSpPr>
        <p:spPr>
          <a:xfrm>
            <a:off x="152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88356547" name="Text">
    </p:cNvPr>
          <p:cNvSpPr>
            <a:spLocks noGrp="1"/>
          </p:cNvSpPr>
          <p:nvPr/>
        </p:nvSpPr>
        <p:spPr>
          <a:xfrm rot="0">
            <a:off x="165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54936618" name="Frame"/>
          <p:cNvSpPr>
            <a:spLocks noGrp="1"/>
          </p:cNvSpPr>
          <p:nvPr/>
        </p:nvSpPr>
        <p:spPr>
          <a:xfrm>
            <a:off x="279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74651922" name="Text">
    </p:cNvPr>
          <p:cNvSpPr>
            <a:spLocks noGrp="1"/>
          </p:cNvSpPr>
          <p:nvPr/>
        </p:nvSpPr>
        <p:spPr>
          <a:xfrm rot="0">
            <a:off x="292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19999141" name="Frame"/>
          <p:cNvSpPr>
            <a:spLocks noGrp="1"/>
          </p:cNvSpPr>
          <p:nvPr/>
        </p:nvSpPr>
        <p:spPr>
          <a:xfrm>
            <a:off x="4064000" y="4724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31374901" name="Text">
    </p:cNvPr>
          <p:cNvSpPr>
            <a:spLocks noGrp="1"/>
          </p:cNvSpPr>
          <p:nvPr/>
        </p:nvSpPr>
        <p:spPr>
          <a:xfrm rot="0">
            <a:off x="4191000" y="4724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65891887" name="Frame"/>
          <p:cNvSpPr>
            <a:spLocks noGrp="1"/>
          </p:cNvSpPr>
          <p:nvPr/>
        </p:nvSpPr>
        <p:spPr>
          <a:xfrm>
            <a:off x="60325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2217156" name="Text">
    </p:cNvPr>
          <p:cNvSpPr>
            <a:spLocks noGrp="1"/>
          </p:cNvSpPr>
          <p:nvPr/>
        </p:nvSpPr>
        <p:spPr>
          <a:xfrm rot="0">
            <a:off x="6032500" y="4724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00408049" name="Frame"/>
          <p:cNvSpPr>
            <a:spLocks noGrp="1"/>
          </p:cNvSpPr>
          <p:nvPr/>
        </p:nvSpPr>
        <p:spPr>
          <a:xfrm>
            <a:off x="25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9946583" name="Text">
    </p:cNvPr>
          <p:cNvSpPr>
            <a:spLocks noGrp="1"/>
          </p:cNvSpPr>
          <p:nvPr/>
        </p:nvSpPr>
        <p:spPr>
          <a:xfrm rot="0">
            <a:off x="381000" y="5054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05853904" name="Frame"/>
          <p:cNvSpPr>
            <a:spLocks noGrp="1"/>
          </p:cNvSpPr>
          <p:nvPr/>
        </p:nvSpPr>
        <p:spPr>
          <a:xfrm>
            <a:off x="152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59078508" name="Text">
    </p:cNvPr>
          <p:cNvSpPr>
            <a:spLocks noGrp="1"/>
          </p:cNvSpPr>
          <p:nvPr/>
        </p:nvSpPr>
        <p:spPr>
          <a:xfrm rot="0">
            <a:off x="165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5531193" name="Frame"/>
          <p:cNvSpPr>
            <a:spLocks noGrp="1"/>
          </p:cNvSpPr>
          <p:nvPr/>
        </p:nvSpPr>
        <p:spPr>
          <a:xfrm>
            <a:off x="279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8613140" name="Text">
    </p:cNvPr>
          <p:cNvSpPr>
            <a:spLocks noGrp="1"/>
          </p:cNvSpPr>
          <p:nvPr/>
        </p:nvSpPr>
        <p:spPr>
          <a:xfrm rot="0">
            <a:off x="292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31215758" name="Frame"/>
          <p:cNvSpPr>
            <a:spLocks noGrp="1"/>
          </p:cNvSpPr>
          <p:nvPr/>
        </p:nvSpPr>
        <p:spPr>
          <a:xfrm>
            <a:off x="4064000" y="5054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8397208" name="Text">
    </p:cNvPr>
          <p:cNvSpPr>
            <a:spLocks noGrp="1"/>
          </p:cNvSpPr>
          <p:nvPr/>
        </p:nvSpPr>
        <p:spPr>
          <a:xfrm rot="0">
            <a:off x="4191000" y="5054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65712321" name="Frame"/>
          <p:cNvSpPr>
            <a:spLocks noGrp="1"/>
          </p:cNvSpPr>
          <p:nvPr/>
        </p:nvSpPr>
        <p:spPr>
          <a:xfrm>
            <a:off x="60325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39289583" name="Text">
    </p:cNvPr>
          <p:cNvSpPr>
            <a:spLocks noGrp="1"/>
          </p:cNvSpPr>
          <p:nvPr/>
        </p:nvSpPr>
        <p:spPr>
          <a:xfrm rot="0">
            <a:off x="6032500" y="5054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9089585" name="Frame"/>
          <p:cNvSpPr>
            <a:spLocks noGrp="1"/>
          </p:cNvSpPr>
          <p:nvPr/>
        </p:nvSpPr>
        <p:spPr>
          <a:xfrm>
            <a:off x="25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30563562" name="Text">
    </p:cNvPr>
          <p:cNvSpPr>
            <a:spLocks noGrp="1"/>
          </p:cNvSpPr>
          <p:nvPr/>
        </p:nvSpPr>
        <p:spPr>
          <a:xfrm rot="0">
            <a:off x="381000" y="5384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05704378" name="Frame"/>
          <p:cNvSpPr>
            <a:spLocks noGrp="1"/>
          </p:cNvSpPr>
          <p:nvPr/>
        </p:nvSpPr>
        <p:spPr>
          <a:xfrm>
            <a:off x="152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36544723" name="Text">
    </p:cNvPr>
          <p:cNvSpPr>
            <a:spLocks noGrp="1"/>
          </p:cNvSpPr>
          <p:nvPr/>
        </p:nvSpPr>
        <p:spPr>
          <a:xfrm rot="0">
            <a:off x="165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43279734" name="Frame"/>
          <p:cNvSpPr>
            <a:spLocks noGrp="1"/>
          </p:cNvSpPr>
          <p:nvPr/>
        </p:nvSpPr>
        <p:spPr>
          <a:xfrm>
            <a:off x="279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36634176" name="Text">
    </p:cNvPr>
          <p:cNvSpPr>
            <a:spLocks noGrp="1"/>
          </p:cNvSpPr>
          <p:nvPr/>
        </p:nvSpPr>
        <p:spPr>
          <a:xfrm rot="0">
            <a:off x="292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26441996" name="Frame"/>
          <p:cNvSpPr>
            <a:spLocks noGrp="1"/>
          </p:cNvSpPr>
          <p:nvPr/>
        </p:nvSpPr>
        <p:spPr>
          <a:xfrm>
            <a:off x="4064000" y="5384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6350442" name="Text">
    </p:cNvPr>
          <p:cNvSpPr>
            <a:spLocks noGrp="1"/>
          </p:cNvSpPr>
          <p:nvPr/>
        </p:nvSpPr>
        <p:spPr>
          <a:xfrm rot="0">
            <a:off x="4191000" y="5384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121538923" name="Frame"/>
          <p:cNvSpPr>
            <a:spLocks noGrp="1"/>
          </p:cNvSpPr>
          <p:nvPr/>
        </p:nvSpPr>
        <p:spPr>
          <a:xfrm>
            <a:off x="60325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46321154" name="Text">
    </p:cNvPr>
          <p:cNvSpPr>
            <a:spLocks noGrp="1"/>
          </p:cNvSpPr>
          <p:nvPr/>
        </p:nvSpPr>
        <p:spPr>
          <a:xfrm rot="0">
            <a:off x="6032500" y="5384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59574272" name="Frame"/>
          <p:cNvSpPr>
            <a:spLocks noGrp="1"/>
          </p:cNvSpPr>
          <p:nvPr/>
        </p:nvSpPr>
        <p:spPr>
          <a:xfrm>
            <a:off x="25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46833587" name="Text">
    </p:cNvPr>
          <p:cNvSpPr>
            <a:spLocks noGrp="1"/>
          </p:cNvSpPr>
          <p:nvPr/>
        </p:nvSpPr>
        <p:spPr>
          <a:xfrm rot="0">
            <a:off x="381000" y="5715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14312592" name="Frame"/>
          <p:cNvSpPr>
            <a:spLocks noGrp="1"/>
          </p:cNvSpPr>
          <p:nvPr/>
        </p:nvSpPr>
        <p:spPr>
          <a:xfrm>
            <a:off x="152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11406427" name="Text">
    </p:cNvPr>
          <p:cNvSpPr>
            <a:spLocks noGrp="1"/>
          </p:cNvSpPr>
          <p:nvPr/>
        </p:nvSpPr>
        <p:spPr>
          <a:xfrm rot="0">
            <a:off x="165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7639998" name="Frame"/>
          <p:cNvSpPr>
            <a:spLocks noGrp="1"/>
          </p:cNvSpPr>
          <p:nvPr/>
        </p:nvSpPr>
        <p:spPr>
          <a:xfrm>
            <a:off x="279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79680218" name="Text">
    </p:cNvPr>
          <p:cNvSpPr>
            <a:spLocks noGrp="1"/>
          </p:cNvSpPr>
          <p:nvPr/>
        </p:nvSpPr>
        <p:spPr>
          <a:xfrm rot="0">
            <a:off x="292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80332117" name="Frame"/>
          <p:cNvSpPr>
            <a:spLocks noGrp="1"/>
          </p:cNvSpPr>
          <p:nvPr/>
        </p:nvSpPr>
        <p:spPr>
          <a:xfrm>
            <a:off x="4064000" y="5715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7362830" name="Text">
    </p:cNvPr>
          <p:cNvSpPr>
            <a:spLocks noGrp="1"/>
          </p:cNvSpPr>
          <p:nvPr/>
        </p:nvSpPr>
        <p:spPr>
          <a:xfrm rot="0">
            <a:off x="4191000" y="5715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69249097" name="Frame"/>
          <p:cNvSpPr>
            <a:spLocks noGrp="1"/>
          </p:cNvSpPr>
          <p:nvPr/>
        </p:nvSpPr>
        <p:spPr>
          <a:xfrm>
            <a:off x="60325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8846590" name="Text">
    </p:cNvPr>
          <p:cNvSpPr>
            <a:spLocks noGrp="1"/>
          </p:cNvSpPr>
          <p:nvPr/>
        </p:nvSpPr>
        <p:spPr>
          <a:xfrm rot="0">
            <a:off x="6032500" y="5715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10425934" name="Frame"/>
          <p:cNvSpPr>
            <a:spLocks noGrp="1"/>
          </p:cNvSpPr>
          <p:nvPr/>
        </p:nvSpPr>
        <p:spPr>
          <a:xfrm>
            <a:off x="25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2280782" name="Text">
    </p:cNvPr>
          <p:cNvSpPr>
            <a:spLocks noGrp="1"/>
          </p:cNvSpPr>
          <p:nvPr/>
        </p:nvSpPr>
        <p:spPr>
          <a:xfrm rot="0">
            <a:off x="381000" y="6045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39613101" name="Frame"/>
          <p:cNvSpPr>
            <a:spLocks noGrp="1"/>
          </p:cNvSpPr>
          <p:nvPr/>
        </p:nvSpPr>
        <p:spPr>
          <a:xfrm>
            <a:off x="152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13045211" name="Text">
    </p:cNvPr>
          <p:cNvSpPr>
            <a:spLocks noGrp="1"/>
          </p:cNvSpPr>
          <p:nvPr/>
        </p:nvSpPr>
        <p:spPr>
          <a:xfrm rot="0">
            <a:off x="165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42753791" name="Frame"/>
          <p:cNvSpPr>
            <a:spLocks noGrp="1"/>
          </p:cNvSpPr>
          <p:nvPr/>
        </p:nvSpPr>
        <p:spPr>
          <a:xfrm>
            <a:off x="279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97620616" name="Text">
    </p:cNvPr>
          <p:cNvSpPr>
            <a:spLocks noGrp="1"/>
          </p:cNvSpPr>
          <p:nvPr/>
        </p:nvSpPr>
        <p:spPr>
          <a:xfrm rot="0">
            <a:off x="292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87280314" name="Frame"/>
          <p:cNvSpPr>
            <a:spLocks noGrp="1"/>
          </p:cNvSpPr>
          <p:nvPr/>
        </p:nvSpPr>
        <p:spPr>
          <a:xfrm>
            <a:off x="4064000" y="6045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39559548" name="Text">
    </p:cNvPr>
          <p:cNvSpPr>
            <a:spLocks noGrp="1"/>
          </p:cNvSpPr>
          <p:nvPr/>
        </p:nvSpPr>
        <p:spPr>
          <a:xfrm rot="0">
            <a:off x="4191000" y="6045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17891184" name="Frame"/>
          <p:cNvSpPr>
            <a:spLocks noGrp="1"/>
          </p:cNvSpPr>
          <p:nvPr/>
        </p:nvSpPr>
        <p:spPr>
          <a:xfrm>
            <a:off x="60325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41691148" name="Text">
    </p:cNvPr>
          <p:cNvSpPr>
            <a:spLocks noGrp="1"/>
          </p:cNvSpPr>
          <p:nvPr/>
        </p:nvSpPr>
        <p:spPr>
          <a:xfrm rot="0">
            <a:off x="6032500" y="6045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145350489" name="Frame"/>
          <p:cNvSpPr>
            <a:spLocks noGrp="1"/>
          </p:cNvSpPr>
          <p:nvPr/>
        </p:nvSpPr>
        <p:spPr>
          <a:xfrm>
            <a:off x="25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45094749" name="Text">
    </p:cNvPr>
          <p:cNvSpPr>
            <a:spLocks noGrp="1"/>
          </p:cNvSpPr>
          <p:nvPr/>
        </p:nvSpPr>
        <p:spPr>
          <a:xfrm rot="0">
            <a:off x="381000" y="6375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87930084" name="Frame"/>
          <p:cNvSpPr>
            <a:spLocks noGrp="1"/>
          </p:cNvSpPr>
          <p:nvPr/>
        </p:nvSpPr>
        <p:spPr>
          <a:xfrm>
            <a:off x="152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5423859" name="Text">
    </p:cNvPr>
          <p:cNvSpPr>
            <a:spLocks noGrp="1"/>
          </p:cNvSpPr>
          <p:nvPr/>
        </p:nvSpPr>
        <p:spPr>
          <a:xfrm rot="0">
            <a:off x="165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64140064" name="Frame"/>
          <p:cNvSpPr>
            <a:spLocks noGrp="1"/>
          </p:cNvSpPr>
          <p:nvPr/>
        </p:nvSpPr>
        <p:spPr>
          <a:xfrm>
            <a:off x="279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73610783" name="Text">
    </p:cNvPr>
          <p:cNvSpPr>
            <a:spLocks noGrp="1"/>
          </p:cNvSpPr>
          <p:nvPr/>
        </p:nvSpPr>
        <p:spPr>
          <a:xfrm rot="0">
            <a:off x="292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57791801" name="Frame"/>
          <p:cNvSpPr>
            <a:spLocks noGrp="1"/>
          </p:cNvSpPr>
          <p:nvPr/>
        </p:nvSpPr>
        <p:spPr>
          <a:xfrm>
            <a:off x="4064000" y="6375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37279395" name="Text">
    </p:cNvPr>
          <p:cNvSpPr>
            <a:spLocks noGrp="1"/>
          </p:cNvSpPr>
          <p:nvPr/>
        </p:nvSpPr>
        <p:spPr>
          <a:xfrm rot="0">
            <a:off x="4191000" y="6375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50311527" name="Frame"/>
          <p:cNvSpPr>
            <a:spLocks noGrp="1"/>
          </p:cNvSpPr>
          <p:nvPr/>
        </p:nvSpPr>
        <p:spPr>
          <a:xfrm>
            <a:off x="60325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86425861" name="Text">
    </p:cNvPr>
          <p:cNvSpPr>
            <a:spLocks noGrp="1"/>
          </p:cNvSpPr>
          <p:nvPr/>
        </p:nvSpPr>
        <p:spPr>
          <a:xfrm rot="0">
            <a:off x="6032500" y="6375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81759815" name="Frame"/>
          <p:cNvSpPr>
            <a:spLocks noGrp="1"/>
          </p:cNvSpPr>
          <p:nvPr/>
        </p:nvSpPr>
        <p:spPr>
          <a:xfrm>
            <a:off x="25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73087613" name="Text">
    </p:cNvPr>
          <p:cNvSpPr>
            <a:spLocks noGrp="1"/>
          </p:cNvSpPr>
          <p:nvPr/>
        </p:nvSpPr>
        <p:spPr>
          <a:xfrm rot="0">
            <a:off x="381000" y="6705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7690005" name="Frame"/>
          <p:cNvSpPr>
            <a:spLocks noGrp="1"/>
          </p:cNvSpPr>
          <p:nvPr/>
        </p:nvSpPr>
        <p:spPr>
          <a:xfrm>
            <a:off x="152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74378099" name="Text">
    </p:cNvPr>
          <p:cNvSpPr>
            <a:spLocks noGrp="1"/>
          </p:cNvSpPr>
          <p:nvPr/>
        </p:nvSpPr>
        <p:spPr>
          <a:xfrm rot="0">
            <a:off x="165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124338399" name="Frame"/>
          <p:cNvSpPr>
            <a:spLocks noGrp="1"/>
          </p:cNvSpPr>
          <p:nvPr/>
        </p:nvSpPr>
        <p:spPr>
          <a:xfrm>
            <a:off x="279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61698234" name="Text">
    </p:cNvPr>
          <p:cNvSpPr>
            <a:spLocks noGrp="1"/>
          </p:cNvSpPr>
          <p:nvPr/>
        </p:nvSpPr>
        <p:spPr>
          <a:xfrm rot="0">
            <a:off x="292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9168674" name="Frame"/>
          <p:cNvSpPr>
            <a:spLocks noGrp="1"/>
          </p:cNvSpPr>
          <p:nvPr/>
        </p:nvSpPr>
        <p:spPr>
          <a:xfrm>
            <a:off x="4064000" y="6705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74685679" name="Text">
    </p:cNvPr>
          <p:cNvSpPr>
            <a:spLocks noGrp="1"/>
          </p:cNvSpPr>
          <p:nvPr/>
        </p:nvSpPr>
        <p:spPr>
          <a:xfrm rot="0">
            <a:off x="4191000" y="6705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05756962" name="Frame"/>
          <p:cNvSpPr>
            <a:spLocks noGrp="1"/>
          </p:cNvSpPr>
          <p:nvPr/>
        </p:nvSpPr>
        <p:spPr>
          <a:xfrm>
            <a:off x="60325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21783147" name="Text">
    </p:cNvPr>
          <p:cNvSpPr>
            <a:spLocks noGrp="1"/>
          </p:cNvSpPr>
          <p:nvPr/>
        </p:nvSpPr>
        <p:spPr>
          <a:xfrm rot="0">
            <a:off x="6032500" y="6705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8551214" name="Frame"/>
          <p:cNvSpPr>
            <a:spLocks noGrp="1"/>
          </p:cNvSpPr>
          <p:nvPr/>
        </p:nvSpPr>
        <p:spPr>
          <a:xfrm>
            <a:off x="25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6717726" name="Text">
    </p:cNvPr>
          <p:cNvSpPr>
            <a:spLocks noGrp="1"/>
          </p:cNvSpPr>
          <p:nvPr/>
        </p:nvSpPr>
        <p:spPr>
          <a:xfrm rot="0">
            <a:off x="381000" y="7035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9189688" name="Frame"/>
          <p:cNvSpPr>
            <a:spLocks noGrp="1"/>
          </p:cNvSpPr>
          <p:nvPr/>
        </p:nvSpPr>
        <p:spPr>
          <a:xfrm>
            <a:off x="152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49086472" name="Text">
    </p:cNvPr>
          <p:cNvSpPr>
            <a:spLocks noGrp="1"/>
          </p:cNvSpPr>
          <p:nvPr/>
        </p:nvSpPr>
        <p:spPr>
          <a:xfrm rot="0">
            <a:off x="165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39035152" name="Frame"/>
          <p:cNvSpPr>
            <a:spLocks noGrp="1"/>
          </p:cNvSpPr>
          <p:nvPr/>
        </p:nvSpPr>
        <p:spPr>
          <a:xfrm>
            <a:off x="279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78400903" name="Text">
    </p:cNvPr>
          <p:cNvSpPr>
            <a:spLocks noGrp="1"/>
          </p:cNvSpPr>
          <p:nvPr/>
        </p:nvSpPr>
        <p:spPr>
          <a:xfrm rot="0">
            <a:off x="292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85721701" name="Frame"/>
          <p:cNvSpPr>
            <a:spLocks noGrp="1"/>
          </p:cNvSpPr>
          <p:nvPr/>
        </p:nvSpPr>
        <p:spPr>
          <a:xfrm>
            <a:off x="4064000" y="7035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92369954" name="Text">
    </p:cNvPr>
          <p:cNvSpPr>
            <a:spLocks noGrp="1"/>
          </p:cNvSpPr>
          <p:nvPr/>
        </p:nvSpPr>
        <p:spPr>
          <a:xfrm rot="0">
            <a:off x="4191000" y="7035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24612647" name="Frame"/>
          <p:cNvSpPr>
            <a:spLocks noGrp="1"/>
          </p:cNvSpPr>
          <p:nvPr/>
        </p:nvSpPr>
        <p:spPr>
          <a:xfrm>
            <a:off x="60325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04949791" name="Text">
    </p:cNvPr>
          <p:cNvSpPr>
            <a:spLocks noGrp="1"/>
          </p:cNvSpPr>
          <p:nvPr/>
        </p:nvSpPr>
        <p:spPr>
          <a:xfrm rot="0">
            <a:off x="6032500" y="7035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89682531" name="Frame"/>
          <p:cNvSpPr>
            <a:spLocks noGrp="1"/>
          </p:cNvSpPr>
          <p:nvPr/>
        </p:nvSpPr>
        <p:spPr>
          <a:xfrm>
            <a:off x="25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49299393" name="Text">
    </p:cNvPr>
          <p:cNvSpPr>
            <a:spLocks noGrp="1"/>
          </p:cNvSpPr>
          <p:nvPr/>
        </p:nvSpPr>
        <p:spPr>
          <a:xfrm rot="0">
            <a:off x="381000" y="7366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89814880" name="Frame"/>
          <p:cNvSpPr>
            <a:spLocks noGrp="1"/>
          </p:cNvSpPr>
          <p:nvPr/>
        </p:nvSpPr>
        <p:spPr>
          <a:xfrm>
            <a:off x="152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2962253" name="Text">
    </p:cNvPr>
          <p:cNvSpPr>
            <a:spLocks noGrp="1"/>
          </p:cNvSpPr>
          <p:nvPr/>
        </p:nvSpPr>
        <p:spPr>
          <a:xfrm rot="0">
            <a:off x="165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23439967" name="Frame"/>
          <p:cNvSpPr>
            <a:spLocks noGrp="1"/>
          </p:cNvSpPr>
          <p:nvPr/>
        </p:nvSpPr>
        <p:spPr>
          <a:xfrm>
            <a:off x="279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14027335" name="Text">
    </p:cNvPr>
          <p:cNvSpPr>
            <a:spLocks noGrp="1"/>
          </p:cNvSpPr>
          <p:nvPr/>
        </p:nvSpPr>
        <p:spPr>
          <a:xfrm rot="0">
            <a:off x="292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34118341" name="Frame"/>
          <p:cNvSpPr>
            <a:spLocks noGrp="1"/>
          </p:cNvSpPr>
          <p:nvPr/>
        </p:nvSpPr>
        <p:spPr>
          <a:xfrm>
            <a:off x="4064000" y="7366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17522696" name="Text">
    </p:cNvPr>
          <p:cNvSpPr>
            <a:spLocks noGrp="1"/>
          </p:cNvSpPr>
          <p:nvPr/>
        </p:nvSpPr>
        <p:spPr>
          <a:xfrm rot="0">
            <a:off x="4191000" y="7366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91074042" name="Frame"/>
          <p:cNvSpPr>
            <a:spLocks noGrp="1"/>
          </p:cNvSpPr>
          <p:nvPr/>
        </p:nvSpPr>
        <p:spPr>
          <a:xfrm>
            <a:off x="60325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58170706" name="Text">
    </p:cNvPr>
          <p:cNvSpPr>
            <a:spLocks noGrp="1"/>
          </p:cNvSpPr>
          <p:nvPr/>
        </p:nvSpPr>
        <p:spPr>
          <a:xfrm rot="0">
            <a:off x="6032500" y="7366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09725708" name="Frame"/>
          <p:cNvSpPr>
            <a:spLocks noGrp="1"/>
          </p:cNvSpPr>
          <p:nvPr/>
        </p:nvSpPr>
        <p:spPr>
          <a:xfrm>
            <a:off x="25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62487060" name="Text">
    </p:cNvPr>
          <p:cNvSpPr>
            <a:spLocks noGrp="1"/>
          </p:cNvSpPr>
          <p:nvPr/>
        </p:nvSpPr>
        <p:spPr>
          <a:xfrm rot="0">
            <a:off x="381000" y="7696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74206864" name="Frame"/>
          <p:cNvSpPr>
            <a:spLocks noGrp="1"/>
          </p:cNvSpPr>
          <p:nvPr/>
        </p:nvSpPr>
        <p:spPr>
          <a:xfrm>
            <a:off x="152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55243996" name="Text">
    </p:cNvPr>
          <p:cNvSpPr>
            <a:spLocks noGrp="1"/>
          </p:cNvSpPr>
          <p:nvPr/>
        </p:nvSpPr>
        <p:spPr>
          <a:xfrm rot="0">
            <a:off x="165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37308176" name="Frame"/>
          <p:cNvSpPr>
            <a:spLocks noGrp="1"/>
          </p:cNvSpPr>
          <p:nvPr/>
        </p:nvSpPr>
        <p:spPr>
          <a:xfrm>
            <a:off x="279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804980" name="Text">
    </p:cNvPr>
          <p:cNvSpPr>
            <a:spLocks noGrp="1"/>
          </p:cNvSpPr>
          <p:nvPr/>
        </p:nvSpPr>
        <p:spPr>
          <a:xfrm rot="0">
            <a:off x="292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54484020" name="Frame"/>
          <p:cNvSpPr>
            <a:spLocks noGrp="1"/>
          </p:cNvSpPr>
          <p:nvPr/>
        </p:nvSpPr>
        <p:spPr>
          <a:xfrm>
            <a:off x="4064000" y="7696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3068064" name="Text">
    </p:cNvPr>
          <p:cNvSpPr>
            <a:spLocks noGrp="1"/>
          </p:cNvSpPr>
          <p:nvPr/>
        </p:nvSpPr>
        <p:spPr>
          <a:xfrm rot="0">
            <a:off x="4191000" y="7696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46559570" name="Frame"/>
          <p:cNvSpPr>
            <a:spLocks noGrp="1"/>
          </p:cNvSpPr>
          <p:nvPr/>
        </p:nvSpPr>
        <p:spPr>
          <a:xfrm>
            <a:off x="60325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9374530" name="Text">
    </p:cNvPr>
          <p:cNvSpPr>
            <a:spLocks noGrp="1"/>
          </p:cNvSpPr>
          <p:nvPr/>
        </p:nvSpPr>
        <p:spPr>
          <a:xfrm rot="0">
            <a:off x="6032500" y="7696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1567184" name="Frame"/>
          <p:cNvSpPr>
            <a:spLocks noGrp="1"/>
          </p:cNvSpPr>
          <p:nvPr/>
        </p:nvSpPr>
        <p:spPr>
          <a:xfrm>
            <a:off x="25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4701466" name="Text">
    </p:cNvPr>
          <p:cNvSpPr>
            <a:spLocks noGrp="1"/>
          </p:cNvSpPr>
          <p:nvPr/>
        </p:nvSpPr>
        <p:spPr>
          <a:xfrm rot="0">
            <a:off x="381000" y="8026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35371176" name="Frame"/>
          <p:cNvSpPr>
            <a:spLocks noGrp="1"/>
          </p:cNvSpPr>
          <p:nvPr/>
        </p:nvSpPr>
        <p:spPr>
          <a:xfrm>
            <a:off x="152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71059065" name="Text">
    </p:cNvPr>
          <p:cNvSpPr>
            <a:spLocks noGrp="1"/>
          </p:cNvSpPr>
          <p:nvPr/>
        </p:nvSpPr>
        <p:spPr>
          <a:xfrm rot="0">
            <a:off x="165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79948715" name="Frame"/>
          <p:cNvSpPr>
            <a:spLocks noGrp="1"/>
          </p:cNvSpPr>
          <p:nvPr/>
        </p:nvSpPr>
        <p:spPr>
          <a:xfrm>
            <a:off x="279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82659185" name="Text">
    </p:cNvPr>
          <p:cNvSpPr>
            <a:spLocks noGrp="1"/>
          </p:cNvSpPr>
          <p:nvPr/>
        </p:nvSpPr>
        <p:spPr>
          <a:xfrm rot="0">
            <a:off x="292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22491865" name="Frame"/>
          <p:cNvSpPr>
            <a:spLocks noGrp="1"/>
          </p:cNvSpPr>
          <p:nvPr/>
        </p:nvSpPr>
        <p:spPr>
          <a:xfrm>
            <a:off x="4064000" y="8026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27443844" name="Text">
    </p:cNvPr>
          <p:cNvSpPr>
            <a:spLocks noGrp="1"/>
          </p:cNvSpPr>
          <p:nvPr/>
        </p:nvSpPr>
        <p:spPr>
          <a:xfrm rot="0">
            <a:off x="4191000" y="8026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17408103" name="Frame"/>
          <p:cNvSpPr>
            <a:spLocks noGrp="1"/>
          </p:cNvSpPr>
          <p:nvPr/>
        </p:nvSpPr>
        <p:spPr>
          <a:xfrm>
            <a:off x="60325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32039778" name="Text">
    </p:cNvPr>
          <p:cNvSpPr>
            <a:spLocks noGrp="1"/>
          </p:cNvSpPr>
          <p:nvPr/>
        </p:nvSpPr>
        <p:spPr>
          <a:xfrm rot="0">
            <a:off x="6032500" y="8026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85212380" name="Frame"/>
          <p:cNvSpPr>
            <a:spLocks noGrp="1"/>
          </p:cNvSpPr>
          <p:nvPr/>
        </p:nvSpPr>
        <p:spPr>
          <a:xfrm>
            <a:off x="25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7396363" name="Text">
    </p:cNvPr>
          <p:cNvSpPr>
            <a:spLocks noGrp="1"/>
          </p:cNvSpPr>
          <p:nvPr/>
        </p:nvSpPr>
        <p:spPr>
          <a:xfrm rot="0">
            <a:off x="381000" y="8356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69546416" name="Frame"/>
          <p:cNvSpPr>
            <a:spLocks noGrp="1"/>
          </p:cNvSpPr>
          <p:nvPr/>
        </p:nvSpPr>
        <p:spPr>
          <a:xfrm>
            <a:off x="152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36515285" name="Text">
    </p:cNvPr>
          <p:cNvSpPr>
            <a:spLocks noGrp="1"/>
          </p:cNvSpPr>
          <p:nvPr/>
        </p:nvSpPr>
        <p:spPr>
          <a:xfrm rot="0">
            <a:off x="165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45093476" name="Frame"/>
          <p:cNvSpPr>
            <a:spLocks noGrp="1"/>
          </p:cNvSpPr>
          <p:nvPr/>
        </p:nvSpPr>
        <p:spPr>
          <a:xfrm>
            <a:off x="279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4834090" name="Text">
    </p:cNvPr>
          <p:cNvSpPr>
            <a:spLocks noGrp="1"/>
          </p:cNvSpPr>
          <p:nvPr/>
        </p:nvSpPr>
        <p:spPr>
          <a:xfrm rot="0">
            <a:off x="292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496751830" name="Frame"/>
          <p:cNvSpPr>
            <a:spLocks noGrp="1"/>
          </p:cNvSpPr>
          <p:nvPr/>
        </p:nvSpPr>
        <p:spPr>
          <a:xfrm>
            <a:off x="4064000" y="8356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22613977" name="Text">
    </p:cNvPr>
          <p:cNvSpPr>
            <a:spLocks noGrp="1"/>
          </p:cNvSpPr>
          <p:nvPr/>
        </p:nvSpPr>
        <p:spPr>
          <a:xfrm rot="0">
            <a:off x="4191000" y="8356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30921902" name="Frame"/>
          <p:cNvSpPr>
            <a:spLocks noGrp="1"/>
          </p:cNvSpPr>
          <p:nvPr/>
        </p:nvSpPr>
        <p:spPr>
          <a:xfrm>
            <a:off x="60325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33837244" name="Text">
    </p:cNvPr>
          <p:cNvSpPr>
            <a:spLocks noGrp="1"/>
          </p:cNvSpPr>
          <p:nvPr/>
        </p:nvSpPr>
        <p:spPr>
          <a:xfrm rot="0">
            <a:off x="6032500" y="8356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60277755" name="Frame"/>
          <p:cNvSpPr>
            <a:spLocks noGrp="1"/>
          </p:cNvSpPr>
          <p:nvPr/>
        </p:nvSpPr>
        <p:spPr>
          <a:xfrm>
            <a:off x="25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80945842" name="Text">
    </p:cNvPr>
          <p:cNvSpPr>
            <a:spLocks noGrp="1"/>
          </p:cNvSpPr>
          <p:nvPr/>
        </p:nvSpPr>
        <p:spPr>
          <a:xfrm rot="0">
            <a:off x="381000" y="8686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305047772" name="Frame"/>
          <p:cNvSpPr>
            <a:spLocks noGrp="1"/>
          </p:cNvSpPr>
          <p:nvPr/>
        </p:nvSpPr>
        <p:spPr>
          <a:xfrm>
            <a:off x="152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23741948" name="Text">
    </p:cNvPr>
          <p:cNvSpPr>
            <a:spLocks noGrp="1"/>
          </p:cNvSpPr>
          <p:nvPr/>
        </p:nvSpPr>
        <p:spPr>
          <a:xfrm rot="0">
            <a:off x="165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97410879" name="Frame"/>
          <p:cNvSpPr>
            <a:spLocks noGrp="1"/>
          </p:cNvSpPr>
          <p:nvPr/>
        </p:nvSpPr>
        <p:spPr>
          <a:xfrm>
            <a:off x="279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300866" name="Text">
    </p:cNvPr>
          <p:cNvSpPr>
            <a:spLocks noGrp="1"/>
          </p:cNvSpPr>
          <p:nvPr/>
        </p:nvSpPr>
        <p:spPr>
          <a:xfrm rot="0">
            <a:off x="292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98538641" name="Frame"/>
          <p:cNvSpPr>
            <a:spLocks noGrp="1"/>
          </p:cNvSpPr>
          <p:nvPr/>
        </p:nvSpPr>
        <p:spPr>
          <a:xfrm>
            <a:off x="4064000" y="8686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1943548" name="Text">
    </p:cNvPr>
          <p:cNvSpPr>
            <a:spLocks noGrp="1"/>
          </p:cNvSpPr>
          <p:nvPr/>
        </p:nvSpPr>
        <p:spPr>
          <a:xfrm rot="0">
            <a:off x="4191000" y="8686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21743377" name="Frame"/>
          <p:cNvSpPr>
            <a:spLocks noGrp="1"/>
          </p:cNvSpPr>
          <p:nvPr/>
        </p:nvSpPr>
        <p:spPr>
          <a:xfrm>
            <a:off x="60325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59984241" name="Text">
    </p:cNvPr>
          <p:cNvSpPr>
            <a:spLocks noGrp="1"/>
          </p:cNvSpPr>
          <p:nvPr/>
        </p:nvSpPr>
        <p:spPr>
          <a:xfrm rot="0">
            <a:off x="6032500" y="8686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52013701" name="Frame"/>
          <p:cNvSpPr>
            <a:spLocks noGrp="1"/>
          </p:cNvSpPr>
          <p:nvPr/>
        </p:nvSpPr>
        <p:spPr>
          <a:xfrm>
            <a:off x="25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90329208" name="Text">
    </p:cNvPr>
          <p:cNvSpPr>
            <a:spLocks noGrp="1"/>
          </p:cNvSpPr>
          <p:nvPr/>
        </p:nvSpPr>
        <p:spPr>
          <a:xfrm rot="0">
            <a:off x="381000" y="9017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7785224" name="Frame"/>
          <p:cNvSpPr>
            <a:spLocks noGrp="1"/>
          </p:cNvSpPr>
          <p:nvPr/>
        </p:nvSpPr>
        <p:spPr>
          <a:xfrm>
            <a:off x="152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9447687" name="Text">
    </p:cNvPr>
          <p:cNvSpPr>
            <a:spLocks noGrp="1"/>
          </p:cNvSpPr>
          <p:nvPr/>
        </p:nvSpPr>
        <p:spPr>
          <a:xfrm rot="0">
            <a:off x="165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43251829" name="Frame"/>
          <p:cNvSpPr>
            <a:spLocks noGrp="1"/>
          </p:cNvSpPr>
          <p:nvPr/>
        </p:nvSpPr>
        <p:spPr>
          <a:xfrm>
            <a:off x="279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40787615" name="Text">
    </p:cNvPr>
          <p:cNvSpPr>
            <a:spLocks noGrp="1"/>
          </p:cNvSpPr>
          <p:nvPr/>
        </p:nvSpPr>
        <p:spPr>
          <a:xfrm rot="0">
            <a:off x="292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46621408" name="Frame"/>
          <p:cNvSpPr>
            <a:spLocks noGrp="1"/>
          </p:cNvSpPr>
          <p:nvPr/>
        </p:nvSpPr>
        <p:spPr>
          <a:xfrm>
            <a:off x="4064000" y="9017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68609339" name="Text">
    </p:cNvPr>
          <p:cNvSpPr>
            <a:spLocks noGrp="1"/>
          </p:cNvSpPr>
          <p:nvPr/>
        </p:nvSpPr>
        <p:spPr>
          <a:xfrm rot="0">
            <a:off x="4191000" y="9017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69874063" name="Frame"/>
          <p:cNvSpPr>
            <a:spLocks noGrp="1"/>
          </p:cNvSpPr>
          <p:nvPr/>
        </p:nvSpPr>
        <p:spPr>
          <a:xfrm>
            <a:off x="60325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2100030" name="Text">
    </p:cNvPr>
          <p:cNvSpPr>
            <a:spLocks noGrp="1"/>
          </p:cNvSpPr>
          <p:nvPr/>
        </p:nvSpPr>
        <p:spPr>
          <a:xfrm rot="0">
            <a:off x="6032500" y="9017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26470747" name="Frame"/>
          <p:cNvSpPr>
            <a:spLocks noGrp="1"/>
          </p:cNvSpPr>
          <p:nvPr/>
        </p:nvSpPr>
        <p:spPr>
          <a:xfrm>
            <a:off x="25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20393439" name="Text">
    </p:cNvPr>
          <p:cNvSpPr>
            <a:spLocks noGrp="1"/>
          </p:cNvSpPr>
          <p:nvPr/>
        </p:nvSpPr>
        <p:spPr>
          <a:xfrm rot="0">
            <a:off x="381000" y="9347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00918971" name="Frame"/>
          <p:cNvSpPr>
            <a:spLocks noGrp="1"/>
          </p:cNvSpPr>
          <p:nvPr/>
        </p:nvSpPr>
        <p:spPr>
          <a:xfrm>
            <a:off x="152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71867137" name="Text">
    </p:cNvPr>
          <p:cNvSpPr>
            <a:spLocks noGrp="1"/>
          </p:cNvSpPr>
          <p:nvPr/>
        </p:nvSpPr>
        <p:spPr>
          <a:xfrm rot="0">
            <a:off x="165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007497" name="Frame"/>
          <p:cNvSpPr>
            <a:spLocks noGrp="1"/>
          </p:cNvSpPr>
          <p:nvPr/>
        </p:nvSpPr>
        <p:spPr>
          <a:xfrm>
            <a:off x="279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07126135" name="Text">
    </p:cNvPr>
          <p:cNvSpPr>
            <a:spLocks noGrp="1"/>
          </p:cNvSpPr>
          <p:nvPr/>
        </p:nvSpPr>
        <p:spPr>
          <a:xfrm rot="0">
            <a:off x="292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83869881" name="Frame"/>
          <p:cNvSpPr>
            <a:spLocks noGrp="1"/>
          </p:cNvSpPr>
          <p:nvPr/>
        </p:nvSpPr>
        <p:spPr>
          <a:xfrm>
            <a:off x="4064000" y="9347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11621587" name="Text">
    </p:cNvPr>
          <p:cNvSpPr>
            <a:spLocks noGrp="1"/>
          </p:cNvSpPr>
          <p:nvPr/>
        </p:nvSpPr>
        <p:spPr>
          <a:xfrm rot="0">
            <a:off x="4191000" y="9347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91491302" name="Frame"/>
          <p:cNvSpPr>
            <a:spLocks noGrp="1"/>
          </p:cNvSpPr>
          <p:nvPr/>
        </p:nvSpPr>
        <p:spPr>
          <a:xfrm>
            <a:off x="60325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79218402" name="Text">
    </p:cNvPr>
          <p:cNvSpPr>
            <a:spLocks noGrp="1"/>
          </p:cNvSpPr>
          <p:nvPr/>
        </p:nvSpPr>
        <p:spPr>
          <a:xfrm rot="0">
            <a:off x="6032500" y="9347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83430552" name="Frame"/>
          <p:cNvSpPr>
            <a:spLocks noGrp="1"/>
          </p:cNvSpPr>
          <p:nvPr/>
        </p:nvSpPr>
        <p:spPr>
          <a:xfrm>
            <a:off x="25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73050709" name="Text">
    </p:cNvPr>
          <p:cNvSpPr>
            <a:spLocks noGrp="1"/>
          </p:cNvSpPr>
          <p:nvPr/>
        </p:nvSpPr>
        <p:spPr>
          <a:xfrm rot="0">
            <a:off x="381000" y="9677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10857253" name="Frame"/>
          <p:cNvSpPr>
            <a:spLocks noGrp="1"/>
          </p:cNvSpPr>
          <p:nvPr/>
        </p:nvSpPr>
        <p:spPr>
          <a:xfrm>
            <a:off x="152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10041480" name="Text">
    </p:cNvPr>
          <p:cNvSpPr>
            <a:spLocks noGrp="1"/>
          </p:cNvSpPr>
          <p:nvPr/>
        </p:nvSpPr>
        <p:spPr>
          <a:xfrm rot="0">
            <a:off x="165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85807188" name="Frame"/>
          <p:cNvSpPr>
            <a:spLocks noGrp="1"/>
          </p:cNvSpPr>
          <p:nvPr/>
        </p:nvSpPr>
        <p:spPr>
          <a:xfrm>
            <a:off x="279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72899931" name="Text">
    </p:cNvPr>
          <p:cNvSpPr>
            <a:spLocks noGrp="1"/>
          </p:cNvSpPr>
          <p:nvPr/>
        </p:nvSpPr>
        <p:spPr>
          <a:xfrm rot="0">
            <a:off x="292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75625850" name="Frame"/>
          <p:cNvSpPr>
            <a:spLocks noGrp="1"/>
          </p:cNvSpPr>
          <p:nvPr/>
        </p:nvSpPr>
        <p:spPr>
          <a:xfrm>
            <a:off x="4064000" y="9677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34507153" name="Text">
    </p:cNvPr>
          <p:cNvSpPr>
            <a:spLocks noGrp="1"/>
          </p:cNvSpPr>
          <p:nvPr/>
        </p:nvSpPr>
        <p:spPr>
          <a:xfrm rot="0">
            <a:off x="4191000" y="9677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29131231" name="Frame"/>
          <p:cNvSpPr>
            <a:spLocks noGrp="1"/>
          </p:cNvSpPr>
          <p:nvPr/>
        </p:nvSpPr>
        <p:spPr>
          <a:xfrm>
            <a:off x="60325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07282520" name="Text">
    </p:cNvPr>
          <p:cNvSpPr>
            <a:spLocks noGrp="1"/>
          </p:cNvSpPr>
          <p:nvPr/>
        </p:nvSpPr>
        <p:spPr>
          <a:xfrm rot="0">
            <a:off x="6032500" y="9677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610123017" name="Frame"/>
          <p:cNvSpPr>
            <a:spLocks noGrp="1"/>
          </p:cNvSpPr>
          <p:nvPr/>
        </p:nvSpPr>
        <p:spPr>
          <a:xfrm>
            <a:off x="25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41594659" name="Text">
    </p:cNvPr>
          <p:cNvSpPr>
            <a:spLocks noGrp="1"/>
          </p:cNvSpPr>
          <p:nvPr/>
        </p:nvSpPr>
        <p:spPr>
          <a:xfrm rot="0">
            <a:off x="38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2132860885" name="Frame"/>
          <p:cNvSpPr>
            <a:spLocks noGrp="1"/>
          </p:cNvSpPr>
          <p:nvPr/>
        </p:nvSpPr>
        <p:spPr>
          <a:xfrm>
            <a:off x="152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58945794" name="Text">
    </p:cNvPr>
          <p:cNvSpPr>
            <a:spLocks noGrp="1"/>
          </p:cNvSpPr>
          <p:nvPr/>
        </p:nvSpPr>
        <p:spPr>
          <a:xfrm rot="0">
            <a:off x="165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545160274" name="Frame"/>
          <p:cNvSpPr>
            <a:spLocks noGrp="1"/>
          </p:cNvSpPr>
          <p:nvPr/>
        </p:nvSpPr>
        <p:spPr>
          <a:xfrm>
            <a:off x="279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20271569" name="Text">
    </p:cNvPr>
          <p:cNvSpPr>
            <a:spLocks noGrp="1"/>
          </p:cNvSpPr>
          <p:nvPr/>
        </p:nvSpPr>
        <p:spPr>
          <a:xfrm rot="0">
            <a:off x="292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722092691" name="Frame"/>
          <p:cNvSpPr>
            <a:spLocks noGrp="1"/>
          </p:cNvSpPr>
          <p:nvPr/>
        </p:nvSpPr>
        <p:spPr>
          <a:xfrm>
            <a:off x="4064000" y="10007600"/>
            <a:ext cx="19685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41263681" name="Text">
    </p:cNvPr>
          <p:cNvSpPr>
            <a:spLocks noGrp="1"/>
          </p:cNvSpPr>
          <p:nvPr/>
        </p:nvSpPr>
        <p:spPr>
          <a:xfrm rot="0">
            <a:off x="4191000" y="10007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298147262" name="Frame"/>
          <p:cNvSpPr>
            <a:spLocks noGrp="1"/>
          </p:cNvSpPr>
          <p:nvPr/>
        </p:nvSpPr>
        <p:spPr>
          <a:xfrm>
            <a:off x="60325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97389053" name="Text">
    </p:cNvPr>
          <p:cNvSpPr>
            <a:spLocks noGrp="1"/>
          </p:cNvSpPr>
          <p:nvPr/>
        </p:nvSpPr>
        <p:spPr>
          <a:xfrm rot="0">
            <a:off x="60325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63025" name="Frame"/>
          <p:cNvSpPr>
            <a:spLocks noGrp="1"/>
          </p:cNvSpPr>
          <p:nvPr/>
        </p:nvSpPr>
        <p:spPr>
          <a:xfrm>
            <a:off x="254000" y="381000"/>
            <a:ext cx="7048500" cy="9817100"/>
          </a:xfrm>
          <a:prstGeom prst="rect">
            <a:avLst/>
          </a:prstGeom>
          <a:ln w="12700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18394275" name="Frame"/>
          <p:cNvSpPr>
            <a:spLocks noGrp="1"/>
          </p:cNvSpPr>
          <p:nvPr/>
        </p:nvSpPr>
        <p:spPr>
          <a:xfrm>
            <a:off x="25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81340764" name="Text">
    </p:cNvPr>
          <p:cNvSpPr>
            <a:spLocks noGrp="1"/>
          </p:cNvSpPr>
          <p:nvPr/>
        </p:nvSpPr>
        <p:spPr>
          <a:xfrm rot="0">
            <a:off x="38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1</a:t>
            </a:r>
          </a:p>
        </p:txBody>
      </p:sp>
      <p:sp>
        <p:nvSpPr>
          <p:cNvPr id="1114194169" name="Frame"/>
          <p:cNvSpPr>
            <a:spLocks noGrp="1"/>
          </p:cNvSpPr>
          <p:nvPr/>
        </p:nvSpPr>
        <p:spPr>
          <a:xfrm>
            <a:off x="152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48596420" name="Text">
    </p:cNvPr>
          <p:cNvSpPr>
            <a:spLocks noGrp="1"/>
          </p:cNvSpPr>
          <p:nvPr/>
        </p:nvSpPr>
        <p:spPr>
          <a:xfrm rot="0">
            <a:off x="165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2</a:t>
            </a:r>
          </a:p>
        </p:txBody>
      </p:sp>
      <p:sp>
        <p:nvSpPr>
          <p:cNvPr id="1675055239" name="Frame"/>
          <p:cNvSpPr>
            <a:spLocks noGrp="1"/>
          </p:cNvSpPr>
          <p:nvPr/>
        </p:nvSpPr>
        <p:spPr>
          <a:xfrm>
            <a:off x="279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0261050" name="Text">
    </p:cNvPr>
          <p:cNvSpPr>
            <a:spLocks noGrp="1"/>
          </p:cNvSpPr>
          <p:nvPr/>
        </p:nvSpPr>
        <p:spPr>
          <a:xfrm rot="0">
            <a:off x="292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3</a:t>
            </a:r>
          </a:p>
        </p:txBody>
      </p:sp>
      <p:sp>
        <p:nvSpPr>
          <p:cNvPr id="212748626" name="Frame"/>
          <p:cNvSpPr>
            <a:spLocks noGrp="1"/>
          </p:cNvSpPr>
          <p:nvPr/>
        </p:nvSpPr>
        <p:spPr>
          <a:xfrm>
            <a:off x="4064000" y="381000"/>
            <a:ext cx="3238500" cy="1905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41292819" name="Text">
    </p:cNvPr>
          <p:cNvSpPr>
            <a:spLocks noGrp="1"/>
          </p:cNvSpPr>
          <p:nvPr/>
        </p:nvSpPr>
        <p:spPr>
          <a:xfrm rot="0">
            <a:off x="4064000" y="381000"/>
            <a:ext cx="3238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547458249" name="Frame"/>
          <p:cNvSpPr>
            <a:spLocks noGrp="1"/>
          </p:cNvSpPr>
          <p:nvPr/>
        </p:nvSpPr>
        <p:spPr>
          <a:xfrm>
            <a:off x="4064000" y="571500"/>
            <a:ext cx="19685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32981528" name="Text">
    </p:cNvPr>
          <p:cNvSpPr>
            <a:spLocks noGrp="1"/>
          </p:cNvSpPr>
          <p:nvPr/>
        </p:nvSpPr>
        <p:spPr>
          <a:xfrm rot="0">
            <a:off x="4191000" y="5715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4.1</a:t>
            </a:r>
          </a:p>
        </p:txBody>
      </p:sp>
      <p:sp>
        <p:nvSpPr>
          <p:cNvPr id="533689273" name="Frame"/>
          <p:cNvSpPr>
            <a:spLocks noGrp="1"/>
          </p:cNvSpPr>
          <p:nvPr/>
        </p:nvSpPr>
        <p:spPr>
          <a:xfrm>
            <a:off x="6032500" y="571500"/>
            <a:ext cx="12700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98292323" name="Text">
    </p:cNvPr>
          <p:cNvSpPr>
            <a:spLocks noGrp="1"/>
          </p:cNvSpPr>
          <p:nvPr/>
        </p:nvSpPr>
        <p:spPr>
          <a:xfrm rot="0">
            <a:off x="6032500" y="5715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4.2</a:t>
            </a:r>
          </a:p>
        </p:txBody>
      </p:sp>
      <p:sp>
        <p:nvSpPr>
          <p:cNvPr id="401325854" name="Frame"/>
          <p:cNvSpPr>
            <a:spLocks noGrp="1"/>
          </p:cNvSpPr>
          <p:nvPr/>
        </p:nvSpPr>
        <p:spPr>
          <a:xfrm>
            <a:off x="25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50187113" name="Text">
    </p:cNvPr>
          <p:cNvSpPr>
            <a:spLocks noGrp="1"/>
          </p:cNvSpPr>
          <p:nvPr/>
        </p:nvSpPr>
        <p:spPr>
          <a:xfrm rot="0">
            <a:off x="381000" y="762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53354471" name="Frame"/>
          <p:cNvSpPr>
            <a:spLocks noGrp="1"/>
          </p:cNvSpPr>
          <p:nvPr/>
        </p:nvSpPr>
        <p:spPr>
          <a:xfrm>
            <a:off x="152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2654141" name="Text">
    </p:cNvPr>
          <p:cNvSpPr>
            <a:spLocks noGrp="1"/>
          </p:cNvSpPr>
          <p:nvPr/>
        </p:nvSpPr>
        <p:spPr>
          <a:xfrm rot="0">
            <a:off x="165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82386874" name="Frame"/>
          <p:cNvSpPr>
            <a:spLocks noGrp="1"/>
          </p:cNvSpPr>
          <p:nvPr/>
        </p:nvSpPr>
        <p:spPr>
          <a:xfrm>
            <a:off x="279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59763948" name="Text">
    </p:cNvPr>
          <p:cNvSpPr>
            <a:spLocks noGrp="1"/>
          </p:cNvSpPr>
          <p:nvPr/>
        </p:nvSpPr>
        <p:spPr>
          <a:xfrm rot="0">
            <a:off x="292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22065374" name="Frame"/>
          <p:cNvSpPr>
            <a:spLocks noGrp="1"/>
          </p:cNvSpPr>
          <p:nvPr/>
        </p:nvSpPr>
        <p:spPr>
          <a:xfrm>
            <a:off x="4064000" y="762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82243359" name="Text">
    </p:cNvPr>
          <p:cNvSpPr>
            <a:spLocks noGrp="1"/>
          </p:cNvSpPr>
          <p:nvPr/>
        </p:nvSpPr>
        <p:spPr>
          <a:xfrm rot="0">
            <a:off x="4191000" y="762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22410506" name="Frame"/>
          <p:cNvSpPr>
            <a:spLocks noGrp="1"/>
          </p:cNvSpPr>
          <p:nvPr/>
        </p:nvSpPr>
        <p:spPr>
          <a:xfrm>
            <a:off x="60325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6828628" name="Text">
    </p:cNvPr>
          <p:cNvSpPr>
            <a:spLocks noGrp="1"/>
          </p:cNvSpPr>
          <p:nvPr/>
        </p:nvSpPr>
        <p:spPr>
          <a:xfrm rot="0">
            <a:off x="6032500" y="762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36947285" name="Frame"/>
          <p:cNvSpPr>
            <a:spLocks noGrp="1"/>
          </p:cNvSpPr>
          <p:nvPr/>
        </p:nvSpPr>
        <p:spPr>
          <a:xfrm>
            <a:off x="25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75930853" name="Text">
    </p:cNvPr>
          <p:cNvSpPr>
            <a:spLocks noGrp="1"/>
          </p:cNvSpPr>
          <p:nvPr/>
        </p:nvSpPr>
        <p:spPr>
          <a:xfrm rot="0">
            <a:off x="381000" y="1092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26493795" name="Frame"/>
          <p:cNvSpPr>
            <a:spLocks noGrp="1"/>
          </p:cNvSpPr>
          <p:nvPr/>
        </p:nvSpPr>
        <p:spPr>
          <a:xfrm>
            <a:off x="152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91626813" name="Text">
    </p:cNvPr>
          <p:cNvSpPr>
            <a:spLocks noGrp="1"/>
          </p:cNvSpPr>
          <p:nvPr/>
        </p:nvSpPr>
        <p:spPr>
          <a:xfrm rot="0">
            <a:off x="165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09583379" name="Frame"/>
          <p:cNvSpPr>
            <a:spLocks noGrp="1"/>
          </p:cNvSpPr>
          <p:nvPr/>
        </p:nvSpPr>
        <p:spPr>
          <a:xfrm>
            <a:off x="279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29573616" name="Text">
    </p:cNvPr>
          <p:cNvSpPr>
            <a:spLocks noGrp="1"/>
          </p:cNvSpPr>
          <p:nvPr/>
        </p:nvSpPr>
        <p:spPr>
          <a:xfrm rot="0">
            <a:off x="292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76264555" name="Frame"/>
          <p:cNvSpPr>
            <a:spLocks noGrp="1"/>
          </p:cNvSpPr>
          <p:nvPr/>
        </p:nvSpPr>
        <p:spPr>
          <a:xfrm>
            <a:off x="4064000" y="1092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93900894" name="Text">
    </p:cNvPr>
          <p:cNvSpPr>
            <a:spLocks noGrp="1"/>
          </p:cNvSpPr>
          <p:nvPr/>
        </p:nvSpPr>
        <p:spPr>
          <a:xfrm rot="0">
            <a:off x="4191000" y="1092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30950454" name="Frame"/>
          <p:cNvSpPr>
            <a:spLocks noGrp="1"/>
          </p:cNvSpPr>
          <p:nvPr/>
        </p:nvSpPr>
        <p:spPr>
          <a:xfrm>
            <a:off x="60325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69947173" name="Text">
    </p:cNvPr>
          <p:cNvSpPr>
            <a:spLocks noGrp="1"/>
          </p:cNvSpPr>
          <p:nvPr/>
        </p:nvSpPr>
        <p:spPr>
          <a:xfrm rot="0">
            <a:off x="6032500" y="1092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780885888" name="Frame"/>
          <p:cNvSpPr>
            <a:spLocks noGrp="1"/>
          </p:cNvSpPr>
          <p:nvPr/>
        </p:nvSpPr>
        <p:spPr>
          <a:xfrm>
            <a:off x="25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70730839" name="Text">
    </p:cNvPr>
          <p:cNvSpPr>
            <a:spLocks noGrp="1"/>
          </p:cNvSpPr>
          <p:nvPr/>
        </p:nvSpPr>
        <p:spPr>
          <a:xfrm rot="0">
            <a:off x="381000" y="1422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18584230" name="Frame"/>
          <p:cNvSpPr>
            <a:spLocks noGrp="1"/>
          </p:cNvSpPr>
          <p:nvPr/>
        </p:nvSpPr>
        <p:spPr>
          <a:xfrm>
            <a:off x="152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61433677" name="Text">
    </p:cNvPr>
          <p:cNvSpPr>
            <a:spLocks noGrp="1"/>
          </p:cNvSpPr>
          <p:nvPr/>
        </p:nvSpPr>
        <p:spPr>
          <a:xfrm rot="0">
            <a:off x="165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60884173" name="Frame"/>
          <p:cNvSpPr>
            <a:spLocks noGrp="1"/>
          </p:cNvSpPr>
          <p:nvPr/>
        </p:nvSpPr>
        <p:spPr>
          <a:xfrm>
            <a:off x="279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93501051" name="Text">
    </p:cNvPr>
          <p:cNvSpPr>
            <a:spLocks noGrp="1"/>
          </p:cNvSpPr>
          <p:nvPr/>
        </p:nvSpPr>
        <p:spPr>
          <a:xfrm rot="0">
            <a:off x="292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54180783" name="Frame"/>
          <p:cNvSpPr>
            <a:spLocks noGrp="1"/>
          </p:cNvSpPr>
          <p:nvPr/>
        </p:nvSpPr>
        <p:spPr>
          <a:xfrm>
            <a:off x="4064000" y="1422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37260679" name="Text">
    </p:cNvPr>
          <p:cNvSpPr>
            <a:spLocks noGrp="1"/>
          </p:cNvSpPr>
          <p:nvPr/>
        </p:nvSpPr>
        <p:spPr>
          <a:xfrm rot="0">
            <a:off x="4191000" y="1422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63900443" name="Frame"/>
          <p:cNvSpPr>
            <a:spLocks noGrp="1"/>
          </p:cNvSpPr>
          <p:nvPr/>
        </p:nvSpPr>
        <p:spPr>
          <a:xfrm>
            <a:off x="60325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09755514" name="Text">
    </p:cNvPr>
          <p:cNvSpPr>
            <a:spLocks noGrp="1"/>
          </p:cNvSpPr>
          <p:nvPr/>
        </p:nvSpPr>
        <p:spPr>
          <a:xfrm rot="0">
            <a:off x="6032500" y="1422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76358635" name="Frame"/>
          <p:cNvSpPr>
            <a:spLocks noGrp="1"/>
          </p:cNvSpPr>
          <p:nvPr/>
        </p:nvSpPr>
        <p:spPr>
          <a:xfrm>
            <a:off x="25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21430897" name="Text">
    </p:cNvPr>
          <p:cNvSpPr>
            <a:spLocks noGrp="1"/>
          </p:cNvSpPr>
          <p:nvPr/>
        </p:nvSpPr>
        <p:spPr>
          <a:xfrm rot="0">
            <a:off x="381000" y="1752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35849904" name="Frame"/>
          <p:cNvSpPr>
            <a:spLocks noGrp="1"/>
          </p:cNvSpPr>
          <p:nvPr/>
        </p:nvSpPr>
        <p:spPr>
          <a:xfrm>
            <a:off x="152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9731785" name="Text">
    </p:cNvPr>
          <p:cNvSpPr>
            <a:spLocks noGrp="1"/>
          </p:cNvSpPr>
          <p:nvPr/>
        </p:nvSpPr>
        <p:spPr>
          <a:xfrm rot="0">
            <a:off x="165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101425609" name="Frame"/>
          <p:cNvSpPr>
            <a:spLocks noGrp="1"/>
          </p:cNvSpPr>
          <p:nvPr/>
        </p:nvSpPr>
        <p:spPr>
          <a:xfrm>
            <a:off x="279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07557910" name="Text">
    </p:cNvPr>
          <p:cNvSpPr>
            <a:spLocks noGrp="1"/>
          </p:cNvSpPr>
          <p:nvPr/>
        </p:nvSpPr>
        <p:spPr>
          <a:xfrm rot="0">
            <a:off x="292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9730220" name="Frame"/>
          <p:cNvSpPr>
            <a:spLocks noGrp="1"/>
          </p:cNvSpPr>
          <p:nvPr/>
        </p:nvSpPr>
        <p:spPr>
          <a:xfrm>
            <a:off x="4064000" y="1752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68165122" name="Text">
    </p:cNvPr>
          <p:cNvSpPr>
            <a:spLocks noGrp="1"/>
          </p:cNvSpPr>
          <p:nvPr/>
        </p:nvSpPr>
        <p:spPr>
          <a:xfrm rot="0">
            <a:off x="4191000" y="1752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93587393" name="Frame"/>
          <p:cNvSpPr>
            <a:spLocks noGrp="1"/>
          </p:cNvSpPr>
          <p:nvPr/>
        </p:nvSpPr>
        <p:spPr>
          <a:xfrm>
            <a:off x="60325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14260225" name="Text">
    </p:cNvPr>
          <p:cNvSpPr>
            <a:spLocks noGrp="1"/>
          </p:cNvSpPr>
          <p:nvPr/>
        </p:nvSpPr>
        <p:spPr>
          <a:xfrm rot="0">
            <a:off x="6032500" y="1752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23572230" name="Frame"/>
          <p:cNvSpPr>
            <a:spLocks noGrp="1"/>
          </p:cNvSpPr>
          <p:nvPr/>
        </p:nvSpPr>
        <p:spPr>
          <a:xfrm>
            <a:off x="25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0539413" name="Text">
    </p:cNvPr>
          <p:cNvSpPr>
            <a:spLocks noGrp="1"/>
          </p:cNvSpPr>
          <p:nvPr/>
        </p:nvSpPr>
        <p:spPr>
          <a:xfrm rot="0">
            <a:off x="381000" y="2082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33264385" name="Frame"/>
          <p:cNvSpPr>
            <a:spLocks noGrp="1"/>
          </p:cNvSpPr>
          <p:nvPr/>
        </p:nvSpPr>
        <p:spPr>
          <a:xfrm>
            <a:off x="152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58412926" name="Text">
    </p:cNvPr>
          <p:cNvSpPr>
            <a:spLocks noGrp="1"/>
          </p:cNvSpPr>
          <p:nvPr/>
        </p:nvSpPr>
        <p:spPr>
          <a:xfrm rot="0">
            <a:off x="165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91507282" name="Frame"/>
          <p:cNvSpPr>
            <a:spLocks noGrp="1"/>
          </p:cNvSpPr>
          <p:nvPr/>
        </p:nvSpPr>
        <p:spPr>
          <a:xfrm>
            <a:off x="279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78214215" name="Text">
    </p:cNvPr>
          <p:cNvSpPr>
            <a:spLocks noGrp="1"/>
          </p:cNvSpPr>
          <p:nvPr/>
        </p:nvSpPr>
        <p:spPr>
          <a:xfrm rot="0">
            <a:off x="292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98599186" name="Frame"/>
          <p:cNvSpPr>
            <a:spLocks noGrp="1"/>
          </p:cNvSpPr>
          <p:nvPr/>
        </p:nvSpPr>
        <p:spPr>
          <a:xfrm>
            <a:off x="4064000" y="2082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93430365" name="Text">
    </p:cNvPr>
          <p:cNvSpPr>
            <a:spLocks noGrp="1"/>
          </p:cNvSpPr>
          <p:nvPr/>
        </p:nvSpPr>
        <p:spPr>
          <a:xfrm rot="0">
            <a:off x="4191000" y="2082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117495919" name="Frame"/>
          <p:cNvSpPr>
            <a:spLocks noGrp="1"/>
          </p:cNvSpPr>
          <p:nvPr/>
        </p:nvSpPr>
        <p:spPr>
          <a:xfrm>
            <a:off x="60325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59548617" name="Text">
    </p:cNvPr>
          <p:cNvSpPr>
            <a:spLocks noGrp="1"/>
          </p:cNvSpPr>
          <p:nvPr/>
        </p:nvSpPr>
        <p:spPr>
          <a:xfrm rot="0">
            <a:off x="6032500" y="2082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607216305" name="Frame"/>
          <p:cNvSpPr>
            <a:spLocks noGrp="1"/>
          </p:cNvSpPr>
          <p:nvPr/>
        </p:nvSpPr>
        <p:spPr>
          <a:xfrm>
            <a:off x="25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98748879" name="Text">
    </p:cNvPr>
          <p:cNvSpPr>
            <a:spLocks noGrp="1"/>
          </p:cNvSpPr>
          <p:nvPr/>
        </p:nvSpPr>
        <p:spPr>
          <a:xfrm rot="0">
            <a:off x="381000" y="2413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10091153" name="Frame"/>
          <p:cNvSpPr>
            <a:spLocks noGrp="1"/>
          </p:cNvSpPr>
          <p:nvPr/>
        </p:nvSpPr>
        <p:spPr>
          <a:xfrm>
            <a:off x="152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52550658" name="Text">
    </p:cNvPr>
          <p:cNvSpPr>
            <a:spLocks noGrp="1"/>
          </p:cNvSpPr>
          <p:nvPr/>
        </p:nvSpPr>
        <p:spPr>
          <a:xfrm rot="0">
            <a:off x="165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140507466" name="Frame"/>
          <p:cNvSpPr>
            <a:spLocks noGrp="1"/>
          </p:cNvSpPr>
          <p:nvPr/>
        </p:nvSpPr>
        <p:spPr>
          <a:xfrm>
            <a:off x="279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94282388" name="Text">
    </p:cNvPr>
          <p:cNvSpPr>
            <a:spLocks noGrp="1"/>
          </p:cNvSpPr>
          <p:nvPr/>
        </p:nvSpPr>
        <p:spPr>
          <a:xfrm rot="0">
            <a:off x="292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95354903" name="Frame"/>
          <p:cNvSpPr>
            <a:spLocks noGrp="1"/>
          </p:cNvSpPr>
          <p:nvPr/>
        </p:nvSpPr>
        <p:spPr>
          <a:xfrm>
            <a:off x="4064000" y="2413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4923987" name="Text">
    </p:cNvPr>
          <p:cNvSpPr>
            <a:spLocks noGrp="1"/>
          </p:cNvSpPr>
          <p:nvPr/>
        </p:nvSpPr>
        <p:spPr>
          <a:xfrm rot="0">
            <a:off x="4191000" y="2413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7290517" name="Frame"/>
          <p:cNvSpPr>
            <a:spLocks noGrp="1"/>
          </p:cNvSpPr>
          <p:nvPr/>
        </p:nvSpPr>
        <p:spPr>
          <a:xfrm>
            <a:off x="60325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42250502" name="Text">
    </p:cNvPr>
          <p:cNvSpPr>
            <a:spLocks noGrp="1"/>
          </p:cNvSpPr>
          <p:nvPr/>
        </p:nvSpPr>
        <p:spPr>
          <a:xfrm rot="0">
            <a:off x="6032500" y="2413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40349581" name="Frame"/>
          <p:cNvSpPr>
            <a:spLocks noGrp="1"/>
          </p:cNvSpPr>
          <p:nvPr/>
        </p:nvSpPr>
        <p:spPr>
          <a:xfrm>
            <a:off x="25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34790200" name="Text">
    </p:cNvPr>
          <p:cNvSpPr>
            <a:spLocks noGrp="1"/>
          </p:cNvSpPr>
          <p:nvPr/>
        </p:nvSpPr>
        <p:spPr>
          <a:xfrm rot="0">
            <a:off x="381000" y="2743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67156807" name="Frame"/>
          <p:cNvSpPr>
            <a:spLocks noGrp="1"/>
          </p:cNvSpPr>
          <p:nvPr/>
        </p:nvSpPr>
        <p:spPr>
          <a:xfrm>
            <a:off x="152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7048113" name="Text">
    </p:cNvPr>
          <p:cNvSpPr>
            <a:spLocks noGrp="1"/>
          </p:cNvSpPr>
          <p:nvPr/>
        </p:nvSpPr>
        <p:spPr>
          <a:xfrm rot="0">
            <a:off x="165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27782486" name="Frame"/>
          <p:cNvSpPr>
            <a:spLocks noGrp="1"/>
          </p:cNvSpPr>
          <p:nvPr/>
        </p:nvSpPr>
        <p:spPr>
          <a:xfrm>
            <a:off x="279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0629225" name="Text">
    </p:cNvPr>
          <p:cNvSpPr>
            <a:spLocks noGrp="1"/>
          </p:cNvSpPr>
          <p:nvPr/>
        </p:nvSpPr>
        <p:spPr>
          <a:xfrm rot="0">
            <a:off x="292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13605024" name="Frame"/>
          <p:cNvSpPr>
            <a:spLocks noGrp="1"/>
          </p:cNvSpPr>
          <p:nvPr/>
        </p:nvSpPr>
        <p:spPr>
          <a:xfrm>
            <a:off x="4064000" y="2743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25852166" name="Text">
    </p:cNvPr>
          <p:cNvSpPr>
            <a:spLocks noGrp="1"/>
          </p:cNvSpPr>
          <p:nvPr/>
        </p:nvSpPr>
        <p:spPr>
          <a:xfrm rot="0">
            <a:off x="4191000" y="2743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23302137" name="Frame"/>
          <p:cNvSpPr>
            <a:spLocks noGrp="1"/>
          </p:cNvSpPr>
          <p:nvPr/>
        </p:nvSpPr>
        <p:spPr>
          <a:xfrm>
            <a:off x="60325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0576322" name="Text">
    </p:cNvPr>
          <p:cNvSpPr>
            <a:spLocks noGrp="1"/>
          </p:cNvSpPr>
          <p:nvPr/>
        </p:nvSpPr>
        <p:spPr>
          <a:xfrm rot="0">
            <a:off x="6032500" y="2743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67979661" name="Frame"/>
          <p:cNvSpPr>
            <a:spLocks noGrp="1"/>
          </p:cNvSpPr>
          <p:nvPr/>
        </p:nvSpPr>
        <p:spPr>
          <a:xfrm>
            <a:off x="25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31044915" name="Text">
    </p:cNvPr>
          <p:cNvSpPr>
            <a:spLocks noGrp="1"/>
          </p:cNvSpPr>
          <p:nvPr/>
        </p:nvSpPr>
        <p:spPr>
          <a:xfrm rot="0">
            <a:off x="381000" y="3073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88199670" name="Frame"/>
          <p:cNvSpPr>
            <a:spLocks noGrp="1"/>
          </p:cNvSpPr>
          <p:nvPr/>
        </p:nvSpPr>
        <p:spPr>
          <a:xfrm>
            <a:off x="152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66144107" name="Text">
    </p:cNvPr>
          <p:cNvSpPr>
            <a:spLocks noGrp="1"/>
          </p:cNvSpPr>
          <p:nvPr/>
        </p:nvSpPr>
        <p:spPr>
          <a:xfrm rot="0">
            <a:off x="165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69632960" name="Frame"/>
          <p:cNvSpPr>
            <a:spLocks noGrp="1"/>
          </p:cNvSpPr>
          <p:nvPr/>
        </p:nvSpPr>
        <p:spPr>
          <a:xfrm>
            <a:off x="279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06951898" name="Text">
    </p:cNvPr>
          <p:cNvSpPr>
            <a:spLocks noGrp="1"/>
          </p:cNvSpPr>
          <p:nvPr/>
        </p:nvSpPr>
        <p:spPr>
          <a:xfrm rot="0">
            <a:off x="292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25994974" name="Frame"/>
          <p:cNvSpPr>
            <a:spLocks noGrp="1"/>
          </p:cNvSpPr>
          <p:nvPr/>
        </p:nvSpPr>
        <p:spPr>
          <a:xfrm>
            <a:off x="4064000" y="3073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9474463" name="Text">
    </p:cNvPr>
          <p:cNvSpPr>
            <a:spLocks noGrp="1"/>
          </p:cNvSpPr>
          <p:nvPr/>
        </p:nvSpPr>
        <p:spPr>
          <a:xfrm rot="0">
            <a:off x="4191000" y="3073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31428298" name="Frame"/>
          <p:cNvSpPr>
            <a:spLocks noGrp="1"/>
          </p:cNvSpPr>
          <p:nvPr/>
        </p:nvSpPr>
        <p:spPr>
          <a:xfrm>
            <a:off x="60325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28887030" name="Text">
    </p:cNvPr>
          <p:cNvSpPr>
            <a:spLocks noGrp="1"/>
          </p:cNvSpPr>
          <p:nvPr/>
        </p:nvSpPr>
        <p:spPr>
          <a:xfrm rot="0">
            <a:off x="6032500" y="3073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20711239" name="Frame"/>
          <p:cNvSpPr>
            <a:spLocks noGrp="1"/>
          </p:cNvSpPr>
          <p:nvPr/>
        </p:nvSpPr>
        <p:spPr>
          <a:xfrm>
            <a:off x="25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22600748" name="Text">
    </p:cNvPr>
          <p:cNvSpPr>
            <a:spLocks noGrp="1"/>
          </p:cNvSpPr>
          <p:nvPr/>
        </p:nvSpPr>
        <p:spPr>
          <a:xfrm rot="0">
            <a:off x="381000" y="3403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89669527" name="Frame"/>
          <p:cNvSpPr>
            <a:spLocks noGrp="1"/>
          </p:cNvSpPr>
          <p:nvPr/>
        </p:nvSpPr>
        <p:spPr>
          <a:xfrm>
            <a:off x="152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5703196" name="Text">
    </p:cNvPr>
          <p:cNvSpPr>
            <a:spLocks noGrp="1"/>
          </p:cNvSpPr>
          <p:nvPr/>
        </p:nvSpPr>
        <p:spPr>
          <a:xfrm rot="0">
            <a:off x="165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95264203" name="Frame"/>
          <p:cNvSpPr>
            <a:spLocks noGrp="1"/>
          </p:cNvSpPr>
          <p:nvPr/>
        </p:nvSpPr>
        <p:spPr>
          <a:xfrm>
            <a:off x="279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30178285" name="Text">
    </p:cNvPr>
          <p:cNvSpPr>
            <a:spLocks noGrp="1"/>
          </p:cNvSpPr>
          <p:nvPr/>
        </p:nvSpPr>
        <p:spPr>
          <a:xfrm rot="0">
            <a:off x="292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11538432" name="Frame"/>
          <p:cNvSpPr>
            <a:spLocks noGrp="1"/>
          </p:cNvSpPr>
          <p:nvPr/>
        </p:nvSpPr>
        <p:spPr>
          <a:xfrm>
            <a:off x="4064000" y="3403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38358441" name="Text">
    </p:cNvPr>
          <p:cNvSpPr>
            <a:spLocks noGrp="1"/>
          </p:cNvSpPr>
          <p:nvPr/>
        </p:nvSpPr>
        <p:spPr>
          <a:xfrm rot="0">
            <a:off x="4191000" y="3403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95477246" name="Frame"/>
          <p:cNvSpPr>
            <a:spLocks noGrp="1"/>
          </p:cNvSpPr>
          <p:nvPr/>
        </p:nvSpPr>
        <p:spPr>
          <a:xfrm>
            <a:off x="60325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2060509" name="Text">
    </p:cNvPr>
          <p:cNvSpPr>
            <a:spLocks noGrp="1"/>
          </p:cNvSpPr>
          <p:nvPr/>
        </p:nvSpPr>
        <p:spPr>
          <a:xfrm rot="0">
            <a:off x="6032500" y="3403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37927927" name="Frame"/>
          <p:cNvSpPr>
            <a:spLocks noGrp="1"/>
          </p:cNvSpPr>
          <p:nvPr/>
        </p:nvSpPr>
        <p:spPr>
          <a:xfrm>
            <a:off x="25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03016910" name="Text">
    </p:cNvPr>
          <p:cNvSpPr>
            <a:spLocks noGrp="1"/>
          </p:cNvSpPr>
          <p:nvPr/>
        </p:nvSpPr>
        <p:spPr>
          <a:xfrm rot="0">
            <a:off x="381000" y="3733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56668474" name="Frame"/>
          <p:cNvSpPr>
            <a:spLocks noGrp="1"/>
          </p:cNvSpPr>
          <p:nvPr/>
        </p:nvSpPr>
        <p:spPr>
          <a:xfrm>
            <a:off x="152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97609062" name="Text">
    </p:cNvPr>
          <p:cNvSpPr>
            <a:spLocks noGrp="1"/>
          </p:cNvSpPr>
          <p:nvPr/>
        </p:nvSpPr>
        <p:spPr>
          <a:xfrm rot="0">
            <a:off x="165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48125696" name="Frame"/>
          <p:cNvSpPr>
            <a:spLocks noGrp="1"/>
          </p:cNvSpPr>
          <p:nvPr/>
        </p:nvSpPr>
        <p:spPr>
          <a:xfrm>
            <a:off x="279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34243130" name="Text">
    </p:cNvPr>
          <p:cNvSpPr>
            <a:spLocks noGrp="1"/>
          </p:cNvSpPr>
          <p:nvPr/>
        </p:nvSpPr>
        <p:spPr>
          <a:xfrm rot="0">
            <a:off x="292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76036256" name="Frame"/>
          <p:cNvSpPr>
            <a:spLocks noGrp="1"/>
          </p:cNvSpPr>
          <p:nvPr/>
        </p:nvSpPr>
        <p:spPr>
          <a:xfrm>
            <a:off x="4064000" y="3733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85348036" name="Text">
    </p:cNvPr>
          <p:cNvSpPr>
            <a:spLocks noGrp="1"/>
          </p:cNvSpPr>
          <p:nvPr/>
        </p:nvSpPr>
        <p:spPr>
          <a:xfrm rot="0">
            <a:off x="4191000" y="3733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21321161" name="Frame"/>
          <p:cNvSpPr>
            <a:spLocks noGrp="1"/>
          </p:cNvSpPr>
          <p:nvPr/>
        </p:nvSpPr>
        <p:spPr>
          <a:xfrm>
            <a:off x="60325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8946059" name="Text">
    </p:cNvPr>
          <p:cNvSpPr>
            <a:spLocks noGrp="1"/>
          </p:cNvSpPr>
          <p:nvPr/>
        </p:nvSpPr>
        <p:spPr>
          <a:xfrm rot="0">
            <a:off x="6032500" y="3733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68832172" name="Frame"/>
          <p:cNvSpPr>
            <a:spLocks noGrp="1"/>
          </p:cNvSpPr>
          <p:nvPr/>
        </p:nvSpPr>
        <p:spPr>
          <a:xfrm>
            <a:off x="25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22623878" name="Text">
    </p:cNvPr>
          <p:cNvSpPr>
            <a:spLocks noGrp="1"/>
          </p:cNvSpPr>
          <p:nvPr/>
        </p:nvSpPr>
        <p:spPr>
          <a:xfrm rot="0">
            <a:off x="381000" y="4064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79418738" name="Frame"/>
          <p:cNvSpPr>
            <a:spLocks noGrp="1"/>
          </p:cNvSpPr>
          <p:nvPr/>
        </p:nvSpPr>
        <p:spPr>
          <a:xfrm>
            <a:off x="152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50488509" name="Text">
    </p:cNvPr>
          <p:cNvSpPr>
            <a:spLocks noGrp="1"/>
          </p:cNvSpPr>
          <p:nvPr/>
        </p:nvSpPr>
        <p:spPr>
          <a:xfrm rot="0">
            <a:off x="165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25281845" name="Frame"/>
          <p:cNvSpPr>
            <a:spLocks noGrp="1"/>
          </p:cNvSpPr>
          <p:nvPr/>
        </p:nvSpPr>
        <p:spPr>
          <a:xfrm>
            <a:off x="279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34130728" name="Text">
    </p:cNvPr>
          <p:cNvSpPr>
            <a:spLocks noGrp="1"/>
          </p:cNvSpPr>
          <p:nvPr/>
        </p:nvSpPr>
        <p:spPr>
          <a:xfrm rot="0">
            <a:off x="292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60830866" name="Frame"/>
          <p:cNvSpPr>
            <a:spLocks noGrp="1"/>
          </p:cNvSpPr>
          <p:nvPr/>
        </p:nvSpPr>
        <p:spPr>
          <a:xfrm>
            <a:off x="4064000" y="4064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80766153" name="Text">
    </p:cNvPr>
          <p:cNvSpPr>
            <a:spLocks noGrp="1"/>
          </p:cNvSpPr>
          <p:nvPr/>
        </p:nvSpPr>
        <p:spPr>
          <a:xfrm rot="0">
            <a:off x="4191000" y="4064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34598935" name="Frame"/>
          <p:cNvSpPr>
            <a:spLocks noGrp="1"/>
          </p:cNvSpPr>
          <p:nvPr/>
        </p:nvSpPr>
        <p:spPr>
          <a:xfrm>
            <a:off x="60325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52383955" name="Text">
    </p:cNvPr>
          <p:cNvSpPr>
            <a:spLocks noGrp="1"/>
          </p:cNvSpPr>
          <p:nvPr/>
        </p:nvSpPr>
        <p:spPr>
          <a:xfrm rot="0">
            <a:off x="6032500" y="4064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29723735" name="Frame"/>
          <p:cNvSpPr>
            <a:spLocks noGrp="1"/>
          </p:cNvSpPr>
          <p:nvPr/>
        </p:nvSpPr>
        <p:spPr>
          <a:xfrm>
            <a:off x="25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40982133" name="Text">
    </p:cNvPr>
          <p:cNvSpPr>
            <a:spLocks noGrp="1"/>
          </p:cNvSpPr>
          <p:nvPr/>
        </p:nvSpPr>
        <p:spPr>
          <a:xfrm rot="0">
            <a:off x="381000" y="4394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3911417" name="Frame"/>
          <p:cNvSpPr>
            <a:spLocks noGrp="1"/>
          </p:cNvSpPr>
          <p:nvPr/>
        </p:nvSpPr>
        <p:spPr>
          <a:xfrm>
            <a:off x="152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73667843" name="Text">
    </p:cNvPr>
          <p:cNvSpPr>
            <a:spLocks noGrp="1"/>
          </p:cNvSpPr>
          <p:nvPr/>
        </p:nvSpPr>
        <p:spPr>
          <a:xfrm rot="0">
            <a:off x="165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48421261" name="Frame"/>
          <p:cNvSpPr>
            <a:spLocks noGrp="1"/>
          </p:cNvSpPr>
          <p:nvPr/>
        </p:nvSpPr>
        <p:spPr>
          <a:xfrm>
            <a:off x="279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68894611" name="Text">
    </p:cNvPr>
          <p:cNvSpPr>
            <a:spLocks noGrp="1"/>
          </p:cNvSpPr>
          <p:nvPr/>
        </p:nvSpPr>
        <p:spPr>
          <a:xfrm rot="0">
            <a:off x="292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55391383" name="Frame"/>
          <p:cNvSpPr>
            <a:spLocks noGrp="1"/>
          </p:cNvSpPr>
          <p:nvPr/>
        </p:nvSpPr>
        <p:spPr>
          <a:xfrm>
            <a:off x="4064000" y="4394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46540392" name="Text">
    </p:cNvPr>
          <p:cNvSpPr>
            <a:spLocks noGrp="1"/>
          </p:cNvSpPr>
          <p:nvPr/>
        </p:nvSpPr>
        <p:spPr>
          <a:xfrm rot="0">
            <a:off x="4191000" y="4394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06823036" name="Frame"/>
          <p:cNvSpPr>
            <a:spLocks noGrp="1"/>
          </p:cNvSpPr>
          <p:nvPr/>
        </p:nvSpPr>
        <p:spPr>
          <a:xfrm>
            <a:off x="60325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35547685" name="Text">
    </p:cNvPr>
          <p:cNvSpPr>
            <a:spLocks noGrp="1"/>
          </p:cNvSpPr>
          <p:nvPr/>
        </p:nvSpPr>
        <p:spPr>
          <a:xfrm rot="0">
            <a:off x="6032500" y="4394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29468569" name="Frame"/>
          <p:cNvSpPr>
            <a:spLocks noGrp="1"/>
          </p:cNvSpPr>
          <p:nvPr/>
        </p:nvSpPr>
        <p:spPr>
          <a:xfrm>
            <a:off x="25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15886396" name="Text">
    </p:cNvPr>
          <p:cNvSpPr>
            <a:spLocks noGrp="1"/>
          </p:cNvSpPr>
          <p:nvPr/>
        </p:nvSpPr>
        <p:spPr>
          <a:xfrm rot="0">
            <a:off x="381000" y="4724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365522724" name="Frame"/>
          <p:cNvSpPr>
            <a:spLocks noGrp="1"/>
          </p:cNvSpPr>
          <p:nvPr/>
        </p:nvSpPr>
        <p:spPr>
          <a:xfrm>
            <a:off x="152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8709199" name="Text">
    </p:cNvPr>
          <p:cNvSpPr>
            <a:spLocks noGrp="1"/>
          </p:cNvSpPr>
          <p:nvPr/>
        </p:nvSpPr>
        <p:spPr>
          <a:xfrm rot="0">
            <a:off x="165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26322241" name="Frame"/>
          <p:cNvSpPr>
            <a:spLocks noGrp="1"/>
          </p:cNvSpPr>
          <p:nvPr/>
        </p:nvSpPr>
        <p:spPr>
          <a:xfrm>
            <a:off x="279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59925794" name="Text">
    </p:cNvPr>
          <p:cNvSpPr>
            <a:spLocks noGrp="1"/>
          </p:cNvSpPr>
          <p:nvPr/>
        </p:nvSpPr>
        <p:spPr>
          <a:xfrm rot="0">
            <a:off x="292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40224684" name="Frame"/>
          <p:cNvSpPr>
            <a:spLocks noGrp="1"/>
          </p:cNvSpPr>
          <p:nvPr/>
        </p:nvSpPr>
        <p:spPr>
          <a:xfrm>
            <a:off x="4064000" y="4724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9467401" name="Text">
    </p:cNvPr>
          <p:cNvSpPr>
            <a:spLocks noGrp="1"/>
          </p:cNvSpPr>
          <p:nvPr/>
        </p:nvSpPr>
        <p:spPr>
          <a:xfrm rot="0">
            <a:off x="4191000" y="4724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07542010" name="Frame"/>
          <p:cNvSpPr>
            <a:spLocks noGrp="1"/>
          </p:cNvSpPr>
          <p:nvPr/>
        </p:nvSpPr>
        <p:spPr>
          <a:xfrm>
            <a:off x="60325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3398243" name="Text">
    </p:cNvPr>
          <p:cNvSpPr>
            <a:spLocks noGrp="1"/>
          </p:cNvSpPr>
          <p:nvPr/>
        </p:nvSpPr>
        <p:spPr>
          <a:xfrm rot="0">
            <a:off x="6032500" y="4724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21639228" name="Frame"/>
          <p:cNvSpPr>
            <a:spLocks noGrp="1"/>
          </p:cNvSpPr>
          <p:nvPr/>
        </p:nvSpPr>
        <p:spPr>
          <a:xfrm>
            <a:off x="25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44812362" name="Text">
    </p:cNvPr>
          <p:cNvSpPr>
            <a:spLocks noGrp="1"/>
          </p:cNvSpPr>
          <p:nvPr/>
        </p:nvSpPr>
        <p:spPr>
          <a:xfrm rot="0">
            <a:off x="381000" y="5054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01846080" name="Frame"/>
          <p:cNvSpPr>
            <a:spLocks noGrp="1"/>
          </p:cNvSpPr>
          <p:nvPr/>
        </p:nvSpPr>
        <p:spPr>
          <a:xfrm>
            <a:off x="152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11750890" name="Text">
    </p:cNvPr>
          <p:cNvSpPr>
            <a:spLocks noGrp="1"/>
          </p:cNvSpPr>
          <p:nvPr/>
        </p:nvSpPr>
        <p:spPr>
          <a:xfrm rot="0">
            <a:off x="165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77037067" name="Frame"/>
          <p:cNvSpPr>
            <a:spLocks noGrp="1"/>
          </p:cNvSpPr>
          <p:nvPr/>
        </p:nvSpPr>
        <p:spPr>
          <a:xfrm>
            <a:off x="279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29536070" name="Text">
    </p:cNvPr>
          <p:cNvSpPr>
            <a:spLocks noGrp="1"/>
          </p:cNvSpPr>
          <p:nvPr/>
        </p:nvSpPr>
        <p:spPr>
          <a:xfrm rot="0">
            <a:off x="292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45769785" name="Frame"/>
          <p:cNvSpPr>
            <a:spLocks noGrp="1"/>
          </p:cNvSpPr>
          <p:nvPr/>
        </p:nvSpPr>
        <p:spPr>
          <a:xfrm>
            <a:off x="4064000" y="5054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5772036" name="Text">
    </p:cNvPr>
          <p:cNvSpPr>
            <a:spLocks noGrp="1"/>
          </p:cNvSpPr>
          <p:nvPr/>
        </p:nvSpPr>
        <p:spPr>
          <a:xfrm rot="0">
            <a:off x="4191000" y="5054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06090132" name="Frame"/>
          <p:cNvSpPr>
            <a:spLocks noGrp="1"/>
          </p:cNvSpPr>
          <p:nvPr/>
        </p:nvSpPr>
        <p:spPr>
          <a:xfrm>
            <a:off x="60325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27148155" name="Text">
    </p:cNvPr>
          <p:cNvSpPr>
            <a:spLocks noGrp="1"/>
          </p:cNvSpPr>
          <p:nvPr/>
        </p:nvSpPr>
        <p:spPr>
          <a:xfrm rot="0">
            <a:off x="6032500" y="5054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9063342" name="Frame"/>
          <p:cNvSpPr>
            <a:spLocks noGrp="1"/>
          </p:cNvSpPr>
          <p:nvPr/>
        </p:nvSpPr>
        <p:spPr>
          <a:xfrm>
            <a:off x="25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55053126" name="Text">
    </p:cNvPr>
          <p:cNvSpPr>
            <a:spLocks noGrp="1"/>
          </p:cNvSpPr>
          <p:nvPr/>
        </p:nvSpPr>
        <p:spPr>
          <a:xfrm rot="0">
            <a:off x="381000" y="5384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488869438" name="Frame"/>
          <p:cNvSpPr>
            <a:spLocks noGrp="1"/>
          </p:cNvSpPr>
          <p:nvPr/>
        </p:nvSpPr>
        <p:spPr>
          <a:xfrm>
            <a:off x="152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39645998" name="Text">
    </p:cNvPr>
          <p:cNvSpPr>
            <a:spLocks noGrp="1"/>
          </p:cNvSpPr>
          <p:nvPr/>
        </p:nvSpPr>
        <p:spPr>
          <a:xfrm rot="0">
            <a:off x="165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74791118" name="Frame"/>
          <p:cNvSpPr>
            <a:spLocks noGrp="1"/>
          </p:cNvSpPr>
          <p:nvPr/>
        </p:nvSpPr>
        <p:spPr>
          <a:xfrm>
            <a:off x="279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52213359" name="Text">
    </p:cNvPr>
          <p:cNvSpPr>
            <a:spLocks noGrp="1"/>
          </p:cNvSpPr>
          <p:nvPr/>
        </p:nvSpPr>
        <p:spPr>
          <a:xfrm rot="0">
            <a:off x="292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09753335" name="Frame"/>
          <p:cNvSpPr>
            <a:spLocks noGrp="1"/>
          </p:cNvSpPr>
          <p:nvPr/>
        </p:nvSpPr>
        <p:spPr>
          <a:xfrm>
            <a:off x="4064000" y="5384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64777114" name="Text">
    </p:cNvPr>
          <p:cNvSpPr>
            <a:spLocks noGrp="1"/>
          </p:cNvSpPr>
          <p:nvPr/>
        </p:nvSpPr>
        <p:spPr>
          <a:xfrm rot="0">
            <a:off x="4191000" y="5384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03983940" name="Frame"/>
          <p:cNvSpPr>
            <a:spLocks noGrp="1"/>
          </p:cNvSpPr>
          <p:nvPr/>
        </p:nvSpPr>
        <p:spPr>
          <a:xfrm>
            <a:off x="60325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50248078" name="Text">
    </p:cNvPr>
          <p:cNvSpPr>
            <a:spLocks noGrp="1"/>
          </p:cNvSpPr>
          <p:nvPr/>
        </p:nvSpPr>
        <p:spPr>
          <a:xfrm rot="0">
            <a:off x="6032500" y="5384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70731890" name="Frame"/>
          <p:cNvSpPr>
            <a:spLocks noGrp="1"/>
          </p:cNvSpPr>
          <p:nvPr/>
        </p:nvSpPr>
        <p:spPr>
          <a:xfrm>
            <a:off x="25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63257405" name="Text">
    </p:cNvPr>
          <p:cNvSpPr>
            <a:spLocks noGrp="1"/>
          </p:cNvSpPr>
          <p:nvPr/>
        </p:nvSpPr>
        <p:spPr>
          <a:xfrm rot="0">
            <a:off x="381000" y="5715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87200676" name="Frame"/>
          <p:cNvSpPr>
            <a:spLocks noGrp="1"/>
          </p:cNvSpPr>
          <p:nvPr/>
        </p:nvSpPr>
        <p:spPr>
          <a:xfrm>
            <a:off x="152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13142474" name="Text">
    </p:cNvPr>
          <p:cNvSpPr>
            <a:spLocks noGrp="1"/>
          </p:cNvSpPr>
          <p:nvPr/>
        </p:nvSpPr>
        <p:spPr>
          <a:xfrm rot="0">
            <a:off x="165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36316015" name="Frame"/>
          <p:cNvSpPr>
            <a:spLocks noGrp="1"/>
          </p:cNvSpPr>
          <p:nvPr/>
        </p:nvSpPr>
        <p:spPr>
          <a:xfrm>
            <a:off x="279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73429445" name="Text">
    </p:cNvPr>
          <p:cNvSpPr>
            <a:spLocks noGrp="1"/>
          </p:cNvSpPr>
          <p:nvPr/>
        </p:nvSpPr>
        <p:spPr>
          <a:xfrm rot="0">
            <a:off x="292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53129818" name="Frame"/>
          <p:cNvSpPr>
            <a:spLocks noGrp="1"/>
          </p:cNvSpPr>
          <p:nvPr/>
        </p:nvSpPr>
        <p:spPr>
          <a:xfrm>
            <a:off x="4064000" y="5715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69376624" name="Text">
    </p:cNvPr>
          <p:cNvSpPr>
            <a:spLocks noGrp="1"/>
          </p:cNvSpPr>
          <p:nvPr/>
        </p:nvSpPr>
        <p:spPr>
          <a:xfrm rot="0">
            <a:off x="4191000" y="5715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77178983" name="Frame"/>
          <p:cNvSpPr>
            <a:spLocks noGrp="1"/>
          </p:cNvSpPr>
          <p:nvPr/>
        </p:nvSpPr>
        <p:spPr>
          <a:xfrm>
            <a:off x="60325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89558406" name="Text">
    </p:cNvPr>
          <p:cNvSpPr>
            <a:spLocks noGrp="1"/>
          </p:cNvSpPr>
          <p:nvPr/>
        </p:nvSpPr>
        <p:spPr>
          <a:xfrm rot="0">
            <a:off x="6032500" y="5715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27966667" name="Frame"/>
          <p:cNvSpPr>
            <a:spLocks noGrp="1"/>
          </p:cNvSpPr>
          <p:nvPr/>
        </p:nvSpPr>
        <p:spPr>
          <a:xfrm>
            <a:off x="25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29236490" name="Text">
    </p:cNvPr>
          <p:cNvSpPr>
            <a:spLocks noGrp="1"/>
          </p:cNvSpPr>
          <p:nvPr/>
        </p:nvSpPr>
        <p:spPr>
          <a:xfrm rot="0">
            <a:off x="381000" y="6045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96084691" name="Frame"/>
          <p:cNvSpPr>
            <a:spLocks noGrp="1"/>
          </p:cNvSpPr>
          <p:nvPr/>
        </p:nvSpPr>
        <p:spPr>
          <a:xfrm>
            <a:off x="152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0041624" name="Text">
    </p:cNvPr>
          <p:cNvSpPr>
            <a:spLocks noGrp="1"/>
          </p:cNvSpPr>
          <p:nvPr/>
        </p:nvSpPr>
        <p:spPr>
          <a:xfrm rot="0">
            <a:off x="165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711355534" name="Frame"/>
          <p:cNvSpPr>
            <a:spLocks noGrp="1"/>
          </p:cNvSpPr>
          <p:nvPr/>
        </p:nvSpPr>
        <p:spPr>
          <a:xfrm>
            <a:off x="279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14040586" name="Text">
    </p:cNvPr>
          <p:cNvSpPr>
            <a:spLocks noGrp="1"/>
          </p:cNvSpPr>
          <p:nvPr/>
        </p:nvSpPr>
        <p:spPr>
          <a:xfrm rot="0">
            <a:off x="292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121893816" name="Frame"/>
          <p:cNvSpPr>
            <a:spLocks noGrp="1"/>
          </p:cNvSpPr>
          <p:nvPr/>
        </p:nvSpPr>
        <p:spPr>
          <a:xfrm>
            <a:off x="4064000" y="6045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8774497" name="Text">
    </p:cNvPr>
          <p:cNvSpPr>
            <a:spLocks noGrp="1"/>
          </p:cNvSpPr>
          <p:nvPr/>
        </p:nvSpPr>
        <p:spPr>
          <a:xfrm rot="0">
            <a:off x="4191000" y="6045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18150282" name="Frame"/>
          <p:cNvSpPr>
            <a:spLocks noGrp="1"/>
          </p:cNvSpPr>
          <p:nvPr/>
        </p:nvSpPr>
        <p:spPr>
          <a:xfrm>
            <a:off x="60325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7567832" name="Text">
    </p:cNvPr>
          <p:cNvSpPr>
            <a:spLocks noGrp="1"/>
          </p:cNvSpPr>
          <p:nvPr/>
        </p:nvSpPr>
        <p:spPr>
          <a:xfrm rot="0">
            <a:off x="6032500" y="6045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07812442" name="Frame"/>
          <p:cNvSpPr>
            <a:spLocks noGrp="1"/>
          </p:cNvSpPr>
          <p:nvPr/>
        </p:nvSpPr>
        <p:spPr>
          <a:xfrm>
            <a:off x="25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67494816" name="Text">
    </p:cNvPr>
          <p:cNvSpPr>
            <a:spLocks noGrp="1"/>
          </p:cNvSpPr>
          <p:nvPr/>
        </p:nvSpPr>
        <p:spPr>
          <a:xfrm rot="0">
            <a:off x="381000" y="6375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75736398" name="Frame"/>
          <p:cNvSpPr>
            <a:spLocks noGrp="1"/>
          </p:cNvSpPr>
          <p:nvPr/>
        </p:nvSpPr>
        <p:spPr>
          <a:xfrm>
            <a:off x="152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59749664" name="Text">
    </p:cNvPr>
          <p:cNvSpPr>
            <a:spLocks noGrp="1"/>
          </p:cNvSpPr>
          <p:nvPr/>
        </p:nvSpPr>
        <p:spPr>
          <a:xfrm rot="0">
            <a:off x="165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04138124" name="Frame"/>
          <p:cNvSpPr>
            <a:spLocks noGrp="1"/>
          </p:cNvSpPr>
          <p:nvPr/>
        </p:nvSpPr>
        <p:spPr>
          <a:xfrm>
            <a:off x="279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83582792" name="Text">
    </p:cNvPr>
          <p:cNvSpPr>
            <a:spLocks noGrp="1"/>
          </p:cNvSpPr>
          <p:nvPr/>
        </p:nvSpPr>
        <p:spPr>
          <a:xfrm rot="0">
            <a:off x="292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41756340" name="Frame"/>
          <p:cNvSpPr>
            <a:spLocks noGrp="1"/>
          </p:cNvSpPr>
          <p:nvPr/>
        </p:nvSpPr>
        <p:spPr>
          <a:xfrm>
            <a:off x="4064000" y="6375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5481876" name="Text">
    </p:cNvPr>
          <p:cNvSpPr>
            <a:spLocks noGrp="1"/>
          </p:cNvSpPr>
          <p:nvPr/>
        </p:nvSpPr>
        <p:spPr>
          <a:xfrm rot="0">
            <a:off x="4191000" y="6375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61386756" name="Frame"/>
          <p:cNvSpPr>
            <a:spLocks noGrp="1"/>
          </p:cNvSpPr>
          <p:nvPr/>
        </p:nvSpPr>
        <p:spPr>
          <a:xfrm>
            <a:off x="60325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56713549" name="Text">
    </p:cNvPr>
          <p:cNvSpPr>
            <a:spLocks noGrp="1"/>
          </p:cNvSpPr>
          <p:nvPr/>
        </p:nvSpPr>
        <p:spPr>
          <a:xfrm rot="0">
            <a:off x="6032500" y="6375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36115034" name="Frame"/>
          <p:cNvSpPr>
            <a:spLocks noGrp="1"/>
          </p:cNvSpPr>
          <p:nvPr/>
        </p:nvSpPr>
        <p:spPr>
          <a:xfrm>
            <a:off x="25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39346282" name="Text">
    </p:cNvPr>
          <p:cNvSpPr>
            <a:spLocks noGrp="1"/>
          </p:cNvSpPr>
          <p:nvPr/>
        </p:nvSpPr>
        <p:spPr>
          <a:xfrm rot="0">
            <a:off x="381000" y="6705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17069678" name="Frame"/>
          <p:cNvSpPr>
            <a:spLocks noGrp="1"/>
          </p:cNvSpPr>
          <p:nvPr/>
        </p:nvSpPr>
        <p:spPr>
          <a:xfrm>
            <a:off x="152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5598829" name="Text">
    </p:cNvPr>
          <p:cNvSpPr>
            <a:spLocks noGrp="1"/>
          </p:cNvSpPr>
          <p:nvPr/>
        </p:nvSpPr>
        <p:spPr>
          <a:xfrm rot="0">
            <a:off x="165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02551983" name="Frame"/>
          <p:cNvSpPr>
            <a:spLocks noGrp="1"/>
          </p:cNvSpPr>
          <p:nvPr/>
        </p:nvSpPr>
        <p:spPr>
          <a:xfrm>
            <a:off x="279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3706477" name="Text">
    </p:cNvPr>
          <p:cNvSpPr>
            <a:spLocks noGrp="1"/>
          </p:cNvSpPr>
          <p:nvPr/>
        </p:nvSpPr>
        <p:spPr>
          <a:xfrm rot="0">
            <a:off x="292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452431415" name="Frame"/>
          <p:cNvSpPr>
            <a:spLocks noGrp="1"/>
          </p:cNvSpPr>
          <p:nvPr/>
        </p:nvSpPr>
        <p:spPr>
          <a:xfrm>
            <a:off x="4064000" y="6705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48134743" name="Text">
    </p:cNvPr>
          <p:cNvSpPr>
            <a:spLocks noGrp="1"/>
          </p:cNvSpPr>
          <p:nvPr/>
        </p:nvSpPr>
        <p:spPr>
          <a:xfrm rot="0">
            <a:off x="4191000" y="6705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106959639" name="Frame"/>
          <p:cNvSpPr>
            <a:spLocks noGrp="1"/>
          </p:cNvSpPr>
          <p:nvPr/>
        </p:nvSpPr>
        <p:spPr>
          <a:xfrm>
            <a:off x="60325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44507531" name="Text">
    </p:cNvPr>
          <p:cNvSpPr>
            <a:spLocks noGrp="1"/>
          </p:cNvSpPr>
          <p:nvPr/>
        </p:nvSpPr>
        <p:spPr>
          <a:xfrm rot="0">
            <a:off x="6032500" y="6705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49964811" name="Frame"/>
          <p:cNvSpPr>
            <a:spLocks noGrp="1"/>
          </p:cNvSpPr>
          <p:nvPr/>
        </p:nvSpPr>
        <p:spPr>
          <a:xfrm>
            <a:off x="25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32065032" name="Text">
    </p:cNvPr>
          <p:cNvSpPr>
            <a:spLocks noGrp="1"/>
          </p:cNvSpPr>
          <p:nvPr/>
        </p:nvSpPr>
        <p:spPr>
          <a:xfrm rot="0">
            <a:off x="381000" y="7035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36085369" name="Frame"/>
          <p:cNvSpPr>
            <a:spLocks noGrp="1"/>
          </p:cNvSpPr>
          <p:nvPr/>
        </p:nvSpPr>
        <p:spPr>
          <a:xfrm>
            <a:off x="152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04641164" name="Text">
    </p:cNvPr>
          <p:cNvSpPr>
            <a:spLocks noGrp="1"/>
          </p:cNvSpPr>
          <p:nvPr/>
        </p:nvSpPr>
        <p:spPr>
          <a:xfrm rot="0">
            <a:off x="165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17463959" name="Frame"/>
          <p:cNvSpPr>
            <a:spLocks noGrp="1"/>
          </p:cNvSpPr>
          <p:nvPr/>
        </p:nvSpPr>
        <p:spPr>
          <a:xfrm>
            <a:off x="279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7042875" name="Text">
    </p:cNvPr>
          <p:cNvSpPr>
            <a:spLocks noGrp="1"/>
          </p:cNvSpPr>
          <p:nvPr/>
        </p:nvSpPr>
        <p:spPr>
          <a:xfrm rot="0">
            <a:off x="292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63149382" name="Frame"/>
          <p:cNvSpPr>
            <a:spLocks noGrp="1"/>
          </p:cNvSpPr>
          <p:nvPr/>
        </p:nvSpPr>
        <p:spPr>
          <a:xfrm>
            <a:off x="4064000" y="7035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55386573" name="Text">
    </p:cNvPr>
          <p:cNvSpPr>
            <a:spLocks noGrp="1"/>
          </p:cNvSpPr>
          <p:nvPr/>
        </p:nvSpPr>
        <p:spPr>
          <a:xfrm rot="0">
            <a:off x="4191000" y="7035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42489018" name="Frame"/>
          <p:cNvSpPr>
            <a:spLocks noGrp="1"/>
          </p:cNvSpPr>
          <p:nvPr/>
        </p:nvSpPr>
        <p:spPr>
          <a:xfrm>
            <a:off x="60325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62965669" name="Text">
    </p:cNvPr>
          <p:cNvSpPr>
            <a:spLocks noGrp="1"/>
          </p:cNvSpPr>
          <p:nvPr/>
        </p:nvSpPr>
        <p:spPr>
          <a:xfrm rot="0">
            <a:off x="6032500" y="7035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03879268" name="Frame"/>
          <p:cNvSpPr>
            <a:spLocks noGrp="1"/>
          </p:cNvSpPr>
          <p:nvPr/>
        </p:nvSpPr>
        <p:spPr>
          <a:xfrm>
            <a:off x="25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94923568" name="Text">
    </p:cNvPr>
          <p:cNvSpPr>
            <a:spLocks noGrp="1"/>
          </p:cNvSpPr>
          <p:nvPr/>
        </p:nvSpPr>
        <p:spPr>
          <a:xfrm rot="0">
            <a:off x="381000" y="7366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88048274" name="Frame"/>
          <p:cNvSpPr>
            <a:spLocks noGrp="1"/>
          </p:cNvSpPr>
          <p:nvPr/>
        </p:nvSpPr>
        <p:spPr>
          <a:xfrm>
            <a:off x="152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27683290" name="Text">
    </p:cNvPr>
          <p:cNvSpPr>
            <a:spLocks noGrp="1"/>
          </p:cNvSpPr>
          <p:nvPr/>
        </p:nvSpPr>
        <p:spPr>
          <a:xfrm rot="0">
            <a:off x="165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85606790" name="Frame"/>
          <p:cNvSpPr>
            <a:spLocks noGrp="1"/>
          </p:cNvSpPr>
          <p:nvPr/>
        </p:nvSpPr>
        <p:spPr>
          <a:xfrm>
            <a:off x="279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94767896" name="Text">
    </p:cNvPr>
          <p:cNvSpPr>
            <a:spLocks noGrp="1"/>
          </p:cNvSpPr>
          <p:nvPr/>
        </p:nvSpPr>
        <p:spPr>
          <a:xfrm rot="0">
            <a:off x="292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12008977" name="Frame"/>
          <p:cNvSpPr>
            <a:spLocks noGrp="1"/>
          </p:cNvSpPr>
          <p:nvPr/>
        </p:nvSpPr>
        <p:spPr>
          <a:xfrm>
            <a:off x="4064000" y="7366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75459643" name="Text">
    </p:cNvPr>
          <p:cNvSpPr>
            <a:spLocks noGrp="1"/>
          </p:cNvSpPr>
          <p:nvPr/>
        </p:nvSpPr>
        <p:spPr>
          <a:xfrm rot="0">
            <a:off x="4191000" y="7366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6361866" name="Frame"/>
          <p:cNvSpPr>
            <a:spLocks noGrp="1"/>
          </p:cNvSpPr>
          <p:nvPr/>
        </p:nvSpPr>
        <p:spPr>
          <a:xfrm>
            <a:off x="60325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1783051" name="Text">
    </p:cNvPr>
          <p:cNvSpPr>
            <a:spLocks noGrp="1"/>
          </p:cNvSpPr>
          <p:nvPr/>
        </p:nvSpPr>
        <p:spPr>
          <a:xfrm rot="0">
            <a:off x="6032500" y="7366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88356675" name="Frame"/>
          <p:cNvSpPr>
            <a:spLocks noGrp="1"/>
          </p:cNvSpPr>
          <p:nvPr/>
        </p:nvSpPr>
        <p:spPr>
          <a:xfrm>
            <a:off x="25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63073672" name="Text">
    </p:cNvPr>
          <p:cNvSpPr>
            <a:spLocks noGrp="1"/>
          </p:cNvSpPr>
          <p:nvPr/>
        </p:nvSpPr>
        <p:spPr>
          <a:xfrm rot="0">
            <a:off x="381000" y="7696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06153553" name="Frame"/>
          <p:cNvSpPr>
            <a:spLocks noGrp="1"/>
          </p:cNvSpPr>
          <p:nvPr/>
        </p:nvSpPr>
        <p:spPr>
          <a:xfrm>
            <a:off x="152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95872552" name="Text">
    </p:cNvPr>
          <p:cNvSpPr>
            <a:spLocks noGrp="1"/>
          </p:cNvSpPr>
          <p:nvPr/>
        </p:nvSpPr>
        <p:spPr>
          <a:xfrm rot="0">
            <a:off x="165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73826815" name="Frame"/>
          <p:cNvSpPr>
            <a:spLocks noGrp="1"/>
          </p:cNvSpPr>
          <p:nvPr/>
        </p:nvSpPr>
        <p:spPr>
          <a:xfrm>
            <a:off x="279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53631846" name="Text">
    </p:cNvPr>
          <p:cNvSpPr>
            <a:spLocks noGrp="1"/>
          </p:cNvSpPr>
          <p:nvPr/>
        </p:nvSpPr>
        <p:spPr>
          <a:xfrm rot="0">
            <a:off x="292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20428853" name="Frame"/>
          <p:cNvSpPr>
            <a:spLocks noGrp="1"/>
          </p:cNvSpPr>
          <p:nvPr/>
        </p:nvSpPr>
        <p:spPr>
          <a:xfrm>
            <a:off x="4064000" y="7696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66156948" name="Text">
    </p:cNvPr>
          <p:cNvSpPr>
            <a:spLocks noGrp="1"/>
          </p:cNvSpPr>
          <p:nvPr/>
        </p:nvSpPr>
        <p:spPr>
          <a:xfrm rot="0">
            <a:off x="4191000" y="7696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36395359" name="Frame"/>
          <p:cNvSpPr>
            <a:spLocks noGrp="1"/>
          </p:cNvSpPr>
          <p:nvPr/>
        </p:nvSpPr>
        <p:spPr>
          <a:xfrm>
            <a:off x="60325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95569301" name="Text">
    </p:cNvPr>
          <p:cNvSpPr>
            <a:spLocks noGrp="1"/>
          </p:cNvSpPr>
          <p:nvPr/>
        </p:nvSpPr>
        <p:spPr>
          <a:xfrm rot="0">
            <a:off x="6032500" y="7696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39659498" name="Frame"/>
          <p:cNvSpPr>
            <a:spLocks noGrp="1"/>
          </p:cNvSpPr>
          <p:nvPr/>
        </p:nvSpPr>
        <p:spPr>
          <a:xfrm>
            <a:off x="25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69810575" name="Text">
    </p:cNvPr>
          <p:cNvSpPr>
            <a:spLocks noGrp="1"/>
          </p:cNvSpPr>
          <p:nvPr/>
        </p:nvSpPr>
        <p:spPr>
          <a:xfrm rot="0">
            <a:off x="381000" y="8026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89350700" name="Frame"/>
          <p:cNvSpPr>
            <a:spLocks noGrp="1"/>
          </p:cNvSpPr>
          <p:nvPr/>
        </p:nvSpPr>
        <p:spPr>
          <a:xfrm>
            <a:off x="152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72366268" name="Text">
    </p:cNvPr>
          <p:cNvSpPr>
            <a:spLocks noGrp="1"/>
          </p:cNvSpPr>
          <p:nvPr/>
        </p:nvSpPr>
        <p:spPr>
          <a:xfrm rot="0">
            <a:off x="165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96552978" name="Frame"/>
          <p:cNvSpPr>
            <a:spLocks noGrp="1"/>
          </p:cNvSpPr>
          <p:nvPr/>
        </p:nvSpPr>
        <p:spPr>
          <a:xfrm>
            <a:off x="279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14565258" name="Text">
    </p:cNvPr>
          <p:cNvSpPr>
            <a:spLocks noGrp="1"/>
          </p:cNvSpPr>
          <p:nvPr/>
        </p:nvSpPr>
        <p:spPr>
          <a:xfrm rot="0">
            <a:off x="292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55013820" name="Frame"/>
          <p:cNvSpPr>
            <a:spLocks noGrp="1"/>
          </p:cNvSpPr>
          <p:nvPr/>
        </p:nvSpPr>
        <p:spPr>
          <a:xfrm>
            <a:off x="4064000" y="8026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73640666" name="Text">
    </p:cNvPr>
          <p:cNvSpPr>
            <a:spLocks noGrp="1"/>
          </p:cNvSpPr>
          <p:nvPr/>
        </p:nvSpPr>
        <p:spPr>
          <a:xfrm rot="0">
            <a:off x="4191000" y="8026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99296406" name="Frame"/>
          <p:cNvSpPr>
            <a:spLocks noGrp="1"/>
          </p:cNvSpPr>
          <p:nvPr/>
        </p:nvSpPr>
        <p:spPr>
          <a:xfrm>
            <a:off x="60325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99085946" name="Text">
    </p:cNvPr>
          <p:cNvSpPr>
            <a:spLocks noGrp="1"/>
          </p:cNvSpPr>
          <p:nvPr/>
        </p:nvSpPr>
        <p:spPr>
          <a:xfrm rot="0">
            <a:off x="6032500" y="8026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78688038" name="Frame"/>
          <p:cNvSpPr>
            <a:spLocks noGrp="1"/>
          </p:cNvSpPr>
          <p:nvPr/>
        </p:nvSpPr>
        <p:spPr>
          <a:xfrm>
            <a:off x="25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2828967" name="Text">
    </p:cNvPr>
          <p:cNvSpPr>
            <a:spLocks noGrp="1"/>
          </p:cNvSpPr>
          <p:nvPr/>
        </p:nvSpPr>
        <p:spPr>
          <a:xfrm rot="0">
            <a:off x="381000" y="8356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07178960" name="Frame"/>
          <p:cNvSpPr>
            <a:spLocks noGrp="1"/>
          </p:cNvSpPr>
          <p:nvPr/>
        </p:nvSpPr>
        <p:spPr>
          <a:xfrm>
            <a:off x="152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66132982" name="Text">
    </p:cNvPr>
          <p:cNvSpPr>
            <a:spLocks noGrp="1"/>
          </p:cNvSpPr>
          <p:nvPr/>
        </p:nvSpPr>
        <p:spPr>
          <a:xfrm rot="0">
            <a:off x="165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52384342" name="Frame"/>
          <p:cNvSpPr>
            <a:spLocks noGrp="1"/>
          </p:cNvSpPr>
          <p:nvPr/>
        </p:nvSpPr>
        <p:spPr>
          <a:xfrm>
            <a:off x="279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55012071" name="Text">
    </p:cNvPr>
          <p:cNvSpPr>
            <a:spLocks noGrp="1"/>
          </p:cNvSpPr>
          <p:nvPr/>
        </p:nvSpPr>
        <p:spPr>
          <a:xfrm rot="0">
            <a:off x="292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70190328" name="Frame"/>
          <p:cNvSpPr>
            <a:spLocks noGrp="1"/>
          </p:cNvSpPr>
          <p:nvPr/>
        </p:nvSpPr>
        <p:spPr>
          <a:xfrm>
            <a:off x="4064000" y="8356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13570947" name="Text">
    </p:cNvPr>
          <p:cNvSpPr>
            <a:spLocks noGrp="1"/>
          </p:cNvSpPr>
          <p:nvPr/>
        </p:nvSpPr>
        <p:spPr>
          <a:xfrm rot="0">
            <a:off x="4191000" y="8356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24788147" name="Frame"/>
          <p:cNvSpPr>
            <a:spLocks noGrp="1"/>
          </p:cNvSpPr>
          <p:nvPr/>
        </p:nvSpPr>
        <p:spPr>
          <a:xfrm>
            <a:off x="60325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07565575" name="Text">
    </p:cNvPr>
          <p:cNvSpPr>
            <a:spLocks noGrp="1"/>
          </p:cNvSpPr>
          <p:nvPr/>
        </p:nvSpPr>
        <p:spPr>
          <a:xfrm rot="0">
            <a:off x="6032500" y="8356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93381154" name="Frame"/>
          <p:cNvSpPr>
            <a:spLocks noGrp="1"/>
          </p:cNvSpPr>
          <p:nvPr/>
        </p:nvSpPr>
        <p:spPr>
          <a:xfrm>
            <a:off x="25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74655923" name="Text">
    </p:cNvPr>
          <p:cNvSpPr>
            <a:spLocks noGrp="1"/>
          </p:cNvSpPr>
          <p:nvPr/>
        </p:nvSpPr>
        <p:spPr>
          <a:xfrm rot="0">
            <a:off x="381000" y="8686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79326995" name="Frame"/>
          <p:cNvSpPr>
            <a:spLocks noGrp="1"/>
          </p:cNvSpPr>
          <p:nvPr/>
        </p:nvSpPr>
        <p:spPr>
          <a:xfrm>
            <a:off x="152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19414024" name="Text">
    </p:cNvPr>
          <p:cNvSpPr>
            <a:spLocks noGrp="1"/>
          </p:cNvSpPr>
          <p:nvPr/>
        </p:nvSpPr>
        <p:spPr>
          <a:xfrm rot="0">
            <a:off x="165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82329923" name="Frame"/>
          <p:cNvSpPr>
            <a:spLocks noGrp="1"/>
          </p:cNvSpPr>
          <p:nvPr/>
        </p:nvSpPr>
        <p:spPr>
          <a:xfrm>
            <a:off x="279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66786645" name="Text">
    </p:cNvPr>
          <p:cNvSpPr>
            <a:spLocks noGrp="1"/>
          </p:cNvSpPr>
          <p:nvPr/>
        </p:nvSpPr>
        <p:spPr>
          <a:xfrm rot="0">
            <a:off x="292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91026870" name="Frame"/>
          <p:cNvSpPr>
            <a:spLocks noGrp="1"/>
          </p:cNvSpPr>
          <p:nvPr/>
        </p:nvSpPr>
        <p:spPr>
          <a:xfrm>
            <a:off x="4064000" y="8686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60847964" name="Text">
    </p:cNvPr>
          <p:cNvSpPr>
            <a:spLocks noGrp="1"/>
          </p:cNvSpPr>
          <p:nvPr/>
        </p:nvSpPr>
        <p:spPr>
          <a:xfrm rot="0">
            <a:off x="4191000" y="8686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44770378" name="Frame"/>
          <p:cNvSpPr>
            <a:spLocks noGrp="1"/>
          </p:cNvSpPr>
          <p:nvPr/>
        </p:nvSpPr>
        <p:spPr>
          <a:xfrm>
            <a:off x="60325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00208435" name="Text">
    </p:cNvPr>
          <p:cNvSpPr>
            <a:spLocks noGrp="1"/>
          </p:cNvSpPr>
          <p:nvPr/>
        </p:nvSpPr>
        <p:spPr>
          <a:xfrm rot="0">
            <a:off x="6032500" y="8686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16282692" name="Frame"/>
          <p:cNvSpPr>
            <a:spLocks noGrp="1"/>
          </p:cNvSpPr>
          <p:nvPr/>
        </p:nvSpPr>
        <p:spPr>
          <a:xfrm>
            <a:off x="25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19819355" name="Text">
    </p:cNvPr>
          <p:cNvSpPr>
            <a:spLocks noGrp="1"/>
          </p:cNvSpPr>
          <p:nvPr/>
        </p:nvSpPr>
        <p:spPr>
          <a:xfrm rot="0">
            <a:off x="381000" y="9017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41985795" name="Frame"/>
          <p:cNvSpPr>
            <a:spLocks noGrp="1"/>
          </p:cNvSpPr>
          <p:nvPr/>
        </p:nvSpPr>
        <p:spPr>
          <a:xfrm>
            <a:off x="152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99793403" name="Text">
    </p:cNvPr>
          <p:cNvSpPr>
            <a:spLocks noGrp="1"/>
          </p:cNvSpPr>
          <p:nvPr/>
        </p:nvSpPr>
        <p:spPr>
          <a:xfrm rot="0">
            <a:off x="165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31630701" name="Frame"/>
          <p:cNvSpPr>
            <a:spLocks noGrp="1"/>
          </p:cNvSpPr>
          <p:nvPr/>
        </p:nvSpPr>
        <p:spPr>
          <a:xfrm>
            <a:off x="279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6441699" name="Text">
    </p:cNvPr>
          <p:cNvSpPr>
            <a:spLocks noGrp="1"/>
          </p:cNvSpPr>
          <p:nvPr/>
        </p:nvSpPr>
        <p:spPr>
          <a:xfrm rot="0">
            <a:off x="292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36956953" name="Frame"/>
          <p:cNvSpPr>
            <a:spLocks noGrp="1"/>
          </p:cNvSpPr>
          <p:nvPr/>
        </p:nvSpPr>
        <p:spPr>
          <a:xfrm>
            <a:off x="4064000" y="9017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84267224" name="Text">
    </p:cNvPr>
          <p:cNvSpPr>
            <a:spLocks noGrp="1"/>
          </p:cNvSpPr>
          <p:nvPr/>
        </p:nvSpPr>
        <p:spPr>
          <a:xfrm rot="0">
            <a:off x="4191000" y="9017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52510665" name="Frame"/>
          <p:cNvSpPr>
            <a:spLocks noGrp="1"/>
          </p:cNvSpPr>
          <p:nvPr/>
        </p:nvSpPr>
        <p:spPr>
          <a:xfrm>
            <a:off x="60325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10361023" name="Text">
    </p:cNvPr>
          <p:cNvSpPr>
            <a:spLocks noGrp="1"/>
          </p:cNvSpPr>
          <p:nvPr/>
        </p:nvSpPr>
        <p:spPr>
          <a:xfrm rot="0">
            <a:off x="6032500" y="9017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42864344" name="Frame"/>
          <p:cNvSpPr>
            <a:spLocks noGrp="1"/>
          </p:cNvSpPr>
          <p:nvPr/>
        </p:nvSpPr>
        <p:spPr>
          <a:xfrm>
            <a:off x="25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08751193" name="Text">
    </p:cNvPr>
          <p:cNvSpPr>
            <a:spLocks noGrp="1"/>
          </p:cNvSpPr>
          <p:nvPr/>
        </p:nvSpPr>
        <p:spPr>
          <a:xfrm rot="0">
            <a:off x="381000" y="9347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39575645" name="Frame"/>
          <p:cNvSpPr>
            <a:spLocks noGrp="1"/>
          </p:cNvSpPr>
          <p:nvPr/>
        </p:nvSpPr>
        <p:spPr>
          <a:xfrm>
            <a:off x="152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46452352" name="Text">
    </p:cNvPr>
          <p:cNvSpPr>
            <a:spLocks noGrp="1"/>
          </p:cNvSpPr>
          <p:nvPr/>
        </p:nvSpPr>
        <p:spPr>
          <a:xfrm rot="0">
            <a:off x="165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29627129" name="Frame"/>
          <p:cNvSpPr>
            <a:spLocks noGrp="1"/>
          </p:cNvSpPr>
          <p:nvPr/>
        </p:nvSpPr>
        <p:spPr>
          <a:xfrm>
            <a:off x="279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96621151" name="Text">
    </p:cNvPr>
          <p:cNvSpPr>
            <a:spLocks noGrp="1"/>
          </p:cNvSpPr>
          <p:nvPr/>
        </p:nvSpPr>
        <p:spPr>
          <a:xfrm rot="0">
            <a:off x="292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18334273" name="Frame"/>
          <p:cNvSpPr>
            <a:spLocks noGrp="1"/>
          </p:cNvSpPr>
          <p:nvPr/>
        </p:nvSpPr>
        <p:spPr>
          <a:xfrm>
            <a:off x="4064000" y="9347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94429742" name="Text">
    </p:cNvPr>
          <p:cNvSpPr>
            <a:spLocks noGrp="1"/>
          </p:cNvSpPr>
          <p:nvPr/>
        </p:nvSpPr>
        <p:spPr>
          <a:xfrm rot="0">
            <a:off x="4191000" y="9347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73335733" name="Frame"/>
          <p:cNvSpPr>
            <a:spLocks noGrp="1"/>
          </p:cNvSpPr>
          <p:nvPr/>
        </p:nvSpPr>
        <p:spPr>
          <a:xfrm>
            <a:off x="60325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88750776" name="Text">
    </p:cNvPr>
          <p:cNvSpPr>
            <a:spLocks noGrp="1"/>
          </p:cNvSpPr>
          <p:nvPr/>
        </p:nvSpPr>
        <p:spPr>
          <a:xfrm rot="0">
            <a:off x="6032500" y="9347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07755460" name="Frame"/>
          <p:cNvSpPr>
            <a:spLocks noGrp="1"/>
          </p:cNvSpPr>
          <p:nvPr/>
        </p:nvSpPr>
        <p:spPr>
          <a:xfrm>
            <a:off x="25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40605548" name="Text">
    </p:cNvPr>
          <p:cNvSpPr>
            <a:spLocks noGrp="1"/>
          </p:cNvSpPr>
          <p:nvPr/>
        </p:nvSpPr>
        <p:spPr>
          <a:xfrm rot="0">
            <a:off x="381000" y="9677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29214165" name="Frame"/>
          <p:cNvSpPr>
            <a:spLocks noGrp="1"/>
          </p:cNvSpPr>
          <p:nvPr/>
        </p:nvSpPr>
        <p:spPr>
          <a:xfrm>
            <a:off x="152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77738191" name="Text">
    </p:cNvPr>
          <p:cNvSpPr>
            <a:spLocks noGrp="1"/>
          </p:cNvSpPr>
          <p:nvPr/>
        </p:nvSpPr>
        <p:spPr>
          <a:xfrm rot="0">
            <a:off x="165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37078195" name="Frame"/>
          <p:cNvSpPr>
            <a:spLocks noGrp="1"/>
          </p:cNvSpPr>
          <p:nvPr/>
        </p:nvSpPr>
        <p:spPr>
          <a:xfrm>
            <a:off x="279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39721548" name="Text">
    </p:cNvPr>
          <p:cNvSpPr>
            <a:spLocks noGrp="1"/>
          </p:cNvSpPr>
          <p:nvPr/>
        </p:nvSpPr>
        <p:spPr>
          <a:xfrm rot="0">
            <a:off x="292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76070699" name="Frame"/>
          <p:cNvSpPr>
            <a:spLocks noGrp="1"/>
          </p:cNvSpPr>
          <p:nvPr/>
        </p:nvSpPr>
        <p:spPr>
          <a:xfrm>
            <a:off x="4064000" y="9677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40847151" name="Text">
    </p:cNvPr>
          <p:cNvSpPr>
            <a:spLocks noGrp="1"/>
          </p:cNvSpPr>
          <p:nvPr/>
        </p:nvSpPr>
        <p:spPr>
          <a:xfrm rot="0">
            <a:off x="4191000" y="9677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0256054" name="Frame"/>
          <p:cNvSpPr>
            <a:spLocks noGrp="1"/>
          </p:cNvSpPr>
          <p:nvPr/>
        </p:nvSpPr>
        <p:spPr>
          <a:xfrm>
            <a:off x="60325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7764550" name="Text">
    </p:cNvPr>
          <p:cNvSpPr>
            <a:spLocks noGrp="1"/>
          </p:cNvSpPr>
          <p:nvPr/>
        </p:nvSpPr>
        <p:spPr>
          <a:xfrm rot="0">
            <a:off x="6032500" y="9677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47192530" name="Frame"/>
          <p:cNvSpPr>
            <a:spLocks noGrp="1"/>
          </p:cNvSpPr>
          <p:nvPr/>
        </p:nvSpPr>
        <p:spPr>
          <a:xfrm>
            <a:off x="25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51033109" name="Text">
    </p:cNvPr>
          <p:cNvSpPr>
            <a:spLocks noGrp="1"/>
          </p:cNvSpPr>
          <p:nvPr/>
        </p:nvSpPr>
        <p:spPr>
          <a:xfrm rot="0">
            <a:off x="38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674359218" name="Frame"/>
          <p:cNvSpPr>
            <a:spLocks noGrp="1"/>
          </p:cNvSpPr>
          <p:nvPr/>
        </p:nvSpPr>
        <p:spPr>
          <a:xfrm>
            <a:off x="152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91875154" name="Text">
    </p:cNvPr>
          <p:cNvSpPr>
            <a:spLocks noGrp="1"/>
          </p:cNvSpPr>
          <p:nvPr/>
        </p:nvSpPr>
        <p:spPr>
          <a:xfrm rot="0">
            <a:off x="165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461803248" name="Frame"/>
          <p:cNvSpPr>
            <a:spLocks noGrp="1"/>
          </p:cNvSpPr>
          <p:nvPr/>
        </p:nvSpPr>
        <p:spPr>
          <a:xfrm>
            <a:off x="279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71531781" name="Text">
    </p:cNvPr>
          <p:cNvSpPr>
            <a:spLocks noGrp="1"/>
          </p:cNvSpPr>
          <p:nvPr/>
        </p:nvSpPr>
        <p:spPr>
          <a:xfrm rot="0">
            <a:off x="292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384322963" name="Frame"/>
          <p:cNvSpPr>
            <a:spLocks noGrp="1"/>
          </p:cNvSpPr>
          <p:nvPr/>
        </p:nvSpPr>
        <p:spPr>
          <a:xfrm>
            <a:off x="4064000" y="10007600"/>
            <a:ext cx="19685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12726821" name="Text">
    </p:cNvPr>
          <p:cNvSpPr>
            <a:spLocks noGrp="1"/>
          </p:cNvSpPr>
          <p:nvPr/>
        </p:nvSpPr>
        <p:spPr>
          <a:xfrm rot="0">
            <a:off x="4191000" y="10007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94745492" name="Frame"/>
          <p:cNvSpPr>
            <a:spLocks noGrp="1"/>
          </p:cNvSpPr>
          <p:nvPr/>
        </p:nvSpPr>
        <p:spPr>
          <a:xfrm>
            <a:off x="60325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22122802" name="Text">
    </p:cNvPr>
          <p:cNvSpPr>
            <a:spLocks noGrp="1"/>
          </p:cNvSpPr>
          <p:nvPr/>
        </p:nvSpPr>
        <p:spPr>
          <a:xfrm rot="0">
            <a:off x="60325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455655" name="Frame"/>
          <p:cNvSpPr>
            <a:spLocks noGrp="1"/>
          </p:cNvSpPr>
          <p:nvPr/>
        </p:nvSpPr>
        <p:spPr>
          <a:xfrm>
            <a:off x="254000" y="381000"/>
            <a:ext cx="7048500" cy="9817100"/>
          </a:xfrm>
          <a:prstGeom prst="rect">
            <a:avLst/>
          </a:prstGeom>
          <a:ln w="12700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17002426" name="Frame"/>
          <p:cNvSpPr>
            <a:spLocks noGrp="1"/>
          </p:cNvSpPr>
          <p:nvPr/>
        </p:nvSpPr>
        <p:spPr>
          <a:xfrm>
            <a:off x="25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12240940" name="Text">
    </p:cNvPr>
          <p:cNvSpPr>
            <a:spLocks noGrp="1"/>
          </p:cNvSpPr>
          <p:nvPr/>
        </p:nvSpPr>
        <p:spPr>
          <a:xfrm rot="0">
            <a:off x="38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1</a:t>
            </a:r>
          </a:p>
        </p:txBody>
      </p:sp>
      <p:sp>
        <p:nvSpPr>
          <p:cNvPr id="1462613486" name="Frame"/>
          <p:cNvSpPr>
            <a:spLocks noGrp="1"/>
          </p:cNvSpPr>
          <p:nvPr/>
        </p:nvSpPr>
        <p:spPr>
          <a:xfrm>
            <a:off x="152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22225899" name="Text">
    </p:cNvPr>
          <p:cNvSpPr>
            <a:spLocks noGrp="1"/>
          </p:cNvSpPr>
          <p:nvPr/>
        </p:nvSpPr>
        <p:spPr>
          <a:xfrm rot="0">
            <a:off x="165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2</a:t>
            </a:r>
          </a:p>
        </p:txBody>
      </p:sp>
      <p:sp>
        <p:nvSpPr>
          <p:cNvPr id="833320357" name="Frame"/>
          <p:cNvSpPr>
            <a:spLocks noGrp="1"/>
          </p:cNvSpPr>
          <p:nvPr/>
        </p:nvSpPr>
        <p:spPr>
          <a:xfrm>
            <a:off x="279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91385604" name="Text">
    </p:cNvPr>
          <p:cNvSpPr>
            <a:spLocks noGrp="1"/>
          </p:cNvSpPr>
          <p:nvPr/>
        </p:nvSpPr>
        <p:spPr>
          <a:xfrm rot="0">
            <a:off x="292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3</a:t>
            </a:r>
          </a:p>
        </p:txBody>
      </p:sp>
      <p:sp>
        <p:nvSpPr>
          <p:cNvPr id="770463685" name="Frame"/>
          <p:cNvSpPr>
            <a:spLocks noGrp="1"/>
          </p:cNvSpPr>
          <p:nvPr/>
        </p:nvSpPr>
        <p:spPr>
          <a:xfrm>
            <a:off x="4064000" y="381000"/>
            <a:ext cx="3238500" cy="1905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35482311" name="Text">
    </p:cNvPr>
          <p:cNvSpPr>
            <a:spLocks noGrp="1"/>
          </p:cNvSpPr>
          <p:nvPr/>
        </p:nvSpPr>
        <p:spPr>
          <a:xfrm rot="0">
            <a:off x="4064000" y="381000"/>
            <a:ext cx="3238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837409103" name="Frame"/>
          <p:cNvSpPr>
            <a:spLocks noGrp="1"/>
          </p:cNvSpPr>
          <p:nvPr/>
        </p:nvSpPr>
        <p:spPr>
          <a:xfrm>
            <a:off x="4064000" y="571500"/>
            <a:ext cx="19685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0770500" name="Text">
    </p:cNvPr>
          <p:cNvSpPr>
            <a:spLocks noGrp="1"/>
          </p:cNvSpPr>
          <p:nvPr/>
        </p:nvSpPr>
        <p:spPr>
          <a:xfrm rot="0">
            <a:off x="4191000" y="5715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4.1</a:t>
            </a:r>
          </a:p>
        </p:txBody>
      </p:sp>
      <p:sp>
        <p:nvSpPr>
          <p:cNvPr id="1233589293" name="Frame"/>
          <p:cNvSpPr>
            <a:spLocks noGrp="1"/>
          </p:cNvSpPr>
          <p:nvPr/>
        </p:nvSpPr>
        <p:spPr>
          <a:xfrm>
            <a:off x="6032500" y="571500"/>
            <a:ext cx="12700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44117371" name="Text">
    </p:cNvPr>
          <p:cNvSpPr>
            <a:spLocks noGrp="1"/>
          </p:cNvSpPr>
          <p:nvPr/>
        </p:nvSpPr>
        <p:spPr>
          <a:xfrm rot="0">
            <a:off x="6032500" y="5715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4.2</a:t>
            </a:r>
          </a:p>
        </p:txBody>
      </p:sp>
      <p:sp>
        <p:nvSpPr>
          <p:cNvPr id="1105683026" name="Frame"/>
          <p:cNvSpPr>
            <a:spLocks noGrp="1"/>
          </p:cNvSpPr>
          <p:nvPr/>
        </p:nvSpPr>
        <p:spPr>
          <a:xfrm>
            <a:off x="25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75399219" name="Text">
    </p:cNvPr>
          <p:cNvSpPr>
            <a:spLocks noGrp="1"/>
          </p:cNvSpPr>
          <p:nvPr/>
        </p:nvSpPr>
        <p:spPr>
          <a:xfrm rot="0">
            <a:off x="381000" y="762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31685294" name="Frame"/>
          <p:cNvSpPr>
            <a:spLocks noGrp="1"/>
          </p:cNvSpPr>
          <p:nvPr/>
        </p:nvSpPr>
        <p:spPr>
          <a:xfrm>
            <a:off x="152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743324" name="Text">
    </p:cNvPr>
          <p:cNvSpPr>
            <a:spLocks noGrp="1"/>
          </p:cNvSpPr>
          <p:nvPr/>
        </p:nvSpPr>
        <p:spPr>
          <a:xfrm rot="0">
            <a:off x="165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86260582" name="Frame"/>
          <p:cNvSpPr>
            <a:spLocks noGrp="1"/>
          </p:cNvSpPr>
          <p:nvPr/>
        </p:nvSpPr>
        <p:spPr>
          <a:xfrm>
            <a:off x="279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7159909" name="Text">
    </p:cNvPr>
          <p:cNvSpPr>
            <a:spLocks noGrp="1"/>
          </p:cNvSpPr>
          <p:nvPr/>
        </p:nvSpPr>
        <p:spPr>
          <a:xfrm rot="0">
            <a:off x="292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31229350" name="Frame"/>
          <p:cNvSpPr>
            <a:spLocks noGrp="1"/>
          </p:cNvSpPr>
          <p:nvPr/>
        </p:nvSpPr>
        <p:spPr>
          <a:xfrm>
            <a:off x="4064000" y="762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8403058" name="Text">
    </p:cNvPr>
          <p:cNvSpPr>
            <a:spLocks noGrp="1"/>
          </p:cNvSpPr>
          <p:nvPr/>
        </p:nvSpPr>
        <p:spPr>
          <a:xfrm rot="0">
            <a:off x="4191000" y="762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01225247" name="Frame"/>
          <p:cNvSpPr>
            <a:spLocks noGrp="1"/>
          </p:cNvSpPr>
          <p:nvPr/>
        </p:nvSpPr>
        <p:spPr>
          <a:xfrm>
            <a:off x="60325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5504118" name="Text">
    </p:cNvPr>
          <p:cNvSpPr>
            <a:spLocks noGrp="1"/>
          </p:cNvSpPr>
          <p:nvPr/>
        </p:nvSpPr>
        <p:spPr>
          <a:xfrm rot="0">
            <a:off x="6032500" y="762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18876102" name="Frame"/>
          <p:cNvSpPr>
            <a:spLocks noGrp="1"/>
          </p:cNvSpPr>
          <p:nvPr/>
        </p:nvSpPr>
        <p:spPr>
          <a:xfrm>
            <a:off x="25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30243635" name="Text">
    </p:cNvPr>
          <p:cNvSpPr>
            <a:spLocks noGrp="1"/>
          </p:cNvSpPr>
          <p:nvPr/>
        </p:nvSpPr>
        <p:spPr>
          <a:xfrm rot="0">
            <a:off x="381000" y="1092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58567339" name="Frame"/>
          <p:cNvSpPr>
            <a:spLocks noGrp="1"/>
          </p:cNvSpPr>
          <p:nvPr/>
        </p:nvSpPr>
        <p:spPr>
          <a:xfrm>
            <a:off x="152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9329590" name="Text">
    </p:cNvPr>
          <p:cNvSpPr>
            <a:spLocks noGrp="1"/>
          </p:cNvSpPr>
          <p:nvPr/>
        </p:nvSpPr>
        <p:spPr>
          <a:xfrm rot="0">
            <a:off x="165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98929914" name="Frame"/>
          <p:cNvSpPr>
            <a:spLocks noGrp="1"/>
          </p:cNvSpPr>
          <p:nvPr/>
        </p:nvSpPr>
        <p:spPr>
          <a:xfrm>
            <a:off x="279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70649285" name="Text">
    </p:cNvPr>
          <p:cNvSpPr>
            <a:spLocks noGrp="1"/>
          </p:cNvSpPr>
          <p:nvPr/>
        </p:nvSpPr>
        <p:spPr>
          <a:xfrm rot="0">
            <a:off x="292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73619751" name="Frame"/>
          <p:cNvSpPr>
            <a:spLocks noGrp="1"/>
          </p:cNvSpPr>
          <p:nvPr/>
        </p:nvSpPr>
        <p:spPr>
          <a:xfrm>
            <a:off x="4064000" y="1092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26737919" name="Text">
    </p:cNvPr>
          <p:cNvSpPr>
            <a:spLocks noGrp="1"/>
          </p:cNvSpPr>
          <p:nvPr/>
        </p:nvSpPr>
        <p:spPr>
          <a:xfrm rot="0">
            <a:off x="4191000" y="1092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47826848" name="Frame"/>
          <p:cNvSpPr>
            <a:spLocks noGrp="1"/>
          </p:cNvSpPr>
          <p:nvPr/>
        </p:nvSpPr>
        <p:spPr>
          <a:xfrm>
            <a:off x="60325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68052316" name="Text">
    </p:cNvPr>
          <p:cNvSpPr>
            <a:spLocks noGrp="1"/>
          </p:cNvSpPr>
          <p:nvPr/>
        </p:nvSpPr>
        <p:spPr>
          <a:xfrm rot="0">
            <a:off x="6032500" y="1092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23415723" name="Frame"/>
          <p:cNvSpPr>
            <a:spLocks noGrp="1"/>
          </p:cNvSpPr>
          <p:nvPr/>
        </p:nvSpPr>
        <p:spPr>
          <a:xfrm>
            <a:off x="25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29898017" name="Text">
    </p:cNvPr>
          <p:cNvSpPr>
            <a:spLocks noGrp="1"/>
          </p:cNvSpPr>
          <p:nvPr/>
        </p:nvSpPr>
        <p:spPr>
          <a:xfrm rot="0">
            <a:off x="381000" y="1422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68911273" name="Frame"/>
          <p:cNvSpPr>
            <a:spLocks noGrp="1"/>
          </p:cNvSpPr>
          <p:nvPr/>
        </p:nvSpPr>
        <p:spPr>
          <a:xfrm>
            <a:off x="152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28481110" name="Text">
    </p:cNvPr>
          <p:cNvSpPr>
            <a:spLocks noGrp="1"/>
          </p:cNvSpPr>
          <p:nvPr/>
        </p:nvSpPr>
        <p:spPr>
          <a:xfrm rot="0">
            <a:off x="165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12290769" name="Frame"/>
          <p:cNvSpPr>
            <a:spLocks noGrp="1"/>
          </p:cNvSpPr>
          <p:nvPr/>
        </p:nvSpPr>
        <p:spPr>
          <a:xfrm>
            <a:off x="279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62769430" name="Text">
    </p:cNvPr>
          <p:cNvSpPr>
            <a:spLocks noGrp="1"/>
          </p:cNvSpPr>
          <p:nvPr/>
        </p:nvSpPr>
        <p:spPr>
          <a:xfrm rot="0">
            <a:off x="292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30710652" name="Frame"/>
          <p:cNvSpPr>
            <a:spLocks noGrp="1"/>
          </p:cNvSpPr>
          <p:nvPr/>
        </p:nvSpPr>
        <p:spPr>
          <a:xfrm>
            <a:off x="4064000" y="1422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33096840" name="Text">
    </p:cNvPr>
          <p:cNvSpPr>
            <a:spLocks noGrp="1"/>
          </p:cNvSpPr>
          <p:nvPr/>
        </p:nvSpPr>
        <p:spPr>
          <a:xfrm rot="0">
            <a:off x="4191000" y="1422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79893341" name="Frame"/>
          <p:cNvSpPr>
            <a:spLocks noGrp="1"/>
          </p:cNvSpPr>
          <p:nvPr/>
        </p:nvSpPr>
        <p:spPr>
          <a:xfrm>
            <a:off x="60325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15989129" name="Text">
    </p:cNvPr>
          <p:cNvSpPr>
            <a:spLocks noGrp="1"/>
          </p:cNvSpPr>
          <p:nvPr/>
        </p:nvSpPr>
        <p:spPr>
          <a:xfrm rot="0">
            <a:off x="6032500" y="1422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86590973" name="Frame"/>
          <p:cNvSpPr>
            <a:spLocks noGrp="1"/>
          </p:cNvSpPr>
          <p:nvPr/>
        </p:nvSpPr>
        <p:spPr>
          <a:xfrm>
            <a:off x="25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3037428" name="Text">
    </p:cNvPr>
          <p:cNvSpPr>
            <a:spLocks noGrp="1"/>
          </p:cNvSpPr>
          <p:nvPr/>
        </p:nvSpPr>
        <p:spPr>
          <a:xfrm rot="0">
            <a:off x="381000" y="1752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36800365" name="Frame"/>
          <p:cNvSpPr>
            <a:spLocks noGrp="1"/>
          </p:cNvSpPr>
          <p:nvPr/>
        </p:nvSpPr>
        <p:spPr>
          <a:xfrm>
            <a:off x="152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46001524" name="Text">
    </p:cNvPr>
          <p:cNvSpPr>
            <a:spLocks noGrp="1"/>
          </p:cNvSpPr>
          <p:nvPr/>
        </p:nvSpPr>
        <p:spPr>
          <a:xfrm rot="0">
            <a:off x="165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32429597" name="Frame"/>
          <p:cNvSpPr>
            <a:spLocks noGrp="1"/>
          </p:cNvSpPr>
          <p:nvPr/>
        </p:nvSpPr>
        <p:spPr>
          <a:xfrm>
            <a:off x="279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06645384" name="Text">
    </p:cNvPr>
          <p:cNvSpPr>
            <a:spLocks noGrp="1"/>
          </p:cNvSpPr>
          <p:nvPr/>
        </p:nvSpPr>
        <p:spPr>
          <a:xfrm rot="0">
            <a:off x="292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26250699" name="Frame"/>
          <p:cNvSpPr>
            <a:spLocks noGrp="1"/>
          </p:cNvSpPr>
          <p:nvPr/>
        </p:nvSpPr>
        <p:spPr>
          <a:xfrm>
            <a:off x="4064000" y="1752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41359276" name="Text">
    </p:cNvPr>
          <p:cNvSpPr>
            <a:spLocks noGrp="1"/>
          </p:cNvSpPr>
          <p:nvPr/>
        </p:nvSpPr>
        <p:spPr>
          <a:xfrm rot="0">
            <a:off x="4191000" y="1752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33454027" name="Frame"/>
          <p:cNvSpPr>
            <a:spLocks noGrp="1"/>
          </p:cNvSpPr>
          <p:nvPr/>
        </p:nvSpPr>
        <p:spPr>
          <a:xfrm>
            <a:off x="60325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40454178" name="Text">
    </p:cNvPr>
          <p:cNvSpPr>
            <a:spLocks noGrp="1"/>
          </p:cNvSpPr>
          <p:nvPr/>
        </p:nvSpPr>
        <p:spPr>
          <a:xfrm rot="0">
            <a:off x="6032500" y="1752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66115071" name="Frame"/>
          <p:cNvSpPr>
            <a:spLocks noGrp="1"/>
          </p:cNvSpPr>
          <p:nvPr/>
        </p:nvSpPr>
        <p:spPr>
          <a:xfrm>
            <a:off x="25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32907768" name="Text">
    </p:cNvPr>
          <p:cNvSpPr>
            <a:spLocks noGrp="1"/>
          </p:cNvSpPr>
          <p:nvPr/>
        </p:nvSpPr>
        <p:spPr>
          <a:xfrm rot="0">
            <a:off x="381000" y="2082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26071184" name="Frame"/>
          <p:cNvSpPr>
            <a:spLocks noGrp="1"/>
          </p:cNvSpPr>
          <p:nvPr/>
        </p:nvSpPr>
        <p:spPr>
          <a:xfrm>
            <a:off x="152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30610244" name="Text">
    </p:cNvPr>
          <p:cNvSpPr>
            <a:spLocks noGrp="1"/>
          </p:cNvSpPr>
          <p:nvPr/>
        </p:nvSpPr>
        <p:spPr>
          <a:xfrm rot="0">
            <a:off x="165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34584974" name="Frame"/>
          <p:cNvSpPr>
            <a:spLocks noGrp="1"/>
          </p:cNvSpPr>
          <p:nvPr/>
        </p:nvSpPr>
        <p:spPr>
          <a:xfrm>
            <a:off x="279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8543128" name="Text">
    </p:cNvPr>
          <p:cNvSpPr>
            <a:spLocks noGrp="1"/>
          </p:cNvSpPr>
          <p:nvPr/>
        </p:nvSpPr>
        <p:spPr>
          <a:xfrm rot="0">
            <a:off x="292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09912859" name="Frame"/>
          <p:cNvSpPr>
            <a:spLocks noGrp="1"/>
          </p:cNvSpPr>
          <p:nvPr/>
        </p:nvSpPr>
        <p:spPr>
          <a:xfrm>
            <a:off x="4064000" y="2082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83776577" name="Text">
    </p:cNvPr>
          <p:cNvSpPr>
            <a:spLocks noGrp="1"/>
          </p:cNvSpPr>
          <p:nvPr/>
        </p:nvSpPr>
        <p:spPr>
          <a:xfrm rot="0">
            <a:off x="4191000" y="2082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59985955" name="Frame"/>
          <p:cNvSpPr>
            <a:spLocks noGrp="1"/>
          </p:cNvSpPr>
          <p:nvPr/>
        </p:nvSpPr>
        <p:spPr>
          <a:xfrm>
            <a:off x="60325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24498101" name="Text">
    </p:cNvPr>
          <p:cNvSpPr>
            <a:spLocks noGrp="1"/>
          </p:cNvSpPr>
          <p:nvPr/>
        </p:nvSpPr>
        <p:spPr>
          <a:xfrm rot="0">
            <a:off x="6032500" y="2082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31082956" name="Frame"/>
          <p:cNvSpPr>
            <a:spLocks noGrp="1"/>
          </p:cNvSpPr>
          <p:nvPr/>
        </p:nvSpPr>
        <p:spPr>
          <a:xfrm>
            <a:off x="25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41906696" name="Text">
    </p:cNvPr>
          <p:cNvSpPr>
            <a:spLocks noGrp="1"/>
          </p:cNvSpPr>
          <p:nvPr/>
        </p:nvSpPr>
        <p:spPr>
          <a:xfrm rot="0">
            <a:off x="381000" y="2413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71736714" name="Frame"/>
          <p:cNvSpPr>
            <a:spLocks noGrp="1"/>
          </p:cNvSpPr>
          <p:nvPr/>
        </p:nvSpPr>
        <p:spPr>
          <a:xfrm>
            <a:off x="152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4812917" name="Text">
    </p:cNvPr>
          <p:cNvSpPr>
            <a:spLocks noGrp="1"/>
          </p:cNvSpPr>
          <p:nvPr/>
        </p:nvSpPr>
        <p:spPr>
          <a:xfrm rot="0">
            <a:off x="165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93632090" name="Frame"/>
          <p:cNvSpPr>
            <a:spLocks noGrp="1"/>
          </p:cNvSpPr>
          <p:nvPr/>
        </p:nvSpPr>
        <p:spPr>
          <a:xfrm>
            <a:off x="279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85013891" name="Text">
    </p:cNvPr>
          <p:cNvSpPr>
            <a:spLocks noGrp="1"/>
          </p:cNvSpPr>
          <p:nvPr/>
        </p:nvSpPr>
        <p:spPr>
          <a:xfrm rot="0">
            <a:off x="292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04241764" name="Frame"/>
          <p:cNvSpPr>
            <a:spLocks noGrp="1"/>
          </p:cNvSpPr>
          <p:nvPr/>
        </p:nvSpPr>
        <p:spPr>
          <a:xfrm>
            <a:off x="4064000" y="2413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06200722" name="Text">
    </p:cNvPr>
          <p:cNvSpPr>
            <a:spLocks noGrp="1"/>
          </p:cNvSpPr>
          <p:nvPr/>
        </p:nvSpPr>
        <p:spPr>
          <a:xfrm rot="0">
            <a:off x="4191000" y="2413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71605314" name="Frame"/>
          <p:cNvSpPr>
            <a:spLocks noGrp="1"/>
          </p:cNvSpPr>
          <p:nvPr/>
        </p:nvSpPr>
        <p:spPr>
          <a:xfrm>
            <a:off x="60325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73041202" name="Text">
    </p:cNvPr>
          <p:cNvSpPr>
            <a:spLocks noGrp="1"/>
          </p:cNvSpPr>
          <p:nvPr/>
        </p:nvSpPr>
        <p:spPr>
          <a:xfrm rot="0">
            <a:off x="6032500" y="2413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65556527" name="Frame"/>
          <p:cNvSpPr>
            <a:spLocks noGrp="1"/>
          </p:cNvSpPr>
          <p:nvPr/>
        </p:nvSpPr>
        <p:spPr>
          <a:xfrm>
            <a:off x="25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0845272" name="Text">
    </p:cNvPr>
          <p:cNvSpPr>
            <a:spLocks noGrp="1"/>
          </p:cNvSpPr>
          <p:nvPr/>
        </p:nvSpPr>
        <p:spPr>
          <a:xfrm rot="0">
            <a:off x="381000" y="2743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18846264" name="Frame"/>
          <p:cNvSpPr>
            <a:spLocks noGrp="1"/>
          </p:cNvSpPr>
          <p:nvPr/>
        </p:nvSpPr>
        <p:spPr>
          <a:xfrm>
            <a:off x="152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6475256" name="Text">
    </p:cNvPr>
          <p:cNvSpPr>
            <a:spLocks noGrp="1"/>
          </p:cNvSpPr>
          <p:nvPr/>
        </p:nvSpPr>
        <p:spPr>
          <a:xfrm rot="0">
            <a:off x="165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36924719" name="Frame"/>
          <p:cNvSpPr>
            <a:spLocks noGrp="1"/>
          </p:cNvSpPr>
          <p:nvPr/>
        </p:nvSpPr>
        <p:spPr>
          <a:xfrm>
            <a:off x="279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26077729" name="Text">
    </p:cNvPr>
          <p:cNvSpPr>
            <a:spLocks noGrp="1"/>
          </p:cNvSpPr>
          <p:nvPr/>
        </p:nvSpPr>
        <p:spPr>
          <a:xfrm rot="0">
            <a:off x="292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32298219" name="Frame"/>
          <p:cNvSpPr>
            <a:spLocks noGrp="1"/>
          </p:cNvSpPr>
          <p:nvPr/>
        </p:nvSpPr>
        <p:spPr>
          <a:xfrm>
            <a:off x="4064000" y="2743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52030228" name="Text">
    </p:cNvPr>
          <p:cNvSpPr>
            <a:spLocks noGrp="1"/>
          </p:cNvSpPr>
          <p:nvPr/>
        </p:nvSpPr>
        <p:spPr>
          <a:xfrm rot="0">
            <a:off x="4191000" y="2743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98370191" name="Frame"/>
          <p:cNvSpPr>
            <a:spLocks noGrp="1"/>
          </p:cNvSpPr>
          <p:nvPr/>
        </p:nvSpPr>
        <p:spPr>
          <a:xfrm>
            <a:off x="60325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2058209" name="Text">
    </p:cNvPr>
          <p:cNvSpPr>
            <a:spLocks noGrp="1"/>
          </p:cNvSpPr>
          <p:nvPr/>
        </p:nvSpPr>
        <p:spPr>
          <a:xfrm rot="0">
            <a:off x="6032500" y="2743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63620827" name="Frame"/>
          <p:cNvSpPr>
            <a:spLocks noGrp="1"/>
          </p:cNvSpPr>
          <p:nvPr/>
        </p:nvSpPr>
        <p:spPr>
          <a:xfrm>
            <a:off x="25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74526427" name="Text">
    </p:cNvPr>
          <p:cNvSpPr>
            <a:spLocks noGrp="1"/>
          </p:cNvSpPr>
          <p:nvPr/>
        </p:nvSpPr>
        <p:spPr>
          <a:xfrm rot="0">
            <a:off x="381000" y="3073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52913476" name="Frame"/>
          <p:cNvSpPr>
            <a:spLocks noGrp="1"/>
          </p:cNvSpPr>
          <p:nvPr/>
        </p:nvSpPr>
        <p:spPr>
          <a:xfrm>
            <a:off x="152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55938753" name="Text">
    </p:cNvPr>
          <p:cNvSpPr>
            <a:spLocks noGrp="1"/>
          </p:cNvSpPr>
          <p:nvPr/>
        </p:nvSpPr>
        <p:spPr>
          <a:xfrm rot="0">
            <a:off x="165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78798370" name="Frame"/>
          <p:cNvSpPr>
            <a:spLocks noGrp="1"/>
          </p:cNvSpPr>
          <p:nvPr/>
        </p:nvSpPr>
        <p:spPr>
          <a:xfrm>
            <a:off x="279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61287281" name="Text">
    </p:cNvPr>
          <p:cNvSpPr>
            <a:spLocks noGrp="1"/>
          </p:cNvSpPr>
          <p:nvPr/>
        </p:nvSpPr>
        <p:spPr>
          <a:xfrm rot="0">
            <a:off x="292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83302020" name="Frame"/>
          <p:cNvSpPr>
            <a:spLocks noGrp="1"/>
          </p:cNvSpPr>
          <p:nvPr/>
        </p:nvSpPr>
        <p:spPr>
          <a:xfrm>
            <a:off x="4064000" y="3073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0488034" name="Text">
    </p:cNvPr>
          <p:cNvSpPr>
            <a:spLocks noGrp="1"/>
          </p:cNvSpPr>
          <p:nvPr/>
        </p:nvSpPr>
        <p:spPr>
          <a:xfrm rot="0">
            <a:off x="4191000" y="3073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61106093" name="Frame"/>
          <p:cNvSpPr>
            <a:spLocks noGrp="1"/>
          </p:cNvSpPr>
          <p:nvPr/>
        </p:nvSpPr>
        <p:spPr>
          <a:xfrm>
            <a:off x="60325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43878214" name="Text">
    </p:cNvPr>
          <p:cNvSpPr>
            <a:spLocks noGrp="1"/>
          </p:cNvSpPr>
          <p:nvPr/>
        </p:nvSpPr>
        <p:spPr>
          <a:xfrm rot="0">
            <a:off x="6032500" y="3073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5976792" name="Frame"/>
          <p:cNvSpPr>
            <a:spLocks noGrp="1"/>
          </p:cNvSpPr>
          <p:nvPr/>
        </p:nvSpPr>
        <p:spPr>
          <a:xfrm>
            <a:off x="25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11069222" name="Text">
    </p:cNvPr>
          <p:cNvSpPr>
            <a:spLocks noGrp="1"/>
          </p:cNvSpPr>
          <p:nvPr/>
        </p:nvSpPr>
        <p:spPr>
          <a:xfrm rot="0">
            <a:off x="381000" y="3403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39284878" name="Frame"/>
          <p:cNvSpPr>
            <a:spLocks noGrp="1"/>
          </p:cNvSpPr>
          <p:nvPr/>
        </p:nvSpPr>
        <p:spPr>
          <a:xfrm>
            <a:off x="152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15393160" name="Text">
    </p:cNvPr>
          <p:cNvSpPr>
            <a:spLocks noGrp="1"/>
          </p:cNvSpPr>
          <p:nvPr/>
        </p:nvSpPr>
        <p:spPr>
          <a:xfrm rot="0">
            <a:off x="165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34182230" name="Frame"/>
          <p:cNvSpPr>
            <a:spLocks noGrp="1"/>
          </p:cNvSpPr>
          <p:nvPr/>
        </p:nvSpPr>
        <p:spPr>
          <a:xfrm>
            <a:off x="279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24698358" name="Text">
    </p:cNvPr>
          <p:cNvSpPr>
            <a:spLocks noGrp="1"/>
          </p:cNvSpPr>
          <p:nvPr/>
        </p:nvSpPr>
        <p:spPr>
          <a:xfrm rot="0">
            <a:off x="292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28844261" name="Frame"/>
          <p:cNvSpPr>
            <a:spLocks noGrp="1"/>
          </p:cNvSpPr>
          <p:nvPr/>
        </p:nvSpPr>
        <p:spPr>
          <a:xfrm>
            <a:off x="4064000" y="3403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6231784" name="Text">
    </p:cNvPr>
          <p:cNvSpPr>
            <a:spLocks noGrp="1"/>
          </p:cNvSpPr>
          <p:nvPr/>
        </p:nvSpPr>
        <p:spPr>
          <a:xfrm rot="0">
            <a:off x="4191000" y="3403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81297526" name="Frame"/>
          <p:cNvSpPr>
            <a:spLocks noGrp="1"/>
          </p:cNvSpPr>
          <p:nvPr/>
        </p:nvSpPr>
        <p:spPr>
          <a:xfrm>
            <a:off x="60325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35612756" name="Text">
    </p:cNvPr>
          <p:cNvSpPr>
            <a:spLocks noGrp="1"/>
          </p:cNvSpPr>
          <p:nvPr/>
        </p:nvSpPr>
        <p:spPr>
          <a:xfrm rot="0">
            <a:off x="6032500" y="3403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29212051" name="Frame"/>
          <p:cNvSpPr>
            <a:spLocks noGrp="1"/>
          </p:cNvSpPr>
          <p:nvPr/>
        </p:nvSpPr>
        <p:spPr>
          <a:xfrm>
            <a:off x="25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05407657" name="Text">
    </p:cNvPr>
          <p:cNvSpPr>
            <a:spLocks noGrp="1"/>
          </p:cNvSpPr>
          <p:nvPr/>
        </p:nvSpPr>
        <p:spPr>
          <a:xfrm rot="0">
            <a:off x="381000" y="3733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29569088" name="Frame"/>
          <p:cNvSpPr>
            <a:spLocks noGrp="1"/>
          </p:cNvSpPr>
          <p:nvPr/>
        </p:nvSpPr>
        <p:spPr>
          <a:xfrm>
            <a:off x="152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51785359" name="Text">
    </p:cNvPr>
          <p:cNvSpPr>
            <a:spLocks noGrp="1"/>
          </p:cNvSpPr>
          <p:nvPr/>
        </p:nvSpPr>
        <p:spPr>
          <a:xfrm rot="0">
            <a:off x="165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1966686" name="Frame"/>
          <p:cNvSpPr>
            <a:spLocks noGrp="1"/>
          </p:cNvSpPr>
          <p:nvPr/>
        </p:nvSpPr>
        <p:spPr>
          <a:xfrm>
            <a:off x="279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13950703" name="Text">
    </p:cNvPr>
          <p:cNvSpPr>
            <a:spLocks noGrp="1"/>
          </p:cNvSpPr>
          <p:nvPr/>
        </p:nvSpPr>
        <p:spPr>
          <a:xfrm rot="0">
            <a:off x="292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34463844" name="Frame"/>
          <p:cNvSpPr>
            <a:spLocks noGrp="1"/>
          </p:cNvSpPr>
          <p:nvPr/>
        </p:nvSpPr>
        <p:spPr>
          <a:xfrm>
            <a:off x="4064000" y="3733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16335685" name="Text">
    </p:cNvPr>
          <p:cNvSpPr>
            <a:spLocks noGrp="1"/>
          </p:cNvSpPr>
          <p:nvPr/>
        </p:nvSpPr>
        <p:spPr>
          <a:xfrm rot="0">
            <a:off x="4191000" y="3733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02410087" name="Frame"/>
          <p:cNvSpPr>
            <a:spLocks noGrp="1"/>
          </p:cNvSpPr>
          <p:nvPr/>
        </p:nvSpPr>
        <p:spPr>
          <a:xfrm>
            <a:off x="60325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9071869" name="Text">
    </p:cNvPr>
          <p:cNvSpPr>
            <a:spLocks noGrp="1"/>
          </p:cNvSpPr>
          <p:nvPr/>
        </p:nvSpPr>
        <p:spPr>
          <a:xfrm rot="0">
            <a:off x="6032500" y="3733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8185875" name="Frame"/>
          <p:cNvSpPr>
            <a:spLocks noGrp="1"/>
          </p:cNvSpPr>
          <p:nvPr/>
        </p:nvSpPr>
        <p:spPr>
          <a:xfrm>
            <a:off x="25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5859507" name="Text">
    </p:cNvPr>
          <p:cNvSpPr>
            <a:spLocks noGrp="1"/>
          </p:cNvSpPr>
          <p:nvPr/>
        </p:nvSpPr>
        <p:spPr>
          <a:xfrm rot="0">
            <a:off x="381000" y="4064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02120831" name="Frame"/>
          <p:cNvSpPr>
            <a:spLocks noGrp="1"/>
          </p:cNvSpPr>
          <p:nvPr/>
        </p:nvSpPr>
        <p:spPr>
          <a:xfrm>
            <a:off x="152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87868536" name="Text">
    </p:cNvPr>
          <p:cNvSpPr>
            <a:spLocks noGrp="1"/>
          </p:cNvSpPr>
          <p:nvPr/>
        </p:nvSpPr>
        <p:spPr>
          <a:xfrm rot="0">
            <a:off x="165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74355136" name="Frame"/>
          <p:cNvSpPr>
            <a:spLocks noGrp="1"/>
          </p:cNvSpPr>
          <p:nvPr/>
        </p:nvSpPr>
        <p:spPr>
          <a:xfrm>
            <a:off x="279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64684191" name="Text">
    </p:cNvPr>
          <p:cNvSpPr>
            <a:spLocks noGrp="1"/>
          </p:cNvSpPr>
          <p:nvPr/>
        </p:nvSpPr>
        <p:spPr>
          <a:xfrm rot="0">
            <a:off x="292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24700168" name="Frame"/>
          <p:cNvSpPr>
            <a:spLocks noGrp="1"/>
          </p:cNvSpPr>
          <p:nvPr/>
        </p:nvSpPr>
        <p:spPr>
          <a:xfrm>
            <a:off x="4064000" y="4064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70884173" name="Text">
    </p:cNvPr>
          <p:cNvSpPr>
            <a:spLocks noGrp="1"/>
          </p:cNvSpPr>
          <p:nvPr/>
        </p:nvSpPr>
        <p:spPr>
          <a:xfrm rot="0">
            <a:off x="4191000" y="4064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70558854" name="Frame"/>
          <p:cNvSpPr>
            <a:spLocks noGrp="1"/>
          </p:cNvSpPr>
          <p:nvPr/>
        </p:nvSpPr>
        <p:spPr>
          <a:xfrm>
            <a:off x="60325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70077936" name="Text">
    </p:cNvPr>
          <p:cNvSpPr>
            <a:spLocks noGrp="1"/>
          </p:cNvSpPr>
          <p:nvPr/>
        </p:nvSpPr>
        <p:spPr>
          <a:xfrm rot="0">
            <a:off x="6032500" y="4064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40968578" name="Frame"/>
          <p:cNvSpPr>
            <a:spLocks noGrp="1"/>
          </p:cNvSpPr>
          <p:nvPr/>
        </p:nvSpPr>
        <p:spPr>
          <a:xfrm>
            <a:off x="25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04207367" name="Text">
    </p:cNvPr>
          <p:cNvSpPr>
            <a:spLocks noGrp="1"/>
          </p:cNvSpPr>
          <p:nvPr/>
        </p:nvSpPr>
        <p:spPr>
          <a:xfrm rot="0">
            <a:off x="381000" y="4394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62864612" name="Frame"/>
          <p:cNvSpPr>
            <a:spLocks noGrp="1"/>
          </p:cNvSpPr>
          <p:nvPr/>
        </p:nvSpPr>
        <p:spPr>
          <a:xfrm>
            <a:off x="152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36078976" name="Text">
    </p:cNvPr>
          <p:cNvSpPr>
            <a:spLocks noGrp="1"/>
          </p:cNvSpPr>
          <p:nvPr/>
        </p:nvSpPr>
        <p:spPr>
          <a:xfrm rot="0">
            <a:off x="165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52197647" name="Frame"/>
          <p:cNvSpPr>
            <a:spLocks noGrp="1"/>
          </p:cNvSpPr>
          <p:nvPr/>
        </p:nvSpPr>
        <p:spPr>
          <a:xfrm>
            <a:off x="279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30180777" name="Text">
    </p:cNvPr>
          <p:cNvSpPr>
            <a:spLocks noGrp="1"/>
          </p:cNvSpPr>
          <p:nvPr/>
        </p:nvSpPr>
        <p:spPr>
          <a:xfrm rot="0">
            <a:off x="292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462430075" name="Frame"/>
          <p:cNvSpPr>
            <a:spLocks noGrp="1"/>
          </p:cNvSpPr>
          <p:nvPr/>
        </p:nvSpPr>
        <p:spPr>
          <a:xfrm>
            <a:off x="4064000" y="4394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48351174" name="Text">
    </p:cNvPr>
          <p:cNvSpPr>
            <a:spLocks noGrp="1"/>
          </p:cNvSpPr>
          <p:nvPr/>
        </p:nvSpPr>
        <p:spPr>
          <a:xfrm rot="0">
            <a:off x="4191000" y="4394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38188203" name="Frame"/>
          <p:cNvSpPr>
            <a:spLocks noGrp="1"/>
          </p:cNvSpPr>
          <p:nvPr/>
        </p:nvSpPr>
        <p:spPr>
          <a:xfrm>
            <a:off x="60325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43351283" name="Text">
    </p:cNvPr>
          <p:cNvSpPr>
            <a:spLocks noGrp="1"/>
          </p:cNvSpPr>
          <p:nvPr/>
        </p:nvSpPr>
        <p:spPr>
          <a:xfrm rot="0">
            <a:off x="6032500" y="4394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74601008" name="Frame"/>
          <p:cNvSpPr>
            <a:spLocks noGrp="1"/>
          </p:cNvSpPr>
          <p:nvPr/>
        </p:nvSpPr>
        <p:spPr>
          <a:xfrm>
            <a:off x="25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99958057" name="Text">
    </p:cNvPr>
          <p:cNvSpPr>
            <a:spLocks noGrp="1"/>
          </p:cNvSpPr>
          <p:nvPr/>
        </p:nvSpPr>
        <p:spPr>
          <a:xfrm rot="0">
            <a:off x="381000" y="4724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53357969" name="Frame"/>
          <p:cNvSpPr>
            <a:spLocks noGrp="1"/>
          </p:cNvSpPr>
          <p:nvPr/>
        </p:nvSpPr>
        <p:spPr>
          <a:xfrm>
            <a:off x="152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5343684" name="Text">
    </p:cNvPr>
          <p:cNvSpPr>
            <a:spLocks noGrp="1"/>
          </p:cNvSpPr>
          <p:nvPr/>
        </p:nvSpPr>
        <p:spPr>
          <a:xfrm rot="0">
            <a:off x="165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25038895" name="Frame"/>
          <p:cNvSpPr>
            <a:spLocks noGrp="1"/>
          </p:cNvSpPr>
          <p:nvPr/>
        </p:nvSpPr>
        <p:spPr>
          <a:xfrm>
            <a:off x="279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16276407" name="Text">
    </p:cNvPr>
          <p:cNvSpPr>
            <a:spLocks noGrp="1"/>
          </p:cNvSpPr>
          <p:nvPr/>
        </p:nvSpPr>
        <p:spPr>
          <a:xfrm rot="0">
            <a:off x="292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41182371" name="Frame"/>
          <p:cNvSpPr>
            <a:spLocks noGrp="1"/>
          </p:cNvSpPr>
          <p:nvPr/>
        </p:nvSpPr>
        <p:spPr>
          <a:xfrm>
            <a:off x="4064000" y="4724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20869086" name="Text">
    </p:cNvPr>
          <p:cNvSpPr>
            <a:spLocks noGrp="1"/>
          </p:cNvSpPr>
          <p:nvPr/>
        </p:nvSpPr>
        <p:spPr>
          <a:xfrm rot="0">
            <a:off x="4191000" y="4724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36974888" name="Frame"/>
          <p:cNvSpPr>
            <a:spLocks noGrp="1"/>
          </p:cNvSpPr>
          <p:nvPr/>
        </p:nvSpPr>
        <p:spPr>
          <a:xfrm>
            <a:off x="60325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6406651" name="Text">
    </p:cNvPr>
          <p:cNvSpPr>
            <a:spLocks noGrp="1"/>
          </p:cNvSpPr>
          <p:nvPr/>
        </p:nvSpPr>
        <p:spPr>
          <a:xfrm rot="0">
            <a:off x="6032500" y="4724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80388573" name="Frame"/>
          <p:cNvSpPr>
            <a:spLocks noGrp="1"/>
          </p:cNvSpPr>
          <p:nvPr/>
        </p:nvSpPr>
        <p:spPr>
          <a:xfrm>
            <a:off x="25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51198507" name="Text">
    </p:cNvPr>
          <p:cNvSpPr>
            <a:spLocks noGrp="1"/>
          </p:cNvSpPr>
          <p:nvPr/>
        </p:nvSpPr>
        <p:spPr>
          <a:xfrm rot="0">
            <a:off x="381000" y="5054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91805450" name="Frame"/>
          <p:cNvSpPr>
            <a:spLocks noGrp="1"/>
          </p:cNvSpPr>
          <p:nvPr/>
        </p:nvSpPr>
        <p:spPr>
          <a:xfrm>
            <a:off x="152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18986727" name="Text">
    </p:cNvPr>
          <p:cNvSpPr>
            <a:spLocks noGrp="1"/>
          </p:cNvSpPr>
          <p:nvPr/>
        </p:nvSpPr>
        <p:spPr>
          <a:xfrm rot="0">
            <a:off x="165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700935541" name="Frame"/>
          <p:cNvSpPr>
            <a:spLocks noGrp="1"/>
          </p:cNvSpPr>
          <p:nvPr/>
        </p:nvSpPr>
        <p:spPr>
          <a:xfrm>
            <a:off x="279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79372185" name="Text">
    </p:cNvPr>
          <p:cNvSpPr>
            <a:spLocks noGrp="1"/>
          </p:cNvSpPr>
          <p:nvPr/>
        </p:nvSpPr>
        <p:spPr>
          <a:xfrm rot="0">
            <a:off x="292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4331479" name="Frame"/>
          <p:cNvSpPr>
            <a:spLocks noGrp="1"/>
          </p:cNvSpPr>
          <p:nvPr/>
        </p:nvSpPr>
        <p:spPr>
          <a:xfrm>
            <a:off x="4064000" y="5054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4786850" name="Text">
    </p:cNvPr>
          <p:cNvSpPr>
            <a:spLocks noGrp="1"/>
          </p:cNvSpPr>
          <p:nvPr/>
        </p:nvSpPr>
        <p:spPr>
          <a:xfrm rot="0">
            <a:off x="4191000" y="5054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28752676" name="Frame"/>
          <p:cNvSpPr>
            <a:spLocks noGrp="1"/>
          </p:cNvSpPr>
          <p:nvPr/>
        </p:nvSpPr>
        <p:spPr>
          <a:xfrm>
            <a:off x="60325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7292467" name="Text">
    </p:cNvPr>
          <p:cNvSpPr>
            <a:spLocks noGrp="1"/>
          </p:cNvSpPr>
          <p:nvPr/>
        </p:nvSpPr>
        <p:spPr>
          <a:xfrm rot="0">
            <a:off x="6032500" y="5054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27274463" name="Frame"/>
          <p:cNvSpPr>
            <a:spLocks noGrp="1"/>
          </p:cNvSpPr>
          <p:nvPr/>
        </p:nvSpPr>
        <p:spPr>
          <a:xfrm>
            <a:off x="25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46299416" name="Text">
    </p:cNvPr>
          <p:cNvSpPr>
            <a:spLocks noGrp="1"/>
          </p:cNvSpPr>
          <p:nvPr/>
        </p:nvSpPr>
        <p:spPr>
          <a:xfrm rot="0">
            <a:off x="381000" y="5384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22767609" name="Frame"/>
          <p:cNvSpPr>
            <a:spLocks noGrp="1"/>
          </p:cNvSpPr>
          <p:nvPr/>
        </p:nvSpPr>
        <p:spPr>
          <a:xfrm>
            <a:off x="152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50268617" name="Text">
    </p:cNvPr>
          <p:cNvSpPr>
            <a:spLocks noGrp="1"/>
          </p:cNvSpPr>
          <p:nvPr/>
        </p:nvSpPr>
        <p:spPr>
          <a:xfrm rot="0">
            <a:off x="165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77204235" name="Frame"/>
          <p:cNvSpPr>
            <a:spLocks noGrp="1"/>
          </p:cNvSpPr>
          <p:nvPr/>
        </p:nvSpPr>
        <p:spPr>
          <a:xfrm>
            <a:off x="279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5507865" name="Text">
    </p:cNvPr>
          <p:cNvSpPr>
            <a:spLocks noGrp="1"/>
          </p:cNvSpPr>
          <p:nvPr/>
        </p:nvSpPr>
        <p:spPr>
          <a:xfrm rot="0">
            <a:off x="292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97809728" name="Frame"/>
          <p:cNvSpPr>
            <a:spLocks noGrp="1"/>
          </p:cNvSpPr>
          <p:nvPr/>
        </p:nvSpPr>
        <p:spPr>
          <a:xfrm>
            <a:off x="4064000" y="5384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92720309" name="Text">
    </p:cNvPr>
          <p:cNvSpPr>
            <a:spLocks noGrp="1"/>
          </p:cNvSpPr>
          <p:nvPr/>
        </p:nvSpPr>
        <p:spPr>
          <a:xfrm rot="0">
            <a:off x="4191000" y="5384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53271137" name="Frame"/>
          <p:cNvSpPr>
            <a:spLocks noGrp="1"/>
          </p:cNvSpPr>
          <p:nvPr/>
        </p:nvSpPr>
        <p:spPr>
          <a:xfrm>
            <a:off x="60325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06424041" name="Text">
    </p:cNvPr>
          <p:cNvSpPr>
            <a:spLocks noGrp="1"/>
          </p:cNvSpPr>
          <p:nvPr/>
        </p:nvSpPr>
        <p:spPr>
          <a:xfrm rot="0">
            <a:off x="6032500" y="5384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06758159" name="Frame"/>
          <p:cNvSpPr>
            <a:spLocks noGrp="1"/>
          </p:cNvSpPr>
          <p:nvPr/>
        </p:nvSpPr>
        <p:spPr>
          <a:xfrm>
            <a:off x="25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37683654" name="Text">
    </p:cNvPr>
          <p:cNvSpPr>
            <a:spLocks noGrp="1"/>
          </p:cNvSpPr>
          <p:nvPr/>
        </p:nvSpPr>
        <p:spPr>
          <a:xfrm rot="0">
            <a:off x="381000" y="5715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92432567" name="Frame"/>
          <p:cNvSpPr>
            <a:spLocks noGrp="1"/>
          </p:cNvSpPr>
          <p:nvPr/>
        </p:nvSpPr>
        <p:spPr>
          <a:xfrm>
            <a:off x="152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93428647" name="Text">
    </p:cNvPr>
          <p:cNvSpPr>
            <a:spLocks noGrp="1"/>
          </p:cNvSpPr>
          <p:nvPr/>
        </p:nvSpPr>
        <p:spPr>
          <a:xfrm rot="0">
            <a:off x="165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63768885" name="Frame"/>
          <p:cNvSpPr>
            <a:spLocks noGrp="1"/>
          </p:cNvSpPr>
          <p:nvPr/>
        </p:nvSpPr>
        <p:spPr>
          <a:xfrm>
            <a:off x="279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24943893" name="Text">
    </p:cNvPr>
          <p:cNvSpPr>
            <a:spLocks noGrp="1"/>
          </p:cNvSpPr>
          <p:nvPr/>
        </p:nvSpPr>
        <p:spPr>
          <a:xfrm rot="0">
            <a:off x="292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34095845" name="Frame"/>
          <p:cNvSpPr>
            <a:spLocks noGrp="1"/>
          </p:cNvSpPr>
          <p:nvPr/>
        </p:nvSpPr>
        <p:spPr>
          <a:xfrm>
            <a:off x="4064000" y="5715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08260550" name="Text">
    </p:cNvPr>
          <p:cNvSpPr>
            <a:spLocks noGrp="1"/>
          </p:cNvSpPr>
          <p:nvPr/>
        </p:nvSpPr>
        <p:spPr>
          <a:xfrm rot="0">
            <a:off x="4191000" y="5715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84602472" name="Frame"/>
          <p:cNvSpPr>
            <a:spLocks noGrp="1"/>
          </p:cNvSpPr>
          <p:nvPr/>
        </p:nvSpPr>
        <p:spPr>
          <a:xfrm>
            <a:off x="60325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11112446" name="Text">
    </p:cNvPr>
          <p:cNvSpPr>
            <a:spLocks noGrp="1"/>
          </p:cNvSpPr>
          <p:nvPr/>
        </p:nvSpPr>
        <p:spPr>
          <a:xfrm rot="0">
            <a:off x="6032500" y="5715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42475577" name="Frame"/>
          <p:cNvSpPr>
            <a:spLocks noGrp="1"/>
          </p:cNvSpPr>
          <p:nvPr/>
        </p:nvSpPr>
        <p:spPr>
          <a:xfrm>
            <a:off x="25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85339141" name="Text">
    </p:cNvPr>
          <p:cNvSpPr>
            <a:spLocks noGrp="1"/>
          </p:cNvSpPr>
          <p:nvPr/>
        </p:nvSpPr>
        <p:spPr>
          <a:xfrm rot="0">
            <a:off x="381000" y="6045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19741686" name="Frame"/>
          <p:cNvSpPr>
            <a:spLocks noGrp="1"/>
          </p:cNvSpPr>
          <p:nvPr/>
        </p:nvSpPr>
        <p:spPr>
          <a:xfrm>
            <a:off x="152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14340648" name="Text">
    </p:cNvPr>
          <p:cNvSpPr>
            <a:spLocks noGrp="1"/>
          </p:cNvSpPr>
          <p:nvPr/>
        </p:nvSpPr>
        <p:spPr>
          <a:xfrm rot="0">
            <a:off x="165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23824868" name="Frame"/>
          <p:cNvSpPr>
            <a:spLocks noGrp="1"/>
          </p:cNvSpPr>
          <p:nvPr/>
        </p:nvSpPr>
        <p:spPr>
          <a:xfrm>
            <a:off x="279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38987040" name="Text">
    </p:cNvPr>
          <p:cNvSpPr>
            <a:spLocks noGrp="1"/>
          </p:cNvSpPr>
          <p:nvPr/>
        </p:nvSpPr>
        <p:spPr>
          <a:xfrm rot="0">
            <a:off x="292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10966312" name="Frame"/>
          <p:cNvSpPr>
            <a:spLocks noGrp="1"/>
          </p:cNvSpPr>
          <p:nvPr/>
        </p:nvSpPr>
        <p:spPr>
          <a:xfrm>
            <a:off x="4064000" y="6045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99463273" name="Text">
    </p:cNvPr>
          <p:cNvSpPr>
            <a:spLocks noGrp="1"/>
          </p:cNvSpPr>
          <p:nvPr/>
        </p:nvSpPr>
        <p:spPr>
          <a:xfrm rot="0">
            <a:off x="4191000" y="6045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108085909" name="Frame"/>
          <p:cNvSpPr>
            <a:spLocks noGrp="1"/>
          </p:cNvSpPr>
          <p:nvPr/>
        </p:nvSpPr>
        <p:spPr>
          <a:xfrm>
            <a:off x="60325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57269967" name="Text">
    </p:cNvPr>
          <p:cNvSpPr>
            <a:spLocks noGrp="1"/>
          </p:cNvSpPr>
          <p:nvPr/>
        </p:nvSpPr>
        <p:spPr>
          <a:xfrm rot="0">
            <a:off x="6032500" y="6045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20570661" name="Frame"/>
          <p:cNvSpPr>
            <a:spLocks noGrp="1"/>
          </p:cNvSpPr>
          <p:nvPr/>
        </p:nvSpPr>
        <p:spPr>
          <a:xfrm>
            <a:off x="25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26544717" name="Text">
    </p:cNvPr>
          <p:cNvSpPr>
            <a:spLocks noGrp="1"/>
          </p:cNvSpPr>
          <p:nvPr/>
        </p:nvSpPr>
        <p:spPr>
          <a:xfrm rot="0">
            <a:off x="381000" y="6375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09488646" name="Frame"/>
          <p:cNvSpPr>
            <a:spLocks noGrp="1"/>
          </p:cNvSpPr>
          <p:nvPr/>
        </p:nvSpPr>
        <p:spPr>
          <a:xfrm>
            <a:off x="152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50245099" name="Text">
    </p:cNvPr>
          <p:cNvSpPr>
            <a:spLocks noGrp="1"/>
          </p:cNvSpPr>
          <p:nvPr/>
        </p:nvSpPr>
        <p:spPr>
          <a:xfrm rot="0">
            <a:off x="165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40015820" name="Frame"/>
          <p:cNvSpPr>
            <a:spLocks noGrp="1"/>
          </p:cNvSpPr>
          <p:nvPr/>
        </p:nvSpPr>
        <p:spPr>
          <a:xfrm>
            <a:off x="279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80817794" name="Text">
    </p:cNvPr>
          <p:cNvSpPr>
            <a:spLocks noGrp="1"/>
          </p:cNvSpPr>
          <p:nvPr/>
        </p:nvSpPr>
        <p:spPr>
          <a:xfrm rot="0">
            <a:off x="292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46030668" name="Frame"/>
          <p:cNvSpPr>
            <a:spLocks noGrp="1"/>
          </p:cNvSpPr>
          <p:nvPr/>
        </p:nvSpPr>
        <p:spPr>
          <a:xfrm>
            <a:off x="4064000" y="6375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50834482" name="Text">
    </p:cNvPr>
          <p:cNvSpPr>
            <a:spLocks noGrp="1"/>
          </p:cNvSpPr>
          <p:nvPr/>
        </p:nvSpPr>
        <p:spPr>
          <a:xfrm rot="0">
            <a:off x="4191000" y="6375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61250981" name="Frame"/>
          <p:cNvSpPr>
            <a:spLocks noGrp="1"/>
          </p:cNvSpPr>
          <p:nvPr/>
        </p:nvSpPr>
        <p:spPr>
          <a:xfrm>
            <a:off x="60325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57707513" name="Text">
    </p:cNvPr>
          <p:cNvSpPr>
            <a:spLocks noGrp="1"/>
          </p:cNvSpPr>
          <p:nvPr/>
        </p:nvSpPr>
        <p:spPr>
          <a:xfrm rot="0">
            <a:off x="6032500" y="6375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48220478" name="Frame"/>
          <p:cNvSpPr>
            <a:spLocks noGrp="1"/>
          </p:cNvSpPr>
          <p:nvPr/>
        </p:nvSpPr>
        <p:spPr>
          <a:xfrm>
            <a:off x="25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21682524" name="Text">
    </p:cNvPr>
          <p:cNvSpPr>
            <a:spLocks noGrp="1"/>
          </p:cNvSpPr>
          <p:nvPr/>
        </p:nvSpPr>
        <p:spPr>
          <a:xfrm rot="0">
            <a:off x="381000" y="6705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11849105" name="Frame"/>
          <p:cNvSpPr>
            <a:spLocks noGrp="1"/>
          </p:cNvSpPr>
          <p:nvPr/>
        </p:nvSpPr>
        <p:spPr>
          <a:xfrm>
            <a:off x="152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4003348" name="Text">
    </p:cNvPr>
          <p:cNvSpPr>
            <a:spLocks noGrp="1"/>
          </p:cNvSpPr>
          <p:nvPr/>
        </p:nvSpPr>
        <p:spPr>
          <a:xfrm rot="0">
            <a:off x="165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42262772" name="Frame"/>
          <p:cNvSpPr>
            <a:spLocks noGrp="1"/>
          </p:cNvSpPr>
          <p:nvPr/>
        </p:nvSpPr>
        <p:spPr>
          <a:xfrm>
            <a:off x="279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96734075" name="Text">
    </p:cNvPr>
          <p:cNvSpPr>
            <a:spLocks noGrp="1"/>
          </p:cNvSpPr>
          <p:nvPr/>
        </p:nvSpPr>
        <p:spPr>
          <a:xfrm rot="0">
            <a:off x="292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119032302" name="Frame"/>
          <p:cNvSpPr>
            <a:spLocks noGrp="1"/>
          </p:cNvSpPr>
          <p:nvPr/>
        </p:nvSpPr>
        <p:spPr>
          <a:xfrm>
            <a:off x="4064000" y="6705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06488308" name="Text">
    </p:cNvPr>
          <p:cNvSpPr>
            <a:spLocks noGrp="1"/>
          </p:cNvSpPr>
          <p:nvPr/>
        </p:nvSpPr>
        <p:spPr>
          <a:xfrm rot="0">
            <a:off x="4191000" y="6705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31626152" name="Frame"/>
          <p:cNvSpPr>
            <a:spLocks noGrp="1"/>
          </p:cNvSpPr>
          <p:nvPr/>
        </p:nvSpPr>
        <p:spPr>
          <a:xfrm>
            <a:off x="60325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93019606" name="Text">
    </p:cNvPr>
          <p:cNvSpPr>
            <a:spLocks noGrp="1"/>
          </p:cNvSpPr>
          <p:nvPr/>
        </p:nvSpPr>
        <p:spPr>
          <a:xfrm rot="0">
            <a:off x="6032500" y="6705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9692603" name="Frame"/>
          <p:cNvSpPr>
            <a:spLocks noGrp="1"/>
          </p:cNvSpPr>
          <p:nvPr/>
        </p:nvSpPr>
        <p:spPr>
          <a:xfrm>
            <a:off x="25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93167443" name="Text">
    </p:cNvPr>
          <p:cNvSpPr>
            <a:spLocks noGrp="1"/>
          </p:cNvSpPr>
          <p:nvPr/>
        </p:nvSpPr>
        <p:spPr>
          <a:xfrm rot="0">
            <a:off x="381000" y="7035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01162403" name="Frame"/>
          <p:cNvSpPr>
            <a:spLocks noGrp="1"/>
          </p:cNvSpPr>
          <p:nvPr/>
        </p:nvSpPr>
        <p:spPr>
          <a:xfrm>
            <a:off x="152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11207855" name="Text">
    </p:cNvPr>
          <p:cNvSpPr>
            <a:spLocks noGrp="1"/>
          </p:cNvSpPr>
          <p:nvPr/>
        </p:nvSpPr>
        <p:spPr>
          <a:xfrm rot="0">
            <a:off x="165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05924239" name="Frame"/>
          <p:cNvSpPr>
            <a:spLocks noGrp="1"/>
          </p:cNvSpPr>
          <p:nvPr/>
        </p:nvSpPr>
        <p:spPr>
          <a:xfrm>
            <a:off x="279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73758481" name="Text">
    </p:cNvPr>
          <p:cNvSpPr>
            <a:spLocks noGrp="1"/>
          </p:cNvSpPr>
          <p:nvPr/>
        </p:nvSpPr>
        <p:spPr>
          <a:xfrm rot="0">
            <a:off x="292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5387350" name="Frame"/>
          <p:cNvSpPr>
            <a:spLocks noGrp="1"/>
          </p:cNvSpPr>
          <p:nvPr/>
        </p:nvSpPr>
        <p:spPr>
          <a:xfrm>
            <a:off x="4064000" y="7035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36450980" name="Text">
    </p:cNvPr>
          <p:cNvSpPr>
            <a:spLocks noGrp="1"/>
          </p:cNvSpPr>
          <p:nvPr/>
        </p:nvSpPr>
        <p:spPr>
          <a:xfrm rot="0">
            <a:off x="4191000" y="7035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42116246" name="Frame"/>
          <p:cNvSpPr>
            <a:spLocks noGrp="1"/>
          </p:cNvSpPr>
          <p:nvPr/>
        </p:nvSpPr>
        <p:spPr>
          <a:xfrm>
            <a:off x="60325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3058675" name="Text">
    </p:cNvPr>
          <p:cNvSpPr>
            <a:spLocks noGrp="1"/>
          </p:cNvSpPr>
          <p:nvPr/>
        </p:nvSpPr>
        <p:spPr>
          <a:xfrm rot="0">
            <a:off x="6032500" y="7035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2694214" name="Frame"/>
          <p:cNvSpPr>
            <a:spLocks noGrp="1"/>
          </p:cNvSpPr>
          <p:nvPr/>
        </p:nvSpPr>
        <p:spPr>
          <a:xfrm>
            <a:off x="25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76075316" name="Text">
    </p:cNvPr>
          <p:cNvSpPr>
            <a:spLocks noGrp="1"/>
          </p:cNvSpPr>
          <p:nvPr/>
        </p:nvSpPr>
        <p:spPr>
          <a:xfrm rot="0">
            <a:off x="381000" y="7366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14209120" name="Frame"/>
          <p:cNvSpPr>
            <a:spLocks noGrp="1"/>
          </p:cNvSpPr>
          <p:nvPr/>
        </p:nvSpPr>
        <p:spPr>
          <a:xfrm>
            <a:off x="152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9618184" name="Text">
    </p:cNvPr>
          <p:cNvSpPr>
            <a:spLocks noGrp="1"/>
          </p:cNvSpPr>
          <p:nvPr/>
        </p:nvSpPr>
        <p:spPr>
          <a:xfrm rot="0">
            <a:off x="165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73755930" name="Frame"/>
          <p:cNvSpPr>
            <a:spLocks noGrp="1"/>
          </p:cNvSpPr>
          <p:nvPr/>
        </p:nvSpPr>
        <p:spPr>
          <a:xfrm>
            <a:off x="279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33115563" name="Text">
    </p:cNvPr>
          <p:cNvSpPr>
            <a:spLocks noGrp="1"/>
          </p:cNvSpPr>
          <p:nvPr/>
        </p:nvSpPr>
        <p:spPr>
          <a:xfrm rot="0">
            <a:off x="292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114535884" name="Frame"/>
          <p:cNvSpPr>
            <a:spLocks noGrp="1"/>
          </p:cNvSpPr>
          <p:nvPr/>
        </p:nvSpPr>
        <p:spPr>
          <a:xfrm>
            <a:off x="4064000" y="7366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60316577" name="Text">
    </p:cNvPr>
          <p:cNvSpPr>
            <a:spLocks noGrp="1"/>
          </p:cNvSpPr>
          <p:nvPr/>
        </p:nvSpPr>
        <p:spPr>
          <a:xfrm rot="0">
            <a:off x="4191000" y="7366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18085457" name="Frame"/>
          <p:cNvSpPr>
            <a:spLocks noGrp="1"/>
          </p:cNvSpPr>
          <p:nvPr/>
        </p:nvSpPr>
        <p:spPr>
          <a:xfrm>
            <a:off x="60325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99685353" name="Text">
    </p:cNvPr>
          <p:cNvSpPr>
            <a:spLocks noGrp="1"/>
          </p:cNvSpPr>
          <p:nvPr/>
        </p:nvSpPr>
        <p:spPr>
          <a:xfrm rot="0">
            <a:off x="6032500" y="7366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54201206" name="Frame"/>
          <p:cNvSpPr>
            <a:spLocks noGrp="1"/>
          </p:cNvSpPr>
          <p:nvPr/>
        </p:nvSpPr>
        <p:spPr>
          <a:xfrm>
            <a:off x="25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21678579" name="Text">
    </p:cNvPr>
          <p:cNvSpPr>
            <a:spLocks noGrp="1"/>
          </p:cNvSpPr>
          <p:nvPr/>
        </p:nvSpPr>
        <p:spPr>
          <a:xfrm rot="0">
            <a:off x="381000" y="7696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05558790" name="Frame"/>
          <p:cNvSpPr>
            <a:spLocks noGrp="1"/>
          </p:cNvSpPr>
          <p:nvPr/>
        </p:nvSpPr>
        <p:spPr>
          <a:xfrm>
            <a:off x="152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09332462" name="Text">
    </p:cNvPr>
          <p:cNvSpPr>
            <a:spLocks noGrp="1"/>
          </p:cNvSpPr>
          <p:nvPr/>
        </p:nvSpPr>
        <p:spPr>
          <a:xfrm rot="0">
            <a:off x="165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20163548" name="Frame"/>
          <p:cNvSpPr>
            <a:spLocks noGrp="1"/>
          </p:cNvSpPr>
          <p:nvPr/>
        </p:nvSpPr>
        <p:spPr>
          <a:xfrm>
            <a:off x="279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41975037" name="Text">
    </p:cNvPr>
          <p:cNvSpPr>
            <a:spLocks noGrp="1"/>
          </p:cNvSpPr>
          <p:nvPr/>
        </p:nvSpPr>
        <p:spPr>
          <a:xfrm rot="0">
            <a:off x="292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89194317" name="Frame"/>
          <p:cNvSpPr>
            <a:spLocks noGrp="1"/>
          </p:cNvSpPr>
          <p:nvPr/>
        </p:nvSpPr>
        <p:spPr>
          <a:xfrm>
            <a:off x="4064000" y="7696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80804333" name="Text">
    </p:cNvPr>
          <p:cNvSpPr>
            <a:spLocks noGrp="1"/>
          </p:cNvSpPr>
          <p:nvPr/>
        </p:nvSpPr>
        <p:spPr>
          <a:xfrm rot="0">
            <a:off x="4191000" y="7696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1573617" name="Frame"/>
          <p:cNvSpPr>
            <a:spLocks noGrp="1"/>
          </p:cNvSpPr>
          <p:nvPr/>
        </p:nvSpPr>
        <p:spPr>
          <a:xfrm>
            <a:off x="60325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06325076" name="Text">
    </p:cNvPr>
          <p:cNvSpPr>
            <a:spLocks noGrp="1"/>
          </p:cNvSpPr>
          <p:nvPr/>
        </p:nvSpPr>
        <p:spPr>
          <a:xfrm rot="0">
            <a:off x="6032500" y="7696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16224332" name="Frame"/>
          <p:cNvSpPr>
            <a:spLocks noGrp="1"/>
          </p:cNvSpPr>
          <p:nvPr/>
        </p:nvSpPr>
        <p:spPr>
          <a:xfrm>
            <a:off x="25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60785510" name="Text">
    </p:cNvPr>
          <p:cNvSpPr>
            <a:spLocks noGrp="1"/>
          </p:cNvSpPr>
          <p:nvPr/>
        </p:nvSpPr>
        <p:spPr>
          <a:xfrm rot="0">
            <a:off x="381000" y="8026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04036307" name="Frame"/>
          <p:cNvSpPr>
            <a:spLocks noGrp="1"/>
          </p:cNvSpPr>
          <p:nvPr/>
        </p:nvSpPr>
        <p:spPr>
          <a:xfrm>
            <a:off x="152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42016720" name="Text">
    </p:cNvPr>
          <p:cNvSpPr>
            <a:spLocks noGrp="1"/>
          </p:cNvSpPr>
          <p:nvPr/>
        </p:nvSpPr>
        <p:spPr>
          <a:xfrm rot="0">
            <a:off x="165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11254112" name="Frame"/>
          <p:cNvSpPr>
            <a:spLocks noGrp="1"/>
          </p:cNvSpPr>
          <p:nvPr/>
        </p:nvSpPr>
        <p:spPr>
          <a:xfrm>
            <a:off x="279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17577360" name="Text">
    </p:cNvPr>
          <p:cNvSpPr>
            <a:spLocks noGrp="1"/>
          </p:cNvSpPr>
          <p:nvPr/>
        </p:nvSpPr>
        <p:spPr>
          <a:xfrm rot="0">
            <a:off x="292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11033073" name="Frame"/>
          <p:cNvSpPr>
            <a:spLocks noGrp="1"/>
          </p:cNvSpPr>
          <p:nvPr/>
        </p:nvSpPr>
        <p:spPr>
          <a:xfrm>
            <a:off x="4064000" y="8026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79409767" name="Text">
    </p:cNvPr>
          <p:cNvSpPr>
            <a:spLocks noGrp="1"/>
          </p:cNvSpPr>
          <p:nvPr/>
        </p:nvSpPr>
        <p:spPr>
          <a:xfrm rot="0">
            <a:off x="4191000" y="8026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08074327" name="Frame"/>
          <p:cNvSpPr>
            <a:spLocks noGrp="1"/>
          </p:cNvSpPr>
          <p:nvPr/>
        </p:nvSpPr>
        <p:spPr>
          <a:xfrm>
            <a:off x="60325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56618311" name="Text">
    </p:cNvPr>
          <p:cNvSpPr>
            <a:spLocks noGrp="1"/>
          </p:cNvSpPr>
          <p:nvPr/>
        </p:nvSpPr>
        <p:spPr>
          <a:xfrm rot="0">
            <a:off x="6032500" y="8026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35276950" name="Frame"/>
          <p:cNvSpPr>
            <a:spLocks noGrp="1"/>
          </p:cNvSpPr>
          <p:nvPr/>
        </p:nvSpPr>
        <p:spPr>
          <a:xfrm>
            <a:off x="25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7428844" name="Text">
    </p:cNvPr>
          <p:cNvSpPr>
            <a:spLocks noGrp="1"/>
          </p:cNvSpPr>
          <p:nvPr/>
        </p:nvSpPr>
        <p:spPr>
          <a:xfrm rot="0">
            <a:off x="381000" y="8356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98233443" name="Frame"/>
          <p:cNvSpPr>
            <a:spLocks noGrp="1"/>
          </p:cNvSpPr>
          <p:nvPr/>
        </p:nvSpPr>
        <p:spPr>
          <a:xfrm>
            <a:off x="152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7115616" name="Text">
    </p:cNvPr>
          <p:cNvSpPr>
            <a:spLocks noGrp="1"/>
          </p:cNvSpPr>
          <p:nvPr/>
        </p:nvSpPr>
        <p:spPr>
          <a:xfrm rot="0">
            <a:off x="165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29435221" name="Frame"/>
          <p:cNvSpPr>
            <a:spLocks noGrp="1"/>
          </p:cNvSpPr>
          <p:nvPr/>
        </p:nvSpPr>
        <p:spPr>
          <a:xfrm>
            <a:off x="279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33366676" name="Text">
    </p:cNvPr>
          <p:cNvSpPr>
            <a:spLocks noGrp="1"/>
          </p:cNvSpPr>
          <p:nvPr/>
        </p:nvSpPr>
        <p:spPr>
          <a:xfrm rot="0">
            <a:off x="292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46315735" name="Frame"/>
          <p:cNvSpPr>
            <a:spLocks noGrp="1"/>
          </p:cNvSpPr>
          <p:nvPr/>
        </p:nvSpPr>
        <p:spPr>
          <a:xfrm>
            <a:off x="4064000" y="8356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53665306" name="Text">
    </p:cNvPr>
          <p:cNvSpPr>
            <a:spLocks noGrp="1"/>
          </p:cNvSpPr>
          <p:nvPr/>
        </p:nvSpPr>
        <p:spPr>
          <a:xfrm rot="0">
            <a:off x="4191000" y="8356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93626872" name="Frame"/>
          <p:cNvSpPr>
            <a:spLocks noGrp="1"/>
          </p:cNvSpPr>
          <p:nvPr/>
        </p:nvSpPr>
        <p:spPr>
          <a:xfrm>
            <a:off x="60325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6489160" name="Text">
    </p:cNvPr>
          <p:cNvSpPr>
            <a:spLocks noGrp="1"/>
          </p:cNvSpPr>
          <p:nvPr/>
        </p:nvSpPr>
        <p:spPr>
          <a:xfrm rot="0">
            <a:off x="6032500" y="8356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41108472" name="Frame"/>
          <p:cNvSpPr>
            <a:spLocks noGrp="1"/>
          </p:cNvSpPr>
          <p:nvPr/>
        </p:nvSpPr>
        <p:spPr>
          <a:xfrm>
            <a:off x="25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4931017" name="Text">
    </p:cNvPr>
          <p:cNvSpPr>
            <a:spLocks noGrp="1"/>
          </p:cNvSpPr>
          <p:nvPr/>
        </p:nvSpPr>
        <p:spPr>
          <a:xfrm rot="0">
            <a:off x="381000" y="8686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19473090" name="Frame"/>
          <p:cNvSpPr>
            <a:spLocks noGrp="1"/>
          </p:cNvSpPr>
          <p:nvPr/>
        </p:nvSpPr>
        <p:spPr>
          <a:xfrm>
            <a:off x="152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30449117" name="Text">
    </p:cNvPr>
          <p:cNvSpPr>
            <a:spLocks noGrp="1"/>
          </p:cNvSpPr>
          <p:nvPr/>
        </p:nvSpPr>
        <p:spPr>
          <a:xfrm rot="0">
            <a:off x="165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99113935" name="Frame"/>
          <p:cNvSpPr>
            <a:spLocks noGrp="1"/>
          </p:cNvSpPr>
          <p:nvPr/>
        </p:nvSpPr>
        <p:spPr>
          <a:xfrm>
            <a:off x="279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6050729" name="Text">
    </p:cNvPr>
          <p:cNvSpPr>
            <a:spLocks noGrp="1"/>
          </p:cNvSpPr>
          <p:nvPr/>
        </p:nvSpPr>
        <p:spPr>
          <a:xfrm rot="0">
            <a:off x="292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74053050" name="Frame"/>
          <p:cNvSpPr>
            <a:spLocks noGrp="1"/>
          </p:cNvSpPr>
          <p:nvPr/>
        </p:nvSpPr>
        <p:spPr>
          <a:xfrm>
            <a:off x="4064000" y="8686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3012906" name="Text">
    </p:cNvPr>
          <p:cNvSpPr>
            <a:spLocks noGrp="1"/>
          </p:cNvSpPr>
          <p:nvPr/>
        </p:nvSpPr>
        <p:spPr>
          <a:xfrm rot="0">
            <a:off x="4191000" y="8686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6204056" name="Frame"/>
          <p:cNvSpPr>
            <a:spLocks noGrp="1"/>
          </p:cNvSpPr>
          <p:nvPr/>
        </p:nvSpPr>
        <p:spPr>
          <a:xfrm>
            <a:off x="60325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39280038" name="Text">
    </p:cNvPr>
          <p:cNvSpPr>
            <a:spLocks noGrp="1"/>
          </p:cNvSpPr>
          <p:nvPr/>
        </p:nvSpPr>
        <p:spPr>
          <a:xfrm rot="0">
            <a:off x="6032500" y="8686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98288372" name="Frame"/>
          <p:cNvSpPr>
            <a:spLocks noGrp="1"/>
          </p:cNvSpPr>
          <p:nvPr/>
        </p:nvSpPr>
        <p:spPr>
          <a:xfrm>
            <a:off x="25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16095505" name="Text">
    </p:cNvPr>
          <p:cNvSpPr>
            <a:spLocks noGrp="1"/>
          </p:cNvSpPr>
          <p:nvPr/>
        </p:nvSpPr>
        <p:spPr>
          <a:xfrm rot="0">
            <a:off x="381000" y="9017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37681222" name="Frame"/>
          <p:cNvSpPr>
            <a:spLocks noGrp="1"/>
          </p:cNvSpPr>
          <p:nvPr/>
        </p:nvSpPr>
        <p:spPr>
          <a:xfrm>
            <a:off x="152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96278845" name="Text">
    </p:cNvPr>
          <p:cNvSpPr>
            <a:spLocks noGrp="1"/>
          </p:cNvSpPr>
          <p:nvPr/>
        </p:nvSpPr>
        <p:spPr>
          <a:xfrm rot="0">
            <a:off x="165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127940748" name="Frame"/>
          <p:cNvSpPr>
            <a:spLocks noGrp="1"/>
          </p:cNvSpPr>
          <p:nvPr/>
        </p:nvSpPr>
        <p:spPr>
          <a:xfrm>
            <a:off x="279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0650734" name="Text">
    </p:cNvPr>
          <p:cNvSpPr>
            <a:spLocks noGrp="1"/>
          </p:cNvSpPr>
          <p:nvPr/>
        </p:nvSpPr>
        <p:spPr>
          <a:xfrm rot="0">
            <a:off x="292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95378184" name="Frame"/>
          <p:cNvSpPr>
            <a:spLocks noGrp="1"/>
          </p:cNvSpPr>
          <p:nvPr/>
        </p:nvSpPr>
        <p:spPr>
          <a:xfrm>
            <a:off x="4064000" y="9017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27724363" name="Text">
    </p:cNvPr>
          <p:cNvSpPr>
            <a:spLocks noGrp="1"/>
          </p:cNvSpPr>
          <p:nvPr/>
        </p:nvSpPr>
        <p:spPr>
          <a:xfrm rot="0">
            <a:off x="4191000" y="9017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39257986" name="Frame"/>
          <p:cNvSpPr>
            <a:spLocks noGrp="1"/>
          </p:cNvSpPr>
          <p:nvPr/>
        </p:nvSpPr>
        <p:spPr>
          <a:xfrm>
            <a:off x="60325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62049087" name="Text">
    </p:cNvPr>
          <p:cNvSpPr>
            <a:spLocks noGrp="1"/>
          </p:cNvSpPr>
          <p:nvPr/>
        </p:nvSpPr>
        <p:spPr>
          <a:xfrm rot="0">
            <a:off x="6032500" y="9017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692827822" name="Frame"/>
          <p:cNvSpPr>
            <a:spLocks noGrp="1"/>
          </p:cNvSpPr>
          <p:nvPr/>
        </p:nvSpPr>
        <p:spPr>
          <a:xfrm>
            <a:off x="25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98041703" name="Text">
    </p:cNvPr>
          <p:cNvSpPr>
            <a:spLocks noGrp="1"/>
          </p:cNvSpPr>
          <p:nvPr/>
        </p:nvSpPr>
        <p:spPr>
          <a:xfrm rot="0">
            <a:off x="381000" y="9347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07119907" name="Frame"/>
          <p:cNvSpPr>
            <a:spLocks noGrp="1"/>
          </p:cNvSpPr>
          <p:nvPr/>
        </p:nvSpPr>
        <p:spPr>
          <a:xfrm>
            <a:off x="152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75339084" name="Text">
    </p:cNvPr>
          <p:cNvSpPr>
            <a:spLocks noGrp="1"/>
          </p:cNvSpPr>
          <p:nvPr/>
        </p:nvSpPr>
        <p:spPr>
          <a:xfrm rot="0">
            <a:off x="165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55401554" name="Frame"/>
          <p:cNvSpPr>
            <a:spLocks noGrp="1"/>
          </p:cNvSpPr>
          <p:nvPr/>
        </p:nvSpPr>
        <p:spPr>
          <a:xfrm>
            <a:off x="279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2151715" name="Text">
    </p:cNvPr>
          <p:cNvSpPr>
            <a:spLocks noGrp="1"/>
          </p:cNvSpPr>
          <p:nvPr/>
        </p:nvSpPr>
        <p:spPr>
          <a:xfrm rot="0">
            <a:off x="292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63633989" name="Frame"/>
          <p:cNvSpPr>
            <a:spLocks noGrp="1"/>
          </p:cNvSpPr>
          <p:nvPr/>
        </p:nvSpPr>
        <p:spPr>
          <a:xfrm>
            <a:off x="4064000" y="9347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92731690" name="Text">
    </p:cNvPr>
          <p:cNvSpPr>
            <a:spLocks noGrp="1"/>
          </p:cNvSpPr>
          <p:nvPr/>
        </p:nvSpPr>
        <p:spPr>
          <a:xfrm rot="0">
            <a:off x="4191000" y="9347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50109919" name="Frame"/>
          <p:cNvSpPr>
            <a:spLocks noGrp="1"/>
          </p:cNvSpPr>
          <p:nvPr/>
        </p:nvSpPr>
        <p:spPr>
          <a:xfrm>
            <a:off x="60325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9346939" name="Text">
    </p:cNvPr>
          <p:cNvSpPr>
            <a:spLocks noGrp="1"/>
          </p:cNvSpPr>
          <p:nvPr/>
        </p:nvSpPr>
        <p:spPr>
          <a:xfrm rot="0">
            <a:off x="6032500" y="9347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40776217" name="Frame"/>
          <p:cNvSpPr>
            <a:spLocks noGrp="1"/>
          </p:cNvSpPr>
          <p:nvPr/>
        </p:nvSpPr>
        <p:spPr>
          <a:xfrm>
            <a:off x="25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33317281" name="Text">
    </p:cNvPr>
          <p:cNvSpPr>
            <a:spLocks noGrp="1"/>
          </p:cNvSpPr>
          <p:nvPr/>
        </p:nvSpPr>
        <p:spPr>
          <a:xfrm rot="0">
            <a:off x="381000" y="9677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91292189" name="Frame"/>
          <p:cNvSpPr>
            <a:spLocks noGrp="1"/>
          </p:cNvSpPr>
          <p:nvPr/>
        </p:nvSpPr>
        <p:spPr>
          <a:xfrm>
            <a:off x="152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75719205" name="Text">
    </p:cNvPr>
          <p:cNvSpPr>
            <a:spLocks noGrp="1"/>
          </p:cNvSpPr>
          <p:nvPr/>
        </p:nvSpPr>
        <p:spPr>
          <a:xfrm rot="0">
            <a:off x="165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1259494" name="Frame"/>
          <p:cNvSpPr>
            <a:spLocks noGrp="1"/>
          </p:cNvSpPr>
          <p:nvPr/>
        </p:nvSpPr>
        <p:spPr>
          <a:xfrm>
            <a:off x="279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09104361" name="Text">
    </p:cNvPr>
          <p:cNvSpPr>
            <a:spLocks noGrp="1"/>
          </p:cNvSpPr>
          <p:nvPr/>
        </p:nvSpPr>
        <p:spPr>
          <a:xfrm rot="0">
            <a:off x="292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76083498" name="Frame"/>
          <p:cNvSpPr>
            <a:spLocks noGrp="1"/>
          </p:cNvSpPr>
          <p:nvPr/>
        </p:nvSpPr>
        <p:spPr>
          <a:xfrm>
            <a:off x="4064000" y="9677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12068212" name="Text">
    </p:cNvPr>
          <p:cNvSpPr>
            <a:spLocks noGrp="1"/>
          </p:cNvSpPr>
          <p:nvPr/>
        </p:nvSpPr>
        <p:spPr>
          <a:xfrm rot="0">
            <a:off x="4191000" y="9677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19119378" name="Frame"/>
          <p:cNvSpPr>
            <a:spLocks noGrp="1"/>
          </p:cNvSpPr>
          <p:nvPr/>
        </p:nvSpPr>
        <p:spPr>
          <a:xfrm>
            <a:off x="60325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54453564" name="Text">
    </p:cNvPr>
          <p:cNvSpPr>
            <a:spLocks noGrp="1"/>
          </p:cNvSpPr>
          <p:nvPr/>
        </p:nvSpPr>
        <p:spPr>
          <a:xfrm rot="0">
            <a:off x="6032500" y="9677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37411216" name="Frame"/>
          <p:cNvSpPr>
            <a:spLocks noGrp="1"/>
          </p:cNvSpPr>
          <p:nvPr/>
        </p:nvSpPr>
        <p:spPr>
          <a:xfrm>
            <a:off x="25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30608444" name="Text">
    </p:cNvPr>
          <p:cNvSpPr>
            <a:spLocks noGrp="1"/>
          </p:cNvSpPr>
          <p:nvPr/>
        </p:nvSpPr>
        <p:spPr>
          <a:xfrm rot="0">
            <a:off x="38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2092141162" name="Frame"/>
          <p:cNvSpPr>
            <a:spLocks noGrp="1"/>
          </p:cNvSpPr>
          <p:nvPr/>
        </p:nvSpPr>
        <p:spPr>
          <a:xfrm>
            <a:off x="152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38670805" name="Text">
    </p:cNvPr>
          <p:cNvSpPr>
            <a:spLocks noGrp="1"/>
          </p:cNvSpPr>
          <p:nvPr/>
        </p:nvSpPr>
        <p:spPr>
          <a:xfrm rot="0">
            <a:off x="165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823351646" name="Frame"/>
          <p:cNvSpPr>
            <a:spLocks noGrp="1"/>
          </p:cNvSpPr>
          <p:nvPr/>
        </p:nvSpPr>
        <p:spPr>
          <a:xfrm>
            <a:off x="279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77973172" name="Text">
    </p:cNvPr>
          <p:cNvSpPr>
            <a:spLocks noGrp="1"/>
          </p:cNvSpPr>
          <p:nvPr/>
        </p:nvSpPr>
        <p:spPr>
          <a:xfrm rot="0">
            <a:off x="292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888591894" name="Frame"/>
          <p:cNvSpPr>
            <a:spLocks noGrp="1"/>
          </p:cNvSpPr>
          <p:nvPr/>
        </p:nvSpPr>
        <p:spPr>
          <a:xfrm>
            <a:off x="4064000" y="10007600"/>
            <a:ext cx="19685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41315292" name="Text">
    </p:cNvPr>
          <p:cNvSpPr>
            <a:spLocks noGrp="1"/>
          </p:cNvSpPr>
          <p:nvPr/>
        </p:nvSpPr>
        <p:spPr>
          <a:xfrm rot="0">
            <a:off x="4191000" y="10007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059749024" name="Frame"/>
          <p:cNvSpPr>
            <a:spLocks noGrp="1"/>
          </p:cNvSpPr>
          <p:nvPr/>
        </p:nvSpPr>
        <p:spPr>
          <a:xfrm>
            <a:off x="60325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02052569" name="Text">
    </p:cNvPr>
          <p:cNvSpPr>
            <a:spLocks noGrp="1"/>
          </p:cNvSpPr>
          <p:nvPr/>
        </p:nvSpPr>
        <p:spPr>
          <a:xfrm rot="0">
            <a:off x="60325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365091" name="Frame"/>
          <p:cNvSpPr>
            <a:spLocks noGrp="1"/>
          </p:cNvSpPr>
          <p:nvPr/>
        </p:nvSpPr>
        <p:spPr>
          <a:xfrm>
            <a:off x="254000" y="381000"/>
            <a:ext cx="7048500" cy="9817100"/>
          </a:xfrm>
          <a:prstGeom prst="rect">
            <a:avLst/>
          </a:prstGeom>
          <a:ln w="12700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5425856" name="Frame"/>
          <p:cNvSpPr>
            <a:spLocks noGrp="1"/>
          </p:cNvSpPr>
          <p:nvPr/>
        </p:nvSpPr>
        <p:spPr>
          <a:xfrm>
            <a:off x="25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17005266" name="Text">
    </p:cNvPr>
          <p:cNvSpPr>
            <a:spLocks noGrp="1"/>
          </p:cNvSpPr>
          <p:nvPr/>
        </p:nvSpPr>
        <p:spPr>
          <a:xfrm rot="0">
            <a:off x="38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1</a:t>
            </a:r>
          </a:p>
        </p:txBody>
      </p:sp>
      <p:sp>
        <p:nvSpPr>
          <p:cNvPr id="1371301022" name="Frame"/>
          <p:cNvSpPr>
            <a:spLocks noGrp="1"/>
          </p:cNvSpPr>
          <p:nvPr/>
        </p:nvSpPr>
        <p:spPr>
          <a:xfrm>
            <a:off x="152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31361552" name="Text">
    </p:cNvPr>
          <p:cNvSpPr>
            <a:spLocks noGrp="1"/>
          </p:cNvSpPr>
          <p:nvPr/>
        </p:nvSpPr>
        <p:spPr>
          <a:xfrm rot="0">
            <a:off x="165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2</a:t>
            </a:r>
          </a:p>
        </p:txBody>
      </p:sp>
      <p:sp>
        <p:nvSpPr>
          <p:cNvPr id="1394284408" name="Frame"/>
          <p:cNvSpPr>
            <a:spLocks noGrp="1"/>
          </p:cNvSpPr>
          <p:nvPr/>
        </p:nvSpPr>
        <p:spPr>
          <a:xfrm>
            <a:off x="279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48512306" name="Text">
    </p:cNvPr>
          <p:cNvSpPr>
            <a:spLocks noGrp="1"/>
          </p:cNvSpPr>
          <p:nvPr/>
        </p:nvSpPr>
        <p:spPr>
          <a:xfrm rot="0">
            <a:off x="292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3</a:t>
            </a:r>
          </a:p>
        </p:txBody>
      </p:sp>
      <p:sp>
        <p:nvSpPr>
          <p:cNvPr id="1013314273" name="Frame"/>
          <p:cNvSpPr>
            <a:spLocks noGrp="1"/>
          </p:cNvSpPr>
          <p:nvPr/>
        </p:nvSpPr>
        <p:spPr>
          <a:xfrm>
            <a:off x="4064000" y="381000"/>
            <a:ext cx="3238500" cy="1905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3717378" name="Text">
    </p:cNvPr>
          <p:cNvSpPr>
            <a:spLocks noGrp="1"/>
          </p:cNvSpPr>
          <p:nvPr/>
        </p:nvSpPr>
        <p:spPr>
          <a:xfrm rot="0">
            <a:off x="4064000" y="381000"/>
            <a:ext cx="3238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26819625" name="Frame"/>
          <p:cNvSpPr>
            <a:spLocks noGrp="1"/>
          </p:cNvSpPr>
          <p:nvPr/>
        </p:nvSpPr>
        <p:spPr>
          <a:xfrm>
            <a:off x="4064000" y="571500"/>
            <a:ext cx="19685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92840325" name="Text">
    </p:cNvPr>
          <p:cNvSpPr>
            <a:spLocks noGrp="1"/>
          </p:cNvSpPr>
          <p:nvPr/>
        </p:nvSpPr>
        <p:spPr>
          <a:xfrm rot="0">
            <a:off x="4191000" y="5715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4.1</a:t>
            </a:r>
          </a:p>
        </p:txBody>
      </p:sp>
      <p:sp>
        <p:nvSpPr>
          <p:cNvPr id="1697202759" name="Frame"/>
          <p:cNvSpPr>
            <a:spLocks noGrp="1"/>
          </p:cNvSpPr>
          <p:nvPr/>
        </p:nvSpPr>
        <p:spPr>
          <a:xfrm>
            <a:off x="6032500" y="571500"/>
            <a:ext cx="12700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49560971" name="Text">
    </p:cNvPr>
          <p:cNvSpPr>
            <a:spLocks noGrp="1"/>
          </p:cNvSpPr>
          <p:nvPr/>
        </p:nvSpPr>
        <p:spPr>
          <a:xfrm rot="0">
            <a:off x="6032500" y="5715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4.2</a:t>
            </a:r>
          </a:p>
        </p:txBody>
      </p:sp>
      <p:sp>
        <p:nvSpPr>
          <p:cNvPr id="904131512" name="Frame"/>
          <p:cNvSpPr>
            <a:spLocks noGrp="1"/>
          </p:cNvSpPr>
          <p:nvPr/>
        </p:nvSpPr>
        <p:spPr>
          <a:xfrm>
            <a:off x="25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706813" name="Text">
    </p:cNvPr>
          <p:cNvSpPr>
            <a:spLocks noGrp="1"/>
          </p:cNvSpPr>
          <p:nvPr/>
        </p:nvSpPr>
        <p:spPr>
          <a:xfrm rot="0">
            <a:off x="381000" y="762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83267047" name="Frame"/>
          <p:cNvSpPr>
            <a:spLocks noGrp="1"/>
          </p:cNvSpPr>
          <p:nvPr/>
        </p:nvSpPr>
        <p:spPr>
          <a:xfrm>
            <a:off x="152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39190056" name="Text">
    </p:cNvPr>
          <p:cNvSpPr>
            <a:spLocks noGrp="1"/>
          </p:cNvSpPr>
          <p:nvPr/>
        </p:nvSpPr>
        <p:spPr>
          <a:xfrm rot="0">
            <a:off x="165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16370147" name="Frame"/>
          <p:cNvSpPr>
            <a:spLocks noGrp="1"/>
          </p:cNvSpPr>
          <p:nvPr/>
        </p:nvSpPr>
        <p:spPr>
          <a:xfrm>
            <a:off x="279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84618265" name="Text">
    </p:cNvPr>
          <p:cNvSpPr>
            <a:spLocks noGrp="1"/>
          </p:cNvSpPr>
          <p:nvPr/>
        </p:nvSpPr>
        <p:spPr>
          <a:xfrm rot="0">
            <a:off x="292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56539297" name="Frame"/>
          <p:cNvSpPr>
            <a:spLocks noGrp="1"/>
          </p:cNvSpPr>
          <p:nvPr/>
        </p:nvSpPr>
        <p:spPr>
          <a:xfrm>
            <a:off x="4064000" y="762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58882407" name="Text">
    </p:cNvPr>
          <p:cNvSpPr>
            <a:spLocks noGrp="1"/>
          </p:cNvSpPr>
          <p:nvPr/>
        </p:nvSpPr>
        <p:spPr>
          <a:xfrm rot="0">
            <a:off x="4191000" y="762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99302716" name="Frame"/>
          <p:cNvSpPr>
            <a:spLocks noGrp="1"/>
          </p:cNvSpPr>
          <p:nvPr/>
        </p:nvSpPr>
        <p:spPr>
          <a:xfrm>
            <a:off x="60325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1876994" name="Text">
    </p:cNvPr>
          <p:cNvSpPr>
            <a:spLocks noGrp="1"/>
          </p:cNvSpPr>
          <p:nvPr/>
        </p:nvSpPr>
        <p:spPr>
          <a:xfrm rot="0">
            <a:off x="6032500" y="762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09534943" name="Frame"/>
          <p:cNvSpPr>
            <a:spLocks noGrp="1"/>
          </p:cNvSpPr>
          <p:nvPr/>
        </p:nvSpPr>
        <p:spPr>
          <a:xfrm>
            <a:off x="25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5643381" name="Text">
    </p:cNvPr>
          <p:cNvSpPr>
            <a:spLocks noGrp="1"/>
          </p:cNvSpPr>
          <p:nvPr/>
        </p:nvSpPr>
        <p:spPr>
          <a:xfrm rot="0">
            <a:off x="381000" y="1092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35943023" name="Frame"/>
          <p:cNvSpPr>
            <a:spLocks noGrp="1"/>
          </p:cNvSpPr>
          <p:nvPr/>
        </p:nvSpPr>
        <p:spPr>
          <a:xfrm>
            <a:off x="152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67528188" name="Text">
    </p:cNvPr>
          <p:cNvSpPr>
            <a:spLocks noGrp="1"/>
          </p:cNvSpPr>
          <p:nvPr/>
        </p:nvSpPr>
        <p:spPr>
          <a:xfrm rot="0">
            <a:off x="165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50191948" name="Frame"/>
          <p:cNvSpPr>
            <a:spLocks noGrp="1"/>
          </p:cNvSpPr>
          <p:nvPr/>
        </p:nvSpPr>
        <p:spPr>
          <a:xfrm>
            <a:off x="279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42619213" name="Text">
    </p:cNvPr>
          <p:cNvSpPr>
            <a:spLocks noGrp="1"/>
          </p:cNvSpPr>
          <p:nvPr/>
        </p:nvSpPr>
        <p:spPr>
          <a:xfrm rot="0">
            <a:off x="292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07885815" name="Frame"/>
          <p:cNvSpPr>
            <a:spLocks noGrp="1"/>
          </p:cNvSpPr>
          <p:nvPr/>
        </p:nvSpPr>
        <p:spPr>
          <a:xfrm>
            <a:off x="4064000" y="1092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67323681" name="Text">
    </p:cNvPr>
          <p:cNvSpPr>
            <a:spLocks noGrp="1"/>
          </p:cNvSpPr>
          <p:nvPr/>
        </p:nvSpPr>
        <p:spPr>
          <a:xfrm rot="0">
            <a:off x="4191000" y="1092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25306446" name="Frame"/>
          <p:cNvSpPr>
            <a:spLocks noGrp="1"/>
          </p:cNvSpPr>
          <p:nvPr/>
        </p:nvSpPr>
        <p:spPr>
          <a:xfrm>
            <a:off x="60325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80936422" name="Text">
    </p:cNvPr>
          <p:cNvSpPr>
            <a:spLocks noGrp="1"/>
          </p:cNvSpPr>
          <p:nvPr/>
        </p:nvSpPr>
        <p:spPr>
          <a:xfrm rot="0">
            <a:off x="6032500" y="1092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73087895" name="Frame"/>
          <p:cNvSpPr>
            <a:spLocks noGrp="1"/>
          </p:cNvSpPr>
          <p:nvPr/>
        </p:nvSpPr>
        <p:spPr>
          <a:xfrm>
            <a:off x="25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92162329" name="Text">
    </p:cNvPr>
          <p:cNvSpPr>
            <a:spLocks noGrp="1"/>
          </p:cNvSpPr>
          <p:nvPr/>
        </p:nvSpPr>
        <p:spPr>
          <a:xfrm rot="0">
            <a:off x="381000" y="1422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173251" name="Frame"/>
          <p:cNvSpPr>
            <a:spLocks noGrp="1"/>
          </p:cNvSpPr>
          <p:nvPr/>
        </p:nvSpPr>
        <p:spPr>
          <a:xfrm>
            <a:off x="152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46125471" name="Text">
    </p:cNvPr>
          <p:cNvSpPr>
            <a:spLocks noGrp="1"/>
          </p:cNvSpPr>
          <p:nvPr/>
        </p:nvSpPr>
        <p:spPr>
          <a:xfrm rot="0">
            <a:off x="165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31008242" name="Frame"/>
          <p:cNvSpPr>
            <a:spLocks noGrp="1"/>
          </p:cNvSpPr>
          <p:nvPr/>
        </p:nvSpPr>
        <p:spPr>
          <a:xfrm>
            <a:off x="279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040937" name="Text">
    </p:cNvPr>
          <p:cNvSpPr>
            <a:spLocks noGrp="1"/>
          </p:cNvSpPr>
          <p:nvPr/>
        </p:nvSpPr>
        <p:spPr>
          <a:xfrm rot="0">
            <a:off x="292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29738723" name="Frame"/>
          <p:cNvSpPr>
            <a:spLocks noGrp="1"/>
          </p:cNvSpPr>
          <p:nvPr/>
        </p:nvSpPr>
        <p:spPr>
          <a:xfrm>
            <a:off x="4064000" y="1422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68481845" name="Text">
    </p:cNvPr>
          <p:cNvSpPr>
            <a:spLocks noGrp="1"/>
          </p:cNvSpPr>
          <p:nvPr/>
        </p:nvSpPr>
        <p:spPr>
          <a:xfrm rot="0">
            <a:off x="4191000" y="1422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35051465" name="Frame"/>
          <p:cNvSpPr>
            <a:spLocks noGrp="1"/>
          </p:cNvSpPr>
          <p:nvPr/>
        </p:nvSpPr>
        <p:spPr>
          <a:xfrm>
            <a:off x="60325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254480" name="Text">
    </p:cNvPr>
          <p:cNvSpPr>
            <a:spLocks noGrp="1"/>
          </p:cNvSpPr>
          <p:nvPr/>
        </p:nvSpPr>
        <p:spPr>
          <a:xfrm rot="0">
            <a:off x="6032500" y="1422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46842261" name="Frame"/>
          <p:cNvSpPr>
            <a:spLocks noGrp="1"/>
          </p:cNvSpPr>
          <p:nvPr/>
        </p:nvSpPr>
        <p:spPr>
          <a:xfrm>
            <a:off x="25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31731222" name="Text">
    </p:cNvPr>
          <p:cNvSpPr>
            <a:spLocks noGrp="1"/>
          </p:cNvSpPr>
          <p:nvPr/>
        </p:nvSpPr>
        <p:spPr>
          <a:xfrm rot="0">
            <a:off x="381000" y="1752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28372669" name="Frame"/>
          <p:cNvSpPr>
            <a:spLocks noGrp="1"/>
          </p:cNvSpPr>
          <p:nvPr/>
        </p:nvSpPr>
        <p:spPr>
          <a:xfrm>
            <a:off x="152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19635675" name="Text">
    </p:cNvPr>
          <p:cNvSpPr>
            <a:spLocks noGrp="1"/>
          </p:cNvSpPr>
          <p:nvPr/>
        </p:nvSpPr>
        <p:spPr>
          <a:xfrm rot="0">
            <a:off x="165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17952230" name="Frame"/>
          <p:cNvSpPr>
            <a:spLocks noGrp="1"/>
          </p:cNvSpPr>
          <p:nvPr/>
        </p:nvSpPr>
        <p:spPr>
          <a:xfrm>
            <a:off x="279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21510441" name="Text">
    </p:cNvPr>
          <p:cNvSpPr>
            <a:spLocks noGrp="1"/>
          </p:cNvSpPr>
          <p:nvPr/>
        </p:nvSpPr>
        <p:spPr>
          <a:xfrm rot="0">
            <a:off x="292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18322666" name="Frame"/>
          <p:cNvSpPr>
            <a:spLocks noGrp="1"/>
          </p:cNvSpPr>
          <p:nvPr/>
        </p:nvSpPr>
        <p:spPr>
          <a:xfrm>
            <a:off x="4064000" y="1752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27597068" name="Text">
    </p:cNvPr>
          <p:cNvSpPr>
            <a:spLocks noGrp="1"/>
          </p:cNvSpPr>
          <p:nvPr/>
        </p:nvSpPr>
        <p:spPr>
          <a:xfrm rot="0">
            <a:off x="4191000" y="1752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59154409" name="Frame"/>
          <p:cNvSpPr>
            <a:spLocks noGrp="1"/>
          </p:cNvSpPr>
          <p:nvPr/>
        </p:nvSpPr>
        <p:spPr>
          <a:xfrm>
            <a:off x="60325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0303364" name="Text">
    </p:cNvPr>
          <p:cNvSpPr>
            <a:spLocks noGrp="1"/>
          </p:cNvSpPr>
          <p:nvPr/>
        </p:nvSpPr>
        <p:spPr>
          <a:xfrm rot="0">
            <a:off x="6032500" y="1752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31256267" name="Frame"/>
          <p:cNvSpPr>
            <a:spLocks noGrp="1"/>
          </p:cNvSpPr>
          <p:nvPr/>
        </p:nvSpPr>
        <p:spPr>
          <a:xfrm>
            <a:off x="25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51573149" name="Text">
    </p:cNvPr>
          <p:cNvSpPr>
            <a:spLocks noGrp="1"/>
          </p:cNvSpPr>
          <p:nvPr/>
        </p:nvSpPr>
        <p:spPr>
          <a:xfrm rot="0">
            <a:off x="381000" y="2082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83300872" name="Frame"/>
          <p:cNvSpPr>
            <a:spLocks noGrp="1"/>
          </p:cNvSpPr>
          <p:nvPr/>
        </p:nvSpPr>
        <p:spPr>
          <a:xfrm>
            <a:off x="152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9275333" name="Text">
    </p:cNvPr>
          <p:cNvSpPr>
            <a:spLocks noGrp="1"/>
          </p:cNvSpPr>
          <p:nvPr/>
        </p:nvSpPr>
        <p:spPr>
          <a:xfrm rot="0">
            <a:off x="165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08143486" name="Frame"/>
          <p:cNvSpPr>
            <a:spLocks noGrp="1"/>
          </p:cNvSpPr>
          <p:nvPr/>
        </p:nvSpPr>
        <p:spPr>
          <a:xfrm>
            <a:off x="279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4233911" name="Text">
    </p:cNvPr>
          <p:cNvSpPr>
            <a:spLocks noGrp="1"/>
          </p:cNvSpPr>
          <p:nvPr/>
        </p:nvSpPr>
        <p:spPr>
          <a:xfrm rot="0">
            <a:off x="292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22798382" name="Frame"/>
          <p:cNvSpPr>
            <a:spLocks noGrp="1"/>
          </p:cNvSpPr>
          <p:nvPr/>
        </p:nvSpPr>
        <p:spPr>
          <a:xfrm>
            <a:off x="4064000" y="2082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33673859" name="Text">
    </p:cNvPr>
          <p:cNvSpPr>
            <a:spLocks noGrp="1"/>
          </p:cNvSpPr>
          <p:nvPr/>
        </p:nvSpPr>
        <p:spPr>
          <a:xfrm rot="0">
            <a:off x="4191000" y="2082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15091165" name="Frame"/>
          <p:cNvSpPr>
            <a:spLocks noGrp="1"/>
          </p:cNvSpPr>
          <p:nvPr/>
        </p:nvSpPr>
        <p:spPr>
          <a:xfrm>
            <a:off x="60325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82618046" name="Text">
    </p:cNvPr>
          <p:cNvSpPr>
            <a:spLocks noGrp="1"/>
          </p:cNvSpPr>
          <p:nvPr/>
        </p:nvSpPr>
        <p:spPr>
          <a:xfrm rot="0">
            <a:off x="6032500" y="2082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62737164" name="Frame"/>
          <p:cNvSpPr>
            <a:spLocks noGrp="1"/>
          </p:cNvSpPr>
          <p:nvPr/>
        </p:nvSpPr>
        <p:spPr>
          <a:xfrm>
            <a:off x="25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28046478" name="Text">
    </p:cNvPr>
          <p:cNvSpPr>
            <a:spLocks noGrp="1"/>
          </p:cNvSpPr>
          <p:nvPr/>
        </p:nvSpPr>
        <p:spPr>
          <a:xfrm rot="0">
            <a:off x="381000" y="2413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97478931" name="Frame"/>
          <p:cNvSpPr>
            <a:spLocks noGrp="1"/>
          </p:cNvSpPr>
          <p:nvPr/>
        </p:nvSpPr>
        <p:spPr>
          <a:xfrm>
            <a:off x="152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7995864" name="Text">
    </p:cNvPr>
          <p:cNvSpPr>
            <a:spLocks noGrp="1"/>
          </p:cNvSpPr>
          <p:nvPr/>
        </p:nvSpPr>
        <p:spPr>
          <a:xfrm rot="0">
            <a:off x="165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09215923" name="Frame"/>
          <p:cNvSpPr>
            <a:spLocks noGrp="1"/>
          </p:cNvSpPr>
          <p:nvPr/>
        </p:nvSpPr>
        <p:spPr>
          <a:xfrm>
            <a:off x="279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47643943" name="Text">
    </p:cNvPr>
          <p:cNvSpPr>
            <a:spLocks noGrp="1"/>
          </p:cNvSpPr>
          <p:nvPr/>
        </p:nvSpPr>
        <p:spPr>
          <a:xfrm rot="0">
            <a:off x="292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21002441" name="Frame"/>
          <p:cNvSpPr>
            <a:spLocks noGrp="1"/>
          </p:cNvSpPr>
          <p:nvPr/>
        </p:nvSpPr>
        <p:spPr>
          <a:xfrm>
            <a:off x="4064000" y="2413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34486335" name="Text">
    </p:cNvPr>
          <p:cNvSpPr>
            <a:spLocks noGrp="1"/>
          </p:cNvSpPr>
          <p:nvPr/>
        </p:nvSpPr>
        <p:spPr>
          <a:xfrm rot="0">
            <a:off x="4191000" y="2413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65298268" name="Frame"/>
          <p:cNvSpPr>
            <a:spLocks noGrp="1"/>
          </p:cNvSpPr>
          <p:nvPr/>
        </p:nvSpPr>
        <p:spPr>
          <a:xfrm>
            <a:off x="60325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80953477" name="Text">
    </p:cNvPr>
          <p:cNvSpPr>
            <a:spLocks noGrp="1"/>
          </p:cNvSpPr>
          <p:nvPr/>
        </p:nvSpPr>
        <p:spPr>
          <a:xfrm rot="0">
            <a:off x="6032500" y="2413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56495791" name="Frame"/>
          <p:cNvSpPr>
            <a:spLocks noGrp="1"/>
          </p:cNvSpPr>
          <p:nvPr/>
        </p:nvSpPr>
        <p:spPr>
          <a:xfrm>
            <a:off x="25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4057252" name="Text">
    </p:cNvPr>
          <p:cNvSpPr>
            <a:spLocks noGrp="1"/>
          </p:cNvSpPr>
          <p:nvPr/>
        </p:nvSpPr>
        <p:spPr>
          <a:xfrm rot="0">
            <a:off x="381000" y="2743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418481959" name="Frame"/>
          <p:cNvSpPr>
            <a:spLocks noGrp="1"/>
          </p:cNvSpPr>
          <p:nvPr/>
        </p:nvSpPr>
        <p:spPr>
          <a:xfrm>
            <a:off x="152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5684328" name="Text">
    </p:cNvPr>
          <p:cNvSpPr>
            <a:spLocks noGrp="1"/>
          </p:cNvSpPr>
          <p:nvPr/>
        </p:nvSpPr>
        <p:spPr>
          <a:xfrm rot="0">
            <a:off x="165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53939333" name="Frame"/>
          <p:cNvSpPr>
            <a:spLocks noGrp="1"/>
          </p:cNvSpPr>
          <p:nvPr/>
        </p:nvSpPr>
        <p:spPr>
          <a:xfrm>
            <a:off x="279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89752004" name="Text">
    </p:cNvPr>
          <p:cNvSpPr>
            <a:spLocks noGrp="1"/>
          </p:cNvSpPr>
          <p:nvPr/>
        </p:nvSpPr>
        <p:spPr>
          <a:xfrm rot="0">
            <a:off x="292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54191469" name="Frame"/>
          <p:cNvSpPr>
            <a:spLocks noGrp="1"/>
          </p:cNvSpPr>
          <p:nvPr/>
        </p:nvSpPr>
        <p:spPr>
          <a:xfrm>
            <a:off x="4064000" y="2743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4543210" name="Text">
    </p:cNvPr>
          <p:cNvSpPr>
            <a:spLocks noGrp="1"/>
          </p:cNvSpPr>
          <p:nvPr/>
        </p:nvSpPr>
        <p:spPr>
          <a:xfrm rot="0">
            <a:off x="4191000" y="2743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80709407" name="Frame"/>
          <p:cNvSpPr>
            <a:spLocks noGrp="1"/>
          </p:cNvSpPr>
          <p:nvPr/>
        </p:nvSpPr>
        <p:spPr>
          <a:xfrm>
            <a:off x="60325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21322586" name="Text">
    </p:cNvPr>
          <p:cNvSpPr>
            <a:spLocks noGrp="1"/>
          </p:cNvSpPr>
          <p:nvPr/>
        </p:nvSpPr>
        <p:spPr>
          <a:xfrm rot="0">
            <a:off x="6032500" y="2743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37773898" name="Frame"/>
          <p:cNvSpPr>
            <a:spLocks noGrp="1"/>
          </p:cNvSpPr>
          <p:nvPr/>
        </p:nvSpPr>
        <p:spPr>
          <a:xfrm>
            <a:off x="25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05748956" name="Text">
    </p:cNvPr>
          <p:cNvSpPr>
            <a:spLocks noGrp="1"/>
          </p:cNvSpPr>
          <p:nvPr/>
        </p:nvSpPr>
        <p:spPr>
          <a:xfrm rot="0">
            <a:off x="381000" y="3073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62466838" name="Frame"/>
          <p:cNvSpPr>
            <a:spLocks noGrp="1"/>
          </p:cNvSpPr>
          <p:nvPr/>
        </p:nvSpPr>
        <p:spPr>
          <a:xfrm>
            <a:off x="152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69459127" name="Text">
    </p:cNvPr>
          <p:cNvSpPr>
            <a:spLocks noGrp="1"/>
          </p:cNvSpPr>
          <p:nvPr/>
        </p:nvSpPr>
        <p:spPr>
          <a:xfrm rot="0">
            <a:off x="165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06125628" name="Frame"/>
          <p:cNvSpPr>
            <a:spLocks noGrp="1"/>
          </p:cNvSpPr>
          <p:nvPr/>
        </p:nvSpPr>
        <p:spPr>
          <a:xfrm>
            <a:off x="279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1958547" name="Text">
    </p:cNvPr>
          <p:cNvSpPr>
            <a:spLocks noGrp="1"/>
          </p:cNvSpPr>
          <p:nvPr/>
        </p:nvSpPr>
        <p:spPr>
          <a:xfrm rot="0">
            <a:off x="292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9179479" name="Frame"/>
          <p:cNvSpPr>
            <a:spLocks noGrp="1"/>
          </p:cNvSpPr>
          <p:nvPr/>
        </p:nvSpPr>
        <p:spPr>
          <a:xfrm>
            <a:off x="4064000" y="3073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14370802" name="Text">
    </p:cNvPr>
          <p:cNvSpPr>
            <a:spLocks noGrp="1"/>
          </p:cNvSpPr>
          <p:nvPr/>
        </p:nvSpPr>
        <p:spPr>
          <a:xfrm rot="0">
            <a:off x="4191000" y="3073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54817802" name="Frame"/>
          <p:cNvSpPr>
            <a:spLocks noGrp="1"/>
          </p:cNvSpPr>
          <p:nvPr/>
        </p:nvSpPr>
        <p:spPr>
          <a:xfrm>
            <a:off x="60325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24136404" name="Text">
    </p:cNvPr>
          <p:cNvSpPr>
            <a:spLocks noGrp="1"/>
          </p:cNvSpPr>
          <p:nvPr/>
        </p:nvSpPr>
        <p:spPr>
          <a:xfrm rot="0">
            <a:off x="6032500" y="3073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62069640" name="Frame"/>
          <p:cNvSpPr>
            <a:spLocks noGrp="1"/>
          </p:cNvSpPr>
          <p:nvPr/>
        </p:nvSpPr>
        <p:spPr>
          <a:xfrm>
            <a:off x="25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71996532" name="Text">
    </p:cNvPr>
          <p:cNvSpPr>
            <a:spLocks noGrp="1"/>
          </p:cNvSpPr>
          <p:nvPr/>
        </p:nvSpPr>
        <p:spPr>
          <a:xfrm rot="0">
            <a:off x="381000" y="3403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52194933" name="Frame"/>
          <p:cNvSpPr>
            <a:spLocks noGrp="1"/>
          </p:cNvSpPr>
          <p:nvPr/>
        </p:nvSpPr>
        <p:spPr>
          <a:xfrm>
            <a:off x="152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5468130" name="Text">
    </p:cNvPr>
          <p:cNvSpPr>
            <a:spLocks noGrp="1"/>
          </p:cNvSpPr>
          <p:nvPr/>
        </p:nvSpPr>
        <p:spPr>
          <a:xfrm rot="0">
            <a:off x="165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40916227" name="Frame"/>
          <p:cNvSpPr>
            <a:spLocks noGrp="1"/>
          </p:cNvSpPr>
          <p:nvPr/>
        </p:nvSpPr>
        <p:spPr>
          <a:xfrm>
            <a:off x="279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24447405" name="Text">
    </p:cNvPr>
          <p:cNvSpPr>
            <a:spLocks noGrp="1"/>
          </p:cNvSpPr>
          <p:nvPr/>
        </p:nvSpPr>
        <p:spPr>
          <a:xfrm rot="0">
            <a:off x="292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73194140" name="Frame"/>
          <p:cNvSpPr>
            <a:spLocks noGrp="1"/>
          </p:cNvSpPr>
          <p:nvPr/>
        </p:nvSpPr>
        <p:spPr>
          <a:xfrm>
            <a:off x="4064000" y="3403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65129924" name="Text">
    </p:cNvPr>
          <p:cNvSpPr>
            <a:spLocks noGrp="1"/>
          </p:cNvSpPr>
          <p:nvPr/>
        </p:nvSpPr>
        <p:spPr>
          <a:xfrm rot="0">
            <a:off x="4191000" y="3403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22202212" name="Frame"/>
          <p:cNvSpPr>
            <a:spLocks noGrp="1"/>
          </p:cNvSpPr>
          <p:nvPr/>
        </p:nvSpPr>
        <p:spPr>
          <a:xfrm>
            <a:off x="60325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02847244" name="Text">
    </p:cNvPr>
          <p:cNvSpPr>
            <a:spLocks noGrp="1"/>
          </p:cNvSpPr>
          <p:nvPr/>
        </p:nvSpPr>
        <p:spPr>
          <a:xfrm rot="0">
            <a:off x="6032500" y="3403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66893623" name="Frame"/>
          <p:cNvSpPr>
            <a:spLocks noGrp="1"/>
          </p:cNvSpPr>
          <p:nvPr/>
        </p:nvSpPr>
        <p:spPr>
          <a:xfrm>
            <a:off x="25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49060908" name="Text">
    </p:cNvPr>
          <p:cNvSpPr>
            <a:spLocks noGrp="1"/>
          </p:cNvSpPr>
          <p:nvPr/>
        </p:nvSpPr>
        <p:spPr>
          <a:xfrm rot="0">
            <a:off x="381000" y="3733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57570886" name="Frame"/>
          <p:cNvSpPr>
            <a:spLocks noGrp="1"/>
          </p:cNvSpPr>
          <p:nvPr/>
        </p:nvSpPr>
        <p:spPr>
          <a:xfrm>
            <a:off x="152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62358658" name="Text">
    </p:cNvPr>
          <p:cNvSpPr>
            <a:spLocks noGrp="1"/>
          </p:cNvSpPr>
          <p:nvPr/>
        </p:nvSpPr>
        <p:spPr>
          <a:xfrm rot="0">
            <a:off x="165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02631443" name="Frame"/>
          <p:cNvSpPr>
            <a:spLocks noGrp="1"/>
          </p:cNvSpPr>
          <p:nvPr/>
        </p:nvSpPr>
        <p:spPr>
          <a:xfrm>
            <a:off x="279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18677266" name="Text">
    </p:cNvPr>
          <p:cNvSpPr>
            <a:spLocks noGrp="1"/>
          </p:cNvSpPr>
          <p:nvPr/>
        </p:nvSpPr>
        <p:spPr>
          <a:xfrm rot="0">
            <a:off x="292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15544178" name="Frame"/>
          <p:cNvSpPr>
            <a:spLocks noGrp="1"/>
          </p:cNvSpPr>
          <p:nvPr/>
        </p:nvSpPr>
        <p:spPr>
          <a:xfrm>
            <a:off x="4064000" y="3733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81600923" name="Text">
    </p:cNvPr>
          <p:cNvSpPr>
            <a:spLocks noGrp="1"/>
          </p:cNvSpPr>
          <p:nvPr/>
        </p:nvSpPr>
        <p:spPr>
          <a:xfrm rot="0">
            <a:off x="4191000" y="3733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58383791" name="Frame"/>
          <p:cNvSpPr>
            <a:spLocks noGrp="1"/>
          </p:cNvSpPr>
          <p:nvPr/>
        </p:nvSpPr>
        <p:spPr>
          <a:xfrm>
            <a:off x="60325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8455418" name="Text">
    </p:cNvPr>
          <p:cNvSpPr>
            <a:spLocks noGrp="1"/>
          </p:cNvSpPr>
          <p:nvPr/>
        </p:nvSpPr>
        <p:spPr>
          <a:xfrm rot="0">
            <a:off x="6032500" y="3733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49256327" name="Frame"/>
          <p:cNvSpPr>
            <a:spLocks noGrp="1"/>
          </p:cNvSpPr>
          <p:nvPr/>
        </p:nvSpPr>
        <p:spPr>
          <a:xfrm>
            <a:off x="25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1272276" name="Text">
    </p:cNvPr>
          <p:cNvSpPr>
            <a:spLocks noGrp="1"/>
          </p:cNvSpPr>
          <p:nvPr/>
        </p:nvSpPr>
        <p:spPr>
          <a:xfrm rot="0">
            <a:off x="381000" y="4064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65130729" name="Frame"/>
          <p:cNvSpPr>
            <a:spLocks noGrp="1"/>
          </p:cNvSpPr>
          <p:nvPr/>
        </p:nvSpPr>
        <p:spPr>
          <a:xfrm>
            <a:off x="152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43118011" name="Text">
    </p:cNvPr>
          <p:cNvSpPr>
            <a:spLocks noGrp="1"/>
          </p:cNvSpPr>
          <p:nvPr/>
        </p:nvSpPr>
        <p:spPr>
          <a:xfrm rot="0">
            <a:off x="165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31862180" name="Frame"/>
          <p:cNvSpPr>
            <a:spLocks noGrp="1"/>
          </p:cNvSpPr>
          <p:nvPr/>
        </p:nvSpPr>
        <p:spPr>
          <a:xfrm>
            <a:off x="279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135670" name="Text">
    </p:cNvPr>
          <p:cNvSpPr>
            <a:spLocks noGrp="1"/>
          </p:cNvSpPr>
          <p:nvPr/>
        </p:nvSpPr>
        <p:spPr>
          <a:xfrm rot="0">
            <a:off x="292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55102480" name="Frame"/>
          <p:cNvSpPr>
            <a:spLocks noGrp="1"/>
          </p:cNvSpPr>
          <p:nvPr/>
        </p:nvSpPr>
        <p:spPr>
          <a:xfrm>
            <a:off x="4064000" y="4064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59245610" name="Text">
    </p:cNvPr>
          <p:cNvSpPr>
            <a:spLocks noGrp="1"/>
          </p:cNvSpPr>
          <p:nvPr/>
        </p:nvSpPr>
        <p:spPr>
          <a:xfrm rot="0">
            <a:off x="4191000" y="4064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91272400" name="Frame"/>
          <p:cNvSpPr>
            <a:spLocks noGrp="1"/>
          </p:cNvSpPr>
          <p:nvPr/>
        </p:nvSpPr>
        <p:spPr>
          <a:xfrm>
            <a:off x="60325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45927081" name="Text">
    </p:cNvPr>
          <p:cNvSpPr>
            <a:spLocks noGrp="1"/>
          </p:cNvSpPr>
          <p:nvPr/>
        </p:nvSpPr>
        <p:spPr>
          <a:xfrm rot="0">
            <a:off x="6032500" y="4064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72953975" name="Frame"/>
          <p:cNvSpPr>
            <a:spLocks noGrp="1"/>
          </p:cNvSpPr>
          <p:nvPr/>
        </p:nvSpPr>
        <p:spPr>
          <a:xfrm>
            <a:off x="25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21576830" name="Text">
    </p:cNvPr>
          <p:cNvSpPr>
            <a:spLocks noGrp="1"/>
          </p:cNvSpPr>
          <p:nvPr/>
        </p:nvSpPr>
        <p:spPr>
          <a:xfrm rot="0">
            <a:off x="381000" y="4394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20859512" name="Frame"/>
          <p:cNvSpPr>
            <a:spLocks noGrp="1"/>
          </p:cNvSpPr>
          <p:nvPr/>
        </p:nvSpPr>
        <p:spPr>
          <a:xfrm>
            <a:off x="152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17650120" name="Text">
    </p:cNvPr>
          <p:cNvSpPr>
            <a:spLocks noGrp="1"/>
          </p:cNvSpPr>
          <p:nvPr/>
        </p:nvSpPr>
        <p:spPr>
          <a:xfrm rot="0">
            <a:off x="165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795464262" name="Frame"/>
          <p:cNvSpPr>
            <a:spLocks noGrp="1"/>
          </p:cNvSpPr>
          <p:nvPr/>
        </p:nvSpPr>
        <p:spPr>
          <a:xfrm>
            <a:off x="279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43358763" name="Text">
    </p:cNvPr>
          <p:cNvSpPr>
            <a:spLocks noGrp="1"/>
          </p:cNvSpPr>
          <p:nvPr/>
        </p:nvSpPr>
        <p:spPr>
          <a:xfrm rot="0">
            <a:off x="292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59260499" name="Frame"/>
          <p:cNvSpPr>
            <a:spLocks noGrp="1"/>
          </p:cNvSpPr>
          <p:nvPr/>
        </p:nvSpPr>
        <p:spPr>
          <a:xfrm>
            <a:off x="4064000" y="4394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17563479" name="Text">
    </p:cNvPr>
          <p:cNvSpPr>
            <a:spLocks noGrp="1"/>
          </p:cNvSpPr>
          <p:nvPr/>
        </p:nvSpPr>
        <p:spPr>
          <a:xfrm rot="0">
            <a:off x="4191000" y="4394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88425953" name="Frame"/>
          <p:cNvSpPr>
            <a:spLocks noGrp="1"/>
          </p:cNvSpPr>
          <p:nvPr/>
        </p:nvSpPr>
        <p:spPr>
          <a:xfrm>
            <a:off x="60325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0399866" name="Text">
    </p:cNvPr>
          <p:cNvSpPr>
            <a:spLocks noGrp="1"/>
          </p:cNvSpPr>
          <p:nvPr/>
        </p:nvSpPr>
        <p:spPr>
          <a:xfrm rot="0">
            <a:off x="6032500" y="4394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63243807" name="Frame"/>
          <p:cNvSpPr>
            <a:spLocks noGrp="1"/>
          </p:cNvSpPr>
          <p:nvPr/>
        </p:nvSpPr>
        <p:spPr>
          <a:xfrm>
            <a:off x="25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28034255" name="Text">
    </p:cNvPr>
          <p:cNvSpPr>
            <a:spLocks noGrp="1"/>
          </p:cNvSpPr>
          <p:nvPr/>
        </p:nvSpPr>
        <p:spPr>
          <a:xfrm rot="0">
            <a:off x="381000" y="4724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12928907" name="Frame"/>
          <p:cNvSpPr>
            <a:spLocks noGrp="1"/>
          </p:cNvSpPr>
          <p:nvPr/>
        </p:nvSpPr>
        <p:spPr>
          <a:xfrm>
            <a:off x="152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63663371" name="Text">
    </p:cNvPr>
          <p:cNvSpPr>
            <a:spLocks noGrp="1"/>
          </p:cNvSpPr>
          <p:nvPr/>
        </p:nvSpPr>
        <p:spPr>
          <a:xfrm rot="0">
            <a:off x="165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39007204" name="Frame"/>
          <p:cNvSpPr>
            <a:spLocks noGrp="1"/>
          </p:cNvSpPr>
          <p:nvPr/>
        </p:nvSpPr>
        <p:spPr>
          <a:xfrm>
            <a:off x="279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46024123" name="Text">
    </p:cNvPr>
          <p:cNvSpPr>
            <a:spLocks noGrp="1"/>
          </p:cNvSpPr>
          <p:nvPr/>
        </p:nvSpPr>
        <p:spPr>
          <a:xfrm rot="0">
            <a:off x="292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56911152" name="Frame"/>
          <p:cNvSpPr>
            <a:spLocks noGrp="1"/>
          </p:cNvSpPr>
          <p:nvPr/>
        </p:nvSpPr>
        <p:spPr>
          <a:xfrm>
            <a:off x="4064000" y="4724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07909014" name="Text">
    </p:cNvPr>
          <p:cNvSpPr>
            <a:spLocks noGrp="1"/>
          </p:cNvSpPr>
          <p:nvPr/>
        </p:nvSpPr>
        <p:spPr>
          <a:xfrm rot="0">
            <a:off x="4191000" y="4724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93671826" name="Frame"/>
          <p:cNvSpPr>
            <a:spLocks noGrp="1"/>
          </p:cNvSpPr>
          <p:nvPr/>
        </p:nvSpPr>
        <p:spPr>
          <a:xfrm>
            <a:off x="60325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0450065" name="Text">
    </p:cNvPr>
          <p:cNvSpPr>
            <a:spLocks noGrp="1"/>
          </p:cNvSpPr>
          <p:nvPr/>
        </p:nvSpPr>
        <p:spPr>
          <a:xfrm rot="0">
            <a:off x="6032500" y="4724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54937000" name="Frame"/>
          <p:cNvSpPr>
            <a:spLocks noGrp="1"/>
          </p:cNvSpPr>
          <p:nvPr/>
        </p:nvSpPr>
        <p:spPr>
          <a:xfrm>
            <a:off x="25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24594328" name="Text">
    </p:cNvPr>
          <p:cNvSpPr>
            <a:spLocks noGrp="1"/>
          </p:cNvSpPr>
          <p:nvPr/>
        </p:nvSpPr>
        <p:spPr>
          <a:xfrm rot="0">
            <a:off x="381000" y="5054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05975286" name="Frame"/>
          <p:cNvSpPr>
            <a:spLocks noGrp="1"/>
          </p:cNvSpPr>
          <p:nvPr/>
        </p:nvSpPr>
        <p:spPr>
          <a:xfrm>
            <a:off x="152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0942988" name="Text">
    </p:cNvPr>
          <p:cNvSpPr>
            <a:spLocks noGrp="1"/>
          </p:cNvSpPr>
          <p:nvPr/>
        </p:nvSpPr>
        <p:spPr>
          <a:xfrm rot="0">
            <a:off x="165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15791983" name="Frame"/>
          <p:cNvSpPr>
            <a:spLocks noGrp="1"/>
          </p:cNvSpPr>
          <p:nvPr/>
        </p:nvSpPr>
        <p:spPr>
          <a:xfrm>
            <a:off x="279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9988893" name="Text">
    </p:cNvPr>
          <p:cNvSpPr>
            <a:spLocks noGrp="1"/>
          </p:cNvSpPr>
          <p:nvPr/>
        </p:nvSpPr>
        <p:spPr>
          <a:xfrm rot="0">
            <a:off x="292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9760655" name="Frame"/>
          <p:cNvSpPr>
            <a:spLocks noGrp="1"/>
          </p:cNvSpPr>
          <p:nvPr/>
        </p:nvSpPr>
        <p:spPr>
          <a:xfrm>
            <a:off x="4064000" y="5054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87123617" name="Text">
    </p:cNvPr>
          <p:cNvSpPr>
            <a:spLocks noGrp="1"/>
          </p:cNvSpPr>
          <p:nvPr/>
        </p:nvSpPr>
        <p:spPr>
          <a:xfrm rot="0">
            <a:off x="4191000" y="5054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59487259" name="Frame"/>
          <p:cNvSpPr>
            <a:spLocks noGrp="1"/>
          </p:cNvSpPr>
          <p:nvPr/>
        </p:nvSpPr>
        <p:spPr>
          <a:xfrm>
            <a:off x="60325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54038376" name="Text">
    </p:cNvPr>
          <p:cNvSpPr>
            <a:spLocks noGrp="1"/>
          </p:cNvSpPr>
          <p:nvPr/>
        </p:nvSpPr>
        <p:spPr>
          <a:xfrm rot="0">
            <a:off x="6032500" y="5054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13187372" name="Frame"/>
          <p:cNvSpPr>
            <a:spLocks noGrp="1"/>
          </p:cNvSpPr>
          <p:nvPr/>
        </p:nvSpPr>
        <p:spPr>
          <a:xfrm>
            <a:off x="25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92352066" name="Text">
    </p:cNvPr>
          <p:cNvSpPr>
            <a:spLocks noGrp="1"/>
          </p:cNvSpPr>
          <p:nvPr/>
        </p:nvSpPr>
        <p:spPr>
          <a:xfrm rot="0">
            <a:off x="381000" y="5384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87472418" name="Frame"/>
          <p:cNvSpPr>
            <a:spLocks noGrp="1"/>
          </p:cNvSpPr>
          <p:nvPr/>
        </p:nvSpPr>
        <p:spPr>
          <a:xfrm>
            <a:off x="152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42339597" name="Text">
    </p:cNvPr>
          <p:cNvSpPr>
            <a:spLocks noGrp="1"/>
          </p:cNvSpPr>
          <p:nvPr/>
        </p:nvSpPr>
        <p:spPr>
          <a:xfrm rot="0">
            <a:off x="165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116532090" name="Frame"/>
          <p:cNvSpPr>
            <a:spLocks noGrp="1"/>
          </p:cNvSpPr>
          <p:nvPr/>
        </p:nvSpPr>
        <p:spPr>
          <a:xfrm>
            <a:off x="279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81593777" name="Text">
    </p:cNvPr>
          <p:cNvSpPr>
            <a:spLocks noGrp="1"/>
          </p:cNvSpPr>
          <p:nvPr/>
        </p:nvSpPr>
        <p:spPr>
          <a:xfrm rot="0">
            <a:off x="292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69987043" name="Frame"/>
          <p:cNvSpPr>
            <a:spLocks noGrp="1"/>
          </p:cNvSpPr>
          <p:nvPr/>
        </p:nvSpPr>
        <p:spPr>
          <a:xfrm>
            <a:off x="4064000" y="5384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6938427" name="Text">
    </p:cNvPr>
          <p:cNvSpPr>
            <a:spLocks noGrp="1"/>
          </p:cNvSpPr>
          <p:nvPr/>
        </p:nvSpPr>
        <p:spPr>
          <a:xfrm rot="0">
            <a:off x="4191000" y="5384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92872563" name="Frame"/>
          <p:cNvSpPr>
            <a:spLocks noGrp="1"/>
          </p:cNvSpPr>
          <p:nvPr/>
        </p:nvSpPr>
        <p:spPr>
          <a:xfrm>
            <a:off x="60325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82211986" name="Text">
    </p:cNvPr>
          <p:cNvSpPr>
            <a:spLocks noGrp="1"/>
          </p:cNvSpPr>
          <p:nvPr/>
        </p:nvSpPr>
        <p:spPr>
          <a:xfrm rot="0">
            <a:off x="6032500" y="5384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93336485" name="Frame"/>
          <p:cNvSpPr>
            <a:spLocks noGrp="1"/>
          </p:cNvSpPr>
          <p:nvPr/>
        </p:nvSpPr>
        <p:spPr>
          <a:xfrm>
            <a:off x="25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91894440" name="Text">
    </p:cNvPr>
          <p:cNvSpPr>
            <a:spLocks noGrp="1"/>
          </p:cNvSpPr>
          <p:nvPr/>
        </p:nvSpPr>
        <p:spPr>
          <a:xfrm rot="0">
            <a:off x="381000" y="5715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23038984" name="Frame"/>
          <p:cNvSpPr>
            <a:spLocks noGrp="1"/>
          </p:cNvSpPr>
          <p:nvPr/>
        </p:nvSpPr>
        <p:spPr>
          <a:xfrm>
            <a:off x="152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37195105" name="Text">
    </p:cNvPr>
          <p:cNvSpPr>
            <a:spLocks noGrp="1"/>
          </p:cNvSpPr>
          <p:nvPr/>
        </p:nvSpPr>
        <p:spPr>
          <a:xfrm rot="0">
            <a:off x="165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771840705" name="Frame"/>
          <p:cNvSpPr>
            <a:spLocks noGrp="1"/>
          </p:cNvSpPr>
          <p:nvPr/>
        </p:nvSpPr>
        <p:spPr>
          <a:xfrm>
            <a:off x="279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47879007" name="Text">
    </p:cNvPr>
          <p:cNvSpPr>
            <a:spLocks noGrp="1"/>
          </p:cNvSpPr>
          <p:nvPr/>
        </p:nvSpPr>
        <p:spPr>
          <a:xfrm rot="0">
            <a:off x="292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43957354" name="Frame"/>
          <p:cNvSpPr>
            <a:spLocks noGrp="1"/>
          </p:cNvSpPr>
          <p:nvPr/>
        </p:nvSpPr>
        <p:spPr>
          <a:xfrm>
            <a:off x="4064000" y="5715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9214838" name="Text">
    </p:cNvPr>
          <p:cNvSpPr>
            <a:spLocks noGrp="1"/>
          </p:cNvSpPr>
          <p:nvPr/>
        </p:nvSpPr>
        <p:spPr>
          <a:xfrm rot="0">
            <a:off x="4191000" y="5715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42357345" name="Frame"/>
          <p:cNvSpPr>
            <a:spLocks noGrp="1"/>
          </p:cNvSpPr>
          <p:nvPr/>
        </p:nvSpPr>
        <p:spPr>
          <a:xfrm>
            <a:off x="60325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78217617" name="Text">
    </p:cNvPr>
          <p:cNvSpPr>
            <a:spLocks noGrp="1"/>
          </p:cNvSpPr>
          <p:nvPr/>
        </p:nvSpPr>
        <p:spPr>
          <a:xfrm rot="0">
            <a:off x="6032500" y="5715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23522313" name="Frame"/>
          <p:cNvSpPr>
            <a:spLocks noGrp="1"/>
          </p:cNvSpPr>
          <p:nvPr/>
        </p:nvSpPr>
        <p:spPr>
          <a:xfrm>
            <a:off x="25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51517261" name="Text">
    </p:cNvPr>
          <p:cNvSpPr>
            <a:spLocks noGrp="1"/>
          </p:cNvSpPr>
          <p:nvPr/>
        </p:nvSpPr>
        <p:spPr>
          <a:xfrm rot="0">
            <a:off x="381000" y="6045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8717829" name="Frame"/>
          <p:cNvSpPr>
            <a:spLocks noGrp="1"/>
          </p:cNvSpPr>
          <p:nvPr/>
        </p:nvSpPr>
        <p:spPr>
          <a:xfrm>
            <a:off x="152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1738025" name="Text">
    </p:cNvPr>
          <p:cNvSpPr>
            <a:spLocks noGrp="1"/>
          </p:cNvSpPr>
          <p:nvPr/>
        </p:nvSpPr>
        <p:spPr>
          <a:xfrm rot="0">
            <a:off x="165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66476526" name="Frame"/>
          <p:cNvSpPr>
            <a:spLocks noGrp="1"/>
          </p:cNvSpPr>
          <p:nvPr/>
        </p:nvSpPr>
        <p:spPr>
          <a:xfrm>
            <a:off x="279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69346939" name="Text">
    </p:cNvPr>
          <p:cNvSpPr>
            <a:spLocks noGrp="1"/>
          </p:cNvSpPr>
          <p:nvPr/>
        </p:nvSpPr>
        <p:spPr>
          <a:xfrm rot="0">
            <a:off x="292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80177712" name="Frame"/>
          <p:cNvSpPr>
            <a:spLocks noGrp="1"/>
          </p:cNvSpPr>
          <p:nvPr/>
        </p:nvSpPr>
        <p:spPr>
          <a:xfrm>
            <a:off x="4064000" y="6045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63850700" name="Text">
    </p:cNvPr>
          <p:cNvSpPr>
            <a:spLocks noGrp="1"/>
          </p:cNvSpPr>
          <p:nvPr/>
        </p:nvSpPr>
        <p:spPr>
          <a:xfrm rot="0">
            <a:off x="4191000" y="6045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52313315" name="Frame"/>
          <p:cNvSpPr>
            <a:spLocks noGrp="1"/>
          </p:cNvSpPr>
          <p:nvPr/>
        </p:nvSpPr>
        <p:spPr>
          <a:xfrm>
            <a:off x="60325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91428767" name="Text">
    </p:cNvPr>
          <p:cNvSpPr>
            <a:spLocks noGrp="1"/>
          </p:cNvSpPr>
          <p:nvPr/>
        </p:nvSpPr>
        <p:spPr>
          <a:xfrm rot="0">
            <a:off x="6032500" y="6045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07939739" name="Frame"/>
          <p:cNvSpPr>
            <a:spLocks noGrp="1"/>
          </p:cNvSpPr>
          <p:nvPr/>
        </p:nvSpPr>
        <p:spPr>
          <a:xfrm>
            <a:off x="25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98458153" name="Text">
    </p:cNvPr>
          <p:cNvSpPr>
            <a:spLocks noGrp="1"/>
          </p:cNvSpPr>
          <p:nvPr/>
        </p:nvSpPr>
        <p:spPr>
          <a:xfrm rot="0">
            <a:off x="381000" y="6375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91481417" name="Frame"/>
          <p:cNvSpPr>
            <a:spLocks noGrp="1"/>
          </p:cNvSpPr>
          <p:nvPr/>
        </p:nvSpPr>
        <p:spPr>
          <a:xfrm>
            <a:off x="152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32028852" name="Text">
    </p:cNvPr>
          <p:cNvSpPr>
            <a:spLocks noGrp="1"/>
          </p:cNvSpPr>
          <p:nvPr/>
        </p:nvSpPr>
        <p:spPr>
          <a:xfrm rot="0">
            <a:off x="165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91652795" name="Frame"/>
          <p:cNvSpPr>
            <a:spLocks noGrp="1"/>
          </p:cNvSpPr>
          <p:nvPr/>
        </p:nvSpPr>
        <p:spPr>
          <a:xfrm>
            <a:off x="279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83927213" name="Text">
    </p:cNvPr>
          <p:cNvSpPr>
            <a:spLocks noGrp="1"/>
          </p:cNvSpPr>
          <p:nvPr/>
        </p:nvSpPr>
        <p:spPr>
          <a:xfrm rot="0">
            <a:off x="292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60316046" name="Frame"/>
          <p:cNvSpPr>
            <a:spLocks noGrp="1"/>
          </p:cNvSpPr>
          <p:nvPr/>
        </p:nvSpPr>
        <p:spPr>
          <a:xfrm>
            <a:off x="4064000" y="6375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92932386" name="Text">
    </p:cNvPr>
          <p:cNvSpPr>
            <a:spLocks noGrp="1"/>
          </p:cNvSpPr>
          <p:nvPr/>
        </p:nvSpPr>
        <p:spPr>
          <a:xfrm rot="0">
            <a:off x="4191000" y="6375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2376732" name="Frame"/>
          <p:cNvSpPr>
            <a:spLocks noGrp="1"/>
          </p:cNvSpPr>
          <p:nvPr/>
        </p:nvSpPr>
        <p:spPr>
          <a:xfrm>
            <a:off x="60325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31160567" name="Text">
    </p:cNvPr>
          <p:cNvSpPr>
            <a:spLocks noGrp="1"/>
          </p:cNvSpPr>
          <p:nvPr/>
        </p:nvSpPr>
        <p:spPr>
          <a:xfrm rot="0">
            <a:off x="6032500" y="6375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789861096" name="Frame"/>
          <p:cNvSpPr>
            <a:spLocks noGrp="1"/>
          </p:cNvSpPr>
          <p:nvPr/>
        </p:nvSpPr>
        <p:spPr>
          <a:xfrm>
            <a:off x="25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64820597" name="Text">
    </p:cNvPr>
          <p:cNvSpPr>
            <a:spLocks noGrp="1"/>
          </p:cNvSpPr>
          <p:nvPr/>
        </p:nvSpPr>
        <p:spPr>
          <a:xfrm rot="0">
            <a:off x="381000" y="6705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40991551" name="Frame"/>
          <p:cNvSpPr>
            <a:spLocks noGrp="1"/>
          </p:cNvSpPr>
          <p:nvPr/>
        </p:nvSpPr>
        <p:spPr>
          <a:xfrm>
            <a:off x="152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77790557" name="Text">
    </p:cNvPr>
          <p:cNvSpPr>
            <a:spLocks noGrp="1"/>
          </p:cNvSpPr>
          <p:nvPr/>
        </p:nvSpPr>
        <p:spPr>
          <a:xfrm rot="0">
            <a:off x="165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15424290" name="Frame"/>
          <p:cNvSpPr>
            <a:spLocks noGrp="1"/>
          </p:cNvSpPr>
          <p:nvPr/>
        </p:nvSpPr>
        <p:spPr>
          <a:xfrm>
            <a:off x="279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90529928" name="Text">
    </p:cNvPr>
          <p:cNvSpPr>
            <a:spLocks noGrp="1"/>
          </p:cNvSpPr>
          <p:nvPr/>
        </p:nvSpPr>
        <p:spPr>
          <a:xfrm rot="0">
            <a:off x="292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80728404" name="Frame"/>
          <p:cNvSpPr>
            <a:spLocks noGrp="1"/>
          </p:cNvSpPr>
          <p:nvPr/>
        </p:nvSpPr>
        <p:spPr>
          <a:xfrm>
            <a:off x="4064000" y="6705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94769804" name="Text">
    </p:cNvPr>
          <p:cNvSpPr>
            <a:spLocks noGrp="1"/>
          </p:cNvSpPr>
          <p:nvPr/>
        </p:nvSpPr>
        <p:spPr>
          <a:xfrm rot="0">
            <a:off x="4191000" y="6705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83057972" name="Frame"/>
          <p:cNvSpPr>
            <a:spLocks noGrp="1"/>
          </p:cNvSpPr>
          <p:nvPr/>
        </p:nvSpPr>
        <p:spPr>
          <a:xfrm>
            <a:off x="60325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77441175" name="Text">
    </p:cNvPr>
          <p:cNvSpPr>
            <a:spLocks noGrp="1"/>
          </p:cNvSpPr>
          <p:nvPr/>
        </p:nvSpPr>
        <p:spPr>
          <a:xfrm rot="0">
            <a:off x="6032500" y="6705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58857633" name="Frame"/>
          <p:cNvSpPr>
            <a:spLocks noGrp="1"/>
          </p:cNvSpPr>
          <p:nvPr/>
        </p:nvSpPr>
        <p:spPr>
          <a:xfrm>
            <a:off x="25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60378182" name="Text">
    </p:cNvPr>
          <p:cNvSpPr>
            <a:spLocks noGrp="1"/>
          </p:cNvSpPr>
          <p:nvPr/>
        </p:nvSpPr>
        <p:spPr>
          <a:xfrm rot="0">
            <a:off x="381000" y="7035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59524199" name="Frame"/>
          <p:cNvSpPr>
            <a:spLocks noGrp="1"/>
          </p:cNvSpPr>
          <p:nvPr/>
        </p:nvSpPr>
        <p:spPr>
          <a:xfrm>
            <a:off x="152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01667985" name="Text">
    </p:cNvPr>
          <p:cNvSpPr>
            <a:spLocks noGrp="1"/>
          </p:cNvSpPr>
          <p:nvPr/>
        </p:nvSpPr>
        <p:spPr>
          <a:xfrm rot="0">
            <a:off x="165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22361920" name="Frame"/>
          <p:cNvSpPr>
            <a:spLocks noGrp="1"/>
          </p:cNvSpPr>
          <p:nvPr/>
        </p:nvSpPr>
        <p:spPr>
          <a:xfrm>
            <a:off x="279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59154337" name="Text">
    </p:cNvPr>
          <p:cNvSpPr>
            <a:spLocks noGrp="1"/>
          </p:cNvSpPr>
          <p:nvPr/>
        </p:nvSpPr>
        <p:spPr>
          <a:xfrm rot="0">
            <a:off x="292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9879483" name="Frame"/>
          <p:cNvSpPr>
            <a:spLocks noGrp="1"/>
          </p:cNvSpPr>
          <p:nvPr/>
        </p:nvSpPr>
        <p:spPr>
          <a:xfrm>
            <a:off x="4064000" y="7035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51438918" name="Text">
    </p:cNvPr>
          <p:cNvSpPr>
            <a:spLocks noGrp="1"/>
          </p:cNvSpPr>
          <p:nvPr/>
        </p:nvSpPr>
        <p:spPr>
          <a:xfrm rot="0">
            <a:off x="4191000" y="7035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04950472" name="Frame"/>
          <p:cNvSpPr>
            <a:spLocks noGrp="1"/>
          </p:cNvSpPr>
          <p:nvPr/>
        </p:nvSpPr>
        <p:spPr>
          <a:xfrm>
            <a:off x="60325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76642142" name="Text">
    </p:cNvPr>
          <p:cNvSpPr>
            <a:spLocks noGrp="1"/>
          </p:cNvSpPr>
          <p:nvPr/>
        </p:nvSpPr>
        <p:spPr>
          <a:xfrm rot="0">
            <a:off x="6032500" y="7035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11908104" name="Frame"/>
          <p:cNvSpPr>
            <a:spLocks noGrp="1"/>
          </p:cNvSpPr>
          <p:nvPr/>
        </p:nvSpPr>
        <p:spPr>
          <a:xfrm>
            <a:off x="25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63150793" name="Text">
    </p:cNvPr>
          <p:cNvSpPr>
            <a:spLocks noGrp="1"/>
          </p:cNvSpPr>
          <p:nvPr/>
        </p:nvSpPr>
        <p:spPr>
          <a:xfrm rot="0">
            <a:off x="381000" y="7366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28776606" name="Frame"/>
          <p:cNvSpPr>
            <a:spLocks noGrp="1"/>
          </p:cNvSpPr>
          <p:nvPr/>
        </p:nvSpPr>
        <p:spPr>
          <a:xfrm>
            <a:off x="152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23469953" name="Text">
    </p:cNvPr>
          <p:cNvSpPr>
            <a:spLocks noGrp="1"/>
          </p:cNvSpPr>
          <p:nvPr/>
        </p:nvSpPr>
        <p:spPr>
          <a:xfrm rot="0">
            <a:off x="165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50828616" name="Frame"/>
          <p:cNvSpPr>
            <a:spLocks noGrp="1"/>
          </p:cNvSpPr>
          <p:nvPr/>
        </p:nvSpPr>
        <p:spPr>
          <a:xfrm>
            <a:off x="279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77121249" name="Text">
    </p:cNvPr>
          <p:cNvSpPr>
            <a:spLocks noGrp="1"/>
          </p:cNvSpPr>
          <p:nvPr/>
        </p:nvSpPr>
        <p:spPr>
          <a:xfrm rot="0">
            <a:off x="292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02325048" name="Frame"/>
          <p:cNvSpPr>
            <a:spLocks noGrp="1"/>
          </p:cNvSpPr>
          <p:nvPr/>
        </p:nvSpPr>
        <p:spPr>
          <a:xfrm>
            <a:off x="4064000" y="7366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87055384" name="Text">
    </p:cNvPr>
          <p:cNvSpPr>
            <a:spLocks noGrp="1"/>
          </p:cNvSpPr>
          <p:nvPr/>
        </p:nvSpPr>
        <p:spPr>
          <a:xfrm rot="0">
            <a:off x="4191000" y="7366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35593387" name="Frame"/>
          <p:cNvSpPr>
            <a:spLocks noGrp="1"/>
          </p:cNvSpPr>
          <p:nvPr/>
        </p:nvSpPr>
        <p:spPr>
          <a:xfrm>
            <a:off x="60325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81534785" name="Text">
    </p:cNvPr>
          <p:cNvSpPr>
            <a:spLocks noGrp="1"/>
          </p:cNvSpPr>
          <p:nvPr/>
        </p:nvSpPr>
        <p:spPr>
          <a:xfrm rot="0">
            <a:off x="6032500" y="7366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84234089" name="Frame"/>
          <p:cNvSpPr>
            <a:spLocks noGrp="1"/>
          </p:cNvSpPr>
          <p:nvPr/>
        </p:nvSpPr>
        <p:spPr>
          <a:xfrm>
            <a:off x="25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31842708" name="Text">
    </p:cNvPr>
          <p:cNvSpPr>
            <a:spLocks noGrp="1"/>
          </p:cNvSpPr>
          <p:nvPr/>
        </p:nvSpPr>
        <p:spPr>
          <a:xfrm rot="0">
            <a:off x="381000" y="7696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06837831" name="Frame"/>
          <p:cNvSpPr>
            <a:spLocks noGrp="1"/>
          </p:cNvSpPr>
          <p:nvPr/>
        </p:nvSpPr>
        <p:spPr>
          <a:xfrm>
            <a:off x="152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78787077" name="Text">
    </p:cNvPr>
          <p:cNvSpPr>
            <a:spLocks noGrp="1"/>
          </p:cNvSpPr>
          <p:nvPr/>
        </p:nvSpPr>
        <p:spPr>
          <a:xfrm rot="0">
            <a:off x="165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25072405" name="Frame"/>
          <p:cNvSpPr>
            <a:spLocks noGrp="1"/>
          </p:cNvSpPr>
          <p:nvPr/>
        </p:nvSpPr>
        <p:spPr>
          <a:xfrm>
            <a:off x="279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97641711" name="Text">
    </p:cNvPr>
          <p:cNvSpPr>
            <a:spLocks noGrp="1"/>
          </p:cNvSpPr>
          <p:nvPr/>
        </p:nvSpPr>
        <p:spPr>
          <a:xfrm rot="0">
            <a:off x="292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18147673" name="Frame"/>
          <p:cNvSpPr>
            <a:spLocks noGrp="1"/>
          </p:cNvSpPr>
          <p:nvPr/>
        </p:nvSpPr>
        <p:spPr>
          <a:xfrm>
            <a:off x="4064000" y="7696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76406962" name="Text">
    </p:cNvPr>
          <p:cNvSpPr>
            <a:spLocks noGrp="1"/>
          </p:cNvSpPr>
          <p:nvPr/>
        </p:nvSpPr>
        <p:spPr>
          <a:xfrm rot="0">
            <a:off x="4191000" y="7696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34192727" name="Frame"/>
          <p:cNvSpPr>
            <a:spLocks noGrp="1"/>
          </p:cNvSpPr>
          <p:nvPr/>
        </p:nvSpPr>
        <p:spPr>
          <a:xfrm>
            <a:off x="60325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17762738" name="Text">
    </p:cNvPr>
          <p:cNvSpPr>
            <a:spLocks noGrp="1"/>
          </p:cNvSpPr>
          <p:nvPr/>
        </p:nvSpPr>
        <p:spPr>
          <a:xfrm rot="0">
            <a:off x="6032500" y="7696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97657283" name="Frame"/>
          <p:cNvSpPr>
            <a:spLocks noGrp="1"/>
          </p:cNvSpPr>
          <p:nvPr/>
        </p:nvSpPr>
        <p:spPr>
          <a:xfrm>
            <a:off x="25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20575162" name="Text">
    </p:cNvPr>
          <p:cNvSpPr>
            <a:spLocks noGrp="1"/>
          </p:cNvSpPr>
          <p:nvPr/>
        </p:nvSpPr>
        <p:spPr>
          <a:xfrm rot="0">
            <a:off x="381000" y="8026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47815853" name="Frame"/>
          <p:cNvSpPr>
            <a:spLocks noGrp="1"/>
          </p:cNvSpPr>
          <p:nvPr/>
        </p:nvSpPr>
        <p:spPr>
          <a:xfrm>
            <a:off x="152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51667801" name="Text">
    </p:cNvPr>
          <p:cNvSpPr>
            <a:spLocks noGrp="1"/>
          </p:cNvSpPr>
          <p:nvPr/>
        </p:nvSpPr>
        <p:spPr>
          <a:xfrm rot="0">
            <a:off x="165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76130199" name="Frame"/>
          <p:cNvSpPr>
            <a:spLocks noGrp="1"/>
          </p:cNvSpPr>
          <p:nvPr/>
        </p:nvSpPr>
        <p:spPr>
          <a:xfrm>
            <a:off x="279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73357597" name="Text">
    </p:cNvPr>
          <p:cNvSpPr>
            <a:spLocks noGrp="1"/>
          </p:cNvSpPr>
          <p:nvPr/>
        </p:nvSpPr>
        <p:spPr>
          <a:xfrm rot="0">
            <a:off x="292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93382893" name="Frame"/>
          <p:cNvSpPr>
            <a:spLocks noGrp="1"/>
          </p:cNvSpPr>
          <p:nvPr/>
        </p:nvSpPr>
        <p:spPr>
          <a:xfrm>
            <a:off x="4064000" y="8026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9708091" name="Text">
    </p:cNvPr>
          <p:cNvSpPr>
            <a:spLocks noGrp="1"/>
          </p:cNvSpPr>
          <p:nvPr/>
        </p:nvSpPr>
        <p:spPr>
          <a:xfrm rot="0">
            <a:off x="4191000" y="8026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61353343" name="Frame"/>
          <p:cNvSpPr>
            <a:spLocks noGrp="1"/>
          </p:cNvSpPr>
          <p:nvPr/>
        </p:nvSpPr>
        <p:spPr>
          <a:xfrm>
            <a:off x="60325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1149981" name="Text">
    </p:cNvPr>
          <p:cNvSpPr>
            <a:spLocks noGrp="1"/>
          </p:cNvSpPr>
          <p:nvPr/>
        </p:nvSpPr>
        <p:spPr>
          <a:xfrm rot="0">
            <a:off x="6032500" y="8026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31949725" name="Frame"/>
          <p:cNvSpPr>
            <a:spLocks noGrp="1"/>
          </p:cNvSpPr>
          <p:nvPr/>
        </p:nvSpPr>
        <p:spPr>
          <a:xfrm>
            <a:off x="25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99784208" name="Text">
    </p:cNvPr>
          <p:cNvSpPr>
            <a:spLocks noGrp="1"/>
          </p:cNvSpPr>
          <p:nvPr/>
        </p:nvSpPr>
        <p:spPr>
          <a:xfrm rot="0">
            <a:off x="381000" y="8356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73618401" name="Frame"/>
          <p:cNvSpPr>
            <a:spLocks noGrp="1"/>
          </p:cNvSpPr>
          <p:nvPr/>
        </p:nvSpPr>
        <p:spPr>
          <a:xfrm>
            <a:off x="152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34246552" name="Text">
    </p:cNvPr>
          <p:cNvSpPr>
            <a:spLocks noGrp="1"/>
          </p:cNvSpPr>
          <p:nvPr/>
        </p:nvSpPr>
        <p:spPr>
          <a:xfrm rot="0">
            <a:off x="165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8074326" name="Frame"/>
          <p:cNvSpPr>
            <a:spLocks noGrp="1"/>
          </p:cNvSpPr>
          <p:nvPr/>
        </p:nvSpPr>
        <p:spPr>
          <a:xfrm>
            <a:off x="279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29856704" name="Text">
    </p:cNvPr>
          <p:cNvSpPr>
            <a:spLocks noGrp="1"/>
          </p:cNvSpPr>
          <p:nvPr/>
        </p:nvSpPr>
        <p:spPr>
          <a:xfrm rot="0">
            <a:off x="292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57308207" name="Frame"/>
          <p:cNvSpPr>
            <a:spLocks noGrp="1"/>
          </p:cNvSpPr>
          <p:nvPr/>
        </p:nvSpPr>
        <p:spPr>
          <a:xfrm>
            <a:off x="4064000" y="8356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19158093" name="Text">
    </p:cNvPr>
          <p:cNvSpPr>
            <a:spLocks noGrp="1"/>
          </p:cNvSpPr>
          <p:nvPr/>
        </p:nvSpPr>
        <p:spPr>
          <a:xfrm rot="0">
            <a:off x="4191000" y="8356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30405516" name="Frame"/>
          <p:cNvSpPr>
            <a:spLocks noGrp="1"/>
          </p:cNvSpPr>
          <p:nvPr/>
        </p:nvSpPr>
        <p:spPr>
          <a:xfrm>
            <a:off x="60325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85253670" name="Text">
    </p:cNvPr>
          <p:cNvSpPr>
            <a:spLocks noGrp="1"/>
          </p:cNvSpPr>
          <p:nvPr/>
        </p:nvSpPr>
        <p:spPr>
          <a:xfrm rot="0">
            <a:off x="6032500" y="8356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8783622" name="Frame"/>
          <p:cNvSpPr>
            <a:spLocks noGrp="1"/>
          </p:cNvSpPr>
          <p:nvPr/>
        </p:nvSpPr>
        <p:spPr>
          <a:xfrm>
            <a:off x="25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84394658" name="Text">
    </p:cNvPr>
          <p:cNvSpPr>
            <a:spLocks noGrp="1"/>
          </p:cNvSpPr>
          <p:nvPr/>
        </p:nvSpPr>
        <p:spPr>
          <a:xfrm rot="0">
            <a:off x="381000" y="8686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476061457" name="Frame"/>
          <p:cNvSpPr>
            <a:spLocks noGrp="1"/>
          </p:cNvSpPr>
          <p:nvPr/>
        </p:nvSpPr>
        <p:spPr>
          <a:xfrm>
            <a:off x="152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6265672" name="Text">
    </p:cNvPr>
          <p:cNvSpPr>
            <a:spLocks noGrp="1"/>
          </p:cNvSpPr>
          <p:nvPr/>
        </p:nvSpPr>
        <p:spPr>
          <a:xfrm rot="0">
            <a:off x="165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80794728" name="Frame"/>
          <p:cNvSpPr>
            <a:spLocks noGrp="1"/>
          </p:cNvSpPr>
          <p:nvPr/>
        </p:nvSpPr>
        <p:spPr>
          <a:xfrm>
            <a:off x="279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17504076" name="Text">
    </p:cNvPr>
          <p:cNvSpPr>
            <a:spLocks noGrp="1"/>
          </p:cNvSpPr>
          <p:nvPr/>
        </p:nvSpPr>
        <p:spPr>
          <a:xfrm rot="0">
            <a:off x="292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20534437" name="Frame"/>
          <p:cNvSpPr>
            <a:spLocks noGrp="1"/>
          </p:cNvSpPr>
          <p:nvPr/>
        </p:nvSpPr>
        <p:spPr>
          <a:xfrm>
            <a:off x="4064000" y="8686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36269454" name="Text">
    </p:cNvPr>
          <p:cNvSpPr>
            <a:spLocks noGrp="1"/>
          </p:cNvSpPr>
          <p:nvPr/>
        </p:nvSpPr>
        <p:spPr>
          <a:xfrm rot="0">
            <a:off x="4191000" y="8686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74485713" name="Frame"/>
          <p:cNvSpPr>
            <a:spLocks noGrp="1"/>
          </p:cNvSpPr>
          <p:nvPr/>
        </p:nvSpPr>
        <p:spPr>
          <a:xfrm>
            <a:off x="60325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60493524" name="Text">
    </p:cNvPr>
          <p:cNvSpPr>
            <a:spLocks noGrp="1"/>
          </p:cNvSpPr>
          <p:nvPr/>
        </p:nvSpPr>
        <p:spPr>
          <a:xfrm rot="0">
            <a:off x="6032500" y="8686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41150825" name="Frame"/>
          <p:cNvSpPr>
            <a:spLocks noGrp="1"/>
          </p:cNvSpPr>
          <p:nvPr/>
        </p:nvSpPr>
        <p:spPr>
          <a:xfrm>
            <a:off x="25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6600192" name="Text">
    </p:cNvPr>
          <p:cNvSpPr>
            <a:spLocks noGrp="1"/>
          </p:cNvSpPr>
          <p:nvPr/>
        </p:nvSpPr>
        <p:spPr>
          <a:xfrm rot="0">
            <a:off x="381000" y="9017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96534167" name="Frame"/>
          <p:cNvSpPr>
            <a:spLocks noGrp="1"/>
          </p:cNvSpPr>
          <p:nvPr/>
        </p:nvSpPr>
        <p:spPr>
          <a:xfrm>
            <a:off x="152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92486757" name="Text">
    </p:cNvPr>
          <p:cNvSpPr>
            <a:spLocks noGrp="1"/>
          </p:cNvSpPr>
          <p:nvPr/>
        </p:nvSpPr>
        <p:spPr>
          <a:xfrm rot="0">
            <a:off x="165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94156754" name="Frame"/>
          <p:cNvSpPr>
            <a:spLocks noGrp="1"/>
          </p:cNvSpPr>
          <p:nvPr/>
        </p:nvSpPr>
        <p:spPr>
          <a:xfrm>
            <a:off x="279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05775208" name="Text">
    </p:cNvPr>
          <p:cNvSpPr>
            <a:spLocks noGrp="1"/>
          </p:cNvSpPr>
          <p:nvPr/>
        </p:nvSpPr>
        <p:spPr>
          <a:xfrm rot="0">
            <a:off x="292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73783938" name="Frame"/>
          <p:cNvSpPr>
            <a:spLocks noGrp="1"/>
          </p:cNvSpPr>
          <p:nvPr/>
        </p:nvSpPr>
        <p:spPr>
          <a:xfrm>
            <a:off x="4064000" y="9017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64884044" name="Text">
    </p:cNvPr>
          <p:cNvSpPr>
            <a:spLocks noGrp="1"/>
          </p:cNvSpPr>
          <p:nvPr/>
        </p:nvSpPr>
        <p:spPr>
          <a:xfrm rot="0">
            <a:off x="4191000" y="9017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139332293" name="Frame"/>
          <p:cNvSpPr>
            <a:spLocks noGrp="1"/>
          </p:cNvSpPr>
          <p:nvPr/>
        </p:nvSpPr>
        <p:spPr>
          <a:xfrm>
            <a:off x="60325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3273695" name="Text">
    </p:cNvPr>
          <p:cNvSpPr>
            <a:spLocks noGrp="1"/>
          </p:cNvSpPr>
          <p:nvPr/>
        </p:nvSpPr>
        <p:spPr>
          <a:xfrm rot="0">
            <a:off x="6032500" y="9017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3303381" name="Frame"/>
          <p:cNvSpPr>
            <a:spLocks noGrp="1"/>
          </p:cNvSpPr>
          <p:nvPr/>
        </p:nvSpPr>
        <p:spPr>
          <a:xfrm>
            <a:off x="25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22511165" name="Text">
    </p:cNvPr>
          <p:cNvSpPr>
            <a:spLocks noGrp="1"/>
          </p:cNvSpPr>
          <p:nvPr/>
        </p:nvSpPr>
        <p:spPr>
          <a:xfrm rot="0">
            <a:off x="381000" y="9347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83660714" name="Frame"/>
          <p:cNvSpPr>
            <a:spLocks noGrp="1"/>
          </p:cNvSpPr>
          <p:nvPr/>
        </p:nvSpPr>
        <p:spPr>
          <a:xfrm>
            <a:off x="152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88351538" name="Text">
    </p:cNvPr>
          <p:cNvSpPr>
            <a:spLocks noGrp="1"/>
          </p:cNvSpPr>
          <p:nvPr/>
        </p:nvSpPr>
        <p:spPr>
          <a:xfrm rot="0">
            <a:off x="165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62881676" name="Frame"/>
          <p:cNvSpPr>
            <a:spLocks noGrp="1"/>
          </p:cNvSpPr>
          <p:nvPr/>
        </p:nvSpPr>
        <p:spPr>
          <a:xfrm>
            <a:off x="279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65724317" name="Text">
    </p:cNvPr>
          <p:cNvSpPr>
            <a:spLocks noGrp="1"/>
          </p:cNvSpPr>
          <p:nvPr/>
        </p:nvSpPr>
        <p:spPr>
          <a:xfrm rot="0">
            <a:off x="292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3657059" name="Frame"/>
          <p:cNvSpPr>
            <a:spLocks noGrp="1"/>
          </p:cNvSpPr>
          <p:nvPr/>
        </p:nvSpPr>
        <p:spPr>
          <a:xfrm>
            <a:off x="4064000" y="9347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4488456" name="Text">
    </p:cNvPr>
          <p:cNvSpPr>
            <a:spLocks noGrp="1"/>
          </p:cNvSpPr>
          <p:nvPr/>
        </p:nvSpPr>
        <p:spPr>
          <a:xfrm rot="0">
            <a:off x="4191000" y="9347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60369676" name="Frame"/>
          <p:cNvSpPr>
            <a:spLocks noGrp="1"/>
          </p:cNvSpPr>
          <p:nvPr/>
        </p:nvSpPr>
        <p:spPr>
          <a:xfrm>
            <a:off x="60325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10957047" name="Text">
    </p:cNvPr>
          <p:cNvSpPr>
            <a:spLocks noGrp="1"/>
          </p:cNvSpPr>
          <p:nvPr/>
        </p:nvSpPr>
        <p:spPr>
          <a:xfrm rot="0">
            <a:off x="6032500" y="9347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91111607" name="Frame"/>
          <p:cNvSpPr>
            <a:spLocks noGrp="1"/>
          </p:cNvSpPr>
          <p:nvPr/>
        </p:nvSpPr>
        <p:spPr>
          <a:xfrm>
            <a:off x="25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75742514" name="Text">
    </p:cNvPr>
          <p:cNvSpPr>
            <a:spLocks noGrp="1"/>
          </p:cNvSpPr>
          <p:nvPr/>
        </p:nvSpPr>
        <p:spPr>
          <a:xfrm rot="0">
            <a:off x="381000" y="9677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92836007" name="Frame"/>
          <p:cNvSpPr>
            <a:spLocks noGrp="1"/>
          </p:cNvSpPr>
          <p:nvPr/>
        </p:nvSpPr>
        <p:spPr>
          <a:xfrm>
            <a:off x="152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0665441" name="Text">
    </p:cNvPr>
          <p:cNvSpPr>
            <a:spLocks noGrp="1"/>
          </p:cNvSpPr>
          <p:nvPr/>
        </p:nvSpPr>
        <p:spPr>
          <a:xfrm rot="0">
            <a:off x="165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76958340" name="Frame"/>
          <p:cNvSpPr>
            <a:spLocks noGrp="1"/>
          </p:cNvSpPr>
          <p:nvPr/>
        </p:nvSpPr>
        <p:spPr>
          <a:xfrm>
            <a:off x="279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97049482" name="Text">
    </p:cNvPr>
          <p:cNvSpPr>
            <a:spLocks noGrp="1"/>
          </p:cNvSpPr>
          <p:nvPr/>
        </p:nvSpPr>
        <p:spPr>
          <a:xfrm rot="0">
            <a:off x="292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45343603" name="Frame"/>
          <p:cNvSpPr>
            <a:spLocks noGrp="1"/>
          </p:cNvSpPr>
          <p:nvPr/>
        </p:nvSpPr>
        <p:spPr>
          <a:xfrm>
            <a:off x="4064000" y="9677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92311460" name="Text">
    </p:cNvPr>
          <p:cNvSpPr>
            <a:spLocks noGrp="1"/>
          </p:cNvSpPr>
          <p:nvPr/>
        </p:nvSpPr>
        <p:spPr>
          <a:xfrm rot="0">
            <a:off x="4191000" y="9677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63187310" name="Frame"/>
          <p:cNvSpPr>
            <a:spLocks noGrp="1"/>
          </p:cNvSpPr>
          <p:nvPr/>
        </p:nvSpPr>
        <p:spPr>
          <a:xfrm>
            <a:off x="60325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8011456" name="Text">
    </p:cNvPr>
          <p:cNvSpPr>
            <a:spLocks noGrp="1"/>
          </p:cNvSpPr>
          <p:nvPr/>
        </p:nvSpPr>
        <p:spPr>
          <a:xfrm rot="0">
            <a:off x="6032500" y="9677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38526866" name="Frame"/>
          <p:cNvSpPr>
            <a:spLocks noGrp="1"/>
          </p:cNvSpPr>
          <p:nvPr/>
        </p:nvSpPr>
        <p:spPr>
          <a:xfrm>
            <a:off x="25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01952112" name="Text">
    </p:cNvPr>
          <p:cNvSpPr>
            <a:spLocks noGrp="1"/>
          </p:cNvSpPr>
          <p:nvPr/>
        </p:nvSpPr>
        <p:spPr>
          <a:xfrm rot="0">
            <a:off x="38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678161997" name="Frame"/>
          <p:cNvSpPr>
            <a:spLocks noGrp="1"/>
          </p:cNvSpPr>
          <p:nvPr/>
        </p:nvSpPr>
        <p:spPr>
          <a:xfrm>
            <a:off x="152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83378129" name="Text">
    </p:cNvPr>
          <p:cNvSpPr>
            <a:spLocks noGrp="1"/>
          </p:cNvSpPr>
          <p:nvPr/>
        </p:nvSpPr>
        <p:spPr>
          <a:xfrm rot="0">
            <a:off x="165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607849681" name="Frame"/>
          <p:cNvSpPr>
            <a:spLocks noGrp="1"/>
          </p:cNvSpPr>
          <p:nvPr/>
        </p:nvSpPr>
        <p:spPr>
          <a:xfrm>
            <a:off x="279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83625218" name="Text">
    </p:cNvPr>
          <p:cNvSpPr>
            <a:spLocks noGrp="1"/>
          </p:cNvSpPr>
          <p:nvPr/>
        </p:nvSpPr>
        <p:spPr>
          <a:xfrm rot="0">
            <a:off x="292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267463507" name="Frame"/>
          <p:cNvSpPr>
            <a:spLocks noGrp="1"/>
          </p:cNvSpPr>
          <p:nvPr/>
        </p:nvSpPr>
        <p:spPr>
          <a:xfrm>
            <a:off x="4064000" y="10007600"/>
            <a:ext cx="19685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14583896" name="Text">
    </p:cNvPr>
          <p:cNvSpPr>
            <a:spLocks noGrp="1"/>
          </p:cNvSpPr>
          <p:nvPr/>
        </p:nvSpPr>
        <p:spPr>
          <a:xfrm rot="0">
            <a:off x="4191000" y="10007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59792853" name="Frame"/>
          <p:cNvSpPr>
            <a:spLocks noGrp="1"/>
          </p:cNvSpPr>
          <p:nvPr/>
        </p:nvSpPr>
        <p:spPr>
          <a:xfrm>
            <a:off x="60325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83766467" name="Text">
    </p:cNvPr>
          <p:cNvSpPr>
            <a:spLocks noGrp="1"/>
          </p:cNvSpPr>
          <p:nvPr/>
        </p:nvSpPr>
        <p:spPr>
          <a:xfrm rot="0">
            <a:off x="60325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148452" name="Frame"/>
          <p:cNvSpPr>
            <a:spLocks noGrp="1"/>
          </p:cNvSpPr>
          <p:nvPr/>
        </p:nvSpPr>
        <p:spPr>
          <a:xfrm>
            <a:off x="254000" y="381000"/>
            <a:ext cx="7048500" cy="9817100"/>
          </a:xfrm>
          <a:prstGeom prst="rect">
            <a:avLst/>
          </a:prstGeom>
          <a:ln w="12700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83605346" name="Frame"/>
          <p:cNvSpPr>
            <a:spLocks noGrp="1"/>
          </p:cNvSpPr>
          <p:nvPr/>
        </p:nvSpPr>
        <p:spPr>
          <a:xfrm>
            <a:off x="25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84560950" name="Text">
    </p:cNvPr>
          <p:cNvSpPr>
            <a:spLocks noGrp="1"/>
          </p:cNvSpPr>
          <p:nvPr/>
        </p:nvSpPr>
        <p:spPr>
          <a:xfrm rot="0">
            <a:off x="38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1</a:t>
            </a:r>
          </a:p>
        </p:txBody>
      </p:sp>
      <p:sp>
        <p:nvSpPr>
          <p:cNvPr id="145561644" name="Frame"/>
          <p:cNvSpPr>
            <a:spLocks noGrp="1"/>
          </p:cNvSpPr>
          <p:nvPr/>
        </p:nvSpPr>
        <p:spPr>
          <a:xfrm>
            <a:off x="152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22624820" name="Text">
    </p:cNvPr>
          <p:cNvSpPr>
            <a:spLocks noGrp="1"/>
          </p:cNvSpPr>
          <p:nvPr/>
        </p:nvSpPr>
        <p:spPr>
          <a:xfrm rot="0">
            <a:off x="165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2</a:t>
            </a:r>
          </a:p>
        </p:txBody>
      </p:sp>
      <p:sp>
        <p:nvSpPr>
          <p:cNvPr id="562960491" name="Frame"/>
          <p:cNvSpPr>
            <a:spLocks noGrp="1"/>
          </p:cNvSpPr>
          <p:nvPr/>
        </p:nvSpPr>
        <p:spPr>
          <a:xfrm>
            <a:off x="279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473874" name="Text">
    </p:cNvPr>
          <p:cNvSpPr>
            <a:spLocks noGrp="1"/>
          </p:cNvSpPr>
          <p:nvPr/>
        </p:nvSpPr>
        <p:spPr>
          <a:xfrm rot="0">
            <a:off x="292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3</a:t>
            </a:r>
          </a:p>
        </p:txBody>
      </p:sp>
      <p:sp>
        <p:nvSpPr>
          <p:cNvPr id="1629827491" name="Frame"/>
          <p:cNvSpPr>
            <a:spLocks noGrp="1"/>
          </p:cNvSpPr>
          <p:nvPr/>
        </p:nvSpPr>
        <p:spPr>
          <a:xfrm>
            <a:off x="4064000" y="381000"/>
            <a:ext cx="3238500" cy="1905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81716924" name="Text">
    </p:cNvPr>
          <p:cNvSpPr>
            <a:spLocks noGrp="1"/>
          </p:cNvSpPr>
          <p:nvPr/>
        </p:nvSpPr>
        <p:spPr>
          <a:xfrm rot="0">
            <a:off x="4064000" y="381000"/>
            <a:ext cx="3238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805632967" name="Frame"/>
          <p:cNvSpPr>
            <a:spLocks noGrp="1"/>
          </p:cNvSpPr>
          <p:nvPr/>
        </p:nvSpPr>
        <p:spPr>
          <a:xfrm>
            <a:off x="4064000" y="571500"/>
            <a:ext cx="19685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00865491" name="Text">
    </p:cNvPr>
          <p:cNvSpPr>
            <a:spLocks noGrp="1"/>
          </p:cNvSpPr>
          <p:nvPr/>
        </p:nvSpPr>
        <p:spPr>
          <a:xfrm rot="0">
            <a:off x="4191000" y="5715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4.1</a:t>
            </a:r>
          </a:p>
        </p:txBody>
      </p:sp>
      <p:sp>
        <p:nvSpPr>
          <p:cNvPr id="1798373155" name="Frame"/>
          <p:cNvSpPr>
            <a:spLocks noGrp="1"/>
          </p:cNvSpPr>
          <p:nvPr/>
        </p:nvSpPr>
        <p:spPr>
          <a:xfrm>
            <a:off x="6032500" y="571500"/>
            <a:ext cx="12700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40744662" name="Text">
    </p:cNvPr>
          <p:cNvSpPr>
            <a:spLocks noGrp="1"/>
          </p:cNvSpPr>
          <p:nvPr/>
        </p:nvSpPr>
        <p:spPr>
          <a:xfrm rot="0">
            <a:off x="6032500" y="5715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4.2</a:t>
            </a:r>
          </a:p>
        </p:txBody>
      </p:sp>
      <p:sp>
        <p:nvSpPr>
          <p:cNvPr id="1523475985" name="Frame"/>
          <p:cNvSpPr>
            <a:spLocks noGrp="1"/>
          </p:cNvSpPr>
          <p:nvPr/>
        </p:nvSpPr>
        <p:spPr>
          <a:xfrm>
            <a:off x="25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3675385" name="Text">
    </p:cNvPr>
          <p:cNvSpPr>
            <a:spLocks noGrp="1"/>
          </p:cNvSpPr>
          <p:nvPr/>
        </p:nvSpPr>
        <p:spPr>
          <a:xfrm rot="0">
            <a:off x="381000" y="762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374192368" name="Frame"/>
          <p:cNvSpPr>
            <a:spLocks noGrp="1"/>
          </p:cNvSpPr>
          <p:nvPr/>
        </p:nvSpPr>
        <p:spPr>
          <a:xfrm>
            <a:off x="152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5214844" name="Text">
    </p:cNvPr>
          <p:cNvSpPr>
            <a:spLocks noGrp="1"/>
          </p:cNvSpPr>
          <p:nvPr/>
        </p:nvSpPr>
        <p:spPr>
          <a:xfrm rot="0">
            <a:off x="165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69429143" name="Frame"/>
          <p:cNvSpPr>
            <a:spLocks noGrp="1"/>
          </p:cNvSpPr>
          <p:nvPr/>
        </p:nvSpPr>
        <p:spPr>
          <a:xfrm>
            <a:off x="279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27252097" name="Text">
    </p:cNvPr>
          <p:cNvSpPr>
            <a:spLocks noGrp="1"/>
          </p:cNvSpPr>
          <p:nvPr/>
        </p:nvSpPr>
        <p:spPr>
          <a:xfrm rot="0">
            <a:off x="292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79592356" name="Frame"/>
          <p:cNvSpPr>
            <a:spLocks noGrp="1"/>
          </p:cNvSpPr>
          <p:nvPr/>
        </p:nvSpPr>
        <p:spPr>
          <a:xfrm>
            <a:off x="4064000" y="762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2446710" name="Text">
    </p:cNvPr>
          <p:cNvSpPr>
            <a:spLocks noGrp="1"/>
          </p:cNvSpPr>
          <p:nvPr/>
        </p:nvSpPr>
        <p:spPr>
          <a:xfrm rot="0">
            <a:off x="4191000" y="762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68544985" name="Frame"/>
          <p:cNvSpPr>
            <a:spLocks noGrp="1"/>
          </p:cNvSpPr>
          <p:nvPr/>
        </p:nvSpPr>
        <p:spPr>
          <a:xfrm>
            <a:off x="60325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426688" name="Text">
    </p:cNvPr>
          <p:cNvSpPr>
            <a:spLocks noGrp="1"/>
          </p:cNvSpPr>
          <p:nvPr/>
        </p:nvSpPr>
        <p:spPr>
          <a:xfrm rot="0">
            <a:off x="6032500" y="762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64746428" name="Frame"/>
          <p:cNvSpPr>
            <a:spLocks noGrp="1"/>
          </p:cNvSpPr>
          <p:nvPr/>
        </p:nvSpPr>
        <p:spPr>
          <a:xfrm>
            <a:off x="25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51503223" name="Text">
    </p:cNvPr>
          <p:cNvSpPr>
            <a:spLocks noGrp="1"/>
          </p:cNvSpPr>
          <p:nvPr/>
        </p:nvSpPr>
        <p:spPr>
          <a:xfrm rot="0">
            <a:off x="381000" y="1092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98575031" name="Frame"/>
          <p:cNvSpPr>
            <a:spLocks noGrp="1"/>
          </p:cNvSpPr>
          <p:nvPr/>
        </p:nvSpPr>
        <p:spPr>
          <a:xfrm>
            <a:off x="152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45010958" name="Text">
    </p:cNvPr>
          <p:cNvSpPr>
            <a:spLocks noGrp="1"/>
          </p:cNvSpPr>
          <p:nvPr/>
        </p:nvSpPr>
        <p:spPr>
          <a:xfrm rot="0">
            <a:off x="165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74023329" name="Frame"/>
          <p:cNvSpPr>
            <a:spLocks noGrp="1"/>
          </p:cNvSpPr>
          <p:nvPr/>
        </p:nvSpPr>
        <p:spPr>
          <a:xfrm>
            <a:off x="279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94762269" name="Text">
    </p:cNvPr>
          <p:cNvSpPr>
            <a:spLocks noGrp="1"/>
          </p:cNvSpPr>
          <p:nvPr/>
        </p:nvSpPr>
        <p:spPr>
          <a:xfrm rot="0">
            <a:off x="292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75328564" name="Frame"/>
          <p:cNvSpPr>
            <a:spLocks noGrp="1"/>
          </p:cNvSpPr>
          <p:nvPr/>
        </p:nvSpPr>
        <p:spPr>
          <a:xfrm>
            <a:off x="4064000" y="1092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54939343" name="Text">
    </p:cNvPr>
          <p:cNvSpPr>
            <a:spLocks noGrp="1"/>
          </p:cNvSpPr>
          <p:nvPr/>
        </p:nvSpPr>
        <p:spPr>
          <a:xfrm rot="0">
            <a:off x="4191000" y="1092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88350069" name="Frame"/>
          <p:cNvSpPr>
            <a:spLocks noGrp="1"/>
          </p:cNvSpPr>
          <p:nvPr/>
        </p:nvSpPr>
        <p:spPr>
          <a:xfrm>
            <a:off x="60325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11531045" name="Text">
    </p:cNvPr>
          <p:cNvSpPr>
            <a:spLocks noGrp="1"/>
          </p:cNvSpPr>
          <p:nvPr/>
        </p:nvSpPr>
        <p:spPr>
          <a:xfrm rot="0">
            <a:off x="6032500" y="1092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80453984" name="Frame"/>
          <p:cNvSpPr>
            <a:spLocks noGrp="1"/>
          </p:cNvSpPr>
          <p:nvPr/>
        </p:nvSpPr>
        <p:spPr>
          <a:xfrm>
            <a:off x="25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67039662" name="Text">
    </p:cNvPr>
          <p:cNvSpPr>
            <a:spLocks noGrp="1"/>
          </p:cNvSpPr>
          <p:nvPr/>
        </p:nvSpPr>
        <p:spPr>
          <a:xfrm rot="0">
            <a:off x="381000" y="1422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80904875" name="Frame"/>
          <p:cNvSpPr>
            <a:spLocks noGrp="1"/>
          </p:cNvSpPr>
          <p:nvPr/>
        </p:nvSpPr>
        <p:spPr>
          <a:xfrm>
            <a:off x="152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93626804" name="Text">
    </p:cNvPr>
          <p:cNvSpPr>
            <a:spLocks noGrp="1"/>
          </p:cNvSpPr>
          <p:nvPr/>
        </p:nvSpPr>
        <p:spPr>
          <a:xfrm rot="0">
            <a:off x="165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96563327" name="Frame"/>
          <p:cNvSpPr>
            <a:spLocks noGrp="1"/>
          </p:cNvSpPr>
          <p:nvPr/>
        </p:nvSpPr>
        <p:spPr>
          <a:xfrm>
            <a:off x="279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66713639" name="Text">
    </p:cNvPr>
          <p:cNvSpPr>
            <a:spLocks noGrp="1"/>
          </p:cNvSpPr>
          <p:nvPr/>
        </p:nvSpPr>
        <p:spPr>
          <a:xfrm rot="0">
            <a:off x="292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77458755" name="Frame"/>
          <p:cNvSpPr>
            <a:spLocks noGrp="1"/>
          </p:cNvSpPr>
          <p:nvPr/>
        </p:nvSpPr>
        <p:spPr>
          <a:xfrm>
            <a:off x="4064000" y="1422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35523369" name="Text">
    </p:cNvPr>
          <p:cNvSpPr>
            <a:spLocks noGrp="1"/>
          </p:cNvSpPr>
          <p:nvPr/>
        </p:nvSpPr>
        <p:spPr>
          <a:xfrm rot="0">
            <a:off x="4191000" y="1422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23699314" name="Frame"/>
          <p:cNvSpPr>
            <a:spLocks noGrp="1"/>
          </p:cNvSpPr>
          <p:nvPr/>
        </p:nvSpPr>
        <p:spPr>
          <a:xfrm>
            <a:off x="60325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56405263" name="Text">
    </p:cNvPr>
          <p:cNvSpPr>
            <a:spLocks noGrp="1"/>
          </p:cNvSpPr>
          <p:nvPr/>
        </p:nvSpPr>
        <p:spPr>
          <a:xfrm rot="0">
            <a:off x="6032500" y="1422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986605023" name="Frame"/>
          <p:cNvSpPr>
            <a:spLocks noGrp="1"/>
          </p:cNvSpPr>
          <p:nvPr/>
        </p:nvSpPr>
        <p:spPr>
          <a:xfrm>
            <a:off x="25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7681307" name="Text">
    </p:cNvPr>
          <p:cNvSpPr>
            <a:spLocks noGrp="1"/>
          </p:cNvSpPr>
          <p:nvPr/>
        </p:nvSpPr>
        <p:spPr>
          <a:xfrm rot="0">
            <a:off x="381000" y="1752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63318443" name="Frame"/>
          <p:cNvSpPr>
            <a:spLocks noGrp="1"/>
          </p:cNvSpPr>
          <p:nvPr/>
        </p:nvSpPr>
        <p:spPr>
          <a:xfrm>
            <a:off x="152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38459238" name="Text">
    </p:cNvPr>
          <p:cNvSpPr>
            <a:spLocks noGrp="1"/>
          </p:cNvSpPr>
          <p:nvPr/>
        </p:nvSpPr>
        <p:spPr>
          <a:xfrm rot="0">
            <a:off x="165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16421782" name="Frame"/>
          <p:cNvSpPr>
            <a:spLocks noGrp="1"/>
          </p:cNvSpPr>
          <p:nvPr/>
        </p:nvSpPr>
        <p:spPr>
          <a:xfrm>
            <a:off x="279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6832276" name="Text">
    </p:cNvPr>
          <p:cNvSpPr>
            <a:spLocks noGrp="1"/>
          </p:cNvSpPr>
          <p:nvPr/>
        </p:nvSpPr>
        <p:spPr>
          <a:xfrm rot="0">
            <a:off x="292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26395696" name="Frame"/>
          <p:cNvSpPr>
            <a:spLocks noGrp="1"/>
          </p:cNvSpPr>
          <p:nvPr/>
        </p:nvSpPr>
        <p:spPr>
          <a:xfrm>
            <a:off x="4064000" y="1752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7448355" name="Text">
    </p:cNvPr>
          <p:cNvSpPr>
            <a:spLocks noGrp="1"/>
          </p:cNvSpPr>
          <p:nvPr/>
        </p:nvSpPr>
        <p:spPr>
          <a:xfrm rot="0">
            <a:off x="4191000" y="1752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91548210" name="Frame"/>
          <p:cNvSpPr>
            <a:spLocks noGrp="1"/>
          </p:cNvSpPr>
          <p:nvPr/>
        </p:nvSpPr>
        <p:spPr>
          <a:xfrm>
            <a:off x="60325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1210602" name="Text">
    </p:cNvPr>
          <p:cNvSpPr>
            <a:spLocks noGrp="1"/>
          </p:cNvSpPr>
          <p:nvPr/>
        </p:nvSpPr>
        <p:spPr>
          <a:xfrm rot="0">
            <a:off x="6032500" y="1752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87747335" name="Frame"/>
          <p:cNvSpPr>
            <a:spLocks noGrp="1"/>
          </p:cNvSpPr>
          <p:nvPr/>
        </p:nvSpPr>
        <p:spPr>
          <a:xfrm>
            <a:off x="25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02681826" name="Text">
    </p:cNvPr>
          <p:cNvSpPr>
            <a:spLocks noGrp="1"/>
          </p:cNvSpPr>
          <p:nvPr/>
        </p:nvSpPr>
        <p:spPr>
          <a:xfrm rot="0">
            <a:off x="381000" y="2082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54493443" name="Frame"/>
          <p:cNvSpPr>
            <a:spLocks noGrp="1"/>
          </p:cNvSpPr>
          <p:nvPr/>
        </p:nvSpPr>
        <p:spPr>
          <a:xfrm>
            <a:off x="152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1728931" name="Text">
    </p:cNvPr>
          <p:cNvSpPr>
            <a:spLocks noGrp="1"/>
          </p:cNvSpPr>
          <p:nvPr/>
        </p:nvSpPr>
        <p:spPr>
          <a:xfrm rot="0">
            <a:off x="165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758750856" name="Frame"/>
          <p:cNvSpPr>
            <a:spLocks noGrp="1"/>
          </p:cNvSpPr>
          <p:nvPr/>
        </p:nvSpPr>
        <p:spPr>
          <a:xfrm>
            <a:off x="279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03937859" name="Text">
    </p:cNvPr>
          <p:cNvSpPr>
            <a:spLocks noGrp="1"/>
          </p:cNvSpPr>
          <p:nvPr/>
        </p:nvSpPr>
        <p:spPr>
          <a:xfrm rot="0">
            <a:off x="292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07963673" name="Frame"/>
          <p:cNvSpPr>
            <a:spLocks noGrp="1"/>
          </p:cNvSpPr>
          <p:nvPr/>
        </p:nvSpPr>
        <p:spPr>
          <a:xfrm>
            <a:off x="4064000" y="2082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4731067" name="Text">
    </p:cNvPr>
          <p:cNvSpPr>
            <a:spLocks noGrp="1"/>
          </p:cNvSpPr>
          <p:nvPr/>
        </p:nvSpPr>
        <p:spPr>
          <a:xfrm rot="0">
            <a:off x="4191000" y="2082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52008086" name="Frame"/>
          <p:cNvSpPr>
            <a:spLocks noGrp="1"/>
          </p:cNvSpPr>
          <p:nvPr/>
        </p:nvSpPr>
        <p:spPr>
          <a:xfrm>
            <a:off x="60325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4613017" name="Text">
    </p:cNvPr>
          <p:cNvSpPr>
            <a:spLocks noGrp="1"/>
          </p:cNvSpPr>
          <p:nvPr/>
        </p:nvSpPr>
        <p:spPr>
          <a:xfrm rot="0">
            <a:off x="6032500" y="2082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0104063" name="Frame"/>
          <p:cNvSpPr>
            <a:spLocks noGrp="1"/>
          </p:cNvSpPr>
          <p:nvPr/>
        </p:nvSpPr>
        <p:spPr>
          <a:xfrm>
            <a:off x="25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19757998" name="Text">
    </p:cNvPr>
          <p:cNvSpPr>
            <a:spLocks noGrp="1"/>
          </p:cNvSpPr>
          <p:nvPr/>
        </p:nvSpPr>
        <p:spPr>
          <a:xfrm rot="0">
            <a:off x="381000" y="2413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5583486" name="Frame"/>
          <p:cNvSpPr>
            <a:spLocks noGrp="1"/>
          </p:cNvSpPr>
          <p:nvPr/>
        </p:nvSpPr>
        <p:spPr>
          <a:xfrm>
            <a:off x="152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46337255" name="Text">
    </p:cNvPr>
          <p:cNvSpPr>
            <a:spLocks noGrp="1"/>
          </p:cNvSpPr>
          <p:nvPr/>
        </p:nvSpPr>
        <p:spPr>
          <a:xfrm rot="0">
            <a:off x="165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92394707" name="Frame"/>
          <p:cNvSpPr>
            <a:spLocks noGrp="1"/>
          </p:cNvSpPr>
          <p:nvPr/>
        </p:nvSpPr>
        <p:spPr>
          <a:xfrm>
            <a:off x="279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85610508" name="Text">
    </p:cNvPr>
          <p:cNvSpPr>
            <a:spLocks noGrp="1"/>
          </p:cNvSpPr>
          <p:nvPr/>
        </p:nvSpPr>
        <p:spPr>
          <a:xfrm rot="0">
            <a:off x="292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37813033" name="Frame"/>
          <p:cNvSpPr>
            <a:spLocks noGrp="1"/>
          </p:cNvSpPr>
          <p:nvPr/>
        </p:nvSpPr>
        <p:spPr>
          <a:xfrm>
            <a:off x="4064000" y="2413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91702344" name="Text">
    </p:cNvPr>
          <p:cNvSpPr>
            <a:spLocks noGrp="1"/>
          </p:cNvSpPr>
          <p:nvPr/>
        </p:nvSpPr>
        <p:spPr>
          <a:xfrm rot="0">
            <a:off x="4191000" y="2413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75019897" name="Frame"/>
          <p:cNvSpPr>
            <a:spLocks noGrp="1"/>
          </p:cNvSpPr>
          <p:nvPr/>
        </p:nvSpPr>
        <p:spPr>
          <a:xfrm>
            <a:off x="60325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45632159" name="Text">
    </p:cNvPr>
          <p:cNvSpPr>
            <a:spLocks noGrp="1"/>
          </p:cNvSpPr>
          <p:nvPr/>
        </p:nvSpPr>
        <p:spPr>
          <a:xfrm rot="0">
            <a:off x="6032500" y="2413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68156234" name="Frame"/>
          <p:cNvSpPr>
            <a:spLocks noGrp="1"/>
          </p:cNvSpPr>
          <p:nvPr/>
        </p:nvSpPr>
        <p:spPr>
          <a:xfrm>
            <a:off x="25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4507491" name="Text">
    </p:cNvPr>
          <p:cNvSpPr>
            <a:spLocks noGrp="1"/>
          </p:cNvSpPr>
          <p:nvPr/>
        </p:nvSpPr>
        <p:spPr>
          <a:xfrm rot="0">
            <a:off x="381000" y="2743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09802386" name="Frame"/>
          <p:cNvSpPr>
            <a:spLocks noGrp="1"/>
          </p:cNvSpPr>
          <p:nvPr/>
        </p:nvSpPr>
        <p:spPr>
          <a:xfrm>
            <a:off x="152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7144954" name="Text">
    </p:cNvPr>
          <p:cNvSpPr>
            <a:spLocks noGrp="1"/>
          </p:cNvSpPr>
          <p:nvPr/>
        </p:nvSpPr>
        <p:spPr>
          <a:xfrm rot="0">
            <a:off x="165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59697940" name="Frame"/>
          <p:cNvSpPr>
            <a:spLocks noGrp="1"/>
          </p:cNvSpPr>
          <p:nvPr/>
        </p:nvSpPr>
        <p:spPr>
          <a:xfrm>
            <a:off x="279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52131752" name="Text">
    </p:cNvPr>
          <p:cNvSpPr>
            <a:spLocks noGrp="1"/>
          </p:cNvSpPr>
          <p:nvPr/>
        </p:nvSpPr>
        <p:spPr>
          <a:xfrm rot="0">
            <a:off x="292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85228898" name="Frame"/>
          <p:cNvSpPr>
            <a:spLocks noGrp="1"/>
          </p:cNvSpPr>
          <p:nvPr/>
        </p:nvSpPr>
        <p:spPr>
          <a:xfrm>
            <a:off x="4064000" y="2743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42867893" name="Text">
    </p:cNvPr>
          <p:cNvSpPr>
            <a:spLocks noGrp="1"/>
          </p:cNvSpPr>
          <p:nvPr/>
        </p:nvSpPr>
        <p:spPr>
          <a:xfrm rot="0">
            <a:off x="4191000" y="2743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48552515" name="Frame"/>
          <p:cNvSpPr>
            <a:spLocks noGrp="1"/>
          </p:cNvSpPr>
          <p:nvPr/>
        </p:nvSpPr>
        <p:spPr>
          <a:xfrm>
            <a:off x="60325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84899579" name="Text">
    </p:cNvPr>
          <p:cNvSpPr>
            <a:spLocks noGrp="1"/>
          </p:cNvSpPr>
          <p:nvPr/>
        </p:nvSpPr>
        <p:spPr>
          <a:xfrm rot="0">
            <a:off x="6032500" y="2743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25889342" name="Frame"/>
          <p:cNvSpPr>
            <a:spLocks noGrp="1"/>
          </p:cNvSpPr>
          <p:nvPr/>
        </p:nvSpPr>
        <p:spPr>
          <a:xfrm>
            <a:off x="25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33820514" name="Text">
    </p:cNvPr>
          <p:cNvSpPr>
            <a:spLocks noGrp="1"/>
          </p:cNvSpPr>
          <p:nvPr/>
        </p:nvSpPr>
        <p:spPr>
          <a:xfrm rot="0">
            <a:off x="381000" y="3073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94558342" name="Frame"/>
          <p:cNvSpPr>
            <a:spLocks noGrp="1"/>
          </p:cNvSpPr>
          <p:nvPr/>
        </p:nvSpPr>
        <p:spPr>
          <a:xfrm>
            <a:off x="152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71349883" name="Text">
    </p:cNvPr>
          <p:cNvSpPr>
            <a:spLocks noGrp="1"/>
          </p:cNvSpPr>
          <p:nvPr/>
        </p:nvSpPr>
        <p:spPr>
          <a:xfrm rot="0">
            <a:off x="165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25889113" name="Frame"/>
          <p:cNvSpPr>
            <a:spLocks noGrp="1"/>
          </p:cNvSpPr>
          <p:nvPr/>
        </p:nvSpPr>
        <p:spPr>
          <a:xfrm>
            <a:off x="279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81893382" name="Text">
    </p:cNvPr>
          <p:cNvSpPr>
            <a:spLocks noGrp="1"/>
          </p:cNvSpPr>
          <p:nvPr/>
        </p:nvSpPr>
        <p:spPr>
          <a:xfrm rot="0">
            <a:off x="292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3853598" name="Frame"/>
          <p:cNvSpPr>
            <a:spLocks noGrp="1"/>
          </p:cNvSpPr>
          <p:nvPr/>
        </p:nvSpPr>
        <p:spPr>
          <a:xfrm>
            <a:off x="4064000" y="3073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19656884" name="Text">
    </p:cNvPr>
          <p:cNvSpPr>
            <a:spLocks noGrp="1"/>
          </p:cNvSpPr>
          <p:nvPr/>
        </p:nvSpPr>
        <p:spPr>
          <a:xfrm rot="0">
            <a:off x="4191000" y="3073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84921376" name="Frame"/>
          <p:cNvSpPr>
            <a:spLocks noGrp="1"/>
          </p:cNvSpPr>
          <p:nvPr/>
        </p:nvSpPr>
        <p:spPr>
          <a:xfrm>
            <a:off x="60325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76066578" name="Text">
    </p:cNvPr>
          <p:cNvSpPr>
            <a:spLocks noGrp="1"/>
          </p:cNvSpPr>
          <p:nvPr/>
        </p:nvSpPr>
        <p:spPr>
          <a:xfrm rot="0">
            <a:off x="6032500" y="3073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40252350" name="Frame"/>
          <p:cNvSpPr>
            <a:spLocks noGrp="1"/>
          </p:cNvSpPr>
          <p:nvPr/>
        </p:nvSpPr>
        <p:spPr>
          <a:xfrm>
            <a:off x="25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08417271" name="Text">
    </p:cNvPr>
          <p:cNvSpPr>
            <a:spLocks noGrp="1"/>
          </p:cNvSpPr>
          <p:nvPr/>
        </p:nvSpPr>
        <p:spPr>
          <a:xfrm rot="0">
            <a:off x="381000" y="3403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15730443" name="Frame"/>
          <p:cNvSpPr>
            <a:spLocks noGrp="1"/>
          </p:cNvSpPr>
          <p:nvPr/>
        </p:nvSpPr>
        <p:spPr>
          <a:xfrm>
            <a:off x="152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57174989" name="Text">
    </p:cNvPr>
          <p:cNvSpPr>
            <a:spLocks noGrp="1"/>
          </p:cNvSpPr>
          <p:nvPr/>
        </p:nvSpPr>
        <p:spPr>
          <a:xfrm rot="0">
            <a:off x="165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61949348" name="Frame"/>
          <p:cNvSpPr>
            <a:spLocks noGrp="1"/>
          </p:cNvSpPr>
          <p:nvPr/>
        </p:nvSpPr>
        <p:spPr>
          <a:xfrm>
            <a:off x="279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73546358" name="Text">
    </p:cNvPr>
          <p:cNvSpPr>
            <a:spLocks noGrp="1"/>
          </p:cNvSpPr>
          <p:nvPr/>
        </p:nvSpPr>
        <p:spPr>
          <a:xfrm rot="0">
            <a:off x="292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42400533" name="Frame"/>
          <p:cNvSpPr>
            <a:spLocks noGrp="1"/>
          </p:cNvSpPr>
          <p:nvPr/>
        </p:nvSpPr>
        <p:spPr>
          <a:xfrm>
            <a:off x="4064000" y="3403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3467152" name="Text">
    </p:cNvPr>
          <p:cNvSpPr>
            <a:spLocks noGrp="1"/>
          </p:cNvSpPr>
          <p:nvPr/>
        </p:nvSpPr>
        <p:spPr>
          <a:xfrm rot="0">
            <a:off x="4191000" y="3403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93562871" name="Frame"/>
          <p:cNvSpPr>
            <a:spLocks noGrp="1"/>
          </p:cNvSpPr>
          <p:nvPr/>
        </p:nvSpPr>
        <p:spPr>
          <a:xfrm>
            <a:off x="60325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23407208" name="Text">
    </p:cNvPr>
          <p:cNvSpPr>
            <a:spLocks noGrp="1"/>
          </p:cNvSpPr>
          <p:nvPr/>
        </p:nvSpPr>
        <p:spPr>
          <a:xfrm rot="0">
            <a:off x="6032500" y="3403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5347879" name="Frame"/>
          <p:cNvSpPr>
            <a:spLocks noGrp="1"/>
          </p:cNvSpPr>
          <p:nvPr/>
        </p:nvSpPr>
        <p:spPr>
          <a:xfrm>
            <a:off x="25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8650119" name="Text">
    </p:cNvPr>
          <p:cNvSpPr>
            <a:spLocks noGrp="1"/>
          </p:cNvSpPr>
          <p:nvPr/>
        </p:nvSpPr>
        <p:spPr>
          <a:xfrm rot="0">
            <a:off x="381000" y="3733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6767009" name="Frame"/>
          <p:cNvSpPr>
            <a:spLocks noGrp="1"/>
          </p:cNvSpPr>
          <p:nvPr/>
        </p:nvSpPr>
        <p:spPr>
          <a:xfrm>
            <a:off x="152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59119599" name="Text">
    </p:cNvPr>
          <p:cNvSpPr>
            <a:spLocks noGrp="1"/>
          </p:cNvSpPr>
          <p:nvPr/>
        </p:nvSpPr>
        <p:spPr>
          <a:xfrm rot="0">
            <a:off x="165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56790508" name="Frame"/>
          <p:cNvSpPr>
            <a:spLocks noGrp="1"/>
          </p:cNvSpPr>
          <p:nvPr/>
        </p:nvSpPr>
        <p:spPr>
          <a:xfrm>
            <a:off x="279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9057490" name="Text">
    </p:cNvPr>
          <p:cNvSpPr>
            <a:spLocks noGrp="1"/>
          </p:cNvSpPr>
          <p:nvPr/>
        </p:nvSpPr>
        <p:spPr>
          <a:xfrm rot="0">
            <a:off x="292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87985825" name="Frame"/>
          <p:cNvSpPr>
            <a:spLocks noGrp="1"/>
          </p:cNvSpPr>
          <p:nvPr/>
        </p:nvSpPr>
        <p:spPr>
          <a:xfrm>
            <a:off x="4064000" y="3733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49998289" name="Text">
    </p:cNvPr>
          <p:cNvSpPr>
            <a:spLocks noGrp="1"/>
          </p:cNvSpPr>
          <p:nvPr/>
        </p:nvSpPr>
        <p:spPr>
          <a:xfrm rot="0">
            <a:off x="4191000" y="3733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60210990" name="Frame"/>
          <p:cNvSpPr>
            <a:spLocks noGrp="1"/>
          </p:cNvSpPr>
          <p:nvPr/>
        </p:nvSpPr>
        <p:spPr>
          <a:xfrm>
            <a:off x="60325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20828786" name="Text">
    </p:cNvPr>
          <p:cNvSpPr>
            <a:spLocks noGrp="1"/>
          </p:cNvSpPr>
          <p:nvPr/>
        </p:nvSpPr>
        <p:spPr>
          <a:xfrm rot="0">
            <a:off x="6032500" y="3733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142530576" name="Frame"/>
          <p:cNvSpPr>
            <a:spLocks noGrp="1"/>
          </p:cNvSpPr>
          <p:nvPr/>
        </p:nvSpPr>
        <p:spPr>
          <a:xfrm>
            <a:off x="25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10446150" name="Text">
    </p:cNvPr>
          <p:cNvSpPr>
            <a:spLocks noGrp="1"/>
          </p:cNvSpPr>
          <p:nvPr/>
        </p:nvSpPr>
        <p:spPr>
          <a:xfrm rot="0">
            <a:off x="381000" y="4064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66592209" name="Frame"/>
          <p:cNvSpPr>
            <a:spLocks noGrp="1"/>
          </p:cNvSpPr>
          <p:nvPr/>
        </p:nvSpPr>
        <p:spPr>
          <a:xfrm>
            <a:off x="152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94593670" name="Text">
    </p:cNvPr>
          <p:cNvSpPr>
            <a:spLocks noGrp="1"/>
          </p:cNvSpPr>
          <p:nvPr/>
        </p:nvSpPr>
        <p:spPr>
          <a:xfrm rot="0">
            <a:off x="165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92312139" name="Frame"/>
          <p:cNvSpPr>
            <a:spLocks noGrp="1"/>
          </p:cNvSpPr>
          <p:nvPr/>
        </p:nvSpPr>
        <p:spPr>
          <a:xfrm>
            <a:off x="279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25882377" name="Text">
    </p:cNvPr>
          <p:cNvSpPr>
            <a:spLocks noGrp="1"/>
          </p:cNvSpPr>
          <p:nvPr/>
        </p:nvSpPr>
        <p:spPr>
          <a:xfrm rot="0">
            <a:off x="292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86661686" name="Frame"/>
          <p:cNvSpPr>
            <a:spLocks noGrp="1"/>
          </p:cNvSpPr>
          <p:nvPr/>
        </p:nvSpPr>
        <p:spPr>
          <a:xfrm>
            <a:off x="4064000" y="4064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44923130" name="Text">
    </p:cNvPr>
          <p:cNvSpPr>
            <a:spLocks noGrp="1"/>
          </p:cNvSpPr>
          <p:nvPr/>
        </p:nvSpPr>
        <p:spPr>
          <a:xfrm rot="0">
            <a:off x="4191000" y="4064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68809905" name="Frame"/>
          <p:cNvSpPr>
            <a:spLocks noGrp="1"/>
          </p:cNvSpPr>
          <p:nvPr/>
        </p:nvSpPr>
        <p:spPr>
          <a:xfrm>
            <a:off x="60325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85723920" name="Text">
    </p:cNvPr>
          <p:cNvSpPr>
            <a:spLocks noGrp="1"/>
          </p:cNvSpPr>
          <p:nvPr/>
        </p:nvSpPr>
        <p:spPr>
          <a:xfrm rot="0">
            <a:off x="6032500" y="4064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27319728" name="Frame"/>
          <p:cNvSpPr>
            <a:spLocks noGrp="1"/>
          </p:cNvSpPr>
          <p:nvPr/>
        </p:nvSpPr>
        <p:spPr>
          <a:xfrm>
            <a:off x="25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01252341" name="Text">
    </p:cNvPr>
          <p:cNvSpPr>
            <a:spLocks noGrp="1"/>
          </p:cNvSpPr>
          <p:nvPr/>
        </p:nvSpPr>
        <p:spPr>
          <a:xfrm rot="0">
            <a:off x="381000" y="4394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34634310" name="Frame"/>
          <p:cNvSpPr>
            <a:spLocks noGrp="1"/>
          </p:cNvSpPr>
          <p:nvPr/>
        </p:nvSpPr>
        <p:spPr>
          <a:xfrm>
            <a:off x="152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35813802" name="Text">
    </p:cNvPr>
          <p:cNvSpPr>
            <a:spLocks noGrp="1"/>
          </p:cNvSpPr>
          <p:nvPr/>
        </p:nvSpPr>
        <p:spPr>
          <a:xfrm rot="0">
            <a:off x="165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79496038" name="Frame"/>
          <p:cNvSpPr>
            <a:spLocks noGrp="1"/>
          </p:cNvSpPr>
          <p:nvPr/>
        </p:nvSpPr>
        <p:spPr>
          <a:xfrm>
            <a:off x="279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19323253" name="Text">
    </p:cNvPr>
          <p:cNvSpPr>
            <a:spLocks noGrp="1"/>
          </p:cNvSpPr>
          <p:nvPr/>
        </p:nvSpPr>
        <p:spPr>
          <a:xfrm rot="0">
            <a:off x="292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28902347" name="Frame"/>
          <p:cNvSpPr>
            <a:spLocks noGrp="1"/>
          </p:cNvSpPr>
          <p:nvPr/>
        </p:nvSpPr>
        <p:spPr>
          <a:xfrm>
            <a:off x="4064000" y="4394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3170663" name="Text">
    </p:cNvPr>
          <p:cNvSpPr>
            <a:spLocks noGrp="1"/>
          </p:cNvSpPr>
          <p:nvPr/>
        </p:nvSpPr>
        <p:spPr>
          <a:xfrm rot="0">
            <a:off x="4191000" y="4394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68568577" name="Frame"/>
          <p:cNvSpPr>
            <a:spLocks noGrp="1"/>
          </p:cNvSpPr>
          <p:nvPr/>
        </p:nvSpPr>
        <p:spPr>
          <a:xfrm>
            <a:off x="60325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7891346" name="Text">
    </p:cNvPr>
          <p:cNvSpPr>
            <a:spLocks noGrp="1"/>
          </p:cNvSpPr>
          <p:nvPr/>
        </p:nvSpPr>
        <p:spPr>
          <a:xfrm rot="0">
            <a:off x="6032500" y="4394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05200625" name="Frame"/>
          <p:cNvSpPr>
            <a:spLocks noGrp="1"/>
          </p:cNvSpPr>
          <p:nvPr/>
        </p:nvSpPr>
        <p:spPr>
          <a:xfrm>
            <a:off x="25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5554379" name="Text">
    </p:cNvPr>
          <p:cNvSpPr>
            <a:spLocks noGrp="1"/>
          </p:cNvSpPr>
          <p:nvPr/>
        </p:nvSpPr>
        <p:spPr>
          <a:xfrm rot="0">
            <a:off x="381000" y="4724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53555617" name="Frame"/>
          <p:cNvSpPr>
            <a:spLocks noGrp="1"/>
          </p:cNvSpPr>
          <p:nvPr/>
        </p:nvSpPr>
        <p:spPr>
          <a:xfrm>
            <a:off x="152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39597292" name="Text">
    </p:cNvPr>
          <p:cNvSpPr>
            <a:spLocks noGrp="1"/>
          </p:cNvSpPr>
          <p:nvPr/>
        </p:nvSpPr>
        <p:spPr>
          <a:xfrm rot="0">
            <a:off x="165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02458215" name="Frame"/>
          <p:cNvSpPr>
            <a:spLocks noGrp="1"/>
          </p:cNvSpPr>
          <p:nvPr/>
        </p:nvSpPr>
        <p:spPr>
          <a:xfrm>
            <a:off x="279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92719759" name="Text">
    </p:cNvPr>
          <p:cNvSpPr>
            <a:spLocks noGrp="1"/>
          </p:cNvSpPr>
          <p:nvPr/>
        </p:nvSpPr>
        <p:spPr>
          <a:xfrm rot="0">
            <a:off x="292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46240636" name="Frame"/>
          <p:cNvSpPr>
            <a:spLocks noGrp="1"/>
          </p:cNvSpPr>
          <p:nvPr/>
        </p:nvSpPr>
        <p:spPr>
          <a:xfrm>
            <a:off x="4064000" y="4724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511192" name="Text">
    </p:cNvPr>
          <p:cNvSpPr>
            <a:spLocks noGrp="1"/>
          </p:cNvSpPr>
          <p:nvPr/>
        </p:nvSpPr>
        <p:spPr>
          <a:xfrm rot="0">
            <a:off x="4191000" y="4724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1022894" name="Frame"/>
          <p:cNvSpPr>
            <a:spLocks noGrp="1"/>
          </p:cNvSpPr>
          <p:nvPr/>
        </p:nvSpPr>
        <p:spPr>
          <a:xfrm>
            <a:off x="60325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66446793" name="Text">
    </p:cNvPr>
          <p:cNvSpPr>
            <a:spLocks noGrp="1"/>
          </p:cNvSpPr>
          <p:nvPr/>
        </p:nvSpPr>
        <p:spPr>
          <a:xfrm rot="0">
            <a:off x="6032500" y="4724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26061914" name="Frame"/>
          <p:cNvSpPr>
            <a:spLocks noGrp="1"/>
          </p:cNvSpPr>
          <p:nvPr/>
        </p:nvSpPr>
        <p:spPr>
          <a:xfrm>
            <a:off x="25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81944577" name="Text">
    </p:cNvPr>
          <p:cNvSpPr>
            <a:spLocks noGrp="1"/>
          </p:cNvSpPr>
          <p:nvPr/>
        </p:nvSpPr>
        <p:spPr>
          <a:xfrm rot="0">
            <a:off x="381000" y="5054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76189130" name="Frame"/>
          <p:cNvSpPr>
            <a:spLocks noGrp="1"/>
          </p:cNvSpPr>
          <p:nvPr/>
        </p:nvSpPr>
        <p:spPr>
          <a:xfrm>
            <a:off x="152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27662980" name="Text">
    </p:cNvPr>
          <p:cNvSpPr>
            <a:spLocks noGrp="1"/>
          </p:cNvSpPr>
          <p:nvPr/>
        </p:nvSpPr>
        <p:spPr>
          <a:xfrm rot="0">
            <a:off x="165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48025476" name="Frame"/>
          <p:cNvSpPr>
            <a:spLocks noGrp="1"/>
          </p:cNvSpPr>
          <p:nvPr/>
        </p:nvSpPr>
        <p:spPr>
          <a:xfrm>
            <a:off x="279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93974199" name="Text">
    </p:cNvPr>
          <p:cNvSpPr>
            <a:spLocks noGrp="1"/>
          </p:cNvSpPr>
          <p:nvPr/>
        </p:nvSpPr>
        <p:spPr>
          <a:xfrm rot="0">
            <a:off x="292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47924517" name="Frame"/>
          <p:cNvSpPr>
            <a:spLocks noGrp="1"/>
          </p:cNvSpPr>
          <p:nvPr/>
        </p:nvSpPr>
        <p:spPr>
          <a:xfrm>
            <a:off x="4064000" y="5054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45448164" name="Text">
    </p:cNvPr>
          <p:cNvSpPr>
            <a:spLocks noGrp="1"/>
          </p:cNvSpPr>
          <p:nvPr/>
        </p:nvSpPr>
        <p:spPr>
          <a:xfrm rot="0">
            <a:off x="4191000" y="5054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68191976" name="Frame"/>
          <p:cNvSpPr>
            <a:spLocks noGrp="1"/>
          </p:cNvSpPr>
          <p:nvPr/>
        </p:nvSpPr>
        <p:spPr>
          <a:xfrm>
            <a:off x="60325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01379561" name="Text">
    </p:cNvPr>
          <p:cNvSpPr>
            <a:spLocks noGrp="1"/>
          </p:cNvSpPr>
          <p:nvPr/>
        </p:nvSpPr>
        <p:spPr>
          <a:xfrm rot="0">
            <a:off x="6032500" y="5054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28938970" name="Frame"/>
          <p:cNvSpPr>
            <a:spLocks noGrp="1"/>
          </p:cNvSpPr>
          <p:nvPr/>
        </p:nvSpPr>
        <p:spPr>
          <a:xfrm>
            <a:off x="25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82930446" name="Text">
    </p:cNvPr>
          <p:cNvSpPr>
            <a:spLocks noGrp="1"/>
          </p:cNvSpPr>
          <p:nvPr/>
        </p:nvSpPr>
        <p:spPr>
          <a:xfrm rot="0">
            <a:off x="381000" y="5384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39078297" name="Frame"/>
          <p:cNvSpPr>
            <a:spLocks noGrp="1"/>
          </p:cNvSpPr>
          <p:nvPr/>
        </p:nvSpPr>
        <p:spPr>
          <a:xfrm>
            <a:off x="152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54828170" name="Text">
    </p:cNvPr>
          <p:cNvSpPr>
            <a:spLocks noGrp="1"/>
          </p:cNvSpPr>
          <p:nvPr/>
        </p:nvSpPr>
        <p:spPr>
          <a:xfrm rot="0">
            <a:off x="165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53227495" name="Frame"/>
          <p:cNvSpPr>
            <a:spLocks noGrp="1"/>
          </p:cNvSpPr>
          <p:nvPr/>
        </p:nvSpPr>
        <p:spPr>
          <a:xfrm>
            <a:off x="279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69811130" name="Text">
    </p:cNvPr>
          <p:cNvSpPr>
            <a:spLocks noGrp="1"/>
          </p:cNvSpPr>
          <p:nvPr/>
        </p:nvSpPr>
        <p:spPr>
          <a:xfrm rot="0">
            <a:off x="292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84537519" name="Frame"/>
          <p:cNvSpPr>
            <a:spLocks noGrp="1"/>
          </p:cNvSpPr>
          <p:nvPr/>
        </p:nvSpPr>
        <p:spPr>
          <a:xfrm>
            <a:off x="4064000" y="5384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78290151" name="Text">
    </p:cNvPr>
          <p:cNvSpPr>
            <a:spLocks noGrp="1"/>
          </p:cNvSpPr>
          <p:nvPr/>
        </p:nvSpPr>
        <p:spPr>
          <a:xfrm rot="0">
            <a:off x="4191000" y="5384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54374766" name="Frame"/>
          <p:cNvSpPr>
            <a:spLocks noGrp="1"/>
          </p:cNvSpPr>
          <p:nvPr/>
        </p:nvSpPr>
        <p:spPr>
          <a:xfrm>
            <a:off x="60325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11811191" name="Text">
    </p:cNvPr>
          <p:cNvSpPr>
            <a:spLocks noGrp="1"/>
          </p:cNvSpPr>
          <p:nvPr/>
        </p:nvSpPr>
        <p:spPr>
          <a:xfrm rot="0">
            <a:off x="6032500" y="5384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0499707" name="Frame"/>
          <p:cNvSpPr>
            <a:spLocks noGrp="1"/>
          </p:cNvSpPr>
          <p:nvPr/>
        </p:nvSpPr>
        <p:spPr>
          <a:xfrm>
            <a:off x="25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67321053" name="Text">
    </p:cNvPr>
          <p:cNvSpPr>
            <a:spLocks noGrp="1"/>
          </p:cNvSpPr>
          <p:nvPr/>
        </p:nvSpPr>
        <p:spPr>
          <a:xfrm rot="0">
            <a:off x="381000" y="5715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13755348" name="Frame"/>
          <p:cNvSpPr>
            <a:spLocks noGrp="1"/>
          </p:cNvSpPr>
          <p:nvPr/>
        </p:nvSpPr>
        <p:spPr>
          <a:xfrm>
            <a:off x="152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73911340" name="Text">
    </p:cNvPr>
          <p:cNvSpPr>
            <a:spLocks noGrp="1"/>
          </p:cNvSpPr>
          <p:nvPr/>
        </p:nvSpPr>
        <p:spPr>
          <a:xfrm rot="0">
            <a:off x="165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16162189" name="Frame"/>
          <p:cNvSpPr>
            <a:spLocks noGrp="1"/>
          </p:cNvSpPr>
          <p:nvPr/>
        </p:nvSpPr>
        <p:spPr>
          <a:xfrm>
            <a:off x="279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06480352" name="Text">
    </p:cNvPr>
          <p:cNvSpPr>
            <a:spLocks noGrp="1"/>
          </p:cNvSpPr>
          <p:nvPr/>
        </p:nvSpPr>
        <p:spPr>
          <a:xfrm rot="0">
            <a:off x="292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31158501" name="Frame"/>
          <p:cNvSpPr>
            <a:spLocks noGrp="1"/>
          </p:cNvSpPr>
          <p:nvPr/>
        </p:nvSpPr>
        <p:spPr>
          <a:xfrm>
            <a:off x="4064000" y="5715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71404135" name="Text">
    </p:cNvPr>
          <p:cNvSpPr>
            <a:spLocks noGrp="1"/>
          </p:cNvSpPr>
          <p:nvPr/>
        </p:nvSpPr>
        <p:spPr>
          <a:xfrm rot="0">
            <a:off x="4191000" y="5715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20961432" name="Frame"/>
          <p:cNvSpPr>
            <a:spLocks noGrp="1"/>
          </p:cNvSpPr>
          <p:nvPr/>
        </p:nvSpPr>
        <p:spPr>
          <a:xfrm>
            <a:off x="60325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24425077" name="Text">
    </p:cNvPr>
          <p:cNvSpPr>
            <a:spLocks noGrp="1"/>
          </p:cNvSpPr>
          <p:nvPr/>
        </p:nvSpPr>
        <p:spPr>
          <a:xfrm rot="0">
            <a:off x="6032500" y="5715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32724390" name="Frame"/>
          <p:cNvSpPr>
            <a:spLocks noGrp="1"/>
          </p:cNvSpPr>
          <p:nvPr/>
        </p:nvSpPr>
        <p:spPr>
          <a:xfrm>
            <a:off x="25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66536953" name="Text">
    </p:cNvPr>
          <p:cNvSpPr>
            <a:spLocks noGrp="1"/>
          </p:cNvSpPr>
          <p:nvPr/>
        </p:nvSpPr>
        <p:spPr>
          <a:xfrm rot="0">
            <a:off x="381000" y="6045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36315889" name="Frame"/>
          <p:cNvSpPr>
            <a:spLocks noGrp="1"/>
          </p:cNvSpPr>
          <p:nvPr/>
        </p:nvSpPr>
        <p:spPr>
          <a:xfrm>
            <a:off x="152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79538643" name="Text">
    </p:cNvPr>
          <p:cNvSpPr>
            <a:spLocks noGrp="1"/>
          </p:cNvSpPr>
          <p:nvPr/>
        </p:nvSpPr>
        <p:spPr>
          <a:xfrm rot="0">
            <a:off x="165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74086804" name="Frame"/>
          <p:cNvSpPr>
            <a:spLocks noGrp="1"/>
          </p:cNvSpPr>
          <p:nvPr/>
        </p:nvSpPr>
        <p:spPr>
          <a:xfrm>
            <a:off x="279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22751532" name="Text">
    </p:cNvPr>
          <p:cNvSpPr>
            <a:spLocks noGrp="1"/>
          </p:cNvSpPr>
          <p:nvPr/>
        </p:nvSpPr>
        <p:spPr>
          <a:xfrm rot="0">
            <a:off x="292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55946577" name="Frame"/>
          <p:cNvSpPr>
            <a:spLocks noGrp="1"/>
          </p:cNvSpPr>
          <p:nvPr/>
        </p:nvSpPr>
        <p:spPr>
          <a:xfrm>
            <a:off x="4064000" y="6045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7567249" name="Text">
    </p:cNvPr>
          <p:cNvSpPr>
            <a:spLocks noGrp="1"/>
          </p:cNvSpPr>
          <p:nvPr/>
        </p:nvSpPr>
        <p:spPr>
          <a:xfrm rot="0">
            <a:off x="4191000" y="6045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72846458" name="Frame"/>
          <p:cNvSpPr>
            <a:spLocks noGrp="1"/>
          </p:cNvSpPr>
          <p:nvPr/>
        </p:nvSpPr>
        <p:spPr>
          <a:xfrm>
            <a:off x="60325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34284329" name="Text">
    </p:cNvPr>
          <p:cNvSpPr>
            <a:spLocks noGrp="1"/>
          </p:cNvSpPr>
          <p:nvPr/>
        </p:nvSpPr>
        <p:spPr>
          <a:xfrm rot="0">
            <a:off x="6032500" y="6045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83931873" name="Frame"/>
          <p:cNvSpPr>
            <a:spLocks noGrp="1"/>
          </p:cNvSpPr>
          <p:nvPr/>
        </p:nvSpPr>
        <p:spPr>
          <a:xfrm>
            <a:off x="25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20459311" name="Text">
    </p:cNvPr>
          <p:cNvSpPr>
            <a:spLocks noGrp="1"/>
          </p:cNvSpPr>
          <p:nvPr/>
        </p:nvSpPr>
        <p:spPr>
          <a:xfrm rot="0">
            <a:off x="381000" y="6375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59240741" name="Frame"/>
          <p:cNvSpPr>
            <a:spLocks noGrp="1"/>
          </p:cNvSpPr>
          <p:nvPr/>
        </p:nvSpPr>
        <p:spPr>
          <a:xfrm>
            <a:off x="152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1768680" name="Text">
    </p:cNvPr>
          <p:cNvSpPr>
            <a:spLocks noGrp="1"/>
          </p:cNvSpPr>
          <p:nvPr/>
        </p:nvSpPr>
        <p:spPr>
          <a:xfrm rot="0">
            <a:off x="165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778469013" name="Frame"/>
          <p:cNvSpPr>
            <a:spLocks noGrp="1"/>
          </p:cNvSpPr>
          <p:nvPr/>
        </p:nvSpPr>
        <p:spPr>
          <a:xfrm>
            <a:off x="279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63879035" name="Text">
    </p:cNvPr>
          <p:cNvSpPr>
            <a:spLocks noGrp="1"/>
          </p:cNvSpPr>
          <p:nvPr/>
        </p:nvSpPr>
        <p:spPr>
          <a:xfrm rot="0">
            <a:off x="292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23215549" name="Frame"/>
          <p:cNvSpPr>
            <a:spLocks noGrp="1"/>
          </p:cNvSpPr>
          <p:nvPr/>
        </p:nvSpPr>
        <p:spPr>
          <a:xfrm>
            <a:off x="4064000" y="6375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8345146" name="Text">
    </p:cNvPr>
          <p:cNvSpPr>
            <a:spLocks noGrp="1"/>
          </p:cNvSpPr>
          <p:nvPr/>
        </p:nvSpPr>
        <p:spPr>
          <a:xfrm rot="0">
            <a:off x="4191000" y="6375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15977169" name="Frame"/>
          <p:cNvSpPr>
            <a:spLocks noGrp="1"/>
          </p:cNvSpPr>
          <p:nvPr/>
        </p:nvSpPr>
        <p:spPr>
          <a:xfrm>
            <a:off x="60325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79697743" name="Text">
    </p:cNvPr>
          <p:cNvSpPr>
            <a:spLocks noGrp="1"/>
          </p:cNvSpPr>
          <p:nvPr/>
        </p:nvSpPr>
        <p:spPr>
          <a:xfrm rot="0">
            <a:off x="6032500" y="6375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03756577" name="Frame"/>
          <p:cNvSpPr>
            <a:spLocks noGrp="1"/>
          </p:cNvSpPr>
          <p:nvPr/>
        </p:nvSpPr>
        <p:spPr>
          <a:xfrm>
            <a:off x="25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53541174" name="Text">
    </p:cNvPr>
          <p:cNvSpPr>
            <a:spLocks noGrp="1"/>
          </p:cNvSpPr>
          <p:nvPr/>
        </p:nvSpPr>
        <p:spPr>
          <a:xfrm rot="0">
            <a:off x="381000" y="6705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44239216" name="Frame"/>
          <p:cNvSpPr>
            <a:spLocks noGrp="1"/>
          </p:cNvSpPr>
          <p:nvPr/>
        </p:nvSpPr>
        <p:spPr>
          <a:xfrm>
            <a:off x="152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51767440" name="Text">
    </p:cNvPr>
          <p:cNvSpPr>
            <a:spLocks noGrp="1"/>
          </p:cNvSpPr>
          <p:nvPr/>
        </p:nvSpPr>
        <p:spPr>
          <a:xfrm rot="0">
            <a:off x="165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62255532" name="Frame"/>
          <p:cNvSpPr>
            <a:spLocks noGrp="1"/>
          </p:cNvSpPr>
          <p:nvPr/>
        </p:nvSpPr>
        <p:spPr>
          <a:xfrm>
            <a:off x="279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99471046" name="Text">
    </p:cNvPr>
          <p:cNvSpPr>
            <a:spLocks noGrp="1"/>
          </p:cNvSpPr>
          <p:nvPr/>
        </p:nvSpPr>
        <p:spPr>
          <a:xfrm rot="0">
            <a:off x="292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51047670" name="Frame"/>
          <p:cNvSpPr>
            <a:spLocks noGrp="1"/>
          </p:cNvSpPr>
          <p:nvPr/>
        </p:nvSpPr>
        <p:spPr>
          <a:xfrm>
            <a:off x="4064000" y="6705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10522006" name="Text">
    </p:cNvPr>
          <p:cNvSpPr>
            <a:spLocks noGrp="1"/>
          </p:cNvSpPr>
          <p:nvPr/>
        </p:nvSpPr>
        <p:spPr>
          <a:xfrm rot="0">
            <a:off x="4191000" y="6705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04568540" name="Frame"/>
          <p:cNvSpPr>
            <a:spLocks noGrp="1"/>
          </p:cNvSpPr>
          <p:nvPr/>
        </p:nvSpPr>
        <p:spPr>
          <a:xfrm>
            <a:off x="60325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9843841" name="Text">
    </p:cNvPr>
          <p:cNvSpPr>
            <a:spLocks noGrp="1"/>
          </p:cNvSpPr>
          <p:nvPr/>
        </p:nvSpPr>
        <p:spPr>
          <a:xfrm rot="0">
            <a:off x="6032500" y="6705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36606561" name="Frame"/>
          <p:cNvSpPr>
            <a:spLocks noGrp="1"/>
          </p:cNvSpPr>
          <p:nvPr/>
        </p:nvSpPr>
        <p:spPr>
          <a:xfrm>
            <a:off x="25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3042224" name="Text">
    </p:cNvPr>
          <p:cNvSpPr>
            <a:spLocks noGrp="1"/>
          </p:cNvSpPr>
          <p:nvPr/>
        </p:nvSpPr>
        <p:spPr>
          <a:xfrm rot="0">
            <a:off x="381000" y="7035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62428486" name="Frame"/>
          <p:cNvSpPr>
            <a:spLocks noGrp="1"/>
          </p:cNvSpPr>
          <p:nvPr/>
        </p:nvSpPr>
        <p:spPr>
          <a:xfrm>
            <a:off x="152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93377460" name="Text">
    </p:cNvPr>
          <p:cNvSpPr>
            <a:spLocks noGrp="1"/>
          </p:cNvSpPr>
          <p:nvPr/>
        </p:nvSpPr>
        <p:spPr>
          <a:xfrm rot="0">
            <a:off x="165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71196739" name="Frame"/>
          <p:cNvSpPr>
            <a:spLocks noGrp="1"/>
          </p:cNvSpPr>
          <p:nvPr/>
        </p:nvSpPr>
        <p:spPr>
          <a:xfrm>
            <a:off x="279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00852615" name="Text">
    </p:cNvPr>
          <p:cNvSpPr>
            <a:spLocks noGrp="1"/>
          </p:cNvSpPr>
          <p:nvPr/>
        </p:nvSpPr>
        <p:spPr>
          <a:xfrm rot="0">
            <a:off x="292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80794397" name="Frame"/>
          <p:cNvSpPr>
            <a:spLocks noGrp="1"/>
          </p:cNvSpPr>
          <p:nvPr/>
        </p:nvSpPr>
        <p:spPr>
          <a:xfrm>
            <a:off x="4064000" y="7035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93893645" name="Text">
    </p:cNvPr>
          <p:cNvSpPr>
            <a:spLocks noGrp="1"/>
          </p:cNvSpPr>
          <p:nvPr/>
        </p:nvSpPr>
        <p:spPr>
          <a:xfrm rot="0">
            <a:off x="4191000" y="7035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63221720" name="Frame"/>
          <p:cNvSpPr>
            <a:spLocks noGrp="1"/>
          </p:cNvSpPr>
          <p:nvPr/>
        </p:nvSpPr>
        <p:spPr>
          <a:xfrm>
            <a:off x="60325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72952447" name="Text">
    </p:cNvPr>
          <p:cNvSpPr>
            <a:spLocks noGrp="1"/>
          </p:cNvSpPr>
          <p:nvPr/>
        </p:nvSpPr>
        <p:spPr>
          <a:xfrm rot="0">
            <a:off x="6032500" y="7035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94218486" name="Frame"/>
          <p:cNvSpPr>
            <a:spLocks noGrp="1"/>
          </p:cNvSpPr>
          <p:nvPr/>
        </p:nvSpPr>
        <p:spPr>
          <a:xfrm>
            <a:off x="25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2382467" name="Text">
    </p:cNvPr>
          <p:cNvSpPr>
            <a:spLocks noGrp="1"/>
          </p:cNvSpPr>
          <p:nvPr/>
        </p:nvSpPr>
        <p:spPr>
          <a:xfrm rot="0">
            <a:off x="381000" y="7366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00786831" name="Frame"/>
          <p:cNvSpPr>
            <a:spLocks noGrp="1"/>
          </p:cNvSpPr>
          <p:nvPr/>
        </p:nvSpPr>
        <p:spPr>
          <a:xfrm>
            <a:off x="152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19993510" name="Text">
    </p:cNvPr>
          <p:cNvSpPr>
            <a:spLocks noGrp="1"/>
          </p:cNvSpPr>
          <p:nvPr/>
        </p:nvSpPr>
        <p:spPr>
          <a:xfrm rot="0">
            <a:off x="165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76896134" name="Frame"/>
          <p:cNvSpPr>
            <a:spLocks noGrp="1"/>
          </p:cNvSpPr>
          <p:nvPr/>
        </p:nvSpPr>
        <p:spPr>
          <a:xfrm>
            <a:off x="279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47029629" name="Text">
    </p:cNvPr>
          <p:cNvSpPr>
            <a:spLocks noGrp="1"/>
          </p:cNvSpPr>
          <p:nvPr/>
        </p:nvSpPr>
        <p:spPr>
          <a:xfrm rot="0">
            <a:off x="292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32873101" name="Frame"/>
          <p:cNvSpPr>
            <a:spLocks noGrp="1"/>
          </p:cNvSpPr>
          <p:nvPr/>
        </p:nvSpPr>
        <p:spPr>
          <a:xfrm>
            <a:off x="4064000" y="7366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8550482" name="Text">
    </p:cNvPr>
          <p:cNvSpPr>
            <a:spLocks noGrp="1"/>
          </p:cNvSpPr>
          <p:nvPr/>
        </p:nvSpPr>
        <p:spPr>
          <a:xfrm rot="0">
            <a:off x="4191000" y="7366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94818308" name="Frame"/>
          <p:cNvSpPr>
            <a:spLocks noGrp="1"/>
          </p:cNvSpPr>
          <p:nvPr/>
        </p:nvSpPr>
        <p:spPr>
          <a:xfrm>
            <a:off x="60325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31550909" name="Text">
    </p:cNvPr>
          <p:cNvSpPr>
            <a:spLocks noGrp="1"/>
          </p:cNvSpPr>
          <p:nvPr/>
        </p:nvSpPr>
        <p:spPr>
          <a:xfrm rot="0">
            <a:off x="6032500" y="7366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85530728" name="Frame"/>
          <p:cNvSpPr>
            <a:spLocks noGrp="1"/>
          </p:cNvSpPr>
          <p:nvPr/>
        </p:nvSpPr>
        <p:spPr>
          <a:xfrm>
            <a:off x="25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60678061" name="Text">
    </p:cNvPr>
          <p:cNvSpPr>
            <a:spLocks noGrp="1"/>
          </p:cNvSpPr>
          <p:nvPr/>
        </p:nvSpPr>
        <p:spPr>
          <a:xfrm rot="0">
            <a:off x="381000" y="7696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46139918" name="Frame"/>
          <p:cNvSpPr>
            <a:spLocks noGrp="1"/>
          </p:cNvSpPr>
          <p:nvPr/>
        </p:nvSpPr>
        <p:spPr>
          <a:xfrm>
            <a:off x="152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4714644" name="Text">
    </p:cNvPr>
          <p:cNvSpPr>
            <a:spLocks noGrp="1"/>
          </p:cNvSpPr>
          <p:nvPr/>
        </p:nvSpPr>
        <p:spPr>
          <a:xfrm rot="0">
            <a:off x="165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799312012" name="Frame"/>
          <p:cNvSpPr>
            <a:spLocks noGrp="1"/>
          </p:cNvSpPr>
          <p:nvPr/>
        </p:nvSpPr>
        <p:spPr>
          <a:xfrm>
            <a:off x="279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04061522" name="Text">
    </p:cNvPr>
          <p:cNvSpPr>
            <a:spLocks noGrp="1"/>
          </p:cNvSpPr>
          <p:nvPr/>
        </p:nvSpPr>
        <p:spPr>
          <a:xfrm rot="0">
            <a:off x="292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04774385" name="Frame"/>
          <p:cNvSpPr>
            <a:spLocks noGrp="1"/>
          </p:cNvSpPr>
          <p:nvPr/>
        </p:nvSpPr>
        <p:spPr>
          <a:xfrm>
            <a:off x="4064000" y="7696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59596673" name="Text">
    </p:cNvPr>
          <p:cNvSpPr>
            <a:spLocks noGrp="1"/>
          </p:cNvSpPr>
          <p:nvPr/>
        </p:nvSpPr>
        <p:spPr>
          <a:xfrm rot="0">
            <a:off x="4191000" y="7696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03584840" name="Frame"/>
          <p:cNvSpPr>
            <a:spLocks noGrp="1"/>
          </p:cNvSpPr>
          <p:nvPr/>
        </p:nvSpPr>
        <p:spPr>
          <a:xfrm>
            <a:off x="60325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89004246" name="Text">
    </p:cNvPr>
          <p:cNvSpPr>
            <a:spLocks noGrp="1"/>
          </p:cNvSpPr>
          <p:nvPr/>
        </p:nvSpPr>
        <p:spPr>
          <a:xfrm rot="0">
            <a:off x="6032500" y="7696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80043480" name="Frame"/>
          <p:cNvSpPr>
            <a:spLocks noGrp="1"/>
          </p:cNvSpPr>
          <p:nvPr/>
        </p:nvSpPr>
        <p:spPr>
          <a:xfrm>
            <a:off x="25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68168922" name="Text">
    </p:cNvPr>
          <p:cNvSpPr>
            <a:spLocks noGrp="1"/>
          </p:cNvSpPr>
          <p:nvPr/>
        </p:nvSpPr>
        <p:spPr>
          <a:xfrm rot="0">
            <a:off x="381000" y="8026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22525681" name="Frame"/>
          <p:cNvSpPr>
            <a:spLocks noGrp="1"/>
          </p:cNvSpPr>
          <p:nvPr/>
        </p:nvSpPr>
        <p:spPr>
          <a:xfrm>
            <a:off x="152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45033113" name="Text">
    </p:cNvPr>
          <p:cNvSpPr>
            <a:spLocks noGrp="1"/>
          </p:cNvSpPr>
          <p:nvPr/>
        </p:nvSpPr>
        <p:spPr>
          <a:xfrm rot="0">
            <a:off x="165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28117613" name="Frame"/>
          <p:cNvSpPr>
            <a:spLocks noGrp="1"/>
          </p:cNvSpPr>
          <p:nvPr/>
        </p:nvSpPr>
        <p:spPr>
          <a:xfrm>
            <a:off x="279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37219729" name="Text">
    </p:cNvPr>
          <p:cNvSpPr>
            <a:spLocks noGrp="1"/>
          </p:cNvSpPr>
          <p:nvPr/>
        </p:nvSpPr>
        <p:spPr>
          <a:xfrm rot="0">
            <a:off x="292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63561271" name="Frame"/>
          <p:cNvSpPr>
            <a:spLocks noGrp="1"/>
          </p:cNvSpPr>
          <p:nvPr/>
        </p:nvSpPr>
        <p:spPr>
          <a:xfrm>
            <a:off x="4064000" y="8026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03167192" name="Text">
    </p:cNvPr>
          <p:cNvSpPr>
            <a:spLocks noGrp="1"/>
          </p:cNvSpPr>
          <p:nvPr/>
        </p:nvSpPr>
        <p:spPr>
          <a:xfrm rot="0">
            <a:off x="4191000" y="8026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68541906" name="Frame"/>
          <p:cNvSpPr>
            <a:spLocks noGrp="1"/>
          </p:cNvSpPr>
          <p:nvPr/>
        </p:nvSpPr>
        <p:spPr>
          <a:xfrm>
            <a:off x="60325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4775705" name="Text">
    </p:cNvPr>
          <p:cNvSpPr>
            <a:spLocks noGrp="1"/>
          </p:cNvSpPr>
          <p:nvPr/>
        </p:nvSpPr>
        <p:spPr>
          <a:xfrm rot="0">
            <a:off x="6032500" y="8026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94931013" name="Frame"/>
          <p:cNvSpPr>
            <a:spLocks noGrp="1"/>
          </p:cNvSpPr>
          <p:nvPr/>
        </p:nvSpPr>
        <p:spPr>
          <a:xfrm>
            <a:off x="25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28226950" name="Text">
    </p:cNvPr>
          <p:cNvSpPr>
            <a:spLocks noGrp="1"/>
          </p:cNvSpPr>
          <p:nvPr/>
        </p:nvSpPr>
        <p:spPr>
          <a:xfrm rot="0">
            <a:off x="381000" y="8356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30197447" name="Frame"/>
          <p:cNvSpPr>
            <a:spLocks noGrp="1"/>
          </p:cNvSpPr>
          <p:nvPr/>
        </p:nvSpPr>
        <p:spPr>
          <a:xfrm>
            <a:off x="152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37434492" name="Text">
    </p:cNvPr>
          <p:cNvSpPr>
            <a:spLocks noGrp="1"/>
          </p:cNvSpPr>
          <p:nvPr/>
        </p:nvSpPr>
        <p:spPr>
          <a:xfrm rot="0">
            <a:off x="165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26652764" name="Frame"/>
          <p:cNvSpPr>
            <a:spLocks noGrp="1"/>
          </p:cNvSpPr>
          <p:nvPr/>
        </p:nvSpPr>
        <p:spPr>
          <a:xfrm>
            <a:off x="279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25196709" name="Text">
    </p:cNvPr>
          <p:cNvSpPr>
            <a:spLocks noGrp="1"/>
          </p:cNvSpPr>
          <p:nvPr/>
        </p:nvSpPr>
        <p:spPr>
          <a:xfrm rot="0">
            <a:off x="292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98670487" name="Frame"/>
          <p:cNvSpPr>
            <a:spLocks noGrp="1"/>
          </p:cNvSpPr>
          <p:nvPr/>
        </p:nvSpPr>
        <p:spPr>
          <a:xfrm>
            <a:off x="4064000" y="8356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6011389" name="Text">
    </p:cNvPr>
          <p:cNvSpPr>
            <a:spLocks noGrp="1"/>
          </p:cNvSpPr>
          <p:nvPr/>
        </p:nvSpPr>
        <p:spPr>
          <a:xfrm rot="0">
            <a:off x="4191000" y="8356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85337150" name="Frame"/>
          <p:cNvSpPr>
            <a:spLocks noGrp="1"/>
          </p:cNvSpPr>
          <p:nvPr/>
        </p:nvSpPr>
        <p:spPr>
          <a:xfrm>
            <a:off x="60325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95687022" name="Text">
    </p:cNvPr>
          <p:cNvSpPr>
            <a:spLocks noGrp="1"/>
          </p:cNvSpPr>
          <p:nvPr/>
        </p:nvSpPr>
        <p:spPr>
          <a:xfrm rot="0">
            <a:off x="6032500" y="8356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99108737" name="Frame"/>
          <p:cNvSpPr>
            <a:spLocks noGrp="1"/>
          </p:cNvSpPr>
          <p:nvPr/>
        </p:nvSpPr>
        <p:spPr>
          <a:xfrm>
            <a:off x="25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59650374" name="Text">
    </p:cNvPr>
          <p:cNvSpPr>
            <a:spLocks noGrp="1"/>
          </p:cNvSpPr>
          <p:nvPr/>
        </p:nvSpPr>
        <p:spPr>
          <a:xfrm rot="0">
            <a:off x="381000" y="8686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09013150" name="Frame"/>
          <p:cNvSpPr>
            <a:spLocks noGrp="1"/>
          </p:cNvSpPr>
          <p:nvPr/>
        </p:nvSpPr>
        <p:spPr>
          <a:xfrm>
            <a:off x="152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5354501" name="Text">
    </p:cNvPr>
          <p:cNvSpPr>
            <a:spLocks noGrp="1"/>
          </p:cNvSpPr>
          <p:nvPr/>
        </p:nvSpPr>
        <p:spPr>
          <a:xfrm rot="0">
            <a:off x="165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100962393" name="Frame"/>
          <p:cNvSpPr>
            <a:spLocks noGrp="1"/>
          </p:cNvSpPr>
          <p:nvPr/>
        </p:nvSpPr>
        <p:spPr>
          <a:xfrm>
            <a:off x="279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3229641" name="Text">
    </p:cNvPr>
          <p:cNvSpPr>
            <a:spLocks noGrp="1"/>
          </p:cNvSpPr>
          <p:nvPr/>
        </p:nvSpPr>
        <p:spPr>
          <a:xfrm rot="0">
            <a:off x="292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42901628" name="Frame"/>
          <p:cNvSpPr>
            <a:spLocks noGrp="1"/>
          </p:cNvSpPr>
          <p:nvPr/>
        </p:nvSpPr>
        <p:spPr>
          <a:xfrm>
            <a:off x="4064000" y="8686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69352990" name="Text">
    </p:cNvPr>
          <p:cNvSpPr>
            <a:spLocks noGrp="1"/>
          </p:cNvSpPr>
          <p:nvPr/>
        </p:nvSpPr>
        <p:spPr>
          <a:xfrm rot="0">
            <a:off x="4191000" y="8686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99922328" name="Frame"/>
          <p:cNvSpPr>
            <a:spLocks noGrp="1"/>
          </p:cNvSpPr>
          <p:nvPr/>
        </p:nvSpPr>
        <p:spPr>
          <a:xfrm>
            <a:off x="60325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03412736" name="Text">
    </p:cNvPr>
          <p:cNvSpPr>
            <a:spLocks noGrp="1"/>
          </p:cNvSpPr>
          <p:nvPr/>
        </p:nvSpPr>
        <p:spPr>
          <a:xfrm rot="0">
            <a:off x="6032500" y="8686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96030628" name="Frame"/>
          <p:cNvSpPr>
            <a:spLocks noGrp="1"/>
          </p:cNvSpPr>
          <p:nvPr/>
        </p:nvSpPr>
        <p:spPr>
          <a:xfrm>
            <a:off x="25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06466507" name="Text">
    </p:cNvPr>
          <p:cNvSpPr>
            <a:spLocks noGrp="1"/>
          </p:cNvSpPr>
          <p:nvPr/>
        </p:nvSpPr>
        <p:spPr>
          <a:xfrm rot="0">
            <a:off x="381000" y="9017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51935072" name="Frame"/>
          <p:cNvSpPr>
            <a:spLocks noGrp="1"/>
          </p:cNvSpPr>
          <p:nvPr/>
        </p:nvSpPr>
        <p:spPr>
          <a:xfrm>
            <a:off x="152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63497271" name="Text">
    </p:cNvPr>
          <p:cNvSpPr>
            <a:spLocks noGrp="1"/>
          </p:cNvSpPr>
          <p:nvPr/>
        </p:nvSpPr>
        <p:spPr>
          <a:xfrm rot="0">
            <a:off x="165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50219336" name="Frame"/>
          <p:cNvSpPr>
            <a:spLocks noGrp="1"/>
          </p:cNvSpPr>
          <p:nvPr/>
        </p:nvSpPr>
        <p:spPr>
          <a:xfrm>
            <a:off x="279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09272986" name="Text">
    </p:cNvPr>
          <p:cNvSpPr>
            <a:spLocks noGrp="1"/>
          </p:cNvSpPr>
          <p:nvPr/>
        </p:nvSpPr>
        <p:spPr>
          <a:xfrm rot="0">
            <a:off x="292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34816004" name="Frame"/>
          <p:cNvSpPr>
            <a:spLocks noGrp="1"/>
          </p:cNvSpPr>
          <p:nvPr/>
        </p:nvSpPr>
        <p:spPr>
          <a:xfrm>
            <a:off x="4064000" y="9017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94568342" name="Text">
    </p:cNvPr>
          <p:cNvSpPr>
            <a:spLocks noGrp="1"/>
          </p:cNvSpPr>
          <p:nvPr/>
        </p:nvSpPr>
        <p:spPr>
          <a:xfrm rot="0">
            <a:off x="4191000" y="9017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40091493" name="Frame"/>
          <p:cNvSpPr>
            <a:spLocks noGrp="1"/>
          </p:cNvSpPr>
          <p:nvPr/>
        </p:nvSpPr>
        <p:spPr>
          <a:xfrm>
            <a:off x="60325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57669532" name="Text">
    </p:cNvPr>
          <p:cNvSpPr>
            <a:spLocks noGrp="1"/>
          </p:cNvSpPr>
          <p:nvPr/>
        </p:nvSpPr>
        <p:spPr>
          <a:xfrm rot="0">
            <a:off x="6032500" y="9017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29489396" name="Frame"/>
          <p:cNvSpPr>
            <a:spLocks noGrp="1"/>
          </p:cNvSpPr>
          <p:nvPr/>
        </p:nvSpPr>
        <p:spPr>
          <a:xfrm>
            <a:off x="25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99052183" name="Text">
    </p:cNvPr>
          <p:cNvSpPr>
            <a:spLocks noGrp="1"/>
          </p:cNvSpPr>
          <p:nvPr/>
        </p:nvSpPr>
        <p:spPr>
          <a:xfrm rot="0">
            <a:off x="381000" y="9347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23212594" name="Frame"/>
          <p:cNvSpPr>
            <a:spLocks noGrp="1"/>
          </p:cNvSpPr>
          <p:nvPr/>
        </p:nvSpPr>
        <p:spPr>
          <a:xfrm>
            <a:off x="152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04923931" name="Text">
    </p:cNvPr>
          <p:cNvSpPr>
            <a:spLocks noGrp="1"/>
          </p:cNvSpPr>
          <p:nvPr/>
        </p:nvSpPr>
        <p:spPr>
          <a:xfrm rot="0">
            <a:off x="165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04991790" name="Frame"/>
          <p:cNvSpPr>
            <a:spLocks noGrp="1"/>
          </p:cNvSpPr>
          <p:nvPr/>
        </p:nvSpPr>
        <p:spPr>
          <a:xfrm>
            <a:off x="279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48435582" name="Text">
    </p:cNvPr>
          <p:cNvSpPr>
            <a:spLocks noGrp="1"/>
          </p:cNvSpPr>
          <p:nvPr/>
        </p:nvSpPr>
        <p:spPr>
          <a:xfrm rot="0">
            <a:off x="292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61988656" name="Frame"/>
          <p:cNvSpPr>
            <a:spLocks noGrp="1"/>
          </p:cNvSpPr>
          <p:nvPr/>
        </p:nvSpPr>
        <p:spPr>
          <a:xfrm>
            <a:off x="4064000" y="9347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79470965" name="Text">
    </p:cNvPr>
          <p:cNvSpPr>
            <a:spLocks noGrp="1"/>
          </p:cNvSpPr>
          <p:nvPr/>
        </p:nvSpPr>
        <p:spPr>
          <a:xfrm rot="0">
            <a:off x="4191000" y="9347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02650329" name="Frame"/>
          <p:cNvSpPr>
            <a:spLocks noGrp="1"/>
          </p:cNvSpPr>
          <p:nvPr/>
        </p:nvSpPr>
        <p:spPr>
          <a:xfrm>
            <a:off x="60325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98680820" name="Text">
    </p:cNvPr>
          <p:cNvSpPr>
            <a:spLocks noGrp="1"/>
          </p:cNvSpPr>
          <p:nvPr/>
        </p:nvSpPr>
        <p:spPr>
          <a:xfrm rot="0">
            <a:off x="6032500" y="9347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54346482" name="Frame"/>
          <p:cNvSpPr>
            <a:spLocks noGrp="1"/>
          </p:cNvSpPr>
          <p:nvPr/>
        </p:nvSpPr>
        <p:spPr>
          <a:xfrm>
            <a:off x="25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00622336" name="Text">
    </p:cNvPr>
          <p:cNvSpPr>
            <a:spLocks noGrp="1"/>
          </p:cNvSpPr>
          <p:nvPr/>
        </p:nvSpPr>
        <p:spPr>
          <a:xfrm rot="0">
            <a:off x="381000" y="9677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71714449" name="Frame"/>
          <p:cNvSpPr>
            <a:spLocks noGrp="1"/>
          </p:cNvSpPr>
          <p:nvPr/>
        </p:nvSpPr>
        <p:spPr>
          <a:xfrm>
            <a:off x="152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39850377" name="Text">
    </p:cNvPr>
          <p:cNvSpPr>
            <a:spLocks noGrp="1"/>
          </p:cNvSpPr>
          <p:nvPr/>
        </p:nvSpPr>
        <p:spPr>
          <a:xfrm rot="0">
            <a:off x="165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23067056" name="Frame"/>
          <p:cNvSpPr>
            <a:spLocks noGrp="1"/>
          </p:cNvSpPr>
          <p:nvPr/>
        </p:nvSpPr>
        <p:spPr>
          <a:xfrm>
            <a:off x="279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82401410" name="Text">
    </p:cNvPr>
          <p:cNvSpPr>
            <a:spLocks noGrp="1"/>
          </p:cNvSpPr>
          <p:nvPr/>
        </p:nvSpPr>
        <p:spPr>
          <a:xfrm rot="0">
            <a:off x="292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75983878" name="Frame"/>
          <p:cNvSpPr>
            <a:spLocks noGrp="1"/>
          </p:cNvSpPr>
          <p:nvPr/>
        </p:nvSpPr>
        <p:spPr>
          <a:xfrm>
            <a:off x="4064000" y="9677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02183957" name="Text">
    </p:cNvPr>
          <p:cNvSpPr>
            <a:spLocks noGrp="1"/>
          </p:cNvSpPr>
          <p:nvPr/>
        </p:nvSpPr>
        <p:spPr>
          <a:xfrm rot="0">
            <a:off x="4191000" y="9677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48067637" name="Frame"/>
          <p:cNvSpPr>
            <a:spLocks noGrp="1"/>
          </p:cNvSpPr>
          <p:nvPr/>
        </p:nvSpPr>
        <p:spPr>
          <a:xfrm>
            <a:off x="60325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06518410" name="Text">
    </p:cNvPr>
          <p:cNvSpPr>
            <a:spLocks noGrp="1"/>
          </p:cNvSpPr>
          <p:nvPr/>
        </p:nvSpPr>
        <p:spPr>
          <a:xfrm rot="0">
            <a:off x="6032500" y="9677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89797386" name="Frame"/>
          <p:cNvSpPr>
            <a:spLocks noGrp="1"/>
          </p:cNvSpPr>
          <p:nvPr/>
        </p:nvSpPr>
        <p:spPr>
          <a:xfrm>
            <a:off x="25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39048255" name="Text">
    </p:cNvPr>
          <p:cNvSpPr>
            <a:spLocks noGrp="1"/>
          </p:cNvSpPr>
          <p:nvPr/>
        </p:nvSpPr>
        <p:spPr>
          <a:xfrm rot="0">
            <a:off x="38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934240791" name="Frame"/>
          <p:cNvSpPr>
            <a:spLocks noGrp="1"/>
          </p:cNvSpPr>
          <p:nvPr/>
        </p:nvSpPr>
        <p:spPr>
          <a:xfrm>
            <a:off x="152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57046979" name="Text">
    </p:cNvPr>
          <p:cNvSpPr>
            <a:spLocks noGrp="1"/>
          </p:cNvSpPr>
          <p:nvPr/>
        </p:nvSpPr>
        <p:spPr>
          <a:xfrm rot="0">
            <a:off x="165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344954076" name="Frame"/>
          <p:cNvSpPr>
            <a:spLocks noGrp="1"/>
          </p:cNvSpPr>
          <p:nvPr/>
        </p:nvSpPr>
        <p:spPr>
          <a:xfrm>
            <a:off x="279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89698697" name="Text">
    </p:cNvPr>
          <p:cNvSpPr>
            <a:spLocks noGrp="1"/>
          </p:cNvSpPr>
          <p:nvPr/>
        </p:nvSpPr>
        <p:spPr>
          <a:xfrm rot="0">
            <a:off x="292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219771880" name="Frame"/>
          <p:cNvSpPr>
            <a:spLocks noGrp="1"/>
          </p:cNvSpPr>
          <p:nvPr/>
        </p:nvSpPr>
        <p:spPr>
          <a:xfrm>
            <a:off x="4064000" y="10007600"/>
            <a:ext cx="19685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54058510" name="Text">
    </p:cNvPr>
          <p:cNvSpPr>
            <a:spLocks noGrp="1"/>
          </p:cNvSpPr>
          <p:nvPr/>
        </p:nvSpPr>
        <p:spPr>
          <a:xfrm rot="0">
            <a:off x="4191000" y="10007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878725938" name="Frame"/>
          <p:cNvSpPr>
            <a:spLocks noGrp="1"/>
          </p:cNvSpPr>
          <p:nvPr/>
        </p:nvSpPr>
        <p:spPr>
          <a:xfrm>
            <a:off x="60325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62023079" name="Text">
    </p:cNvPr>
          <p:cNvSpPr>
            <a:spLocks noGrp="1"/>
          </p:cNvSpPr>
          <p:nvPr/>
        </p:nvSpPr>
        <p:spPr>
          <a:xfrm rot="0">
            <a:off x="60325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063054" name="Frame"/>
          <p:cNvSpPr>
            <a:spLocks noGrp="1"/>
          </p:cNvSpPr>
          <p:nvPr/>
        </p:nvSpPr>
        <p:spPr>
          <a:xfrm>
            <a:off x="254000" y="381000"/>
            <a:ext cx="7048500" cy="9817100"/>
          </a:xfrm>
          <a:prstGeom prst="rect">
            <a:avLst/>
          </a:prstGeom>
          <a:ln w="12700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2225111" name="Frame"/>
          <p:cNvSpPr>
            <a:spLocks noGrp="1"/>
          </p:cNvSpPr>
          <p:nvPr/>
        </p:nvSpPr>
        <p:spPr>
          <a:xfrm>
            <a:off x="25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26733527" name="Text">
    </p:cNvPr>
          <p:cNvSpPr>
            <a:spLocks noGrp="1"/>
          </p:cNvSpPr>
          <p:nvPr/>
        </p:nvSpPr>
        <p:spPr>
          <a:xfrm rot="0">
            <a:off x="38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1</a:t>
            </a:r>
          </a:p>
        </p:txBody>
      </p:sp>
      <p:sp>
        <p:nvSpPr>
          <p:cNvPr id="69338216" name="Frame"/>
          <p:cNvSpPr>
            <a:spLocks noGrp="1"/>
          </p:cNvSpPr>
          <p:nvPr/>
        </p:nvSpPr>
        <p:spPr>
          <a:xfrm>
            <a:off x="152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20885229" name="Text">
    </p:cNvPr>
          <p:cNvSpPr>
            <a:spLocks noGrp="1"/>
          </p:cNvSpPr>
          <p:nvPr/>
        </p:nvSpPr>
        <p:spPr>
          <a:xfrm rot="0">
            <a:off x="165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2</a:t>
            </a:r>
          </a:p>
        </p:txBody>
      </p:sp>
      <p:sp>
        <p:nvSpPr>
          <p:cNvPr id="1039565260" name="Frame"/>
          <p:cNvSpPr>
            <a:spLocks noGrp="1"/>
          </p:cNvSpPr>
          <p:nvPr/>
        </p:nvSpPr>
        <p:spPr>
          <a:xfrm>
            <a:off x="279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00871406" name="Text">
    </p:cNvPr>
          <p:cNvSpPr>
            <a:spLocks noGrp="1"/>
          </p:cNvSpPr>
          <p:nvPr/>
        </p:nvSpPr>
        <p:spPr>
          <a:xfrm rot="0">
            <a:off x="292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3</a:t>
            </a:r>
          </a:p>
        </p:txBody>
      </p:sp>
      <p:sp>
        <p:nvSpPr>
          <p:cNvPr id="800933815" name="Frame"/>
          <p:cNvSpPr>
            <a:spLocks noGrp="1"/>
          </p:cNvSpPr>
          <p:nvPr/>
        </p:nvSpPr>
        <p:spPr>
          <a:xfrm>
            <a:off x="4064000" y="381000"/>
            <a:ext cx="3238500" cy="1905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85197732" name="Text">
    </p:cNvPr>
          <p:cNvSpPr>
            <a:spLocks noGrp="1"/>
          </p:cNvSpPr>
          <p:nvPr/>
        </p:nvSpPr>
        <p:spPr>
          <a:xfrm rot="0">
            <a:off x="4064000" y="381000"/>
            <a:ext cx="3238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666642000" name="Frame"/>
          <p:cNvSpPr>
            <a:spLocks noGrp="1"/>
          </p:cNvSpPr>
          <p:nvPr/>
        </p:nvSpPr>
        <p:spPr>
          <a:xfrm>
            <a:off x="4064000" y="571500"/>
            <a:ext cx="19685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47714604" name="Text">
    </p:cNvPr>
          <p:cNvSpPr>
            <a:spLocks noGrp="1"/>
          </p:cNvSpPr>
          <p:nvPr/>
        </p:nvSpPr>
        <p:spPr>
          <a:xfrm rot="0">
            <a:off x="4191000" y="5715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4.1</a:t>
            </a:r>
          </a:p>
        </p:txBody>
      </p:sp>
      <p:sp>
        <p:nvSpPr>
          <p:cNvPr id="428156140" name="Frame"/>
          <p:cNvSpPr>
            <a:spLocks noGrp="1"/>
          </p:cNvSpPr>
          <p:nvPr/>
        </p:nvSpPr>
        <p:spPr>
          <a:xfrm>
            <a:off x="6032500" y="571500"/>
            <a:ext cx="12700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91387506" name="Text">
    </p:cNvPr>
          <p:cNvSpPr>
            <a:spLocks noGrp="1"/>
          </p:cNvSpPr>
          <p:nvPr/>
        </p:nvSpPr>
        <p:spPr>
          <a:xfrm rot="0">
            <a:off x="6032500" y="5715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4.2</a:t>
            </a:r>
          </a:p>
        </p:txBody>
      </p:sp>
      <p:sp>
        <p:nvSpPr>
          <p:cNvPr id="412255839" name="Frame"/>
          <p:cNvSpPr>
            <a:spLocks noGrp="1"/>
          </p:cNvSpPr>
          <p:nvPr/>
        </p:nvSpPr>
        <p:spPr>
          <a:xfrm>
            <a:off x="25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75319617" name="Text">
    </p:cNvPr>
          <p:cNvSpPr>
            <a:spLocks noGrp="1"/>
          </p:cNvSpPr>
          <p:nvPr/>
        </p:nvSpPr>
        <p:spPr>
          <a:xfrm rot="0">
            <a:off x="381000" y="762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81749800" name="Frame"/>
          <p:cNvSpPr>
            <a:spLocks noGrp="1"/>
          </p:cNvSpPr>
          <p:nvPr/>
        </p:nvSpPr>
        <p:spPr>
          <a:xfrm>
            <a:off x="152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3820460" name="Text">
    </p:cNvPr>
          <p:cNvSpPr>
            <a:spLocks noGrp="1"/>
          </p:cNvSpPr>
          <p:nvPr/>
        </p:nvSpPr>
        <p:spPr>
          <a:xfrm rot="0">
            <a:off x="165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09002529" name="Frame"/>
          <p:cNvSpPr>
            <a:spLocks noGrp="1"/>
          </p:cNvSpPr>
          <p:nvPr/>
        </p:nvSpPr>
        <p:spPr>
          <a:xfrm>
            <a:off x="279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1591973" name="Text">
    </p:cNvPr>
          <p:cNvSpPr>
            <a:spLocks noGrp="1"/>
          </p:cNvSpPr>
          <p:nvPr/>
        </p:nvSpPr>
        <p:spPr>
          <a:xfrm rot="0">
            <a:off x="292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52266462" name="Frame"/>
          <p:cNvSpPr>
            <a:spLocks noGrp="1"/>
          </p:cNvSpPr>
          <p:nvPr/>
        </p:nvSpPr>
        <p:spPr>
          <a:xfrm>
            <a:off x="4064000" y="762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6213251" name="Text">
    </p:cNvPr>
          <p:cNvSpPr>
            <a:spLocks noGrp="1"/>
          </p:cNvSpPr>
          <p:nvPr/>
        </p:nvSpPr>
        <p:spPr>
          <a:xfrm rot="0">
            <a:off x="4191000" y="762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19560076" name="Frame"/>
          <p:cNvSpPr>
            <a:spLocks noGrp="1"/>
          </p:cNvSpPr>
          <p:nvPr/>
        </p:nvSpPr>
        <p:spPr>
          <a:xfrm>
            <a:off x="60325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16753877" name="Text">
    </p:cNvPr>
          <p:cNvSpPr>
            <a:spLocks noGrp="1"/>
          </p:cNvSpPr>
          <p:nvPr/>
        </p:nvSpPr>
        <p:spPr>
          <a:xfrm rot="0">
            <a:off x="6032500" y="762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921975025" name="Frame"/>
          <p:cNvSpPr>
            <a:spLocks noGrp="1"/>
          </p:cNvSpPr>
          <p:nvPr/>
        </p:nvSpPr>
        <p:spPr>
          <a:xfrm>
            <a:off x="25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99147309" name="Text">
    </p:cNvPr>
          <p:cNvSpPr>
            <a:spLocks noGrp="1"/>
          </p:cNvSpPr>
          <p:nvPr/>
        </p:nvSpPr>
        <p:spPr>
          <a:xfrm rot="0">
            <a:off x="381000" y="1092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69338605" name="Frame"/>
          <p:cNvSpPr>
            <a:spLocks noGrp="1"/>
          </p:cNvSpPr>
          <p:nvPr/>
        </p:nvSpPr>
        <p:spPr>
          <a:xfrm>
            <a:off x="152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60326447" name="Text">
    </p:cNvPr>
          <p:cNvSpPr>
            <a:spLocks noGrp="1"/>
          </p:cNvSpPr>
          <p:nvPr/>
        </p:nvSpPr>
        <p:spPr>
          <a:xfrm rot="0">
            <a:off x="165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18864390" name="Frame"/>
          <p:cNvSpPr>
            <a:spLocks noGrp="1"/>
          </p:cNvSpPr>
          <p:nvPr/>
        </p:nvSpPr>
        <p:spPr>
          <a:xfrm>
            <a:off x="279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62772628" name="Text">
    </p:cNvPr>
          <p:cNvSpPr>
            <a:spLocks noGrp="1"/>
          </p:cNvSpPr>
          <p:nvPr/>
        </p:nvSpPr>
        <p:spPr>
          <a:xfrm rot="0">
            <a:off x="292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22556677" name="Frame"/>
          <p:cNvSpPr>
            <a:spLocks noGrp="1"/>
          </p:cNvSpPr>
          <p:nvPr/>
        </p:nvSpPr>
        <p:spPr>
          <a:xfrm>
            <a:off x="4064000" y="1092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843184" name="Text">
    </p:cNvPr>
          <p:cNvSpPr>
            <a:spLocks noGrp="1"/>
          </p:cNvSpPr>
          <p:nvPr/>
        </p:nvSpPr>
        <p:spPr>
          <a:xfrm rot="0">
            <a:off x="4191000" y="1092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56781058" name="Frame"/>
          <p:cNvSpPr>
            <a:spLocks noGrp="1"/>
          </p:cNvSpPr>
          <p:nvPr/>
        </p:nvSpPr>
        <p:spPr>
          <a:xfrm>
            <a:off x="60325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93726189" name="Text">
    </p:cNvPr>
          <p:cNvSpPr>
            <a:spLocks noGrp="1"/>
          </p:cNvSpPr>
          <p:nvPr/>
        </p:nvSpPr>
        <p:spPr>
          <a:xfrm rot="0">
            <a:off x="6032500" y="1092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95991632" name="Frame"/>
          <p:cNvSpPr>
            <a:spLocks noGrp="1"/>
          </p:cNvSpPr>
          <p:nvPr/>
        </p:nvSpPr>
        <p:spPr>
          <a:xfrm>
            <a:off x="25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25119885" name="Text">
    </p:cNvPr>
          <p:cNvSpPr>
            <a:spLocks noGrp="1"/>
          </p:cNvSpPr>
          <p:nvPr/>
        </p:nvSpPr>
        <p:spPr>
          <a:xfrm rot="0">
            <a:off x="381000" y="1422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54661312" name="Frame"/>
          <p:cNvSpPr>
            <a:spLocks noGrp="1"/>
          </p:cNvSpPr>
          <p:nvPr/>
        </p:nvSpPr>
        <p:spPr>
          <a:xfrm>
            <a:off x="152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1432525" name="Text">
    </p:cNvPr>
          <p:cNvSpPr>
            <a:spLocks noGrp="1"/>
          </p:cNvSpPr>
          <p:nvPr/>
        </p:nvSpPr>
        <p:spPr>
          <a:xfrm rot="0">
            <a:off x="165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86795646" name="Frame"/>
          <p:cNvSpPr>
            <a:spLocks noGrp="1"/>
          </p:cNvSpPr>
          <p:nvPr/>
        </p:nvSpPr>
        <p:spPr>
          <a:xfrm>
            <a:off x="279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43354278" name="Text">
    </p:cNvPr>
          <p:cNvSpPr>
            <a:spLocks noGrp="1"/>
          </p:cNvSpPr>
          <p:nvPr/>
        </p:nvSpPr>
        <p:spPr>
          <a:xfrm rot="0">
            <a:off x="292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465676958" name="Frame"/>
          <p:cNvSpPr>
            <a:spLocks noGrp="1"/>
          </p:cNvSpPr>
          <p:nvPr/>
        </p:nvSpPr>
        <p:spPr>
          <a:xfrm>
            <a:off x="4064000" y="1422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06883855" name="Text">
    </p:cNvPr>
          <p:cNvSpPr>
            <a:spLocks noGrp="1"/>
          </p:cNvSpPr>
          <p:nvPr/>
        </p:nvSpPr>
        <p:spPr>
          <a:xfrm rot="0">
            <a:off x="4191000" y="1422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85798867" name="Frame"/>
          <p:cNvSpPr>
            <a:spLocks noGrp="1"/>
          </p:cNvSpPr>
          <p:nvPr/>
        </p:nvSpPr>
        <p:spPr>
          <a:xfrm>
            <a:off x="60325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15483358" name="Text">
    </p:cNvPr>
          <p:cNvSpPr>
            <a:spLocks noGrp="1"/>
          </p:cNvSpPr>
          <p:nvPr/>
        </p:nvSpPr>
        <p:spPr>
          <a:xfrm rot="0">
            <a:off x="6032500" y="1422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83438295" name="Frame"/>
          <p:cNvSpPr>
            <a:spLocks noGrp="1"/>
          </p:cNvSpPr>
          <p:nvPr/>
        </p:nvSpPr>
        <p:spPr>
          <a:xfrm>
            <a:off x="25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1858114" name="Text">
    </p:cNvPr>
          <p:cNvSpPr>
            <a:spLocks noGrp="1"/>
          </p:cNvSpPr>
          <p:nvPr/>
        </p:nvSpPr>
        <p:spPr>
          <a:xfrm rot="0">
            <a:off x="381000" y="1752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19499527" name="Frame"/>
          <p:cNvSpPr>
            <a:spLocks noGrp="1"/>
          </p:cNvSpPr>
          <p:nvPr/>
        </p:nvSpPr>
        <p:spPr>
          <a:xfrm>
            <a:off x="152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26522769" name="Text">
    </p:cNvPr>
          <p:cNvSpPr>
            <a:spLocks noGrp="1"/>
          </p:cNvSpPr>
          <p:nvPr/>
        </p:nvSpPr>
        <p:spPr>
          <a:xfrm rot="0">
            <a:off x="165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82862306" name="Frame"/>
          <p:cNvSpPr>
            <a:spLocks noGrp="1"/>
          </p:cNvSpPr>
          <p:nvPr/>
        </p:nvSpPr>
        <p:spPr>
          <a:xfrm>
            <a:off x="279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60957451" name="Text">
    </p:cNvPr>
          <p:cNvSpPr>
            <a:spLocks noGrp="1"/>
          </p:cNvSpPr>
          <p:nvPr/>
        </p:nvSpPr>
        <p:spPr>
          <a:xfrm rot="0">
            <a:off x="292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09383102" name="Frame"/>
          <p:cNvSpPr>
            <a:spLocks noGrp="1"/>
          </p:cNvSpPr>
          <p:nvPr/>
        </p:nvSpPr>
        <p:spPr>
          <a:xfrm>
            <a:off x="4064000" y="1752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27763069" name="Text">
    </p:cNvPr>
          <p:cNvSpPr>
            <a:spLocks noGrp="1"/>
          </p:cNvSpPr>
          <p:nvPr/>
        </p:nvSpPr>
        <p:spPr>
          <a:xfrm rot="0">
            <a:off x="4191000" y="1752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81098502" name="Frame"/>
          <p:cNvSpPr>
            <a:spLocks noGrp="1"/>
          </p:cNvSpPr>
          <p:nvPr/>
        </p:nvSpPr>
        <p:spPr>
          <a:xfrm>
            <a:off x="60325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13818888" name="Text">
    </p:cNvPr>
          <p:cNvSpPr>
            <a:spLocks noGrp="1"/>
          </p:cNvSpPr>
          <p:nvPr/>
        </p:nvSpPr>
        <p:spPr>
          <a:xfrm rot="0">
            <a:off x="6032500" y="1752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59219582" name="Frame"/>
          <p:cNvSpPr>
            <a:spLocks noGrp="1"/>
          </p:cNvSpPr>
          <p:nvPr/>
        </p:nvSpPr>
        <p:spPr>
          <a:xfrm>
            <a:off x="25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08524967" name="Text">
    </p:cNvPr>
          <p:cNvSpPr>
            <a:spLocks noGrp="1"/>
          </p:cNvSpPr>
          <p:nvPr/>
        </p:nvSpPr>
        <p:spPr>
          <a:xfrm rot="0">
            <a:off x="381000" y="2082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38311278" name="Frame"/>
          <p:cNvSpPr>
            <a:spLocks noGrp="1"/>
          </p:cNvSpPr>
          <p:nvPr/>
        </p:nvSpPr>
        <p:spPr>
          <a:xfrm>
            <a:off x="152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78248082" name="Text">
    </p:cNvPr>
          <p:cNvSpPr>
            <a:spLocks noGrp="1"/>
          </p:cNvSpPr>
          <p:nvPr/>
        </p:nvSpPr>
        <p:spPr>
          <a:xfrm rot="0">
            <a:off x="165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81126702" name="Frame"/>
          <p:cNvSpPr>
            <a:spLocks noGrp="1"/>
          </p:cNvSpPr>
          <p:nvPr/>
        </p:nvSpPr>
        <p:spPr>
          <a:xfrm>
            <a:off x="279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71518740" name="Text">
    </p:cNvPr>
          <p:cNvSpPr>
            <a:spLocks noGrp="1"/>
          </p:cNvSpPr>
          <p:nvPr/>
        </p:nvSpPr>
        <p:spPr>
          <a:xfrm rot="0">
            <a:off x="292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25732352" name="Frame"/>
          <p:cNvSpPr>
            <a:spLocks noGrp="1"/>
          </p:cNvSpPr>
          <p:nvPr/>
        </p:nvSpPr>
        <p:spPr>
          <a:xfrm>
            <a:off x="4064000" y="2082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9629923" name="Text">
    </p:cNvPr>
          <p:cNvSpPr>
            <a:spLocks noGrp="1"/>
          </p:cNvSpPr>
          <p:nvPr/>
        </p:nvSpPr>
        <p:spPr>
          <a:xfrm rot="0">
            <a:off x="4191000" y="2082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58989662" name="Frame"/>
          <p:cNvSpPr>
            <a:spLocks noGrp="1"/>
          </p:cNvSpPr>
          <p:nvPr/>
        </p:nvSpPr>
        <p:spPr>
          <a:xfrm>
            <a:off x="60325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3688483" name="Text">
    </p:cNvPr>
          <p:cNvSpPr>
            <a:spLocks noGrp="1"/>
          </p:cNvSpPr>
          <p:nvPr/>
        </p:nvSpPr>
        <p:spPr>
          <a:xfrm rot="0">
            <a:off x="6032500" y="2082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27580388" name="Frame"/>
          <p:cNvSpPr>
            <a:spLocks noGrp="1"/>
          </p:cNvSpPr>
          <p:nvPr/>
        </p:nvSpPr>
        <p:spPr>
          <a:xfrm>
            <a:off x="25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80588880" name="Text">
    </p:cNvPr>
          <p:cNvSpPr>
            <a:spLocks noGrp="1"/>
          </p:cNvSpPr>
          <p:nvPr/>
        </p:nvSpPr>
        <p:spPr>
          <a:xfrm rot="0">
            <a:off x="381000" y="2413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55478555" name="Frame"/>
          <p:cNvSpPr>
            <a:spLocks noGrp="1"/>
          </p:cNvSpPr>
          <p:nvPr/>
        </p:nvSpPr>
        <p:spPr>
          <a:xfrm>
            <a:off x="152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06067443" name="Text">
    </p:cNvPr>
          <p:cNvSpPr>
            <a:spLocks noGrp="1"/>
          </p:cNvSpPr>
          <p:nvPr/>
        </p:nvSpPr>
        <p:spPr>
          <a:xfrm rot="0">
            <a:off x="165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87091280" name="Frame"/>
          <p:cNvSpPr>
            <a:spLocks noGrp="1"/>
          </p:cNvSpPr>
          <p:nvPr/>
        </p:nvSpPr>
        <p:spPr>
          <a:xfrm>
            <a:off x="279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31670331" name="Text">
    </p:cNvPr>
          <p:cNvSpPr>
            <a:spLocks noGrp="1"/>
          </p:cNvSpPr>
          <p:nvPr/>
        </p:nvSpPr>
        <p:spPr>
          <a:xfrm rot="0">
            <a:off x="292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52779561" name="Frame"/>
          <p:cNvSpPr>
            <a:spLocks noGrp="1"/>
          </p:cNvSpPr>
          <p:nvPr/>
        </p:nvSpPr>
        <p:spPr>
          <a:xfrm>
            <a:off x="4064000" y="2413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0867107" name="Text">
    </p:cNvPr>
          <p:cNvSpPr>
            <a:spLocks noGrp="1"/>
          </p:cNvSpPr>
          <p:nvPr/>
        </p:nvSpPr>
        <p:spPr>
          <a:xfrm rot="0">
            <a:off x="4191000" y="2413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131280707" name="Frame"/>
          <p:cNvSpPr>
            <a:spLocks noGrp="1"/>
          </p:cNvSpPr>
          <p:nvPr/>
        </p:nvSpPr>
        <p:spPr>
          <a:xfrm>
            <a:off x="60325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42914862" name="Text">
    </p:cNvPr>
          <p:cNvSpPr>
            <a:spLocks noGrp="1"/>
          </p:cNvSpPr>
          <p:nvPr/>
        </p:nvSpPr>
        <p:spPr>
          <a:xfrm rot="0">
            <a:off x="6032500" y="2413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61138906" name="Frame"/>
          <p:cNvSpPr>
            <a:spLocks noGrp="1"/>
          </p:cNvSpPr>
          <p:nvPr/>
        </p:nvSpPr>
        <p:spPr>
          <a:xfrm>
            <a:off x="25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92385841" name="Text">
    </p:cNvPr>
          <p:cNvSpPr>
            <a:spLocks noGrp="1"/>
          </p:cNvSpPr>
          <p:nvPr/>
        </p:nvSpPr>
        <p:spPr>
          <a:xfrm rot="0">
            <a:off x="381000" y="2743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76506949" name="Frame"/>
          <p:cNvSpPr>
            <a:spLocks noGrp="1"/>
          </p:cNvSpPr>
          <p:nvPr/>
        </p:nvSpPr>
        <p:spPr>
          <a:xfrm>
            <a:off x="152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182939" name="Text">
    </p:cNvPr>
          <p:cNvSpPr>
            <a:spLocks noGrp="1"/>
          </p:cNvSpPr>
          <p:nvPr/>
        </p:nvSpPr>
        <p:spPr>
          <a:xfrm rot="0">
            <a:off x="165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13993050" name="Frame"/>
          <p:cNvSpPr>
            <a:spLocks noGrp="1"/>
          </p:cNvSpPr>
          <p:nvPr/>
        </p:nvSpPr>
        <p:spPr>
          <a:xfrm>
            <a:off x="279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67660195" name="Text">
    </p:cNvPr>
          <p:cNvSpPr>
            <a:spLocks noGrp="1"/>
          </p:cNvSpPr>
          <p:nvPr/>
        </p:nvSpPr>
        <p:spPr>
          <a:xfrm rot="0">
            <a:off x="292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134545149" name="Frame"/>
          <p:cNvSpPr>
            <a:spLocks noGrp="1"/>
          </p:cNvSpPr>
          <p:nvPr/>
        </p:nvSpPr>
        <p:spPr>
          <a:xfrm>
            <a:off x="4064000" y="2743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09744648" name="Text">
    </p:cNvPr>
          <p:cNvSpPr>
            <a:spLocks noGrp="1"/>
          </p:cNvSpPr>
          <p:nvPr/>
        </p:nvSpPr>
        <p:spPr>
          <a:xfrm rot="0">
            <a:off x="4191000" y="2743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41117256" name="Frame"/>
          <p:cNvSpPr>
            <a:spLocks noGrp="1"/>
          </p:cNvSpPr>
          <p:nvPr/>
        </p:nvSpPr>
        <p:spPr>
          <a:xfrm>
            <a:off x="60325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76486718" name="Text">
    </p:cNvPr>
          <p:cNvSpPr>
            <a:spLocks noGrp="1"/>
          </p:cNvSpPr>
          <p:nvPr/>
        </p:nvSpPr>
        <p:spPr>
          <a:xfrm rot="0">
            <a:off x="6032500" y="2743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46532545" name="Frame"/>
          <p:cNvSpPr>
            <a:spLocks noGrp="1"/>
          </p:cNvSpPr>
          <p:nvPr/>
        </p:nvSpPr>
        <p:spPr>
          <a:xfrm>
            <a:off x="25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84156063" name="Text">
    </p:cNvPr>
          <p:cNvSpPr>
            <a:spLocks noGrp="1"/>
          </p:cNvSpPr>
          <p:nvPr/>
        </p:nvSpPr>
        <p:spPr>
          <a:xfrm rot="0">
            <a:off x="381000" y="3073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495678843" name="Frame"/>
          <p:cNvSpPr>
            <a:spLocks noGrp="1"/>
          </p:cNvSpPr>
          <p:nvPr/>
        </p:nvSpPr>
        <p:spPr>
          <a:xfrm>
            <a:off x="152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1976509" name="Text">
    </p:cNvPr>
          <p:cNvSpPr>
            <a:spLocks noGrp="1"/>
          </p:cNvSpPr>
          <p:nvPr/>
        </p:nvSpPr>
        <p:spPr>
          <a:xfrm rot="0">
            <a:off x="165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48867963" name="Frame"/>
          <p:cNvSpPr>
            <a:spLocks noGrp="1"/>
          </p:cNvSpPr>
          <p:nvPr/>
        </p:nvSpPr>
        <p:spPr>
          <a:xfrm>
            <a:off x="279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91617618" name="Text">
    </p:cNvPr>
          <p:cNvSpPr>
            <a:spLocks noGrp="1"/>
          </p:cNvSpPr>
          <p:nvPr/>
        </p:nvSpPr>
        <p:spPr>
          <a:xfrm rot="0">
            <a:off x="292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37557595" name="Frame"/>
          <p:cNvSpPr>
            <a:spLocks noGrp="1"/>
          </p:cNvSpPr>
          <p:nvPr/>
        </p:nvSpPr>
        <p:spPr>
          <a:xfrm>
            <a:off x="4064000" y="3073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1554112" name="Text">
    </p:cNvPr>
          <p:cNvSpPr>
            <a:spLocks noGrp="1"/>
          </p:cNvSpPr>
          <p:nvPr/>
        </p:nvSpPr>
        <p:spPr>
          <a:xfrm rot="0">
            <a:off x="4191000" y="3073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95451038" name="Frame"/>
          <p:cNvSpPr>
            <a:spLocks noGrp="1"/>
          </p:cNvSpPr>
          <p:nvPr/>
        </p:nvSpPr>
        <p:spPr>
          <a:xfrm>
            <a:off x="60325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73346481" name="Text">
    </p:cNvPr>
          <p:cNvSpPr>
            <a:spLocks noGrp="1"/>
          </p:cNvSpPr>
          <p:nvPr/>
        </p:nvSpPr>
        <p:spPr>
          <a:xfrm rot="0">
            <a:off x="6032500" y="3073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18802166" name="Frame"/>
          <p:cNvSpPr>
            <a:spLocks noGrp="1"/>
          </p:cNvSpPr>
          <p:nvPr/>
        </p:nvSpPr>
        <p:spPr>
          <a:xfrm>
            <a:off x="25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10797638" name="Text">
    </p:cNvPr>
          <p:cNvSpPr>
            <a:spLocks noGrp="1"/>
          </p:cNvSpPr>
          <p:nvPr/>
        </p:nvSpPr>
        <p:spPr>
          <a:xfrm rot="0">
            <a:off x="381000" y="3403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3415428" name="Frame"/>
          <p:cNvSpPr>
            <a:spLocks noGrp="1"/>
          </p:cNvSpPr>
          <p:nvPr/>
        </p:nvSpPr>
        <p:spPr>
          <a:xfrm>
            <a:off x="152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17422273" name="Text">
    </p:cNvPr>
          <p:cNvSpPr>
            <a:spLocks noGrp="1"/>
          </p:cNvSpPr>
          <p:nvPr/>
        </p:nvSpPr>
        <p:spPr>
          <a:xfrm rot="0">
            <a:off x="165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9497095" name="Frame"/>
          <p:cNvSpPr>
            <a:spLocks noGrp="1"/>
          </p:cNvSpPr>
          <p:nvPr/>
        </p:nvSpPr>
        <p:spPr>
          <a:xfrm>
            <a:off x="279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03293320" name="Text">
    </p:cNvPr>
          <p:cNvSpPr>
            <a:spLocks noGrp="1"/>
          </p:cNvSpPr>
          <p:nvPr/>
        </p:nvSpPr>
        <p:spPr>
          <a:xfrm rot="0">
            <a:off x="292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0952807" name="Frame"/>
          <p:cNvSpPr>
            <a:spLocks noGrp="1"/>
          </p:cNvSpPr>
          <p:nvPr/>
        </p:nvSpPr>
        <p:spPr>
          <a:xfrm>
            <a:off x="4064000" y="3403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30663374" name="Text">
    </p:cNvPr>
          <p:cNvSpPr>
            <a:spLocks noGrp="1"/>
          </p:cNvSpPr>
          <p:nvPr/>
        </p:nvSpPr>
        <p:spPr>
          <a:xfrm rot="0">
            <a:off x="4191000" y="3403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80122366" name="Frame"/>
          <p:cNvSpPr>
            <a:spLocks noGrp="1"/>
          </p:cNvSpPr>
          <p:nvPr/>
        </p:nvSpPr>
        <p:spPr>
          <a:xfrm>
            <a:off x="60325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25269841" name="Text">
    </p:cNvPr>
          <p:cNvSpPr>
            <a:spLocks noGrp="1"/>
          </p:cNvSpPr>
          <p:nvPr/>
        </p:nvSpPr>
        <p:spPr>
          <a:xfrm rot="0">
            <a:off x="6032500" y="3403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96756604" name="Frame"/>
          <p:cNvSpPr>
            <a:spLocks noGrp="1"/>
          </p:cNvSpPr>
          <p:nvPr/>
        </p:nvSpPr>
        <p:spPr>
          <a:xfrm>
            <a:off x="25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3170108" name="Text">
    </p:cNvPr>
          <p:cNvSpPr>
            <a:spLocks noGrp="1"/>
          </p:cNvSpPr>
          <p:nvPr/>
        </p:nvSpPr>
        <p:spPr>
          <a:xfrm rot="0">
            <a:off x="381000" y="3733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07430272" name="Frame"/>
          <p:cNvSpPr>
            <a:spLocks noGrp="1"/>
          </p:cNvSpPr>
          <p:nvPr/>
        </p:nvSpPr>
        <p:spPr>
          <a:xfrm>
            <a:off x="152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11462181" name="Text">
    </p:cNvPr>
          <p:cNvSpPr>
            <a:spLocks noGrp="1"/>
          </p:cNvSpPr>
          <p:nvPr/>
        </p:nvSpPr>
        <p:spPr>
          <a:xfrm rot="0">
            <a:off x="165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43796104" name="Frame"/>
          <p:cNvSpPr>
            <a:spLocks noGrp="1"/>
          </p:cNvSpPr>
          <p:nvPr/>
        </p:nvSpPr>
        <p:spPr>
          <a:xfrm>
            <a:off x="279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929038" name="Text">
    </p:cNvPr>
          <p:cNvSpPr>
            <a:spLocks noGrp="1"/>
          </p:cNvSpPr>
          <p:nvPr/>
        </p:nvSpPr>
        <p:spPr>
          <a:xfrm rot="0">
            <a:off x="292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82065774" name="Frame"/>
          <p:cNvSpPr>
            <a:spLocks noGrp="1"/>
          </p:cNvSpPr>
          <p:nvPr/>
        </p:nvSpPr>
        <p:spPr>
          <a:xfrm>
            <a:off x="4064000" y="3733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54764137" name="Text">
    </p:cNvPr>
          <p:cNvSpPr>
            <a:spLocks noGrp="1"/>
          </p:cNvSpPr>
          <p:nvPr/>
        </p:nvSpPr>
        <p:spPr>
          <a:xfrm rot="0">
            <a:off x="4191000" y="3733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28246293" name="Frame"/>
          <p:cNvSpPr>
            <a:spLocks noGrp="1"/>
          </p:cNvSpPr>
          <p:nvPr/>
        </p:nvSpPr>
        <p:spPr>
          <a:xfrm>
            <a:off x="60325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79049207" name="Text">
    </p:cNvPr>
          <p:cNvSpPr>
            <a:spLocks noGrp="1"/>
          </p:cNvSpPr>
          <p:nvPr/>
        </p:nvSpPr>
        <p:spPr>
          <a:xfrm rot="0">
            <a:off x="6032500" y="3733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28068224" name="Frame"/>
          <p:cNvSpPr>
            <a:spLocks noGrp="1"/>
          </p:cNvSpPr>
          <p:nvPr/>
        </p:nvSpPr>
        <p:spPr>
          <a:xfrm>
            <a:off x="25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9961282" name="Text">
    </p:cNvPr>
          <p:cNvSpPr>
            <a:spLocks noGrp="1"/>
          </p:cNvSpPr>
          <p:nvPr/>
        </p:nvSpPr>
        <p:spPr>
          <a:xfrm rot="0">
            <a:off x="381000" y="4064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13065499" name="Frame"/>
          <p:cNvSpPr>
            <a:spLocks noGrp="1"/>
          </p:cNvSpPr>
          <p:nvPr/>
        </p:nvSpPr>
        <p:spPr>
          <a:xfrm>
            <a:off x="152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8489930" name="Text">
    </p:cNvPr>
          <p:cNvSpPr>
            <a:spLocks noGrp="1"/>
          </p:cNvSpPr>
          <p:nvPr/>
        </p:nvSpPr>
        <p:spPr>
          <a:xfrm rot="0">
            <a:off x="165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69330262" name="Frame"/>
          <p:cNvSpPr>
            <a:spLocks noGrp="1"/>
          </p:cNvSpPr>
          <p:nvPr/>
        </p:nvSpPr>
        <p:spPr>
          <a:xfrm>
            <a:off x="279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1268602" name="Text">
    </p:cNvPr>
          <p:cNvSpPr>
            <a:spLocks noGrp="1"/>
          </p:cNvSpPr>
          <p:nvPr/>
        </p:nvSpPr>
        <p:spPr>
          <a:xfrm rot="0">
            <a:off x="292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115589111" name="Frame"/>
          <p:cNvSpPr>
            <a:spLocks noGrp="1"/>
          </p:cNvSpPr>
          <p:nvPr/>
        </p:nvSpPr>
        <p:spPr>
          <a:xfrm>
            <a:off x="4064000" y="4064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53292129" name="Text">
    </p:cNvPr>
          <p:cNvSpPr>
            <a:spLocks noGrp="1"/>
          </p:cNvSpPr>
          <p:nvPr/>
        </p:nvSpPr>
        <p:spPr>
          <a:xfrm rot="0">
            <a:off x="4191000" y="4064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27050829" name="Frame"/>
          <p:cNvSpPr>
            <a:spLocks noGrp="1"/>
          </p:cNvSpPr>
          <p:nvPr/>
        </p:nvSpPr>
        <p:spPr>
          <a:xfrm>
            <a:off x="60325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76534432" name="Text">
    </p:cNvPr>
          <p:cNvSpPr>
            <a:spLocks noGrp="1"/>
          </p:cNvSpPr>
          <p:nvPr/>
        </p:nvSpPr>
        <p:spPr>
          <a:xfrm rot="0">
            <a:off x="6032500" y="4064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74270145" name="Frame"/>
          <p:cNvSpPr>
            <a:spLocks noGrp="1"/>
          </p:cNvSpPr>
          <p:nvPr/>
        </p:nvSpPr>
        <p:spPr>
          <a:xfrm>
            <a:off x="25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22662433" name="Text">
    </p:cNvPr>
          <p:cNvSpPr>
            <a:spLocks noGrp="1"/>
          </p:cNvSpPr>
          <p:nvPr/>
        </p:nvSpPr>
        <p:spPr>
          <a:xfrm rot="0">
            <a:off x="381000" y="4394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81418429" name="Frame"/>
          <p:cNvSpPr>
            <a:spLocks noGrp="1"/>
          </p:cNvSpPr>
          <p:nvPr/>
        </p:nvSpPr>
        <p:spPr>
          <a:xfrm>
            <a:off x="152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4033212" name="Text">
    </p:cNvPr>
          <p:cNvSpPr>
            <a:spLocks noGrp="1"/>
          </p:cNvSpPr>
          <p:nvPr/>
        </p:nvSpPr>
        <p:spPr>
          <a:xfrm rot="0">
            <a:off x="165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67661099" name="Frame"/>
          <p:cNvSpPr>
            <a:spLocks noGrp="1"/>
          </p:cNvSpPr>
          <p:nvPr/>
        </p:nvSpPr>
        <p:spPr>
          <a:xfrm>
            <a:off x="279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72941234" name="Text">
    </p:cNvPr>
          <p:cNvSpPr>
            <a:spLocks noGrp="1"/>
          </p:cNvSpPr>
          <p:nvPr/>
        </p:nvSpPr>
        <p:spPr>
          <a:xfrm rot="0">
            <a:off x="292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37547288" name="Frame"/>
          <p:cNvSpPr>
            <a:spLocks noGrp="1"/>
          </p:cNvSpPr>
          <p:nvPr/>
        </p:nvSpPr>
        <p:spPr>
          <a:xfrm>
            <a:off x="4064000" y="4394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38657523" name="Text">
    </p:cNvPr>
          <p:cNvSpPr>
            <a:spLocks noGrp="1"/>
          </p:cNvSpPr>
          <p:nvPr/>
        </p:nvSpPr>
        <p:spPr>
          <a:xfrm rot="0">
            <a:off x="4191000" y="4394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80564001" name="Frame"/>
          <p:cNvSpPr>
            <a:spLocks noGrp="1"/>
          </p:cNvSpPr>
          <p:nvPr/>
        </p:nvSpPr>
        <p:spPr>
          <a:xfrm>
            <a:off x="60325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94083676" name="Text">
    </p:cNvPr>
          <p:cNvSpPr>
            <a:spLocks noGrp="1"/>
          </p:cNvSpPr>
          <p:nvPr/>
        </p:nvSpPr>
        <p:spPr>
          <a:xfrm rot="0">
            <a:off x="6032500" y="4394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28190809" name="Frame"/>
          <p:cNvSpPr>
            <a:spLocks noGrp="1"/>
          </p:cNvSpPr>
          <p:nvPr/>
        </p:nvSpPr>
        <p:spPr>
          <a:xfrm>
            <a:off x="25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76665173" name="Text">
    </p:cNvPr>
          <p:cNvSpPr>
            <a:spLocks noGrp="1"/>
          </p:cNvSpPr>
          <p:nvPr/>
        </p:nvSpPr>
        <p:spPr>
          <a:xfrm rot="0">
            <a:off x="381000" y="4724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26940193" name="Frame"/>
          <p:cNvSpPr>
            <a:spLocks noGrp="1"/>
          </p:cNvSpPr>
          <p:nvPr/>
        </p:nvSpPr>
        <p:spPr>
          <a:xfrm>
            <a:off x="152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71101539" name="Text">
    </p:cNvPr>
          <p:cNvSpPr>
            <a:spLocks noGrp="1"/>
          </p:cNvSpPr>
          <p:nvPr/>
        </p:nvSpPr>
        <p:spPr>
          <a:xfrm rot="0">
            <a:off x="165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33161534" name="Frame"/>
          <p:cNvSpPr>
            <a:spLocks noGrp="1"/>
          </p:cNvSpPr>
          <p:nvPr/>
        </p:nvSpPr>
        <p:spPr>
          <a:xfrm>
            <a:off x="279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31018495" name="Text">
    </p:cNvPr>
          <p:cNvSpPr>
            <a:spLocks noGrp="1"/>
          </p:cNvSpPr>
          <p:nvPr/>
        </p:nvSpPr>
        <p:spPr>
          <a:xfrm rot="0">
            <a:off x="292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37826424" name="Frame"/>
          <p:cNvSpPr>
            <a:spLocks noGrp="1"/>
          </p:cNvSpPr>
          <p:nvPr/>
        </p:nvSpPr>
        <p:spPr>
          <a:xfrm>
            <a:off x="4064000" y="4724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35875885" name="Text">
    </p:cNvPr>
          <p:cNvSpPr>
            <a:spLocks noGrp="1"/>
          </p:cNvSpPr>
          <p:nvPr/>
        </p:nvSpPr>
        <p:spPr>
          <a:xfrm rot="0">
            <a:off x="4191000" y="4724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54926467" name="Frame"/>
          <p:cNvSpPr>
            <a:spLocks noGrp="1"/>
          </p:cNvSpPr>
          <p:nvPr/>
        </p:nvSpPr>
        <p:spPr>
          <a:xfrm>
            <a:off x="60325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61566358" name="Text">
    </p:cNvPr>
          <p:cNvSpPr>
            <a:spLocks noGrp="1"/>
          </p:cNvSpPr>
          <p:nvPr/>
        </p:nvSpPr>
        <p:spPr>
          <a:xfrm rot="0">
            <a:off x="6032500" y="4724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89504599" name="Frame"/>
          <p:cNvSpPr>
            <a:spLocks noGrp="1"/>
          </p:cNvSpPr>
          <p:nvPr/>
        </p:nvSpPr>
        <p:spPr>
          <a:xfrm>
            <a:off x="25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95782032" name="Text">
    </p:cNvPr>
          <p:cNvSpPr>
            <a:spLocks noGrp="1"/>
          </p:cNvSpPr>
          <p:nvPr/>
        </p:nvSpPr>
        <p:spPr>
          <a:xfrm rot="0">
            <a:off x="381000" y="5054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26237784" name="Frame"/>
          <p:cNvSpPr>
            <a:spLocks noGrp="1"/>
          </p:cNvSpPr>
          <p:nvPr/>
        </p:nvSpPr>
        <p:spPr>
          <a:xfrm>
            <a:off x="152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33622452" name="Text">
    </p:cNvPr>
          <p:cNvSpPr>
            <a:spLocks noGrp="1"/>
          </p:cNvSpPr>
          <p:nvPr/>
        </p:nvSpPr>
        <p:spPr>
          <a:xfrm rot="0">
            <a:off x="165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1354283" name="Frame"/>
          <p:cNvSpPr>
            <a:spLocks noGrp="1"/>
          </p:cNvSpPr>
          <p:nvPr/>
        </p:nvSpPr>
        <p:spPr>
          <a:xfrm>
            <a:off x="279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04396018" name="Text">
    </p:cNvPr>
          <p:cNvSpPr>
            <a:spLocks noGrp="1"/>
          </p:cNvSpPr>
          <p:nvPr/>
        </p:nvSpPr>
        <p:spPr>
          <a:xfrm rot="0">
            <a:off x="292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45181497" name="Frame"/>
          <p:cNvSpPr>
            <a:spLocks noGrp="1"/>
          </p:cNvSpPr>
          <p:nvPr/>
        </p:nvSpPr>
        <p:spPr>
          <a:xfrm>
            <a:off x="4064000" y="5054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40653058" name="Text">
    </p:cNvPr>
          <p:cNvSpPr>
            <a:spLocks noGrp="1"/>
          </p:cNvSpPr>
          <p:nvPr/>
        </p:nvSpPr>
        <p:spPr>
          <a:xfrm rot="0">
            <a:off x="4191000" y="5054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27491956" name="Frame"/>
          <p:cNvSpPr>
            <a:spLocks noGrp="1"/>
          </p:cNvSpPr>
          <p:nvPr/>
        </p:nvSpPr>
        <p:spPr>
          <a:xfrm>
            <a:off x="60325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67729281" name="Text">
    </p:cNvPr>
          <p:cNvSpPr>
            <a:spLocks noGrp="1"/>
          </p:cNvSpPr>
          <p:nvPr/>
        </p:nvSpPr>
        <p:spPr>
          <a:xfrm rot="0">
            <a:off x="6032500" y="5054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949072944" name="Frame"/>
          <p:cNvSpPr>
            <a:spLocks noGrp="1"/>
          </p:cNvSpPr>
          <p:nvPr/>
        </p:nvSpPr>
        <p:spPr>
          <a:xfrm>
            <a:off x="25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90156323" name="Text">
    </p:cNvPr>
          <p:cNvSpPr>
            <a:spLocks noGrp="1"/>
          </p:cNvSpPr>
          <p:nvPr/>
        </p:nvSpPr>
        <p:spPr>
          <a:xfrm rot="0">
            <a:off x="381000" y="5384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50410369" name="Frame"/>
          <p:cNvSpPr>
            <a:spLocks noGrp="1"/>
          </p:cNvSpPr>
          <p:nvPr/>
        </p:nvSpPr>
        <p:spPr>
          <a:xfrm>
            <a:off x="152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88790720" name="Text">
    </p:cNvPr>
          <p:cNvSpPr>
            <a:spLocks noGrp="1"/>
          </p:cNvSpPr>
          <p:nvPr/>
        </p:nvSpPr>
        <p:spPr>
          <a:xfrm rot="0">
            <a:off x="165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36661284" name="Frame"/>
          <p:cNvSpPr>
            <a:spLocks noGrp="1"/>
          </p:cNvSpPr>
          <p:nvPr/>
        </p:nvSpPr>
        <p:spPr>
          <a:xfrm>
            <a:off x="279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87258687" name="Text">
    </p:cNvPr>
          <p:cNvSpPr>
            <a:spLocks noGrp="1"/>
          </p:cNvSpPr>
          <p:nvPr/>
        </p:nvSpPr>
        <p:spPr>
          <a:xfrm rot="0">
            <a:off x="292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26339400" name="Frame"/>
          <p:cNvSpPr>
            <a:spLocks noGrp="1"/>
          </p:cNvSpPr>
          <p:nvPr/>
        </p:nvSpPr>
        <p:spPr>
          <a:xfrm>
            <a:off x="4064000" y="5384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88684446" name="Text">
    </p:cNvPr>
          <p:cNvSpPr>
            <a:spLocks noGrp="1"/>
          </p:cNvSpPr>
          <p:nvPr/>
        </p:nvSpPr>
        <p:spPr>
          <a:xfrm rot="0">
            <a:off x="4191000" y="5384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6719126" name="Frame"/>
          <p:cNvSpPr>
            <a:spLocks noGrp="1"/>
          </p:cNvSpPr>
          <p:nvPr/>
        </p:nvSpPr>
        <p:spPr>
          <a:xfrm>
            <a:off x="60325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34673425" name="Text">
    </p:cNvPr>
          <p:cNvSpPr>
            <a:spLocks noGrp="1"/>
          </p:cNvSpPr>
          <p:nvPr/>
        </p:nvSpPr>
        <p:spPr>
          <a:xfrm rot="0">
            <a:off x="6032500" y="5384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84518113" name="Frame"/>
          <p:cNvSpPr>
            <a:spLocks noGrp="1"/>
          </p:cNvSpPr>
          <p:nvPr/>
        </p:nvSpPr>
        <p:spPr>
          <a:xfrm>
            <a:off x="25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97685982" name="Text">
    </p:cNvPr>
          <p:cNvSpPr>
            <a:spLocks noGrp="1"/>
          </p:cNvSpPr>
          <p:nvPr/>
        </p:nvSpPr>
        <p:spPr>
          <a:xfrm rot="0">
            <a:off x="381000" y="5715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49003710" name="Frame"/>
          <p:cNvSpPr>
            <a:spLocks noGrp="1"/>
          </p:cNvSpPr>
          <p:nvPr/>
        </p:nvSpPr>
        <p:spPr>
          <a:xfrm>
            <a:off x="152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25721069" name="Text">
    </p:cNvPr>
          <p:cNvSpPr>
            <a:spLocks noGrp="1"/>
          </p:cNvSpPr>
          <p:nvPr/>
        </p:nvSpPr>
        <p:spPr>
          <a:xfrm rot="0">
            <a:off x="165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48337557" name="Frame"/>
          <p:cNvSpPr>
            <a:spLocks noGrp="1"/>
          </p:cNvSpPr>
          <p:nvPr/>
        </p:nvSpPr>
        <p:spPr>
          <a:xfrm>
            <a:off x="279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6882452" name="Text">
    </p:cNvPr>
          <p:cNvSpPr>
            <a:spLocks noGrp="1"/>
          </p:cNvSpPr>
          <p:nvPr/>
        </p:nvSpPr>
        <p:spPr>
          <a:xfrm rot="0">
            <a:off x="292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07655038" name="Frame"/>
          <p:cNvSpPr>
            <a:spLocks noGrp="1"/>
          </p:cNvSpPr>
          <p:nvPr/>
        </p:nvSpPr>
        <p:spPr>
          <a:xfrm>
            <a:off x="4064000" y="5715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99402854" name="Text">
    </p:cNvPr>
          <p:cNvSpPr>
            <a:spLocks noGrp="1"/>
          </p:cNvSpPr>
          <p:nvPr/>
        </p:nvSpPr>
        <p:spPr>
          <a:xfrm rot="0">
            <a:off x="4191000" y="5715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13945225" name="Frame"/>
          <p:cNvSpPr>
            <a:spLocks noGrp="1"/>
          </p:cNvSpPr>
          <p:nvPr/>
        </p:nvSpPr>
        <p:spPr>
          <a:xfrm>
            <a:off x="60325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9875105" name="Text">
    </p:cNvPr>
          <p:cNvSpPr>
            <a:spLocks noGrp="1"/>
          </p:cNvSpPr>
          <p:nvPr/>
        </p:nvSpPr>
        <p:spPr>
          <a:xfrm rot="0">
            <a:off x="6032500" y="5715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75122069" name="Frame"/>
          <p:cNvSpPr>
            <a:spLocks noGrp="1"/>
          </p:cNvSpPr>
          <p:nvPr/>
        </p:nvSpPr>
        <p:spPr>
          <a:xfrm>
            <a:off x="25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20021920" name="Text">
    </p:cNvPr>
          <p:cNvSpPr>
            <a:spLocks noGrp="1"/>
          </p:cNvSpPr>
          <p:nvPr/>
        </p:nvSpPr>
        <p:spPr>
          <a:xfrm rot="0">
            <a:off x="381000" y="6045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99105172" name="Frame"/>
          <p:cNvSpPr>
            <a:spLocks noGrp="1"/>
          </p:cNvSpPr>
          <p:nvPr/>
        </p:nvSpPr>
        <p:spPr>
          <a:xfrm>
            <a:off x="152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47576438" name="Text">
    </p:cNvPr>
          <p:cNvSpPr>
            <a:spLocks noGrp="1"/>
          </p:cNvSpPr>
          <p:nvPr/>
        </p:nvSpPr>
        <p:spPr>
          <a:xfrm rot="0">
            <a:off x="165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775635860" name="Frame"/>
          <p:cNvSpPr>
            <a:spLocks noGrp="1"/>
          </p:cNvSpPr>
          <p:nvPr/>
        </p:nvSpPr>
        <p:spPr>
          <a:xfrm>
            <a:off x="279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92463551" name="Text">
    </p:cNvPr>
          <p:cNvSpPr>
            <a:spLocks noGrp="1"/>
          </p:cNvSpPr>
          <p:nvPr/>
        </p:nvSpPr>
        <p:spPr>
          <a:xfrm rot="0">
            <a:off x="292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85205295" name="Frame"/>
          <p:cNvSpPr>
            <a:spLocks noGrp="1"/>
          </p:cNvSpPr>
          <p:nvPr/>
        </p:nvSpPr>
        <p:spPr>
          <a:xfrm>
            <a:off x="4064000" y="6045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27584833" name="Text">
    </p:cNvPr>
          <p:cNvSpPr>
            <a:spLocks noGrp="1"/>
          </p:cNvSpPr>
          <p:nvPr/>
        </p:nvSpPr>
        <p:spPr>
          <a:xfrm rot="0">
            <a:off x="4191000" y="6045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42035526" name="Frame"/>
          <p:cNvSpPr>
            <a:spLocks noGrp="1"/>
          </p:cNvSpPr>
          <p:nvPr/>
        </p:nvSpPr>
        <p:spPr>
          <a:xfrm>
            <a:off x="60325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13740360" name="Text">
    </p:cNvPr>
          <p:cNvSpPr>
            <a:spLocks noGrp="1"/>
          </p:cNvSpPr>
          <p:nvPr/>
        </p:nvSpPr>
        <p:spPr>
          <a:xfrm rot="0">
            <a:off x="6032500" y="6045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96512958" name="Frame"/>
          <p:cNvSpPr>
            <a:spLocks noGrp="1"/>
          </p:cNvSpPr>
          <p:nvPr/>
        </p:nvSpPr>
        <p:spPr>
          <a:xfrm>
            <a:off x="25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87450568" name="Text">
    </p:cNvPr>
          <p:cNvSpPr>
            <a:spLocks noGrp="1"/>
          </p:cNvSpPr>
          <p:nvPr/>
        </p:nvSpPr>
        <p:spPr>
          <a:xfrm rot="0">
            <a:off x="381000" y="6375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06005439" name="Frame"/>
          <p:cNvSpPr>
            <a:spLocks noGrp="1"/>
          </p:cNvSpPr>
          <p:nvPr/>
        </p:nvSpPr>
        <p:spPr>
          <a:xfrm>
            <a:off x="152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61801753" name="Text">
    </p:cNvPr>
          <p:cNvSpPr>
            <a:spLocks noGrp="1"/>
          </p:cNvSpPr>
          <p:nvPr/>
        </p:nvSpPr>
        <p:spPr>
          <a:xfrm rot="0">
            <a:off x="165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03255947" name="Frame"/>
          <p:cNvSpPr>
            <a:spLocks noGrp="1"/>
          </p:cNvSpPr>
          <p:nvPr/>
        </p:nvSpPr>
        <p:spPr>
          <a:xfrm>
            <a:off x="279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63917883" name="Text">
    </p:cNvPr>
          <p:cNvSpPr>
            <a:spLocks noGrp="1"/>
          </p:cNvSpPr>
          <p:nvPr/>
        </p:nvSpPr>
        <p:spPr>
          <a:xfrm rot="0">
            <a:off x="292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94248741" name="Frame"/>
          <p:cNvSpPr>
            <a:spLocks noGrp="1"/>
          </p:cNvSpPr>
          <p:nvPr/>
        </p:nvSpPr>
        <p:spPr>
          <a:xfrm>
            <a:off x="4064000" y="6375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1778327" name="Text">
    </p:cNvPr>
          <p:cNvSpPr>
            <a:spLocks noGrp="1"/>
          </p:cNvSpPr>
          <p:nvPr/>
        </p:nvSpPr>
        <p:spPr>
          <a:xfrm rot="0">
            <a:off x="4191000" y="6375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90353715" name="Frame"/>
          <p:cNvSpPr>
            <a:spLocks noGrp="1"/>
          </p:cNvSpPr>
          <p:nvPr/>
        </p:nvSpPr>
        <p:spPr>
          <a:xfrm>
            <a:off x="60325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24848797" name="Text">
    </p:cNvPr>
          <p:cNvSpPr>
            <a:spLocks noGrp="1"/>
          </p:cNvSpPr>
          <p:nvPr/>
        </p:nvSpPr>
        <p:spPr>
          <a:xfrm rot="0">
            <a:off x="6032500" y="6375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08883473" name="Frame"/>
          <p:cNvSpPr>
            <a:spLocks noGrp="1"/>
          </p:cNvSpPr>
          <p:nvPr/>
        </p:nvSpPr>
        <p:spPr>
          <a:xfrm>
            <a:off x="25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95471129" name="Text">
    </p:cNvPr>
          <p:cNvSpPr>
            <a:spLocks noGrp="1"/>
          </p:cNvSpPr>
          <p:nvPr/>
        </p:nvSpPr>
        <p:spPr>
          <a:xfrm rot="0">
            <a:off x="381000" y="6705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57936637" name="Frame"/>
          <p:cNvSpPr>
            <a:spLocks noGrp="1"/>
          </p:cNvSpPr>
          <p:nvPr/>
        </p:nvSpPr>
        <p:spPr>
          <a:xfrm>
            <a:off x="152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60205951" name="Text">
    </p:cNvPr>
          <p:cNvSpPr>
            <a:spLocks noGrp="1"/>
          </p:cNvSpPr>
          <p:nvPr/>
        </p:nvSpPr>
        <p:spPr>
          <a:xfrm rot="0">
            <a:off x="165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27863418" name="Frame"/>
          <p:cNvSpPr>
            <a:spLocks noGrp="1"/>
          </p:cNvSpPr>
          <p:nvPr/>
        </p:nvSpPr>
        <p:spPr>
          <a:xfrm>
            <a:off x="279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3841228" name="Text">
    </p:cNvPr>
          <p:cNvSpPr>
            <a:spLocks noGrp="1"/>
          </p:cNvSpPr>
          <p:nvPr/>
        </p:nvSpPr>
        <p:spPr>
          <a:xfrm rot="0">
            <a:off x="292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6108302" name="Frame"/>
          <p:cNvSpPr>
            <a:spLocks noGrp="1"/>
          </p:cNvSpPr>
          <p:nvPr/>
        </p:nvSpPr>
        <p:spPr>
          <a:xfrm>
            <a:off x="4064000" y="6705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0905079" name="Text">
    </p:cNvPr>
          <p:cNvSpPr>
            <a:spLocks noGrp="1"/>
          </p:cNvSpPr>
          <p:nvPr/>
        </p:nvSpPr>
        <p:spPr>
          <a:xfrm rot="0">
            <a:off x="4191000" y="6705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90078605" name="Frame"/>
          <p:cNvSpPr>
            <a:spLocks noGrp="1"/>
          </p:cNvSpPr>
          <p:nvPr/>
        </p:nvSpPr>
        <p:spPr>
          <a:xfrm>
            <a:off x="60325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932197" name="Text">
    </p:cNvPr>
          <p:cNvSpPr>
            <a:spLocks noGrp="1"/>
          </p:cNvSpPr>
          <p:nvPr/>
        </p:nvSpPr>
        <p:spPr>
          <a:xfrm rot="0">
            <a:off x="6032500" y="6705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50981199" name="Frame"/>
          <p:cNvSpPr>
            <a:spLocks noGrp="1"/>
          </p:cNvSpPr>
          <p:nvPr/>
        </p:nvSpPr>
        <p:spPr>
          <a:xfrm>
            <a:off x="25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95860636" name="Text">
    </p:cNvPr>
          <p:cNvSpPr>
            <a:spLocks noGrp="1"/>
          </p:cNvSpPr>
          <p:nvPr/>
        </p:nvSpPr>
        <p:spPr>
          <a:xfrm rot="0">
            <a:off x="381000" y="7035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27747774" name="Frame"/>
          <p:cNvSpPr>
            <a:spLocks noGrp="1"/>
          </p:cNvSpPr>
          <p:nvPr/>
        </p:nvSpPr>
        <p:spPr>
          <a:xfrm>
            <a:off x="152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3161368" name="Text">
    </p:cNvPr>
          <p:cNvSpPr>
            <a:spLocks noGrp="1"/>
          </p:cNvSpPr>
          <p:nvPr/>
        </p:nvSpPr>
        <p:spPr>
          <a:xfrm rot="0">
            <a:off x="165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11064571" name="Frame"/>
          <p:cNvSpPr>
            <a:spLocks noGrp="1"/>
          </p:cNvSpPr>
          <p:nvPr/>
        </p:nvSpPr>
        <p:spPr>
          <a:xfrm>
            <a:off x="279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2349586" name="Text">
    </p:cNvPr>
          <p:cNvSpPr>
            <a:spLocks noGrp="1"/>
          </p:cNvSpPr>
          <p:nvPr/>
        </p:nvSpPr>
        <p:spPr>
          <a:xfrm rot="0">
            <a:off x="292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43922005" name="Frame"/>
          <p:cNvSpPr>
            <a:spLocks noGrp="1"/>
          </p:cNvSpPr>
          <p:nvPr/>
        </p:nvSpPr>
        <p:spPr>
          <a:xfrm>
            <a:off x="4064000" y="7035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22636984" name="Text">
    </p:cNvPr>
          <p:cNvSpPr>
            <a:spLocks noGrp="1"/>
          </p:cNvSpPr>
          <p:nvPr/>
        </p:nvSpPr>
        <p:spPr>
          <a:xfrm rot="0">
            <a:off x="4191000" y="7035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80051614" name="Frame"/>
          <p:cNvSpPr>
            <a:spLocks noGrp="1"/>
          </p:cNvSpPr>
          <p:nvPr/>
        </p:nvSpPr>
        <p:spPr>
          <a:xfrm>
            <a:off x="60325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60031025" name="Text">
    </p:cNvPr>
          <p:cNvSpPr>
            <a:spLocks noGrp="1"/>
          </p:cNvSpPr>
          <p:nvPr/>
        </p:nvSpPr>
        <p:spPr>
          <a:xfrm rot="0">
            <a:off x="6032500" y="7035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24346512" name="Frame"/>
          <p:cNvSpPr>
            <a:spLocks noGrp="1"/>
          </p:cNvSpPr>
          <p:nvPr/>
        </p:nvSpPr>
        <p:spPr>
          <a:xfrm>
            <a:off x="25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5734038" name="Text">
    </p:cNvPr>
          <p:cNvSpPr>
            <a:spLocks noGrp="1"/>
          </p:cNvSpPr>
          <p:nvPr/>
        </p:nvSpPr>
        <p:spPr>
          <a:xfrm rot="0">
            <a:off x="381000" y="7366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28445186" name="Frame"/>
          <p:cNvSpPr>
            <a:spLocks noGrp="1"/>
          </p:cNvSpPr>
          <p:nvPr/>
        </p:nvSpPr>
        <p:spPr>
          <a:xfrm>
            <a:off x="152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37410024" name="Text">
    </p:cNvPr>
          <p:cNvSpPr>
            <a:spLocks noGrp="1"/>
          </p:cNvSpPr>
          <p:nvPr/>
        </p:nvSpPr>
        <p:spPr>
          <a:xfrm rot="0">
            <a:off x="165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78535710" name="Frame"/>
          <p:cNvSpPr>
            <a:spLocks noGrp="1"/>
          </p:cNvSpPr>
          <p:nvPr/>
        </p:nvSpPr>
        <p:spPr>
          <a:xfrm>
            <a:off x="279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92531480" name="Text">
    </p:cNvPr>
          <p:cNvSpPr>
            <a:spLocks noGrp="1"/>
          </p:cNvSpPr>
          <p:nvPr/>
        </p:nvSpPr>
        <p:spPr>
          <a:xfrm rot="0">
            <a:off x="292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53718248" name="Frame"/>
          <p:cNvSpPr>
            <a:spLocks noGrp="1"/>
          </p:cNvSpPr>
          <p:nvPr/>
        </p:nvSpPr>
        <p:spPr>
          <a:xfrm>
            <a:off x="4064000" y="7366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9534413" name="Text">
    </p:cNvPr>
          <p:cNvSpPr>
            <a:spLocks noGrp="1"/>
          </p:cNvSpPr>
          <p:nvPr/>
        </p:nvSpPr>
        <p:spPr>
          <a:xfrm rot="0">
            <a:off x="4191000" y="7366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73989401" name="Frame"/>
          <p:cNvSpPr>
            <a:spLocks noGrp="1"/>
          </p:cNvSpPr>
          <p:nvPr/>
        </p:nvSpPr>
        <p:spPr>
          <a:xfrm>
            <a:off x="60325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80651718" name="Text">
    </p:cNvPr>
          <p:cNvSpPr>
            <a:spLocks noGrp="1"/>
          </p:cNvSpPr>
          <p:nvPr/>
        </p:nvSpPr>
        <p:spPr>
          <a:xfrm rot="0">
            <a:off x="6032500" y="7366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21494774" name="Frame"/>
          <p:cNvSpPr>
            <a:spLocks noGrp="1"/>
          </p:cNvSpPr>
          <p:nvPr/>
        </p:nvSpPr>
        <p:spPr>
          <a:xfrm>
            <a:off x="25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47566106" name="Text">
    </p:cNvPr>
          <p:cNvSpPr>
            <a:spLocks noGrp="1"/>
          </p:cNvSpPr>
          <p:nvPr/>
        </p:nvSpPr>
        <p:spPr>
          <a:xfrm rot="0">
            <a:off x="381000" y="7696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50774259" name="Frame"/>
          <p:cNvSpPr>
            <a:spLocks noGrp="1"/>
          </p:cNvSpPr>
          <p:nvPr/>
        </p:nvSpPr>
        <p:spPr>
          <a:xfrm>
            <a:off x="152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36614370" name="Text">
    </p:cNvPr>
          <p:cNvSpPr>
            <a:spLocks noGrp="1"/>
          </p:cNvSpPr>
          <p:nvPr/>
        </p:nvSpPr>
        <p:spPr>
          <a:xfrm rot="0">
            <a:off x="165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30094474" name="Frame"/>
          <p:cNvSpPr>
            <a:spLocks noGrp="1"/>
          </p:cNvSpPr>
          <p:nvPr/>
        </p:nvSpPr>
        <p:spPr>
          <a:xfrm>
            <a:off x="279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23955413" name="Text">
    </p:cNvPr>
          <p:cNvSpPr>
            <a:spLocks noGrp="1"/>
          </p:cNvSpPr>
          <p:nvPr/>
        </p:nvSpPr>
        <p:spPr>
          <a:xfrm rot="0">
            <a:off x="292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32526171" name="Frame"/>
          <p:cNvSpPr>
            <a:spLocks noGrp="1"/>
          </p:cNvSpPr>
          <p:nvPr/>
        </p:nvSpPr>
        <p:spPr>
          <a:xfrm>
            <a:off x="4064000" y="7696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9759097" name="Text">
    </p:cNvPr>
          <p:cNvSpPr>
            <a:spLocks noGrp="1"/>
          </p:cNvSpPr>
          <p:nvPr/>
        </p:nvSpPr>
        <p:spPr>
          <a:xfrm rot="0">
            <a:off x="4191000" y="7696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13106719" name="Frame"/>
          <p:cNvSpPr>
            <a:spLocks noGrp="1"/>
          </p:cNvSpPr>
          <p:nvPr/>
        </p:nvSpPr>
        <p:spPr>
          <a:xfrm>
            <a:off x="60325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83453623" name="Text">
    </p:cNvPr>
          <p:cNvSpPr>
            <a:spLocks noGrp="1"/>
          </p:cNvSpPr>
          <p:nvPr/>
        </p:nvSpPr>
        <p:spPr>
          <a:xfrm rot="0">
            <a:off x="6032500" y="7696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71376395" name="Frame"/>
          <p:cNvSpPr>
            <a:spLocks noGrp="1"/>
          </p:cNvSpPr>
          <p:nvPr/>
        </p:nvSpPr>
        <p:spPr>
          <a:xfrm>
            <a:off x="25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16913231" name="Text">
    </p:cNvPr>
          <p:cNvSpPr>
            <a:spLocks noGrp="1"/>
          </p:cNvSpPr>
          <p:nvPr/>
        </p:nvSpPr>
        <p:spPr>
          <a:xfrm rot="0">
            <a:off x="381000" y="8026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77095353" name="Frame"/>
          <p:cNvSpPr>
            <a:spLocks noGrp="1"/>
          </p:cNvSpPr>
          <p:nvPr/>
        </p:nvSpPr>
        <p:spPr>
          <a:xfrm>
            <a:off x="152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76044393" name="Text">
    </p:cNvPr>
          <p:cNvSpPr>
            <a:spLocks noGrp="1"/>
          </p:cNvSpPr>
          <p:nvPr/>
        </p:nvSpPr>
        <p:spPr>
          <a:xfrm rot="0">
            <a:off x="165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3843907" name="Frame"/>
          <p:cNvSpPr>
            <a:spLocks noGrp="1"/>
          </p:cNvSpPr>
          <p:nvPr/>
        </p:nvSpPr>
        <p:spPr>
          <a:xfrm>
            <a:off x="279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23212340" name="Text">
    </p:cNvPr>
          <p:cNvSpPr>
            <a:spLocks noGrp="1"/>
          </p:cNvSpPr>
          <p:nvPr/>
        </p:nvSpPr>
        <p:spPr>
          <a:xfrm rot="0">
            <a:off x="292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63673785" name="Frame"/>
          <p:cNvSpPr>
            <a:spLocks noGrp="1"/>
          </p:cNvSpPr>
          <p:nvPr/>
        </p:nvSpPr>
        <p:spPr>
          <a:xfrm>
            <a:off x="4064000" y="8026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21549981" name="Text">
    </p:cNvPr>
          <p:cNvSpPr>
            <a:spLocks noGrp="1"/>
          </p:cNvSpPr>
          <p:nvPr/>
        </p:nvSpPr>
        <p:spPr>
          <a:xfrm rot="0">
            <a:off x="4191000" y="8026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57955931" name="Frame"/>
          <p:cNvSpPr>
            <a:spLocks noGrp="1"/>
          </p:cNvSpPr>
          <p:nvPr/>
        </p:nvSpPr>
        <p:spPr>
          <a:xfrm>
            <a:off x="60325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37065580" name="Text">
    </p:cNvPr>
          <p:cNvSpPr>
            <a:spLocks noGrp="1"/>
          </p:cNvSpPr>
          <p:nvPr/>
        </p:nvSpPr>
        <p:spPr>
          <a:xfrm rot="0">
            <a:off x="6032500" y="8026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729527695" name="Frame"/>
          <p:cNvSpPr>
            <a:spLocks noGrp="1"/>
          </p:cNvSpPr>
          <p:nvPr/>
        </p:nvSpPr>
        <p:spPr>
          <a:xfrm>
            <a:off x="25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08661949" name="Text">
    </p:cNvPr>
          <p:cNvSpPr>
            <a:spLocks noGrp="1"/>
          </p:cNvSpPr>
          <p:nvPr/>
        </p:nvSpPr>
        <p:spPr>
          <a:xfrm rot="0">
            <a:off x="381000" y="8356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32740085" name="Frame"/>
          <p:cNvSpPr>
            <a:spLocks noGrp="1"/>
          </p:cNvSpPr>
          <p:nvPr/>
        </p:nvSpPr>
        <p:spPr>
          <a:xfrm>
            <a:off x="152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24462464" name="Text">
    </p:cNvPr>
          <p:cNvSpPr>
            <a:spLocks noGrp="1"/>
          </p:cNvSpPr>
          <p:nvPr/>
        </p:nvSpPr>
        <p:spPr>
          <a:xfrm rot="0">
            <a:off x="165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41403219" name="Frame"/>
          <p:cNvSpPr>
            <a:spLocks noGrp="1"/>
          </p:cNvSpPr>
          <p:nvPr/>
        </p:nvSpPr>
        <p:spPr>
          <a:xfrm>
            <a:off x="279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2201306" name="Text">
    </p:cNvPr>
          <p:cNvSpPr>
            <a:spLocks noGrp="1"/>
          </p:cNvSpPr>
          <p:nvPr/>
        </p:nvSpPr>
        <p:spPr>
          <a:xfrm rot="0">
            <a:off x="292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76617670" name="Frame"/>
          <p:cNvSpPr>
            <a:spLocks noGrp="1"/>
          </p:cNvSpPr>
          <p:nvPr/>
        </p:nvSpPr>
        <p:spPr>
          <a:xfrm>
            <a:off x="4064000" y="8356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51395471" name="Text">
    </p:cNvPr>
          <p:cNvSpPr>
            <a:spLocks noGrp="1"/>
          </p:cNvSpPr>
          <p:nvPr/>
        </p:nvSpPr>
        <p:spPr>
          <a:xfrm rot="0">
            <a:off x="4191000" y="8356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50945109" name="Frame"/>
          <p:cNvSpPr>
            <a:spLocks noGrp="1"/>
          </p:cNvSpPr>
          <p:nvPr/>
        </p:nvSpPr>
        <p:spPr>
          <a:xfrm>
            <a:off x="60325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72064808" name="Text">
    </p:cNvPr>
          <p:cNvSpPr>
            <a:spLocks noGrp="1"/>
          </p:cNvSpPr>
          <p:nvPr/>
        </p:nvSpPr>
        <p:spPr>
          <a:xfrm rot="0">
            <a:off x="6032500" y="8356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74521953" name="Frame"/>
          <p:cNvSpPr>
            <a:spLocks noGrp="1"/>
          </p:cNvSpPr>
          <p:nvPr/>
        </p:nvSpPr>
        <p:spPr>
          <a:xfrm>
            <a:off x="25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93284987" name="Text">
    </p:cNvPr>
          <p:cNvSpPr>
            <a:spLocks noGrp="1"/>
          </p:cNvSpPr>
          <p:nvPr/>
        </p:nvSpPr>
        <p:spPr>
          <a:xfrm rot="0">
            <a:off x="381000" y="8686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487529549" name="Frame"/>
          <p:cNvSpPr>
            <a:spLocks noGrp="1"/>
          </p:cNvSpPr>
          <p:nvPr/>
        </p:nvSpPr>
        <p:spPr>
          <a:xfrm>
            <a:off x="152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85467039" name="Text">
    </p:cNvPr>
          <p:cNvSpPr>
            <a:spLocks noGrp="1"/>
          </p:cNvSpPr>
          <p:nvPr/>
        </p:nvSpPr>
        <p:spPr>
          <a:xfrm rot="0">
            <a:off x="165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37475" name="Frame"/>
          <p:cNvSpPr>
            <a:spLocks noGrp="1"/>
          </p:cNvSpPr>
          <p:nvPr/>
        </p:nvSpPr>
        <p:spPr>
          <a:xfrm>
            <a:off x="279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21971351" name="Text">
    </p:cNvPr>
          <p:cNvSpPr>
            <a:spLocks noGrp="1"/>
          </p:cNvSpPr>
          <p:nvPr/>
        </p:nvSpPr>
        <p:spPr>
          <a:xfrm rot="0">
            <a:off x="292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448206835" name="Frame"/>
          <p:cNvSpPr>
            <a:spLocks noGrp="1"/>
          </p:cNvSpPr>
          <p:nvPr/>
        </p:nvSpPr>
        <p:spPr>
          <a:xfrm>
            <a:off x="4064000" y="8686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8117264" name="Text">
    </p:cNvPr>
          <p:cNvSpPr>
            <a:spLocks noGrp="1"/>
          </p:cNvSpPr>
          <p:nvPr/>
        </p:nvSpPr>
        <p:spPr>
          <a:xfrm rot="0">
            <a:off x="4191000" y="8686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34881808" name="Frame"/>
          <p:cNvSpPr>
            <a:spLocks noGrp="1"/>
          </p:cNvSpPr>
          <p:nvPr/>
        </p:nvSpPr>
        <p:spPr>
          <a:xfrm>
            <a:off x="60325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48995025" name="Text">
    </p:cNvPr>
          <p:cNvSpPr>
            <a:spLocks noGrp="1"/>
          </p:cNvSpPr>
          <p:nvPr/>
        </p:nvSpPr>
        <p:spPr>
          <a:xfrm rot="0">
            <a:off x="6032500" y="8686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71594494" name="Frame"/>
          <p:cNvSpPr>
            <a:spLocks noGrp="1"/>
          </p:cNvSpPr>
          <p:nvPr/>
        </p:nvSpPr>
        <p:spPr>
          <a:xfrm>
            <a:off x="25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26071701" name="Text">
    </p:cNvPr>
          <p:cNvSpPr>
            <a:spLocks noGrp="1"/>
          </p:cNvSpPr>
          <p:nvPr/>
        </p:nvSpPr>
        <p:spPr>
          <a:xfrm rot="0">
            <a:off x="381000" y="9017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9725469" name="Frame"/>
          <p:cNvSpPr>
            <a:spLocks noGrp="1"/>
          </p:cNvSpPr>
          <p:nvPr/>
        </p:nvSpPr>
        <p:spPr>
          <a:xfrm>
            <a:off x="152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4336663" name="Text">
    </p:cNvPr>
          <p:cNvSpPr>
            <a:spLocks noGrp="1"/>
          </p:cNvSpPr>
          <p:nvPr/>
        </p:nvSpPr>
        <p:spPr>
          <a:xfrm rot="0">
            <a:off x="165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68869542" name="Frame"/>
          <p:cNvSpPr>
            <a:spLocks noGrp="1"/>
          </p:cNvSpPr>
          <p:nvPr/>
        </p:nvSpPr>
        <p:spPr>
          <a:xfrm>
            <a:off x="279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2861352" name="Text">
    </p:cNvPr>
          <p:cNvSpPr>
            <a:spLocks noGrp="1"/>
          </p:cNvSpPr>
          <p:nvPr/>
        </p:nvSpPr>
        <p:spPr>
          <a:xfrm rot="0">
            <a:off x="292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55754759" name="Frame"/>
          <p:cNvSpPr>
            <a:spLocks noGrp="1"/>
          </p:cNvSpPr>
          <p:nvPr/>
        </p:nvSpPr>
        <p:spPr>
          <a:xfrm>
            <a:off x="4064000" y="9017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53050748" name="Text">
    </p:cNvPr>
          <p:cNvSpPr>
            <a:spLocks noGrp="1"/>
          </p:cNvSpPr>
          <p:nvPr/>
        </p:nvSpPr>
        <p:spPr>
          <a:xfrm rot="0">
            <a:off x="4191000" y="9017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32068394" name="Frame"/>
          <p:cNvSpPr>
            <a:spLocks noGrp="1"/>
          </p:cNvSpPr>
          <p:nvPr/>
        </p:nvSpPr>
        <p:spPr>
          <a:xfrm>
            <a:off x="60325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35873926" name="Text">
    </p:cNvPr>
          <p:cNvSpPr>
            <a:spLocks noGrp="1"/>
          </p:cNvSpPr>
          <p:nvPr/>
        </p:nvSpPr>
        <p:spPr>
          <a:xfrm rot="0">
            <a:off x="6032500" y="9017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74320733" name="Frame"/>
          <p:cNvSpPr>
            <a:spLocks noGrp="1"/>
          </p:cNvSpPr>
          <p:nvPr/>
        </p:nvSpPr>
        <p:spPr>
          <a:xfrm>
            <a:off x="25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88859784" name="Text">
    </p:cNvPr>
          <p:cNvSpPr>
            <a:spLocks noGrp="1"/>
          </p:cNvSpPr>
          <p:nvPr/>
        </p:nvSpPr>
        <p:spPr>
          <a:xfrm rot="0">
            <a:off x="381000" y="9347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89917982" name="Frame"/>
          <p:cNvSpPr>
            <a:spLocks noGrp="1"/>
          </p:cNvSpPr>
          <p:nvPr/>
        </p:nvSpPr>
        <p:spPr>
          <a:xfrm>
            <a:off x="152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9076892" name="Text">
    </p:cNvPr>
          <p:cNvSpPr>
            <a:spLocks noGrp="1"/>
          </p:cNvSpPr>
          <p:nvPr/>
        </p:nvSpPr>
        <p:spPr>
          <a:xfrm rot="0">
            <a:off x="165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78139104" name="Frame"/>
          <p:cNvSpPr>
            <a:spLocks noGrp="1"/>
          </p:cNvSpPr>
          <p:nvPr/>
        </p:nvSpPr>
        <p:spPr>
          <a:xfrm>
            <a:off x="279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99109905" name="Text">
    </p:cNvPr>
          <p:cNvSpPr>
            <a:spLocks noGrp="1"/>
          </p:cNvSpPr>
          <p:nvPr/>
        </p:nvSpPr>
        <p:spPr>
          <a:xfrm rot="0">
            <a:off x="292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31656273" name="Frame"/>
          <p:cNvSpPr>
            <a:spLocks noGrp="1"/>
          </p:cNvSpPr>
          <p:nvPr/>
        </p:nvSpPr>
        <p:spPr>
          <a:xfrm>
            <a:off x="4064000" y="9347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4460851" name="Text">
    </p:cNvPr>
          <p:cNvSpPr>
            <a:spLocks noGrp="1"/>
          </p:cNvSpPr>
          <p:nvPr/>
        </p:nvSpPr>
        <p:spPr>
          <a:xfrm rot="0">
            <a:off x="4191000" y="9347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02026984" name="Frame"/>
          <p:cNvSpPr>
            <a:spLocks noGrp="1"/>
          </p:cNvSpPr>
          <p:nvPr/>
        </p:nvSpPr>
        <p:spPr>
          <a:xfrm>
            <a:off x="60325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23047135" name="Text">
    </p:cNvPr>
          <p:cNvSpPr>
            <a:spLocks noGrp="1"/>
          </p:cNvSpPr>
          <p:nvPr/>
        </p:nvSpPr>
        <p:spPr>
          <a:xfrm rot="0">
            <a:off x="6032500" y="9347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92956034" name="Frame"/>
          <p:cNvSpPr>
            <a:spLocks noGrp="1"/>
          </p:cNvSpPr>
          <p:nvPr/>
        </p:nvSpPr>
        <p:spPr>
          <a:xfrm>
            <a:off x="25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3464429" name="Text">
    </p:cNvPr>
          <p:cNvSpPr>
            <a:spLocks noGrp="1"/>
          </p:cNvSpPr>
          <p:nvPr/>
        </p:nvSpPr>
        <p:spPr>
          <a:xfrm rot="0">
            <a:off x="381000" y="9677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17015229" name="Frame"/>
          <p:cNvSpPr>
            <a:spLocks noGrp="1"/>
          </p:cNvSpPr>
          <p:nvPr/>
        </p:nvSpPr>
        <p:spPr>
          <a:xfrm>
            <a:off x="152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98401570" name="Text">
    </p:cNvPr>
          <p:cNvSpPr>
            <a:spLocks noGrp="1"/>
          </p:cNvSpPr>
          <p:nvPr/>
        </p:nvSpPr>
        <p:spPr>
          <a:xfrm rot="0">
            <a:off x="165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28838504" name="Frame"/>
          <p:cNvSpPr>
            <a:spLocks noGrp="1"/>
          </p:cNvSpPr>
          <p:nvPr/>
        </p:nvSpPr>
        <p:spPr>
          <a:xfrm>
            <a:off x="279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03641328" name="Text">
    </p:cNvPr>
          <p:cNvSpPr>
            <a:spLocks noGrp="1"/>
          </p:cNvSpPr>
          <p:nvPr/>
        </p:nvSpPr>
        <p:spPr>
          <a:xfrm rot="0">
            <a:off x="292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05094026" name="Frame"/>
          <p:cNvSpPr>
            <a:spLocks noGrp="1"/>
          </p:cNvSpPr>
          <p:nvPr/>
        </p:nvSpPr>
        <p:spPr>
          <a:xfrm>
            <a:off x="4064000" y="9677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17265545" name="Text">
    </p:cNvPr>
          <p:cNvSpPr>
            <a:spLocks noGrp="1"/>
          </p:cNvSpPr>
          <p:nvPr/>
        </p:nvSpPr>
        <p:spPr>
          <a:xfrm rot="0">
            <a:off x="4191000" y="9677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53392896" name="Frame"/>
          <p:cNvSpPr>
            <a:spLocks noGrp="1"/>
          </p:cNvSpPr>
          <p:nvPr/>
        </p:nvSpPr>
        <p:spPr>
          <a:xfrm>
            <a:off x="60325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45836435" name="Text">
    </p:cNvPr>
          <p:cNvSpPr>
            <a:spLocks noGrp="1"/>
          </p:cNvSpPr>
          <p:nvPr/>
        </p:nvSpPr>
        <p:spPr>
          <a:xfrm rot="0">
            <a:off x="6032500" y="9677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32216261" name="Frame"/>
          <p:cNvSpPr>
            <a:spLocks noGrp="1"/>
          </p:cNvSpPr>
          <p:nvPr/>
        </p:nvSpPr>
        <p:spPr>
          <a:xfrm>
            <a:off x="25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00976621" name="Text">
    </p:cNvPr>
          <p:cNvSpPr>
            <a:spLocks noGrp="1"/>
          </p:cNvSpPr>
          <p:nvPr/>
        </p:nvSpPr>
        <p:spPr>
          <a:xfrm rot="0">
            <a:off x="38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708990865" name="Frame"/>
          <p:cNvSpPr>
            <a:spLocks noGrp="1"/>
          </p:cNvSpPr>
          <p:nvPr/>
        </p:nvSpPr>
        <p:spPr>
          <a:xfrm>
            <a:off x="152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87843859" name="Text">
    </p:cNvPr>
          <p:cNvSpPr>
            <a:spLocks noGrp="1"/>
          </p:cNvSpPr>
          <p:nvPr/>
        </p:nvSpPr>
        <p:spPr>
          <a:xfrm rot="0">
            <a:off x="165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798555759" name="Frame"/>
          <p:cNvSpPr>
            <a:spLocks noGrp="1"/>
          </p:cNvSpPr>
          <p:nvPr/>
        </p:nvSpPr>
        <p:spPr>
          <a:xfrm>
            <a:off x="279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5419891" name="Text">
    </p:cNvPr>
          <p:cNvSpPr>
            <a:spLocks noGrp="1"/>
          </p:cNvSpPr>
          <p:nvPr/>
        </p:nvSpPr>
        <p:spPr>
          <a:xfrm rot="0">
            <a:off x="292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31084586" name="Frame"/>
          <p:cNvSpPr>
            <a:spLocks noGrp="1"/>
          </p:cNvSpPr>
          <p:nvPr/>
        </p:nvSpPr>
        <p:spPr>
          <a:xfrm>
            <a:off x="4064000" y="10007600"/>
            <a:ext cx="19685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62321166" name="Text">
    </p:cNvPr>
          <p:cNvSpPr>
            <a:spLocks noGrp="1"/>
          </p:cNvSpPr>
          <p:nvPr/>
        </p:nvSpPr>
        <p:spPr>
          <a:xfrm rot="0">
            <a:off x="4191000" y="10007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26039047" name="Frame"/>
          <p:cNvSpPr>
            <a:spLocks noGrp="1"/>
          </p:cNvSpPr>
          <p:nvPr/>
        </p:nvSpPr>
        <p:spPr>
          <a:xfrm>
            <a:off x="60325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22591828" name="Text">
    </p:cNvPr>
          <p:cNvSpPr>
            <a:spLocks noGrp="1"/>
          </p:cNvSpPr>
          <p:nvPr/>
        </p:nvSpPr>
        <p:spPr>
          <a:xfrm rot="0">
            <a:off x="60325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190026" name="Frame"/>
          <p:cNvSpPr>
            <a:spLocks noGrp="1"/>
          </p:cNvSpPr>
          <p:nvPr/>
        </p:nvSpPr>
        <p:spPr>
          <a:xfrm>
            <a:off x="254000" y="381000"/>
            <a:ext cx="7048500" cy="9817100"/>
          </a:xfrm>
          <a:prstGeom prst="rect">
            <a:avLst/>
          </a:prstGeom>
          <a:ln w="12700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3190398" name="Frame"/>
          <p:cNvSpPr>
            <a:spLocks noGrp="1"/>
          </p:cNvSpPr>
          <p:nvPr/>
        </p:nvSpPr>
        <p:spPr>
          <a:xfrm>
            <a:off x="25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94737730" name="Text">
    </p:cNvPr>
          <p:cNvSpPr>
            <a:spLocks noGrp="1"/>
          </p:cNvSpPr>
          <p:nvPr/>
        </p:nvSpPr>
        <p:spPr>
          <a:xfrm rot="0">
            <a:off x="38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1</a:t>
            </a:r>
          </a:p>
        </p:txBody>
      </p:sp>
      <p:sp>
        <p:nvSpPr>
          <p:cNvPr id="343592684" name="Frame"/>
          <p:cNvSpPr>
            <a:spLocks noGrp="1"/>
          </p:cNvSpPr>
          <p:nvPr/>
        </p:nvSpPr>
        <p:spPr>
          <a:xfrm>
            <a:off x="152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53450343" name="Text">
    </p:cNvPr>
          <p:cNvSpPr>
            <a:spLocks noGrp="1"/>
          </p:cNvSpPr>
          <p:nvPr/>
        </p:nvSpPr>
        <p:spPr>
          <a:xfrm rot="0">
            <a:off x="165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2</a:t>
            </a:r>
          </a:p>
        </p:txBody>
      </p:sp>
      <p:sp>
        <p:nvSpPr>
          <p:cNvPr id="827549167" name="Frame"/>
          <p:cNvSpPr>
            <a:spLocks noGrp="1"/>
          </p:cNvSpPr>
          <p:nvPr/>
        </p:nvSpPr>
        <p:spPr>
          <a:xfrm>
            <a:off x="279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23771567" name="Text">
    </p:cNvPr>
          <p:cNvSpPr>
            <a:spLocks noGrp="1"/>
          </p:cNvSpPr>
          <p:nvPr/>
        </p:nvSpPr>
        <p:spPr>
          <a:xfrm rot="0">
            <a:off x="292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3</a:t>
            </a:r>
          </a:p>
        </p:txBody>
      </p:sp>
      <p:sp>
        <p:nvSpPr>
          <p:cNvPr id="1576513034" name="Frame"/>
          <p:cNvSpPr>
            <a:spLocks noGrp="1"/>
          </p:cNvSpPr>
          <p:nvPr/>
        </p:nvSpPr>
        <p:spPr>
          <a:xfrm>
            <a:off x="4064000" y="381000"/>
            <a:ext cx="3238500" cy="1905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91774060" name="Text">
    </p:cNvPr>
          <p:cNvSpPr>
            <a:spLocks noGrp="1"/>
          </p:cNvSpPr>
          <p:nvPr/>
        </p:nvSpPr>
        <p:spPr>
          <a:xfrm rot="0">
            <a:off x="4064000" y="381000"/>
            <a:ext cx="3238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57525945" name="Frame"/>
          <p:cNvSpPr>
            <a:spLocks noGrp="1"/>
          </p:cNvSpPr>
          <p:nvPr/>
        </p:nvSpPr>
        <p:spPr>
          <a:xfrm>
            <a:off x="4064000" y="571500"/>
            <a:ext cx="19685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60243485" name="Text">
    </p:cNvPr>
          <p:cNvSpPr>
            <a:spLocks noGrp="1"/>
          </p:cNvSpPr>
          <p:nvPr/>
        </p:nvSpPr>
        <p:spPr>
          <a:xfrm rot="0">
            <a:off x="4191000" y="5715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4.1</a:t>
            </a:r>
          </a:p>
        </p:txBody>
      </p:sp>
      <p:sp>
        <p:nvSpPr>
          <p:cNvPr id="1016602486" name="Frame"/>
          <p:cNvSpPr>
            <a:spLocks noGrp="1"/>
          </p:cNvSpPr>
          <p:nvPr/>
        </p:nvSpPr>
        <p:spPr>
          <a:xfrm>
            <a:off x="6032500" y="571500"/>
            <a:ext cx="12700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12473931" name="Text">
    </p:cNvPr>
          <p:cNvSpPr>
            <a:spLocks noGrp="1"/>
          </p:cNvSpPr>
          <p:nvPr/>
        </p:nvSpPr>
        <p:spPr>
          <a:xfrm rot="0">
            <a:off x="6032500" y="5715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4.2</a:t>
            </a:r>
          </a:p>
        </p:txBody>
      </p:sp>
      <p:sp>
        <p:nvSpPr>
          <p:cNvPr id="628211188" name="Frame"/>
          <p:cNvSpPr>
            <a:spLocks noGrp="1"/>
          </p:cNvSpPr>
          <p:nvPr/>
        </p:nvSpPr>
        <p:spPr>
          <a:xfrm>
            <a:off x="25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7858242" name="Text">
    </p:cNvPr>
          <p:cNvSpPr>
            <a:spLocks noGrp="1"/>
          </p:cNvSpPr>
          <p:nvPr/>
        </p:nvSpPr>
        <p:spPr>
          <a:xfrm rot="0">
            <a:off x="381000" y="762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20120147" name="Frame"/>
          <p:cNvSpPr>
            <a:spLocks noGrp="1"/>
          </p:cNvSpPr>
          <p:nvPr/>
        </p:nvSpPr>
        <p:spPr>
          <a:xfrm>
            <a:off x="152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91996777" name="Text">
    </p:cNvPr>
          <p:cNvSpPr>
            <a:spLocks noGrp="1"/>
          </p:cNvSpPr>
          <p:nvPr/>
        </p:nvSpPr>
        <p:spPr>
          <a:xfrm rot="0">
            <a:off x="165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61615276" name="Frame"/>
          <p:cNvSpPr>
            <a:spLocks noGrp="1"/>
          </p:cNvSpPr>
          <p:nvPr/>
        </p:nvSpPr>
        <p:spPr>
          <a:xfrm>
            <a:off x="279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18664959" name="Text">
    </p:cNvPr>
          <p:cNvSpPr>
            <a:spLocks noGrp="1"/>
          </p:cNvSpPr>
          <p:nvPr/>
        </p:nvSpPr>
        <p:spPr>
          <a:xfrm rot="0">
            <a:off x="292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92521115" name="Frame"/>
          <p:cNvSpPr>
            <a:spLocks noGrp="1"/>
          </p:cNvSpPr>
          <p:nvPr/>
        </p:nvSpPr>
        <p:spPr>
          <a:xfrm>
            <a:off x="4064000" y="762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81760603" name="Text">
    </p:cNvPr>
          <p:cNvSpPr>
            <a:spLocks noGrp="1"/>
          </p:cNvSpPr>
          <p:nvPr/>
        </p:nvSpPr>
        <p:spPr>
          <a:xfrm rot="0">
            <a:off x="4191000" y="762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63535450" name="Frame"/>
          <p:cNvSpPr>
            <a:spLocks noGrp="1"/>
          </p:cNvSpPr>
          <p:nvPr/>
        </p:nvSpPr>
        <p:spPr>
          <a:xfrm>
            <a:off x="60325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4059546" name="Text">
    </p:cNvPr>
          <p:cNvSpPr>
            <a:spLocks noGrp="1"/>
          </p:cNvSpPr>
          <p:nvPr/>
        </p:nvSpPr>
        <p:spPr>
          <a:xfrm rot="0">
            <a:off x="6032500" y="762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57509754" name="Frame"/>
          <p:cNvSpPr>
            <a:spLocks noGrp="1"/>
          </p:cNvSpPr>
          <p:nvPr/>
        </p:nvSpPr>
        <p:spPr>
          <a:xfrm>
            <a:off x="25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9146260" name="Text">
    </p:cNvPr>
          <p:cNvSpPr>
            <a:spLocks noGrp="1"/>
          </p:cNvSpPr>
          <p:nvPr/>
        </p:nvSpPr>
        <p:spPr>
          <a:xfrm rot="0">
            <a:off x="381000" y="1092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57161751" name="Frame"/>
          <p:cNvSpPr>
            <a:spLocks noGrp="1"/>
          </p:cNvSpPr>
          <p:nvPr/>
        </p:nvSpPr>
        <p:spPr>
          <a:xfrm>
            <a:off x="152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01808302" name="Text">
    </p:cNvPr>
          <p:cNvSpPr>
            <a:spLocks noGrp="1"/>
          </p:cNvSpPr>
          <p:nvPr/>
        </p:nvSpPr>
        <p:spPr>
          <a:xfrm rot="0">
            <a:off x="165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85519210" name="Frame"/>
          <p:cNvSpPr>
            <a:spLocks noGrp="1"/>
          </p:cNvSpPr>
          <p:nvPr/>
        </p:nvSpPr>
        <p:spPr>
          <a:xfrm>
            <a:off x="279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23083642" name="Text">
    </p:cNvPr>
          <p:cNvSpPr>
            <a:spLocks noGrp="1"/>
          </p:cNvSpPr>
          <p:nvPr/>
        </p:nvSpPr>
        <p:spPr>
          <a:xfrm rot="0">
            <a:off x="292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44468301" name="Frame"/>
          <p:cNvSpPr>
            <a:spLocks noGrp="1"/>
          </p:cNvSpPr>
          <p:nvPr/>
        </p:nvSpPr>
        <p:spPr>
          <a:xfrm>
            <a:off x="4064000" y="1092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5423728" name="Text">
    </p:cNvPr>
          <p:cNvSpPr>
            <a:spLocks noGrp="1"/>
          </p:cNvSpPr>
          <p:nvPr/>
        </p:nvSpPr>
        <p:spPr>
          <a:xfrm rot="0">
            <a:off x="4191000" y="1092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14071026" name="Frame"/>
          <p:cNvSpPr>
            <a:spLocks noGrp="1"/>
          </p:cNvSpPr>
          <p:nvPr/>
        </p:nvSpPr>
        <p:spPr>
          <a:xfrm>
            <a:off x="60325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90905694" name="Text">
    </p:cNvPr>
          <p:cNvSpPr>
            <a:spLocks noGrp="1"/>
          </p:cNvSpPr>
          <p:nvPr/>
        </p:nvSpPr>
        <p:spPr>
          <a:xfrm rot="0">
            <a:off x="6032500" y="1092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46401236" name="Frame"/>
          <p:cNvSpPr>
            <a:spLocks noGrp="1"/>
          </p:cNvSpPr>
          <p:nvPr/>
        </p:nvSpPr>
        <p:spPr>
          <a:xfrm>
            <a:off x="25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40037138" name="Text">
    </p:cNvPr>
          <p:cNvSpPr>
            <a:spLocks noGrp="1"/>
          </p:cNvSpPr>
          <p:nvPr/>
        </p:nvSpPr>
        <p:spPr>
          <a:xfrm rot="0">
            <a:off x="381000" y="1422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458675510" name="Frame"/>
          <p:cNvSpPr>
            <a:spLocks noGrp="1"/>
          </p:cNvSpPr>
          <p:nvPr/>
        </p:nvSpPr>
        <p:spPr>
          <a:xfrm>
            <a:off x="152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99729654" name="Text">
    </p:cNvPr>
          <p:cNvSpPr>
            <a:spLocks noGrp="1"/>
          </p:cNvSpPr>
          <p:nvPr/>
        </p:nvSpPr>
        <p:spPr>
          <a:xfrm rot="0">
            <a:off x="165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31877543" name="Frame"/>
          <p:cNvSpPr>
            <a:spLocks noGrp="1"/>
          </p:cNvSpPr>
          <p:nvPr/>
        </p:nvSpPr>
        <p:spPr>
          <a:xfrm>
            <a:off x="279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247289" name="Text">
    </p:cNvPr>
          <p:cNvSpPr>
            <a:spLocks noGrp="1"/>
          </p:cNvSpPr>
          <p:nvPr/>
        </p:nvSpPr>
        <p:spPr>
          <a:xfrm rot="0">
            <a:off x="292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28168968" name="Frame"/>
          <p:cNvSpPr>
            <a:spLocks noGrp="1"/>
          </p:cNvSpPr>
          <p:nvPr/>
        </p:nvSpPr>
        <p:spPr>
          <a:xfrm>
            <a:off x="4064000" y="1422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95319755" name="Text">
    </p:cNvPr>
          <p:cNvSpPr>
            <a:spLocks noGrp="1"/>
          </p:cNvSpPr>
          <p:nvPr/>
        </p:nvSpPr>
        <p:spPr>
          <a:xfrm rot="0">
            <a:off x="4191000" y="1422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79671137" name="Frame"/>
          <p:cNvSpPr>
            <a:spLocks noGrp="1"/>
          </p:cNvSpPr>
          <p:nvPr/>
        </p:nvSpPr>
        <p:spPr>
          <a:xfrm>
            <a:off x="60325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21452657" name="Text">
    </p:cNvPr>
          <p:cNvSpPr>
            <a:spLocks noGrp="1"/>
          </p:cNvSpPr>
          <p:nvPr/>
        </p:nvSpPr>
        <p:spPr>
          <a:xfrm rot="0">
            <a:off x="6032500" y="1422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68740070" name="Frame"/>
          <p:cNvSpPr>
            <a:spLocks noGrp="1"/>
          </p:cNvSpPr>
          <p:nvPr/>
        </p:nvSpPr>
        <p:spPr>
          <a:xfrm>
            <a:off x="25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51104286" name="Text">
    </p:cNvPr>
          <p:cNvSpPr>
            <a:spLocks noGrp="1"/>
          </p:cNvSpPr>
          <p:nvPr/>
        </p:nvSpPr>
        <p:spPr>
          <a:xfrm rot="0">
            <a:off x="381000" y="1752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22837566" name="Frame"/>
          <p:cNvSpPr>
            <a:spLocks noGrp="1"/>
          </p:cNvSpPr>
          <p:nvPr/>
        </p:nvSpPr>
        <p:spPr>
          <a:xfrm>
            <a:off x="152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58225177" name="Text">
    </p:cNvPr>
          <p:cNvSpPr>
            <a:spLocks noGrp="1"/>
          </p:cNvSpPr>
          <p:nvPr/>
        </p:nvSpPr>
        <p:spPr>
          <a:xfrm rot="0">
            <a:off x="165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24412356" name="Frame"/>
          <p:cNvSpPr>
            <a:spLocks noGrp="1"/>
          </p:cNvSpPr>
          <p:nvPr/>
        </p:nvSpPr>
        <p:spPr>
          <a:xfrm>
            <a:off x="279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13952420" name="Text">
    </p:cNvPr>
          <p:cNvSpPr>
            <a:spLocks noGrp="1"/>
          </p:cNvSpPr>
          <p:nvPr/>
        </p:nvSpPr>
        <p:spPr>
          <a:xfrm rot="0">
            <a:off x="292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78841761" name="Frame"/>
          <p:cNvSpPr>
            <a:spLocks noGrp="1"/>
          </p:cNvSpPr>
          <p:nvPr/>
        </p:nvSpPr>
        <p:spPr>
          <a:xfrm>
            <a:off x="4064000" y="1752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00512598" name="Text">
    </p:cNvPr>
          <p:cNvSpPr>
            <a:spLocks noGrp="1"/>
          </p:cNvSpPr>
          <p:nvPr/>
        </p:nvSpPr>
        <p:spPr>
          <a:xfrm rot="0">
            <a:off x="4191000" y="1752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10536150" name="Frame"/>
          <p:cNvSpPr>
            <a:spLocks noGrp="1"/>
          </p:cNvSpPr>
          <p:nvPr/>
        </p:nvSpPr>
        <p:spPr>
          <a:xfrm>
            <a:off x="60325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35274924" name="Text">
    </p:cNvPr>
          <p:cNvSpPr>
            <a:spLocks noGrp="1"/>
          </p:cNvSpPr>
          <p:nvPr/>
        </p:nvSpPr>
        <p:spPr>
          <a:xfrm rot="0">
            <a:off x="6032500" y="1752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26336282" name="Frame"/>
          <p:cNvSpPr>
            <a:spLocks noGrp="1"/>
          </p:cNvSpPr>
          <p:nvPr/>
        </p:nvSpPr>
        <p:spPr>
          <a:xfrm>
            <a:off x="25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4605090" name="Text">
    </p:cNvPr>
          <p:cNvSpPr>
            <a:spLocks noGrp="1"/>
          </p:cNvSpPr>
          <p:nvPr/>
        </p:nvSpPr>
        <p:spPr>
          <a:xfrm rot="0">
            <a:off x="381000" y="2082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13410454" name="Frame"/>
          <p:cNvSpPr>
            <a:spLocks noGrp="1"/>
          </p:cNvSpPr>
          <p:nvPr/>
        </p:nvSpPr>
        <p:spPr>
          <a:xfrm>
            <a:off x="152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49400619" name="Text">
    </p:cNvPr>
          <p:cNvSpPr>
            <a:spLocks noGrp="1"/>
          </p:cNvSpPr>
          <p:nvPr/>
        </p:nvSpPr>
        <p:spPr>
          <a:xfrm rot="0">
            <a:off x="165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14556391" name="Frame"/>
          <p:cNvSpPr>
            <a:spLocks noGrp="1"/>
          </p:cNvSpPr>
          <p:nvPr/>
        </p:nvSpPr>
        <p:spPr>
          <a:xfrm>
            <a:off x="279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86863062" name="Text">
    </p:cNvPr>
          <p:cNvSpPr>
            <a:spLocks noGrp="1"/>
          </p:cNvSpPr>
          <p:nvPr/>
        </p:nvSpPr>
        <p:spPr>
          <a:xfrm rot="0">
            <a:off x="292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21741923" name="Frame"/>
          <p:cNvSpPr>
            <a:spLocks noGrp="1"/>
          </p:cNvSpPr>
          <p:nvPr/>
        </p:nvSpPr>
        <p:spPr>
          <a:xfrm>
            <a:off x="4064000" y="2082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67672626" name="Text">
    </p:cNvPr>
          <p:cNvSpPr>
            <a:spLocks noGrp="1"/>
          </p:cNvSpPr>
          <p:nvPr/>
        </p:nvSpPr>
        <p:spPr>
          <a:xfrm rot="0">
            <a:off x="4191000" y="2082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8175501" name="Frame"/>
          <p:cNvSpPr>
            <a:spLocks noGrp="1"/>
          </p:cNvSpPr>
          <p:nvPr/>
        </p:nvSpPr>
        <p:spPr>
          <a:xfrm>
            <a:off x="60325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57237713" name="Text">
    </p:cNvPr>
          <p:cNvSpPr>
            <a:spLocks noGrp="1"/>
          </p:cNvSpPr>
          <p:nvPr/>
        </p:nvSpPr>
        <p:spPr>
          <a:xfrm rot="0">
            <a:off x="6032500" y="2082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86096689" name="Frame"/>
          <p:cNvSpPr>
            <a:spLocks noGrp="1"/>
          </p:cNvSpPr>
          <p:nvPr/>
        </p:nvSpPr>
        <p:spPr>
          <a:xfrm>
            <a:off x="25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62124674" name="Text">
    </p:cNvPr>
          <p:cNvSpPr>
            <a:spLocks noGrp="1"/>
          </p:cNvSpPr>
          <p:nvPr/>
        </p:nvSpPr>
        <p:spPr>
          <a:xfrm rot="0">
            <a:off x="381000" y="2413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467974048" name="Frame"/>
          <p:cNvSpPr>
            <a:spLocks noGrp="1"/>
          </p:cNvSpPr>
          <p:nvPr/>
        </p:nvSpPr>
        <p:spPr>
          <a:xfrm>
            <a:off x="152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39825188" name="Text">
    </p:cNvPr>
          <p:cNvSpPr>
            <a:spLocks noGrp="1"/>
          </p:cNvSpPr>
          <p:nvPr/>
        </p:nvSpPr>
        <p:spPr>
          <a:xfrm rot="0">
            <a:off x="165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07663451" name="Frame"/>
          <p:cNvSpPr>
            <a:spLocks noGrp="1"/>
          </p:cNvSpPr>
          <p:nvPr/>
        </p:nvSpPr>
        <p:spPr>
          <a:xfrm>
            <a:off x="279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40107352" name="Text">
    </p:cNvPr>
          <p:cNvSpPr>
            <a:spLocks noGrp="1"/>
          </p:cNvSpPr>
          <p:nvPr/>
        </p:nvSpPr>
        <p:spPr>
          <a:xfrm rot="0">
            <a:off x="292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82015948" name="Frame"/>
          <p:cNvSpPr>
            <a:spLocks noGrp="1"/>
          </p:cNvSpPr>
          <p:nvPr/>
        </p:nvSpPr>
        <p:spPr>
          <a:xfrm>
            <a:off x="4064000" y="2413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46452498" name="Text">
    </p:cNvPr>
          <p:cNvSpPr>
            <a:spLocks noGrp="1"/>
          </p:cNvSpPr>
          <p:nvPr/>
        </p:nvSpPr>
        <p:spPr>
          <a:xfrm rot="0">
            <a:off x="4191000" y="2413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76470485" name="Frame"/>
          <p:cNvSpPr>
            <a:spLocks noGrp="1"/>
          </p:cNvSpPr>
          <p:nvPr/>
        </p:nvSpPr>
        <p:spPr>
          <a:xfrm>
            <a:off x="60325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21863560" name="Text">
    </p:cNvPr>
          <p:cNvSpPr>
            <a:spLocks noGrp="1"/>
          </p:cNvSpPr>
          <p:nvPr/>
        </p:nvSpPr>
        <p:spPr>
          <a:xfrm rot="0">
            <a:off x="6032500" y="2413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85287269" name="Frame"/>
          <p:cNvSpPr>
            <a:spLocks noGrp="1"/>
          </p:cNvSpPr>
          <p:nvPr/>
        </p:nvSpPr>
        <p:spPr>
          <a:xfrm>
            <a:off x="25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77148901" name="Text">
    </p:cNvPr>
          <p:cNvSpPr>
            <a:spLocks noGrp="1"/>
          </p:cNvSpPr>
          <p:nvPr/>
        </p:nvSpPr>
        <p:spPr>
          <a:xfrm rot="0">
            <a:off x="381000" y="2743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17457731" name="Frame"/>
          <p:cNvSpPr>
            <a:spLocks noGrp="1"/>
          </p:cNvSpPr>
          <p:nvPr/>
        </p:nvSpPr>
        <p:spPr>
          <a:xfrm>
            <a:off x="152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72626574" name="Text">
    </p:cNvPr>
          <p:cNvSpPr>
            <a:spLocks noGrp="1"/>
          </p:cNvSpPr>
          <p:nvPr/>
        </p:nvSpPr>
        <p:spPr>
          <a:xfrm rot="0">
            <a:off x="165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92771928" name="Frame"/>
          <p:cNvSpPr>
            <a:spLocks noGrp="1"/>
          </p:cNvSpPr>
          <p:nvPr/>
        </p:nvSpPr>
        <p:spPr>
          <a:xfrm>
            <a:off x="279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23707986" name="Text">
    </p:cNvPr>
          <p:cNvSpPr>
            <a:spLocks noGrp="1"/>
          </p:cNvSpPr>
          <p:nvPr/>
        </p:nvSpPr>
        <p:spPr>
          <a:xfrm rot="0">
            <a:off x="292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83674317" name="Frame"/>
          <p:cNvSpPr>
            <a:spLocks noGrp="1"/>
          </p:cNvSpPr>
          <p:nvPr/>
        </p:nvSpPr>
        <p:spPr>
          <a:xfrm>
            <a:off x="4064000" y="2743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94188138" name="Text">
    </p:cNvPr>
          <p:cNvSpPr>
            <a:spLocks noGrp="1"/>
          </p:cNvSpPr>
          <p:nvPr/>
        </p:nvSpPr>
        <p:spPr>
          <a:xfrm rot="0">
            <a:off x="4191000" y="2743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77220795" name="Frame"/>
          <p:cNvSpPr>
            <a:spLocks noGrp="1"/>
          </p:cNvSpPr>
          <p:nvPr/>
        </p:nvSpPr>
        <p:spPr>
          <a:xfrm>
            <a:off x="60325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42135392" name="Text">
    </p:cNvPr>
          <p:cNvSpPr>
            <a:spLocks noGrp="1"/>
          </p:cNvSpPr>
          <p:nvPr/>
        </p:nvSpPr>
        <p:spPr>
          <a:xfrm rot="0">
            <a:off x="6032500" y="2743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9861573" name="Frame"/>
          <p:cNvSpPr>
            <a:spLocks noGrp="1"/>
          </p:cNvSpPr>
          <p:nvPr/>
        </p:nvSpPr>
        <p:spPr>
          <a:xfrm>
            <a:off x="25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68047458" name="Text">
    </p:cNvPr>
          <p:cNvSpPr>
            <a:spLocks noGrp="1"/>
          </p:cNvSpPr>
          <p:nvPr/>
        </p:nvSpPr>
        <p:spPr>
          <a:xfrm rot="0">
            <a:off x="381000" y="3073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51109385" name="Frame"/>
          <p:cNvSpPr>
            <a:spLocks noGrp="1"/>
          </p:cNvSpPr>
          <p:nvPr/>
        </p:nvSpPr>
        <p:spPr>
          <a:xfrm>
            <a:off x="152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75466090" name="Text">
    </p:cNvPr>
          <p:cNvSpPr>
            <a:spLocks noGrp="1"/>
          </p:cNvSpPr>
          <p:nvPr/>
        </p:nvSpPr>
        <p:spPr>
          <a:xfrm rot="0">
            <a:off x="165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43302718" name="Frame"/>
          <p:cNvSpPr>
            <a:spLocks noGrp="1"/>
          </p:cNvSpPr>
          <p:nvPr/>
        </p:nvSpPr>
        <p:spPr>
          <a:xfrm>
            <a:off x="279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68113806" name="Text">
    </p:cNvPr>
          <p:cNvSpPr>
            <a:spLocks noGrp="1"/>
          </p:cNvSpPr>
          <p:nvPr/>
        </p:nvSpPr>
        <p:spPr>
          <a:xfrm rot="0">
            <a:off x="292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06184257" name="Frame"/>
          <p:cNvSpPr>
            <a:spLocks noGrp="1"/>
          </p:cNvSpPr>
          <p:nvPr/>
        </p:nvSpPr>
        <p:spPr>
          <a:xfrm>
            <a:off x="4064000" y="3073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12536057" name="Text">
    </p:cNvPr>
          <p:cNvSpPr>
            <a:spLocks noGrp="1"/>
          </p:cNvSpPr>
          <p:nvPr/>
        </p:nvSpPr>
        <p:spPr>
          <a:xfrm rot="0">
            <a:off x="4191000" y="3073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00216352" name="Frame"/>
          <p:cNvSpPr>
            <a:spLocks noGrp="1"/>
          </p:cNvSpPr>
          <p:nvPr/>
        </p:nvSpPr>
        <p:spPr>
          <a:xfrm>
            <a:off x="60325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88043672" name="Text">
    </p:cNvPr>
          <p:cNvSpPr>
            <a:spLocks noGrp="1"/>
          </p:cNvSpPr>
          <p:nvPr/>
        </p:nvSpPr>
        <p:spPr>
          <a:xfrm rot="0">
            <a:off x="6032500" y="3073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72771126" name="Frame"/>
          <p:cNvSpPr>
            <a:spLocks noGrp="1"/>
          </p:cNvSpPr>
          <p:nvPr/>
        </p:nvSpPr>
        <p:spPr>
          <a:xfrm>
            <a:off x="25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1781803" name="Text">
    </p:cNvPr>
          <p:cNvSpPr>
            <a:spLocks noGrp="1"/>
          </p:cNvSpPr>
          <p:nvPr/>
        </p:nvSpPr>
        <p:spPr>
          <a:xfrm rot="0">
            <a:off x="381000" y="3403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65874704" name="Frame"/>
          <p:cNvSpPr>
            <a:spLocks noGrp="1"/>
          </p:cNvSpPr>
          <p:nvPr/>
        </p:nvSpPr>
        <p:spPr>
          <a:xfrm>
            <a:off x="152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10857288" name="Text">
    </p:cNvPr>
          <p:cNvSpPr>
            <a:spLocks noGrp="1"/>
          </p:cNvSpPr>
          <p:nvPr/>
        </p:nvSpPr>
        <p:spPr>
          <a:xfrm rot="0">
            <a:off x="165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12877601" name="Frame"/>
          <p:cNvSpPr>
            <a:spLocks noGrp="1"/>
          </p:cNvSpPr>
          <p:nvPr/>
        </p:nvSpPr>
        <p:spPr>
          <a:xfrm>
            <a:off x="279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93914910" name="Text">
    </p:cNvPr>
          <p:cNvSpPr>
            <a:spLocks noGrp="1"/>
          </p:cNvSpPr>
          <p:nvPr/>
        </p:nvSpPr>
        <p:spPr>
          <a:xfrm rot="0">
            <a:off x="292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89843834" name="Frame"/>
          <p:cNvSpPr>
            <a:spLocks noGrp="1"/>
          </p:cNvSpPr>
          <p:nvPr/>
        </p:nvSpPr>
        <p:spPr>
          <a:xfrm>
            <a:off x="4064000" y="3403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60646911" name="Text">
    </p:cNvPr>
          <p:cNvSpPr>
            <a:spLocks noGrp="1"/>
          </p:cNvSpPr>
          <p:nvPr/>
        </p:nvSpPr>
        <p:spPr>
          <a:xfrm rot="0">
            <a:off x="4191000" y="3403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42423316" name="Frame"/>
          <p:cNvSpPr>
            <a:spLocks noGrp="1"/>
          </p:cNvSpPr>
          <p:nvPr/>
        </p:nvSpPr>
        <p:spPr>
          <a:xfrm>
            <a:off x="60325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5653836" name="Text">
    </p:cNvPr>
          <p:cNvSpPr>
            <a:spLocks noGrp="1"/>
          </p:cNvSpPr>
          <p:nvPr/>
        </p:nvSpPr>
        <p:spPr>
          <a:xfrm rot="0">
            <a:off x="6032500" y="3403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612873761" name="Frame"/>
          <p:cNvSpPr>
            <a:spLocks noGrp="1"/>
          </p:cNvSpPr>
          <p:nvPr/>
        </p:nvSpPr>
        <p:spPr>
          <a:xfrm>
            <a:off x="25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26553658" name="Text">
    </p:cNvPr>
          <p:cNvSpPr>
            <a:spLocks noGrp="1"/>
          </p:cNvSpPr>
          <p:nvPr/>
        </p:nvSpPr>
        <p:spPr>
          <a:xfrm rot="0">
            <a:off x="381000" y="3733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36362218" name="Frame"/>
          <p:cNvSpPr>
            <a:spLocks noGrp="1"/>
          </p:cNvSpPr>
          <p:nvPr/>
        </p:nvSpPr>
        <p:spPr>
          <a:xfrm>
            <a:off x="152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47111575" name="Text">
    </p:cNvPr>
          <p:cNvSpPr>
            <a:spLocks noGrp="1"/>
          </p:cNvSpPr>
          <p:nvPr/>
        </p:nvSpPr>
        <p:spPr>
          <a:xfrm rot="0">
            <a:off x="165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31345665" name="Frame"/>
          <p:cNvSpPr>
            <a:spLocks noGrp="1"/>
          </p:cNvSpPr>
          <p:nvPr/>
        </p:nvSpPr>
        <p:spPr>
          <a:xfrm>
            <a:off x="279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7723824" name="Text">
    </p:cNvPr>
          <p:cNvSpPr>
            <a:spLocks noGrp="1"/>
          </p:cNvSpPr>
          <p:nvPr/>
        </p:nvSpPr>
        <p:spPr>
          <a:xfrm rot="0">
            <a:off x="292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49377126" name="Frame"/>
          <p:cNvSpPr>
            <a:spLocks noGrp="1"/>
          </p:cNvSpPr>
          <p:nvPr/>
        </p:nvSpPr>
        <p:spPr>
          <a:xfrm>
            <a:off x="4064000" y="3733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41691286" name="Text">
    </p:cNvPr>
          <p:cNvSpPr>
            <a:spLocks noGrp="1"/>
          </p:cNvSpPr>
          <p:nvPr/>
        </p:nvSpPr>
        <p:spPr>
          <a:xfrm rot="0">
            <a:off x="4191000" y="3733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32346752" name="Frame"/>
          <p:cNvSpPr>
            <a:spLocks noGrp="1"/>
          </p:cNvSpPr>
          <p:nvPr/>
        </p:nvSpPr>
        <p:spPr>
          <a:xfrm>
            <a:off x="60325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95583342" name="Text">
    </p:cNvPr>
          <p:cNvSpPr>
            <a:spLocks noGrp="1"/>
          </p:cNvSpPr>
          <p:nvPr/>
        </p:nvSpPr>
        <p:spPr>
          <a:xfrm rot="0">
            <a:off x="6032500" y="3733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967635335" name="Frame"/>
          <p:cNvSpPr>
            <a:spLocks noGrp="1"/>
          </p:cNvSpPr>
          <p:nvPr/>
        </p:nvSpPr>
        <p:spPr>
          <a:xfrm>
            <a:off x="25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1552378" name="Text">
    </p:cNvPr>
          <p:cNvSpPr>
            <a:spLocks noGrp="1"/>
          </p:cNvSpPr>
          <p:nvPr/>
        </p:nvSpPr>
        <p:spPr>
          <a:xfrm rot="0">
            <a:off x="381000" y="4064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31989731" name="Frame"/>
          <p:cNvSpPr>
            <a:spLocks noGrp="1"/>
          </p:cNvSpPr>
          <p:nvPr/>
        </p:nvSpPr>
        <p:spPr>
          <a:xfrm>
            <a:off x="152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46359041" name="Text">
    </p:cNvPr>
          <p:cNvSpPr>
            <a:spLocks noGrp="1"/>
          </p:cNvSpPr>
          <p:nvPr/>
        </p:nvSpPr>
        <p:spPr>
          <a:xfrm rot="0">
            <a:off x="165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21148063" name="Frame"/>
          <p:cNvSpPr>
            <a:spLocks noGrp="1"/>
          </p:cNvSpPr>
          <p:nvPr/>
        </p:nvSpPr>
        <p:spPr>
          <a:xfrm>
            <a:off x="279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32370633" name="Text">
    </p:cNvPr>
          <p:cNvSpPr>
            <a:spLocks noGrp="1"/>
          </p:cNvSpPr>
          <p:nvPr/>
        </p:nvSpPr>
        <p:spPr>
          <a:xfrm rot="0">
            <a:off x="292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62669118" name="Frame"/>
          <p:cNvSpPr>
            <a:spLocks noGrp="1"/>
          </p:cNvSpPr>
          <p:nvPr/>
        </p:nvSpPr>
        <p:spPr>
          <a:xfrm>
            <a:off x="4064000" y="4064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24420411" name="Text">
    </p:cNvPr>
          <p:cNvSpPr>
            <a:spLocks noGrp="1"/>
          </p:cNvSpPr>
          <p:nvPr/>
        </p:nvSpPr>
        <p:spPr>
          <a:xfrm rot="0">
            <a:off x="4191000" y="4064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56642247" name="Frame"/>
          <p:cNvSpPr>
            <a:spLocks noGrp="1"/>
          </p:cNvSpPr>
          <p:nvPr/>
        </p:nvSpPr>
        <p:spPr>
          <a:xfrm>
            <a:off x="60325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62556809" name="Text">
    </p:cNvPr>
          <p:cNvSpPr>
            <a:spLocks noGrp="1"/>
          </p:cNvSpPr>
          <p:nvPr/>
        </p:nvSpPr>
        <p:spPr>
          <a:xfrm rot="0">
            <a:off x="6032500" y="4064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91463702" name="Frame"/>
          <p:cNvSpPr>
            <a:spLocks noGrp="1"/>
          </p:cNvSpPr>
          <p:nvPr/>
        </p:nvSpPr>
        <p:spPr>
          <a:xfrm>
            <a:off x="25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68067090" name="Text">
    </p:cNvPr>
          <p:cNvSpPr>
            <a:spLocks noGrp="1"/>
          </p:cNvSpPr>
          <p:nvPr/>
        </p:nvSpPr>
        <p:spPr>
          <a:xfrm rot="0">
            <a:off x="381000" y="4394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25789217" name="Frame"/>
          <p:cNvSpPr>
            <a:spLocks noGrp="1"/>
          </p:cNvSpPr>
          <p:nvPr/>
        </p:nvSpPr>
        <p:spPr>
          <a:xfrm>
            <a:off x="152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85888709" name="Text">
    </p:cNvPr>
          <p:cNvSpPr>
            <a:spLocks noGrp="1"/>
          </p:cNvSpPr>
          <p:nvPr/>
        </p:nvSpPr>
        <p:spPr>
          <a:xfrm rot="0">
            <a:off x="165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102001207" name="Frame"/>
          <p:cNvSpPr>
            <a:spLocks noGrp="1"/>
          </p:cNvSpPr>
          <p:nvPr/>
        </p:nvSpPr>
        <p:spPr>
          <a:xfrm>
            <a:off x="279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57398032" name="Text">
    </p:cNvPr>
          <p:cNvSpPr>
            <a:spLocks noGrp="1"/>
          </p:cNvSpPr>
          <p:nvPr/>
        </p:nvSpPr>
        <p:spPr>
          <a:xfrm rot="0">
            <a:off x="292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89058590" name="Frame"/>
          <p:cNvSpPr>
            <a:spLocks noGrp="1"/>
          </p:cNvSpPr>
          <p:nvPr/>
        </p:nvSpPr>
        <p:spPr>
          <a:xfrm>
            <a:off x="4064000" y="4394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94766024" name="Text">
    </p:cNvPr>
          <p:cNvSpPr>
            <a:spLocks noGrp="1"/>
          </p:cNvSpPr>
          <p:nvPr/>
        </p:nvSpPr>
        <p:spPr>
          <a:xfrm rot="0">
            <a:off x="4191000" y="4394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67903124" name="Frame"/>
          <p:cNvSpPr>
            <a:spLocks noGrp="1"/>
          </p:cNvSpPr>
          <p:nvPr/>
        </p:nvSpPr>
        <p:spPr>
          <a:xfrm>
            <a:off x="60325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60892414" name="Text">
    </p:cNvPr>
          <p:cNvSpPr>
            <a:spLocks noGrp="1"/>
          </p:cNvSpPr>
          <p:nvPr/>
        </p:nvSpPr>
        <p:spPr>
          <a:xfrm rot="0">
            <a:off x="6032500" y="4394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22896936" name="Frame"/>
          <p:cNvSpPr>
            <a:spLocks noGrp="1"/>
          </p:cNvSpPr>
          <p:nvPr/>
        </p:nvSpPr>
        <p:spPr>
          <a:xfrm>
            <a:off x="25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91054778" name="Text">
    </p:cNvPr>
          <p:cNvSpPr>
            <a:spLocks noGrp="1"/>
          </p:cNvSpPr>
          <p:nvPr/>
        </p:nvSpPr>
        <p:spPr>
          <a:xfrm rot="0">
            <a:off x="381000" y="4724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388551431" name="Frame"/>
          <p:cNvSpPr>
            <a:spLocks noGrp="1"/>
          </p:cNvSpPr>
          <p:nvPr/>
        </p:nvSpPr>
        <p:spPr>
          <a:xfrm>
            <a:off x="152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23717056" name="Text">
    </p:cNvPr>
          <p:cNvSpPr>
            <a:spLocks noGrp="1"/>
          </p:cNvSpPr>
          <p:nvPr/>
        </p:nvSpPr>
        <p:spPr>
          <a:xfrm rot="0">
            <a:off x="165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57707545" name="Frame"/>
          <p:cNvSpPr>
            <a:spLocks noGrp="1"/>
          </p:cNvSpPr>
          <p:nvPr/>
        </p:nvSpPr>
        <p:spPr>
          <a:xfrm>
            <a:off x="279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39573686" name="Text">
    </p:cNvPr>
          <p:cNvSpPr>
            <a:spLocks noGrp="1"/>
          </p:cNvSpPr>
          <p:nvPr/>
        </p:nvSpPr>
        <p:spPr>
          <a:xfrm rot="0">
            <a:off x="292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19510703" name="Frame"/>
          <p:cNvSpPr>
            <a:spLocks noGrp="1"/>
          </p:cNvSpPr>
          <p:nvPr/>
        </p:nvSpPr>
        <p:spPr>
          <a:xfrm>
            <a:off x="4064000" y="4724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4805916" name="Text">
    </p:cNvPr>
          <p:cNvSpPr>
            <a:spLocks noGrp="1"/>
          </p:cNvSpPr>
          <p:nvPr/>
        </p:nvSpPr>
        <p:spPr>
          <a:xfrm rot="0">
            <a:off x="4191000" y="4724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22711892" name="Frame"/>
          <p:cNvSpPr>
            <a:spLocks noGrp="1"/>
          </p:cNvSpPr>
          <p:nvPr/>
        </p:nvSpPr>
        <p:spPr>
          <a:xfrm>
            <a:off x="60325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5112831" name="Text">
    </p:cNvPr>
          <p:cNvSpPr>
            <a:spLocks noGrp="1"/>
          </p:cNvSpPr>
          <p:nvPr/>
        </p:nvSpPr>
        <p:spPr>
          <a:xfrm rot="0">
            <a:off x="6032500" y="4724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43322349" name="Frame"/>
          <p:cNvSpPr>
            <a:spLocks noGrp="1"/>
          </p:cNvSpPr>
          <p:nvPr/>
        </p:nvSpPr>
        <p:spPr>
          <a:xfrm>
            <a:off x="25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81420492" name="Text">
    </p:cNvPr>
          <p:cNvSpPr>
            <a:spLocks noGrp="1"/>
          </p:cNvSpPr>
          <p:nvPr/>
        </p:nvSpPr>
        <p:spPr>
          <a:xfrm rot="0">
            <a:off x="381000" y="5054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45962703" name="Frame"/>
          <p:cNvSpPr>
            <a:spLocks noGrp="1"/>
          </p:cNvSpPr>
          <p:nvPr/>
        </p:nvSpPr>
        <p:spPr>
          <a:xfrm>
            <a:off x="152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5175732" name="Text">
    </p:cNvPr>
          <p:cNvSpPr>
            <a:spLocks noGrp="1"/>
          </p:cNvSpPr>
          <p:nvPr/>
        </p:nvSpPr>
        <p:spPr>
          <a:xfrm rot="0">
            <a:off x="165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53991340" name="Frame"/>
          <p:cNvSpPr>
            <a:spLocks noGrp="1"/>
          </p:cNvSpPr>
          <p:nvPr/>
        </p:nvSpPr>
        <p:spPr>
          <a:xfrm>
            <a:off x="279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30944166" name="Text">
    </p:cNvPr>
          <p:cNvSpPr>
            <a:spLocks noGrp="1"/>
          </p:cNvSpPr>
          <p:nvPr/>
        </p:nvSpPr>
        <p:spPr>
          <a:xfrm rot="0">
            <a:off x="292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26265195" name="Frame"/>
          <p:cNvSpPr>
            <a:spLocks noGrp="1"/>
          </p:cNvSpPr>
          <p:nvPr/>
        </p:nvSpPr>
        <p:spPr>
          <a:xfrm>
            <a:off x="4064000" y="5054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91367901" name="Text">
    </p:cNvPr>
          <p:cNvSpPr>
            <a:spLocks noGrp="1"/>
          </p:cNvSpPr>
          <p:nvPr/>
        </p:nvSpPr>
        <p:spPr>
          <a:xfrm rot="0">
            <a:off x="4191000" y="5054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44100739" name="Frame"/>
          <p:cNvSpPr>
            <a:spLocks noGrp="1"/>
          </p:cNvSpPr>
          <p:nvPr/>
        </p:nvSpPr>
        <p:spPr>
          <a:xfrm>
            <a:off x="60325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44248821" name="Text">
    </p:cNvPr>
          <p:cNvSpPr>
            <a:spLocks noGrp="1"/>
          </p:cNvSpPr>
          <p:nvPr/>
        </p:nvSpPr>
        <p:spPr>
          <a:xfrm rot="0">
            <a:off x="6032500" y="5054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54276325" name="Frame"/>
          <p:cNvSpPr>
            <a:spLocks noGrp="1"/>
          </p:cNvSpPr>
          <p:nvPr/>
        </p:nvSpPr>
        <p:spPr>
          <a:xfrm>
            <a:off x="25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35880752" name="Text">
    </p:cNvPr>
          <p:cNvSpPr>
            <a:spLocks noGrp="1"/>
          </p:cNvSpPr>
          <p:nvPr/>
        </p:nvSpPr>
        <p:spPr>
          <a:xfrm rot="0">
            <a:off x="381000" y="5384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59126422" name="Frame"/>
          <p:cNvSpPr>
            <a:spLocks noGrp="1"/>
          </p:cNvSpPr>
          <p:nvPr/>
        </p:nvSpPr>
        <p:spPr>
          <a:xfrm>
            <a:off x="152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994391" name="Text">
    </p:cNvPr>
          <p:cNvSpPr>
            <a:spLocks noGrp="1"/>
          </p:cNvSpPr>
          <p:nvPr/>
        </p:nvSpPr>
        <p:spPr>
          <a:xfrm rot="0">
            <a:off x="165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75420512" name="Frame"/>
          <p:cNvSpPr>
            <a:spLocks noGrp="1"/>
          </p:cNvSpPr>
          <p:nvPr/>
        </p:nvSpPr>
        <p:spPr>
          <a:xfrm>
            <a:off x="279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5220696" name="Text">
    </p:cNvPr>
          <p:cNvSpPr>
            <a:spLocks noGrp="1"/>
          </p:cNvSpPr>
          <p:nvPr/>
        </p:nvSpPr>
        <p:spPr>
          <a:xfrm rot="0">
            <a:off x="292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50165504" name="Frame"/>
          <p:cNvSpPr>
            <a:spLocks noGrp="1"/>
          </p:cNvSpPr>
          <p:nvPr/>
        </p:nvSpPr>
        <p:spPr>
          <a:xfrm>
            <a:off x="4064000" y="5384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33890884" name="Text">
    </p:cNvPr>
          <p:cNvSpPr>
            <a:spLocks noGrp="1"/>
          </p:cNvSpPr>
          <p:nvPr/>
        </p:nvSpPr>
        <p:spPr>
          <a:xfrm rot="0">
            <a:off x="4191000" y="5384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18817180" name="Frame"/>
          <p:cNvSpPr>
            <a:spLocks noGrp="1"/>
          </p:cNvSpPr>
          <p:nvPr/>
        </p:nvSpPr>
        <p:spPr>
          <a:xfrm>
            <a:off x="60325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93731216" name="Text">
    </p:cNvPr>
          <p:cNvSpPr>
            <a:spLocks noGrp="1"/>
          </p:cNvSpPr>
          <p:nvPr/>
        </p:nvSpPr>
        <p:spPr>
          <a:xfrm rot="0">
            <a:off x="6032500" y="5384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05331126" name="Frame"/>
          <p:cNvSpPr>
            <a:spLocks noGrp="1"/>
          </p:cNvSpPr>
          <p:nvPr/>
        </p:nvSpPr>
        <p:spPr>
          <a:xfrm>
            <a:off x="25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48285165" name="Text">
    </p:cNvPr>
          <p:cNvSpPr>
            <a:spLocks noGrp="1"/>
          </p:cNvSpPr>
          <p:nvPr/>
        </p:nvSpPr>
        <p:spPr>
          <a:xfrm rot="0">
            <a:off x="381000" y="5715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40016676" name="Frame"/>
          <p:cNvSpPr>
            <a:spLocks noGrp="1"/>
          </p:cNvSpPr>
          <p:nvPr/>
        </p:nvSpPr>
        <p:spPr>
          <a:xfrm>
            <a:off x="152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32214059" name="Text">
    </p:cNvPr>
          <p:cNvSpPr>
            <a:spLocks noGrp="1"/>
          </p:cNvSpPr>
          <p:nvPr/>
        </p:nvSpPr>
        <p:spPr>
          <a:xfrm rot="0">
            <a:off x="165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95523773" name="Frame"/>
          <p:cNvSpPr>
            <a:spLocks noGrp="1"/>
          </p:cNvSpPr>
          <p:nvPr/>
        </p:nvSpPr>
        <p:spPr>
          <a:xfrm>
            <a:off x="279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02402952" name="Text">
    </p:cNvPr>
          <p:cNvSpPr>
            <a:spLocks noGrp="1"/>
          </p:cNvSpPr>
          <p:nvPr/>
        </p:nvSpPr>
        <p:spPr>
          <a:xfrm rot="0">
            <a:off x="292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07695710" name="Frame"/>
          <p:cNvSpPr>
            <a:spLocks noGrp="1"/>
          </p:cNvSpPr>
          <p:nvPr/>
        </p:nvSpPr>
        <p:spPr>
          <a:xfrm>
            <a:off x="4064000" y="5715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29465441" name="Text">
    </p:cNvPr>
          <p:cNvSpPr>
            <a:spLocks noGrp="1"/>
          </p:cNvSpPr>
          <p:nvPr/>
        </p:nvSpPr>
        <p:spPr>
          <a:xfrm rot="0">
            <a:off x="4191000" y="5715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91032605" name="Frame"/>
          <p:cNvSpPr>
            <a:spLocks noGrp="1"/>
          </p:cNvSpPr>
          <p:nvPr/>
        </p:nvSpPr>
        <p:spPr>
          <a:xfrm>
            <a:off x="60325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50456251" name="Text">
    </p:cNvPr>
          <p:cNvSpPr>
            <a:spLocks noGrp="1"/>
          </p:cNvSpPr>
          <p:nvPr/>
        </p:nvSpPr>
        <p:spPr>
          <a:xfrm rot="0">
            <a:off x="6032500" y="5715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27192676" name="Frame"/>
          <p:cNvSpPr>
            <a:spLocks noGrp="1"/>
          </p:cNvSpPr>
          <p:nvPr/>
        </p:nvSpPr>
        <p:spPr>
          <a:xfrm>
            <a:off x="25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79027895" name="Text">
    </p:cNvPr>
          <p:cNvSpPr>
            <a:spLocks noGrp="1"/>
          </p:cNvSpPr>
          <p:nvPr/>
        </p:nvSpPr>
        <p:spPr>
          <a:xfrm rot="0">
            <a:off x="381000" y="6045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6684093" name="Frame"/>
          <p:cNvSpPr>
            <a:spLocks noGrp="1"/>
          </p:cNvSpPr>
          <p:nvPr/>
        </p:nvSpPr>
        <p:spPr>
          <a:xfrm>
            <a:off x="152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98058733" name="Text">
    </p:cNvPr>
          <p:cNvSpPr>
            <a:spLocks noGrp="1"/>
          </p:cNvSpPr>
          <p:nvPr/>
        </p:nvSpPr>
        <p:spPr>
          <a:xfrm rot="0">
            <a:off x="165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78005042" name="Frame"/>
          <p:cNvSpPr>
            <a:spLocks noGrp="1"/>
          </p:cNvSpPr>
          <p:nvPr/>
        </p:nvSpPr>
        <p:spPr>
          <a:xfrm>
            <a:off x="279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87573968" name="Text">
    </p:cNvPr>
          <p:cNvSpPr>
            <a:spLocks noGrp="1"/>
          </p:cNvSpPr>
          <p:nvPr/>
        </p:nvSpPr>
        <p:spPr>
          <a:xfrm rot="0">
            <a:off x="292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471180970" name="Frame"/>
          <p:cNvSpPr>
            <a:spLocks noGrp="1"/>
          </p:cNvSpPr>
          <p:nvPr/>
        </p:nvSpPr>
        <p:spPr>
          <a:xfrm>
            <a:off x="4064000" y="6045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10350270" name="Text">
    </p:cNvPr>
          <p:cNvSpPr>
            <a:spLocks noGrp="1"/>
          </p:cNvSpPr>
          <p:nvPr/>
        </p:nvSpPr>
        <p:spPr>
          <a:xfrm rot="0">
            <a:off x="4191000" y="6045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40299572" name="Frame"/>
          <p:cNvSpPr>
            <a:spLocks noGrp="1"/>
          </p:cNvSpPr>
          <p:nvPr/>
        </p:nvSpPr>
        <p:spPr>
          <a:xfrm>
            <a:off x="60325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72337398" name="Text">
    </p:cNvPr>
          <p:cNvSpPr>
            <a:spLocks noGrp="1"/>
          </p:cNvSpPr>
          <p:nvPr/>
        </p:nvSpPr>
        <p:spPr>
          <a:xfrm rot="0">
            <a:off x="6032500" y="6045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77603673" name="Frame"/>
          <p:cNvSpPr>
            <a:spLocks noGrp="1"/>
          </p:cNvSpPr>
          <p:nvPr/>
        </p:nvSpPr>
        <p:spPr>
          <a:xfrm>
            <a:off x="25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60173749" name="Text">
    </p:cNvPr>
          <p:cNvSpPr>
            <a:spLocks noGrp="1"/>
          </p:cNvSpPr>
          <p:nvPr/>
        </p:nvSpPr>
        <p:spPr>
          <a:xfrm rot="0">
            <a:off x="381000" y="6375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72369088" name="Frame"/>
          <p:cNvSpPr>
            <a:spLocks noGrp="1"/>
          </p:cNvSpPr>
          <p:nvPr/>
        </p:nvSpPr>
        <p:spPr>
          <a:xfrm>
            <a:off x="152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26230494" name="Text">
    </p:cNvPr>
          <p:cNvSpPr>
            <a:spLocks noGrp="1"/>
          </p:cNvSpPr>
          <p:nvPr/>
        </p:nvSpPr>
        <p:spPr>
          <a:xfrm rot="0">
            <a:off x="165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01601202" name="Frame"/>
          <p:cNvSpPr>
            <a:spLocks noGrp="1"/>
          </p:cNvSpPr>
          <p:nvPr/>
        </p:nvSpPr>
        <p:spPr>
          <a:xfrm>
            <a:off x="279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02392974" name="Text">
    </p:cNvPr>
          <p:cNvSpPr>
            <a:spLocks noGrp="1"/>
          </p:cNvSpPr>
          <p:nvPr/>
        </p:nvSpPr>
        <p:spPr>
          <a:xfrm rot="0">
            <a:off x="292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81853983" name="Frame"/>
          <p:cNvSpPr>
            <a:spLocks noGrp="1"/>
          </p:cNvSpPr>
          <p:nvPr/>
        </p:nvSpPr>
        <p:spPr>
          <a:xfrm>
            <a:off x="4064000" y="6375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60990653" name="Text">
    </p:cNvPr>
          <p:cNvSpPr>
            <a:spLocks noGrp="1"/>
          </p:cNvSpPr>
          <p:nvPr/>
        </p:nvSpPr>
        <p:spPr>
          <a:xfrm rot="0">
            <a:off x="4191000" y="6375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15264672" name="Frame"/>
          <p:cNvSpPr>
            <a:spLocks noGrp="1"/>
          </p:cNvSpPr>
          <p:nvPr/>
        </p:nvSpPr>
        <p:spPr>
          <a:xfrm>
            <a:off x="60325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13131516" name="Text">
    </p:cNvPr>
          <p:cNvSpPr>
            <a:spLocks noGrp="1"/>
          </p:cNvSpPr>
          <p:nvPr/>
        </p:nvSpPr>
        <p:spPr>
          <a:xfrm rot="0">
            <a:off x="6032500" y="6375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22714112" name="Frame"/>
          <p:cNvSpPr>
            <a:spLocks noGrp="1"/>
          </p:cNvSpPr>
          <p:nvPr/>
        </p:nvSpPr>
        <p:spPr>
          <a:xfrm>
            <a:off x="25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68190405" name="Text">
    </p:cNvPr>
          <p:cNvSpPr>
            <a:spLocks noGrp="1"/>
          </p:cNvSpPr>
          <p:nvPr/>
        </p:nvSpPr>
        <p:spPr>
          <a:xfrm rot="0">
            <a:off x="381000" y="6705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80668724" name="Frame"/>
          <p:cNvSpPr>
            <a:spLocks noGrp="1"/>
          </p:cNvSpPr>
          <p:nvPr/>
        </p:nvSpPr>
        <p:spPr>
          <a:xfrm>
            <a:off x="152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31556319" name="Text">
    </p:cNvPr>
          <p:cNvSpPr>
            <a:spLocks noGrp="1"/>
          </p:cNvSpPr>
          <p:nvPr/>
        </p:nvSpPr>
        <p:spPr>
          <a:xfrm rot="0">
            <a:off x="165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55229011" name="Frame"/>
          <p:cNvSpPr>
            <a:spLocks noGrp="1"/>
          </p:cNvSpPr>
          <p:nvPr/>
        </p:nvSpPr>
        <p:spPr>
          <a:xfrm>
            <a:off x="279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2146846" name="Text">
    </p:cNvPr>
          <p:cNvSpPr>
            <a:spLocks noGrp="1"/>
          </p:cNvSpPr>
          <p:nvPr/>
        </p:nvSpPr>
        <p:spPr>
          <a:xfrm rot="0">
            <a:off x="292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53033411" name="Frame"/>
          <p:cNvSpPr>
            <a:spLocks noGrp="1"/>
          </p:cNvSpPr>
          <p:nvPr/>
        </p:nvSpPr>
        <p:spPr>
          <a:xfrm>
            <a:off x="4064000" y="6705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54161863" name="Text">
    </p:cNvPr>
          <p:cNvSpPr>
            <a:spLocks noGrp="1"/>
          </p:cNvSpPr>
          <p:nvPr/>
        </p:nvSpPr>
        <p:spPr>
          <a:xfrm rot="0">
            <a:off x="4191000" y="6705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61257215" name="Frame"/>
          <p:cNvSpPr>
            <a:spLocks noGrp="1"/>
          </p:cNvSpPr>
          <p:nvPr/>
        </p:nvSpPr>
        <p:spPr>
          <a:xfrm>
            <a:off x="60325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55226641" name="Text">
    </p:cNvPr>
          <p:cNvSpPr>
            <a:spLocks noGrp="1"/>
          </p:cNvSpPr>
          <p:nvPr/>
        </p:nvSpPr>
        <p:spPr>
          <a:xfrm rot="0">
            <a:off x="6032500" y="6705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58937009" name="Frame"/>
          <p:cNvSpPr>
            <a:spLocks noGrp="1"/>
          </p:cNvSpPr>
          <p:nvPr/>
        </p:nvSpPr>
        <p:spPr>
          <a:xfrm>
            <a:off x="25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20853072" name="Text">
    </p:cNvPr>
          <p:cNvSpPr>
            <a:spLocks noGrp="1"/>
          </p:cNvSpPr>
          <p:nvPr/>
        </p:nvSpPr>
        <p:spPr>
          <a:xfrm rot="0">
            <a:off x="381000" y="7035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43660571" name="Frame"/>
          <p:cNvSpPr>
            <a:spLocks noGrp="1"/>
          </p:cNvSpPr>
          <p:nvPr/>
        </p:nvSpPr>
        <p:spPr>
          <a:xfrm>
            <a:off x="152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86891676" name="Text">
    </p:cNvPr>
          <p:cNvSpPr>
            <a:spLocks noGrp="1"/>
          </p:cNvSpPr>
          <p:nvPr/>
        </p:nvSpPr>
        <p:spPr>
          <a:xfrm rot="0">
            <a:off x="165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71901619" name="Frame"/>
          <p:cNvSpPr>
            <a:spLocks noGrp="1"/>
          </p:cNvSpPr>
          <p:nvPr/>
        </p:nvSpPr>
        <p:spPr>
          <a:xfrm>
            <a:off x="279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81031803" name="Text">
    </p:cNvPr>
          <p:cNvSpPr>
            <a:spLocks noGrp="1"/>
          </p:cNvSpPr>
          <p:nvPr/>
        </p:nvSpPr>
        <p:spPr>
          <a:xfrm rot="0">
            <a:off x="292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65470187" name="Frame"/>
          <p:cNvSpPr>
            <a:spLocks noGrp="1"/>
          </p:cNvSpPr>
          <p:nvPr/>
        </p:nvSpPr>
        <p:spPr>
          <a:xfrm>
            <a:off x="4064000" y="7035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87108575" name="Text">
    </p:cNvPr>
          <p:cNvSpPr>
            <a:spLocks noGrp="1"/>
          </p:cNvSpPr>
          <p:nvPr/>
        </p:nvSpPr>
        <p:spPr>
          <a:xfrm rot="0">
            <a:off x="4191000" y="7035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9864640" name="Frame"/>
          <p:cNvSpPr>
            <a:spLocks noGrp="1"/>
          </p:cNvSpPr>
          <p:nvPr/>
        </p:nvSpPr>
        <p:spPr>
          <a:xfrm>
            <a:off x="60325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77407608" name="Text">
    </p:cNvPr>
          <p:cNvSpPr>
            <a:spLocks noGrp="1"/>
          </p:cNvSpPr>
          <p:nvPr/>
        </p:nvSpPr>
        <p:spPr>
          <a:xfrm rot="0">
            <a:off x="6032500" y="7035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91732945" name="Frame"/>
          <p:cNvSpPr>
            <a:spLocks noGrp="1"/>
          </p:cNvSpPr>
          <p:nvPr/>
        </p:nvSpPr>
        <p:spPr>
          <a:xfrm>
            <a:off x="25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87735431" name="Text">
    </p:cNvPr>
          <p:cNvSpPr>
            <a:spLocks noGrp="1"/>
          </p:cNvSpPr>
          <p:nvPr/>
        </p:nvSpPr>
        <p:spPr>
          <a:xfrm rot="0">
            <a:off x="381000" y="7366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94395818" name="Frame"/>
          <p:cNvSpPr>
            <a:spLocks noGrp="1"/>
          </p:cNvSpPr>
          <p:nvPr/>
        </p:nvSpPr>
        <p:spPr>
          <a:xfrm>
            <a:off x="152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28963439" name="Text">
    </p:cNvPr>
          <p:cNvSpPr>
            <a:spLocks noGrp="1"/>
          </p:cNvSpPr>
          <p:nvPr/>
        </p:nvSpPr>
        <p:spPr>
          <a:xfrm rot="0">
            <a:off x="165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1445348" name="Frame"/>
          <p:cNvSpPr>
            <a:spLocks noGrp="1"/>
          </p:cNvSpPr>
          <p:nvPr/>
        </p:nvSpPr>
        <p:spPr>
          <a:xfrm>
            <a:off x="279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28756246" name="Text">
    </p:cNvPr>
          <p:cNvSpPr>
            <a:spLocks noGrp="1"/>
          </p:cNvSpPr>
          <p:nvPr/>
        </p:nvSpPr>
        <p:spPr>
          <a:xfrm rot="0">
            <a:off x="292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25668766" name="Frame"/>
          <p:cNvSpPr>
            <a:spLocks noGrp="1"/>
          </p:cNvSpPr>
          <p:nvPr/>
        </p:nvSpPr>
        <p:spPr>
          <a:xfrm>
            <a:off x="4064000" y="7366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1611232" name="Text">
    </p:cNvPr>
          <p:cNvSpPr>
            <a:spLocks noGrp="1"/>
          </p:cNvSpPr>
          <p:nvPr/>
        </p:nvSpPr>
        <p:spPr>
          <a:xfrm rot="0">
            <a:off x="4191000" y="7366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4963352" name="Frame"/>
          <p:cNvSpPr>
            <a:spLocks noGrp="1"/>
          </p:cNvSpPr>
          <p:nvPr/>
        </p:nvSpPr>
        <p:spPr>
          <a:xfrm>
            <a:off x="60325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46706639" name="Text">
    </p:cNvPr>
          <p:cNvSpPr>
            <a:spLocks noGrp="1"/>
          </p:cNvSpPr>
          <p:nvPr/>
        </p:nvSpPr>
        <p:spPr>
          <a:xfrm rot="0">
            <a:off x="6032500" y="7366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15874556" name="Frame"/>
          <p:cNvSpPr>
            <a:spLocks noGrp="1"/>
          </p:cNvSpPr>
          <p:nvPr/>
        </p:nvSpPr>
        <p:spPr>
          <a:xfrm>
            <a:off x="25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42514050" name="Text">
    </p:cNvPr>
          <p:cNvSpPr>
            <a:spLocks noGrp="1"/>
          </p:cNvSpPr>
          <p:nvPr/>
        </p:nvSpPr>
        <p:spPr>
          <a:xfrm rot="0">
            <a:off x="381000" y="7696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33321211" name="Frame"/>
          <p:cNvSpPr>
            <a:spLocks noGrp="1"/>
          </p:cNvSpPr>
          <p:nvPr/>
        </p:nvSpPr>
        <p:spPr>
          <a:xfrm>
            <a:off x="152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37678248" name="Text">
    </p:cNvPr>
          <p:cNvSpPr>
            <a:spLocks noGrp="1"/>
          </p:cNvSpPr>
          <p:nvPr/>
        </p:nvSpPr>
        <p:spPr>
          <a:xfrm rot="0">
            <a:off x="165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6594432" name="Frame"/>
          <p:cNvSpPr>
            <a:spLocks noGrp="1"/>
          </p:cNvSpPr>
          <p:nvPr/>
        </p:nvSpPr>
        <p:spPr>
          <a:xfrm>
            <a:off x="279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6185192" name="Text">
    </p:cNvPr>
          <p:cNvSpPr>
            <a:spLocks noGrp="1"/>
          </p:cNvSpPr>
          <p:nvPr/>
        </p:nvSpPr>
        <p:spPr>
          <a:xfrm rot="0">
            <a:off x="292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65660178" name="Frame"/>
          <p:cNvSpPr>
            <a:spLocks noGrp="1"/>
          </p:cNvSpPr>
          <p:nvPr/>
        </p:nvSpPr>
        <p:spPr>
          <a:xfrm>
            <a:off x="4064000" y="7696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6921246" name="Text">
    </p:cNvPr>
          <p:cNvSpPr>
            <a:spLocks noGrp="1"/>
          </p:cNvSpPr>
          <p:nvPr/>
        </p:nvSpPr>
        <p:spPr>
          <a:xfrm rot="0">
            <a:off x="4191000" y="7696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5784446" name="Frame"/>
          <p:cNvSpPr>
            <a:spLocks noGrp="1"/>
          </p:cNvSpPr>
          <p:nvPr/>
        </p:nvSpPr>
        <p:spPr>
          <a:xfrm>
            <a:off x="60325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5904428" name="Text">
    </p:cNvPr>
          <p:cNvSpPr>
            <a:spLocks noGrp="1"/>
          </p:cNvSpPr>
          <p:nvPr/>
        </p:nvSpPr>
        <p:spPr>
          <a:xfrm rot="0">
            <a:off x="6032500" y="7696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07996568" name="Frame"/>
          <p:cNvSpPr>
            <a:spLocks noGrp="1"/>
          </p:cNvSpPr>
          <p:nvPr/>
        </p:nvSpPr>
        <p:spPr>
          <a:xfrm>
            <a:off x="25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78231139" name="Text">
    </p:cNvPr>
          <p:cNvSpPr>
            <a:spLocks noGrp="1"/>
          </p:cNvSpPr>
          <p:nvPr/>
        </p:nvSpPr>
        <p:spPr>
          <a:xfrm rot="0">
            <a:off x="381000" y="8026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36787778" name="Frame"/>
          <p:cNvSpPr>
            <a:spLocks noGrp="1"/>
          </p:cNvSpPr>
          <p:nvPr/>
        </p:nvSpPr>
        <p:spPr>
          <a:xfrm>
            <a:off x="152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55243328" name="Text">
    </p:cNvPr>
          <p:cNvSpPr>
            <a:spLocks noGrp="1"/>
          </p:cNvSpPr>
          <p:nvPr/>
        </p:nvSpPr>
        <p:spPr>
          <a:xfrm rot="0">
            <a:off x="165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28940073" name="Frame"/>
          <p:cNvSpPr>
            <a:spLocks noGrp="1"/>
          </p:cNvSpPr>
          <p:nvPr/>
        </p:nvSpPr>
        <p:spPr>
          <a:xfrm>
            <a:off x="279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56825247" name="Text">
    </p:cNvPr>
          <p:cNvSpPr>
            <a:spLocks noGrp="1"/>
          </p:cNvSpPr>
          <p:nvPr/>
        </p:nvSpPr>
        <p:spPr>
          <a:xfrm rot="0">
            <a:off x="292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36432020" name="Frame"/>
          <p:cNvSpPr>
            <a:spLocks noGrp="1"/>
          </p:cNvSpPr>
          <p:nvPr/>
        </p:nvSpPr>
        <p:spPr>
          <a:xfrm>
            <a:off x="4064000" y="8026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48679886" name="Text">
    </p:cNvPr>
          <p:cNvSpPr>
            <a:spLocks noGrp="1"/>
          </p:cNvSpPr>
          <p:nvPr/>
        </p:nvSpPr>
        <p:spPr>
          <a:xfrm rot="0">
            <a:off x="4191000" y="8026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42700305" name="Frame"/>
          <p:cNvSpPr>
            <a:spLocks noGrp="1"/>
          </p:cNvSpPr>
          <p:nvPr/>
        </p:nvSpPr>
        <p:spPr>
          <a:xfrm>
            <a:off x="60325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6581783" name="Text">
    </p:cNvPr>
          <p:cNvSpPr>
            <a:spLocks noGrp="1"/>
          </p:cNvSpPr>
          <p:nvPr/>
        </p:nvSpPr>
        <p:spPr>
          <a:xfrm rot="0">
            <a:off x="6032500" y="8026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65627111" name="Frame"/>
          <p:cNvSpPr>
            <a:spLocks noGrp="1"/>
          </p:cNvSpPr>
          <p:nvPr/>
        </p:nvSpPr>
        <p:spPr>
          <a:xfrm>
            <a:off x="25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55570516" name="Text">
    </p:cNvPr>
          <p:cNvSpPr>
            <a:spLocks noGrp="1"/>
          </p:cNvSpPr>
          <p:nvPr/>
        </p:nvSpPr>
        <p:spPr>
          <a:xfrm rot="0">
            <a:off x="381000" y="8356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28313348" name="Frame"/>
          <p:cNvSpPr>
            <a:spLocks noGrp="1"/>
          </p:cNvSpPr>
          <p:nvPr/>
        </p:nvSpPr>
        <p:spPr>
          <a:xfrm>
            <a:off x="152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79034440" name="Text">
    </p:cNvPr>
          <p:cNvSpPr>
            <a:spLocks noGrp="1"/>
          </p:cNvSpPr>
          <p:nvPr/>
        </p:nvSpPr>
        <p:spPr>
          <a:xfrm rot="0">
            <a:off x="165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91250481" name="Frame"/>
          <p:cNvSpPr>
            <a:spLocks noGrp="1"/>
          </p:cNvSpPr>
          <p:nvPr/>
        </p:nvSpPr>
        <p:spPr>
          <a:xfrm>
            <a:off x="279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4079293" name="Text">
    </p:cNvPr>
          <p:cNvSpPr>
            <a:spLocks noGrp="1"/>
          </p:cNvSpPr>
          <p:nvPr/>
        </p:nvSpPr>
        <p:spPr>
          <a:xfrm rot="0">
            <a:off x="292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1710314" name="Frame"/>
          <p:cNvSpPr>
            <a:spLocks noGrp="1"/>
          </p:cNvSpPr>
          <p:nvPr/>
        </p:nvSpPr>
        <p:spPr>
          <a:xfrm>
            <a:off x="4064000" y="8356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3290120" name="Text">
    </p:cNvPr>
          <p:cNvSpPr>
            <a:spLocks noGrp="1"/>
          </p:cNvSpPr>
          <p:nvPr/>
        </p:nvSpPr>
        <p:spPr>
          <a:xfrm rot="0">
            <a:off x="4191000" y="8356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31556370" name="Frame"/>
          <p:cNvSpPr>
            <a:spLocks noGrp="1"/>
          </p:cNvSpPr>
          <p:nvPr/>
        </p:nvSpPr>
        <p:spPr>
          <a:xfrm>
            <a:off x="60325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55505599" name="Text">
    </p:cNvPr>
          <p:cNvSpPr>
            <a:spLocks noGrp="1"/>
          </p:cNvSpPr>
          <p:nvPr/>
        </p:nvSpPr>
        <p:spPr>
          <a:xfrm rot="0">
            <a:off x="6032500" y="8356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64746372" name="Frame"/>
          <p:cNvSpPr>
            <a:spLocks noGrp="1"/>
          </p:cNvSpPr>
          <p:nvPr/>
        </p:nvSpPr>
        <p:spPr>
          <a:xfrm>
            <a:off x="25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90262240" name="Text">
    </p:cNvPr>
          <p:cNvSpPr>
            <a:spLocks noGrp="1"/>
          </p:cNvSpPr>
          <p:nvPr/>
        </p:nvSpPr>
        <p:spPr>
          <a:xfrm rot="0">
            <a:off x="381000" y="8686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56246919" name="Frame"/>
          <p:cNvSpPr>
            <a:spLocks noGrp="1"/>
          </p:cNvSpPr>
          <p:nvPr/>
        </p:nvSpPr>
        <p:spPr>
          <a:xfrm>
            <a:off x="152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85918977" name="Text">
    </p:cNvPr>
          <p:cNvSpPr>
            <a:spLocks noGrp="1"/>
          </p:cNvSpPr>
          <p:nvPr/>
        </p:nvSpPr>
        <p:spPr>
          <a:xfrm rot="0">
            <a:off x="165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04671279" name="Frame"/>
          <p:cNvSpPr>
            <a:spLocks noGrp="1"/>
          </p:cNvSpPr>
          <p:nvPr/>
        </p:nvSpPr>
        <p:spPr>
          <a:xfrm>
            <a:off x="279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78138276" name="Text">
    </p:cNvPr>
          <p:cNvSpPr>
            <a:spLocks noGrp="1"/>
          </p:cNvSpPr>
          <p:nvPr/>
        </p:nvSpPr>
        <p:spPr>
          <a:xfrm rot="0">
            <a:off x="292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04561103" name="Frame"/>
          <p:cNvSpPr>
            <a:spLocks noGrp="1"/>
          </p:cNvSpPr>
          <p:nvPr/>
        </p:nvSpPr>
        <p:spPr>
          <a:xfrm>
            <a:off x="4064000" y="8686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87571644" name="Text">
    </p:cNvPr>
          <p:cNvSpPr>
            <a:spLocks noGrp="1"/>
          </p:cNvSpPr>
          <p:nvPr/>
        </p:nvSpPr>
        <p:spPr>
          <a:xfrm rot="0">
            <a:off x="4191000" y="8686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3570527" name="Frame"/>
          <p:cNvSpPr>
            <a:spLocks noGrp="1"/>
          </p:cNvSpPr>
          <p:nvPr/>
        </p:nvSpPr>
        <p:spPr>
          <a:xfrm>
            <a:off x="60325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89407172" name="Text">
    </p:cNvPr>
          <p:cNvSpPr>
            <a:spLocks noGrp="1"/>
          </p:cNvSpPr>
          <p:nvPr/>
        </p:nvSpPr>
        <p:spPr>
          <a:xfrm rot="0">
            <a:off x="6032500" y="8686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15938920" name="Frame"/>
          <p:cNvSpPr>
            <a:spLocks noGrp="1"/>
          </p:cNvSpPr>
          <p:nvPr/>
        </p:nvSpPr>
        <p:spPr>
          <a:xfrm>
            <a:off x="25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8273452" name="Text">
    </p:cNvPr>
          <p:cNvSpPr>
            <a:spLocks noGrp="1"/>
          </p:cNvSpPr>
          <p:nvPr/>
        </p:nvSpPr>
        <p:spPr>
          <a:xfrm rot="0">
            <a:off x="381000" y="9017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19994496" name="Frame"/>
          <p:cNvSpPr>
            <a:spLocks noGrp="1"/>
          </p:cNvSpPr>
          <p:nvPr/>
        </p:nvSpPr>
        <p:spPr>
          <a:xfrm>
            <a:off x="152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89050702" name="Text">
    </p:cNvPr>
          <p:cNvSpPr>
            <a:spLocks noGrp="1"/>
          </p:cNvSpPr>
          <p:nvPr/>
        </p:nvSpPr>
        <p:spPr>
          <a:xfrm rot="0">
            <a:off x="165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57571623" name="Frame"/>
          <p:cNvSpPr>
            <a:spLocks noGrp="1"/>
          </p:cNvSpPr>
          <p:nvPr/>
        </p:nvSpPr>
        <p:spPr>
          <a:xfrm>
            <a:off x="279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25984578" name="Text">
    </p:cNvPr>
          <p:cNvSpPr>
            <a:spLocks noGrp="1"/>
          </p:cNvSpPr>
          <p:nvPr/>
        </p:nvSpPr>
        <p:spPr>
          <a:xfrm rot="0">
            <a:off x="292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87377620" name="Frame"/>
          <p:cNvSpPr>
            <a:spLocks noGrp="1"/>
          </p:cNvSpPr>
          <p:nvPr/>
        </p:nvSpPr>
        <p:spPr>
          <a:xfrm>
            <a:off x="4064000" y="9017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64380765" name="Text">
    </p:cNvPr>
          <p:cNvSpPr>
            <a:spLocks noGrp="1"/>
          </p:cNvSpPr>
          <p:nvPr/>
        </p:nvSpPr>
        <p:spPr>
          <a:xfrm rot="0">
            <a:off x="4191000" y="9017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81100929" name="Frame"/>
          <p:cNvSpPr>
            <a:spLocks noGrp="1"/>
          </p:cNvSpPr>
          <p:nvPr/>
        </p:nvSpPr>
        <p:spPr>
          <a:xfrm>
            <a:off x="60325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91447767" name="Text">
    </p:cNvPr>
          <p:cNvSpPr>
            <a:spLocks noGrp="1"/>
          </p:cNvSpPr>
          <p:nvPr/>
        </p:nvSpPr>
        <p:spPr>
          <a:xfrm rot="0">
            <a:off x="6032500" y="9017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67760847" name="Frame"/>
          <p:cNvSpPr>
            <a:spLocks noGrp="1"/>
          </p:cNvSpPr>
          <p:nvPr/>
        </p:nvSpPr>
        <p:spPr>
          <a:xfrm>
            <a:off x="25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3660841" name="Text">
    </p:cNvPr>
          <p:cNvSpPr>
            <a:spLocks noGrp="1"/>
          </p:cNvSpPr>
          <p:nvPr/>
        </p:nvSpPr>
        <p:spPr>
          <a:xfrm rot="0">
            <a:off x="381000" y="9347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86205032" name="Frame"/>
          <p:cNvSpPr>
            <a:spLocks noGrp="1"/>
          </p:cNvSpPr>
          <p:nvPr/>
        </p:nvSpPr>
        <p:spPr>
          <a:xfrm>
            <a:off x="152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67331432" name="Text">
    </p:cNvPr>
          <p:cNvSpPr>
            <a:spLocks noGrp="1"/>
          </p:cNvSpPr>
          <p:nvPr/>
        </p:nvSpPr>
        <p:spPr>
          <a:xfrm rot="0">
            <a:off x="165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78799163" name="Frame"/>
          <p:cNvSpPr>
            <a:spLocks noGrp="1"/>
          </p:cNvSpPr>
          <p:nvPr/>
        </p:nvSpPr>
        <p:spPr>
          <a:xfrm>
            <a:off x="279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33458457" name="Text">
    </p:cNvPr>
          <p:cNvSpPr>
            <a:spLocks noGrp="1"/>
          </p:cNvSpPr>
          <p:nvPr/>
        </p:nvSpPr>
        <p:spPr>
          <a:xfrm rot="0">
            <a:off x="292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10894140" name="Frame"/>
          <p:cNvSpPr>
            <a:spLocks noGrp="1"/>
          </p:cNvSpPr>
          <p:nvPr/>
        </p:nvSpPr>
        <p:spPr>
          <a:xfrm>
            <a:off x="4064000" y="9347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82627504" name="Text">
    </p:cNvPr>
          <p:cNvSpPr>
            <a:spLocks noGrp="1"/>
          </p:cNvSpPr>
          <p:nvPr/>
        </p:nvSpPr>
        <p:spPr>
          <a:xfrm rot="0">
            <a:off x="4191000" y="9347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82787150" name="Frame"/>
          <p:cNvSpPr>
            <a:spLocks noGrp="1"/>
          </p:cNvSpPr>
          <p:nvPr/>
        </p:nvSpPr>
        <p:spPr>
          <a:xfrm>
            <a:off x="60325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43198964" name="Text">
    </p:cNvPr>
          <p:cNvSpPr>
            <a:spLocks noGrp="1"/>
          </p:cNvSpPr>
          <p:nvPr/>
        </p:nvSpPr>
        <p:spPr>
          <a:xfrm rot="0">
            <a:off x="6032500" y="9347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15903405" name="Frame"/>
          <p:cNvSpPr>
            <a:spLocks noGrp="1"/>
          </p:cNvSpPr>
          <p:nvPr/>
        </p:nvSpPr>
        <p:spPr>
          <a:xfrm>
            <a:off x="25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31228089" name="Text">
    </p:cNvPr>
          <p:cNvSpPr>
            <a:spLocks noGrp="1"/>
          </p:cNvSpPr>
          <p:nvPr/>
        </p:nvSpPr>
        <p:spPr>
          <a:xfrm rot="0">
            <a:off x="381000" y="9677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8439370" name="Frame"/>
          <p:cNvSpPr>
            <a:spLocks noGrp="1"/>
          </p:cNvSpPr>
          <p:nvPr/>
        </p:nvSpPr>
        <p:spPr>
          <a:xfrm>
            <a:off x="152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39452434" name="Text">
    </p:cNvPr>
          <p:cNvSpPr>
            <a:spLocks noGrp="1"/>
          </p:cNvSpPr>
          <p:nvPr/>
        </p:nvSpPr>
        <p:spPr>
          <a:xfrm rot="0">
            <a:off x="165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97983073" name="Frame"/>
          <p:cNvSpPr>
            <a:spLocks noGrp="1"/>
          </p:cNvSpPr>
          <p:nvPr/>
        </p:nvSpPr>
        <p:spPr>
          <a:xfrm>
            <a:off x="279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34563470" name="Text">
    </p:cNvPr>
          <p:cNvSpPr>
            <a:spLocks noGrp="1"/>
          </p:cNvSpPr>
          <p:nvPr/>
        </p:nvSpPr>
        <p:spPr>
          <a:xfrm rot="0">
            <a:off x="292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00690223" name="Frame"/>
          <p:cNvSpPr>
            <a:spLocks noGrp="1"/>
          </p:cNvSpPr>
          <p:nvPr/>
        </p:nvSpPr>
        <p:spPr>
          <a:xfrm>
            <a:off x="4064000" y="9677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5168244" name="Text">
    </p:cNvPr>
          <p:cNvSpPr>
            <a:spLocks noGrp="1"/>
          </p:cNvSpPr>
          <p:nvPr/>
        </p:nvSpPr>
        <p:spPr>
          <a:xfrm rot="0">
            <a:off x="4191000" y="9677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65400909" name="Frame"/>
          <p:cNvSpPr>
            <a:spLocks noGrp="1"/>
          </p:cNvSpPr>
          <p:nvPr/>
        </p:nvSpPr>
        <p:spPr>
          <a:xfrm>
            <a:off x="60325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80883605" name="Text">
    </p:cNvPr>
          <p:cNvSpPr>
            <a:spLocks noGrp="1"/>
          </p:cNvSpPr>
          <p:nvPr/>
        </p:nvSpPr>
        <p:spPr>
          <a:xfrm rot="0">
            <a:off x="6032500" y="9677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4559531" name="Frame"/>
          <p:cNvSpPr>
            <a:spLocks noGrp="1"/>
          </p:cNvSpPr>
          <p:nvPr/>
        </p:nvSpPr>
        <p:spPr>
          <a:xfrm>
            <a:off x="25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6150399" name="Text">
    </p:cNvPr>
          <p:cNvSpPr>
            <a:spLocks noGrp="1"/>
          </p:cNvSpPr>
          <p:nvPr/>
        </p:nvSpPr>
        <p:spPr>
          <a:xfrm rot="0">
            <a:off x="38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241184277" name="Frame"/>
          <p:cNvSpPr>
            <a:spLocks noGrp="1"/>
          </p:cNvSpPr>
          <p:nvPr/>
        </p:nvSpPr>
        <p:spPr>
          <a:xfrm>
            <a:off x="152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05744373" name="Text">
    </p:cNvPr>
          <p:cNvSpPr>
            <a:spLocks noGrp="1"/>
          </p:cNvSpPr>
          <p:nvPr/>
        </p:nvSpPr>
        <p:spPr>
          <a:xfrm rot="0">
            <a:off x="165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371556236" name="Frame"/>
          <p:cNvSpPr>
            <a:spLocks noGrp="1"/>
          </p:cNvSpPr>
          <p:nvPr/>
        </p:nvSpPr>
        <p:spPr>
          <a:xfrm>
            <a:off x="279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45577752" name="Text">
    </p:cNvPr>
          <p:cNvSpPr>
            <a:spLocks noGrp="1"/>
          </p:cNvSpPr>
          <p:nvPr/>
        </p:nvSpPr>
        <p:spPr>
          <a:xfrm rot="0">
            <a:off x="292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2083643423" name="Frame"/>
          <p:cNvSpPr>
            <a:spLocks noGrp="1"/>
          </p:cNvSpPr>
          <p:nvPr/>
        </p:nvSpPr>
        <p:spPr>
          <a:xfrm>
            <a:off x="4064000" y="10007600"/>
            <a:ext cx="19685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34604138" name="Text">
    </p:cNvPr>
          <p:cNvSpPr>
            <a:spLocks noGrp="1"/>
          </p:cNvSpPr>
          <p:nvPr/>
        </p:nvSpPr>
        <p:spPr>
          <a:xfrm rot="0">
            <a:off x="4191000" y="10007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143034321" name="Frame"/>
          <p:cNvSpPr>
            <a:spLocks noGrp="1"/>
          </p:cNvSpPr>
          <p:nvPr/>
        </p:nvSpPr>
        <p:spPr>
          <a:xfrm>
            <a:off x="60325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1021195" name="Text">
    </p:cNvPr>
          <p:cNvSpPr>
            <a:spLocks noGrp="1"/>
          </p:cNvSpPr>
          <p:nvPr/>
        </p:nvSpPr>
        <p:spPr>
          <a:xfrm rot="0">
            <a:off x="60325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568021" name="Frame"/>
          <p:cNvSpPr>
            <a:spLocks noGrp="1"/>
          </p:cNvSpPr>
          <p:nvPr/>
        </p:nvSpPr>
        <p:spPr>
          <a:xfrm>
            <a:off x="254000" y="381000"/>
            <a:ext cx="7048500" cy="9817100"/>
          </a:xfrm>
          <a:prstGeom prst="rect">
            <a:avLst/>
          </a:prstGeom>
          <a:ln w="12700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52571350" name="Frame"/>
          <p:cNvSpPr>
            <a:spLocks noGrp="1"/>
          </p:cNvSpPr>
          <p:nvPr/>
        </p:nvSpPr>
        <p:spPr>
          <a:xfrm>
            <a:off x="25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56369221" name="Text">
    </p:cNvPr>
          <p:cNvSpPr>
            <a:spLocks noGrp="1"/>
          </p:cNvSpPr>
          <p:nvPr/>
        </p:nvSpPr>
        <p:spPr>
          <a:xfrm rot="0">
            <a:off x="38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1</a:t>
            </a:r>
          </a:p>
        </p:txBody>
      </p:sp>
      <p:sp>
        <p:nvSpPr>
          <p:cNvPr id="964416619" name="Frame"/>
          <p:cNvSpPr>
            <a:spLocks noGrp="1"/>
          </p:cNvSpPr>
          <p:nvPr/>
        </p:nvSpPr>
        <p:spPr>
          <a:xfrm>
            <a:off x="152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181307" name="Text">
    </p:cNvPr>
          <p:cNvSpPr>
            <a:spLocks noGrp="1"/>
          </p:cNvSpPr>
          <p:nvPr/>
        </p:nvSpPr>
        <p:spPr>
          <a:xfrm rot="0">
            <a:off x="165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2</a:t>
            </a:r>
          </a:p>
        </p:txBody>
      </p:sp>
      <p:sp>
        <p:nvSpPr>
          <p:cNvPr id="1995167125" name="Frame"/>
          <p:cNvSpPr>
            <a:spLocks noGrp="1"/>
          </p:cNvSpPr>
          <p:nvPr/>
        </p:nvSpPr>
        <p:spPr>
          <a:xfrm>
            <a:off x="279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63979541" name="Text">
    </p:cNvPr>
          <p:cNvSpPr>
            <a:spLocks noGrp="1"/>
          </p:cNvSpPr>
          <p:nvPr/>
        </p:nvSpPr>
        <p:spPr>
          <a:xfrm rot="0">
            <a:off x="292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3</a:t>
            </a:r>
          </a:p>
        </p:txBody>
      </p:sp>
      <p:sp>
        <p:nvSpPr>
          <p:cNvPr id="576698206" name="Frame"/>
          <p:cNvSpPr>
            <a:spLocks noGrp="1"/>
          </p:cNvSpPr>
          <p:nvPr/>
        </p:nvSpPr>
        <p:spPr>
          <a:xfrm>
            <a:off x="4064000" y="381000"/>
            <a:ext cx="3238500" cy="1905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41667861" name="Text">
    </p:cNvPr>
          <p:cNvSpPr>
            <a:spLocks noGrp="1"/>
          </p:cNvSpPr>
          <p:nvPr/>
        </p:nvSpPr>
        <p:spPr>
          <a:xfrm rot="0">
            <a:off x="4064000" y="381000"/>
            <a:ext cx="3238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228340166" name="Frame"/>
          <p:cNvSpPr>
            <a:spLocks noGrp="1"/>
          </p:cNvSpPr>
          <p:nvPr/>
        </p:nvSpPr>
        <p:spPr>
          <a:xfrm>
            <a:off x="4064000" y="571500"/>
            <a:ext cx="19685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9565366" name="Text">
    </p:cNvPr>
          <p:cNvSpPr>
            <a:spLocks noGrp="1"/>
          </p:cNvSpPr>
          <p:nvPr/>
        </p:nvSpPr>
        <p:spPr>
          <a:xfrm rot="0">
            <a:off x="4191000" y="5715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4.1</a:t>
            </a:r>
          </a:p>
        </p:txBody>
      </p:sp>
      <p:sp>
        <p:nvSpPr>
          <p:cNvPr id="1425418950" name="Frame"/>
          <p:cNvSpPr>
            <a:spLocks noGrp="1"/>
          </p:cNvSpPr>
          <p:nvPr/>
        </p:nvSpPr>
        <p:spPr>
          <a:xfrm>
            <a:off x="6032500" y="571500"/>
            <a:ext cx="12700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78827576" name="Text">
    </p:cNvPr>
          <p:cNvSpPr>
            <a:spLocks noGrp="1"/>
          </p:cNvSpPr>
          <p:nvPr/>
        </p:nvSpPr>
        <p:spPr>
          <a:xfrm rot="0">
            <a:off x="6032500" y="5715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4.2</a:t>
            </a:r>
          </a:p>
        </p:txBody>
      </p:sp>
      <p:sp>
        <p:nvSpPr>
          <p:cNvPr id="100550728" name="Frame"/>
          <p:cNvSpPr>
            <a:spLocks noGrp="1"/>
          </p:cNvSpPr>
          <p:nvPr/>
        </p:nvSpPr>
        <p:spPr>
          <a:xfrm>
            <a:off x="25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87846776" name="Text">
    </p:cNvPr>
          <p:cNvSpPr>
            <a:spLocks noGrp="1"/>
          </p:cNvSpPr>
          <p:nvPr/>
        </p:nvSpPr>
        <p:spPr>
          <a:xfrm rot="0">
            <a:off x="381000" y="762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65668598" name="Frame"/>
          <p:cNvSpPr>
            <a:spLocks noGrp="1"/>
          </p:cNvSpPr>
          <p:nvPr/>
        </p:nvSpPr>
        <p:spPr>
          <a:xfrm>
            <a:off x="152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25150096" name="Text">
    </p:cNvPr>
          <p:cNvSpPr>
            <a:spLocks noGrp="1"/>
          </p:cNvSpPr>
          <p:nvPr/>
        </p:nvSpPr>
        <p:spPr>
          <a:xfrm rot="0">
            <a:off x="165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89411380" name="Frame"/>
          <p:cNvSpPr>
            <a:spLocks noGrp="1"/>
          </p:cNvSpPr>
          <p:nvPr/>
        </p:nvSpPr>
        <p:spPr>
          <a:xfrm>
            <a:off x="279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89251057" name="Text">
    </p:cNvPr>
          <p:cNvSpPr>
            <a:spLocks noGrp="1"/>
          </p:cNvSpPr>
          <p:nvPr/>
        </p:nvSpPr>
        <p:spPr>
          <a:xfrm rot="0">
            <a:off x="292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0425810" name="Frame"/>
          <p:cNvSpPr>
            <a:spLocks noGrp="1"/>
          </p:cNvSpPr>
          <p:nvPr/>
        </p:nvSpPr>
        <p:spPr>
          <a:xfrm>
            <a:off x="4064000" y="762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39679202" name="Text">
    </p:cNvPr>
          <p:cNvSpPr>
            <a:spLocks noGrp="1"/>
          </p:cNvSpPr>
          <p:nvPr/>
        </p:nvSpPr>
        <p:spPr>
          <a:xfrm rot="0">
            <a:off x="4191000" y="762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73207593" name="Frame"/>
          <p:cNvSpPr>
            <a:spLocks noGrp="1"/>
          </p:cNvSpPr>
          <p:nvPr/>
        </p:nvSpPr>
        <p:spPr>
          <a:xfrm>
            <a:off x="60325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81486647" name="Text">
    </p:cNvPr>
          <p:cNvSpPr>
            <a:spLocks noGrp="1"/>
          </p:cNvSpPr>
          <p:nvPr/>
        </p:nvSpPr>
        <p:spPr>
          <a:xfrm rot="0">
            <a:off x="6032500" y="762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99695386" name="Frame"/>
          <p:cNvSpPr>
            <a:spLocks noGrp="1"/>
          </p:cNvSpPr>
          <p:nvPr/>
        </p:nvSpPr>
        <p:spPr>
          <a:xfrm>
            <a:off x="25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54094587" name="Text">
    </p:cNvPr>
          <p:cNvSpPr>
            <a:spLocks noGrp="1"/>
          </p:cNvSpPr>
          <p:nvPr/>
        </p:nvSpPr>
        <p:spPr>
          <a:xfrm rot="0">
            <a:off x="381000" y="1092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334348732" name="Frame"/>
          <p:cNvSpPr>
            <a:spLocks noGrp="1"/>
          </p:cNvSpPr>
          <p:nvPr/>
        </p:nvSpPr>
        <p:spPr>
          <a:xfrm>
            <a:off x="152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02799238" name="Text">
    </p:cNvPr>
          <p:cNvSpPr>
            <a:spLocks noGrp="1"/>
          </p:cNvSpPr>
          <p:nvPr/>
        </p:nvSpPr>
        <p:spPr>
          <a:xfrm rot="0">
            <a:off x="165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77584330" name="Frame"/>
          <p:cNvSpPr>
            <a:spLocks noGrp="1"/>
          </p:cNvSpPr>
          <p:nvPr/>
        </p:nvSpPr>
        <p:spPr>
          <a:xfrm>
            <a:off x="279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79634668" name="Text">
    </p:cNvPr>
          <p:cNvSpPr>
            <a:spLocks noGrp="1"/>
          </p:cNvSpPr>
          <p:nvPr/>
        </p:nvSpPr>
        <p:spPr>
          <a:xfrm rot="0">
            <a:off x="292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99169341" name="Frame"/>
          <p:cNvSpPr>
            <a:spLocks noGrp="1"/>
          </p:cNvSpPr>
          <p:nvPr/>
        </p:nvSpPr>
        <p:spPr>
          <a:xfrm>
            <a:off x="4064000" y="1092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50958638" name="Text">
    </p:cNvPr>
          <p:cNvSpPr>
            <a:spLocks noGrp="1"/>
          </p:cNvSpPr>
          <p:nvPr/>
        </p:nvSpPr>
        <p:spPr>
          <a:xfrm rot="0">
            <a:off x="4191000" y="1092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56439044" name="Frame"/>
          <p:cNvSpPr>
            <a:spLocks noGrp="1"/>
          </p:cNvSpPr>
          <p:nvPr/>
        </p:nvSpPr>
        <p:spPr>
          <a:xfrm>
            <a:off x="60325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8616031" name="Text">
    </p:cNvPr>
          <p:cNvSpPr>
            <a:spLocks noGrp="1"/>
          </p:cNvSpPr>
          <p:nvPr/>
        </p:nvSpPr>
        <p:spPr>
          <a:xfrm rot="0">
            <a:off x="6032500" y="1092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60159709" name="Frame"/>
          <p:cNvSpPr>
            <a:spLocks noGrp="1"/>
          </p:cNvSpPr>
          <p:nvPr/>
        </p:nvSpPr>
        <p:spPr>
          <a:xfrm>
            <a:off x="25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31478195" name="Text">
    </p:cNvPr>
          <p:cNvSpPr>
            <a:spLocks noGrp="1"/>
          </p:cNvSpPr>
          <p:nvPr/>
        </p:nvSpPr>
        <p:spPr>
          <a:xfrm rot="0">
            <a:off x="381000" y="1422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25055237" name="Frame"/>
          <p:cNvSpPr>
            <a:spLocks noGrp="1"/>
          </p:cNvSpPr>
          <p:nvPr/>
        </p:nvSpPr>
        <p:spPr>
          <a:xfrm>
            <a:off x="152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71109184" name="Text">
    </p:cNvPr>
          <p:cNvSpPr>
            <a:spLocks noGrp="1"/>
          </p:cNvSpPr>
          <p:nvPr/>
        </p:nvSpPr>
        <p:spPr>
          <a:xfrm rot="0">
            <a:off x="165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06972944" name="Frame"/>
          <p:cNvSpPr>
            <a:spLocks noGrp="1"/>
          </p:cNvSpPr>
          <p:nvPr/>
        </p:nvSpPr>
        <p:spPr>
          <a:xfrm>
            <a:off x="279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3436669" name="Text">
    </p:cNvPr>
          <p:cNvSpPr>
            <a:spLocks noGrp="1"/>
          </p:cNvSpPr>
          <p:nvPr/>
        </p:nvSpPr>
        <p:spPr>
          <a:xfrm rot="0">
            <a:off x="292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54452995" name="Frame"/>
          <p:cNvSpPr>
            <a:spLocks noGrp="1"/>
          </p:cNvSpPr>
          <p:nvPr/>
        </p:nvSpPr>
        <p:spPr>
          <a:xfrm>
            <a:off x="4064000" y="1422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68773063" name="Text">
    </p:cNvPr>
          <p:cNvSpPr>
            <a:spLocks noGrp="1"/>
          </p:cNvSpPr>
          <p:nvPr/>
        </p:nvSpPr>
        <p:spPr>
          <a:xfrm rot="0">
            <a:off x="4191000" y="1422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28162154" name="Frame"/>
          <p:cNvSpPr>
            <a:spLocks noGrp="1"/>
          </p:cNvSpPr>
          <p:nvPr/>
        </p:nvSpPr>
        <p:spPr>
          <a:xfrm>
            <a:off x="60325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53075341" name="Text">
    </p:cNvPr>
          <p:cNvSpPr>
            <a:spLocks noGrp="1"/>
          </p:cNvSpPr>
          <p:nvPr/>
        </p:nvSpPr>
        <p:spPr>
          <a:xfrm rot="0">
            <a:off x="6032500" y="1422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84775193" name="Frame"/>
          <p:cNvSpPr>
            <a:spLocks noGrp="1"/>
          </p:cNvSpPr>
          <p:nvPr/>
        </p:nvSpPr>
        <p:spPr>
          <a:xfrm>
            <a:off x="25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0499546" name="Text">
    </p:cNvPr>
          <p:cNvSpPr>
            <a:spLocks noGrp="1"/>
          </p:cNvSpPr>
          <p:nvPr/>
        </p:nvSpPr>
        <p:spPr>
          <a:xfrm rot="0">
            <a:off x="381000" y="1752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354359092" name="Frame"/>
          <p:cNvSpPr>
            <a:spLocks noGrp="1"/>
          </p:cNvSpPr>
          <p:nvPr/>
        </p:nvSpPr>
        <p:spPr>
          <a:xfrm>
            <a:off x="152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12610711" name="Text">
    </p:cNvPr>
          <p:cNvSpPr>
            <a:spLocks noGrp="1"/>
          </p:cNvSpPr>
          <p:nvPr/>
        </p:nvSpPr>
        <p:spPr>
          <a:xfrm rot="0">
            <a:off x="165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10688344" name="Frame"/>
          <p:cNvSpPr>
            <a:spLocks noGrp="1"/>
          </p:cNvSpPr>
          <p:nvPr/>
        </p:nvSpPr>
        <p:spPr>
          <a:xfrm>
            <a:off x="279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16322179" name="Text">
    </p:cNvPr>
          <p:cNvSpPr>
            <a:spLocks noGrp="1"/>
          </p:cNvSpPr>
          <p:nvPr/>
        </p:nvSpPr>
        <p:spPr>
          <a:xfrm rot="0">
            <a:off x="292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64740634" name="Frame"/>
          <p:cNvSpPr>
            <a:spLocks noGrp="1"/>
          </p:cNvSpPr>
          <p:nvPr/>
        </p:nvSpPr>
        <p:spPr>
          <a:xfrm>
            <a:off x="4064000" y="1752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8792426" name="Text">
    </p:cNvPr>
          <p:cNvSpPr>
            <a:spLocks noGrp="1"/>
          </p:cNvSpPr>
          <p:nvPr/>
        </p:nvSpPr>
        <p:spPr>
          <a:xfrm rot="0">
            <a:off x="4191000" y="1752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83189093" name="Frame"/>
          <p:cNvSpPr>
            <a:spLocks noGrp="1"/>
          </p:cNvSpPr>
          <p:nvPr/>
        </p:nvSpPr>
        <p:spPr>
          <a:xfrm>
            <a:off x="60325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714933" name="Text">
    </p:cNvPr>
          <p:cNvSpPr>
            <a:spLocks noGrp="1"/>
          </p:cNvSpPr>
          <p:nvPr/>
        </p:nvSpPr>
        <p:spPr>
          <a:xfrm rot="0">
            <a:off x="6032500" y="1752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690419645" name="Frame"/>
          <p:cNvSpPr>
            <a:spLocks noGrp="1"/>
          </p:cNvSpPr>
          <p:nvPr/>
        </p:nvSpPr>
        <p:spPr>
          <a:xfrm>
            <a:off x="25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12109971" name="Text">
    </p:cNvPr>
          <p:cNvSpPr>
            <a:spLocks noGrp="1"/>
          </p:cNvSpPr>
          <p:nvPr/>
        </p:nvSpPr>
        <p:spPr>
          <a:xfrm rot="0">
            <a:off x="381000" y="2082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55545211" name="Frame"/>
          <p:cNvSpPr>
            <a:spLocks noGrp="1"/>
          </p:cNvSpPr>
          <p:nvPr/>
        </p:nvSpPr>
        <p:spPr>
          <a:xfrm>
            <a:off x="152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112121" name="Text">
    </p:cNvPr>
          <p:cNvSpPr>
            <a:spLocks noGrp="1"/>
          </p:cNvSpPr>
          <p:nvPr/>
        </p:nvSpPr>
        <p:spPr>
          <a:xfrm rot="0">
            <a:off x="165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08269970" name="Frame"/>
          <p:cNvSpPr>
            <a:spLocks noGrp="1"/>
          </p:cNvSpPr>
          <p:nvPr/>
        </p:nvSpPr>
        <p:spPr>
          <a:xfrm>
            <a:off x="279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33143463" name="Text">
    </p:cNvPr>
          <p:cNvSpPr>
            <a:spLocks noGrp="1"/>
          </p:cNvSpPr>
          <p:nvPr/>
        </p:nvSpPr>
        <p:spPr>
          <a:xfrm rot="0">
            <a:off x="292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8328327" name="Frame"/>
          <p:cNvSpPr>
            <a:spLocks noGrp="1"/>
          </p:cNvSpPr>
          <p:nvPr/>
        </p:nvSpPr>
        <p:spPr>
          <a:xfrm>
            <a:off x="4064000" y="2082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8943199" name="Text">
    </p:cNvPr>
          <p:cNvSpPr>
            <a:spLocks noGrp="1"/>
          </p:cNvSpPr>
          <p:nvPr/>
        </p:nvSpPr>
        <p:spPr>
          <a:xfrm rot="0">
            <a:off x="4191000" y="2082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28103158" name="Frame"/>
          <p:cNvSpPr>
            <a:spLocks noGrp="1"/>
          </p:cNvSpPr>
          <p:nvPr/>
        </p:nvSpPr>
        <p:spPr>
          <a:xfrm>
            <a:off x="60325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9406950" name="Text">
    </p:cNvPr>
          <p:cNvSpPr>
            <a:spLocks noGrp="1"/>
          </p:cNvSpPr>
          <p:nvPr/>
        </p:nvSpPr>
        <p:spPr>
          <a:xfrm rot="0">
            <a:off x="6032500" y="2082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23063405" name="Frame"/>
          <p:cNvSpPr>
            <a:spLocks noGrp="1"/>
          </p:cNvSpPr>
          <p:nvPr/>
        </p:nvSpPr>
        <p:spPr>
          <a:xfrm>
            <a:off x="25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2493587" name="Text">
    </p:cNvPr>
          <p:cNvSpPr>
            <a:spLocks noGrp="1"/>
          </p:cNvSpPr>
          <p:nvPr/>
        </p:nvSpPr>
        <p:spPr>
          <a:xfrm rot="0">
            <a:off x="381000" y="2413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72802818" name="Frame"/>
          <p:cNvSpPr>
            <a:spLocks noGrp="1"/>
          </p:cNvSpPr>
          <p:nvPr/>
        </p:nvSpPr>
        <p:spPr>
          <a:xfrm>
            <a:off x="152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2383288" name="Text">
    </p:cNvPr>
          <p:cNvSpPr>
            <a:spLocks noGrp="1"/>
          </p:cNvSpPr>
          <p:nvPr/>
        </p:nvSpPr>
        <p:spPr>
          <a:xfrm rot="0">
            <a:off x="165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758113930" name="Frame"/>
          <p:cNvSpPr>
            <a:spLocks noGrp="1"/>
          </p:cNvSpPr>
          <p:nvPr/>
        </p:nvSpPr>
        <p:spPr>
          <a:xfrm>
            <a:off x="279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41702906" name="Text">
    </p:cNvPr>
          <p:cNvSpPr>
            <a:spLocks noGrp="1"/>
          </p:cNvSpPr>
          <p:nvPr/>
        </p:nvSpPr>
        <p:spPr>
          <a:xfrm rot="0">
            <a:off x="292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42085027" name="Frame"/>
          <p:cNvSpPr>
            <a:spLocks noGrp="1"/>
          </p:cNvSpPr>
          <p:nvPr/>
        </p:nvSpPr>
        <p:spPr>
          <a:xfrm>
            <a:off x="4064000" y="2413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284289" name="Text">
    </p:cNvPr>
          <p:cNvSpPr>
            <a:spLocks noGrp="1"/>
          </p:cNvSpPr>
          <p:nvPr/>
        </p:nvSpPr>
        <p:spPr>
          <a:xfrm rot="0">
            <a:off x="4191000" y="2413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84779130" name="Frame"/>
          <p:cNvSpPr>
            <a:spLocks noGrp="1"/>
          </p:cNvSpPr>
          <p:nvPr/>
        </p:nvSpPr>
        <p:spPr>
          <a:xfrm>
            <a:off x="60325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63515296" name="Text">
    </p:cNvPr>
          <p:cNvSpPr>
            <a:spLocks noGrp="1"/>
          </p:cNvSpPr>
          <p:nvPr/>
        </p:nvSpPr>
        <p:spPr>
          <a:xfrm rot="0">
            <a:off x="6032500" y="2413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14771492" name="Frame"/>
          <p:cNvSpPr>
            <a:spLocks noGrp="1"/>
          </p:cNvSpPr>
          <p:nvPr/>
        </p:nvSpPr>
        <p:spPr>
          <a:xfrm>
            <a:off x="25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98086870" name="Text">
    </p:cNvPr>
          <p:cNvSpPr>
            <a:spLocks noGrp="1"/>
          </p:cNvSpPr>
          <p:nvPr/>
        </p:nvSpPr>
        <p:spPr>
          <a:xfrm rot="0">
            <a:off x="381000" y="2743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33852178" name="Frame"/>
          <p:cNvSpPr>
            <a:spLocks noGrp="1"/>
          </p:cNvSpPr>
          <p:nvPr/>
        </p:nvSpPr>
        <p:spPr>
          <a:xfrm>
            <a:off x="152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1275760" name="Text">
    </p:cNvPr>
          <p:cNvSpPr>
            <a:spLocks noGrp="1"/>
          </p:cNvSpPr>
          <p:nvPr/>
        </p:nvSpPr>
        <p:spPr>
          <a:xfrm rot="0">
            <a:off x="165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146952019" name="Frame"/>
          <p:cNvSpPr>
            <a:spLocks noGrp="1"/>
          </p:cNvSpPr>
          <p:nvPr/>
        </p:nvSpPr>
        <p:spPr>
          <a:xfrm>
            <a:off x="279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85867912" name="Text">
    </p:cNvPr>
          <p:cNvSpPr>
            <a:spLocks noGrp="1"/>
          </p:cNvSpPr>
          <p:nvPr/>
        </p:nvSpPr>
        <p:spPr>
          <a:xfrm rot="0">
            <a:off x="292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139051082" name="Frame"/>
          <p:cNvSpPr>
            <a:spLocks noGrp="1"/>
          </p:cNvSpPr>
          <p:nvPr/>
        </p:nvSpPr>
        <p:spPr>
          <a:xfrm>
            <a:off x="4064000" y="2743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90638994" name="Text">
    </p:cNvPr>
          <p:cNvSpPr>
            <a:spLocks noGrp="1"/>
          </p:cNvSpPr>
          <p:nvPr/>
        </p:nvSpPr>
        <p:spPr>
          <a:xfrm rot="0">
            <a:off x="4191000" y="2743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15617196" name="Frame"/>
          <p:cNvSpPr>
            <a:spLocks noGrp="1"/>
          </p:cNvSpPr>
          <p:nvPr/>
        </p:nvSpPr>
        <p:spPr>
          <a:xfrm>
            <a:off x="60325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737976" name="Text">
    </p:cNvPr>
          <p:cNvSpPr>
            <a:spLocks noGrp="1"/>
          </p:cNvSpPr>
          <p:nvPr/>
        </p:nvSpPr>
        <p:spPr>
          <a:xfrm rot="0">
            <a:off x="6032500" y="2743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90292273" name="Frame"/>
          <p:cNvSpPr>
            <a:spLocks noGrp="1"/>
          </p:cNvSpPr>
          <p:nvPr/>
        </p:nvSpPr>
        <p:spPr>
          <a:xfrm>
            <a:off x="25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33826115" name="Text">
    </p:cNvPr>
          <p:cNvSpPr>
            <a:spLocks noGrp="1"/>
          </p:cNvSpPr>
          <p:nvPr/>
        </p:nvSpPr>
        <p:spPr>
          <a:xfrm rot="0">
            <a:off x="381000" y="3073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98473139" name="Frame"/>
          <p:cNvSpPr>
            <a:spLocks noGrp="1"/>
          </p:cNvSpPr>
          <p:nvPr/>
        </p:nvSpPr>
        <p:spPr>
          <a:xfrm>
            <a:off x="152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37577782" name="Text">
    </p:cNvPr>
          <p:cNvSpPr>
            <a:spLocks noGrp="1"/>
          </p:cNvSpPr>
          <p:nvPr/>
        </p:nvSpPr>
        <p:spPr>
          <a:xfrm rot="0">
            <a:off x="165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94130044" name="Frame"/>
          <p:cNvSpPr>
            <a:spLocks noGrp="1"/>
          </p:cNvSpPr>
          <p:nvPr/>
        </p:nvSpPr>
        <p:spPr>
          <a:xfrm>
            <a:off x="279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9282849" name="Text">
    </p:cNvPr>
          <p:cNvSpPr>
            <a:spLocks noGrp="1"/>
          </p:cNvSpPr>
          <p:nvPr/>
        </p:nvSpPr>
        <p:spPr>
          <a:xfrm rot="0">
            <a:off x="292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50451891" name="Frame"/>
          <p:cNvSpPr>
            <a:spLocks noGrp="1"/>
          </p:cNvSpPr>
          <p:nvPr/>
        </p:nvSpPr>
        <p:spPr>
          <a:xfrm>
            <a:off x="4064000" y="3073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49822808" name="Text">
    </p:cNvPr>
          <p:cNvSpPr>
            <a:spLocks noGrp="1"/>
          </p:cNvSpPr>
          <p:nvPr/>
        </p:nvSpPr>
        <p:spPr>
          <a:xfrm rot="0">
            <a:off x="4191000" y="3073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18144733" name="Frame"/>
          <p:cNvSpPr>
            <a:spLocks noGrp="1"/>
          </p:cNvSpPr>
          <p:nvPr/>
        </p:nvSpPr>
        <p:spPr>
          <a:xfrm>
            <a:off x="60325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65589282" name="Text">
    </p:cNvPr>
          <p:cNvSpPr>
            <a:spLocks noGrp="1"/>
          </p:cNvSpPr>
          <p:nvPr/>
        </p:nvSpPr>
        <p:spPr>
          <a:xfrm rot="0">
            <a:off x="6032500" y="3073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84098442" name="Frame"/>
          <p:cNvSpPr>
            <a:spLocks noGrp="1"/>
          </p:cNvSpPr>
          <p:nvPr/>
        </p:nvSpPr>
        <p:spPr>
          <a:xfrm>
            <a:off x="25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73189187" name="Text">
    </p:cNvPr>
          <p:cNvSpPr>
            <a:spLocks noGrp="1"/>
          </p:cNvSpPr>
          <p:nvPr/>
        </p:nvSpPr>
        <p:spPr>
          <a:xfrm rot="0">
            <a:off x="381000" y="3403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16330210" name="Frame"/>
          <p:cNvSpPr>
            <a:spLocks noGrp="1"/>
          </p:cNvSpPr>
          <p:nvPr/>
        </p:nvSpPr>
        <p:spPr>
          <a:xfrm>
            <a:off x="152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42771559" name="Text">
    </p:cNvPr>
          <p:cNvSpPr>
            <a:spLocks noGrp="1"/>
          </p:cNvSpPr>
          <p:nvPr/>
        </p:nvSpPr>
        <p:spPr>
          <a:xfrm rot="0">
            <a:off x="165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89251186" name="Frame"/>
          <p:cNvSpPr>
            <a:spLocks noGrp="1"/>
          </p:cNvSpPr>
          <p:nvPr/>
        </p:nvSpPr>
        <p:spPr>
          <a:xfrm>
            <a:off x="279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11725690" name="Text">
    </p:cNvPr>
          <p:cNvSpPr>
            <a:spLocks noGrp="1"/>
          </p:cNvSpPr>
          <p:nvPr/>
        </p:nvSpPr>
        <p:spPr>
          <a:xfrm rot="0">
            <a:off x="292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32870776" name="Frame"/>
          <p:cNvSpPr>
            <a:spLocks noGrp="1"/>
          </p:cNvSpPr>
          <p:nvPr/>
        </p:nvSpPr>
        <p:spPr>
          <a:xfrm>
            <a:off x="4064000" y="3403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98396037" name="Text">
    </p:cNvPr>
          <p:cNvSpPr>
            <a:spLocks noGrp="1"/>
          </p:cNvSpPr>
          <p:nvPr/>
        </p:nvSpPr>
        <p:spPr>
          <a:xfrm rot="0">
            <a:off x="4191000" y="3403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10204163" name="Frame"/>
          <p:cNvSpPr>
            <a:spLocks noGrp="1"/>
          </p:cNvSpPr>
          <p:nvPr/>
        </p:nvSpPr>
        <p:spPr>
          <a:xfrm>
            <a:off x="60325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91890972" name="Text">
    </p:cNvPr>
          <p:cNvSpPr>
            <a:spLocks noGrp="1"/>
          </p:cNvSpPr>
          <p:nvPr/>
        </p:nvSpPr>
        <p:spPr>
          <a:xfrm rot="0">
            <a:off x="6032500" y="3403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48939096" name="Frame"/>
          <p:cNvSpPr>
            <a:spLocks noGrp="1"/>
          </p:cNvSpPr>
          <p:nvPr/>
        </p:nvSpPr>
        <p:spPr>
          <a:xfrm>
            <a:off x="25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8195016" name="Text">
    </p:cNvPr>
          <p:cNvSpPr>
            <a:spLocks noGrp="1"/>
          </p:cNvSpPr>
          <p:nvPr/>
        </p:nvSpPr>
        <p:spPr>
          <a:xfrm rot="0">
            <a:off x="381000" y="3733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77588278" name="Frame"/>
          <p:cNvSpPr>
            <a:spLocks noGrp="1"/>
          </p:cNvSpPr>
          <p:nvPr/>
        </p:nvSpPr>
        <p:spPr>
          <a:xfrm>
            <a:off x="152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69720017" name="Text">
    </p:cNvPr>
          <p:cNvSpPr>
            <a:spLocks noGrp="1"/>
          </p:cNvSpPr>
          <p:nvPr/>
        </p:nvSpPr>
        <p:spPr>
          <a:xfrm rot="0">
            <a:off x="165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65965859" name="Frame"/>
          <p:cNvSpPr>
            <a:spLocks noGrp="1"/>
          </p:cNvSpPr>
          <p:nvPr/>
        </p:nvSpPr>
        <p:spPr>
          <a:xfrm>
            <a:off x="279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65557916" name="Text">
    </p:cNvPr>
          <p:cNvSpPr>
            <a:spLocks noGrp="1"/>
          </p:cNvSpPr>
          <p:nvPr/>
        </p:nvSpPr>
        <p:spPr>
          <a:xfrm rot="0">
            <a:off x="292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25488817" name="Frame"/>
          <p:cNvSpPr>
            <a:spLocks noGrp="1"/>
          </p:cNvSpPr>
          <p:nvPr/>
        </p:nvSpPr>
        <p:spPr>
          <a:xfrm>
            <a:off x="4064000" y="3733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56331813" name="Text">
    </p:cNvPr>
          <p:cNvSpPr>
            <a:spLocks noGrp="1"/>
          </p:cNvSpPr>
          <p:nvPr/>
        </p:nvSpPr>
        <p:spPr>
          <a:xfrm rot="0">
            <a:off x="4191000" y="3733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52247420" name="Frame"/>
          <p:cNvSpPr>
            <a:spLocks noGrp="1"/>
          </p:cNvSpPr>
          <p:nvPr/>
        </p:nvSpPr>
        <p:spPr>
          <a:xfrm>
            <a:off x="60325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9329503" name="Text">
    </p:cNvPr>
          <p:cNvSpPr>
            <a:spLocks noGrp="1"/>
          </p:cNvSpPr>
          <p:nvPr/>
        </p:nvSpPr>
        <p:spPr>
          <a:xfrm rot="0">
            <a:off x="6032500" y="3733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40654090" name="Frame"/>
          <p:cNvSpPr>
            <a:spLocks noGrp="1"/>
          </p:cNvSpPr>
          <p:nvPr/>
        </p:nvSpPr>
        <p:spPr>
          <a:xfrm>
            <a:off x="25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71630068" name="Text">
    </p:cNvPr>
          <p:cNvSpPr>
            <a:spLocks noGrp="1"/>
          </p:cNvSpPr>
          <p:nvPr/>
        </p:nvSpPr>
        <p:spPr>
          <a:xfrm rot="0">
            <a:off x="381000" y="4064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49810089" name="Frame"/>
          <p:cNvSpPr>
            <a:spLocks noGrp="1"/>
          </p:cNvSpPr>
          <p:nvPr/>
        </p:nvSpPr>
        <p:spPr>
          <a:xfrm>
            <a:off x="152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72453377" name="Text">
    </p:cNvPr>
          <p:cNvSpPr>
            <a:spLocks noGrp="1"/>
          </p:cNvSpPr>
          <p:nvPr/>
        </p:nvSpPr>
        <p:spPr>
          <a:xfrm rot="0">
            <a:off x="165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50711252" name="Frame"/>
          <p:cNvSpPr>
            <a:spLocks noGrp="1"/>
          </p:cNvSpPr>
          <p:nvPr/>
        </p:nvSpPr>
        <p:spPr>
          <a:xfrm>
            <a:off x="279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43762708" name="Text">
    </p:cNvPr>
          <p:cNvSpPr>
            <a:spLocks noGrp="1"/>
          </p:cNvSpPr>
          <p:nvPr/>
        </p:nvSpPr>
        <p:spPr>
          <a:xfrm rot="0">
            <a:off x="292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105764938" name="Frame"/>
          <p:cNvSpPr>
            <a:spLocks noGrp="1"/>
          </p:cNvSpPr>
          <p:nvPr/>
        </p:nvSpPr>
        <p:spPr>
          <a:xfrm>
            <a:off x="4064000" y="4064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13548460" name="Text">
    </p:cNvPr>
          <p:cNvSpPr>
            <a:spLocks noGrp="1"/>
          </p:cNvSpPr>
          <p:nvPr/>
        </p:nvSpPr>
        <p:spPr>
          <a:xfrm rot="0">
            <a:off x="4191000" y="4064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36569193" name="Frame"/>
          <p:cNvSpPr>
            <a:spLocks noGrp="1"/>
          </p:cNvSpPr>
          <p:nvPr/>
        </p:nvSpPr>
        <p:spPr>
          <a:xfrm>
            <a:off x="60325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0084643" name="Text">
    </p:cNvPr>
          <p:cNvSpPr>
            <a:spLocks noGrp="1"/>
          </p:cNvSpPr>
          <p:nvPr/>
        </p:nvSpPr>
        <p:spPr>
          <a:xfrm rot="0">
            <a:off x="6032500" y="4064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93182452" name="Frame"/>
          <p:cNvSpPr>
            <a:spLocks noGrp="1"/>
          </p:cNvSpPr>
          <p:nvPr/>
        </p:nvSpPr>
        <p:spPr>
          <a:xfrm>
            <a:off x="25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30477086" name="Text">
    </p:cNvPr>
          <p:cNvSpPr>
            <a:spLocks noGrp="1"/>
          </p:cNvSpPr>
          <p:nvPr/>
        </p:nvSpPr>
        <p:spPr>
          <a:xfrm rot="0">
            <a:off x="381000" y="4394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47799261" name="Frame"/>
          <p:cNvSpPr>
            <a:spLocks noGrp="1"/>
          </p:cNvSpPr>
          <p:nvPr/>
        </p:nvSpPr>
        <p:spPr>
          <a:xfrm>
            <a:off x="152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98901309" name="Text">
    </p:cNvPr>
          <p:cNvSpPr>
            <a:spLocks noGrp="1"/>
          </p:cNvSpPr>
          <p:nvPr/>
        </p:nvSpPr>
        <p:spPr>
          <a:xfrm rot="0">
            <a:off x="165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76673374" name="Frame"/>
          <p:cNvSpPr>
            <a:spLocks noGrp="1"/>
          </p:cNvSpPr>
          <p:nvPr/>
        </p:nvSpPr>
        <p:spPr>
          <a:xfrm>
            <a:off x="279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6595045" name="Text">
    </p:cNvPr>
          <p:cNvSpPr>
            <a:spLocks noGrp="1"/>
          </p:cNvSpPr>
          <p:nvPr/>
        </p:nvSpPr>
        <p:spPr>
          <a:xfrm rot="0">
            <a:off x="292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87253208" name="Frame"/>
          <p:cNvSpPr>
            <a:spLocks noGrp="1"/>
          </p:cNvSpPr>
          <p:nvPr/>
        </p:nvSpPr>
        <p:spPr>
          <a:xfrm>
            <a:off x="4064000" y="4394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64661854" name="Text">
    </p:cNvPr>
          <p:cNvSpPr>
            <a:spLocks noGrp="1"/>
          </p:cNvSpPr>
          <p:nvPr/>
        </p:nvSpPr>
        <p:spPr>
          <a:xfrm rot="0">
            <a:off x="4191000" y="4394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99111685" name="Frame"/>
          <p:cNvSpPr>
            <a:spLocks noGrp="1"/>
          </p:cNvSpPr>
          <p:nvPr/>
        </p:nvSpPr>
        <p:spPr>
          <a:xfrm>
            <a:off x="60325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96288844" name="Text">
    </p:cNvPr>
          <p:cNvSpPr>
            <a:spLocks noGrp="1"/>
          </p:cNvSpPr>
          <p:nvPr/>
        </p:nvSpPr>
        <p:spPr>
          <a:xfrm rot="0">
            <a:off x="6032500" y="4394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05660016" name="Frame"/>
          <p:cNvSpPr>
            <a:spLocks noGrp="1"/>
          </p:cNvSpPr>
          <p:nvPr/>
        </p:nvSpPr>
        <p:spPr>
          <a:xfrm>
            <a:off x="25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80709176" name="Text">
    </p:cNvPr>
          <p:cNvSpPr>
            <a:spLocks noGrp="1"/>
          </p:cNvSpPr>
          <p:nvPr/>
        </p:nvSpPr>
        <p:spPr>
          <a:xfrm rot="0">
            <a:off x="381000" y="4724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58400671" name="Frame"/>
          <p:cNvSpPr>
            <a:spLocks noGrp="1"/>
          </p:cNvSpPr>
          <p:nvPr/>
        </p:nvSpPr>
        <p:spPr>
          <a:xfrm>
            <a:off x="152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8801009" name="Text">
    </p:cNvPr>
          <p:cNvSpPr>
            <a:spLocks noGrp="1"/>
          </p:cNvSpPr>
          <p:nvPr/>
        </p:nvSpPr>
        <p:spPr>
          <a:xfrm rot="0">
            <a:off x="165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73947520" name="Frame"/>
          <p:cNvSpPr>
            <a:spLocks noGrp="1"/>
          </p:cNvSpPr>
          <p:nvPr/>
        </p:nvSpPr>
        <p:spPr>
          <a:xfrm>
            <a:off x="279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7646893" name="Text">
    </p:cNvPr>
          <p:cNvSpPr>
            <a:spLocks noGrp="1"/>
          </p:cNvSpPr>
          <p:nvPr/>
        </p:nvSpPr>
        <p:spPr>
          <a:xfrm rot="0">
            <a:off x="292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41686615" name="Frame"/>
          <p:cNvSpPr>
            <a:spLocks noGrp="1"/>
          </p:cNvSpPr>
          <p:nvPr/>
        </p:nvSpPr>
        <p:spPr>
          <a:xfrm>
            <a:off x="4064000" y="4724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58246666" name="Text">
    </p:cNvPr>
          <p:cNvSpPr>
            <a:spLocks noGrp="1"/>
          </p:cNvSpPr>
          <p:nvPr/>
        </p:nvSpPr>
        <p:spPr>
          <a:xfrm rot="0">
            <a:off x="4191000" y="4724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5135231" name="Frame"/>
          <p:cNvSpPr>
            <a:spLocks noGrp="1"/>
          </p:cNvSpPr>
          <p:nvPr/>
        </p:nvSpPr>
        <p:spPr>
          <a:xfrm>
            <a:off x="60325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66456788" name="Text">
    </p:cNvPr>
          <p:cNvSpPr>
            <a:spLocks noGrp="1"/>
          </p:cNvSpPr>
          <p:nvPr/>
        </p:nvSpPr>
        <p:spPr>
          <a:xfrm rot="0">
            <a:off x="6032500" y="4724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54817465" name="Frame"/>
          <p:cNvSpPr>
            <a:spLocks noGrp="1"/>
          </p:cNvSpPr>
          <p:nvPr/>
        </p:nvSpPr>
        <p:spPr>
          <a:xfrm>
            <a:off x="25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46967348" name="Text">
    </p:cNvPr>
          <p:cNvSpPr>
            <a:spLocks noGrp="1"/>
          </p:cNvSpPr>
          <p:nvPr/>
        </p:nvSpPr>
        <p:spPr>
          <a:xfrm rot="0">
            <a:off x="381000" y="5054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38518766" name="Frame"/>
          <p:cNvSpPr>
            <a:spLocks noGrp="1"/>
          </p:cNvSpPr>
          <p:nvPr/>
        </p:nvSpPr>
        <p:spPr>
          <a:xfrm>
            <a:off x="152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1152967" name="Text">
    </p:cNvPr>
          <p:cNvSpPr>
            <a:spLocks noGrp="1"/>
          </p:cNvSpPr>
          <p:nvPr/>
        </p:nvSpPr>
        <p:spPr>
          <a:xfrm rot="0">
            <a:off x="165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58139742" name="Frame"/>
          <p:cNvSpPr>
            <a:spLocks noGrp="1"/>
          </p:cNvSpPr>
          <p:nvPr/>
        </p:nvSpPr>
        <p:spPr>
          <a:xfrm>
            <a:off x="279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60321707" name="Text">
    </p:cNvPr>
          <p:cNvSpPr>
            <a:spLocks noGrp="1"/>
          </p:cNvSpPr>
          <p:nvPr/>
        </p:nvSpPr>
        <p:spPr>
          <a:xfrm rot="0">
            <a:off x="292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140898588" name="Frame"/>
          <p:cNvSpPr>
            <a:spLocks noGrp="1"/>
          </p:cNvSpPr>
          <p:nvPr/>
        </p:nvSpPr>
        <p:spPr>
          <a:xfrm>
            <a:off x="4064000" y="5054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87476367" name="Text">
    </p:cNvPr>
          <p:cNvSpPr>
            <a:spLocks noGrp="1"/>
          </p:cNvSpPr>
          <p:nvPr/>
        </p:nvSpPr>
        <p:spPr>
          <a:xfrm rot="0">
            <a:off x="4191000" y="5054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97259456" name="Frame"/>
          <p:cNvSpPr>
            <a:spLocks noGrp="1"/>
          </p:cNvSpPr>
          <p:nvPr/>
        </p:nvSpPr>
        <p:spPr>
          <a:xfrm>
            <a:off x="60325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17642317" name="Text">
    </p:cNvPr>
          <p:cNvSpPr>
            <a:spLocks noGrp="1"/>
          </p:cNvSpPr>
          <p:nvPr/>
        </p:nvSpPr>
        <p:spPr>
          <a:xfrm rot="0">
            <a:off x="6032500" y="5054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28242023" name="Frame"/>
          <p:cNvSpPr>
            <a:spLocks noGrp="1"/>
          </p:cNvSpPr>
          <p:nvPr/>
        </p:nvSpPr>
        <p:spPr>
          <a:xfrm>
            <a:off x="25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93084680" name="Text">
    </p:cNvPr>
          <p:cNvSpPr>
            <a:spLocks noGrp="1"/>
          </p:cNvSpPr>
          <p:nvPr/>
        </p:nvSpPr>
        <p:spPr>
          <a:xfrm rot="0">
            <a:off x="381000" y="5384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8026509" name="Frame"/>
          <p:cNvSpPr>
            <a:spLocks noGrp="1"/>
          </p:cNvSpPr>
          <p:nvPr/>
        </p:nvSpPr>
        <p:spPr>
          <a:xfrm>
            <a:off x="152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27867010" name="Text">
    </p:cNvPr>
          <p:cNvSpPr>
            <a:spLocks noGrp="1"/>
          </p:cNvSpPr>
          <p:nvPr/>
        </p:nvSpPr>
        <p:spPr>
          <a:xfrm rot="0">
            <a:off x="165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77076657" name="Frame"/>
          <p:cNvSpPr>
            <a:spLocks noGrp="1"/>
          </p:cNvSpPr>
          <p:nvPr/>
        </p:nvSpPr>
        <p:spPr>
          <a:xfrm>
            <a:off x="279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8129598" name="Text">
    </p:cNvPr>
          <p:cNvSpPr>
            <a:spLocks noGrp="1"/>
          </p:cNvSpPr>
          <p:nvPr/>
        </p:nvSpPr>
        <p:spPr>
          <a:xfrm rot="0">
            <a:off x="292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94960202" name="Frame"/>
          <p:cNvSpPr>
            <a:spLocks noGrp="1"/>
          </p:cNvSpPr>
          <p:nvPr/>
        </p:nvSpPr>
        <p:spPr>
          <a:xfrm>
            <a:off x="4064000" y="5384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79082722" name="Text">
    </p:cNvPr>
          <p:cNvSpPr>
            <a:spLocks noGrp="1"/>
          </p:cNvSpPr>
          <p:nvPr/>
        </p:nvSpPr>
        <p:spPr>
          <a:xfrm rot="0">
            <a:off x="4191000" y="5384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61720039" name="Frame"/>
          <p:cNvSpPr>
            <a:spLocks noGrp="1"/>
          </p:cNvSpPr>
          <p:nvPr/>
        </p:nvSpPr>
        <p:spPr>
          <a:xfrm>
            <a:off x="60325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96243782" name="Text">
    </p:cNvPr>
          <p:cNvSpPr>
            <a:spLocks noGrp="1"/>
          </p:cNvSpPr>
          <p:nvPr/>
        </p:nvSpPr>
        <p:spPr>
          <a:xfrm rot="0">
            <a:off x="6032500" y="5384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33987146" name="Frame"/>
          <p:cNvSpPr>
            <a:spLocks noGrp="1"/>
          </p:cNvSpPr>
          <p:nvPr/>
        </p:nvSpPr>
        <p:spPr>
          <a:xfrm>
            <a:off x="25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5344880" name="Text">
    </p:cNvPr>
          <p:cNvSpPr>
            <a:spLocks noGrp="1"/>
          </p:cNvSpPr>
          <p:nvPr/>
        </p:nvSpPr>
        <p:spPr>
          <a:xfrm rot="0">
            <a:off x="381000" y="5715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00321780" name="Frame"/>
          <p:cNvSpPr>
            <a:spLocks noGrp="1"/>
          </p:cNvSpPr>
          <p:nvPr/>
        </p:nvSpPr>
        <p:spPr>
          <a:xfrm>
            <a:off x="152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9869274" name="Text">
    </p:cNvPr>
          <p:cNvSpPr>
            <a:spLocks noGrp="1"/>
          </p:cNvSpPr>
          <p:nvPr/>
        </p:nvSpPr>
        <p:spPr>
          <a:xfrm rot="0">
            <a:off x="165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13880637" name="Frame"/>
          <p:cNvSpPr>
            <a:spLocks noGrp="1"/>
          </p:cNvSpPr>
          <p:nvPr/>
        </p:nvSpPr>
        <p:spPr>
          <a:xfrm>
            <a:off x="279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86128778" name="Text">
    </p:cNvPr>
          <p:cNvSpPr>
            <a:spLocks noGrp="1"/>
          </p:cNvSpPr>
          <p:nvPr/>
        </p:nvSpPr>
        <p:spPr>
          <a:xfrm rot="0">
            <a:off x="292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77547288" name="Frame"/>
          <p:cNvSpPr>
            <a:spLocks noGrp="1"/>
          </p:cNvSpPr>
          <p:nvPr/>
        </p:nvSpPr>
        <p:spPr>
          <a:xfrm>
            <a:off x="4064000" y="5715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95769221" name="Text">
    </p:cNvPr>
          <p:cNvSpPr>
            <a:spLocks noGrp="1"/>
          </p:cNvSpPr>
          <p:nvPr/>
        </p:nvSpPr>
        <p:spPr>
          <a:xfrm rot="0">
            <a:off x="4191000" y="5715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57641638" name="Frame"/>
          <p:cNvSpPr>
            <a:spLocks noGrp="1"/>
          </p:cNvSpPr>
          <p:nvPr/>
        </p:nvSpPr>
        <p:spPr>
          <a:xfrm>
            <a:off x="60325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9898352" name="Text">
    </p:cNvPr>
          <p:cNvSpPr>
            <a:spLocks noGrp="1"/>
          </p:cNvSpPr>
          <p:nvPr/>
        </p:nvSpPr>
        <p:spPr>
          <a:xfrm rot="0">
            <a:off x="6032500" y="5715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627451005" name="Frame"/>
          <p:cNvSpPr>
            <a:spLocks noGrp="1"/>
          </p:cNvSpPr>
          <p:nvPr/>
        </p:nvSpPr>
        <p:spPr>
          <a:xfrm>
            <a:off x="25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09773218" name="Text">
    </p:cNvPr>
          <p:cNvSpPr>
            <a:spLocks noGrp="1"/>
          </p:cNvSpPr>
          <p:nvPr/>
        </p:nvSpPr>
        <p:spPr>
          <a:xfrm rot="0">
            <a:off x="381000" y="6045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74661311" name="Frame"/>
          <p:cNvSpPr>
            <a:spLocks noGrp="1"/>
          </p:cNvSpPr>
          <p:nvPr/>
        </p:nvSpPr>
        <p:spPr>
          <a:xfrm>
            <a:off x="152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33433977" name="Text">
    </p:cNvPr>
          <p:cNvSpPr>
            <a:spLocks noGrp="1"/>
          </p:cNvSpPr>
          <p:nvPr/>
        </p:nvSpPr>
        <p:spPr>
          <a:xfrm rot="0">
            <a:off x="165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38005794" name="Frame"/>
          <p:cNvSpPr>
            <a:spLocks noGrp="1"/>
          </p:cNvSpPr>
          <p:nvPr/>
        </p:nvSpPr>
        <p:spPr>
          <a:xfrm>
            <a:off x="279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53562601" name="Text">
    </p:cNvPr>
          <p:cNvSpPr>
            <a:spLocks noGrp="1"/>
          </p:cNvSpPr>
          <p:nvPr/>
        </p:nvSpPr>
        <p:spPr>
          <a:xfrm rot="0">
            <a:off x="292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93474881" name="Frame"/>
          <p:cNvSpPr>
            <a:spLocks noGrp="1"/>
          </p:cNvSpPr>
          <p:nvPr/>
        </p:nvSpPr>
        <p:spPr>
          <a:xfrm>
            <a:off x="4064000" y="6045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6196466" name="Text">
    </p:cNvPr>
          <p:cNvSpPr>
            <a:spLocks noGrp="1"/>
          </p:cNvSpPr>
          <p:nvPr/>
        </p:nvSpPr>
        <p:spPr>
          <a:xfrm rot="0">
            <a:off x="4191000" y="6045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80104617" name="Frame"/>
          <p:cNvSpPr>
            <a:spLocks noGrp="1"/>
          </p:cNvSpPr>
          <p:nvPr/>
        </p:nvSpPr>
        <p:spPr>
          <a:xfrm>
            <a:off x="60325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4619363" name="Text">
    </p:cNvPr>
          <p:cNvSpPr>
            <a:spLocks noGrp="1"/>
          </p:cNvSpPr>
          <p:nvPr/>
        </p:nvSpPr>
        <p:spPr>
          <a:xfrm rot="0">
            <a:off x="6032500" y="6045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627937047" name="Frame"/>
          <p:cNvSpPr>
            <a:spLocks noGrp="1"/>
          </p:cNvSpPr>
          <p:nvPr/>
        </p:nvSpPr>
        <p:spPr>
          <a:xfrm>
            <a:off x="25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88890592" name="Text">
    </p:cNvPr>
          <p:cNvSpPr>
            <a:spLocks noGrp="1"/>
          </p:cNvSpPr>
          <p:nvPr/>
        </p:nvSpPr>
        <p:spPr>
          <a:xfrm rot="0">
            <a:off x="381000" y="6375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04853566" name="Frame"/>
          <p:cNvSpPr>
            <a:spLocks noGrp="1"/>
          </p:cNvSpPr>
          <p:nvPr/>
        </p:nvSpPr>
        <p:spPr>
          <a:xfrm>
            <a:off x="152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97802092" name="Text">
    </p:cNvPr>
          <p:cNvSpPr>
            <a:spLocks noGrp="1"/>
          </p:cNvSpPr>
          <p:nvPr/>
        </p:nvSpPr>
        <p:spPr>
          <a:xfrm rot="0">
            <a:off x="165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83823787" name="Frame"/>
          <p:cNvSpPr>
            <a:spLocks noGrp="1"/>
          </p:cNvSpPr>
          <p:nvPr/>
        </p:nvSpPr>
        <p:spPr>
          <a:xfrm>
            <a:off x="279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73782870" name="Text">
    </p:cNvPr>
          <p:cNvSpPr>
            <a:spLocks noGrp="1"/>
          </p:cNvSpPr>
          <p:nvPr/>
        </p:nvSpPr>
        <p:spPr>
          <a:xfrm rot="0">
            <a:off x="292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46614763" name="Frame"/>
          <p:cNvSpPr>
            <a:spLocks noGrp="1"/>
          </p:cNvSpPr>
          <p:nvPr/>
        </p:nvSpPr>
        <p:spPr>
          <a:xfrm>
            <a:off x="4064000" y="6375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6937891" name="Text">
    </p:cNvPr>
          <p:cNvSpPr>
            <a:spLocks noGrp="1"/>
          </p:cNvSpPr>
          <p:nvPr/>
        </p:nvSpPr>
        <p:spPr>
          <a:xfrm rot="0">
            <a:off x="4191000" y="6375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85648203" name="Frame"/>
          <p:cNvSpPr>
            <a:spLocks noGrp="1"/>
          </p:cNvSpPr>
          <p:nvPr/>
        </p:nvSpPr>
        <p:spPr>
          <a:xfrm>
            <a:off x="60325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5635474" name="Text">
    </p:cNvPr>
          <p:cNvSpPr>
            <a:spLocks noGrp="1"/>
          </p:cNvSpPr>
          <p:nvPr/>
        </p:nvSpPr>
        <p:spPr>
          <a:xfrm rot="0">
            <a:off x="6032500" y="6375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818675" name="Frame"/>
          <p:cNvSpPr>
            <a:spLocks noGrp="1"/>
          </p:cNvSpPr>
          <p:nvPr/>
        </p:nvSpPr>
        <p:spPr>
          <a:xfrm>
            <a:off x="25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1550010" name="Text">
    </p:cNvPr>
          <p:cNvSpPr>
            <a:spLocks noGrp="1"/>
          </p:cNvSpPr>
          <p:nvPr/>
        </p:nvSpPr>
        <p:spPr>
          <a:xfrm rot="0">
            <a:off x="381000" y="6705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11348974" name="Frame"/>
          <p:cNvSpPr>
            <a:spLocks noGrp="1"/>
          </p:cNvSpPr>
          <p:nvPr/>
        </p:nvSpPr>
        <p:spPr>
          <a:xfrm>
            <a:off x="152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11642344" name="Text">
    </p:cNvPr>
          <p:cNvSpPr>
            <a:spLocks noGrp="1"/>
          </p:cNvSpPr>
          <p:nvPr/>
        </p:nvSpPr>
        <p:spPr>
          <a:xfrm rot="0">
            <a:off x="165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4264652" name="Frame"/>
          <p:cNvSpPr>
            <a:spLocks noGrp="1"/>
          </p:cNvSpPr>
          <p:nvPr/>
        </p:nvSpPr>
        <p:spPr>
          <a:xfrm>
            <a:off x="279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66802636" name="Text">
    </p:cNvPr>
          <p:cNvSpPr>
            <a:spLocks noGrp="1"/>
          </p:cNvSpPr>
          <p:nvPr/>
        </p:nvSpPr>
        <p:spPr>
          <a:xfrm rot="0">
            <a:off x="292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092445" name="Frame"/>
          <p:cNvSpPr>
            <a:spLocks noGrp="1"/>
          </p:cNvSpPr>
          <p:nvPr/>
        </p:nvSpPr>
        <p:spPr>
          <a:xfrm>
            <a:off x="4064000" y="6705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751348" name="Text">
    </p:cNvPr>
          <p:cNvSpPr>
            <a:spLocks noGrp="1"/>
          </p:cNvSpPr>
          <p:nvPr/>
        </p:nvSpPr>
        <p:spPr>
          <a:xfrm rot="0">
            <a:off x="4191000" y="6705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51722332" name="Frame"/>
          <p:cNvSpPr>
            <a:spLocks noGrp="1"/>
          </p:cNvSpPr>
          <p:nvPr/>
        </p:nvSpPr>
        <p:spPr>
          <a:xfrm>
            <a:off x="60325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6332995" name="Text">
    </p:cNvPr>
          <p:cNvSpPr>
            <a:spLocks noGrp="1"/>
          </p:cNvSpPr>
          <p:nvPr/>
        </p:nvSpPr>
        <p:spPr>
          <a:xfrm rot="0">
            <a:off x="6032500" y="6705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9504850" name="Frame"/>
          <p:cNvSpPr>
            <a:spLocks noGrp="1"/>
          </p:cNvSpPr>
          <p:nvPr/>
        </p:nvSpPr>
        <p:spPr>
          <a:xfrm>
            <a:off x="25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814414" name="Text">
    </p:cNvPr>
          <p:cNvSpPr>
            <a:spLocks noGrp="1"/>
          </p:cNvSpPr>
          <p:nvPr/>
        </p:nvSpPr>
        <p:spPr>
          <a:xfrm rot="0">
            <a:off x="381000" y="7035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34327311" name="Frame"/>
          <p:cNvSpPr>
            <a:spLocks noGrp="1"/>
          </p:cNvSpPr>
          <p:nvPr/>
        </p:nvSpPr>
        <p:spPr>
          <a:xfrm>
            <a:off x="152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14131846" name="Text">
    </p:cNvPr>
          <p:cNvSpPr>
            <a:spLocks noGrp="1"/>
          </p:cNvSpPr>
          <p:nvPr/>
        </p:nvSpPr>
        <p:spPr>
          <a:xfrm rot="0">
            <a:off x="165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68134992" name="Frame"/>
          <p:cNvSpPr>
            <a:spLocks noGrp="1"/>
          </p:cNvSpPr>
          <p:nvPr/>
        </p:nvSpPr>
        <p:spPr>
          <a:xfrm>
            <a:off x="279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4139102" name="Text">
    </p:cNvPr>
          <p:cNvSpPr>
            <a:spLocks noGrp="1"/>
          </p:cNvSpPr>
          <p:nvPr/>
        </p:nvSpPr>
        <p:spPr>
          <a:xfrm rot="0">
            <a:off x="292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61718033" name="Frame"/>
          <p:cNvSpPr>
            <a:spLocks noGrp="1"/>
          </p:cNvSpPr>
          <p:nvPr/>
        </p:nvSpPr>
        <p:spPr>
          <a:xfrm>
            <a:off x="4064000" y="7035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53044087" name="Text">
    </p:cNvPr>
          <p:cNvSpPr>
            <a:spLocks noGrp="1"/>
          </p:cNvSpPr>
          <p:nvPr/>
        </p:nvSpPr>
        <p:spPr>
          <a:xfrm rot="0">
            <a:off x="4191000" y="7035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57010553" name="Frame"/>
          <p:cNvSpPr>
            <a:spLocks noGrp="1"/>
          </p:cNvSpPr>
          <p:nvPr/>
        </p:nvSpPr>
        <p:spPr>
          <a:xfrm>
            <a:off x="60325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48600616" name="Text">
    </p:cNvPr>
          <p:cNvSpPr>
            <a:spLocks noGrp="1"/>
          </p:cNvSpPr>
          <p:nvPr/>
        </p:nvSpPr>
        <p:spPr>
          <a:xfrm rot="0">
            <a:off x="6032500" y="7035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8573335" name="Frame"/>
          <p:cNvSpPr>
            <a:spLocks noGrp="1"/>
          </p:cNvSpPr>
          <p:nvPr/>
        </p:nvSpPr>
        <p:spPr>
          <a:xfrm>
            <a:off x="25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66910438" name="Text">
    </p:cNvPr>
          <p:cNvSpPr>
            <a:spLocks noGrp="1"/>
          </p:cNvSpPr>
          <p:nvPr/>
        </p:nvSpPr>
        <p:spPr>
          <a:xfrm rot="0">
            <a:off x="381000" y="7366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66136466" name="Frame"/>
          <p:cNvSpPr>
            <a:spLocks noGrp="1"/>
          </p:cNvSpPr>
          <p:nvPr/>
        </p:nvSpPr>
        <p:spPr>
          <a:xfrm>
            <a:off x="152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97268821" name="Text">
    </p:cNvPr>
          <p:cNvSpPr>
            <a:spLocks noGrp="1"/>
          </p:cNvSpPr>
          <p:nvPr/>
        </p:nvSpPr>
        <p:spPr>
          <a:xfrm rot="0">
            <a:off x="165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26361113" name="Frame"/>
          <p:cNvSpPr>
            <a:spLocks noGrp="1"/>
          </p:cNvSpPr>
          <p:nvPr/>
        </p:nvSpPr>
        <p:spPr>
          <a:xfrm>
            <a:off x="279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58847474" name="Text">
    </p:cNvPr>
          <p:cNvSpPr>
            <a:spLocks noGrp="1"/>
          </p:cNvSpPr>
          <p:nvPr/>
        </p:nvSpPr>
        <p:spPr>
          <a:xfrm rot="0">
            <a:off x="292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00041407" name="Frame"/>
          <p:cNvSpPr>
            <a:spLocks noGrp="1"/>
          </p:cNvSpPr>
          <p:nvPr/>
        </p:nvSpPr>
        <p:spPr>
          <a:xfrm>
            <a:off x="4064000" y="7366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9112532" name="Text">
    </p:cNvPr>
          <p:cNvSpPr>
            <a:spLocks noGrp="1"/>
          </p:cNvSpPr>
          <p:nvPr/>
        </p:nvSpPr>
        <p:spPr>
          <a:xfrm rot="0">
            <a:off x="4191000" y="7366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1054164" name="Frame"/>
          <p:cNvSpPr>
            <a:spLocks noGrp="1"/>
          </p:cNvSpPr>
          <p:nvPr/>
        </p:nvSpPr>
        <p:spPr>
          <a:xfrm>
            <a:off x="60325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38582764" name="Text">
    </p:cNvPr>
          <p:cNvSpPr>
            <a:spLocks noGrp="1"/>
          </p:cNvSpPr>
          <p:nvPr/>
        </p:nvSpPr>
        <p:spPr>
          <a:xfrm rot="0">
            <a:off x="6032500" y="7366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50308547" name="Frame"/>
          <p:cNvSpPr>
            <a:spLocks noGrp="1"/>
          </p:cNvSpPr>
          <p:nvPr/>
        </p:nvSpPr>
        <p:spPr>
          <a:xfrm>
            <a:off x="25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95359081" name="Text">
    </p:cNvPr>
          <p:cNvSpPr>
            <a:spLocks noGrp="1"/>
          </p:cNvSpPr>
          <p:nvPr/>
        </p:nvSpPr>
        <p:spPr>
          <a:xfrm rot="0">
            <a:off x="381000" y="7696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87251464" name="Frame"/>
          <p:cNvSpPr>
            <a:spLocks noGrp="1"/>
          </p:cNvSpPr>
          <p:nvPr/>
        </p:nvSpPr>
        <p:spPr>
          <a:xfrm>
            <a:off x="152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10491749" name="Text">
    </p:cNvPr>
          <p:cNvSpPr>
            <a:spLocks noGrp="1"/>
          </p:cNvSpPr>
          <p:nvPr/>
        </p:nvSpPr>
        <p:spPr>
          <a:xfrm rot="0">
            <a:off x="165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141744605" name="Frame"/>
          <p:cNvSpPr>
            <a:spLocks noGrp="1"/>
          </p:cNvSpPr>
          <p:nvPr/>
        </p:nvSpPr>
        <p:spPr>
          <a:xfrm>
            <a:off x="279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13761429" name="Text">
    </p:cNvPr>
          <p:cNvSpPr>
            <a:spLocks noGrp="1"/>
          </p:cNvSpPr>
          <p:nvPr/>
        </p:nvSpPr>
        <p:spPr>
          <a:xfrm rot="0">
            <a:off x="292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6348462" name="Frame"/>
          <p:cNvSpPr>
            <a:spLocks noGrp="1"/>
          </p:cNvSpPr>
          <p:nvPr/>
        </p:nvSpPr>
        <p:spPr>
          <a:xfrm>
            <a:off x="4064000" y="7696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9128279" name="Text">
    </p:cNvPr>
          <p:cNvSpPr>
            <a:spLocks noGrp="1"/>
          </p:cNvSpPr>
          <p:nvPr/>
        </p:nvSpPr>
        <p:spPr>
          <a:xfrm rot="0">
            <a:off x="4191000" y="7696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14565761" name="Frame"/>
          <p:cNvSpPr>
            <a:spLocks noGrp="1"/>
          </p:cNvSpPr>
          <p:nvPr/>
        </p:nvSpPr>
        <p:spPr>
          <a:xfrm>
            <a:off x="60325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3607373" name="Text">
    </p:cNvPr>
          <p:cNvSpPr>
            <a:spLocks noGrp="1"/>
          </p:cNvSpPr>
          <p:nvPr/>
        </p:nvSpPr>
        <p:spPr>
          <a:xfrm rot="0">
            <a:off x="6032500" y="7696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63645656" name="Frame"/>
          <p:cNvSpPr>
            <a:spLocks noGrp="1"/>
          </p:cNvSpPr>
          <p:nvPr/>
        </p:nvSpPr>
        <p:spPr>
          <a:xfrm>
            <a:off x="25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00176029" name="Text">
    </p:cNvPr>
          <p:cNvSpPr>
            <a:spLocks noGrp="1"/>
          </p:cNvSpPr>
          <p:nvPr/>
        </p:nvSpPr>
        <p:spPr>
          <a:xfrm rot="0">
            <a:off x="381000" y="8026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53562991" name="Frame"/>
          <p:cNvSpPr>
            <a:spLocks noGrp="1"/>
          </p:cNvSpPr>
          <p:nvPr/>
        </p:nvSpPr>
        <p:spPr>
          <a:xfrm>
            <a:off x="152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48095927" name="Text">
    </p:cNvPr>
          <p:cNvSpPr>
            <a:spLocks noGrp="1"/>
          </p:cNvSpPr>
          <p:nvPr/>
        </p:nvSpPr>
        <p:spPr>
          <a:xfrm rot="0">
            <a:off x="165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66075071" name="Frame"/>
          <p:cNvSpPr>
            <a:spLocks noGrp="1"/>
          </p:cNvSpPr>
          <p:nvPr/>
        </p:nvSpPr>
        <p:spPr>
          <a:xfrm>
            <a:off x="279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83488821" name="Text">
    </p:cNvPr>
          <p:cNvSpPr>
            <a:spLocks noGrp="1"/>
          </p:cNvSpPr>
          <p:nvPr/>
        </p:nvSpPr>
        <p:spPr>
          <a:xfrm rot="0">
            <a:off x="292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37060646" name="Frame"/>
          <p:cNvSpPr>
            <a:spLocks noGrp="1"/>
          </p:cNvSpPr>
          <p:nvPr/>
        </p:nvSpPr>
        <p:spPr>
          <a:xfrm>
            <a:off x="4064000" y="8026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20195959" name="Text">
    </p:cNvPr>
          <p:cNvSpPr>
            <a:spLocks noGrp="1"/>
          </p:cNvSpPr>
          <p:nvPr/>
        </p:nvSpPr>
        <p:spPr>
          <a:xfrm rot="0">
            <a:off x="4191000" y="8026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83759938" name="Frame"/>
          <p:cNvSpPr>
            <a:spLocks noGrp="1"/>
          </p:cNvSpPr>
          <p:nvPr/>
        </p:nvSpPr>
        <p:spPr>
          <a:xfrm>
            <a:off x="60325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11802142" name="Text">
    </p:cNvPr>
          <p:cNvSpPr>
            <a:spLocks noGrp="1"/>
          </p:cNvSpPr>
          <p:nvPr/>
        </p:nvSpPr>
        <p:spPr>
          <a:xfrm rot="0">
            <a:off x="6032500" y="8026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11320106" name="Frame"/>
          <p:cNvSpPr>
            <a:spLocks noGrp="1"/>
          </p:cNvSpPr>
          <p:nvPr/>
        </p:nvSpPr>
        <p:spPr>
          <a:xfrm>
            <a:off x="25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65967058" name="Text">
    </p:cNvPr>
          <p:cNvSpPr>
            <a:spLocks noGrp="1"/>
          </p:cNvSpPr>
          <p:nvPr/>
        </p:nvSpPr>
        <p:spPr>
          <a:xfrm rot="0">
            <a:off x="381000" y="8356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43911696" name="Frame"/>
          <p:cNvSpPr>
            <a:spLocks noGrp="1"/>
          </p:cNvSpPr>
          <p:nvPr/>
        </p:nvSpPr>
        <p:spPr>
          <a:xfrm>
            <a:off x="152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47184928" name="Text">
    </p:cNvPr>
          <p:cNvSpPr>
            <a:spLocks noGrp="1"/>
          </p:cNvSpPr>
          <p:nvPr/>
        </p:nvSpPr>
        <p:spPr>
          <a:xfrm rot="0">
            <a:off x="165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64700395" name="Frame"/>
          <p:cNvSpPr>
            <a:spLocks noGrp="1"/>
          </p:cNvSpPr>
          <p:nvPr/>
        </p:nvSpPr>
        <p:spPr>
          <a:xfrm>
            <a:off x="279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86968216" name="Text">
    </p:cNvPr>
          <p:cNvSpPr>
            <a:spLocks noGrp="1"/>
          </p:cNvSpPr>
          <p:nvPr/>
        </p:nvSpPr>
        <p:spPr>
          <a:xfrm rot="0">
            <a:off x="292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83997448" name="Frame"/>
          <p:cNvSpPr>
            <a:spLocks noGrp="1"/>
          </p:cNvSpPr>
          <p:nvPr/>
        </p:nvSpPr>
        <p:spPr>
          <a:xfrm>
            <a:off x="4064000" y="8356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01525199" name="Text">
    </p:cNvPr>
          <p:cNvSpPr>
            <a:spLocks noGrp="1"/>
          </p:cNvSpPr>
          <p:nvPr/>
        </p:nvSpPr>
        <p:spPr>
          <a:xfrm rot="0">
            <a:off x="4191000" y="8356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73872851" name="Frame"/>
          <p:cNvSpPr>
            <a:spLocks noGrp="1"/>
          </p:cNvSpPr>
          <p:nvPr/>
        </p:nvSpPr>
        <p:spPr>
          <a:xfrm>
            <a:off x="60325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23939422" name="Text">
    </p:cNvPr>
          <p:cNvSpPr>
            <a:spLocks noGrp="1"/>
          </p:cNvSpPr>
          <p:nvPr/>
        </p:nvSpPr>
        <p:spPr>
          <a:xfrm rot="0">
            <a:off x="6032500" y="8356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05318481" name="Frame"/>
          <p:cNvSpPr>
            <a:spLocks noGrp="1"/>
          </p:cNvSpPr>
          <p:nvPr/>
        </p:nvSpPr>
        <p:spPr>
          <a:xfrm>
            <a:off x="25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85358875" name="Text">
    </p:cNvPr>
          <p:cNvSpPr>
            <a:spLocks noGrp="1"/>
          </p:cNvSpPr>
          <p:nvPr/>
        </p:nvSpPr>
        <p:spPr>
          <a:xfrm rot="0">
            <a:off x="381000" y="8686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486504709" name="Frame"/>
          <p:cNvSpPr>
            <a:spLocks noGrp="1"/>
          </p:cNvSpPr>
          <p:nvPr/>
        </p:nvSpPr>
        <p:spPr>
          <a:xfrm>
            <a:off x="152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69754956" name="Text">
    </p:cNvPr>
          <p:cNvSpPr>
            <a:spLocks noGrp="1"/>
          </p:cNvSpPr>
          <p:nvPr/>
        </p:nvSpPr>
        <p:spPr>
          <a:xfrm rot="0">
            <a:off x="165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84154003" name="Frame"/>
          <p:cNvSpPr>
            <a:spLocks noGrp="1"/>
          </p:cNvSpPr>
          <p:nvPr/>
        </p:nvSpPr>
        <p:spPr>
          <a:xfrm>
            <a:off x="279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5711712" name="Text">
    </p:cNvPr>
          <p:cNvSpPr>
            <a:spLocks noGrp="1"/>
          </p:cNvSpPr>
          <p:nvPr/>
        </p:nvSpPr>
        <p:spPr>
          <a:xfrm rot="0">
            <a:off x="292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6954340" name="Frame"/>
          <p:cNvSpPr>
            <a:spLocks noGrp="1"/>
          </p:cNvSpPr>
          <p:nvPr/>
        </p:nvSpPr>
        <p:spPr>
          <a:xfrm>
            <a:off x="4064000" y="8686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08561904" name="Text">
    </p:cNvPr>
          <p:cNvSpPr>
            <a:spLocks noGrp="1"/>
          </p:cNvSpPr>
          <p:nvPr/>
        </p:nvSpPr>
        <p:spPr>
          <a:xfrm rot="0">
            <a:off x="4191000" y="8686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74676004" name="Frame"/>
          <p:cNvSpPr>
            <a:spLocks noGrp="1"/>
          </p:cNvSpPr>
          <p:nvPr/>
        </p:nvSpPr>
        <p:spPr>
          <a:xfrm>
            <a:off x="60325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37201686" name="Text">
    </p:cNvPr>
          <p:cNvSpPr>
            <a:spLocks noGrp="1"/>
          </p:cNvSpPr>
          <p:nvPr/>
        </p:nvSpPr>
        <p:spPr>
          <a:xfrm rot="0">
            <a:off x="6032500" y="8686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63141254" name="Frame"/>
          <p:cNvSpPr>
            <a:spLocks noGrp="1"/>
          </p:cNvSpPr>
          <p:nvPr/>
        </p:nvSpPr>
        <p:spPr>
          <a:xfrm>
            <a:off x="25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74253820" name="Text">
    </p:cNvPr>
          <p:cNvSpPr>
            <a:spLocks noGrp="1"/>
          </p:cNvSpPr>
          <p:nvPr/>
        </p:nvSpPr>
        <p:spPr>
          <a:xfrm rot="0">
            <a:off x="381000" y="9017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14676965" name="Frame"/>
          <p:cNvSpPr>
            <a:spLocks noGrp="1"/>
          </p:cNvSpPr>
          <p:nvPr/>
        </p:nvSpPr>
        <p:spPr>
          <a:xfrm>
            <a:off x="152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50561011" name="Text">
    </p:cNvPr>
          <p:cNvSpPr>
            <a:spLocks noGrp="1"/>
          </p:cNvSpPr>
          <p:nvPr/>
        </p:nvSpPr>
        <p:spPr>
          <a:xfrm rot="0">
            <a:off x="165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58885327" name="Frame"/>
          <p:cNvSpPr>
            <a:spLocks noGrp="1"/>
          </p:cNvSpPr>
          <p:nvPr/>
        </p:nvSpPr>
        <p:spPr>
          <a:xfrm>
            <a:off x="279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7402813" name="Text">
    </p:cNvPr>
          <p:cNvSpPr>
            <a:spLocks noGrp="1"/>
          </p:cNvSpPr>
          <p:nvPr/>
        </p:nvSpPr>
        <p:spPr>
          <a:xfrm rot="0">
            <a:off x="292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14113263" name="Frame"/>
          <p:cNvSpPr>
            <a:spLocks noGrp="1"/>
          </p:cNvSpPr>
          <p:nvPr/>
        </p:nvSpPr>
        <p:spPr>
          <a:xfrm>
            <a:off x="4064000" y="9017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33989538" name="Text">
    </p:cNvPr>
          <p:cNvSpPr>
            <a:spLocks noGrp="1"/>
          </p:cNvSpPr>
          <p:nvPr/>
        </p:nvSpPr>
        <p:spPr>
          <a:xfrm rot="0">
            <a:off x="4191000" y="9017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78375543" name="Frame"/>
          <p:cNvSpPr>
            <a:spLocks noGrp="1"/>
          </p:cNvSpPr>
          <p:nvPr/>
        </p:nvSpPr>
        <p:spPr>
          <a:xfrm>
            <a:off x="60325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7567214" name="Text">
    </p:cNvPr>
          <p:cNvSpPr>
            <a:spLocks noGrp="1"/>
          </p:cNvSpPr>
          <p:nvPr/>
        </p:nvSpPr>
        <p:spPr>
          <a:xfrm rot="0">
            <a:off x="6032500" y="9017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98452883" name="Frame"/>
          <p:cNvSpPr>
            <a:spLocks noGrp="1"/>
          </p:cNvSpPr>
          <p:nvPr/>
        </p:nvSpPr>
        <p:spPr>
          <a:xfrm>
            <a:off x="25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93732536" name="Text">
    </p:cNvPr>
          <p:cNvSpPr>
            <a:spLocks noGrp="1"/>
          </p:cNvSpPr>
          <p:nvPr/>
        </p:nvSpPr>
        <p:spPr>
          <a:xfrm rot="0">
            <a:off x="381000" y="9347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26991912" name="Frame"/>
          <p:cNvSpPr>
            <a:spLocks noGrp="1"/>
          </p:cNvSpPr>
          <p:nvPr/>
        </p:nvSpPr>
        <p:spPr>
          <a:xfrm>
            <a:off x="152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9651366" name="Text">
    </p:cNvPr>
          <p:cNvSpPr>
            <a:spLocks noGrp="1"/>
          </p:cNvSpPr>
          <p:nvPr/>
        </p:nvSpPr>
        <p:spPr>
          <a:xfrm rot="0">
            <a:off x="165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8802311" name="Frame"/>
          <p:cNvSpPr>
            <a:spLocks noGrp="1"/>
          </p:cNvSpPr>
          <p:nvPr/>
        </p:nvSpPr>
        <p:spPr>
          <a:xfrm>
            <a:off x="279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69229734" name="Text">
    </p:cNvPr>
          <p:cNvSpPr>
            <a:spLocks noGrp="1"/>
          </p:cNvSpPr>
          <p:nvPr/>
        </p:nvSpPr>
        <p:spPr>
          <a:xfrm rot="0">
            <a:off x="292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70050294" name="Frame"/>
          <p:cNvSpPr>
            <a:spLocks noGrp="1"/>
          </p:cNvSpPr>
          <p:nvPr/>
        </p:nvSpPr>
        <p:spPr>
          <a:xfrm>
            <a:off x="4064000" y="9347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69923406" name="Text">
    </p:cNvPr>
          <p:cNvSpPr>
            <a:spLocks noGrp="1"/>
          </p:cNvSpPr>
          <p:nvPr/>
        </p:nvSpPr>
        <p:spPr>
          <a:xfrm rot="0">
            <a:off x="4191000" y="9347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19055096" name="Frame"/>
          <p:cNvSpPr>
            <a:spLocks noGrp="1"/>
          </p:cNvSpPr>
          <p:nvPr/>
        </p:nvSpPr>
        <p:spPr>
          <a:xfrm>
            <a:off x="60325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54764819" name="Text">
    </p:cNvPr>
          <p:cNvSpPr>
            <a:spLocks noGrp="1"/>
          </p:cNvSpPr>
          <p:nvPr/>
        </p:nvSpPr>
        <p:spPr>
          <a:xfrm rot="0">
            <a:off x="6032500" y="9347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980552419" name="Frame"/>
          <p:cNvSpPr>
            <a:spLocks noGrp="1"/>
          </p:cNvSpPr>
          <p:nvPr/>
        </p:nvSpPr>
        <p:spPr>
          <a:xfrm>
            <a:off x="25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35002407" name="Text">
    </p:cNvPr>
          <p:cNvSpPr>
            <a:spLocks noGrp="1"/>
          </p:cNvSpPr>
          <p:nvPr/>
        </p:nvSpPr>
        <p:spPr>
          <a:xfrm rot="0">
            <a:off x="381000" y="9677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387505776" name="Frame"/>
          <p:cNvSpPr>
            <a:spLocks noGrp="1"/>
          </p:cNvSpPr>
          <p:nvPr/>
        </p:nvSpPr>
        <p:spPr>
          <a:xfrm>
            <a:off x="152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1698326" name="Text">
    </p:cNvPr>
          <p:cNvSpPr>
            <a:spLocks noGrp="1"/>
          </p:cNvSpPr>
          <p:nvPr/>
        </p:nvSpPr>
        <p:spPr>
          <a:xfrm rot="0">
            <a:off x="165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98082328" name="Frame"/>
          <p:cNvSpPr>
            <a:spLocks noGrp="1"/>
          </p:cNvSpPr>
          <p:nvPr/>
        </p:nvSpPr>
        <p:spPr>
          <a:xfrm>
            <a:off x="279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65836116" name="Text">
    </p:cNvPr>
          <p:cNvSpPr>
            <a:spLocks noGrp="1"/>
          </p:cNvSpPr>
          <p:nvPr/>
        </p:nvSpPr>
        <p:spPr>
          <a:xfrm rot="0">
            <a:off x="292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40234965" name="Frame"/>
          <p:cNvSpPr>
            <a:spLocks noGrp="1"/>
          </p:cNvSpPr>
          <p:nvPr/>
        </p:nvSpPr>
        <p:spPr>
          <a:xfrm>
            <a:off x="4064000" y="9677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97424937" name="Text">
    </p:cNvPr>
          <p:cNvSpPr>
            <a:spLocks noGrp="1"/>
          </p:cNvSpPr>
          <p:nvPr/>
        </p:nvSpPr>
        <p:spPr>
          <a:xfrm rot="0">
            <a:off x="4191000" y="9677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04785709" name="Frame"/>
          <p:cNvSpPr>
            <a:spLocks noGrp="1"/>
          </p:cNvSpPr>
          <p:nvPr/>
        </p:nvSpPr>
        <p:spPr>
          <a:xfrm>
            <a:off x="60325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1753119" name="Text">
    </p:cNvPr>
          <p:cNvSpPr>
            <a:spLocks noGrp="1"/>
          </p:cNvSpPr>
          <p:nvPr/>
        </p:nvSpPr>
        <p:spPr>
          <a:xfrm rot="0">
            <a:off x="6032500" y="9677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34388380" name="Frame"/>
          <p:cNvSpPr>
            <a:spLocks noGrp="1"/>
          </p:cNvSpPr>
          <p:nvPr/>
        </p:nvSpPr>
        <p:spPr>
          <a:xfrm>
            <a:off x="25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50169748" name="Text">
    </p:cNvPr>
          <p:cNvSpPr>
            <a:spLocks noGrp="1"/>
          </p:cNvSpPr>
          <p:nvPr/>
        </p:nvSpPr>
        <p:spPr>
          <a:xfrm rot="0">
            <a:off x="38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436741771" name="Frame"/>
          <p:cNvSpPr>
            <a:spLocks noGrp="1"/>
          </p:cNvSpPr>
          <p:nvPr/>
        </p:nvSpPr>
        <p:spPr>
          <a:xfrm>
            <a:off x="152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46264394" name="Text">
    </p:cNvPr>
          <p:cNvSpPr>
            <a:spLocks noGrp="1"/>
          </p:cNvSpPr>
          <p:nvPr/>
        </p:nvSpPr>
        <p:spPr>
          <a:xfrm rot="0">
            <a:off x="165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839404033" name="Frame"/>
          <p:cNvSpPr>
            <a:spLocks noGrp="1"/>
          </p:cNvSpPr>
          <p:nvPr/>
        </p:nvSpPr>
        <p:spPr>
          <a:xfrm>
            <a:off x="279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25382189" name="Text">
    </p:cNvPr>
          <p:cNvSpPr>
            <a:spLocks noGrp="1"/>
          </p:cNvSpPr>
          <p:nvPr/>
        </p:nvSpPr>
        <p:spPr>
          <a:xfrm rot="0">
            <a:off x="292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607370452" name="Frame"/>
          <p:cNvSpPr>
            <a:spLocks noGrp="1"/>
          </p:cNvSpPr>
          <p:nvPr/>
        </p:nvSpPr>
        <p:spPr>
          <a:xfrm>
            <a:off x="4064000" y="10007600"/>
            <a:ext cx="19685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77202492" name="Text">
    </p:cNvPr>
          <p:cNvSpPr>
            <a:spLocks noGrp="1"/>
          </p:cNvSpPr>
          <p:nvPr/>
        </p:nvSpPr>
        <p:spPr>
          <a:xfrm rot="0">
            <a:off x="4191000" y="10007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99722180" name="Frame"/>
          <p:cNvSpPr>
            <a:spLocks noGrp="1"/>
          </p:cNvSpPr>
          <p:nvPr/>
        </p:nvSpPr>
        <p:spPr>
          <a:xfrm>
            <a:off x="60325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10527745" name="Text">
    </p:cNvPr>
          <p:cNvSpPr>
            <a:spLocks noGrp="1"/>
          </p:cNvSpPr>
          <p:nvPr/>
        </p:nvSpPr>
        <p:spPr>
          <a:xfrm rot="0">
            <a:off x="60325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886984" name="Frame"/>
          <p:cNvSpPr>
            <a:spLocks noGrp="1"/>
          </p:cNvSpPr>
          <p:nvPr/>
        </p:nvSpPr>
        <p:spPr>
          <a:xfrm>
            <a:off x="254000" y="381000"/>
            <a:ext cx="7048500" cy="9156700"/>
          </a:xfrm>
          <a:prstGeom prst="rect">
            <a:avLst/>
          </a:prstGeom>
          <a:ln w="12700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30669727" name="Frame"/>
          <p:cNvSpPr>
            <a:spLocks noGrp="1"/>
          </p:cNvSpPr>
          <p:nvPr/>
        </p:nvSpPr>
        <p:spPr>
          <a:xfrm>
            <a:off x="25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98492607" name="Text">
    </p:cNvPr>
          <p:cNvSpPr>
            <a:spLocks noGrp="1"/>
          </p:cNvSpPr>
          <p:nvPr/>
        </p:nvSpPr>
        <p:spPr>
          <a:xfrm rot="0">
            <a:off x="38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1</a:t>
            </a:r>
          </a:p>
        </p:txBody>
      </p:sp>
      <p:sp>
        <p:nvSpPr>
          <p:cNvPr id="1331108878" name="Frame"/>
          <p:cNvSpPr>
            <a:spLocks noGrp="1"/>
          </p:cNvSpPr>
          <p:nvPr/>
        </p:nvSpPr>
        <p:spPr>
          <a:xfrm>
            <a:off x="152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9501229" name="Text">
    </p:cNvPr>
          <p:cNvSpPr>
            <a:spLocks noGrp="1"/>
          </p:cNvSpPr>
          <p:nvPr/>
        </p:nvSpPr>
        <p:spPr>
          <a:xfrm rot="0">
            <a:off x="165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2</a:t>
            </a:r>
          </a:p>
        </p:txBody>
      </p:sp>
      <p:sp>
        <p:nvSpPr>
          <p:cNvPr id="917379055" name="Frame"/>
          <p:cNvSpPr>
            <a:spLocks noGrp="1"/>
          </p:cNvSpPr>
          <p:nvPr/>
        </p:nvSpPr>
        <p:spPr>
          <a:xfrm>
            <a:off x="279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66504752" name="Text">
    </p:cNvPr>
          <p:cNvSpPr>
            <a:spLocks noGrp="1"/>
          </p:cNvSpPr>
          <p:nvPr/>
        </p:nvSpPr>
        <p:spPr>
          <a:xfrm rot="0">
            <a:off x="292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3</a:t>
            </a:r>
          </a:p>
        </p:txBody>
      </p:sp>
      <p:sp>
        <p:nvSpPr>
          <p:cNvPr id="1221676704" name="Frame"/>
          <p:cNvSpPr>
            <a:spLocks noGrp="1"/>
          </p:cNvSpPr>
          <p:nvPr/>
        </p:nvSpPr>
        <p:spPr>
          <a:xfrm>
            <a:off x="4064000" y="381000"/>
            <a:ext cx="3238500" cy="1905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56080707" name="Text">
    </p:cNvPr>
          <p:cNvSpPr>
            <a:spLocks noGrp="1"/>
          </p:cNvSpPr>
          <p:nvPr/>
        </p:nvSpPr>
        <p:spPr>
          <a:xfrm rot="0">
            <a:off x="4064000" y="381000"/>
            <a:ext cx="3238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735554279" name="Frame"/>
          <p:cNvSpPr>
            <a:spLocks noGrp="1"/>
          </p:cNvSpPr>
          <p:nvPr/>
        </p:nvSpPr>
        <p:spPr>
          <a:xfrm>
            <a:off x="4064000" y="571500"/>
            <a:ext cx="19685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21965867" name="Text">
    </p:cNvPr>
          <p:cNvSpPr>
            <a:spLocks noGrp="1"/>
          </p:cNvSpPr>
          <p:nvPr/>
        </p:nvSpPr>
        <p:spPr>
          <a:xfrm rot="0">
            <a:off x="4191000" y="5715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4.1</a:t>
            </a:r>
          </a:p>
        </p:txBody>
      </p:sp>
      <p:sp>
        <p:nvSpPr>
          <p:cNvPr id="371694173" name="Frame"/>
          <p:cNvSpPr>
            <a:spLocks noGrp="1"/>
          </p:cNvSpPr>
          <p:nvPr/>
        </p:nvSpPr>
        <p:spPr>
          <a:xfrm>
            <a:off x="6032500" y="571500"/>
            <a:ext cx="12700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28042460" name="Text">
    </p:cNvPr>
          <p:cNvSpPr>
            <a:spLocks noGrp="1"/>
          </p:cNvSpPr>
          <p:nvPr/>
        </p:nvSpPr>
        <p:spPr>
          <a:xfrm rot="0">
            <a:off x="6032500" y="5715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4.2</a:t>
            </a:r>
          </a:p>
        </p:txBody>
      </p:sp>
      <p:sp>
        <p:nvSpPr>
          <p:cNvPr id="1809367960" name="Frame"/>
          <p:cNvSpPr>
            <a:spLocks noGrp="1"/>
          </p:cNvSpPr>
          <p:nvPr/>
        </p:nvSpPr>
        <p:spPr>
          <a:xfrm>
            <a:off x="25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82371818" name="Text">
    </p:cNvPr>
          <p:cNvSpPr>
            <a:spLocks noGrp="1"/>
          </p:cNvSpPr>
          <p:nvPr/>
        </p:nvSpPr>
        <p:spPr>
          <a:xfrm rot="0">
            <a:off x="381000" y="762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08067159" name="Frame"/>
          <p:cNvSpPr>
            <a:spLocks noGrp="1"/>
          </p:cNvSpPr>
          <p:nvPr/>
        </p:nvSpPr>
        <p:spPr>
          <a:xfrm>
            <a:off x="152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61105387" name="Text">
    </p:cNvPr>
          <p:cNvSpPr>
            <a:spLocks noGrp="1"/>
          </p:cNvSpPr>
          <p:nvPr/>
        </p:nvSpPr>
        <p:spPr>
          <a:xfrm rot="0">
            <a:off x="165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24067349" name="Frame"/>
          <p:cNvSpPr>
            <a:spLocks noGrp="1"/>
          </p:cNvSpPr>
          <p:nvPr/>
        </p:nvSpPr>
        <p:spPr>
          <a:xfrm>
            <a:off x="279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32418971" name="Text">
    </p:cNvPr>
          <p:cNvSpPr>
            <a:spLocks noGrp="1"/>
          </p:cNvSpPr>
          <p:nvPr/>
        </p:nvSpPr>
        <p:spPr>
          <a:xfrm rot="0">
            <a:off x="292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09960622" name="Frame"/>
          <p:cNvSpPr>
            <a:spLocks noGrp="1"/>
          </p:cNvSpPr>
          <p:nvPr/>
        </p:nvSpPr>
        <p:spPr>
          <a:xfrm>
            <a:off x="4064000" y="762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45932773" name="Text">
    </p:cNvPr>
          <p:cNvSpPr>
            <a:spLocks noGrp="1"/>
          </p:cNvSpPr>
          <p:nvPr/>
        </p:nvSpPr>
        <p:spPr>
          <a:xfrm rot="0">
            <a:off x="4191000" y="762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96320248" name="Frame"/>
          <p:cNvSpPr>
            <a:spLocks noGrp="1"/>
          </p:cNvSpPr>
          <p:nvPr/>
        </p:nvSpPr>
        <p:spPr>
          <a:xfrm>
            <a:off x="60325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11326114" name="Text">
    </p:cNvPr>
          <p:cNvSpPr>
            <a:spLocks noGrp="1"/>
          </p:cNvSpPr>
          <p:nvPr/>
        </p:nvSpPr>
        <p:spPr>
          <a:xfrm rot="0">
            <a:off x="6032500" y="762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74623939" name="Frame"/>
          <p:cNvSpPr>
            <a:spLocks noGrp="1"/>
          </p:cNvSpPr>
          <p:nvPr/>
        </p:nvSpPr>
        <p:spPr>
          <a:xfrm>
            <a:off x="25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76760511" name="Text">
    </p:cNvPr>
          <p:cNvSpPr>
            <a:spLocks noGrp="1"/>
          </p:cNvSpPr>
          <p:nvPr/>
        </p:nvSpPr>
        <p:spPr>
          <a:xfrm rot="0">
            <a:off x="381000" y="1092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01509276" name="Frame"/>
          <p:cNvSpPr>
            <a:spLocks noGrp="1"/>
          </p:cNvSpPr>
          <p:nvPr/>
        </p:nvSpPr>
        <p:spPr>
          <a:xfrm>
            <a:off x="152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13117445" name="Text">
    </p:cNvPr>
          <p:cNvSpPr>
            <a:spLocks noGrp="1"/>
          </p:cNvSpPr>
          <p:nvPr/>
        </p:nvSpPr>
        <p:spPr>
          <a:xfrm rot="0">
            <a:off x="165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65697287" name="Frame"/>
          <p:cNvSpPr>
            <a:spLocks noGrp="1"/>
          </p:cNvSpPr>
          <p:nvPr/>
        </p:nvSpPr>
        <p:spPr>
          <a:xfrm>
            <a:off x="279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71164933" name="Text">
    </p:cNvPr>
          <p:cNvSpPr>
            <a:spLocks noGrp="1"/>
          </p:cNvSpPr>
          <p:nvPr/>
        </p:nvSpPr>
        <p:spPr>
          <a:xfrm rot="0">
            <a:off x="292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49200083" name="Frame"/>
          <p:cNvSpPr>
            <a:spLocks noGrp="1"/>
          </p:cNvSpPr>
          <p:nvPr/>
        </p:nvSpPr>
        <p:spPr>
          <a:xfrm>
            <a:off x="4064000" y="1092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5128275" name="Text">
    </p:cNvPr>
          <p:cNvSpPr>
            <a:spLocks noGrp="1"/>
          </p:cNvSpPr>
          <p:nvPr/>
        </p:nvSpPr>
        <p:spPr>
          <a:xfrm rot="0">
            <a:off x="4191000" y="1092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08839976" name="Frame"/>
          <p:cNvSpPr>
            <a:spLocks noGrp="1"/>
          </p:cNvSpPr>
          <p:nvPr/>
        </p:nvSpPr>
        <p:spPr>
          <a:xfrm>
            <a:off x="60325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04522697" name="Text">
    </p:cNvPr>
          <p:cNvSpPr>
            <a:spLocks noGrp="1"/>
          </p:cNvSpPr>
          <p:nvPr/>
        </p:nvSpPr>
        <p:spPr>
          <a:xfrm rot="0">
            <a:off x="6032500" y="1092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71099719" name="Frame"/>
          <p:cNvSpPr>
            <a:spLocks noGrp="1"/>
          </p:cNvSpPr>
          <p:nvPr/>
        </p:nvSpPr>
        <p:spPr>
          <a:xfrm>
            <a:off x="25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12958241" name="Text">
    </p:cNvPr>
          <p:cNvSpPr>
            <a:spLocks noGrp="1"/>
          </p:cNvSpPr>
          <p:nvPr/>
        </p:nvSpPr>
        <p:spPr>
          <a:xfrm rot="0">
            <a:off x="381000" y="1422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31298894" name="Frame"/>
          <p:cNvSpPr>
            <a:spLocks noGrp="1"/>
          </p:cNvSpPr>
          <p:nvPr/>
        </p:nvSpPr>
        <p:spPr>
          <a:xfrm>
            <a:off x="152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58645383" name="Text">
    </p:cNvPr>
          <p:cNvSpPr>
            <a:spLocks noGrp="1"/>
          </p:cNvSpPr>
          <p:nvPr/>
        </p:nvSpPr>
        <p:spPr>
          <a:xfrm rot="0">
            <a:off x="165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12973495" name="Frame"/>
          <p:cNvSpPr>
            <a:spLocks noGrp="1"/>
          </p:cNvSpPr>
          <p:nvPr/>
        </p:nvSpPr>
        <p:spPr>
          <a:xfrm>
            <a:off x="279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18072030" name="Text">
    </p:cNvPr>
          <p:cNvSpPr>
            <a:spLocks noGrp="1"/>
          </p:cNvSpPr>
          <p:nvPr/>
        </p:nvSpPr>
        <p:spPr>
          <a:xfrm rot="0">
            <a:off x="292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83852441" name="Frame"/>
          <p:cNvSpPr>
            <a:spLocks noGrp="1"/>
          </p:cNvSpPr>
          <p:nvPr/>
        </p:nvSpPr>
        <p:spPr>
          <a:xfrm>
            <a:off x="4064000" y="1422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7386462" name="Text">
    </p:cNvPr>
          <p:cNvSpPr>
            <a:spLocks noGrp="1"/>
          </p:cNvSpPr>
          <p:nvPr/>
        </p:nvSpPr>
        <p:spPr>
          <a:xfrm rot="0">
            <a:off x="4191000" y="1422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69555311" name="Frame"/>
          <p:cNvSpPr>
            <a:spLocks noGrp="1"/>
          </p:cNvSpPr>
          <p:nvPr/>
        </p:nvSpPr>
        <p:spPr>
          <a:xfrm>
            <a:off x="60325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50575634" name="Text">
    </p:cNvPr>
          <p:cNvSpPr>
            <a:spLocks noGrp="1"/>
          </p:cNvSpPr>
          <p:nvPr/>
        </p:nvSpPr>
        <p:spPr>
          <a:xfrm rot="0">
            <a:off x="6032500" y="1422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35030575" name="Frame"/>
          <p:cNvSpPr>
            <a:spLocks noGrp="1"/>
          </p:cNvSpPr>
          <p:nvPr/>
        </p:nvSpPr>
        <p:spPr>
          <a:xfrm>
            <a:off x="25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79046414" name="Text">
    </p:cNvPr>
          <p:cNvSpPr>
            <a:spLocks noGrp="1"/>
          </p:cNvSpPr>
          <p:nvPr/>
        </p:nvSpPr>
        <p:spPr>
          <a:xfrm rot="0">
            <a:off x="381000" y="1752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19562230" name="Frame"/>
          <p:cNvSpPr>
            <a:spLocks noGrp="1"/>
          </p:cNvSpPr>
          <p:nvPr/>
        </p:nvSpPr>
        <p:spPr>
          <a:xfrm>
            <a:off x="152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72499716" name="Text">
    </p:cNvPr>
          <p:cNvSpPr>
            <a:spLocks noGrp="1"/>
          </p:cNvSpPr>
          <p:nvPr/>
        </p:nvSpPr>
        <p:spPr>
          <a:xfrm rot="0">
            <a:off x="165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46762148" name="Frame"/>
          <p:cNvSpPr>
            <a:spLocks noGrp="1"/>
          </p:cNvSpPr>
          <p:nvPr/>
        </p:nvSpPr>
        <p:spPr>
          <a:xfrm>
            <a:off x="279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4025840" name="Text">
    </p:cNvPr>
          <p:cNvSpPr>
            <a:spLocks noGrp="1"/>
          </p:cNvSpPr>
          <p:nvPr/>
        </p:nvSpPr>
        <p:spPr>
          <a:xfrm rot="0">
            <a:off x="292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93341655" name="Frame"/>
          <p:cNvSpPr>
            <a:spLocks noGrp="1"/>
          </p:cNvSpPr>
          <p:nvPr/>
        </p:nvSpPr>
        <p:spPr>
          <a:xfrm>
            <a:off x="4064000" y="1752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46618260" name="Text">
    </p:cNvPr>
          <p:cNvSpPr>
            <a:spLocks noGrp="1"/>
          </p:cNvSpPr>
          <p:nvPr/>
        </p:nvSpPr>
        <p:spPr>
          <a:xfrm rot="0">
            <a:off x="4191000" y="1752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88857414" name="Frame"/>
          <p:cNvSpPr>
            <a:spLocks noGrp="1"/>
          </p:cNvSpPr>
          <p:nvPr/>
        </p:nvSpPr>
        <p:spPr>
          <a:xfrm>
            <a:off x="60325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0617702" name="Text">
    </p:cNvPr>
          <p:cNvSpPr>
            <a:spLocks noGrp="1"/>
          </p:cNvSpPr>
          <p:nvPr/>
        </p:nvSpPr>
        <p:spPr>
          <a:xfrm rot="0">
            <a:off x="6032500" y="1752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37669315" name="Frame"/>
          <p:cNvSpPr>
            <a:spLocks noGrp="1"/>
          </p:cNvSpPr>
          <p:nvPr/>
        </p:nvSpPr>
        <p:spPr>
          <a:xfrm>
            <a:off x="25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8256198" name="Text">
    </p:cNvPr>
          <p:cNvSpPr>
            <a:spLocks noGrp="1"/>
          </p:cNvSpPr>
          <p:nvPr/>
        </p:nvSpPr>
        <p:spPr>
          <a:xfrm rot="0">
            <a:off x="381000" y="2082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17717111" name="Frame"/>
          <p:cNvSpPr>
            <a:spLocks noGrp="1"/>
          </p:cNvSpPr>
          <p:nvPr/>
        </p:nvSpPr>
        <p:spPr>
          <a:xfrm>
            <a:off x="152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82708114" name="Text">
    </p:cNvPr>
          <p:cNvSpPr>
            <a:spLocks noGrp="1"/>
          </p:cNvSpPr>
          <p:nvPr/>
        </p:nvSpPr>
        <p:spPr>
          <a:xfrm rot="0">
            <a:off x="165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63172313" name="Frame"/>
          <p:cNvSpPr>
            <a:spLocks noGrp="1"/>
          </p:cNvSpPr>
          <p:nvPr/>
        </p:nvSpPr>
        <p:spPr>
          <a:xfrm>
            <a:off x="279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2350773" name="Text">
    </p:cNvPr>
          <p:cNvSpPr>
            <a:spLocks noGrp="1"/>
          </p:cNvSpPr>
          <p:nvPr/>
        </p:nvSpPr>
        <p:spPr>
          <a:xfrm rot="0">
            <a:off x="292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9445056" name="Frame"/>
          <p:cNvSpPr>
            <a:spLocks noGrp="1"/>
          </p:cNvSpPr>
          <p:nvPr/>
        </p:nvSpPr>
        <p:spPr>
          <a:xfrm>
            <a:off x="4064000" y="2082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84728344" name="Text">
    </p:cNvPr>
          <p:cNvSpPr>
            <a:spLocks noGrp="1"/>
          </p:cNvSpPr>
          <p:nvPr/>
        </p:nvSpPr>
        <p:spPr>
          <a:xfrm rot="0">
            <a:off x="4191000" y="2082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28502276" name="Frame"/>
          <p:cNvSpPr>
            <a:spLocks noGrp="1"/>
          </p:cNvSpPr>
          <p:nvPr/>
        </p:nvSpPr>
        <p:spPr>
          <a:xfrm>
            <a:off x="60325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91171870" name="Text">
    </p:cNvPr>
          <p:cNvSpPr>
            <a:spLocks noGrp="1"/>
          </p:cNvSpPr>
          <p:nvPr/>
        </p:nvSpPr>
        <p:spPr>
          <a:xfrm rot="0">
            <a:off x="6032500" y="2082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17112814" name="Frame"/>
          <p:cNvSpPr>
            <a:spLocks noGrp="1"/>
          </p:cNvSpPr>
          <p:nvPr/>
        </p:nvSpPr>
        <p:spPr>
          <a:xfrm>
            <a:off x="25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2431013" name="Text">
    </p:cNvPr>
          <p:cNvSpPr>
            <a:spLocks noGrp="1"/>
          </p:cNvSpPr>
          <p:nvPr/>
        </p:nvSpPr>
        <p:spPr>
          <a:xfrm rot="0">
            <a:off x="381000" y="2413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85192614" name="Frame"/>
          <p:cNvSpPr>
            <a:spLocks noGrp="1"/>
          </p:cNvSpPr>
          <p:nvPr/>
        </p:nvSpPr>
        <p:spPr>
          <a:xfrm>
            <a:off x="152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46101297" name="Text">
    </p:cNvPr>
          <p:cNvSpPr>
            <a:spLocks noGrp="1"/>
          </p:cNvSpPr>
          <p:nvPr/>
        </p:nvSpPr>
        <p:spPr>
          <a:xfrm rot="0">
            <a:off x="165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63059370" name="Frame"/>
          <p:cNvSpPr>
            <a:spLocks noGrp="1"/>
          </p:cNvSpPr>
          <p:nvPr/>
        </p:nvSpPr>
        <p:spPr>
          <a:xfrm>
            <a:off x="279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46014245" name="Text">
    </p:cNvPr>
          <p:cNvSpPr>
            <a:spLocks noGrp="1"/>
          </p:cNvSpPr>
          <p:nvPr/>
        </p:nvSpPr>
        <p:spPr>
          <a:xfrm rot="0">
            <a:off x="292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53106531" name="Frame"/>
          <p:cNvSpPr>
            <a:spLocks noGrp="1"/>
          </p:cNvSpPr>
          <p:nvPr/>
        </p:nvSpPr>
        <p:spPr>
          <a:xfrm>
            <a:off x="4064000" y="2413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28622589" name="Text">
    </p:cNvPr>
          <p:cNvSpPr>
            <a:spLocks noGrp="1"/>
          </p:cNvSpPr>
          <p:nvPr/>
        </p:nvSpPr>
        <p:spPr>
          <a:xfrm rot="0">
            <a:off x="4191000" y="2413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34955437" name="Frame"/>
          <p:cNvSpPr>
            <a:spLocks noGrp="1"/>
          </p:cNvSpPr>
          <p:nvPr/>
        </p:nvSpPr>
        <p:spPr>
          <a:xfrm>
            <a:off x="60325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64401624" name="Text">
    </p:cNvPr>
          <p:cNvSpPr>
            <a:spLocks noGrp="1"/>
          </p:cNvSpPr>
          <p:nvPr/>
        </p:nvSpPr>
        <p:spPr>
          <a:xfrm rot="0">
            <a:off x="6032500" y="2413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61704420" name="Frame"/>
          <p:cNvSpPr>
            <a:spLocks noGrp="1"/>
          </p:cNvSpPr>
          <p:nvPr/>
        </p:nvSpPr>
        <p:spPr>
          <a:xfrm>
            <a:off x="25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10205057" name="Text">
    </p:cNvPr>
          <p:cNvSpPr>
            <a:spLocks noGrp="1"/>
          </p:cNvSpPr>
          <p:nvPr/>
        </p:nvSpPr>
        <p:spPr>
          <a:xfrm rot="0">
            <a:off x="381000" y="2743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05475717" name="Frame"/>
          <p:cNvSpPr>
            <a:spLocks noGrp="1"/>
          </p:cNvSpPr>
          <p:nvPr/>
        </p:nvSpPr>
        <p:spPr>
          <a:xfrm>
            <a:off x="152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8358753" name="Text">
    </p:cNvPr>
          <p:cNvSpPr>
            <a:spLocks noGrp="1"/>
          </p:cNvSpPr>
          <p:nvPr/>
        </p:nvSpPr>
        <p:spPr>
          <a:xfrm rot="0">
            <a:off x="165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23377692" name="Frame"/>
          <p:cNvSpPr>
            <a:spLocks noGrp="1"/>
          </p:cNvSpPr>
          <p:nvPr/>
        </p:nvSpPr>
        <p:spPr>
          <a:xfrm>
            <a:off x="279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38249201" name="Text">
    </p:cNvPr>
          <p:cNvSpPr>
            <a:spLocks noGrp="1"/>
          </p:cNvSpPr>
          <p:nvPr/>
        </p:nvSpPr>
        <p:spPr>
          <a:xfrm rot="0">
            <a:off x="292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88801311" name="Frame"/>
          <p:cNvSpPr>
            <a:spLocks noGrp="1"/>
          </p:cNvSpPr>
          <p:nvPr/>
        </p:nvSpPr>
        <p:spPr>
          <a:xfrm>
            <a:off x="4064000" y="2743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57291015" name="Text">
    </p:cNvPr>
          <p:cNvSpPr>
            <a:spLocks noGrp="1"/>
          </p:cNvSpPr>
          <p:nvPr/>
        </p:nvSpPr>
        <p:spPr>
          <a:xfrm rot="0">
            <a:off x="4191000" y="2743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92809248" name="Frame"/>
          <p:cNvSpPr>
            <a:spLocks noGrp="1"/>
          </p:cNvSpPr>
          <p:nvPr/>
        </p:nvSpPr>
        <p:spPr>
          <a:xfrm>
            <a:off x="60325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85851895" name="Text">
    </p:cNvPr>
          <p:cNvSpPr>
            <a:spLocks noGrp="1"/>
          </p:cNvSpPr>
          <p:nvPr/>
        </p:nvSpPr>
        <p:spPr>
          <a:xfrm rot="0">
            <a:off x="6032500" y="2743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645794976" name="Frame"/>
          <p:cNvSpPr>
            <a:spLocks noGrp="1"/>
          </p:cNvSpPr>
          <p:nvPr/>
        </p:nvSpPr>
        <p:spPr>
          <a:xfrm>
            <a:off x="25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43990443" name="Text">
    </p:cNvPr>
          <p:cNvSpPr>
            <a:spLocks noGrp="1"/>
          </p:cNvSpPr>
          <p:nvPr/>
        </p:nvSpPr>
        <p:spPr>
          <a:xfrm rot="0">
            <a:off x="381000" y="3073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60786847" name="Frame"/>
          <p:cNvSpPr>
            <a:spLocks noGrp="1"/>
          </p:cNvSpPr>
          <p:nvPr/>
        </p:nvSpPr>
        <p:spPr>
          <a:xfrm>
            <a:off x="152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6577438" name="Text">
    </p:cNvPr>
          <p:cNvSpPr>
            <a:spLocks noGrp="1"/>
          </p:cNvSpPr>
          <p:nvPr/>
        </p:nvSpPr>
        <p:spPr>
          <a:xfrm rot="0">
            <a:off x="165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20808879" name="Frame"/>
          <p:cNvSpPr>
            <a:spLocks noGrp="1"/>
          </p:cNvSpPr>
          <p:nvPr/>
        </p:nvSpPr>
        <p:spPr>
          <a:xfrm>
            <a:off x="279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77457423" name="Text">
    </p:cNvPr>
          <p:cNvSpPr>
            <a:spLocks noGrp="1"/>
          </p:cNvSpPr>
          <p:nvPr/>
        </p:nvSpPr>
        <p:spPr>
          <a:xfrm rot="0">
            <a:off x="292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02606003" name="Frame"/>
          <p:cNvSpPr>
            <a:spLocks noGrp="1"/>
          </p:cNvSpPr>
          <p:nvPr/>
        </p:nvSpPr>
        <p:spPr>
          <a:xfrm>
            <a:off x="4064000" y="3073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68630105" name="Text">
    </p:cNvPr>
          <p:cNvSpPr>
            <a:spLocks noGrp="1"/>
          </p:cNvSpPr>
          <p:nvPr/>
        </p:nvSpPr>
        <p:spPr>
          <a:xfrm rot="0">
            <a:off x="4191000" y="3073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41494589" name="Frame"/>
          <p:cNvSpPr>
            <a:spLocks noGrp="1"/>
          </p:cNvSpPr>
          <p:nvPr/>
        </p:nvSpPr>
        <p:spPr>
          <a:xfrm>
            <a:off x="60325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77809987" name="Text">
    </p:cNvPr>
          <p:cNvSpPr>
            <a:spLocks noGrp="1"/>
          </p:cNvSpPr>
          <p:nvPr/>
        </p:nvSpPr>
        <p:spPr>
          <a:xfrm rot="0">
            <a:off x="6032500" y="3073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09208848" name="Frame"/>
          <p:cNvSpPr>
            <a:spLocks noGrp="1"/>
          </p:cNvSpPr>
          <p:nvPr/>
        </p:nvSpPr>
        <p:spPr>
          <a:xfrm>
            <a:off x="25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55063092" name="Text">
    </p:cNvPr>
          <p:cNvSpPr>
            <a:spLocks noGrp="1"/>
          </p:cNvSpPr>
          <p:nvPr/>
        </p:nvSpPr>
        <p:spPr>
          <a:xfrm rot="0">
            <a:off x="381000" y="3403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38448733" name="Frame"/>
          <p:cNvSpPr>
            <a:spLocks noGrp="1"/>
          </p:cNvSpPr>
          <p:nvPr/>
        </p:nvSpPr>
        <p:spPr>
          <a:xfrm>
            <a:off x="152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12707347" name="Text">
    </p:cNvPr>
          <p:cNvSpPr>
            <a:spLocks noGrp="1"/>
          </p:cNvSpPr>
          <p:nvPr/>
        </p:nvSpPr>
        <p:spPr>
          <a:xfrm rot="0">
            <a:off x="165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00734767" name="Frame"/>
          <p:cNvSpPr>
            <a:spLocks noGrp="1"/>
          </p:cNvSpPr>
          <p:nvPr/>
        </p:nvSpPr>
        <p:spPr>
          <a:xfrm>
            <a:off x="279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0432899" name="Text">
    </p:cNvPr>
          <p:cNvSpPr>
            <a:spLocks noGrp="1"/>
          </p:cNvSpPr>
          <p:nvPr/>
        </p:nvSpPr>
        <p:spPr>
          <a:xfrm rot="0">
            <a:off x="292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52297858" name="Frame"/>
          <p:cNvSpPr>
            <a:spLocks noGrp="1"/>
          </p:cNvSpPr>
          <p:nvPr/>
        </p:nvSpPr>
        <p:spPr>
          <a:xfrm>
            <a:off x="4064000" y="3403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43641176" name="Text">
    </p:cNvPr>
          <p:cNvSpPr>
            <a:spLocks noGrp="1"/>
          </p:cNvSpPr>
          <p:nvPr/>
        </p:nvSpPr>
        <p:spPr>
          <a:xfrm rot="0">
            <a:off x="4191000" y="3403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28352648" name="Frame"/>
          <p:cNvSpPr>
            <a:spLocks noGrp="1"/>
          </p:cNvSpPr>
          <p:nvPr/>
        </p:nvSpPr>
        <p:spPr>
          <a:xfrm>
            <a:off x="60325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6612163" name="Text">
    </p:cNvPr>
          <p:cNvSpPr>
            <a:spLocks noGrp="1"/>
          </p:cNvSpPr>
          <p:nvPr/>
        </p:nvSpPr>
        <p:spPr>
          <a:xfrm rot="0">
            <a:off x="6032500" y="3403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35204551" name="Frame"/>
          <p:cNvSpPr>
            <a:spLocks noGrp="1"/>
          </p:cNvSpPr>
          <p:nvPr/>
        </p:nvSpPr>
        <p:spPr>
          <a:xfrm>
            <a:off x="25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20462871" name="Text">
    </p:cNvPr>
          <p:cNvSpPr>
            <a:spLocks noGrp="1"/>
          </p:cNvSpPr>
          <p:nvPr/>
        </p:nvSpPr>
        <p:spPr>
          <a:xfrm rot="0">
            <a:off x="381000" y="3733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31833867" name="Frame"/>
          <p:cNvSpPr>
            <a:spLocks noGrp="1"/>
          </p:cNvSpPr>
          <p:nvPr/>
        </p:nvSpPr>
        <p:spPr>
          <a:xfrm>
            <a:off x="152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56186736" name="Text">
    </p:cNvPr>
          <p:cNvSpPr>
            <a:spLocks noGrp="1"/>
          </p:cNvSpPr>
          <p:nvPr/>
        </p:nvSpPr>
        <p:spPr>
          <a:xfrm rot="0">
            <a:off x="165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49676471" name="Frame"/>
          <p:cNvSpPr>
            <a:spLocks noGrp="1"/>
          </p:cNvSpPr>
          <p:nvPr/>
        </p:nvSpPr>
        <p:spPr>
          <a:xfrm>
            <a:off x="279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45635028" name="Text">
    </p:cNvPr>
          <p:cNvSpPr>
            <a:spLocks noGrp="1"/>
          </p:cNvSpPr>
          <p:nvPr/>
        </p:nvSpPr>
        <p:spPr>
          <a:xfrm rot="0">
            <a:off x="292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92520538" name="Frame"/>
          <p:cNvSpPr>
            <a:spLocks noGrp="1"/>
          </p:cNvSpPr>
          <p:nvPr/>
        </p:nvSpPr>
        <p:spPr>
          <a:xfrm>
            <a:off x="4064000" y="3733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3375833" name="Text">
    </p:cNvPr>
          <p:cNvSpPr>
            <a:spLocks noGrp="1"/>
          </p:cNvSpPr>
          <p:nvPr/>
        </p:nvSpPr>
        <p:spPr>
          <a:xfrm rot="0">
            <a:off x="4191000" y="3733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09827525" name="Frame"/>
          <p:cNvSpPr>
            <a:spLocks noGrp="1"/>
          </p:cNvSpPr>
          <p:nvPr/>
        </p:nvSpPr>
        <p:spPr>
          <a:xfrm>
            <a:off x="60325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75568549" name="Text">
    </p:cNvPr>
          <p:cNvSpPr>
            <a:spLocks noGrp="1"/>
          </p:cNvSpPr>
          <p:nvPr/>
        </p:nvSpPr>
        <p:spPr>
          <a:xfrm rot="0">
            <a:off x="6032500" y="3733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4699459" name="Frame"/>
          <p:cNvSpPr>
            <a:spLocks noGrp="1"/>
          </p:cNvSpPr>
          <p:nvPr/>
        </p:nvSpPr>
        <p:spPr>
          <a:xfrm>
            <a:off x="25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93177207" name="Text">
    </p:cNvPr>
          <p:cNvSpPr>
            <a:spLocks noGrp="1"/>
          </p:cNvSpPr>
          <p:nvPr/>
        </p:nvSpPr>
        <p:spPr>
          <a:xfrm rot="0">
            <a:off x="381000" y="4064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25859363" name="Frame"/>
          <p:cNvSpPr>
            <a:spLocks noGrp="1"/>
          </p:cNvSpPr>
          <p:nvPr/>
        </p:nvSpPr>
        <p:spPr>
          <a:xfrm>
            <a:off x="152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18920254" name="Text">
    </p:cNvPr>
          <p:cNvSpPr>
            <a:spLocks noGrp="1"/>
          </p:cNvSpPr>
          <p:nvPr/>
        </p:nvSpPr>
        <p:spPr>
          <a:xfrm rot="0">
            <a:off x="165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72540998" name="Frame"/>
          <p:cNvSpPr>
            <a:spLocks noGrp="1"/>
          </p:cNvSpPr>
          <p:nvPr/>
        </p:nvSpPr>
        <p:spPr>
          <a:xfrm>
            <a:off x="279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51732454" name="Text">
    </p:cNvPr>
          <p:cNvSpPr>
            <a:spLocks noGrp="1"/>
          </p:cNvSpPr>
          <p:nvPr/>
        </p:nvSpPr>
        <p:spPr>
          <a:xfrm rot="0">
            <a:off x="292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81924343" name="Frame"/>
          <p:cNvSpPr>
            <a:spLocks noGrp="1"/>
          </p:cNvSpPr>
          <p:nvPr/>
        </p:nvSpPr>
        <p:spPr>
          <a:xfrm>
            <a:off x="4064000" y="4064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69080285" name="Text">
    </p:cNvPr>
          <p:cNvSpPr>
            <a:spLocks noGrp="1"/>
          </p:cNvSpPr>
          <p:nvPr/>
        </p:nvSpPr>
        <p:spPr>
          <a:xfrm rot="0">
            <a:off x="4191000" y="4064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43422804" name="Frame"/>
          <p:cNvSpPr>
            <a:spLocks noGrp="1"/>
          </p:cNvSpPr>
          <p:nvPr/>
        </p:nvSpPr>
        <p:spPr>
          <a:xfrm>
            <a:off x="60325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32560110" name="Text">
    </p:cNvPr>
          <p:cNvSpPr>
            <a:spLocks noGrp="1"/>
          </p:cNvSpPr>
          <p:nvPr/>
        </p:nvSpPr>
        <p:spPr>
          <a:xfrm rot="0">
            <a:off x="6032500" y="4064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71120083" name="Frame"/>
          <p:cNvSpPr>
            <a:spLocks noGrp="1"/>
          </p:cNvSpPr>
          <p:nvPr/>
        </p:nvSpPr>
        <p:spPr>
          <a:xfrm>
            <a:off x="25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88170718" name="Text">
    </p:cNvPr>
          <p:cNvSpPr>
            <a:spLocks noGrp="1"/>
          </p:cNvSpPr>
          <p:nvPr/>
        </p:nvSpPr>
        <p:spPr>
          <a:xfrm rot="0">
            <a:off x="381000" y="4394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73072083" name="Frame"/>
          <p:cNvSpPr>
            <a:spLocks noGrp="1"/>
          </p:cNvSpPr>
          <p:nvPr/>
        </p:nvSpPr>
        <p:spPr>
          <a:xfrm>
            <a:off x="152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19132906" name="Text">
    </p:cNvPr>
          <p:cNvSpPr>
            <a:spLocks noGrp="1"/>
          </p:cNvSpPr>
          <p:nvPr/>
        </p:nvSpPr>
        <p:spPr>
          <a:xfrm rot="0">
            <a:off x="165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66262884" name="Frame"/>
          <p:cNvSpPr>
            <a:spLocks noGrp="1"/>
          </p:cNvSpPr>
          <p:nvPr/>
        </p:nvSpPr>
        <p:spPr>
          <a:xfrm>
            <a:off x="279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79490841" name="Text">
    </p:cNvPr>
          <p:cNvSpPr>
            <a:spLocks noGrp="1"/>
          </p:cNvSpPr>
          <p:nvPr/>
        </p:nvSpPr>
        <p:spPr>
          <a:xfrm rot="0">
            <a:off x="292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51269492" name="Frame"/>
          <p:cNvSpPr>
            <a:spLocks noGrp="1"/>
          </p:cNvSpPr>
          <p:nvPr/>
        </p:nvSpPr>
        <p:spPr>
          <a:xfrm>
            <a:off x="4064000" y="4394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08027686" name="Text">
    </p:cNvPr>
          <p:cNvSpPr>
            <a:spLocks noGrp="1"/>
          </p:cNvSpPr>
          <p:nvPr/>
        </p:nvSpPr>
        <p:spPr>
          <a:xfrm rot="0">
            <a:off x="4191000" y="4394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46775567" name="Frame"/>
          <p:cNvSpPr>
            <a:spLocks noGrp="1"/>
          </p:cNvSpPr>
          <p:nvPr/>
        </p:nvSpPr>
        <p:spPr>
          <a:xfrm>
            <a:off x="60325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9391627" name="Text">
    </p:cNvPr>
          <p:cNvSpPr>
            <a:spLocks noGrp="1"/>
          </p:cNvSpPr>
          <p:nvPr/>
        </p:nvSpPr>
        <p:spPr>
          <a:xfrm rot="0">
            <a:off x="6032500" y="4394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0920812" name="Frame"/>
          <p:cNvSpPr>
            <a:spLocks noGrp="1"/>
          </p:cNvSpPr>
          <p:nvPr/>
        </p:nvSpPr>
        <p:spPr>
          <a:xfrm>
            <a:off x="25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26608090" name="Text">
    </p:cNvPr>
          <p:cNvSpPr>
            <a:spLocks noGrp="1"/>
          </p:cNvSpPr>
          <p:nvPr/>
        </p:nvSpPr>
        <p:spPr>
          <a:xfrm rot="0">
            <a:off x="381000" y="4724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69464531" name="Frame"/>
          <p:cNvSpPr>
            <a:spLocks noGrp="1"/>
          </p:cNvSpPr>
          <p:nvPr/>
        </p:nvSpPr>
        <p:spPr>
          <a:xfrm>
            <a:off x="152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36264938" name="Text">
    </p:cNvPr>
          <p:cNvSpPr>
            <a:spLocks noGrp="1"/>
          </p:cNvSpPr>
          <p:nvPr/>
        </p:nvSpPr>
        <p:spPr>
          <a:xfrm rot="0">
            <a:off x="165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42800893" name="Frame"/>
          <p:cNvSpPr>
            <a:spLocks noGrp="1"/>
          </p:cNvSpPr>
          <p:nvPr/>
        </p:nvSpPr>
        <p:spPr>
          <a:xfrm>
            <a:off x="279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53496382" name="Text">
    </p:cNvPr>
          <p:cNvSpPr>
            <a:spLocks noGrp="1"/>
          </p:cNvSpPr>
          <p:nvPr/>
        </p:nvSpPr>
        <p:spPr>
          <a:xfrm rot="0">
            <a:off x="292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1681683" name="Frame"/>
          <p:cNvSpPr>
            <a:spLocks noGrp="1"/>
          </p:cNvSpPr>
          <p:nvPr/>
        </p:nvSpPr>
        <p:spPr>
          <a:xfrm>
            <a:off x="4064000" y="4724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4806893" name="Text">
    </p:cNvPr>
          <p:cNvSpPr>
            <a:spLocks noGrp="1"/>
          </p:cNvSpPr>
          <p:nvPr/>
        </p:nvSpPr>
        <p:spPr>
          <a:xfrm rot="0">
            <a:off x="4191000" y="4724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56704934" name="Frame"/>
          <p:cNvSpPr>
            <a:spLocks noGrp="1"/>
          </p:cNvSpPr>
          <p:nvPr/>
        </p:nvSpPr>
        <p:spPr>
          <a:xfrm>
            <a:off x="60325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93935907" name="Text">
    </p:cNvPr>
          <p:cNvSpPr>
            <a:spLocks noGrp="1"/>
          </p:cNvSpPr>
          <p:nvPr/>
        </p:nvSpPr>
        <p:spPr>
          <a:xfrm rot="0">
            <a:off x="6032500" y="4724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85700275" name="Frame"/>
          <p:cNvSpPr>
            <a:spLocks noGrp="1"/>
          </p:cNvSpPr>
          <p:nvPr/>
        </p:nvSpPr>
        <p:spPr>
          <a:xfrm>
            <a:off x="25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01969632" name="Text">
    </p:cNvPr>
          <p:cNvSpPr>
            <a:spLocks noGrp="1"/>
          </p:cNvSpPr>
          <p:nvPr/>
        </p:nvSpPr>
        <p:spPr>
          <a:xfrm rot="0">
            <a:off x="381000" y="5054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59673372" name="Frame"/>
          <p:cNvSpPr>
            <a:spLocks noGrp="1"/>
          </p:cNvSpPr>
          <p:nvPr/>
        </p:nvSpPr>
        <p:spPr>
          <a:xfrm>
            <a:off x="152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56766707" name="Text">
    </p:cNvPr>
          <p:cNvSpPr>
            <a:spLocks noGrp="1"/>
          </p:cNvSpPr>
          <p:nvPr/>
        </p:nvSpPr>
        <p:spPr>
          <a:xfrm rot="0">
            <a:off x="165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01822521" name="Frame"/>
          <p:cNvSpPr>
            <a:spLocks noGrp="1"/>
          </p:cNvSpPr>
          <p:nvPr/>
        </p:nvSpPr>
        <p:spPr>
          <a:xfrm>
            <a:off x="279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75139645" name="Text">
    </p:cNvPr>
          <p:cNvSpPr>
            <a:spLocks noGrp="1"/>
          </p:cNvSpPr>
          <p:nvPr/>
        </p:nvSpPr>
        <p:spPr>
          <a:xfrm rot="0">
            <a:off x="292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41127543" name="Frame"/>
          <p:cNvSpPr>
            <a:spLocks noGrp="1"/>
          </p:cNvSpPr>
          <p:nvPr/>
        </p:nvSpPr>
        <p:spPr>
          <a:xfrm>
            <a:off x="4064000" y="5054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97725558" name="Text">
    </p:cNvPr>
          <p:cNvSpPr>
            <a:spLocks noGrp="1"/>
          </p:cNvSpPr>
          <p:nvPr/>
        </p:nvSpPr>
        <p:spPr>
          <a:xfrm rot="0">
            <a:off x="4191000" y="5054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44886962" name="Frame"/>
          <p:cNvSpPr>
            <a:spLocks noGrp="1"/>
          </p:cNvSpPr>
          <p:nvPr/>
        </p:nvSpPr>
        <p:spPr>
          <a:xfrm>
            <a:off x="60325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42199288" name="Text">
    </p:cNvPr>
          <p:cNvSpPr>
            <a:spLocks noGrp="1"/>
          </p:cNvSpPr>
          <p:nvPr/>
        </p:nvSpPr>
        <p:spPr>
          <a:xfrm rot="0">
            <a:off x="6032500" y="5054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81770130" name="Frame"/>
          <p:cNvSpPr>
            <a:spLocks noGrp="1"/>
          </p:cNvSpPr>
          <p:nvPr/>
        </p:nvSpPr>
        <p:spPr>
          <a:xfrm>
            <a:off x="25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1325597" name="Text">
    </p:cNvPr>
          <p:cNvSpPr>
            <a:spLocks noGrp="1"/>
          </p:cNvSpPr>
          <p:nvPr/>
        </p:nvSpPr>
        <p:spPr>
          <a:xfrm rot="0">
            <a:off x="381000" y="5384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06065973" name="Frame"/>
          <p:cNvSpPr>
            <a:spLocks noGrp="1"/>
          </p:cNvSpPr>
          <p:nvPr/>
        </p:nvSpPr>
        <p:spPr>
          <a:xfrm>
            <a:off x="152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13123778" name="Text">
    </p:cNvPr>
          <p:cNvSpPr>
            <a:spLocks noGrp="1"/>
          </p:cNvSpPr>
          <p:nvPr/>
        </p:nvSpPr>
        <p:spPr>
          <a:xfrm rot="0">
            <a:off x="165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63891130" name="Frame"/>
          <p:cNvSpPr>
            <a:spLocks noGrp="1"/>
          </p:cNvSpPr>
          <p:nvPr/>
        </p:nvSpPr>
        <p:spPr>
          <a:xfrm>
            <a:off x="279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0026888" name="Text">
    </p:cNvPr>
          <p:cNvSpPr>
            <a:spLocks noGrp="1"/>
          </p:cNvSpPr>
          <p:nvPr/>
        </p:nvSpPr>
        <p:spPr>
          <a:xfrm rot="0">
            <a:off x="292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94843661" name="Frame"/>
          <p:cNvSpPr>
            <a:spLocks noGrp="1"/>
          </p:cNvSpPr>
          <p:nvPr/>
        </p:nvSpPr>
        <p:spPr>
          <a:xfrm>
            <a:off x="4064000" y="5384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57412979" name="Text">
    </p:cNvPr>
          <p:cNvSpPr>
            <a:spLocks noGrp="1"/>
          </p:cNvSpPr>
          <p:nvPr/>
        </p:nvSpPr>
        <p:spPr>
          <a:xfrm rot="0">
            <a:off x="4191000" y="5384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39830472" name="Frame"/>
          <p:cNvSpPr>
            <a:spLocks noGrp="1"/>
          </p:cNvSpPr>
          <p:nvPr/>
        </p:nvSpPr>
        <p:spPr>
          <a:xfrm>
            <a:off x="60325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20474764" name="Text">
    </p:cNvPr>
          <p:cNvSpPr>
            <a:spLocks noGrp="1"/>
          </p:cNvSpPr>
          <p:nvPr/>
        </p:nvSpPr>
        <p:spPr>
          <a:xfrm rot="0">
            <a:off x="6032500" y="5384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45358381" name="Frame"/>
          <p:cNvSpPr>
            <a:spLocks noGrp="1"/>
          </p:cNvSpPr>
          <p:nvPr/>
        </p:nvSpPr>
        <p:spPr>
          <a:xfrm>
            <a:off x="25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04487960" name="Text">
    </p:cNvPr>
          <p:cNvSpPr>
            <a:spLocks noGrp="1"/>
          </p:cNvSpPr>
          <p:nvPr/>
        </p:nvSpPr>
        <p:spPr>
          <a:xfrm rot="0">
            <a:off x="381000" y="5715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78555127" name="Frame"/>
          <p:cNvSpPr>
            <a:spLocks noGrp="1"/>
          </p:cNvSpPr>
          <p:nvPr/>
        </p:nvSpPr>
        <p:spPr>
          <a:xfrm>
            <a:off x="152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32151172" name="Text">
    </p:cNvPr>
          <p:cNvSpPr>
            <a:spLocks noGrp="1"/>
          </p:cNvSpPr>
          <p:nvPr/>
        </p:nvSpPr>
        <p:spPr>
          <a:xfrm rot="0">
            <a:off x="165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30674428" name="Frame"/>
          <p:cNvSpPr>
            <a:spLocks noGrp="1"/>
          </p:cNvSpPr>
          <p:nvPr/>
        </p:nvSpPr>
        <p:spPr>
          <a:xfrm>
            <a:off x="279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0332066" name="Text">
    </p:cNvPr>
          <p:cNvSpPr>
            <a:spLocks noGrp="1"/>
          </p:cNvSpPr>
          <p:nvPr/>
        </p:nvSpPr>
        <p:spPr>
          <a:xfrm rot="0">
            <a:off x="292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03500109" name="Frame"/>
          <p:cNvSpPr>
            <a:spLocks noGrp="1"/>
          </p:cNvSpPr>
          <p:nvPr/>
        </p:nvSpPr>
        <p:spPr>
          <a:xfrm>
            <a:off x="4064000" y="5715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02427943" name="Text">
    </p:cNvPr>
          <p:cNvSpPr>
            <a:spLocks noGrp="1"/>
          </p:cNvSpPr>
          <p:nvPr/>
        </p:nvSpPr>
        <p:spPr>
          <a:xfrm rot="0">
            <a:off x="4191000" y="5715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87774425" name="Frame"/>
          <p:cNvSpPr>
            <a:spLocks noGrp="1"/>
          </p:cNvSpPr>
          <p:nvPr/>
        </p:nvSpPr>
        <p:spPr>
          <a:xfrm>
            <a:off x="60325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59675750" name="Text">
    </p:cNvPr>
          <p:cNvSpPr>
            <a:spLocks noGrp="1"/>
          </p:cNvSpPr>
          <p:nvPr/>
        </p:nvSpPr>
        <p:spPr>
          <a:xfrm rot="0">
            <a:off x="6032500" y="5715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62292756" name="Frame"/>
          <p:cNvSpPr>
            <a:spLocks noGrp="1"/>
          </p:cNvSpPr>
          <p:nvPr/>
        </p:nvSpPr>
        <p:spPr>
          <a:xfrm>
            <a:off x="25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2967389" name="Text">
    </p:cNvPr>
          <p:cNvSpPr>
            <a:spLocks noGrp="1"/>
          </p:cNvSpPr>
          <p:nvPr/>
        </p:nvSpPr>
        <p:spPr>
          <a:xfrm rot="0">
            <a:off x="381000" y="6045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72033405" name="Frame"/>
          <p:cNvSpPr>
            <a:spLocks noGrp="1"/>
          </p:cNvSpPr>
          <p:nvPr/>
        </p:nvSpPr>
        <p:spPr>
          <a:xfrm>
            <a:off x="152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05488238" name="Text">
    </p:cNvPr>
          <p:cNvSpPr>
            <a:spLocks noGrp="1"/>
          </p:cNvSpPr>
          <p:nvPr/>
        </p:nvSpPr>
        <p:spPr>
          <a:xfrm rot="0">
            <a:off x="165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05357721" name="Frame"/>
          <p:cNvSpPr>
            <a:spLocks noGrp="1"/>
          </p:cNvSpPr>
          <p:nvPr/>
        </p:nvSpPr>
        <p:spPr>
          <a:xfrm>
            <a:off x="279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77312973" name="Text">
    </p:cNvPr>
          <p:cNvSpPr>
            <a:spLocks noGrp="1"/>
          </p:cNvSpPr>
          <p:nvPr/>
        </p:nvSpPr>
        <p:spPr>
          <a:xfrm rot="0">
            <a:off x="292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13413353" name="Frame"/>
          <p:cNvSpPr>
            <a:spLocks noGrp="1"/>
          </p:cNvSpPr>
          <p:nvPr/>
        </p:nvSpPr>
        <p:spPr>
          <a:xfrm>
            <a:off x="4064000" y="6045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91211382" name="Text">
    </p:cNvPr>
          <p:cNvSpPr>
            <a:spLocks noGrp="1"/>
          </p:cNvSpPr>
          <p:nvPr/>
        </p:nvSpPr>
        <p:spPr>
          <a:xfrm rot="0">
            <a:off x="4191000" y="6045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7162128" name="Frame"/>
          <p:cNvSpPr>
            <a:spLocks noGrp="1"/>
          </p:cNvSpPr>
          <p:nvPr/>
        </p:nvSpPr>
        <p:spPr>
          <a:xfrm>
            <a:off x="60325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15093362" name="Text">
    </p:cNvPr>
          <p:cNvSpPr>
            <a:spLocks noGrp="1"/>
          </p:cNvSpPr>
          <p:nvPr/>
        </p:nvSpPr>
        <p:spPr>
          <a:xfrm rot="0">
            <a:off x="6032500" y="6045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82716048" name="Frame"/>
          <p:cNvSpPr>
            <a:spLocks noGrp="1"/>
          </p:cNvSpPr>
          <p:nvPr/>
        </p:nvSpPr>
        <p:spPr>
          <a:xfrm>
            <a:off x="25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78097908" name="Text">
    </p:cNvPr>
          <p:cNvSpPr>
            <a:spLocks noGrp="1"/>
          </p:cNvSpPr>
          <p:nvPr/>
        </p:nvSpPr>
        <p:spPr>
          <a:xfrm rot="0">
            <a:off x="381000" y="6375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336141860" name="Frame"/>
          <p:cNvSpPr>
            <a:spLocks noGrp="1"/>
          </p:cNvSpPr>
          <p:nvPr/>
        </p:nvSpPr>
        <p:spPr>
          <a:xfrm>
            <a:off x="152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73151026" name="Text">
    </p:cNvPr>
          <p:cNvSpPr>
            <a:spLocks noGrp="1"/>
          </p:cNvSpPr>
          <p:nvPr/>
        </p:nvSpPr>
        <p:spPr>
          <a:xfrm rot="0">
            <a:off x="165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82753194" name="Frame"/>
          <p:cNvSpPr>
            <a:spLocks noGrp="1"/>
          </p:cNvSpPr>
          <p:nvPr/>
        </p:nvSpPr>
        <p:spPr>
          <a:xfrm>
            <a:off x="279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59914811" name="Text">
    </p:cNvPr>
          <p:cNvSpPr>
            <a:spLocks noGrp="1"/>
          </p:cNvSpPr>
          <p:nvPr/>
        </p:nvSpPr>
        <p:spPr>
          <a:xfrm rot="0">
            <a:off x="292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85186621" name="Frame"/>
          <p:cNvSpPr>
            <a:spLocks noGrp="1"/>
          </p:cNvSpPr>
          <p:nvPr/>
        </p:nvSpPr>
        <p:spPr>
          <a:xfrm>
            <a:off x="4064000" y="6375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00867034" name="Text">
    </p:cNvPr>
          <p:cNvSpPr>
            <a:spLocks noGrp="1"/>
          </p:cNvSpPr>
          <p:nvPr/>
        </p:nvSpPr>
        <p:spPr>
          <a:xfrm rot="0">
            <a:off x="4191000" y="6375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67988572" name="Frame"/>
          <p:cNvSpPr>
            <a:spLocks noGrp="1"/>
          </p:cNvSpPr>
          <p:nvPr/>
        </p:nvSpPr>
        <p:spPr>
          <a:xfrm>
            <a:off x="60325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07476456" name="Text">
    </p:cNvPr>
          <p:cNvSpPr>
            <a:spLocks noGrp="1"/>
          </p:cNvSpPr>
          <p:nvPr/>
        </p:nvSpPr>
        <p:spPr>
          <a:xfrm rot="0">
            <a:off x="6032500" y="6375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33844381" name="Frame"/>
          <p:cNvSpPr>
            <a:spLocks noGrp="1"/>
          </p:cNvSpPr>
          <p:nvPr/>
        </p:nvSpPr>
        <p:spPr>
          <a:xfrm>
            <a:off x="25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5230085" name="Text">
    </p:cNvPr>
          <p:cNvSpPr>
            <a:spLocks noGrp="1"/>
          </p:cNvSpPr>
          <p:nvPr/>
        </p:nvSpPr>
        <p:spPr>
          <a:xfrm rot="0">
            <a:off x="381000" y="6705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72257073" name="Frame"/>
          <p:cNvSpPr>
            <a:spLocks noGrp="1"/>
          </p:cNvSpPr>
          <p:nvPr/>
        </p:nvSpPr>
        <p:spPr>
          <a:xfrm>
            <a:off x="152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42829525" name="Text">
    </p:cNvPr>
          <p:cNvSpPr>
            <a:spLocks noGrp="1"/>
          </p:cNvSpPr>
          <p:nvPr/>
        </p:nvSpPr>
        <p:spPr>
          <a:xfrm rot="0">
            <a:off x="165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46132954" name="Frame"/>
          <p:cNvSpPr>
            <a:spLocks noGrp="1"/>
          </p:cNvSpPr>
          <p:nvPr/>
        </p:nvSpPr>
        <p:spPr>
          <a:xfrm>
            <a:off x="279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3580963" name="Text">
    </p:cNvPr>
          <p:cNvSpPr>
            <a:spLocks noGrp="1"/>
          </p:cNvSpPr>
          <p:nvPr/>
        </p:nvSpPr>
        <p:spPr>
          <a:xfrm rot="0">
            <a:off x="292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21942110" name="Frame"/>
          <p:cNvSpPr>
            <a:spLocks noGrp="1"/>
          </p:cNvSpPr>
          <p:nvPr/>
        </p:nvSpPr>
        <p:spPr>
          <a:xfrm>
            <a:off x="4064000" y="6705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50977006" name="Text">
    </p:cNvPr>
          <p:cNvSpPr>
            <a:spLocks noGrp="1"/>
          </p:cNvSpPr>
          <p:nvPr/>
        </p:nvSpPr>
        <p:spPr>
          <a:xfrm rot="0">
            <a:off x="4191000" y="6705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06757696" name="Frame"/>
          <p:cNvSpPr>
            <a:spLocks noGrp="1"/>
          </p:cNvSpPr>
          <p:nvPr/>
        </p:nvSpPr>
        <p:spPr>
          <a:xfrm>
            <a:off x="60325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68398461" name="Text">
    </p:cNvPr>
          <p:cNvSpPr>
            <a:spLocks noGrp="1"/>
          </p:cNvSpPr>
          <p:nvPr/>
        </p:nvSpPr>
        <p:spPr>
          <a:xfrm rot="0">
            <a:off x="6032500" y="6705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90131314" name="Frame"/>
          <p:cNvSpPr>
            <a:spLocks noGrp="1"/>
          </p:cNvSpPr>
          <p:nvPr/>
        </p:nvSpPr>
        <p:spPr>
          <a:xfrm>
            <a:off x="25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6863459" name="Text">
    </p:cNvPr>
          <p:cNvSpPr>
            <a:spLocks noGrp="1"/>
          </p:cNvSpPr>
          <p:nvPr/>
        </p:nvSpPr>
        <p:spPr>
          <a:xfrm rot="0">
            <a:off x="381000" y="7035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76721351" name="Frame"/>
          <p:cNvSpPr>
            <a:spLocks noGrp="1"/>
          </p:cNvSpPr>
          <p:nvPr/>
        </p:nvSpPr>
        <p:spPr>
          <a:xfrm>
            <a:off x="152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5696527" name="Text">
    </p:cNvPr>
          <p:cNvSpPr>
            <a:spLocks noGrp="1"/>
          </p:cNvSpPr>
          <p:nvPr/>
        </p:nvSpPr>
        <p:spPr>
          <a:xfrm rot="0">
            <a:off x="165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34213125" name="Frame"/>
          <p:cNvSpPr>
            <a:spLocks noGrp="1"/>
          </p:cNvSpPr>
          <p:nvPr/>
        </p:nvSpPr>
        <p:spPr>
          <a:xfrm>
            <a:off x="279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2505055" name="Text">
    </p:cNvPr>
          <p:cNvSpPr>
            <a:spLocks noGrp="1"/>
          </p:cNvSpPr>
          <p:nvPr/>
        </p:nvSpPr>
        <p:spPr>
          <a:xfrm rot="0">
            <a:off x="292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80072609" name="Frame"/>
          <p:cNvSpPr>
            <a:spLocks noGrp="1"/>
          </p:cNvSpPr>
          <p:nvPr/>
        </p:nvSpPr>
        <p:spPr>
          <a:xfrm>
            <a:off x="4064000" y="7035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55088254" name="Text">
    </p:cNvPr>
          <p:cNvSpPr>
            <a:spLocks noGrp="1"/>
          </p:cNvSpPr>
          <p:nvPr/>
        </p:nvSpPr>
        <p:spPr>
          <a:xfrm rot="0">
            <a:off x="4191000" y="7035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78969461" name="Frame"/>
          <p:cNvSpPr>
            <a:spLocks noGrp="1"/>
          </p:cNvSpPr>
          <p:nvPr/>
        </p:nvSpPr>
        <p:spPr>
          <a:xfrm>
            <a:off x="60325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7903706" name="Text">
    </p:cNvPr>
          <p:cNvSpPr>
            <a:spLocks noGrp="1"/>
          </p:cNvSpPr>
          <p:nvPr/>
        </p:nvSpPr>
        <p:spPr>
          <a:xfrm rot="0">
            <a:off x="6032500" y="7035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11351040" name="Frame"/>
          <p:cNvSpPr>
            <a:spLocks noGrp="1"/>
          </p:cNvSpPr>
          <p:nvPr/>
        </p:nvSpPr>
        <p:spPr>
          <a:xfrm>
            <a:off x="25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17502292" name="Text">
    </p:cNvPr>
          <p:cNvSpPr>
            <a:spLocks noGrp="1"/>
          </p:cNvSpPr>
          <p:nvPr/>
        </p:nvSpPr>
        <p:spPr>
          <a:xfrm rot="0">
            <a:off x="381000" y="7366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470148280" name="Frame"/>
          <p:cNvSpPr>
            <a:spLocks noGrp="1"/>
          </p:cNvSpPr>
          <p:nvPr/>
        </p:nvSpPr>
        <p:spPr>
          <a:xfrm>
            <a:off x="152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73819240" name="Text">
    </p:cNvPr>
          <p:cNvSpPr>
            <a:spLocks noGrp="1"/>
          </p:cNvSpPr>
          <p:nvPr/>
        </p:nvSpPr>
        <p:spPr>
          <a:xfrm rot="0">
            <a:off x="165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84030416" name="Frame"/>
          <p:cNvSpPr>
            <a:spLocks noGrp="1"/>
          </p:cNvSpPr>
          <p:nvPr/>
        </p:nvSpPr>
        <p:spPr>
          <a:xfrm>
            <a:off x="279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7557666" name="Text">
    </p:cNvPr>
          <p:cNvSpPr>
            <a:spLocks noGrp="1"/>
          </p:cNvSpPr>
          <p:nvPr/>
        </p:nvSpPr>
        <p:spPr>
          <a:xfrm rot="0">
            <a:off x="292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42935412" name="Frame"/>
          <p:cNvSpPr>
            <a:spLocks noGrp="1"/>
          </p:cNvSpPr>
          <p:nvPr/>
        </p:nvSpPr>
        <p:spPr>
          <a:xfrm>
            <a:off x="4064000" y="7366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37196947" name="Text">
    </p:cNvPr>
          <p:cNvSpPr>
            <a:spLocks noGrp="1"/>
          </p:cNvSpPr>
          <p:nvPr/>
        </p:nvSpPr>
        <p:spPr>
          <a:xfrm rot="0">
            <a:off x="4191000" y="7366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98588779" name="Frame"/>
          <p:cNvSpPr>
            <a:spLocks noGrp="1"/>
          </p:cNvSpPr>
          <p:nvPr/>
        </p:nvSpPr>
        <p:spPr>
          <a:xfrm>
            <a:off x="60325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98893301" name="Text">
    </p:cNvPr>
          <p:cNvSpPr>
            <a:spLocks noGrp="1"/>
          </p:cNvSpPr>
          <p:nvPr/>
        </p:nvSpPr>
        <p:spPr>
          <a:xfrm rot="0">
            <a:off x="6032500" y="7366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77160809" name="Frame"/>
          <p:cNvSpPr>
            <a:spLocks noGrp="1"/>
          </p:cNvSpPr>
          <p:nvPr/>
        </p:nvSpPr>
        <p:spPr>
          <a:xfrm>
            <a:off x="25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54520666" name="Text">
    </p:cNvPr>
          <p:cNvSpPr>
            <a:spLocks noGrp="1"/>
          </p:cNvSpPr>
          <p:nvPr/>
        </p:nvSpPr>
        <p:spPr>
          <a:xfrm rot="0">
            <a:off x="381000" y="7696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47984007" name="Frame"/>
          <p:cNvSpPr>
            <a:spLocks noGrp="1"/>
          </p:cNvSpPr>
          <p:nvPr/>
        </p:nvSpPr>
        <p:spPr>
          <a:xfrm>
            <a:off x="152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50954487" name="Text">
    </p:cNvPr>
          <p:cNvSpPr>
            <a:spLocks noGrp="1"/>
          </p:cNvSpPr>
          <p:nvPr/>
        </p:nvSpPr>
        <p:spPr>
          <a:xfrm rot="0">
            <a:off x="165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9868206" name="Frame"/>
          <p:cNvSpPr>
            <a:spLocks noGrp="1"/>
          </p:cNvSpPr>
          <p:nvPr/>
        </p:nvSpPr>
        <p:spPr>
          <a:xfrm>
            <a:off x="279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3010850" name="Text">
    </p:cNvPr>
          <p:cNvSpPr>
            <a:spLocks noGrp="1"/>
          </p:cNvSpPr>
          <p:nvPr/>
        </p:nvSpPr>
        <p:spPr>
          <a:xfrm rot="0">
            <a:off x="292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740045" name="Frame"/>
          <p:cNvSpPr>
            <a:spLocks noGrp="1"/>
          </p:cNvSpPr>
          <p:nvPr/>
        </p:nvSpPr>
        <p:spPr>
          <a:xfrm>
            <a:off x="4064000" y="7696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62399289" name="Text">
    </p:cNvPr>
          <p:cNvSpPr>
            <a:spLocks noGrp="1"/>
          </p:cNvSpPr>
          <p:nvPr/>
        </p:nvSpPr>
        <p:spPr>
          <a:xfrm rot="0">
            <a:off x="4191000" y="7696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24950719" name="Frame"/>
          <p:cNvSpPr>
            <a:spLocks noGrp="1"/>
          </p:cNvSpPr>
          <p:nvPr/>
        </p:nvSpPr>
        <p:spPr>
          <a:xfrm>
            <a:off x="60325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56649202" name="Text">
    </p:cNvPr>
          <p:cNvSpPr>
            <a:spLocks noGrp="1"/>
          </p:cNvSpPr>
          <p:nvPr/>
        </p:nvSpPr>
        <p:spPr>
          <a:xfrm rot="0">
            <a:off x="6032500" y="7696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31160736" name="Frame"/>
          <p:cNvSpPr>
            <a:spLocks noGrp="1"/>
          </p:cNvSpPr>
          <p:nvPr/>
        </p:nvSpPr>
        <p:spPr>
          <a:xfrm>
            <a:off x="25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59237839" name="Text">
    </p:cNvPr>
          <p:cNvSpPr>
            <a:spLocks noGrp="1"/>
          </p:cNvSpPr>
          <p:nvPr/>
        </p:nvSpPr>
        <p:spPr>
          <a:xfrm rot="0">
            <a:off x="381000" y="8026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00517919" name="Frame"/>
          <p:cNvSpPr>
            <a:spLocks noGrp="1"/>
          </p:cNvSpPr>
          <p:nvPr/>
        </p:nvSpPr>
        <p:spPr>
          <a:xfrm>
            <a:off x="152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2429510" name="Text">
    </p:cNvPr>
          <p:cNvSpPr>
            <a:spLocks noGrp="1"/>
          </p:cNvSpPr>
          <p:nvPr/>
        </p:nvSpPr>
        <p:spPr>
          <a:xfrm rot="0">
            <a:off x="165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70038756" name="Frame"/>
          <p:cNvSpPr>
            <a:spLocks noGrp="1"/>
          </p:cNvSpPr>
          <p:nvPr/>
        </p:nvSpPr>
        <p:spPr>
          <a:xfrm>
            <a:off x="279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66488267" name="Text">
    </p:cNvPr>
          <p:cNvSpPr>
            <a:spLocks noGrp="1"/>
          </p:cNvSpPr>
          <p:nvPr/>
        </p:nvSpPr>
        <p:spPr>
          <a:xfrm rot="0">
            <a:off x="292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17040074" name="Frame"/>
          <p:cNvSpPr>
            <a:spLocks noGrp="1"/>
          </p:cNvSpPr>
          <p:nvPr/>
        </p:nvSpPr>
        <p:spPr>
          <a:xfrm>
            <a:off x="4064000" y="8026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48193662" name="Text">
    </p:cNvPr>
          <p:cNvSpPr>
            <a:spLocks noGrp="1"/>
          </p:cNvSpPr>
          <p:nvPr/>
        </p:nvSpPr>
        <p:spPr>
          <a:xfrm rot="0">
            <a:off x="4191000" y="8026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28952562" name="Frame"/>
          <p:cNvSpPr>
            <a:spLocks noGrp="1"/>
          </p:cNvSpPr>
          <p:nvPr/>
        </p:nvSpPr>
        <p:spPr>
          <a:xfrm>
            <a:off x="60325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52840327" name="Text">
    </p:cNvPr>
          <p:cNvSpPr>
            <a:spLocks noGrp="1"/>
          </p:cNvSpPr>
          <p:nvPr/>
        </p:nvSpPr>
        <p:spPr>
          <a:xfrm rot="0">
            <a:off x="6032500" y="8026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55576935" name="Frame"/>
          <p:cNvSpPr>
            <a:spLocks noGrp="1"/>
          </p:cNvSpPr>
          <p:nvPr/>
        </p:nvSpPr>
        <p:spPr>
          <a:xfrm>
            <a:off x="25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2291616" name="Text">
    </p:cNvPr>
          <p:cNvSpPr>
            <a:spLocks noGrp="1"/>
          </p:cNvSpPr>
          <p:nvPr/>
        </p:nvSpPr>
        <p:spPr>
          <a:xfrm rot="0">
            <a:off x="381000" y="8356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93499056" name="Frame"/>
          <p:cNvSpPr>
            <a:spLocks noGrp="1"/>
          </p:cNvSpPr>
          <p:nvPr/>
        </p:nvSpPr>
        <p:spPr>
          <a:xfrm>
            <a:off x="152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7003104" name="Text">
    </p:cNvPr>
          <p:cNvSpPr>
            <a:spLocks noGrp="1"/>
          </p:cNvSpPr>
          <p:nvPr/>
        </p:nvSpPr>
        <p:spPr>
          <a:xfrm rot="0">
            <a:off x="165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26134772" name="Frame"/>
          <p:cNvSpPr>
            <a:spLocks noGrp="1"/>
          </p:cNvSpPr>
          <p:nvPr/>
        </p:nvSpPr>
        <p:spPr>
          <a:xfrm>
            <a:off x="279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94826834" name="Text">
    </p:cNvPr>
          <p:cNvSpPr>
            <a:spLocks noGrp="1"/>
          </p:cNvSpPr>
          <p:nvPr/>
        </p:nvSpPr>
        <p:spPr>
          <a:xfrm rot="0">
            <a:off x="292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18310462" name="Frame"/>
          <p:cNvSpPr>
            <a:spLocks noGrp="1"/>
          </p:cNvSpPr>
          <p:nvPr/>
        </p:nvSpPr>
        <p:spPr>
          <a:xfrm>
            <a:off x="4064000" y="8356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50052389" name="Text">
    </p:cNvPr>
          <p:cNvSpPr>
            <a:spLocks noGrp="1"/>
          </p:cNvSpPr>
          <p:nvPr/>
        </p:nvSpPr>
        <p:spPr>
          <a:xfrm rot="0">
            <a:off x="4191000" y="8356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88446023" name="Frame"/>
          <p:cNvSpPr>
            <a:spLocks noGrp="1"/>
          </p:cNvSpPr>
          <p:nvPr/>
        </p:nvSpPr>
        <p:spPr>
          <a:xfrm>
            <a:off x="60325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82713491" name="Text">
    </p:cNvPr>
          <p:cNvSpPr>
            <a:spLocks noGrp="1"/>
          </p:cNvSpPr>
          <p:nvPr/>
        </p:nvSpPr>
        <p:spPr>
          <a:xfrm rot="0">
            <a:off x="6032500" y="8356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28160153" name="Frame"/>
          <p:cNvSpPr>
            <a:spLocks noGrp="1"/>
          </p:cNvSpPr>
          <p:nvPr/>
        </p:nvSpPr>
        <p:spPr>
          <a:xfrm>
            <a:off x="25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7394552" name="Text">
    </p:cNvPr>
          <p:cNvSpPr>
            <a:spLocks noGrp="1"/>
          </p:cNvSpPr>
          <p:nvPr/>
        </p:nvSpPr>
        <p:spPr>
          <a:xfrm rot="0">
            <a:off x="381000" y="8686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35520170" name="Frame"/>
          <p:cNvSpPr>
            <a:spLocks noGrp="1"/>
          </p:cNvSpPr>
          <p:nvPr/>
        </p:nvSpPr>
        <p:spPr>
          <a:xfrm>
            <a:off x="152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8172078" name="Text">
    </p:cNvPr>
          <p:cNvSpPr>
            <a:spLocks noGrp="1"/>
          </p:cNvSpPr>
          <p:nvPr/>
        </p:nvSpPr>
        <p:spPr>
          <a:xfrm rot="0">
            <a:off x="165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50835126" name="Frame"/>
          <p:cNvSpPr>
            <a:spLocks noGrp="1"/>
          </p:cNvSpPr>
          <p:nvPr/>
        </p:nvSpPr>
        <p:spPr>
          <a:xfrm>
            <a:off x="279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2006014" name="Text">
    </p:cNvPr>
          <p:cNvSpPr>
            <a:spLocks noGrp="1"/>
          </p:cNvSpPr>
          <p:nvPr/>
        </p:nvSpPr>
        <p:spPr>
          <a:xfrm rot="0">
            <a:off x="292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45868137" name="Frame"/>
          <p:cNvSpPr>
            <a:spLocks noGrp="1"/>
          </p:cNvSpPr>
          <p:nvPr/>
        </p:nvSpPr>
        <p:spPr>
          <a:xfrm>
            <a:off x="4064000" y="8686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62417934" name="Text">
    </p:cNvPr>
          <p:cNvSpPr>
            <a:spLocks noGrp="1"/>
          </p:cNvSpPr>
          <p:nvPr/>
        </p:nvSpPr>
        <p:spPr>
          <a:xfrm rot="0">
            <a:off x="4191000" y="8686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86386255" name="Frame"/>
          <p:cNvSpPr>
            <a:spLocks noGrp="1"/>
          </p:cNvSpPr>
          <p:nvPr/>
        </p:nvSpPr>
        <p:spPr>
          <a:xfrm>
            <a:off x="60325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69354865" name="Text">
    </p:cNvPr>
          <p:cNvSpPr>
            <a:spLocks noGrp="1"/>
          </p:cNvSpPr>
          <p:nvPr/>
        </p:nvSpPr>
        <p:spPr>
          <a:xfrm rot="0">
            <a:off x="6032500" y="8686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03665376" name="Frame"/>
          <p:cNvSpPr>
            <a:spLocks noGrp="1"/>
          </p:cNvSpPr>
          <p:nvPr/>
        </p:nvSpPr>
        <p:spPr>
          <a:xfrm>
            <a:off x="25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7615535" name="Text">
    </p:cNvPr>
          <p:cNvSpPr>
            <a:spLocks noGrp="1"/>
          </p:cNvSpPr>
          <p:nvPr/>
        </p:nvSpPr>
        <p:spPr>
          <a:xfrm rot="0">
            <a:off x="381000" y="9017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98743076" name="Frame"/>
          <p:cNvSpPr>
            <a:spLocks noGrp="1"/>
          </p:cNvSpPr>
          <p:nvPr/>
        </p:nvSpPr>
        <p:spPr>
          <a:xfrm>
            <a:off x="152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00888965" name="Text">
    </p:cNvPr>
          <p:cNvSpPr>
            <a:spLocks noGrp="1"/>
          </p:cNvSpPr>
          <p:nvPr/>
        </p:nvSpPr>
        <p:spPr>
          <a:xfrm rot="0">
            <a:off x="165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115824028" name="Frame"/>
          <p:cNvSpPr>
            <a:spLocks noGrp="1"/>
          </p:cNvSpPr>
          <p:nvPr/>
        </p:nvSpPr>
        <p:spPr>
          <a:xfrm>
            <a:off x="279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53766932" name="Text">
    </p:cNvPr>
          <p:cNvSpPr>
            <a:spLocks noGrp="1"/>
          </p:cNvSpPr>
          <p:nvPr/>
        </p:nvSpPr>
        <p:spPr>
          <a:xfrm rot="0">
            <a:off x="292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47160119" name="Frame"/>
          <p:cNvSpPr>
            <a:spLocks noGrp="1"/>
          </p:cNvSpPr>
          <p:nvPr/>
        </p:nvSpPr>
        <p:spPr>
          <a:xfrm>
            <a:off x="4064000" y="9017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86212137" name="Text">
    </p:cNvPr>
          <p:cNvSpPr>
            <a:spLocks noGrp="1"/>
          </p:cNvSpPr>
          <p:nvPr/>
        </p:nvSpPr>
        <p:spPr>
          <a:xfrm rot="0">
            <a:off x="4191000" y="9017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93640162" name="Frame"/>
          <p:cNvSpPr>
            <a:spLocks noGrp="1"/>
          </p:cNvSpPr>
          <p:nvPr/>
        </p:nvSpPr>
        <p:spPr>
          <a:xfrm>
            <a:off x="60325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51405440" name="Text">
    </p:cNvPr>
          <p:cNvSpPr>
            <a:spLocks noGrp="1"/>
          </p:cNvSpPr>
          <p:nvPr/>
        </p:nvSpPr>
        <p:spPr>
          <a:xfrm rot="0">
            <a:off x="6032500" y="9017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753868052" name="Frame"/>
          <p:cNvSpPr>
            <a:spLocks noGrp="1"/>
          </p:cNvSpPr>
          <p:nvPr/>
        </p:nvSpPr>
        <p:spPr>
          <a:xfrm>
            <a:off x="254000" y="93472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04803463" name="Text">
    </p:cNvPr>
          <p:cNvSpPr>
            <a:spLocks noGrp="1"/>
          </p:cNvSpPr>
          <p:nvPr/>
        </p:nvSpPr>
        <p:spPr>
          <a:xfrm rot="0">
            <a:off x="38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998101363" name="Frame"/>
          <p:cNvSpPr>
            <a:spLocks noGrp="1"/>
          </p:cNvSpPr>
          <p:nvPr/>
        </p:nvSpPr>
        <p:spPr>
          <a:xfrm>
            <a:off x="1524000" y="93472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68369755" name="Text">
    </p:cNvPr>
          <p:cNvSpPr>
            <a:spLocks noGrp="1"/>
          </p:cNvSpPr>
          <p:nvPr/>
        </p:nvSpPr>
        <p:spPr>
          <a:xfrm rot="0">
            <a:off x="165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380194466" name="Frame"/>
          <p:cNvSpPr>
            <a:spLocks noGrp="1"/>
          </p:cNvSpPr>
          <p:nvPr/>
        </p:nvSpPr>
        <p:spPr>
          <a:xfrm>
            <a:off x="2794000" y="93472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41323501" name="Text">
    </p:cNvPr>
          <p:cNvSpPr>
            <a:spLocks noGrp="1"/>
          </p:cNvSpPr>
          <p:nvPr/>
        </p:nvSpPr>
        <p:spPr>
          <a:xfrm rot="0">
            <a:off x="292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728457363" name="Frame"/>
          <p:cNvSpPr>
            <a:spLocks noGrp="1"/>
          </p:cNvSpPr>
          <p:nvPr/>
        </p:nvSpPr>
        <p:spPr>
          <a:xfrm>
            <a:off x="4064000" y="9347200"/>
            <a:ext cx="19685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5735296" name="Text">
    </p:cNvPr>
          <p:cNvSpPr>
            <a:spLocks noGrp="1"/>
          </p:cNvSpPr>
          <p:nvPr/>
        </p:nvSpPr>
        <p:spPr>
          <a:xfrm rot="0">
            <a:off x="4191000" y="9347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2001164060" name="Frame"/>
          <p:cNvSpPr>
            <a:spLocks noGrp="1"/>
          </p:cNvSpPr>
          <p:nvPr/>
        </p:nvSpPr>
        <p:spPr>
          <a:xfrm>
            <a:off x="6032500" y="93472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76486626" name="Text">
    </p:cNvPr>
          <p:cNvSpPr>
            <a:spLocks noGrp="1"/>
          </p:cNvSpPr>
          <p:nvPr/>
        </p:nvSpPr>
        <p:spPr>
          <a:xfrm rot="0">
            <a:off x="60325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01597" name="Frame"/>
          <p:cNvSpPr>
            <a:spLocks noGrp="1"/>
          </p:cNvSpPr>
          <p:nvPr/>
        </p:nvSpPr>
        <p:spPr>
          <a:xfrm>
            <a:off x="254000" y="381000"/>
            <a:ext cx="7048500" cy="9817100"/>
          </a:xfrm>
          <a:prstGeom prst="rect">
            <a:avLst/>
          </a:prstGeom>
          <a:ln w="12700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68448640" name="Frame"/>
          <p:cNvSpPr>
            <a:spLocks noGrp="1"/>
          </p:cNvSpPr>
          <p:nvPr/>
        </p:nvSpPr>
        <p:spPr>
          <a:xfrm>
            <a:off x="25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53172033" name="Text">
    </p:cNvPr>
          <p:cNvSpPr>
            <a:spLocks noGrp="1"/>
          </p:cNvSpPr>
          <p:nvPr/>
        </p:nvSpPr>
        <p:spPr>
          <a:xfrm rot="0">
            <a:off x="38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1</a:t>
            </a:r>
          </a:p>
        </p:txBody>
      </p:sp>
      <p:sp>
        <p:nvSpPr>
          <p:cNvPr id="1076664928" name="Frame"/>
          <p:cNvSpPr>
            <a:spLocks noGrp="1"/>
          </p:cNvSpPr>
          <p:nvPr/>
        </p:nvSpPr>
        <p:spPr>
          <a:xfrm>
            <a:off x="152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01604809" name="Text">
    </p:cNvPr>
          <p:cNvSpPr>
            <a:spLocks noGrp="1"/>
          </p:cNvSpPr>
          <p:nvPr/>
        </p:nvSpPr>
        <p:spPr>
          <a:xfrm rot="0">
            <a:off x="165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2</a:t>
            </a:r>
          </a:p>
        </p:txBody>
      </p:sp>
      <p:sp>
        <p:nvSpPr>
          <p:cNvPr id="249416123" name="Frame"/>
          <p:cNvSpPr>
            <a:spLocks noGrp="1"/>
          </p:cNvSpPr>
          <p:nvPr/>
        </p:nvSpPr>
        <p:spPr>
          <a:xfrm>
            <a:off x="279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758920" name="Text">
    </p:cNvPr>
          <p:cNvSpPr>
            <a:spLocks noGrp="1"/>
          </p:cNvSpPr>
          <p:nvPr/>
        </p:nvSpPr>
        <p:spPr>
          <a:xfrm rot="0">
            <a:off x="292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3</a:t>
            </a:r>
          </a:p>
        </p:txBody>
      </p:sp>
      <p:sp>
        <p:nvSpPr>
          <p:cNvPr id="633686225" name="Frame"/>
          <p:cNvSpPr>
            <a:spLocks noGrp="1"/>
          </p:cNvSpPr>
          <p:nvPr/>
        </p:nvSpPr>
        <p:spPr>
          <a:xfrm>
            <a:off x="4064000" y="381000"/>
            <a:ext cx="3238500" cy="1905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98139417" name="Text">
    </p:cNvPr>
          <p:cNvSpPr>
            <a:spLocks noGrp="1"/>
          </p:cNvSpPr>
          <p:nvPr/>
        </p:nvSpPr>
        <p:spPr>
          <a:xfrm rot="0">
            <a:off x="4064000" y="381000"/>
            <a:ext cx="3238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664449374" name="Frame"/>
          <p:cNvSpPr>
            <a:spLocks noGrp="1"/>
          </p:cNvSpPr>
          <p:nvPr/>
        </p:nvSpPr>
        <p:spPr>
          <a:xfrm>
            <a:off x="4064000" y="571500"/>
            <a:ext cx="19685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61464792" name="Text">
    </p:cNvPr>
          <p:cNvSpPr>
            <a:spLocks noGrp="1"/>
          </p:cNvSpPr>
          <p:nvPr/>
        </p:nvSpPr>
        <p:spPr>
          <a:xfrm rot="0">
            <a:off x="4191000" y="5715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4.1</a:t>
            </a:r>
          </a:p>
        </p:txBody>
      </p:sp>
      <p:sp>
        <p:nvSpPr>
          <p:cNvPr id="1477474090" name="Frame"/>
          <p:cNvSpPr>
            <a:spLocks noGrp="1"/>
          </p:cNvSpPr>
          <p:nvPr/>
        </p:nvSpPr>
        <p:spPr>
          <a:xfrm>
            <a:off x="6032500" y="571500"/>
            <a:ext cx="12700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19941841" name="Text">
    </p:cNvPr>
          <p:cNvSpPr>
            <a:spLocks noGrp="1"/>
          </p:cNvSpPr>
          <p:nvPr/>
        </p:nvSpPr>
        <p:spPr>
          <a:xfrm rot="0">
            <a:off x="6032500" y="5715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4.2</a:t>
            </a:r>
          </a:p>
        </p:txBody>
      </p:sp>
      <p:sp>
        <p:nvSpPr>
          <p:cNvPr id="1020198427" name="Frame"/>
          <p:cNvSpPr>
            <a:spLocks noGrp="1"/>
          </p:cNvSpPr>
          <p:nvPr/>
        </p:nvSpPr>
        <p:spPr>
          <a:xfrm>
            <a:off x="25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7368500" name="Text">
    </p:cNvPr>
          <p:cNvSpPr>
            <a:spLocks noGrp="1"/>
          </p:cNvSpPr>
          <p:nvPr/>
        </p:nvSpPr>
        <p:spPr>
          <a:xfrm rot="0">
            <a:off x="381000" y="762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73696747" name="Frame"/>
          <p:cNvSpPr>
            <a:spLocks noGrp="1"/>
          </p:cNvSpPr>
          <p:nvPr/>
        </p:nvSpPr>
        <p:spPr>
          <a:xfrm>
            <a:off x="152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2185144" name="Text">
    </p:cNvPr>
          <p:cNvSpPr>
            <a:spLocks noGrp="1"/>
          </p:cNvSpPr>
          <p:nvPr/>
        </p:nvSpPr>
        <p:spPr>
          <a:xfrm rot="0">
            <a:off x="165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32887631" name="Frame"/>
          <p:cNvSpPr>
            <a:spLocks noGrp="1"/>
          </p:cNvSpPr>
          <p:nvPr/>
        </p:nvSpPr>
        <p:spPr>
          <a:xfrm>
            <a:off x="279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75475202" name="Text">
    </p:cNvPr>
          <p:cNvSpPr>
            <a:spLocks noGrp="1"/>
          </p:cNvSpPr>
          <p:nvPr/>
        </p:nvSpPr>
        <p:spPr>
          <a:xfrm rot="0">
            <a:off x="292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120431435" name="Frame"/>
          <p:cNvSpPr>
            <a:spLocks noGrp="1"/>
          </p:cNvSpPr>
          <p:nvPr/>
        </p:nvSpPr>
        <p:spPr>
          <a:xfrm>
            <a:off x="4064000" y="762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8754723" name="Text">
    </p:cNvPr>
          <p:cNvSpPr>
            <a:spLocks noGrp="1"/>
          </p:cNvSpPr>
          <p:nvPr/>
        </p:nvSpPr>
        <p:spPr>
          <a:xfrm rot="0">
            <a:off x="4191000" y="762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00058139" name="Frame"/>
          <p:cNvSpPr>
            <a:spLocks noGrp="1"/>
          </p:cNvSpPr>
          <p:nvPr/>
        </p:nvSpPr>
        <p:spPr>
          <a:xfrm>
            <a:off x="60325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83765599" name="Text">
    </p:cNvPr>
          <p:cNvSpPr>
            <a:spLocks noGrp="1"/>
          </p:cNvSpPr>
          <p:nvPr/>
        </p:nvSpPr>
        <p:spPr>
          <a:xfrm rot="0">
            <a:off x="6032500" y="762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65311010" name="Frame"/>
          <p:cNvSpPr>
            <a:spLocks noGrp="1"/>
          </p:cNvSpPr>
          <p:nvPr/>
        </p:nvSpPr>
        <p:spPr>
          <a:xfrm>
            <a:off x="25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33687459" name="Text">
    </p:cNvPr>
          <p:cNvSpPr>
            <a:spLocks noGrp="1"/>
          </p:cNvSpPr>
          <p:nvPr/>
        </p:nvSpPr>
        <p:spPr>
          <a:xfrm rot="0">
            <a:off x="381000" y="1092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80291392" name="Frame"/>
          <p:cNvSpPr>
            <a:spLocks noGrp="1"/>
          </p:cNvSpPr>
          <p:nvPr/>
        </p:nvSpPr>
        <p:spPr>
          <a:xfrm>
            <a:off x="152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50943741" name="Text">
    </p:cNvPr>
          <p:cNvSpPr>
            <a:spLocks noGrp="1"/>
          </p:cNvSpPr>
          <p:nvPr/>
        </p:nvSpPr>
        <p:spPr>
          <a:xfrm rot="0">
            <a:off x="165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36966591" name="Frame"/>
          <p:cNvSpPr>
            <a:spLocks noGrp="1"/>
          </p:cNvSpPr>
          <p:nvPr/>
        </p:nvSpPr>
        <p:spPr>
          <a:xfrm>
            <a:off x="279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95167357" name="Text">
    </p:cNvPr>
          <p:cNvSpPr>
            <a:spLocks noGrp="1"/>
          </p:cNvSpPr>
          <p:nvPr/>
        </p:nvSpPr>
        <p:spPr>
          <a:xfrm rot="0">
            <a:off x="292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63619721" name="Frame"/>
          <p:cNvSpPr>
            <a:spLocks noGrp="1"/>
          </p:cNvSpPr>
          <p:nvPr/>
        </p:nvSpPr>
        <p:spPr>
          <a:xfrm>
            <a:off x="4064000" y="1092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06842585" name="Text">
    </p:cNvPr>
          <p:cNvSpPr>
            <a:spLocks noGrp="1"/>
          </p:cNvSpPr>
          <p:nvPr/>
        </p:nvSpPr>
        <p:spPr>
          <a:xfrm rot="0">
            <a:off x="4191000" y="1092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89324622" name="Frame"/>
          <p:cNvSpPr>
            <a:spLocks noGrp="1"/>
          </p:cNvSpPr>
          <p:nvPr/>
        </p:nvSpPr>
        <p:spPr>
          <a:xfrm>
            <a:off x="60325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35600435" name="Text">
    </p:cNvPr>
          <p:cNvSpPr>
            <a:spLocks noGrp="1"/>
          </p:cNvSpPr>
          <p:nvPr/>
        </p:nvSpPr>
        <p:spPr>
          <a:xfrm rot="0">
            <a:off x="6032500" y="1092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7866172" name="Frame"/>
          <p:cNvSpPr>
            <a:spLocks noGrp="1"/>
          </p:cNvSpPr>
          <p:nvPr/>
        </p:nvSpPr>
        <p:spPr>
          <a:xfrm>
            <a:off x="25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9474995" name="Text">
    </p:cNvPr>
          <p:cNvSpPr>
            <a:spLocks noGrp="1"/>
          </p:cNvSpPr>
          <p:nvPr/>
        </p:nvSpPr>
        <p:spPr>
          <a:xfrm rot="0">
            <a:off x="381000" y="1422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47607894" name="Frame"/>
          <p:cNvSpPr>
            <a:spLocks noGrp="1"/>
          </p:cNvSpPr>
          <p:nvPr/>
        </p:nvSpPr>
        <p:spPr>
          <a:xfrm>
            <a:off x="152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67077043" name="Text">
    </p:cNvPr>
          <p:cNvSpPr>
            <a:spLocks noGrp="1"/>
          </p:cNvSpPr>
          <p:nvPr/>
        </p:nvSpPr>
        <p:spPr>
          <a:xfrm rot="0">
            <a:off x="165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37086644" name="Frame"/>
          <p:cNvSpPr>
            <a:spLocks noGrp="1"/>
          </p:cNvSpPr>
          <p:nvPr/>
        </p:nvSpPr>
        <p:spPr>
          <a:xfrm>
            <a:off x="279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3145446" name="Text">
    </p:cNvPr>
          <p:cNvSpPr>
            <a:spLocks noGrp="1"/>
          </p:cNvSpPr>
          <p:nvPr/>
        </p:nvSpPr>
        <p:spPr>
          <a:xfrm rot="0">
            <a:off x="292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15056075" name="Frame"/>
          <p:cNvSpPr>
            <a:spLocks noGrp="1"/>
          </p:cNvSpPr>
          <p:nvPr/>
        </p:nvSpPr>
        <p:spPr>
          <a:xfrm>
            <a:off x="4064000" y="1422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343703" name="Text">
    </p:cNvPr>
          <p:cNvSpPr>
            <a:spLocks noGrp="1"/>
          </p:cNvSpPr>
          <p:nvPr/>
        </p:nvSpPr>
        <p:spPr>
          <a:xfrm rot="0">
            <a:off x="4191000" y="1422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40068149" name="Frame"/>
          <p:cNvSpPr>
            <a:spLocks noGrp="1"/>
          </p:cNvSpPr>
          <p:nvPr/>
        </p:nvSpPr>
        <p:spPr>
          <a:xfrm>
            <a:off x="60325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54565380" name="Text">
    </p:cNvPr>
          <p:cNvSpPr>
            <a:spLocks noGrp="1"/>
          </p:cNvSpPr>
          <p:nvPr/>
        </p:nvSpPr>
        <p:spPr>
          <a:xfrm rot="0">
            <a:off x="6032500" y="1422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81445260" name="Frame"/>
          <p:cNvSpPr>
            <a:spLocks noGrp="1"/>
          </p:cNvSpPr>
          <p:nvPr/>
        </p:nvSpPr>
        <p:spPr>
          <a:xfrm>
            <a:off x="25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19635492" name="Text">
    </p:cNvPr>
          <p:cNvSpPr>
            <a:spLocks noGrp="1"/>
          </p:cNvSpPr>
          <p:nvPr/>
        </p:nvSpPr>
        <p:spPr>
          <a:xfrm rot="0">
            <a:off x="381000" y="1752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64736079" name="Frame"/>
          <p:cNvSpPr>
            <a:spLocks noGrp="1"/>
          </p:cNvSpPr>
          <p:nvPr/>
        </p:nvSpPr>
        <p:spPr>
          <a:xfrm>
            <a:off x="152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95245714" name="Text">
    </p:cNvPr>
          <p:cNvSpPr>
            <a:spLocks noGrp="1"/>
          </p:cNvSpPr>
          <p:nvPr/>
        </p:nvSpPr>
        <p:spPr>
          <a:xfrm rot="0">
            <a:off x="165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06139228" name="Frame"/>
          <p:cNvSpPr>
            <a:spLocks noGrp="1"/>
          </p:cNvSpPr>
          <p:nvPr/>
        </p:nvSpPr>
        <p:spPr>
          <a:xfrm>
            <a:off x="279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69513770" name="Text">
    </p:cNvPr>
          <p:cNvSpPr>
            <a:spLocks noGrp="1"/>
          </p:cNvSpPr>
          <p:nvPr/>
        </p:nvSpPr>
        <p:spPr>
          <a:xfrm rot="0">
            <a:off x="292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32768646" name="Frame"/>
          <p:cNvSpPr>
            <a:spLocks noGrp="1"/>
          </p:cNvSpPr>
          <p:nvPr/>
        </p:nvSpPr>
        <p:spPr>
          <a:xfrm>
            <a:off x="4064000" y="1752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91318674" name="Text">
    </p:cNvPr>
          <p:cNvSpPr>
            <a:spLocks noGrp="1"/>
          </p:cNvSpPr>
          <p:nvPr/>
        </p:nvSpPr>
        <p:spPr>
          <a:xfrm rot="0">
            <a:off x="4191000" y="1752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42888151" name="Frame"/>
          <p:cNvSpPr>
            <a:spLocks noGrp="1"/>
          </p:cNvSpPr>
          <p:nvPr/>
        </p:nvSpPr>
        <p:spPr>
          <a:xfrm>
            <a:off x="60325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7136460" name="Text">
    </p:cNvPr>
          <p:cNvSpPr>
            <a:spLocks noGrp="1"/>
          </p:cNvSpPr>
          <p:nvPr/>
        </p:nvSpPr>
        <p:spPr>
          <a:xfrm rot="0">
            <a:off x="6032500" y="1752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2864481" name="Frame"/>
          <p:cNvSpPr>
            <a:spLocks noGrp="1"/>
          </p:cNvSpPr>
          <p:nvPr/>
        </p:nvSpPr>
        <p:spPr>
          <a:xfrm>
            <a:off x="25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22124678" name="Text">
    </p:cNvPr>
          <p:cNvSpPr>
            <a:spLocks noGrp="1"/>
          </p:cNvSpPr>
          <p:nvPr/>
        </p:nvSpPr>
        <p:spPr>
          <a:xfrm rot="0">
            <a:off x="381000" y="2082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64954502" name="Frame"/>
          <p:cNvSpPr>
            <a:spLocks noGrp="1"/>
          </p:cNvSpPr>
          <p:nvPr/>
        </p:nvSpPr>
        <p:spPr>
          <a:xfrm>
            <a:off x="152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36734710" name="Text">
    </p:cNvPr>
          <p:cNvSpPr>
            <a:spLocks noGrp="1"/>
          </p:cNvSpPr>
          <p:nvPr/>
        </p:nvSpPr>
        <p:spPr>
          <a:xfrm rot="0">
            <a:off x="165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16505855" name="Frame"/>
          <p:cNvSpPr>
            <a:spLocks noGrp="1"/>
          </p:cNvSpPr>
          <p:nvPr/>
        </p:nvSpPr>
        <p:spPr>
          <a:xfrm>
            <a:off x="279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65190120" name="Text">
    </p:cNvPr>
          <p:cNvSpPr>
            <a:spLocks noGrp="1"/>
          </p:cNvSpPr>
          <p:nvPr/>
        </p:nvSpPr>
        <p:spPr>
          <a:xfrm rot="0">
            <a:off x="292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50917991" name="Frame"/>
          <p:cNvSpPr>
            <a:spLocks noGrp="1"/>
          </p:cNvSpPr>
          <p:nvPr/>
        </p:nvSpPr>
        <p:spPr>
          <a:xfrm>
            <a:off x="4064000" y="2082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21709074" name="Text">
    </p:cNvPr>
          <p:cNvSpPr>
            <a:spLocks noGrp="1"/>
          </p:cNvSpPr>
          <p:nvPr/>
        </p:nvSpPr>
        <p:spPr>
          <a:xfrm rot="0">
            <a:off x="4191000" y="2082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0063290" name="Frame"/>
          <p:cNvSpPr>
            <a:spLocks noGrp="1"/>
          </p:cNvSpPr>
          <p:nvPr/>
        </p:nvSpPr>
        <p:spPr>
          <a:xfrm>
            <a:off x="60325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57999182" name="Text">
    </p:cNvPr>
          <p:cNvSpPr>
            <a:spLocks noGrp="1"/>
          </p:cNvSpPr>
          <p:nvPr/>
        </p:nvSpPr>
        <p:spPr>
          <a:xfrm rot="0">
            <a:off x="6032500" y="2082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88624810" name="Frame"/>
          <p:cNvSpPr>
            <a:spLocks noGrp="1"/>
          </p:cNvSpPr>
          <p:nvPr/>
        </p:nvSpPr>
        <p:spPr>
          <a:xfrm>
            <a:off x="25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82990092" name="Text">
    </p:cNvPr>
          <p:cNvSpPr>
            <a:spLocks noGrp="1"/>
          </p:cNvSpPr>
          <p:nvPr/>
        </p:nvSpPr>
        <p:spPr>
          <a:xfrm rot="0">
            <a:off x="381000" y="2413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82202832" name="Frame"/>
          <p:cNvSpPr>
            <a:spLocks noGrp="1"/>
          </p:cNvSpPr>
          <p:nvPr/>
        </p:nvSpPr>
        <p:spPr>
          <a:xfrm>
            <a:off x="152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26690425" name="Text">
    </p:cNvPr>
          <p:cNvSpPr>
            <a:spLocks noGrp="1"/>
          </p:cNvSpPr>
          <p:nvPr/>
        </p:nvSpPr>
        <p:spPr>
          <a:xfrm rot="0">
            <a:off x="165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20114235" name="Frame"/>
          <p:cNvSpPr>
            <a:spLocks noGrp="1"/>
          </p:cNvSpPr>
          <p:nvPr/>
        </p:nvSpPr>
        <p:spPr>
          <a:xfrm>
            <a:off x="279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37350304" name="Text">
    </p:cNvPr>
          <p:cNvSpPr>
            <a:spLocks noGrp="1"/>
          </p:cNvSpPr>
          <p:nvPr/>
        </p:nvSpPr>
        <p:spPr>
          <a:xfrm rot="0">
            <a:off x="292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87233084" name="Frame"/>
          <p:cNvSpPr>
            <a:spLocks noGrp="1"/>
          </p:cNvSpPr>
          <p:nvPr/>
        </p:nvSpPr>
        <p:spPr>
          <a:xfrm>
            <a:off x="4064000" y="2413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13679210" name="Text">
    </p:cNvPr>
          <p:cNvSpPr>
            <a:spLocks noGrp="1"/>
          </p:cNvSpPr>
          <p:nvPr/>
        </p:nvSpPr>
        <p:spPr>
          <a:xfrm rot="0">
            <a:off x="4191000" y="2413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63856502" name="Frame"/>
          <p:cNvSpPr>
            <a:spLocks noGrp="1"/>
          </p:cNvSpPr>
          <p:nvPr/>
        </p:nvSpPr>
        <p:spPr>
          <a:xfrm>
            <a:off x="60325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84772008" name="Text">
    </p:cNvPr>
          <p:cNvSpPr>
            <a:spLocks noGrp="1"/>
          </p:cNvSpPr>
          <p:nvPr/>
        </p:nvSpPr>
        <p:spPr>
          <a:xfrm rot="0">
            <a:off x="6032500" y="2413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43169223" name="Frame"/>
          <p:cNvSpPr>
            <a:spLocks noGrp="1"/>
          </p:cNvSpPr>
          <p:nvPr/>
        </p:nvSpPr>
        <p:spPr>
          <a:xfrm>
            <a:off x="25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7846988" name="Text">
    </p:cNvPr>
          <p:cNvSpPr>
            <a:spLocks noGrp="1"/>
          </p:cNvSpPr>
          <p:nvPr/>
        </p:nvSpPr>
        <p:spPr>
          <a:xfrm rot="0">
            <a:off x="381000" y="2743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44645655" name="Frame"/>
          <p:cNvSpPr>
            <a:spLocks noGrp="1"/>
          </p:cNvSpPr>
          <p:nvPr/>
        </p:nvSpPr>
        <p:spPr>
          <a:xfrm>
            <a:off x="152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05173326" name="Text">
    </p:cNvPr>
          <p:cNvSpPr>
            <a:spLocks noGrp="1"/>
          </p:cNvSpPr>
          <p:nvPr/>
        </p:nvSpPr>
        <p:spPr>
          <a:xfrm rot="0">
            <a:off x="165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87485260" name="Frame"/>
          <p:cNvSpPr>
            <a:spLocks noGrp="1"/>
          </p:cNvSpPr>
          <p:nvPr/>
        </p:nvSpPr>
        <p:spPr>
          <a:xfrm>
            <a:off x="279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74584381" name="Text">
    </p:cNvPr>
          <p:cNvSpPr>
            <a:spLocks noGrp="1"/>
          </p:cNvSpPr>
          <p:nvPr/>
        </p:nvSpPr>
        <p:spPr>
          <a:xfrm rot="0">
            <a:off x="292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65725635" name="Frame"/>
          <p:cNvSpPr>
            <a:spLocks noGrp="1"/>
          </p:cNvSpPr>
          <p:nvPr/>
        </p:nvSpPr>
        <p:spPr>
          <a:xfrm>
            <a:off x="4064000" y="2743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33346995" name="Text">
    </p:cNvPr>
          <p:cNvSpPr>
            <a:spLocks noGrp="1"/>
          </p:cNvSpPr>
          <p:nvPr/>
        </p:nvSpPr>
        <p:spPr>
          <a:xfrm rot="0">
            <a:off x="4191000" y="2743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98487665" name="Frame"/>
          <p:cNvSpPr>
            <a:spLocks noGrp="1"/>
          </p:cNvSpPr>
          <p:nvPr/>
        </p:nvSpPr>
        <p:spPr>
          <a:xfrm>
            <a:off x="60325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08881152" name="Text">
    </p:cNvPr>
          <p:cNvSpPr>
            <a:spLocks noGrp="1"/>
          </p:cNvSpPr>
          <p:nvPr/>
        </p:nvSpPr>
        <p:spPr>
          <a:xfrm rot="0">
            <a:off x="6032500" y="2743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0574494" name="Frame"/>
          <p:cNvSpPr>
            <a:spLocks noGrp="1"/>
          </p:cNvSpPr>
          <p:nvPr/>
        </p:nvSpPr>
        <p:spPr>
          <a:xfrm>
            <a:off x="25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34296050" name="Text">
    </p:cNvPr>
          <p:cNvSpPr>
            <a:spLocks noGrp="1"/>
          </p:cNvSpPr>
          <p:nvPr/>
        </p:nvSpPr>
        <p:spPr>
          <a:xfrm rot="0">
            <a:off x="381000" y="3073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18683696" name="Frame"/>
          <p:cNvSpPr>
            <a:spLocks noGrp="1"/>
          </p:cNvSpPr>
          <p:nvPr/>
        </p:nvSpPr>
        <p:spPr>
          <a:xfrm>
            <a:off x="152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98338771" name="Text">
    </p:cNvPr>
          <p:cNvSpPr>
            <a:spLocks noGrp="1"/>
          </p:cNvSpPr>
          <p:nvPr/>
        </p:nvSpPr>
        <p:spPr>
          <a:xfrm rot="0">
            <a:off x="165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6423419" name="Frame"/>
          <p:cNvSpPr>
            <a:spLocks noGrp="1"/>
          </p:cNvSpPr>
          <p:nvPr/>
        </p:nvSpPr>
        <p:spPr>
          <a:xfrm>
            <a:off x="279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7043892" name="Text">
    </p:cNvPr>
          <p:cNvSpPr>
            <a:spLocks noGrp="1"/>
          </p:cNvSpPr>
          <p:nvPr/>
        </p:nvSpPr>
        <p:spPr>
          <a:xfrm rot="0">
            <a:off x="292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96962359" name="Frame"/>
          <p:cNvSpPr>
            <a:spLocks noGrp="1"/>
          </p:cNvSpPr>
          <p:nvPr/>
        </p:nvSpPr>
        <p:spPr>
          <a:xfrm>
            <a:off x="4064000" y="3073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05920393" name="Text">
    </p:cNvPr>
          <p:cNvSpPr>
            <a:spLocks noGrp="1"/>
          </p:cNvSpPr>
          <p:nvPr/>
        </p:nvSpPr>
        <p:spPr>
          <a:xfrm rot="0">
            <a:off x="4191000" y="3073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27979043" name="Frame"/>
          <p:cNvSpPr>
            <a:spLocks noGrp="1"/>
          </p:cNvSpPr>
          <p:nvPr/>
        </p:nvSpPr>
        <p:spPr>
          <a:xfrm>
            <a:off x="60325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53465632" name="Text">
    </p:cNvPr>
          <p:cNvSpPr>
            <a:spLocks noGrp="1"/>
          </p:cNvSpPr>
          <p:nvPr/>
        </p:nvSpPr>
        <p:spPr>
          <a:xfrm rot="0">
            <a:off x="6032500" y="3073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27221685" name="Frame"/>
          <p:cNvSpPr>
            <a:spLocks noGrp="1"/>
          </p:cNvSpPr>
          <p:nvPr/>
        </p:nvSpPr>
        <p:spPr>
          <a:xfrm>
            <a:off x="25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18137704" name="Text">
    </p:cNvPr>
          <p:cNvSpPr>
            <a:spLocks noGrp="1"/>
          </p:cNvSpPr>
          <p:nvPr/>
        </p:nvSpPr>
        <p:spPr>
          <a:xfrm rot="0">
            <a:off x="381000" y="3403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50345842" name="Frame"/>
          <p:cNvSpPr>
            <a:spLocks noGrp="1"/>
          </p:cNvSpPr>
          <p:nvPr/>
        </p:nvSpPr>
        <p:spPr>
          <a:xfrm>
            <a:off x="152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12381379" name="Text">
    </p:cNvPr>
          <p:cNvSpPr>
            <a:spLocks noGrp="1"/>
          </p:cNvSpPr>
          <p:nvPr/>
        </p:nvSpPr>
        <p:spPr>
          <a:xfrm rot="0">
            <a:off x="165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59760379" name="Frame"/>
          <p:cNvSpPr>
            <a:spLocks noGrp="1"/>
          </p:cNvSpPr>
          <p:nvPr/>
        </p:nvSpPr>
        <p:spPr>
          <a:xfrm>
            <a:off x="279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95566699" name="Text">
    </p:cNvPr>
          <p:cNvSpPr>
            <a:spLocks noGrp="1"/>
          </p:cNvSpPr>
          <p:nvPr/>
        </p:nvSpPr>
        <p:spPr>
          <a:xfrm rot="0">
            <a:off x="292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08976844" name="Frame"/>
          <p:cNvSpPr>
            <a:spLocks noGrp="1"/>
          </p:cNvSpPr>
          <p:nvPr/>
        </p:nvSpPr>
        <p:spPr>
          <a:xfrm>
            <a:off x="4064000" y="3403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67266208" name="Text">
    </p:cNvPr>
          <p:cNvSpPr>
            <a:spLocks noGrp="1"/>
          </p:cNvSpPr>
          <p:nvPr/>
        </p:nvSpPr>
        <p:spPr>
          <a:xfrm rot="0">
            <a:off x="4191000" y="3403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25281081" name="Frame"/>
          <p:cNvSpPr>
            <a:spLocks noGrp="1"/>
          </p:cNvSpPr>
          <p:nvPr/>
        </p:nvSpPr>
        <p:spPr>
          <a:xfrm>
            <a:off x="60325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02346372" name="Text">
    </p:cNvPr>
          <p:cNvSpPr>
            <a:spLocks noGrp="1"/>
          </p:cNvSpPr>
          <p:nvPr/>
        </p:nvSpPr>
        <p:spPr>
          <a:xfrm rot="0">
            <a:off x="6032500" y="3403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07615603" name="Frame"/>
          <p:cNvSpPr>
            <a:spLocks noGrp="1"/>
          </p:cNvSpPr>
          <p:nvPr/>
        </p:nvSpPr>
        <p:spPr>
          <a:xfrm>
            <a:off x="25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68742999" name="Text">
    </p:cNvPr>
          <p:cNvSpPr>
            <a:spLocks noGrp="1"/>
          </p:cNvSpPr>
          <p:nvPr/>
        </p:nvSpPr>
        <p:spPr>
          <a:xfrm rot="0">
            <a:off x="381000" y="3733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89288513" name="Frame"/>
          <p:cNvSpPr>
            <a:spLocks noGrp="1"/>
          </p:cNvSpPr>
          <p:nvPr/>
        </p:nvSpPr>
        <p:spPr>
          <a:xfrm>
            <a:off x="152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27193443" name="Text">
    </p:cNvPr>
          <p:cNvSpPr>
            <a:spLocks noGrp="1"/>
          </p:cNvSpPr>
          <p:nvPr/>
        </p:nvSpPr>
        <p:spPr>
          <a:xfrm rot="0">
            <a:off x="165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47901504" name="Frame"/>
          <p:cNvSpPr>
            <a:spLocks noGrp="1"/>
          </p:cNvSpPr>
          <p:nvPr/>
        </p:nvSpPr>
        <p:spPr>
          <a:xfrm>
            <a:off x="279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7734150" name="Text">
    </p:cNvPr>
          <p:cNvSpPr>
            <a:spLocks noGrp="1"/>
          </p:cNvSpPr>
          <p:nvPr/>
        </p:nvSpPr>
        <p:spPr>
          <a:xfrm rot="0">
            <a:off x="292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83055428" name="Frame"/>
          <p:cNvSpPr>
            <a:spLocks noGrp="1"/>
          </p:cNvSpPr>
          <p:nvPr/>
        </p:nvSpPr>
        <p:spPr>
          <a:xfrm>
            <a:off x="4064000" y="3733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64139233" name="Text">
    </p:cNvPr>
          <p:cNvSpPr>
            <a:spLocks noGrp="1"/>
          </p:cNvSpPr>
          <p:nvPr/>
        </p:nvSpPr>
        <p:spPr>
          <a:xfrm rot="0">
            <a:off x="4191000" y="3733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61233204" name="Frame"/>
          <p:cNvSpPr>
            <a:spLocks noGrp="1"/>
          </p:cNvSpPr>
          <p:nvPr/>
        </p:nvSpPr>
        <p:spPr>
          <a:xfrm>
            <a:off x="60325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56871900" name="Text">
    </p:cNvPr>
          <p:cNvSpPr>
            <a:spLocks noGrp="1"/>
          </p:cNvSpPr>
          <p:nvPr/>
        </p:nvSpPr>
        <p:spPr>
          <a:xfrm rot="0">
            <a:off x="6032500" y="3733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722532645" name="Frame"/>
          <p:cNvSpPr>
            <a:spLocks noGrp="1"/>
          </p:cNvSpPr>
          <p:nvPr/>
        </p:nvSpPr>
        <p:spPr>
          <a:xfrm>
            <a:off x="25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60510275" name="Text">
    </p:cNvPr>
          <p:cNvSpPr>
            <a:spLocks noGrp="1"/>
          </p:cNvSpPr>
          <p:nvPr/>
        </p:nvSpPr>
        <p:spPr>
          <a:xfrm rot="0">
            <a:off x="381000" y="4064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76043283" name="Frame"/>
          <p:cNvSpPr>
            <a:spLocks noGrp="1"/>
          </p:cNvSpPr>
          <p:nvPr/>
        </p:nvSpPr>
        <p:spPr>
          <a:xfrm>
            <a:off x="152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6757235" name="Text">
    </p:cNvPr>
          <p:cNvSpPr>
            <a:spLocks noGrp="1"/>
          </p:cNvSpPr>
          <p:nvPr/>
        </p:nvSpPr>
        <p:spPr>
          <a:xfrm rot="0">
            <a:off x="165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16689071" name="Frame"/>
          <p:cNvSpPr>
            <a:spLocks noGrp="1"/>
          </p:cNvSpPr>
          <p:nvPr/>
        </p:nvSpPr>
        <p:spPr>
          <a:xfrm>
            <a:off x="279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8372190" name="Text">
    </p:cNvPr>
          <p:cNvSpPr>
            <a:spLocks noGrp="1"/>
          </p:cNvSpPr>
          <p:nvPr/>
        </p:nvSpPr>
        <p:spPr>
          <a:xfrm rot="0">
            <a:off x="292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25305496" name="Frame"/>
          <p:cNvSpPr>
            <a:spLocks noGrp="1"/>
          </p:cNvSpPr>
          <p:nvPr/>
        </p:nvSpPr>
        <p:spPr>
          <a:xfrm>
            <a:off x="4064000" y="4064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74077713" name="Text">
    </p:cNvPr>
          <p:cNvSpPr>
            <a:spLocks noGrp="1"/>
          </p:cNvSpPr>
          <p:nvPr/>
        </p:nvSpPr>
        <p:spPr>
          <a:xfrm rot="0">
            <a:off x="4191000" y="4064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9516740" name="Frame"/>
          <p:cNvSpPr>
            <a:spLocks noGrp="1"/>
          </p:cNvSpPr>
          <p:nvPr/>
        </p:nvSpPr>
        <p:spPr>
          <a:xfrm>
            <a:off x="60325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58013496" name="Text">
    </p:cNvPr>
          <p:cNvSpPr>
            <a:spLocks noGrp="1"/>
          </p:cNvSpPr>
          <p:nvPr/>
        </p:nvSpPr>
        <p:spPr>
          <a:xfrm rot="0">
            <a:off x="6032500" y="4064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544750" name="Frame"/>
          <p:cNvSpPr>
            <a:spLocks noGrp="1"/>
          </p:cNvSpPr>
          <p:nvPr/>
        </p:nvSpPr>
        <p:spPr>
          <a:xfrm>
            <a:off x="25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0820563" name="Text">
    </p:cNvPr>
          <p:cNvSpPr>
            <a:spLocks noGrp="1"/>
          </p:cNvSpPr>
          <p:nvPr/>
        </p:nvSpPr>
        <p:spPr>
          <a:xfrm rot="0">
            <a:off x="381000" y="4394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77590088" name="Frame"/>
          <p:cNvSpPr>
            <a:spLocks noGrp="1"/>
          </p:cNvSpPr>
          <p:nvPr/>
        </p:nvSpPr>
        <p:spPr>
          <a:xfrm>
            <a:off x="152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8950472" name="Text">
    </p:cNvPr>
          <p:cNvSpPr>
            <a:spLocks noGrp="1"/>
          </p:cNvSpPr>
          <p:nvPr/>
        </p:nvSpPr>
        <p:spPr>
          <a:xfrm rot="0">
            <a:off x="165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00934560" name="Frame"/>
          <p:cNvSpPr>
            <a:spLocks noGrp="1"/>
          </p:cNvSpPr>
          <p:nvPr/>
        </p:nvSpPr>
        <p:spPr>
          <a:xfrm>
            <a:off x="279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46957042" name="Text">
    </p:cNvPr>
          <p:cNvSpPr>
            <a:spLocks noGrp="1"/>
          </p:cNvSpPr>
          <p:nvPr/>
        </p:nvSpPr>
        <p:spPr>
          <a:xfrm rot="0">
            <a:off x="292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113847484" name="Frame"/>
          <p:cNvSpPr>
            <a:spLocks noGrp="1"/>
          </p:cNvSpPr>
          <p:nvPr/>
        </p:nvSpPr>
        <p:spPr>
          <a:xfrm>
            <a:off x="4064000" y="4394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17366989" name="Text">
    </p:cNvPr>
          <p:cNvSpPr>
            <a:spLocks noGrp="1"/>
          </p:cNvSpPr>
          <p:nvPr/>
        </p:nvSpPr>
        <p:spPr>
          <a:xfrm rot="0">
            <a:off x="4191000" y="4394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89162903" name="Frame"/>
          <p:cNvSpPr>
            <a:spLocks noGrp="1"/>
          </p:cNvSpPr>
          <p:nvPr/>
        </p:nvSpPr>
        <p:spPr>
          <a:xfrm>
            <a:off x="60325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21840156" name="Text">
    </p:cNvPr>
          <p:cNvSpPr>
            <a:spLocks noGrp="1"/>
          </p:cNvSpPr>
          <p:nvPr/>
        </p:nvSpPr>
        <p:spPr>
          <a:xfrm rot="0">
            <a:off x="6032500" y="4394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53039584" name="Frame"/>
          <p:cNvSpPr>
            <a:spLocks noGrp="1"/>
          </p:cNvSpPr>
          <p:nvPr/>
        </p:nvSpPr>
        <p:spPr>
          <a:xfrm>
            <a:off x="25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41522169" name="Text">
    </p:cNvPr>
          <p:cNvSpPr>
            <a:spLocks noGrp="1"/>
          </p:cNvSpPr>
          <p:nvPr/>
        </p:nvSpPr>
        <p:spPr>
          <a:xfrm rot="0">
            <a:off x="381000" y="4724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87827678" name="Frame"/>
          <p:cNvSpPr>
            <a:spLocks noGrp="1"/>
          </p:cNvSpPr>
          <p:nvPr/>
        </p:nvSpPr>
        <p:spPr>
          <a:xfrm>
            <a:off x="152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56604957" name="Text">
    </p:cNvPr>
          <p:cNvSpPr>
            <a:spLocks noGrp="1"/>
          </p:cNvSpPr>
          <p:nvPr/>
        </p:nvSpPr>
        <p:spPr>
          <a:xfrm rot="0">
            <a:off x="165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97156119" name="Frame"/>
          <p:cNvSpPr>
            <a:spLocks noGrp="1"/>
          </p:cNvSpPr>
          <p:nvPr/>
        </p:nvSpPr>
        <p:spPr>
          <a:xfrm>
            <a:off x="279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14727236" name="Text">
    </p:cNvPr>
          <p:cNvSpPr>
            <a:spLocks noGrp="1"/>
          </p:cNvSpPr>
          <p:nvPr/>
        </p:nvSpPr>
        <p:spPr>
          <a:xfrm rot="0">
            <a:off x="292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14852209" name="Frame"/>
          <p:cNvSpPr>
            <a:spLocks noGrp="1"/>
          </p:cNvSpPr>
          <p:nvPr/>
        </p:nvSpPr>
        <p:spPr>
          <a:xfrm>
            <a:off x="4064000" y="4724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77612943" name="Text">
    </p:cNvPr>
          <p:cNvSpPr>
            <a:spLocks noGrp="1"/>
          </p:cNvSpPr>
          <p:nvPr/>
        </p:nvSpPr>
        <p:spPr>
          <a:xfrm rot="0">
            <a:off x="4191000" y="4724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94076099" name="Frame"/>
          <p:cNvSpPr>
            <a:spLocks noGrp="1"/>
          </p:cNvSpPr>
          <p:nvPr/>
        </p:nvSpPr>
        <p:spPr>
          <a:xfrm>
            <a:off x="60325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19746237" name="Text">
    </p:cNvPr>
          <p:cNvSpPr>
            <a:spLocks noGrp="1"/>
          </p:cNvSpPr>
          <p:nvPr/>
        </p:nvSpPr>
        <p:spPr>
          <a:xfrm rot="0">
            <a:off x="6032500" y="4724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89840534" name="Frame"/>
          <p:cNvSpPr>
            <a:spLocks noGrp="1"/>
          </p:cNvSpPr>
          <p:nvPr/>
        </p:nvSpPr>
        <p:spPr>
          <a:xfrm>
            <a:off x="25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03467974" name="Text">
    </p:cNvPr>
          <p:cNvSpPr>
            <a:spLocks noGrp="1"/>
          </p:cNvSpPr>
          <p:nvPr/>
        </p:nvSpPr>
        <p:spPr>
          <a:xfrm rot="0">
            <a:off x="381000" y="5054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57310910" name="Frame"/>
          <p:cNvSpPr>
            <a:spLocks noGrp="1"/>
          </p:cNvSpPr>
          <p:nvPr/>
        </p:nvSpPr>
        <p:spPr>
          <a:xfrm>
            <a:off x="152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70106456" name="Text">
    </p:cNvPr>
          <p:cNvSpPr>
            <a:spLocks noGrp="1"/>
          </p:cNvSpPr>
          <p:nvPr/>
        </p:nvSpPr>
        <p:spPr>
          <a:xfrm rot="0">
            <a:off x="165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19782816" name="Frame"/>
          <p:cNvSpPr>
            <a:spLocks noGrp="1"/>
          </p:cNvSpPr>
          <p:nvPr/>
        </p:nvSpPr>
        <p:spPr>
          <a:xfrm>
            <a:off x="279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48428389" name="Text">
    </p:cNvPr>
          <p:cNvSpPr>
            <a:spLocks noGrp="1"/>
          </p:cNvSpPr>
          <p:nvPr/>
        </p:nvSpPr>
        <p:spPr>
          <a:xfrm rot="0">
            <a:off x="292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18293060" name="Frame"/>
          <p:cNvSpPr>
            <a:spLocks noGrp="1"/>
          </p:cNvSpPr>
          <p:nvPr/>
        </p:nvSpPr>
        <p:spPr>
          <a:xfrm>
            <a:off x="4064000" y="5054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2524347" name="Text">
    </p:cNvPr>
          <p:cNvSpPr>
            <a:spLocks noGrp="1"/>
          </p:cNvSpPr>
          <p:nvPr/>
        </p:nvSpPr>
        <p:spPr>
          <a:xfrm rot="0">
            <a:off x="4191000" y="5054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23591894" name="Frame"/>
          <p:cNvSpPr>
            <a:spLocks noGrp="1"/>
          </p:cNvSpPr>
          <p:nvPr/>
        </p:nvSpPr>
        <p:spPr>
          <a:xfrm>
            <a:off x="60325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0231499" name="Text">
    </p:cNvPr>
          <p:cNvSpPr>
            <a:spLocks noGrp="1"/>
          </p:cNvSpPr>
          <p:nvPr/>
        </p:nvSpPr>
        <p:spPr>
          <a:xfrm rot="0">
            <a:off x="6032500" y="5054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988315192" name="Frame"/>
          <p:cNvSpPr>
            <a:spLocks noGrp="1"/>
          </p:cNvSpPr>
          <p:nvPr/>
        </p:nvSpPr>
        <p:spPr>
          <a:xfrm>
            <a:off x="25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55846026" name="Text">
    </p:cNvPr>
          <p:cNvSpPr>
            <a:spLocks noGrp="1"/>
          </p:cNvSpPr>
          <p:nvPr/>
        </p:nvSpPr>
        <p:spPr>
          <a:xfrm rot="0">
            <a:off x="381000" y="5384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51814143" name="Frame"/>
          <p:cNvSpPr>
            <a:spLocks noGrp="1"/>
          </p:cNvSpPr>
          <p:nvPr/>
        </p:nvSpPr>
        <p:spPr>
          <a:xfrm>
            <a:off x="152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94943195" name="Text">
    </p:cNvPr>
          <p:cNvSpPr>
            <a:spLocks noGrp="1"/>
          </p:cNvSpPr>
          <p:nvPr/>
        </p:nvSpPr>
        <p:spPr>
          <a:xfrm rot="0">
            <a:off x="165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51307120" name="Frame"/>
          <p:cNvSpPr>
            <a:spLocks noGrp="1"/>
          </p:cNvSpPr>
          <p:nvPr/>
        </p:nvSpPr>
        <p:spPr>
          <a:xfrm>
            <a:off x="279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54671988" name="Text">
    </p:cNvPr>
          <p:cNvSpPr>
            <a:spLocks noGrp="1"/>
          </p:cNvSpPr>
          <p:nvPr/>
        </p:nvSpPr>
        <p:spPr>
          <a:xfrm rot="0">
            <a:off x="292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62904102" name="Frame"/>
          <p:cNvSpPr>
            <a:spLocks noGrp="1"/>
          </p:cNvSpPr>
          <p:nvPr/>
        </p:nvSpPr>
        <p:spPr>
          <a:xfrm>
            <a:off x="4064000" y="5384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158726" name="Text">
    </p:cNvPr>
          <p:cNvSpPr>
            <a:spLocks noGrp="1"/>
          </p:cNvSpPr>
          <p:nvPr/>
        </p:nvSpPr>
        <p:spPr>
          <a:xfrm rot="0">
            <a:off x="4191000" y="5384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8849833" name="Frame"/>
          <p:cNvSpPr>
            <a:spLocks noGrp="1"/>
          </p:cNvSpPr>
          <p:nvPr/>
        </p:nvSpPr>
        <p:spPr>
          <a:xfrm>
            <a:off x="60325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51130608" name="Text">
    </p:cNvPr>
          <p:cNvSpPr>
            <a:spLocks noGrp="1"/>
          </p:cNvSpPr>
          <p:nvPr/>
        </p:nvSpPr>
        <p:spPr>
          <a:xfrm rot="0">
            <a:off x="6032500" y="5384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76630105" name="Frame"/>
          <p:cNvSpPr>
            <a:spLocks noGrp="1"/>
          </p:cNvSpPr>
          <p:nvPr/>
        </p:nvSpPr>
        <p:spPr>
          <a:xfrm>
            <a:off x="25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8859728" name="Text">
    </p:cNvPr>
          <p:cNvSpPr>
            <a:spLocks noGrp="1"/>
          </p:cNvSpPr>
          <p:nvPr/>
        </p:nvSpPr>
        <p:spPr>
          <a:xfrm rot="0">
            <a:off x="381000" y="5715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81578083" name="Frame"/>
          <p:cNvSpPr>
            <a:spLocks noGrp="1"/>
          </p:cNvSpPr>
          <p:nvPr/>
        </p:nvSpPr>
        <p:spPr>
          <a:xfrm>
            <a:off x="152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30999416" name="Text">
    </p:cNvPr>
          <p:cNvSpPr>
            <a:spLocks noGrp="1"/>
          </p:cNvSpPr>
          <p:nvPr/>
        </p:nvSpPr>
        <p:spPr>
          <a:xfrm rot="0">
            <a:off x="165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1211485" name="Frame"/>
          <p:cNvSpPr>
            <a:spLocks noGrp="1"/>
          </p:cNvSpPr>
          <p:nvPr/>
        </p:nvSpPr>
        <p:spPr>
          <a:xfrm>
            <a:off x="279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71196949" name="Text">
    </p:cNvPr>
          <p:cNvSpPr>
            <a:spLocks noGrp="1"/>
          </p:cNvSpPr>
          <p:nvPr/>
        </p:nvSpPr>
        <p:spPr>
          <a:xfrm rot="0">
            <a:off x="292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91528455" name="Frame"/>
          <p:cNvSpPr>
            <a:spLocks noGrp="1"/>
          </p:cNvSpPr>
          <p:nvPr/>
        </p:nvSpPr>
        <p:spPr>
          <a:xfrm>
            <a:off x="4064000" y="5715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1207319" name="Text">
    </p:cNvPr>
          <p:cNvSpPr>
            <a:spLocks noGrp="1"/>
          </p:cNvSpPr>
          <p:nvPr/>
        </p:nvSpPr>
        <p:spPr>
          <a:xfrm rot="0">
            <a:off x="4191000" y="5715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48867745" name="Frame"/>
          <p:cNvSpPr>
            <a:spLocks noGrp="1"/>
          </p:cNvSpPr>
          <p:nvPr/>
        </p:nvSpPr>
        <p:spPr>
          <a:xfrm>
            <a:off x="60325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3088342" name="Text">
    </p:cNvPr>
          <p:cNvSpPr>
            <a:spLocks noGrp="1"/>
          </p:cNvSpPr>
          <p:nvPr/>
        </p:nvSpPr>
        <p:spPr>
          <a:xfrm rot="0">
            <a:off x="6032500" y="5715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09167705" name="Frame"/>
          <p:cNvSpPr>
            <a:spLocks noGrp="1"/>
          </p:cNvSpPr>
          <p:nvPr/>
        </p:nvSpPr>
        <p:spPr>
          <a:xfrm>
            <a:off x="25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77726975" name="Text">
    </p:cNvPr>
          <p:cNvSpPr>
            <a:spLocks noGrp="1"/>
          </p:cNvSpPr>
          <p:nvPr/>
        </p:nvSpPr>
        <p:spPr>
          <a:xfrm rot="0">
            <a:off x="381000" y="6045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76976929" name="Frame"/>
          <p:cNvSpPr>
            <a:spLocks noGrp="1"/>
          </p:cNvSpPr>
          <p:nvPr/>
        </p:nvSpPr>
        <p:spPr>
          <a:xfrm>
            <a:off x="152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9208085" name="Text">
    </p:cNvPr>
          <p:cNvSpPr>
            <a:spLocks noGrp="1"/>
          </p:cNvSpPr>
          <p:nvPr/>
        </p:nvSpPr>
        <p:spPr>
          <a:xfrm rot="0">
            <a:off x="165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76760639" name="Frame"/>
          <p:cNvSpPr>
            <a:spLocks noGrp="1"/>
          </p:cNvSpPr>
          <p:nvPr/>
        </p:nvSpPr>
        <p:spPr>
          <a:xfrm>
            <a:off x="279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37929227" name="Text">
    </p:cNvPr>
          <p:cNvSpPr>
            <a:spLocks noGrp="1"/>
          </p:cNvSpPr>
          <p:nvPr/>
        </p:nvSpPr>
        <p:spPr>
          <a:xfrm rot="0">
            <a:off x="292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88081103" name="Frame"/>
          <p:cNvSpPr>
            <a:spLocks noGrp="1"/>
          </p:cNvSpPr>
          <p:nvPr/>
        </p:nvSpPr>
        <p:spPr>
          <a:xfrm>
            <a:off x="4064000" y="6045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23797614" name="Text">
    </p:cNvPr>
          <p:cNvSpPr>
            <a:spLocks noGrp="1"/>
          </p:cNvSpPr>
          <p:nvPr/>
        </p:nvSpPr>
        <p:spPr>
          <a:xfrm rot="0">
            <a:off x="4191000" y="6045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10700123" name="Frame"/>
          <p:cNvSpPr>
            <a:spLocks noGrp="1"/>
          </p:cNvSpPr>
          <p:nvPr/>
        </p:nvSpPr>
        <p:spPr>
          <a:xfrm>
            <a:off x="60325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29351377" name="Text">
    </p:cNvPr>
          <p:cNvSpPr>
            <a:spLocks noGrp="1"/>
          </p:cNvSpPr>
          <p:nvPr/>
        </p:nvSpPr>
        <p:spPr>
          <a:xfrm rot="0">
            <a:off x="6032500" y="6045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80043512" name="Frame"/>
          <p:cNvSpPr>
            <a:spLocks noGrp="1"/>
          </p:cNvSpPr>
          <p:nvPr/>
        </p:nvSpPr>
        <p:spPr>
          <a:xfrm>
            <a:off x="25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81639050" name="Text">
    </p:cNvPr>
          <p:cNvSpPr>
            <a:spLocks noGrp="1"/>
          </p:cNvSpPr>
          <p:nvPr/>
        </p:nvSpPr>
        <p:spPr>
          <a:xfrm rot="0">
            <a:off x="381000" y="6375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39348439" name="Frame"/>
          <p:cNvSpPr>
            <a:spLocks noGrp="1"/>
          </p:cNvSpPr>
          <p:nvPr/>
        </p:nvSpPr>
        <p:spPr>
          <a:xfrm>
            <a:off x="152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98077836" name="Text">
    </p:cNvPr>
          <p:cNvSpPr>
            <a:spLocks noGrp="1"/>
          </p:cNvSpPr>
          <p:nvPr/>
        </p:nvSpPr>
        <p:spPr>
          <a:xfrm rot="0">
            <a:off x="165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93495005" name="Frame"/>
          <p:cNvSpPr>
            <a:spLocks noGrp="1"/>
          </p:cNvSpPr>
          <p:nvPr/>
        </p:nvSpPr>
        <p:spPr>
          <a:xfrm>
            <a:off x="279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34811057" name="Text">
    </p:cNvPr>
          <p:cNvSpPr>
            <a:spLocks noGrp="1"/>
          </p:cNvSpPr>
          <p:nvPr/>
        </p:nvSpPr>
        <p:spPr>
          <a:xfrm rot="0">
            <a:off x="292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52790850" name="Frame"/>
          <p:cNvSpPr>
            <a:spLocks noGrp="1"/>
          </p:cNvSpPr>
          <p:nvPr/>
        </p:nvSpPr>
        <p:spPr>
          <a:xfrm>
            <a:off x="4064000" y="6375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22460244" name="Text">
    </p:cNvPr>
          <p:cNvSpPr>
            <a:spLocks noGrp="1"/>
          </p:cNvSpPr>
          <p:nvPr/>
        </p:nvSpPr>
        <p:spPr>
          <a:xfrm rot="0">
            <a:off x="4191000" y="6375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46876245" name="Frame"/>
          <p:cNvSpPr>
            <a:spLocks noGrp="1"/>
          </p:cNvSpPr>
          <p:nvPr/>
        </p:nvSpPr>
        <p:spPr>
          <a:xfrm>
            <a:off x="60325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34714849" name="Text">
    </p:cNvPr>
          <p:cNvSpPr>
            <a:spLocks noGrp="1"/>
          </p:cNvSpPr>
          <p:nvPr/>
        </p:nvSpPr>
        <p:spPr>
          <a:xfrm rot="0">
            <a:off x="6032500" y="6375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734909057" name="Frame"/>
          <p:cNvSpPr>
            <a:spLocks noGrp="1"/>
          </p:cNvSpPr>
          <p:nvPr/>
        </p:nvSpPr>
        <p:spPr>
          <a:xfrm>
            <a:off x="25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64164959" name="Text">
    </p:cNvPr>
          <p:cNvSpPr>
            <a:spLocks noGrp="1"/>
          </p:cNvSpPr>
          <p:nvPr/>
        </p:nvSpPr>
        <p:spPr>
          <a:xfrm rot="0">
            <a:off x="381000" y="6705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84422651" name="Frame"/>
          <p:cNvSpPr>
            <a:spLocks noGrp="1"/>
          </p:cNvSpPr>
          <p:nvPr/>
        </p:nvSpPr>
        <p:spPr>
          <a:xfrm>
            <a:off x="152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56947885" name="Text">
    </p:cNvPr>
          <p:cNvSpPr>
            <a:spLocks noGrp="1"/>
          </p:cNvSpPr>
          <p:nvPr/>
        </p:nvSpPr>
        <p:spPr>
          <a:xfrm rot="0">
            <a:off x="165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70815074" name="Frame"/>
          <p:cNvSpPr>
            <a:spLocks noGrp="1"/>
          </p:cNvSpPr>
          <p:nvPr/>
        </p:nvSpPr>
        <p:spPr>
          <a:xfrm>
            <a:off x="279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2809875" name="Text">
    </p:cNvPr>
          <p:cNvSpPr>
            <a:spLocks noGrp="1"/>
          </p:cNvSpPr>
          <p:nvPr/>
        </p:nvSpPr>
        <p:spPr>
          <a:xfrm rot="0">
            <a:off x="292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44213376" name="Frame"/>
          <p:cNvSpPr>
            <a:spLocks noGrp="1"/>
          </p:cNvSpPr>
          <p:nvPr/>
        </p:nvSpPr>
        <p:spPr>
          <a:xfrm>
            <a:off x="4064000" y="6705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25119867" name="Text">
    </p:cNvPr>
          <p:cNvSpPr>
            <a:spLocks noGrp="1"/>
          </p:cNvSpPr>
          <p:nvPr/>
        </p:nvSpPr>
        <p:spPr>
          <a:xfrm rot="0">
            <a:off x="4191000" y="6705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71127968" name="Frame"/>
          <p:cNvSpPr>
            <a:spLocks noGrp="1"/>
          </p:cNvSpPr>
          <p:nvPr/>
        </p:nvSpPr>
        <p:spPr>
          <a:xfrm>
            <a:off x="60325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60069278" name="Text">
    </p:cNvPr>
          <p:cNvSpPr>
            <a:spLocks noGrp="1"/>
          </p:cNvSpPr>
          <p:nvPr/>
        </p:nvSpPr>
        <p:spPr>
          <a:xfrm rot="0">
            <a:off x="6032500" y="6705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69053200" name="Frame"/>
          <p:cNvSpPr>
            <a:spLocks noGrp="1"/>
          </p:cNvSpPr>
          <p:nvPr/>
        </p:nvSpPr>
        <p:spPr>
          <a:xfrm>
            <a:off x="25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32141948" name="Text">
    </p:cNvPr>
          <p:cNvSpPr>
            <a:spLocks noGrp="1"/>
          </p:cNvSpPr>
          <p:nvPr/>
        </p:nvSpPr>
        <p:spPr>
          <a:xfrm rot="0">
            <a:off x="381000" y="7035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02977132" name="Frame"/>
          <p:cNvSpPr>
            <a:spLocks noGrp="1"/>
          </p:cNvSpPr>
          <p:nvPr/>
        </p:nvSpPr>
        <p:spPr>
          <a:xfrm>
            <a:off x="152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1574174" name="Text">
    </p:cNvPr>
          <p:cNvSpPr>
            <a:spLocks noGrp="1"/>
          </p:cNvSpPr>
          <p:nvPr/>
        </p:nvSpPr>
        <p:spPr>
          <a:xfrm rot="0">
            <a:off x="165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13194465" name="Frame"/>
          <p:cNvSpPr>
            <a:spLocks noGrp="1"/>
          </p:cNvSpPr>
          <p:nvPr/>
        </p:nvSpPr>
        <p:spPr>
          <a:xfrm>
            <a:off x="279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00380536" name="Text">
    </p:cNvPr>
          <p:cNvSpPr>
            <a:spLocks noGrp="1"/>
          </p:cNvSpPr>
          <p:nvPr/>
        </p:nvSpPr>
        <p:spPr>
          <a:xfrm rot="0">
            <a:off x="292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16559238" name="Frame"/>
          <p:cNvSpPr>
            <a:spLocks noGrp="1"/>
          </p:cNvSpPr>
          <p:nvPr/>
        </p:nvSpPr>
        <p:spPr>
          <a:xfrm>
            <a:off x="4064000" y="7035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07296291" name="Text">
    </p:cNvPr>
          <p:cNvSpPr>
            <a:spLocks noGrp="1"/>
          </p:cNvSpPr>
          <p:nvPr/>
        </p:nvSpPr>
        <p:spPr>
          <a:xfrm rot="0">
            <a:off x="4191000" y="7035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60220523" name="Frame"/>
          <p:cNvSpPr>
            <a:spLocks noGrp="1"/>
          </p:cNvSpPr>
          <p:nvPr/>
        </p:nvSpPr>
        <p:spPr>
          <a:xfrm>
            <a:off x="60325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8786293" name="Text">
    </p:cNvPr>
          <p:cNvSpPr>
            <a:spLocks noGrp="1"/>
          </p:cNvSpPr>
          <p:nvPr/>
        </p:nvSpPr>
        <p:spPr>
          <a:xfrm rot="0">
            <a:off x="6032500" y="7035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54051593" name="Frame"/>
          <p:cNvSpPr>
            <a:spLocks noGrp="1"/>
          </p:cNvSpPr>
          <p:nvPr/>
        </p:nvSpPr>
        <p:spPr>
          <a:xfrm>
            <a:off x="25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19456480" name="Text">
    </p:cNvPr>
          <p:cNvSpPr>
            <a:spLocks noGrp="1"/>
          </p:cNvSpPr>
          <p:nvPr/>
        </p:nvSpPr>
        <p:spPr>
          <a:xfrm rot="0">
            <a:off x="381000" y="7366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75340999" name="Frame"/>
          <p:cNvSpPr>
            <a:spLocks noGrp="1"/>
          </p:cNvSpPr>
          <p:nvPr/>
        </p:nvSpPr>
        <p:spPr>
          <a:xfrm>
            <a:off x="152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43764464" name="Text">
    </p:cNvPr>
          <p:cNvSpPr>
            <a:spLocks noGrp="1"/>
          </p:cNvSpPr>
          <p:nvPr/>
        </p:nvSpPr>
        <p:spPr>
          <a:xfrm rot="0">
            <a:off x="165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51632828" name="Frame"/>
          <p:cNvSpPr>
            <a:spLocks noGrp="1"/>
          </p:cNvSpPr>
          <p:nvPr/>
        </p:nvSpPr>
        <p:spPr>
          <a:xfrm>
            <a:off x="279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6499202" name="Text">
    </p:cNvPr>
          <p:cNvSpPr>
            <a:spLocks noGrp="1"/>
          </p:cNvSpPr>
          <p:nvPr/>
        </p:nvSpPr>
        <p:spPr>
          <a:xfrm rot="0">
            <a:off x="292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492002168" name="Frame"/>
          <p:cNvSpPr>
            <a:spLocks noGrp="1"/>
          </p:cNvSpPr>
          <p:nvPr/>
        </p:nvSpPr>
        <p:spPr>
          <a:xfrm>
            <a:off x="4064000" y="7366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02795743" name="Text">
    </p:cNvPr>
          <p:cNvSpPr>
            <a:spLocks noGrp="1"/>
          </p:cNvSpPr>
          <p:nvPr/>
        </p:nvSpPr>
        <p:spPr>
          <a:xfrm rot="0">
            <a:off x="4191000" y="7366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36969919" name="Frame"/>
          <p:cNvSpPr>
            <a:spLocks noGrp="1"/>
          </p:cNvSpPr>
          <p:nvPr/>
        </p:nvSpPr>
        <p:spPr>
          <a:xfrm>
            <a:off x="60325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30883284" name="Text">
    </p:cNvPr>
          <p:cNvSpPr>
            <a:spLocks noGrp="1"/>
          </p:cNvSpPr>
          <p:nvPr/>
        </p:nvSpPr>
        <p:spPr>
          <a:xfrm rot="0">
            <a:off x="6032500" y="7366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14166743" name="Frame"/>
          <p:cNvSpPr>
            <a:spLocks noGrp="1"/>
          </p:cNvSpPr>
          <p:nvPr/>
        </p:nvSpPr>
        <p:spPr>
          <a:xfrm>
            <a:off x="25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30839136" name="Text">
    </p:cNvPr>
          <p:cNvSpPr>
            <a:spLocks noGrp="1"/>
          </p:cNvSpPr>
          <p:nvPr/>
        </p:nvSpPr>
        <p:spPr>
          <a:xfrm rot="0">
            <a:off x="381000" y="7696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461249916" name="Frame"/>
          <p:cNvSpPr>
            <a:spLocks noGrp="1"/>
          </p:cNvSpPr>
          <p:nvPr/>
        </p:nvSpPr>
        <p:spPr>
          <a:xfrm>
            <a:off x="152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30126425" name="Text">
    </p:cNvPr>
          <p:cNvSpPr>
            <a:spLocks noGrp="1"/>
          </p:cNvSpPr>
          <p:nvPr/>
        </p:nvSpPr>
        <p:spPr>
          <a:xfrm rot="0">
            <a:off x="165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80034596" name="Frame"/>
          <p:cNvSpPr>
            <a:spLocks noGrp="1"/>
          </p:cNvSpPr>
          <p:nvPr/>
        </p:nvSpPr>
        <p:spPr>
          <a:xfrm>
            <a:off x="279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5177676" name="Text">
    </p:cNvPr>
          <p:cNvSpPr>
            <a:spLocks noGrp="1"/>
          </p:cNvSpPr>
          <p:nvPr/>
        </p:nvSpPr>
        <p:spPr>
          <a:xfrm rot="0">
            <a:off x="292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27597596" name="Frame"/>
          <p:cNvSpPr>
            <a:spLocks noGrp="1"/>
          </p:cNvSpPr>
          <p:nvPr/>
        </p:nvSpPr>
        <p:spPr>
          <a:xfrm>
            <a:off x="4064000" y="7696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35738459" name="Text">
    </p:cNvPr>
          <p:cNvSpPr>
            <a:spLocks noGrp="1"/>
          </p:cNvSpPr>
          <p:nvPr/>
        </p:nvSpPr>
        <p:spPr>
          <a:xfrm rot="0">
            <a:off x="4191000" y="7696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94807205" name="Frame"/>
          <p:cNvSpPr>
            <a:spLocks noGrp="1"/>
          </p:cNvSpPr>
          <p:nvPr/>
        </p:nvSpPr>
        <p:spPr>
          <a:xfrm>
            <a:off x="60325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81419196" name="Text">
    </p:cNvPr>
          <p:cNvSpPr>
            <a:spLocks noGrp="1"/>
          </p:cNvSpPr>
          <p:nvPr/>
        </p:nvSpPr>
        <p:spPr>
          <a:xfrm rot="0">
            <a:off x="6032500" y="7696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10414130" name="Frame"/>
          <p:cNvSpPr>
            <a:spLocks noGrp="1"/>
          </p:cNvSpPr>
          <p:nvPr/>
        </p:nvSpPr>
        <p:spPr>
          <a:xfrm>
            <a:off x="25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13045000" name="Text">
    </p:cNvPr>
          <p:cNvSpPr>
            <a:spLocks noGrp="1"/>
          </p:cNvSpPr>
          <p:nvPr/>
        </p:nvSpPr>
        <p:spPr>
          <a:xfrm rot="0">
            <a:off x="381000" y="8026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64377095" name="Frame"/>
          <p:cNvSpPr>
            <a:spLocks noGrp="1"/>
          </p:cNvSpPr>
          <p:nvPr/>
        </p:nvSpPr>
        <p:spPr>
          <a:xfrm>
            <a:off x="152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43860881" name="Text">
    </p:cNvPr>
          <p:cNvSpPr>
            <a:spLocks noGrp="1"/>
          </p:cNvSpPr>
          <p:nvPr/>
        </p:nvSpPr>
        <p:spPr>
          <a:xfrm rot="0">
            <a:off x="165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47706039" name="Frame"/>
          <p:cNvSpPr>
            <a:spLocks noGrp="1"/>
          </p:cNvSpPr>
          <p:nvPr/>
        </p:nvSpPr>
        <p:spPr>
          <a:xfrm>
            <a:off x="279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31283804" name="Text">
    </p:cNvPr>
          <p:cNvSpPr>
            <a:spLocks noGrp="1"/>
          </p:cNvSpPr>
          <p:nvPr/>
        </p:nvSpPr>
        <p:spPr>
          <a:xfrm rot="0">
            <a:off x="292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77337565" name="Frame"/>
          <p:cNvSpPr>
            <a:spLocks noGrp="1"/>
          </p:cNvSpPr>
          <p:nvPr/>
        </p:nvSpPr>
        <p:spPr>
          <a:xfrm>
            <a:off x="4064000" y="8026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17816833" name="Text">
    </p:cNvPr>
          <p:cNvSpPr>
            <a:spLocks noGrp="1"/>
          </p:cNvSpPr>
          <p:nvPr/>
        </p:nvSpPr>
        <p:spPr>
          <a:xfrm rot="0">
            <a:off x="4191000" y="8026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33490785" name="Frame"/>
          <p:cNvSpPr>
            <a:spLocks noGrp="1"/>
          </p:cNvSpPr>
          <p:nvPr/>
        </p:nvSpPr>
        <p:spPr>
          <a:xfrm>
            <a:off x="60325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49942262" name="Text">
    </p:cNvPr>
          <p:cNvSpPr>
            <a:spLocks noGrp="1"/>
          </p:cNvSpPr>
          <p:nvPr/>
        </p:nvSpPr>
        <p:spPr>
          <a:xfrm rot="0">
            <a:off x="6032500" y="8026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06903242" name="Frame"/>
          <p:cNvSpPr>
            <a:spLocks noGrp="1"/>
          </p:cNvSpPr>
          <p:nvPr/>
        </p:nvSpPr>
        <p:spPr>
          <a:xfrm>
            <a:off x="25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39806308" name="Text">
    </p:cNvPr>
          <p:cNvSpPr>
            <a:spLocks noGrp="1"/>
          </p:cNvSpPr>
          <p:nvPr/>
        </p:nvSpPr>
        <p:spPr>
          <a:xfrm rot="0">
            <a:off x="381000" y="8356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15348777" name="Frame"/>
          <p:cNvSpPr>
            <a:spLocks noGrp="1"/>
          </p:cNvSpPr>
          <p:nvPr/>
        </p:nvSpPr>
        <p:spPr>
          <a:xfrm>
            <a:off x="152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20229752" name="Text">
    </p:cNvPr>
          <p:cNvSpPr>
            <a:spLocks noGrp="1"/>
          </p:cNvSpPr>
          <p:nvPr/>
        </p:nvSpPr>
        <p:spPr>
          <a:xfrm rot="0">
            <a:off x="165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62544384" name="Frame"/>
          <p:cNvSpPr>
            <a:spLocks noGrp="1"/>
          </p:cNvSpPr>
          <p:nvPr/>
        </p:nvSpPr>
        <p:spPr>
          <a:xfrm>
            <a:off x="279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8818122" name="Text">
    </p:cNvPr>
          <p:cNvSpPr>
            <a:spLocks noGrp="1"/>
          </p:cNvSpPr>
          <p:nvPr/>
        </p:nvSpPr>
        <p:spPr>
          <a:xfrm rot="0">
            <a:off x="292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56977363" name="Frame"/>
          <p:cNvSpPr>
            <a:spLocks noGrp="1"/>
          </p:cNvSpPr>
          <p:nvPr/>
        </p:nvSpPr>
        <p:spPr>
          <a:xfrm>
            <a:off x="4064000" y="8356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38916567" name="Text">
    </p:cNvPr>
          <p:cNvSpPr>
            <a:spLocks noGrp="1"/>
          </p:cNvSpPr>
          <p:nvPr/>
        </p:nvSpPr>
        <p:spPr>
          <a:xfrm rot="0">
            <a:off x="4191000" y="8356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09497701" name="Frame"/>
          <p:cNvSpPr>
            <a:spLocks noGrp="1"/>
          </p:cNvSpPr>
          <p:nvPr/>
        </p:nvSpPr>
        <p:spPr>
          <a:xfrm>
            <a:off x="60325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37563431" name="Text">
    </p:cNvPr>
          <p:cNvSpPr>
            <a:spLocks noGrp="1"/>
          </p:cNvSpPr>
          <p:nvPr/>
        </p:nvSpPr>
        <p:spPr>
          <a:xfrm rot="0">
            <a:off x="6032500" y="8356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65326134" name="Frame"/>
          <p:cNvSpPr>
            <a:spLocks noGrp="1"/>
          </p:cNvSpPr>
          <p:nvPr/>
        </p:nvSpPr>
        <p:spPr>
          <a:xfrm>
            <a:off x="25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20559316" name="Text">
    </p:cNvPr>
          <p:cNvSpPr>
            <a:spLocks noGrp="1"/>
          </p:cNvSpPr>
          <p:nvPr/>
        </p:nvSpPr>
        <p:spPr>
          <a:xfrm rot="0">
            <a:off x="381000" y="8686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85879232" name="Frame"/>
          <p:cNvSpPr>
            <a:spLocks noGrp="1"/>
          </p:cNvSpPr>
          <p:nvPr/>
        </p:nvSpPr>
        <p:spPr>
          <a:xfrm>
            <a:off x="152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76354454" name="Text">
    </p:cNvPr>
          <p:cNvSpPr>
            <a:spLocks noGrp="1"/>
          </p:cNvSpPr>
          <p:nvPr/>
        </p:nvSpPr>
        <p:spPr>
          <a:xfrm rot="0">
            <a:off x="165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31828317" name="Frame"/>
          <p:cNvSpPr>
            <a:spLocks noGrp="1"/>
          </p:cNvSpPr>
          <p:nvPr/>
        </p:nvSpPr>
        <p:spPr>
          <a:xfrm>
            <a:off x="279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53795463" name="Text">
    </p:cNvPr>
          <p:cNvSpPr>
            <a:spLocks noGrp="1"/>
          </p:cNvSpPr>
          <p:nvPr/>
        </p:nvSpPr>
        <p:spPr>
          <a:xfrm rot="0">
            <a:off x="292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15933451" name="Frame"/>
          <p:cNvSpPr>
            <a:spLocks noGrp="1"/>
          </p:cNvSpPr>
          <p:nvPr/>
        </p:nvSpPr>
        <p:spPr>
          <a:xfrm>
            <a:off x="4064000" y="8686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68510462" name="Text">
    </p:cNvPr>
          <p:cNvSpPr>
            <a:spLocks noGrp="1"/>
          </p:cNvSpPr>
          <p:nvPr/>
        </p:nvSpPr>
        <p:spPr>
          <a:xfrm rot="0">
            <a:off x="4191000" y="8686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89601078" name="Frame"/>
          <p:cNvSpPr>
            <a:spLocks noGrp="1"/>
          </p:cNvSpPr>
          <p:nvPr/>
        </p:nvSpPr>
        <p:spPr>
          <a:xfrm>
            <a:off x="60325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0910394" name="Text">
    </p:cNvPr>
          <p:cNvSpPr>
            <a:spLocks noGrp="1"/>
          </p:cNvSpPr>
          <p:nvPr/>
        </p:nvSpPr>
        <p:spPr>
          <a:xfrm rot="0">
            <a:off x="6032500" y="8686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93679609" name="Frame"/>
          <p:cNvSpPr>
            <a:spLocks noGrp="1"/>
          </p:cNvSpPr>
          <p:nvPr/>
        </p:nvSpPr>
        <p:spPr>
          <a:xfrm>
            <a:off x="25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8710402" name="Text">
    </p:cNvPr>
          <p:cNvSpPr>
            <a:spLocks noGrp="1"/>
          </p:cNvSpPr>
          <p:nvPr/>
        </p:nvSpPr>
        <p:spPr>
          <a:xfrm rot="0">
            <a:off x="381000" y="9017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80241360" name="Frame"/>
          <p:cNvSpPr>
            <a:spLocks noGrp="1"/>
          </p:cNvSpPr>
          <p:nvPr/>
        </p:nvSpPr>
        <p:spPr>
          <a:xfrm>
            <a:off x="152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9508699" name="Text">
    </p:cNvPr>
          <p:cNvSpPr>
            <a:spLocks noGrp="1"/>
          </p:cNvSpPr>
          <p:nvPr/>
        </p:nvSpPr>
        <p:spPr>
          <a:xfrm rot="0">
            <a:off x="165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22366757" name="Frame"/>
          <p:cNvSpPr>
            <a:spLocks noGrp="1"/>
          </p:cNvSpPr>
          <p:nvPr/>
        </p:nvSpPr>
        <p:spPr>
          <a:xfrm>
            <a:off x="279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61115215" name="Text">
    </p:cNvPr>
          <p:cNvSpPr>
            <a:spLocks noGrp="1"/>
          </p:cNvSpPr>
          <p:nvPr/>
        </p:nvSpPr>
        <p:spPr>
          <a:xfrm rot="0">
            <a:off x="292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30929141" name="Frame"/>
          <p:cNvSpPr>
            <a:spLocks noGrp="1"/>
          </p:cNvSpPr>
          <p:nvPr/>
        </p:nvSpPr>
        <p:spPr>
          <a:xfrm>
            <a:off x="4064000" y="9017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82586041" name="Text">
    </p:cNvPr>
          <p:cNvSpPr>
            <a:spLocks noGrp="1"/>
          </p:cNvSpPr>
          <p:nvPr/>
        </p:nvSpPr>
        <p:spPr>
          <a:xfrm rot="0">
            <a:off x="4191000" y="9017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72339008" name="Frame"/>
          <p:cNvSpPr>
            <a:spLocks noGrp="1"/>
          </p:cNvSpPr>
          <p:nvPr/>
        </p:nvSpPr>
        <p:spPr>
          <a:xfrm>
            <a:off x="60325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45740822" name="Text">
    </p:cNvPr>
          <p:cNvSpPr>
            <a:spLocks noGrp="1"/>
          </p:cNvSpPr>
          <p:nvPr/>
        </p:nvSpPr>
        <p:spPr>
          <a:xfrm rot="0">
            <a:off x="6032500" y="9017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08058685" name="Frame"/>
          <p:cNvSpPr>
            <a:spLocks noGrp="1"/>
          </p:cNvSpPr>
          <p:nvPr/>
        </p:nvSpPr>
        <p:spPr>
          <a:xfrm>
            <a:off x="25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871390" name="Text">
    </p:cNvPr>
          <p:cNvSpPr>
            <a:spLocks noGrp="1"/>
          </p:cNvSpPr>
          <p:nvPr/>
        </p:nvSpPr>
        <p:spPr>
          <a:xfrm rot="0">
            <a:off x="381000" y="9347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28619880" name="Frame"/>
          <p:cNvSpPr>
            <a:spLocks noGrp="1"/>
          </p:cNvSpPr>
          <p:nvPr/>
        </p:nvSpPr>
        <p:spPr>
          <a:xfrm>
            <a:off x="152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49328904" name="Text">
    </p:cNvPr>
          <p:cNvSpPr>
            <a:spLocks noGrp="1"/>
          </p:cNvSpPr>
          <p:nvPr/>
        </p:nvSpPr>
        <p:spPr>
          <a:xfrm rot="0">
            <a:off x="165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85805965" name="Frame"/>
          <p:cNvSpPr>
            <a:spLocks noGrp="1"/>
          </p:cNvSpPr>
          <p:nvPr/>
        </p:nvSpPr>
        <p:spPr>
          <a:xfrm>
            <a:off x="279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19120762" name="Text">
    </p:cNvPr>
          <p:cNvSpPr>
            <a:spLocks noGrp="1"/>
          </p:cNvSpPr>
          <p:nvPr/>
        </p:nvSpPr>
        <p:spPr>
          <a:xfrm rot="0">
            <a:off x="292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38514663" name="Frame"/>
          <p:cNvSpPr>
            <a:spLocks noGrp="1"/>
          </p:cNvSpPr>
          <p:nvPr/>
        </p:nvSpPr>
        <p:spPr>
          <a:xfrm>
            <a:off x="4064000" y="9347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76275686" name="Text">
    </p:cNvPr>
          <p:cNvSpPr>
            <a:spLocks noGrp="1"/>
          </p:cNvSpPr>
          <p:nvPr/>
        </p:nvSpPr>
        <p:spPr>
          <a:xfrm rot="0">
            <a:off x="4191000" y="9347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77071135" name="Frame"/>
          <p:cNvSpPr>
            <a:spLocks noGrp="1"/>
          </p:cNvSpPr>
          <p:nvPr/>
        </p:nvSpPr>
        <p:spPr>
          <a:xfrm>
            <a:off x="60325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78915766" name="Text">
    </p:cNvPr>
          <p:cNvSpPr>
            <a:spLocks noGrp="1"/>
          </p:cNvSpPr>
          <p:nvPr/>
        </p:nvSpPr>
        <p:spPr>
          <a:xfrm rot="0">
            <a:off x="6032500" y="9347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10670395" name="Frame"/>
          <p:cNvSpPr>
            <a:spLocks noGrp="1"/>
          </p:cNvSpPr>
          <p:nvPr/>
        </p:nvSpPr>
        <p:spPr>
          <a:xfrm>
            <a:off x="25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50764532" name="Text">
    </p:cNvPr>
          <p:cNvSpPr>
            <a:spLocks noGrp="1"/>
          </p:cNvSpPr>
          <p:nvPr/>
        </p:nvSpPr>
        <p:spPr>
          <a:xfrm rot="0">
            <a:off x="381000" y="9677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79031360" name="Frame"/>
          <p:cNvSpPr>
            <a:spLocks noGrp="1"/>
          </p:cNvSpPr>
          <p:nvPr/>
        </p:nvSpPr>
        <p:spPr>
          <a:xfrm>
            <a:off x="152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38645808" name="Text">
    </p:cNvPr>
          <p:cNvSpPr>
            <a:spLocks noGrp="1"/>
          </p:cNvSpPr>
          <p:nvPr/>
        </p:nvSpPr>
        <p:spPr>
          <a:xfrm rot="0">
            <a:off x="165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50868664" name="Frame"/>
          <p:cNvSpPr>
            <a:spLocks noGrp="1"/>
          </p:cNvSpPr>
          <p:nvPr/>
        </p:nvSpPr>
        <p:spPr>
          <a:xfrm>
            <a:off x="279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25788232" name="Text">
    </p:cNvPr>
          <p:cNvSpPr>
            <a:spLocks noGrp="1"/>
          </p:cNvSpPr>
          <p:nvPr/>
        </p:nvSpPr>
        <p:spPr>
          <a:xfrm rot="0">
            <a:off x="292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10518520" name="Frame"/>
          <p:cNvSpPr>
            <a:spLocks noGrp="1"/>
          </p:cNvSpPr>
          <p:nvPr/>
        </p:nvSpPr>
        <p:spPr>
          <a:xfrm>
            <a:off x="4064000" y="9677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93727955" name="Text">
    </p:cNvPr>
          <p:cNvSpPr>
            <a:spLocks noGrp="1"/>
          </p:cNvSpPr>
          <p:nvPr/>
        </p:nvSpPr>
        <p:spPr>
          <a:xfrm rot="0">
            <a:off x="4191000" y="9677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81300604" name="Frame"/>
          <p:cNvSpPr>
            <a:spLocks noGrp="1"/>
          </p:cNvSpPr>
          <p:nvPr/>
        </p:nvSpPr>
        <p:spPr>
          <a:xfrm>
            <a:off x="60325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98741793" name="Text">
    </p:cNvPr>
          <p:cNvSpPr>
            <a:spLocks noGrp="1"/>
          </p:cNvSpPr>
          <p:nvPr/>
        </p:nvSpPr>
        <p:spPr>
          <a:xfrm rot="0">
            <a:off x="6032500" y="9677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23635085" name="Frame"/>
          <p:cNvSpPr>
            <a:spLocks noGrp="1"/>
          </p:cNvSpPr>
          <p:nvPr/>
        </p:nvSpPr>
        <p:spPr>
          <a:xfrm>
            <a:off x="25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80528509" name="Text">
    </p:cNvPr>
          <p:cNvSpPr>
            <a:spLocks noGrp="1"/>
          </p:cNvSpPr>
          <p:nvPr/>
        </p:nvSpPr>
        <p:spPr>
          <a:xfrm rot="0">
            <a:off x="38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2124429748" name="Frame"/>
          <p:cNvSpPr>
            <a:spLocks noGrp="1"/>
          </p:cNvSpPr>
          <p:nvPr/>
        </p:nvSpPr>
        <p:spPr>
          <a:xfrm>
            <a:off x="152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51900456" name="Text">
    </p:cNvPr>
          <p:cNvSpPr>
            <a:spLocks noGrp="1"/>
          </p:cNvSpPr>
          <p:nvPr/>
        </p:nvSpPr>
        <p:spPr>
          <a:xfrm rot="0">
            <a:off x="165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370196540" name="Frame"/>
          <p:cNvSpPr>
            <a:spLocks noGrp="1"/>
          </p:cNvSpPr>
          <p:nvPr/>
        </p:nvSpPr>
        <p:spPr>
          <a:xfrm>
            <a:off x="279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3672476" name="Text">
    </p:cNvPr>
          <p:cNvSpPr>
            <a:spLocks noGrp="1"/>
          </p:cNvSpPr>
          <p:nvPr/>
        </p:nvSpPr>
        <p:spPr>
          <a:xfrm rot="0">
            <a:off x="292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2082475607" name="Frame"/>
          <p:cNvSpPr>
            <a:spLocks noGrp="1"/>
          </p:cNvSpPr>
          <p:nvPr/>
        </p:nvSpPr>
        <p:spPr>
          <a:xfrm>
            <a:off x="4064000" y="10007600"/>
            <a:ext cx="19685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87553999" name="Text">
    </p:cNvPr>
          <p:cNvSpPr>
            <a:spLocks noGrp="1"/>
          </p:cNvSpPr>
          <p:nvPr/>
        </p:nvSpPr>
        <p:spPr>
          <a:xfrm rot="0">
            <a:off x="4191000" y="10007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219040114" name="Frame"/>
          <p:cNvSpPr>
            <a:spLocks noGrp="1"/>
          </p:cNvSpPr>
          <p:nvPr/>
        </p:nvSpPr>
        <p:spPr>
          <a:xfrm>
            <a:off x="60325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27339989" name="Text">
    </p:cNvPr>
          <p:cNvSpPr>
            <a:spLocks noGrp="1"/>
          </p:cNvSpPr>
          <p:nvPr/>
        </p:nvSpPr>
        <p:spPr>
          <a:xfrm rot="0">
            <a:off x="60325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153115" name="Frame"/>
          <p:cNvSpPr>
            <a:spLocks noGrp="1"/>
          </p:cNvSpPr>
          <p:nvPr/>
        </p:nvSpPr>
        <p:spPr>
          <a:xfrm>
            <a:off x="254000" y="381000"/>
            <a:ext cx="7048500" cy="9817100"/>
          </a:xfrm>
          <a:prstGeom prst="rect">
            <a:avLst/>
          </a:prstGeom>
          <a:ln w="12700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5112445" name="Frame"/>
          <p:cNvSpPr>
            <a:spLocks noGrp="1"/>
          </p:cNvSpPr>
          <p:nvPr/>
        </p:nvSpPr>
        <p:spPr>
          <a:xfrm>
            <a:off x="25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94728618" name="Text">
    </p:cNvPr>
          <p:cNvSpPr>
            <a:spLocks noGrp="1"/>
          </p:cNvSpPr>
          <p:nvPr/>
        </p:nvSpPr>
        <p:spPr>
          <a:xfrm rot="0">
            <a:off x="38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1</a:t>
            </a:r>
          </a:p>
        </p:txBody>
      </p:sp>
      <p:sp>
        <p:nvSpPr>
          <p:cNvPr id="544865532" name="Frame"/>
          <p:cNvSpPr>
            <a:spLocks noGrp="1"/>
          </p:cNvSpPr>
          <p:nvPr/>
        </p:nvSpPr>
        <p:spPr>
          <a:xfrm>
            <a:off x="152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00689527" name="Text">
    </p:cNvPr>
          <p:cNvSpPr>
            <a:spLocks noGrp="1"/>
          </p:cNvSpPr>
          <p:nvPr/>
        </p:nvSpPr>
        <p:spPr>
          <a:xfrm rot="0">
            <a:off x="165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2</a:t>
            </a:r>
          </a:p>
        </p:txBody>
      </p:sp>
      <p:sp>
        <p:nvSpPr>
          <p:cNvPr id="2019937411" name="Frame"/>
          <p:cNvSpPr>
            <a:spLocks noGrp="1"/>
          </p:cNvSpPr>
          <p:nvPr/>
        </p:nvSpPr>
        <p:spPr>
          <a:xfrm>
            <a:off x="279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55521648" name="Text">
    </p:cNvPr>
          <p:cNvSpPr>
            <a:spLocks noGrp="1"/>
          </p:cNvSpPr>
          <p:nvPr/>
        </p:nvSpPr>
        <p:spPr>
          <a:xfrm rot="0">
            <a:off x="292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3</a:t>
            </a:r>
          </a:p>
        </p:txBody>
      </p:sp>
      <p:sp>
        <p:nvSpPr>
          <p:cNvPr id="860285190" name="Frame"/>
          <p:cNvSpPr>
            <a:spLocks noGrp="1"/>
          </p:cNvSpPr>
          <p:nvPr/>
        </p:nvSpPr>
        <p:spPr>
          <a:xfrm>
            <a:off x="4064000" y="381000"/>
            <a:ext cx="3238500" cy="1905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44702392" name="Text">
    </p:cNvPr>
          <p:cNvSpPr>
            <a:spLocks noGrp="1"/>
          </p:cNvSpPr>
          <p:nvPr/>
        </p:nvSpPr>
        <p:spPr>
          <a:xfrm rot="0">
            <a:off x="4064000" y="381000"/>
            <a:ext cx="3238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309135464" name="Frame"/>
          <p:cNvSpPr>
            <a:spLocks noGrp="1"/>
          </p:cNvSpPr>
          <p:nvPr/>
        </p:nvSpPr>
        <p:spPr>
          <a:xfrm>
            <a:off x="4064000" y="571500"/>
            <a:ext cx="19685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67017653" name="Text">
    </p:cNvPr>
          <p:cNvSpPr>
            <a:spLocks noGrp="1"/>
          </p:cNvSpPr>
          <p:nvPr/>
        </p:nvSpPr>
        <p:spPr>
          <a:xfrm rot="0">
            <a:off x="4191000" y="5715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4.1</a:t>
            </a:r>
          </a:p>
        </p:txBody>
      </p:sp>
      <p:sp>
        <p:nvSpPr>
          <p:cNvPr id="1899272141" name="Frame"/>
          <p:cNvSpPr>
            <a:spLocks noGrp="1"/>
          </p:cNvSpPr>
          <p:nvPr/>
        </p:nvSpPr>
        <p:spPr>
          <a:xfrm>
            <a:off x="6032500" y="571500"/>
            <a:ext cx="12700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64191318" name="Text">
    </p:cNvPr>
          <p:cNvSpPr>
            <a:spLocks noGrp="1"/>
          </p:cNvSpPr>
          <p:nvPr/>
        </p:nvSpPr>
        <p:spPr>
          <a:xfrm rot="0">
            <a:off x="6032500" y="5715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4.2</a:t>
            </a:r>
          </a:p>
        </p:txBody>
      </p:sp>
      <p:sp>
        <p:nvSpPr>
          <p:cNvPr id="434495760" name="Frame"/>
          <p:cNvSpPr>
            <a:spLocks noGrp="1"/>
          </p:cNvSpPr>
          <p:nvPr/>
        </p:nvSpPr>
        <p:spPr>
          <a:xfrm>
            <a:off x="25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06027903" name="Text">
    </p:cNvPr>
          <p:cNvSpPr>
            <a:spLocks noGrp="1"/>
          </p:cNvSpPr>
          <p:nvPr/>
        </p:nvSpPr>
        <p:spPr>
          <a:xfrm rot="0">
            <a:off x="381000" y="762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66035080" name="Frame"/>
          <p:cNvSpPr>
            <a:spLocks noGrp="1"/>
          </p:cNvSpPr>
          <p:nvPr/>
        </p:nvSpPr>
        <p:spPr>
          <a:xfrm>
            <a:off x="152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19864203" name="Text">
    </p:cNvPr>
          <p:cNvSpPr>
            <a:spLocks noGrp="1"/>
          </p:cNvSpPr>
          <p:nvPr/>
        </p:nvSpPr>
        <p:spPr>
          <a:xfrm rot="0">
            <a:off x="165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13124964" name="Frame"/>
          <p:cNvSpPr>
            <a:spLocks noGrp="1"/>
          </p:cNvSpPr>
          <p:nvPr/>
        </p:nvSpPr>
        <p:spPr>
          <a:xfrm>
            <a:off x="279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77522153" name="Text">
    </p:cNvPr>
          <p:cNvSpPr>
            <a:spLocks noGrp="1"/>
          </p:cNvSpPr>
          <p:nvPr/>
        </p:nvSpPr>
        <p:spPr>
          <a:xfrm rot="0">
            <a:off x="292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13957837" name="Frame"/>
          <p:cNvSpPr>
            <a:spLocks noGrp="1"/>
          </p:cNvSpPr>
          <p:nvPr/>
        </p:nvSpPr>
        <p:spPr>
          <a:xfrm>
            <a:off x="4064000" y="762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7571699" name="Text">
    </p:cNvPr>
          <p:cNvSpPr>
            <a:spLocks noGrp="1"/>
          </p:cNvSpPr>
          <p:nvPr/>
        </p:nvSpPr>
        <p:spPr>
          <a:xfrm rot="0">
            <a:off x="4191000" y="762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44494906" name="Frame"/>
          <p:cNvSpPr>
            <a:spLocks noGrp="1"/>
          </p:cNvSpPr>
          <p:nvPr/>
        </p:nvSpPr>
        <p:spPr>
          <a:xfrm>
            <a:off x="60325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27910615" name="Text">
    </p:cNvPr>
          <p:cNvSpPr>
            <a:spLocks noGrp="1"/>
          </p:cNvSpPr>
          <p:nvPr/>
        </p:nvSpPr>
        <p:spPr>
          <a:xfrm rot="0">
            <a:off x="6032500" y="762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79639592" name="Frame"/>
          <p:cNvSpPr>
            <a:spLocks noGrp="1"/>
          </p:cNvSpPr>
          <p:nvPr/>
        </p:nvSpPr>
        <p:spPr>
          <a:xfrm>
            <a:off x="25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8780049" name="Text">
    </p:cNvPr>
          <p:cNvSpPr>
            <a:spLocks noGrp="1"/>
          </p:cNvSpPr>
          <p:nvPr/>
        </p:nvSpPr>
        <p:spPr>
          <a:xfrm rot="0">
            <a:off x="381000" y="1092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44993277" name="Frame"/>
          <p:cNvSpPr>
            <a:spLocks noGrp="1"/>
          </p:cNvSpPr>
          <p:nvPr/>
        </p:nvSpPr>
        <p:spPr>
          <a:xfrm>
            <a:off x="152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00958311" name="Text">
    </p:cNvPr>
          <p:cNvSpPr>
            <a:spLocks noGrp="1"/>
          </p:cNvSpPr>
          <p:nvPr/>
        </p:nvSpPr>
        <p:spPr>
          <a:xfrm rot="0">
            <a:off x="165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66225697" name="Frame"/>
          <p:cNvSpPr>
            <a:spLocks noGrp="1"/>
          </p:cNvSpPr>
          <p:nvPr/>
        </p:nvSpPr>
        <p:spPr>
          <a:xfrm>
            <a:off x="279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05646302" name="Text">
    </p:cNvPr>
          <p:cNvSpPr>
            <a:spLocks noGrp="1"/>
          </p:cNvSpPr>
          <p:nvPr/>
        </p:nvSpPr>
        <p:spPr>
          <a:xfrm rot="0">
            <a:off x="292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93180571" name="Frame"/>
          <p:cNvSpPr>
            <a:spLocks noGrp="1"/>
          </p:cNvSpPr>
          <p:nvPr/>
        </p:nvSpPr>
        <p:spPr>
          <a:xfrm>
            <a:off x="4064000" y="1092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524471" name="Text">
    </p:cNvPr>
          <p:cNvSpPr>
            <a:spLocks noGrp="1"/>
          </p:cNvSpPr>
          <p:nvPr/>
        </p:nvSpPr>
        <p:spPr>
          <a:xfrm rot="0">
            <a:off x="4191000" y="1092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11619650" name="Frame"/>
          <p:cNvSpPr>
            <a:spLocks noGrp="1"/>
          </p:cNvSpPr>
          <p:nvPr/>
        </p:nvSpPr>
        <p:spPr>
          <a:xfrm>
            <a:off x="60325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72619672" name="Text">
    </p:cNvPr>
          <p:cNvSpPr>
            <a:spLocks noGrp="1"/>
          </p:cNvSpPr>
          <p:nvPr/>
        </p:nvSpPr>
        <p:spPr>
          <a:xfrm rot="0">
            <a:off x="6032500" y="1092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68620232" name="Frame"/>
          <p:cNvSpPr>
            <a:spLocks noGrp="1"/>
          </p:cNvSpPr>
          <p:nvPr/>
        </p:nvSpPr>
        <p:spPr>
          <a:xfrm>
            <a:off x="25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50172366" name="Text">
    </p:cNvPr>
          <p:cNvSpPr>
            <a:spLocks noGrp="1"/>
          </p:cNvSpPr>
          <p:nvPr/>
        </p:nvSpPr>
        <p:spPr>
          <a:xfrm rot="0">
            <a:off x="381000" y="1422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93181064" name="Frame"/>
          <p:cNvSpPr>
            <a:spLocks noGrp="1"/>
          </p:cNvSpPr>
          <p:nvPr/>
        </p:nvSpPr>
        <p:spPr>
          <a:xfrm>
            <a:off x="152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22810288" name="Text">
    </p:cNvPr>
          <p:cNvSpPr>
            <a:spLocks noGrp="1"/>
          </p:cNvSpPr>
          <p:nvPr/>
        </p:nvSpPr>
        <p:spPr>
          <a:xfrm rot="0">
            <a:off x="165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22543673" name="Frame"/>
          <p:cNvSpPr>
            <a:spLocks noGrp="1"/>
          </p:cNvSpPr>
          <p:nvPr/>
        </p:nvSpPr>
        <p:spPr>
          <a:xfrm>
            <a:off x="279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6333164" name="Text">
    </p:cNvPr>
          <p:cNvSpPr>
            <a:spLocks noGrp="1"/>
          </p:cNvSpPr>
          <p:nvPr/>
        </p:nvSpPr>
        <p:spPr>
          <a:xfrm rot="0">
            <a:off x="292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43621056" name="Frame"/>
          <p:cNvSpPr>
            <a:spLocks noGrp="1"/>
          </p:cNvSpPr>
          <p:nvPr/>
        </p:nvSpPr>
        <p:spPr>
          <a:xfrm>
            <a:off x="4064000" y="1422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9399986" name="Text">
    </p:cNvPr>
          <p:cNvSpPr>
            <a:spLocks noGrp="1"/>
          </p:cNvSpPr>
          <p:nvPr/>
        </p:nvSpPr>
        <p:spPr>
          <a:xfrm rot="0">
            <a:off x="4191000" y="1422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400200" name="Frame"/>
          <p:cNvSpPr>
            <a:spLocks noGrp="1"/>
          </p:cNvSpPr>
          <p:nvPr/>
        </p:nvSpPr>
        <p:spPr>
          <a:xfrm>
            <a:off x="60325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6282300" name="Text">
    </p:cNvPr>
          <p:cNvSpPr>
            <a:spLocks noGrp="1"/>
          </p:cNvSpPr>
          <p:nvPr/>
        </p:nvSpPr>
        <p:spPr>
          <a:xfrm rot="0">
            <a:off x="6032500" y="1422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01695646" name="Frame"/>
          <p:cNvSpPr>
            <a:spLocks noGrp="1"/>
          </p:cNvSpPr>
          <p:nvPr/>
        </p:nvSpPr>
        <p:spPr>
          <a:xfrm>
            <a:off x="25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08811877" name="Text">
    </p:cNvPr>
          <p:cNvSpPr>
            <a:spLocks noGrp="1"/>
          </p:cNvSpPr>
          <p:nvPr/>
        </p:nvSpPr>
        <p:spPr>
          <a:xfrm rot="0">
            <a:off x="381000" y="1752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34016779" name="Frame"/>
          <p:cNvSpPr>
            <a:spLocks noGrp="1"/>
          </p:cNvSpPr>
          <p:nvPr/>
        </p:nvSpPr>
        <p:spPr>
          <a:xfrm>
            <a:off x="152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9388379" name="Text">
    </p:cNvPr>
          <p:cNvSpPr>
            <a:spLocks noGrp="1"/>
          </p:cNvSpPr>
          <p:nvPr/>
        </p:nvSpPr>
        <p:spPr>
          <a:xfrm rot="0">
            <a:off x="165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03448677" name="Frame"/>
          <p:cNvSpPr>
            <a:spLocks noGrp="1"/>
          </p:cNvSpPr>
          <p:nvPr/>
        </p:nvSpPr>
        <p:spPr>
          <a:xfrm>
            <a:off x="279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1662949" name="Text">
    </p:cNvPr>
          <p:cNvSpPr>
            <a:spLocks noGrp="1"/>
          </p:cNvSpPr>
          <p:nvPr/>
        </p:nvSpPr>
        <p:spPr>
          <a:xfrm rot="0">
            <a:off x="292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73898763" name="Frame"/>
          <p:cNvSpPr>
            <a:spLocks noGrp="1"/>
          </p:cNvSpPr>
          <p:nvPr/>
        </p:nvSpPr>
        <p:spPr>
          <a:xfrm>
            <a:off x="4064000" y="1752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88011312" name="Text">
    </p:cNvPr>
          <p:cNvSpPr>
            <a:spLocks noGrp="1"/>
          </p:cNvSpPr>
          <p:nvPr/>
        </p:nvSpPr>
        <p:spPr>
          <a:xfrm rot="0">
            <a:off x="4191000" y="1752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02541036" name="Frame"/>
          <p:cNvSpPr>
            <a:spLocks noGrp="1"/>
          </p:cNvSpPr>
          <p:nvPr/>
        </p:nvSpPr>
        <p:spPr>
          <a:xfrm>
            <a:off x="60325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18953848" name="Text">
    </p:cNvPr>
          <p:cNvSpPr>
            <a:spLocks noGrp="1"/>
          </p:cNvSpPr>
          <p:nvPr/>
        </p:nvSpPr>
        <p:spPr>
          <a:xfrm rot="0">
            <a:off x="6032500" y="1752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913711668" name="Frame"/>
          <p:cNvSpPr>
            <a:spLocks noGrp="1"/>
          </p:cNvSpPr>
          <p:nvPr/>
        </p:nvSpPr>
        <p:spPr>
          <a:xfrm>
            <a:off x="25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19394876" name="Text">
    </p:cNvPr>
          <p:cNvSpPr>
            <a:spLocks noGrp="1"/>
          </p:cNvSpPr>
          <p:nvPr/>
        </p:nvSpPr>
        <p:spPr>
          <a:xfrm rot="0">
            <a:off x="381000" y="2082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04661024" name="Frame"/>
          <p:cNvSpPr>
            <a:spLocks noGrp="1"/>
          </p:cNvSpPr>
          <p:nvPr/>
        </p:nvSpPr>
        <p:spPr>
          <a:xfrm>
            <a:off x="152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60338685" name="Text">
    </p:cNvPr>
          <p:cNvSpPr>
            <a:spLocks noGrp="1"/>
          </p:cNvSpPr>
          <p:nvPr/>
        </p:nvSpPr>
        <p:spPr>
          <a:xfrm rot="0">
            <a:off x="165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20514542" name="Frame"/>
          <p:cNvSpPr>
            <a:spLocks noGrp="1"/>
          </p:cNvSpPr>
          <p:nvPr/>
        </p:nvSpPr>
        <p:spPr>
          <a:xfrm>
            <a:off x="279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61801758" name="Text">
    </p:cNvPr>
          <p:cNvSpPr>
            <a:spLocks noGrp="1"/>
          </p:cNvSpPr>
          <p:nvPr/>
        </p:nvSpPr>
        <p:spPr>
          <a:xfrm rot="0">
            <a:off x="292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68336694" name="Frame"/>
          <p:cNvSpPr>
            <a:spLocks noGrp="1"/>
          </p:cNvSpPr>
          <p:nvPr/>
        </p:nvSpPr>
        <p:spPr>
          <a:xfrm>
            <a:off x="4064000" y="2082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12448650" name="Text">
    </p:cNvPr>
          <p:cNvSpPr>
            <a:spLocks noGrp="1"/>
          </p:cNvSpPr>
          <p:nvPr/>
        </p:nvSpPr>
        <p:spPr>
          <a:xfrm rot="0">
            <a:off x="4191000" y="2082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67809448" name="Frame"/>
          <p:cNvSpPr>
            <a:spLocks noGrp="1"/>
          </p:cNvSpPr>
          <p:nvPr/>
        </p:nvSpPr>
        <p:spPr>
          <a:xfrm>
            <a:off x="60325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2123480" name="Text">
    </p:cNvPr>
          <p:cNvSpPr>
            <a:spLocks noGrp="1"/>
          </p:cNvSpPr>
          <p:nvPr/>
        </p:nvSpPr>
        <p:spPr>
          <a:xfrm rot="0">
            <a:off x="6032500" y="2082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80435057" name="Frame"/>
          <p:cNvSpPr>
            <a:spLocks noGrp="1"/>
          </p:cNvSpPr>
          <p:nvPr/>
        </p:nvSpPr>
        <p:spPr>
          <a:xfrm>
            <a:off x="25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36555904" name="Text">
    </p:cNvPr>
          <p:cNvSpPr>
            <a:spLocks noGrp="1"/>
          </p:cNvSpPr>
          <p:nvPr/>
        </p:nvSpPr>
        <p:spPr>
          <a:xfrm rot="0">
            <a:off x="381000" y="2413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37573438" name="Frame"/>
          <p:cNvSpPr>
            <a:spLocks noGrp="1"/>
          </p:cNvSpPr>
          <p:nvPr/>
        </p:nvSpPr>
        <p:spPr>
          <a:xfrm>
            <a:off x="152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11880781" name="Text">
    </p:cNvPr>
          <p:cNvSpPr>
            <a:spLocks noGrp="1"/>
          </p:cNvSpPr>
          <p:nvPr/>
        </p:nvSpPr>
        <p:spPr>
          <a:xfrm rot="0">
            <a:off x="165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29000460" name="Frame"/>
          <p:cNvSpPr>
            <a:spLocks noGrp="1"/>
          </p:cNvSpPr>
          <p:nvPr/>
        </p:nvSpPr>
        <p:spPr>
          <a:xfrm>
            <a:off x="279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58772613" name="Text">
    </p:cNvPr>
          <p:cNvSpPr>
            <a:spLocks noGrp="1"/>
          </p:cNvSpPr>
          <p:nvPr/>
        </p:nvSpPr>
        <p:spPr>
          <a:xfrm rot="0">
            <a:off x="292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66366279" name="Frame"/>
          <p:cNvSpPr>
            <a:spLocks noGrp="1"/>
          </p:cNvSpPr>
          <p:nvPr/>
        </p:nvSpPr>
        <p:spPr>
          <a:xfrm>
            <a:off x="4064000" y="2413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21963890" name="Text">
    </p:cNvPr>
          <p:cNvSpPr>
            <a:spLocks noGrp="1"/>
          </p:cNvSpPr>
          <p:nvPr/>
        </p:nvSpPr>
        <p:spPr>
          <a:xfrm rot="0">
            <a:off x="4191000" y="2413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43800558" name="Frame"/>
          <p:cNvSpPr>
            <a:spLocks noGrp="1"/>
          </p:cNvSpPr>
          <p:nvPr/>
        </p:nvSpPr>
        <p:spPr>
          <a:xfrm>
            <a:off x="60325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85073144" name="Text">
    </p:cNvPr>
          <p:cNvSpPr>
            <a:spLocks noGrp="1"/>
          </p:cNvSpPr>
          <p:nvPr/>
        </p:nvSpPr>
        <p:spPr>
          <a:xfrm rot="0">
            <a:off x="6032500" y="2413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27064401" name="Frame"/>
          <p:cNvSpPr>
            <a:spLocks noGrp="1"/>
          </p:cNvSpPr>
          <p:nvPr/>
        </p:nvSpPr>
        <p:spPr>
          <a:xfrm>
            <a:off x="25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29638356" name="Text">
    </p:cNvPr>
          <p:cNvSpPr>
            <a:spLocks noGrp="1"/>
          </p:cNvSpPr>
          <p:nvPr/>
        </p:nvSpPr>
        <p:spPr>
          <a:xfrm rot="0">
            <a:off x="381000" y="2743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89504415" name="Frame"/>
          <p:cNvSpPr>
            <a:spLocks noGrp="1"/>
          </p:cNvSpPr>
          <p:nvPr/>
        </p:nvSpPr>
        <p:spPr>
          <a:xfrm>
            <a:off x="152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71663688" name="Text">
    </p:cNvPr>
          <p:cNvSpPr>
            <a:spLocks noGrp="1"/>
          </p:cNvSpPr>
          <p:nvPr/>
        </p:nvSpPr>
        <p:spPr>
          <a:xfrm rot="0">
            <a:off x="165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23990497" name="Frame"/>
          <p:cNvSpPr>
            <a:spLocks noGrp="1"/>
          </p:cNvSpPr>
          <p:nvPr/>
        </p:nvSpPr>
        <p:spPr>
          <a:xfrm>
            <a:off x="279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21845892" name="Text">
    </p:cNvPr>
          <p:cNvSpPr>
            <a:spLocks noGrp="1"/>
          </p:cNvSpPr>
          <p:nvPr/>
        </p:nvSpPr>
        <p:spPr>
          <a:xfrm rot="0">
            <a:off x="292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43165922" name="Frame"/>
          <p:cNvSpPr>
            <a:spLocks noGrp="1"/>
          </p:cNvSpPr>
          <p:nvPr/>
        </p:nvSpPr>
        <p:spPr>
          <a:xfrm>
            <a:off x="4064000" y="2743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68140989" name="Text">
    </p:cNvPr>
          <p:cNvSpPr>
            <a:spLocks noGrp="1"/>
          </p:cNvSpPr>
          <p:nvPr/>
        </p:nvSpPr>
        <p:spPr>
          <a:xfrm rot="0">
            <a:off x="4191000" y="2743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55926104" name="Frame"/>
          <p:cNvSpPr>
            <a:spLocks noGrp="1"/>
          </p:cNvSpPr>
          <p:nvPr/>
        </p:nvSpPr>
        <p:spPr>
          <a:xfrm>
            <a:off x="60325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32343668" name="Text">
    </p:cNvPr>
          <p:cNvSpPr>
            <a:spLocks noGrp="1"/>
          </p:cNvSpPr>
          <p:nvPr/>
        </p:nvSpPr>
        <p:spPr>
          <a:xfrm rot="0">
            <a:off x="6032500" y="2743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46335388" name="Frame"/>
          <p:cNvSpPr>
            <a:spLocks noGrp="1"/>
          </p:cNvSpPr>
          <p:nvPr/>
        </p:nvSpPr>
        <p:spPr>
          <a:xfrm>
            <a:off x="25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46160944" name="Text">
    </p:cNvPr>
          <p:cNvSpPr>
            <a:spLocks noGrp="1"/>
          </p:cNvSpPr>
          <p:nvPr/>
        </p:nvSpPr>
        <p:spPr>
          <a:xfrm rot="0">
            <a:off x="381000" y="3073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72015917" name="Frame"/>
          <p:cNvSpPr>
            <a:spLocks noGrp="1"/>
          </p:cNvSpPr>
          <p:nvPr/>
        </p:nvSpPr>
        <p:spPr>
          <a:xfrm>
            <a:off x="152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4219375" name="Text">
    </p:cNvPr>
          <p:cNvSpPr>
            <a:spLocks noGrp="1"/>
          </p:cNvSpPr>
          <p:nvPr/>
        </p:nvSpPr>
        <p:spPr>
          <a:xfrm rot="0">
            <a:off x="165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36689207" name="Frame"/>
          <p:cNvSpPr>
            <a:spLocks noGrp="1"/>
          </p:cNvSpPr>
          <p:nvPr/>
        </p:nvSpPr>
        <p:spPr>
          <a:xfrm>
            <a:off x="279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1985996" name="Text">
    </p:cNvPr>
          <p:cNvSpPr>
            <a:spLocks noGrp="1"/>
          </p:cNvSpPr>
          <p:nvPr/>
        </p:nvSpPr>
        <p:spPr>
          <a:xfrm rot="0">
            <a:off x="292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460212065" name="Frame"/>
          <p:cNvSpPr>
            <a:spLocks noGrp="1"/>
          </p:cNvSpPr>
          <p:nvPr/>
        </p:nvSpPr>
        <p:spPr>
          <a:xfrm>
            <a:off x="4064000" y="3073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56192809" name="Text">
    </p:cNvPr>
          <p:cNvSpPr>
            <a:spLocks noGrp="1"/>
          </p:cNvSpPr>
          <p:nvPr/>
        </p:nvSpPr>
        <p:spPr>
          <a:xfrm rot="0">
            <a:off x="4191000" y="3073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565574" name="Frame"/>
          <p:cNvSpPr>
            <a:spLocks noGrp="1"/>
          </p:cNvSpPr>
          <p:nvPr/>
        </p:nvSpPr>
        <p:spPr>
          <a:xfrm>
            <a:off x="60325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6311724" name="Text">
    </p:cNvPr>
          <p:cNvSpPr>
            <a:spLocks noGrp="1"/>
          </p:cNvSpPr>
          <p:nvPr/>
        </p:nvSpPr>
        <p:spPr>
          <a:xfrm rot="0">
            <a:off x="6032500" y="3073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69228744" name="Frame"/>
          <p:cNvSpPr>
            <a:spLocks noGrp="1"/>
          </p:cNvSpPr>
          <p:nvPr/>
        </p:nvSpPr>
        <p:spPr>
          <a:xfrm>
            <a:off x="25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33162869" name="Text">
    </p:cNvPr>
          <p:cNvSpPr>
            <a:spLocks noGrp="1"/>
          </p:cNvSpPr>
          <p:nvPr/>
        </p:nvSpPr>
        <p:spPr>
          <a:xfrm rot="0">
            <a:off x="381000" y="3403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56600221" name="Frame"/>
          <p:cNvSpPr>
            <a:spLocks noGrp="1"/>
          </p:cNvSpPr>
          <p:nvPr/>
        </p:nvSpPr>
        <p:spPr>
          <a:xfrm>
            <a:off x="152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07671287" name="Text">
    </p:cNvPr>
          <p:cNvSpPr>
            <a:spLocks noGrp="1"/>
          </p:cNvSpPr>
          <p:nvPr/>
        </p:nvSpPr>
        <p:spPr>
          <a:xfrm rot="0">
            <a:off x="165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41107631" name="Frame"/>
          <p:cNvSpPr>
            <a:spLocks noGrp="1"/>
          </p:cNvSpPr>
          <p:nvPr/>
        </p:nvSpPr>
        <p:spPr>
          <a:xfrm>
            <a:off x="279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47595226" name="Text">
    </p:cNvPr>
          <p:cNvSpPr>
            <a:spLocks noGrp="1"/>
          </p:cNvSpPr>
          <p:nvPr/>
        </p:nvSpPr>
        <p:spPr>
          <a:xfrm rot="0">
            <a:off x="292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83997353" name="Frame"/>
          <p:cNvSpPr>
            <a:spLocks noGrp="1"/>
          </p:cNvSpPr>
          <p:nvPr/>
        </p:nvSpPr>
        <p:spPr>
          <a:xfrm>
            <a:off x="4064000" y="3403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21114357" name="Text">
    </p:cNvPr>
          <p:cNvSpPr>
            <a:spLocks noGrp="1"/>
          </p:cNvSpPr>
          <p:nvPr/>
        </p:nvSpPr>
        <p:spPr>
          <a:xfrm rot="0">
            <a:off x="4191000" y="3403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49363603" name="Frame"/>
          <p:cNvSpPr>
            <a:spLocks noGrp="1"/>
          </p:cNvSpPr>
          <p:nvPr/>
        </p:nvSpPr>
        <p:spPr>
          <a:xfrm>
            <a:off x="60325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91853434" name="Text">
    </p:cNvPr>
          <p:cNvSpPr>
            <a:spLocks noGrp="1"/>
          </p:cNvSpPr>
          <p:nvPr/>
        </p:nvSpPr>
        <p:spPr>
          <a:xfrm rot="0">
            <a:off x="6032500" y="3403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40348659" name="Frame"/>
          <p:cNvSpPr>
            <a:spLocks noGrp="1"/>
          </p:cNvSpPr>
          <p:nvPr/>
        </p:nvSpPr>
        <p:spPr>
          <a:xfrm>
            <a:off x="25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42961477" name="Text">
    </p:cNvPr>
          <p:cNvSpPr>
            <a:spLocks noGrp="1"/>
          </p:cNvSpPr>
          <p:nvPr/>
        </p:nvSpPr>
        <p:spPr>
          <a:xfrm rot="0">
            <a:off x="381000" y="3733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68473253" name="Frame"/>
          <p:cNvSpPr>
            <a:spLocks noGrp="1"/>
          </p:cNvSpPr>
          <p:nvPr/>
        </p:nvSpPr>
        <p:spPr>
          <a:xfrm>
            <a:off x="152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09735819" name="Text">
    </p:cNvPr>
          <p:cNvSpPr>
            <a:spLocks noGrp="1"/>
          </p:cNvSpPr>
          <p:nvPr/>
        </p:nvSpPr>
        <p:spPr>
          <a:xfrm rot="0">
            <a:off x="165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60439492" name="Frame"/>
          <p:cNvSpPr>
            <a:spLocks noGrp="1"/>
          </p:cNvSpPr>
          <p:nvPr/>
        </p:nvSpPr>
        <p:spPr>
          <a:xfrm>
            <a:off x="279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43787651" name="Text">
    </p:cNvPr>
          <p:cNvSpPr>
            <a:spLocks noGrp="1"/>
          </p:cNvSpPr>
          <p:nvPr/>
        </p:nvSpPr>
        <p:spPr>
          <a:xfrm rot="0">
            <a:off x="292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89348204" name="Frame"/>
          <p:cNvSpPr>
            <a:spLocks noGrp="1"/>
          </p:cNvSpPr>
          <p:nvPr/>
        </p:nvSpPr>
        <p:spPr>
          <a:xfrm>
            <a:off x="4064000" y="3733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95161138" name="Text">
    </p:cNvPr>
          <p:cNvSpPr>
            <a:spLocks noGrp="1"/>
          </p:cNvSpPr>
          <p:nvPr/>
        </p:nvSpPr>
        <p:spPr>
          <a:xfrm rot="0">
            <a:off x="4191000" y="3733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72016755" name="Frame"/>
          <p:cNvSpPr>
            <a:spLocks noGrp="1"/>
          </p:cNvSpPr>
          <p:nvPr/>
        </p:nvSpPr>
        <p:spPr>
          <a:xfrm>
            <a:off x="60325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60296993" name="Text">
    </p:cNvPr>
          <p:cNvSpPr>
            <a:spLocks noGrp="1"/>
          </p:cNvSpPr>
          <p:nvPr/>
        </p:nvSpPr>
        <p:spPr>
          <a:xfrm rot="0">
            <a:off x="6032500" y="3733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74625527" name="Frame"/>
          <p:cNvSpPr>
            <a:spLocks noGrp="1"/>
          </p:cNvSpPr>
          <p:nvPr/>
        </p:nvSpPr>
        <p:spPr>
          <a:xfrm>
            <a:off x="25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06331499" name="Text">
    </p:cNvPr>
          <p:cNvSpPr>
            <a:spLocks noGrp="1"/>
          </p:cNvSpPr>
          <p:nvPr/>
        </p:nvSpPr>
        <p:spPr>
          <a:xfrm rot="0">
            <a:off x="381000" y="4064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48268398" name="Frame"/>
          <p:cNvSpPr>
            <a:spLocks noGrp="1"/>
          </p:cNvSpPr>
          <p:nvPr/>
        </p:nvSpPr>
        <p:spPr>
          <a:xfrm>
            <a:off x="152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98263942" name="Text">
    </p:cNvPr>
          <p:cNvSpPr>
            <a:spLocks noGrp="1"/>
          </p:cNvSpPr>
          <p:nvPr/>
        </p:nvSpPr>
        <p:spPr>
          <a:xfrm rot="0">
            <a:off x="165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00802478" name="Frame"/>
          <p:cNvSpPr>
            <a:spLocks noGrp="1"/>
          </p:cNvSpPr>
          <p:nvPr/>
        </p:nvSpPr>
        <p:spPr>
          <a:xfrm>
            <a:off x="279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42575333" name="Text">
    </p:cNvPr>
          <p:cNvSpPr>
            <a:spLocks noGrp="1"/>
          </p:cNvSpPr>
          <p:nvPr/>
        </p:nvSpPr>
        <p:spPr>
          <a:xfrm rot="0">
            <a:off x="292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91149473" name="Frame"/>
          <p:cNvSpPr>
            <a:spLocks noGrp="1"/>
          </p:cNvSpPr>
          <p:nvPr/>
        </p:nvSpPr>
        <p:spPr>
          <a:xfrm>
            <a:off x="4064000" y="4064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10988262" name="Text">
    </p:cNvPr>
          <p:cNvSpPr>
            <a:spLocks noGrp="1"/>
          </p:cNvSpPr>
          <p:nvPr/>
        </p:nvSpPr>
        <p:spPr>
          <a:xfrm rot="0">
            <a:off x="4191000" y="4064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17080658" name="Frame"/>
          <p:cNvSpPr>
            <a:spLocks noGrp="1"/>
          </p:cNvSpPr>
          <p:nvPr/>
        </p:nvSpPr>
        <p:spPr>
          <a:xfrm>
            <a:off x="60325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2351469" name="Text">
    </p:cNvPr>
          <p:cNvSpPr>
            <a:spLocks noGrp="1"/>
          </p:cNvSpPr>
          <p:nvPr/>
        </p:nvSpPr>
        <p:spPr>
          <a:xfrm rot="0">
            <a:off x="6032500" y="4064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48512468" name="Frame"/>
          <p:cNvSpPr>
            <a:spLocks noGrp="1"/>
          </p:cNvSpPr>
          <p:nvPr/>
        </p:nvSpPr>
        <p:spPr>
          <a:xfrm>
            <a:off x="25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20195014" name="Text">
    </p:cNvPr>
          <p:cNvSpPr>
            <a:spLocks noGrp="1"/>
          </p:cNvSpPr>
          <p:nvPr/>
        </p:nvSpPr>
        <p:spPr>
          <a:xfrm rot="0">
            <a:off x="381000" y="4394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92172929" name="Frame"/>
          <p:cNvSpPr>
            <a:spLocks noGrp="1"/>
          </p:cNvSpPr>
          <p:nvPr/>
        </p:nvSpPr>
        <p:spPr>
          <a:xfrm>
            <a:off x="152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60431905" name="Text">
    </p:cNvPr>
          <p:cNvSpPr>
            <a:spLocks noGrp="1"/>
          </p:cNvSpPr>
          <p:nvPr/>
        </p:nvSpPr>
        <p:spPr>
          <a:xfrm rot="0">
            <a:off x="165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56993264" name="Frame"/>
          <p:cNvSpPr>
            <a:spLocks noGrp="1"/>
          </p:cNvSpPr>
          <p:nvPr/>
        </p:nvSpPr>
        <p:spPr>
          <a:xfrm>
            <a:off x="279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08332638" name="Text">
    </p:cNvPr>
          <p:cNvSpPr>
            <a:spLocks noGrp="1"/>
          </p:cNvSpPr>
          <p:nvPr/>
        </p:nvSpPr>
        <p:spPr>
          <a:xfrm rot="0">
            <a:off x="292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00892408" name="Frame"/>
          <p:cNvSpPr>
            <a:spLocks noGrp="1"/>
          </p:cNvSpPr>
          <p:nvPr/>
        </p:nvSpPr>
        <p:spPr>
          <a:xfrm>
            <a:off x="4064000" y="4394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36002577" name="Text">
    </p:cNvPr>
          <p:cNvSpPr>
            <a:spLocks noGrp="1"/>
          </p:cNvSpPr>
          <p:nvPr/>
        </p:nvSpPr>
        <p:spPr>
          <a:xfrm rot="0">
            <a:off x="4191000" y="4394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53790651" name="Frame"/>
          <p:cNvSpPr>
            <a:spLocks noGrp="1"/>
          </p:cNvSpPr>
          <p:nvPr/>
        </p:nvSpPr>
        <p:spPr>
          <a:xfrm>
            <a:off x="60325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2609277" name="Text">
    </p:cNvPr>
          <p:cNvSpPr>
            <a:spLocks noGrp="1"/>
          </p:cNvSpPr>
          <p:nvPr/>
        </p:nvSpPr>
        <p:spPr>
          <a:xfrm rot="0">
            <a:off x="6032500" y="4394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99525388" name="Frame"/>
          <p:cNvSpPr>
            <a:spLocks noGrp="1"/>
          </p:cNvSpPr>
          <p:nvPr/>
        </p:nvSpPr>
        <p:spPr>
          <a:xfrm>
            <a:off x="25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7281693" name="Text">
    </p:cNvPr>
          <p:cNvSpPr>
            <a:spLocks noGrp="1"/>
          </p:cNvSpPr>
          <p:nvPr/>
        </p:nvSpPr>
        <p:spPr>
          <a:xfrm rot="0">
            <a:off x="381000" y="4724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91020651" name="Frame"/>
          <p:cNvSpPr>
            <a:spLocks noGrp="1"/>
          </p:cNvSpPr>
          <p:nvPr/>
        </p:nvSpPr>
        <p:spPr>
          <a:xfrm>
            <a:off x="152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56534527" name="Text">
    </p:cNvPr>
          <p:cNvSpPr>
            <a:spLocks noGrp="1"/>
          </p:cNvSpPr>
          <p:nvPr/>
        </p:nvSpPr>
        <p:spPr>
          <a:xfrm rot="0">
            <a:off x="165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61514757" name="Frame"/>
          <p:cNvSpPr>
            <a:spLocks noGrp="1"/>
          </p:cNvSpPr>
          <p:nvPr/>
        </p:nvSpPr>
        <p:spPr>
          <a:xfrm>
            <a:off x="279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97894457" name="Text">
    </p:cNvPr>
          <p:cNvSpPr>
            <a:spLocks noGrp="1"/>
          </p:cNvSpPr>
          <p:nvPr/>
        </p:nvSpPr>
        <p:spPr>
          <a:xfrm rot="0">
            <a:off x="292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67356419" name="Frame"/>
          <p:cNvSpPr>
            <a:spLocks noGrp="1"/>
          </p:cNvSpPr>
          <p:nvPr/>
        </p:nvSpPr>
        <p:spPr>
          <a:xfrm>
            <a:off x="4064000" y="4724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20750521" name="Text">
    </p:cNvPr>
          <p:cNvSpPr>
            <a:spLocks noGrp="1"/>
          </p:cNvSpPr>
          <p:nvPr/>
        </p:nvSpPr>
        <p:spPr>
          <a:xfrm rot="0">
            <a:off x="4191000" y="4724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32226317" name="Frame"/>
          <p:cNvSpPr>
            <a:spLocks noGrp="1"/>
          </p:cNvSpPr>
          <p:nvPr/>
        </p:nvSpPr>
        <p:spPr>
          <a:xfrm>
            <a:off x="60325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40329005" name="Text">
    </p:cNvPr>
          <p:cNvSpPr>
            <a:spLocks noGrp="1"/>
          </p:cNvSpPr>
          <p:nvPr/>
        </p:nvSpPr>
        <p:spPr>
          <a:xfrm rot="0">
            <a:off x="6032500" y="4724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57396971" name="Frame"/>
          <p:cNvSpPr>
            <a:spLocks noGrp="1"/>
          </p:cNvSpPr>
          <p:nvPr/>
        </p:nvSpPr>
        <p:spPr>
          <a:xfrm>
            <a:off x="25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25991051" name="Text">
    </p:cNvPr>
          <p:cNvSpPr>
            <a:spLocks noGrp="1"/>
          </p:cNvSpPr>
          <p:nvPr/>
        </p:nvSpPr>
        <p:spPr>
          <a:xfrm rot="0">
            <a:off x="381000" y="5054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23012874" name="Frame"/>
          <p:cNvSpPr>
            <a:spLocks noGrp="1"/>
          </p:cNvSpPr>
          <p:nvPr/>
        </p:nvSpPr>
        <p:spPr>
          <a:xfrm>
            <a:off x="152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55317988" name="Text">
    </p:cNvPr>
          <p:cNvSpPr>
            <a:spLocks noGrp="1"/>
          </p:cNvSpPr>
          <p:nvPr/>
        </p:nvSpPr>
        <p:spPr>
          <a:xfrm rot="0">
            <a:off x="165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55019034" name="Frame"/>
          <p:cNvSpPr>
            <a:spLocks noGrp="1"/>
          </p:cNvSpPr>
          <p:nvPr/>
        </p:nvSpPr>
        <p:spPr>
          <a:xfrm>
            <a:off x="279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19255170" name="Text">
    </p:cNvPr>
          <p:cNvSpPr>
            <a:spLocks noGrp="1"/>
          </p:cNvSpPr>
          <p:nvPr/>
        </p:nvSpPr>
        <p:spPr>
          <a:xfrm rot="0">
            <a:off x="292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09489479" name="Frame"/>
          <p:cNvSpPr>
            <a:spLocks noGrp="1"/>
          </p:cNvSpPr>
          <p:nvPr/>
        </p:nvSpPr>
        <p:spPr>
          <a:xfrm>
            <a:off x="4064000" y="5054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09195400" name="Text">
    </p:cNvPr>
          <p:cNvSpPr>
            <a:spLocks noGrp="1"/>
          </p:cNvSpPr>
          <p:nvPr/>
        </p:nvSpPr>
        <p:spPr>
          <a:xfrm rot="0">
            <a:off x="4191000" y="5054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88637485" name="Frame"/>
          <p:cNvSpPr>
            <a:spLocks noGrp="1"/>
          </p:cNvSpPr>
          <p:nvPr/>
        </p:nvSpPr>
        <p:spPr>
          <a:xfrm>
            <a:off x="60325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24113830" name="Text">
    </p:cNvPr>
          <p:cNvSpPr>
            <a:spLocks noGrp="1"/>
          </p:cNvSpPr>
          <p:nvPr/>
        </p:nvSpPr>
        <p:spPr>
          <a:xfrm rot="0">
            <a:off x="6032500" y="5054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59389493" name="Frame"/>
          <p:cNvSpPr>
            <a:spLocks noGrp="1"/>
          </p:cNvSpPr>
          <p:nvPr/>
        </p:nvSpPr>
        <p:spPr>
          <a:xfrm>
            <a:off x="25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32831438" name="Text">
    </p:cNvPr>
          <p:cNvSpPr>
            <a:spLocks noGrp="1"/>
          </p:cNvSpPr>
          <p:nvPr/>
        </p:nvSpPr>
        <p:spPr>
          <a:xfrm rot="0">
            <a:off x="381000" y="5384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59627861" name="Frame"/>
          <p:cNvSpPr>
            <a:spLocks noGrp="1"/>
          </p:cNvSpPr>
          <p:nvPr/>
        </p:nvSpPr>
        <p:spPr>
          <a:xfrm>
            <a:off x="152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3799557" name="Text">
    </p:cNvPr>
          <p:cNvSpPr>
            <a:spLocks noGrp="1"/>
          </p:cNvSpPr>
          <p:nvPr/>
        </p:nvSpPr>
        <p:spPr>
          <a:xfrm rot="0">
            <a:off x="165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72527629" name="Frame"/>
          <p:cNvSpPr>
            <a:spLocks noGrp="1"/>
          </p:cNvSpPr>
          <p:nvPr/>
        </p:nvSpPr>
        <p:spPr>
          <a:xfrm>
            <a:off x="279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67367986" name="Text">
    </p:cNvPr>
          <p:cNvSpPr>
            <a:spLocks noGrp="1"/>
          </p:cNvSpPr>
          <p:nvPr/>
        </p:nvSpPr>
        <p:spPr>
          <a:xfrm rot="0">
            <a:off x="292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63036793" name="Frame"/>
          <p:cNvSpPr>
            <a:spLocks noGrp="1"/>
          </p:cNvSpPr>
          <p:nvPr/>
        </p:nvSpPr>
        <p:spPr>
          <a:xfrm>
            <a:off x="4064000" y="5384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2389892" name="Text">
    </p:cNvPr>
          <p:cNvSpPr>
            <a:spLocks noGrp="1"/>
          </p:cNvSpPr>
          <p:nvPr/>
        </p:nvSpPr>
        <p:spPr>
          <a:xfrm rot="0">
            <a:off x="4191000" y="5384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60858222" name="Frame"/>
          <p:cNvSpPr>
            <a:spLocks noGrp="1"/>
          </p:cNvSpPr>
          <p:nvPr/>
        </p:nvSpPr>
        <p:spPr>
          <a:xfrm>
            <a:off x="60325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09747389" name="Text">
    </p:cNvPr>
          <p:cNvSpPr>
            <a:spLocks noGrp="1"/>
          </p:cNvSpPr>
          <p:nvPr/>
        </p:nvSpPr>
        <p:spPr>
          <a:xfrm rot="0">
            <a:off x="6032500" y="5384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97813380" name="Frame"/>
          <p:cNvSpPr>
            <a:spLocks noGrp="1"/>
          </p:cNvSpPr>
          <p:nvPr/>
        </p:nvSpPr>
        <p:spPr>
          <a:xfrm>
            <a:off x="25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22985472" name="Text">
    </p:cNvPr>
          <p:cNvSpPr>
            <a:spLocks noGrp="1"/>
          </p:cNvSpPr>
          <p:nvPr/>
        </p:nvSpPr>
        <p:spPr>
          <a:xfrm rot="0">
            <a:off x="381000" y="5715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71497590" name="Frame"/>
          <p:cNvSpPr>
            <a:spLocks noGrp="1"/>
          </p:cNvSpPr>
          <p:nvPr/>
        </p:nvSpPr>
        <p:spPr>
          <a:xfrm>
            <a:off x="152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6924735" name="Text">
    </p:cNvPr>
          <p:cNvSpPr>
            <a:spLocks noGrp="1"/>
          </p:cNvSpPr>
          <p:nvPr/>
        </p:nvSpPr>
        <p:spPr>
          <a:xfrm rot="0">
            <a:off x="165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136918746" name="Frame"/>
          <p:cNvSpPr>
            <a:spLocks noGrp="1"/>
          </p:cNvSpPr>
          <p:nvPr/>
        </p:nvSpPr>
        <p:spPr>
          <a:xfrm>
            <a:off x="279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1782037" name="Text">
    </p:cNvPr>
          <p:cNvSpPr>
            <a:spLocks noGrp="1"/>
          </p:cNvSpPr>
          <p:nvPr/>
        </p:nvSpPr>
        <p:spPr>
          <a:xfrm rot="0">
            <a:off x="292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63218853" name="Frame"/>
          <p:cNvSpPr>
            <a:spLocks noGrp="1"/>
          </p:cNvSpPr>
          <p:nvPr/>
        </p:nvSpPr>
        <p:spPr>
          <a:xfrm>
            <a:off x="4064000" y="5715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6626863" name="Text">
    </p:cNvPr>
          <p:cNvSpPr>
            <a:spLocks noGrp="1"/>
          </p:cNvSpPr>
          <p:nvPr/>
        </p:nvSpPr>
        <p:spPr>
          <a:xfrm rot="0">
            <a:off x="4191000" y="5715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07510247" name="Frame"/>
          <p:cNvSpPr>
            <a:spLocks noGrp="1"/>
          </p:cNvSpPr>
          <p:nvPr/>
        </p:nvSpPr>
        <p:spPr>
          <a:xfrm>
            <a:off x="60325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4730272" name="Text">
    </p:cNvPr>
          <p:cNvSpPr>
            <a:spLocks noGrp="1"/>
          </p:cNvSpPr>
          <p:nvPr/>
        </p:nvSpPr>
        <p:spPr>
          <a:xfrm rot="0">
            <a:off x="6032500" y="5715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60607671" name="Frame"/>
          <p:cNvSpPr>
            <a:spLocks noGrp="1"/>
          </p:cNvSpPr>
          <p:nvPr/>
        </p:nvSpPr>
        <p:spPr>
          <a:xfrm>
            <a:off x="25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29014598" name="Text">
    </p:cNvPr>
          <p:cNvSpPr>
            <a:spLocks noGrp="1"/>
          </p:cNvSpPr>
          <p:nvPr/>
        </p:nvSpPr>
        <p:spPr>
          <a:xfrm rot="0">
            <a:off x="381000" y="6045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51783332" name="Frame"/>
          <p:cNvSpPr>
            <a:spLocks noGrp="1"/>
          </p:cNvSpPr>
          <p:nvPr/>
        </p:nvSpPr>
        <p:spPr>
          <a:xfrm>
            <a:off x="152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8870695" name="Text">
    </p:cNvPr>
          <p:cNvSpPr>
            <a:spLocks noGrp="1"/>
          </p:cNvSpPr>
          <p:nvPr/>
        </p:nvSpPr>
        <p:spPr>
          <a:xfrm rot="0">
            <a:off x="165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98066214" name="Frame"/>
          <p:cNvSpPr>
            <a:spLocks noGrp="1"/>
          </p:cNvSpPr>
          <p:nvPr/>
        </p:nvSpPr>
        <p:spPr>
          <a:xfrm>
            <a:off x="279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0323469" name="Text">
    </p:cNvPr>
          <p:cNvSpPr>
            <a:spLocks noGrp="1"/>
          </p:cNvSpPr>
          <p:nvPr/>
        </p:nvSpPr>
        <p:spPr>
          <a:xfrm rot="0">
            <a:off x="292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29390882" name="Frame"/>
          <p:cNvSpPr>
            <a:spLocks noGrp="1"/>
          </p:cNvSpPr>
          <p:nvPr/>
        </p:nvSpPr>
        <p:spPr>
          <a:xfrm>
            <a:off x="4064000" y="6045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29515253" name="Text">
    </p:cNvPr>
          <p:cNvSpPr>
            <a:spLocks noGrp="1"/>
          </p:cNvSpPr>
          <p:nvPr/>
        </p:nvSpPr>
        <p:spPr>
          <a:xfrm rot="0">
            <a:off x="4191000" y="6045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6623267" name="Frame"/>
          <p:cNvSpPr>
            <a:spLocks noGrp="1"/>
          </p:cNvSpPr>
          <p:nvPr/>
        </p:nvSpPr>
        <p:spPr>
          <a:xfrm>
            <a:off x="60325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99666001" name="Text">
    </p:cNvPr>
          <p:cNvSpPr>
            <a:spLocks noGrp="1"/>
          </p:cNvSpPr>
          <p:nvPr/>
        </p:nvSpPr>
        <p:spPr>
          <a:xfrm rot="0">
            <a:off x="6032500" y="6045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21878991" name="Frame"/>
          <p:cNvSpPr>
            <a:spLocks noGrp="1"/>
          </p:cNvSpPr>
          <p:nvPr/>
        </p:nvSpPr>
        <p:spPr>
          <a:xfrm>
            <a:off x="25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04672873" name="Text">
    </p:cNvPr>
          <p:cNvSpPr>
            <a:spLocks noGrp="1"/>
          </p:cNvSpPr>
          <p:nvPr/>
        </p:nvSpPr>
        <p:spPr>
          <a:xfrm rot="0">
            <a:off x="381000" y="6375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50350389" name="Frame"/>
          <p:cNvSpPr>
            <a:spLocks noGrp="1"/>
          </p:cNvSpPr>
          <p:nvPr/>
        </p:nvSpPr>
        <p:spPr>
          <a:xfrm>
            <a:off x="152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83012253" name="Text">
    </p:cNvPr>
          <p:cNvSpPr>
            <a:spLocks noGrp="1"/>
          </p:cNvSpPr>
          <p:nvPr/>
        </p:nvSpPr>
        <p:spPr>
          <a:xfrm rot="0">
            <a:off x="165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10366935" name="Frame"/>
          <p:cNvSpPr>
            <a:spLocks noGrp="1"/>
          </p:cNvSpPr>
          <p:nvPr/>
        </p:nvSpPr>
        <p:spPr>
          <a:xfrm>
            <a:off x="279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90772670" name="Text">
    </p:cNvPr>
          <p:cNvSpPr>
            <a:spLocks noGrp="1"/>
          </p:cNvSpPr>
          <p:nvPr/>
        </p:nvSpPr>
        <p:spPr>
          <a:xfrm rot="0">
            <a:off x="292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4617220" name="Frame"/>
          <p:cNvSpPr>
            <a:spLocks noGrp="1"/>
          </p:cNvSpPr>
          <p:nvPr/>
        </p:nvSpPr>
        <p:spPr>
          <a:xfrm>
            <a:off x="4064000" y="6375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13257323" name="Text">
    </p:cNvPr>
          <p:cNvSpPr>
            <a:spLocks noGrp="1"/>
          </p:cNvSpPr>
          <p:nvPr/>
        </p:nvSpPr>
        <p:spPr>
          <a:xfrm rot="0">
            <a:off x="4191000" y="6375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69670093" name="Frame"/>
          <p:cNvSpPr>
            <a:spLocks noGrp="1"/>
          </p:cNvSpPr>
          <p:nvPr/>
        </p:nvSpPr>
        <p:spPr>
          <a:xfrm>
            <a:off x="60325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71570717" name="Text">
    </p:cNvPr>
          <p:cNvSpPr>
            <a:spLocks noGrp="1"/>
          </p:cNvSpPr>
          <p:nvPr/>
        </p:nvSpPr>
        <p:spPr>
          <a:xfrm rot="0">
            <a:off x="6032500" y="6375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8900866" name="Frame"/>
          <p:cNvSpPr>
            <a:spLocks noGrp="1"/>
          </p:cNvSpPr>
          <p:nvPr/>
        </p:nvSpPr>
        <p:spPr>
          <a:xfrm>
            <a:off x="25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79476219" name="Text">
    </p:cNvPr>
          <p:cNvSpPr>
            <a:spLocks noGrp="1"/>
          </p:cNvSpPr>
          <p:nvPr/>
        </p:nvSpPr>
        <p:spPr>
          <a:xfrm rot="0">
            <a:off x="381000" y="6705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48535790" name="Frame"/>
          <p:cNvSpPr>
            <a:spLocks noGrp="1"/>
          </p:cNvSpPr>
          <p:nvPr/>
        </p:nvSpPr>
        <p:spPr>
          <a:xfrm>
            <a:off x="152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05487682" name="Text">
    </p:cNvPr>
          <p:cNvSpPr>
            <a:spLocks noGrp="1"/>
          </p:cNvSpPr>
          <p:nvPr/>
        </p:nvSpPr>
        <p:spPr>
          <a:xfrm rot="0">
            <a:off x="165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79103261" name="Frame"/>
          <p:cNvSpPr>
            <a:spLocks noGrp="1"/>
          </p:cNvSpPr>
          <p:nvPr/>
        </p:nvSpPr>
        <p:spPr>
          <a:xfrm>
            <a:off x="279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66570766" name="Text">
    </p:cNvPr>
          <p:cNvSpPr>
            <a:spLocks noGrp="1"/>
          </p:cNvSpPr>
          <p:nvPr/>
        </p:nvSpPr>
        <p:spPr>
          <a:xfrm rot="0">
            <a:off x="292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34190383" name="Frame"/>
          <p:cNvSpPr>
            <a:spLocks noGrp="1"/>
          </p:cNvSpPr>
          <p:nvPr/>
        </p:nvSpPr>
        <p:spPr>
          <a:xfrm>
            <a:off x="4064000" y="6705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50529970" name="Text">
    </p:cNvPr>
          <p:cNvSpPr>
            <a:spLocks noGrp="1"/>
          </p:cNvSpPr>
          <p:nvPr/>
        </p:nvSpPr>
        <p:spPr>
          <a:xfrm rot="0">
            <a:off x="4191000" y="6705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70272954" name="Frame"/>
          <p:cNvSpPr>
            <a:spLocks noGrp="1"/>
          </p:cNvSpPr>
          <p:nvPr/>
        </p:nvSpPr>
        <p:spPr>
          <a:xfrm>
            <a:off x="60325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56511221" name="Text">
    </p:cNvPr>
          <p:cNvSpPr>
            <a:spLocks noGrp="1"/>
          </p:cNvSpPr>
          <p:nvPr/>
        </p:nvSpPr>
        <p:spPr>
          <a:xfrm rot="0">
            <a:off x="6032500" y="6705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42133945" name="Frame"/>
          <p:cNvSpPr>
            <a:spLocks noGrp="1"/>
          </p:cNvSpPr>
          <p:nvPr/>
        </p:nvSpPr>
        <p:spPr>
          <a:xfrm>
            <a:off x="25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46359178" name="Text">
    </p:cNvPr>
          <p:cNvSpPr>
            <a:spLocks noGrp="1"/>
          </p:cNvSpPr>
          <p:nvPr/>
        </p:nvSpPr>
        <p:spPr>
          <a:xfrm rot="0">
            <a:off x="381000" y="7035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50344449" name="Frame"/>
          <p:cNvSpPr>
            <a:spLocks noGrp="1"/>
          </p:cNvSpPr>
          <p:nvPr/>
        </p:nvSpPr>
        <p:spPr>
          <a:xfrm>
            <a:off x="152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18053912" name="Text">
    </p:cNvPr>
          <p:cNvSpPr>
            <a:spLocks noGrp="1"/>
          </p:cNvSpPr>
          <p:nvPr/>
        </p:nvSpPr>
        <p:spPr>
          <a:xfrm rot="0">
            <a:off x="165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16588549" name="Frame"/>
          <p:cNvSpPr>
            <a:spLocks noGrp="1"/>
          </p:cNvSpPr>
          <p:nvPr/>
        </p:nvSpPr>
        <p:spPr>
          <a:xfrm>
            <a:off x="279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03934490" name="Text">
    </p:cNvPr>
          <p:cNvSpPr>
            <a:spLocks noGrp="1"/>
          </p:cNvSpPr>
          <p:nvPr/>
        </p:nvSpPr>
        <p:spPr>
          <a:xfrm rot="0">
            <a:off x="292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38444270" name="Frame"/>
          <p:cNvSpPr>
            <a:spLocks noGrp="1"/>
          </p:cNvSpPr>
          <p:nvPr/>
        </p:nvSpPr>
        <p:spPr>
          <a:xfrm>
            <a:off x="4064000" y="7035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1649345" name="Text">
    </p:cNvPr>
          <p:cNvSpPr>
            <a:spLocks noGrp="1"/>
          </p:cNvSpPr>
          <p:nvPr/>
        </p:nvSpPr>
        <p:spPr>
          <a:xfrm rot="0">
            <a:off x="4191000" y="7035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04635097" name="Frame"/>
          <p:cNvSpPr>
            <a:spLocks noGrp="1"/>
          </p:cNvSpPr>
          <p:nvPr/>
        </p:nvSpPr>
        <p:spPr>
          <a:xfrm>
            <a:off x="60325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42067400" name="Text">
    </p:cNvPr>
          <p:cNvSpPr>
            <a:spLocks noGrp="1"/>
          </p:cNvSpPr>
          <p:nvPr/>
        </p:nvSpPr>
        <p:spPr>
          <a:xfrm rot="0">
            <a:off x="6032500" y="7035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54056127" name="Frame"/>
          <p:cNvSpPr>
            <a:spLocks noGrp="1"/>
          </p:cNvSpPr>
          <p:nvPr/>
        </p:nvSpPr>
        <p:spPr>
          <a:xfrm>
            <a:off x="25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71267668" name="Text">
    </p:cNvPr>
          <p:cNvSpPr>
            <a:spLocks noGrp="1"/>
          </p:cNvSpPr>
          <p:nvPr/>
        </p:nvSpPr>
        <p:spPr>
          <a:xfrm rot="0">
            <a:off x="381000" y="7366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57388291" name="Frame"/>
          <p:cNvSpPr>
            <a:spLocks noGrp="1"/>
          </p:cNvSpPr>
          <p:nvPr/>
        </p:nvSpPr>
        <p:spPr>
          <a:xfrm>
            <a:off x="152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95618213" name="Text">
    </p:cNvPr>
          <p:cNvSpPr>
            <a:spLocks noGrp="1"/>
          </p:cNvSpPr>
          <p:nvPr/>
        </p:nvSpPr>
        <p:spPr>
          <a:xfrm rot="0">
            <a:off x="165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17277601" name="Frame"/>
          <p:cNvSpPr>
            <a:spLocks noGrp="1"/>
          </p:cNvSpPr>
          <p:nvPr/>
        </p:nvSpPr>
        <p:spPr>
          <a:xfrm>
            <a:off x="279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48063124" name="Text">
    </p:cNvPr>
          <p:cNvSpPr>
            <a:spLocks noGrp="1"/>
          </p:cNvSpPr>
          <p:nvPr/>
        </p:nvSpPr>
        <p:spPr>
          <a:xfrm rot="0">
            <a:off x="292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41587857" name="Frame"/>
          <p:cNvSpPr>
            <a:spLocks noGrp="1"/>
          </p:cNvSpPr>
          <p:nvPr/>
        </p:nvSpPr>
        <p:spPr>
          <a:xfrm>
            <a:off x="4064000" y="7366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17280183" name="Text">
    </p:cNvPr>
          <p:cNvSpPr>
            <a:spLocks noGrp="1"/>
          </p:cNvSpPr>
          <p:nvPr/>
        </p:nvSpPr>
        <p:spPr>
          <a:xfrm rot="0">
            <a:off x="4191000" y="7366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2400436" name="Frame"/>
          <p:cNvSpPr>
            <a:spLocks noGrp="1"/>
          </p:cNvSpPr>
          <p:nvPr/>
        </p:nvSpPr>
        <p:spPr>
          <a:xfrm>
            <a:off x="60325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09951660" name="Text">
    </p:cNvPr>
          <p:cNvSpPr>
            <a:spLocks noGrp="1"/>
          </p:cNvSpPr>
          <p:nvPr/>
        </p:nvSpPr>
        <p:spPr>
          <a:xfrm rot="0">
            <a:off x="6032500" y="7366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27067435" name="Frame"/>
          <p:cNvSpPr>
            <a:spLocks noGrp="1"/>
          </p:cNvSpPr>
          <p:nvPr/>
        </p:nvSpPr>
        <p:spPr>
          <a:xfrm>
            <a:off x="25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07034937" name="Text">
    </p:cNvPr>
          <p:cNvSpPr>
            <a:spLocks noGrp="1"/>
          </p:cNvSpPr>
          <p:nvPr/>
        </p:nvSpPr>
        <p:spPr>
          <a:xfrm rot="0">
            <a:off x="381000" y="7696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86758337" name="Frame"/>
          <p:cNvSpPr>
            <a:spLocks noGrp="1"/>
          </p:cNvSpPr>
          <p:nvPr/>
        </p:nvSpPr>
        <p:spPr>
          <a:xfrm>
            <a:off x="152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54350286" name="Text">
    </p:cNvPr>
          <p:cNvSpPr>
            <a:spLocks noGrp="1"/>
          </p:cNvSpPr>
          <p:nvPr/>
        </p:nvSpPr>
        <p:spPr>
          <a:xfrm rot="0">
            <a:off x="165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5823503" name="Frame"/>
          <p:cNvSpPr>
            <a:spLocks noGrp="1"/>
          </p:cNvSpPr>
          <p:nvPr/>
        </p:nvSpPr>
        <p:spPr>
          <a:xfrm>
            <a:off x="279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0932276" name="Text">
    </p:cNvPr>
          <p:cNvSpPr>
            <a:spLocks noGrp="1"/>
          </p:cNvSpPr>
          <p:nvPr/>
        </p:nvSpPr>
        <p:spPr>
          <a:xfrm rot="0">
            <a:off x="292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07307754" name="Frame"/>
          <p:cNvSpPr>
            <a:spLocks noGrp="1"/>
          </p:cNvSpPr>
          <p:nvPr/>
        </p:nvSpPr>
        <p:spPr>
          <a:xfrm>
            <a:off x="4064000" y="7696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27092873" name="Text">
    </p:cNvPr>
          <p:cNvSpPr>
            <a:spLocks noGrp="1"/>
          </p:cNvSpPr>
          <p:nvPr/>
        </p:nvSpPr>
        <p:spPr>
          <a:xfrm rot="0">
            <a:off x="4191000" y="7696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26609600" name="Frame"/>
          <p:cNvSpPr>
            <a:spLocks noGrp="1"/>
          </p:cNvSpPr>
          <p:nvPr/>
        </p:nvSpPr>
        <p:spPr>
          <a:xfrm>
            <a:off x="60325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7466189" name="Text">
    </p:cNvPr>
          <p:cNvSpPr>
            <a:spLocks noGrp="1"/>
          </p:cNvSpPr>
          <p:nvPr/>
        </p:nvSpPr>
        <p:spPr>
          <a:xfrm rot="0">
            <a:off x="6032500" y="7696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39291141" name="Frame"/>
          <p:cNvSpPr>
            <a:spLocks noGrp="1"/>
          </p:cNvSpPr>
          <p:nvPr/>
        </p:nvSpPr>
        <p:spPr>
          <a:xfrm>
            <a:off x="25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65312656" name="Text">
    </p:cNvPr>
          <p:cNvSpPr>
            <a:spLocks noGrp="1"/>
          </p:cNvSpPr>
          <p:nvPr/>
        </p:nvSpPr>
        <p:spPr>
          <a:xfrm rot="0">
            <a:off x="381000" y="8026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3924520" name="Frame"/>
          <p:cNvSpPr>
            <a:spLocks noGrp="1"/>
          </p:cNvSpPr>
          <p:nvPr/>
        </p:nvSpPr>
        <p:spPr>
          <a:xfrm>
            <a:off x="152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08587475" name="Text">
    </p:cNvPr>
          <p:cNvSpPr>
            <a:spLocks noGrp="1"/>
          </p:cNvSpPr>
          <p:nvPr/>
        </p:nvSpPr>
        <p:spPr>
          <a:xfrm rot="0">
            <a:off x="165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00463850" name="Frame"/>
          <p:cNvSpPr>
            <a:spLocks noGrp="1"/>
          </p:cNvSpPr>
          <p:nvPr/>
        </p:nvSpPr>
        <p:spPr>
          <a:xfrm>
            <a:off x="279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3876169" name="Text">
    </p:cNvPr>
          <p:cNvSpPr>
            <a:spLocks noGrp="1"/>
          </p:cNvSpPr>
          <p:nvPr/>
        </p:nvSpPr>
        <p:spPr>
          <a:xfrm rot="0">
            <a:off x="292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35364310" name="Frame"/>
          <p:cNvSpPr>
            <a:spLocks noGrp="1"/>
          </p:cNvSpPr>
          <p:nvPr/>
        </p:nvSpPr>
        <p:spPr>
          <a:xfrm>
            <a:off x="4064000" y="8026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5183523" name="Text">
    </p:cNvPr>
          <p:cNvSpPr>
            <a:spLocks noGrp="1"/>
          </p:cNvSpPr>
          <p:nvPr/>
        </p:nvSpPr>
        <p:spPr>
          <a:xfrm rot="0">
            <a:off x="4191000" y="8026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86473968" name="Frame"/>
          <p:cNvSpPr>
            <a:spLocks noGrp="1"/>
          </p:cNvSpPr>
          <p:nvPr/>
        </p:nvSpPr>
        <p:spPr>
          <a:xfrm>
            <a:off x="60325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08661771" name="Text">
    </p:cNvPr>
          <p:cNvSpPr>
            <a:spLocks noGrp="1"/>
          </p:cNvSpPr>
          <p:nvPr/>
        </p:nvSpPr>
        <p:spPr>
          <a:xfrm rot="0">
            <a:off x="6032500" y="8026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692264801" name="Frame"/>
          <p:cNvSpPr>
            <a:spLocks noGrp="1"/>
          </p:cNvSpPr>
          <p:nvPr/>
        </p:nvSpPr>
        <p:spPr>
          <a:xfrm>
            <a:off x="25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354559" name="Text">
    </p:cNvPr>
          <p:cNvSpPr>
            <a:spLocks noGrp="1"/>
          </p:cNvSpPr>
          <p:nvPr/>
        </p:nvSpPr>
        <p:spPr>
          <a:xfrm rot="0">
            <a:off x="381000" y="8356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05987317" name="Frame"/>
          <p:cNvSpPr>
            <a:spLocks noGrp="1"/>
          </p:cNvSpPr>
          <p:nvPr/>
        </p:nvSpPr>
        <p:spPr>
          <a:xfrm>
            <a:off x="152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48668612" name="Text">
    </p:cNvPr>
          <p:cNvSpPr>
            <a:spLocks noGrp="1"/>
          </p:cNvSpPr>
          <p:nvPr/>
        </p:nvSpPr>
        <p:spPr>
          <a:xfrm rot="0">
            <a:off x="165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97558522" name="Frame"/>
          <p:cNvSpPr>
            <a:spLocks noGrp="1"/>
          </p:cNvSpPr>
          <p:nvPr/>
        </p:nvSpPr>
        <p:spPr>
          <a:xfrm>
            <a:off x="279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22189848" name="Text">
    </p:cNvPr>
          <p:cNvSpPr>
            <a:spLocks noGrp="1"/>
          </p:cNvSpPr>
          <p:nvPr/>
        </p:nvSpPr>
        <p:spPr>
          <a:xfrm rot="0">
            <a:off x="292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15079980" name="Frame"/>
          <p:cNvSpPr>
            <a:spLocks noGrp="1"/>
          </p:cNvSpPr>
          <p:nvPr/>
        </p:nvSpPr>
        <p:spPr>
          <a:xfrm>
            <a:off x="4064000" y="8356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89940782" name="Text">
    </p:cNvPr>
          <p:cNvSpPr>
            <a:spLocks noGrp="1"/>
          </p:cNvSpPr>
          <p:nvPr/>
        </p:nvSpPr>
        <p:spPr>
          <a:xfrm rot="0">
            <a:off x="4191000" y="8356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48151726" name="Frame"/>
          <p:cNvSpPr>
            <a:spLocks noGrp="1"/>
          </p:cNvSpPr>
          <p:nvPr/>
        </p:nvSpPr>
        <p:spPr>
          <a:xfrm>
            <a:off x="60325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86841950" name="Text">
    </p:cNvPr>
          <p:cNvSpPr>
            <a:spLocks noGrp="1"/>
          </p:cNvSpPr>
          <p:nvPr/>
        </p:nvSpPr>
        <p:spPr>
          <a:xfrm rot="0">
            <a:off x="6032500" y="8356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46735756" name="Frame"/>
          <p:cNvSpPr>
            <a:spLocks noGrp="1"/>
          </p:cNvSpPr>
          <p:nvPr/>
        </p:nvSpPr>
        <p:spPr>
          <a:xfrm>
            <a:off x="25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3668855" name="Text">
    </p:cNvPr>
          <p:cNvSpPr>
            <a:spLocks noGrp="1"/>
          </p:cNvSpPr>
          <p:nvPr/>
        </p:nvSpPr>
        <p:spPr>
          <a:xfrm rot="0">
            <a:off x="381000" y="8686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20151464" name="Frame"/>
          <p:cNvSpPr>
            <a:spLocks noGrp="1"/>
          </p:cNvSpPr>
          <p:nvPr/>
        </p:nvSpPr>
        <p:spPr>
          <a:xfrm>
            <a:off x="152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14962576" name="Text">
    </p:cNvPr>
          <p:cNvSpPr>
            <a:spLocks noGrp="1"/>
          </p:cNvSpPr>
          <p:nvPr/>
        </p:nvSpPr>
        <p:spPr>
          <a:xfrm rot="0">
            <a:off x="165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9993419" name="Frame"/>
          <p:cNvSpPr>
            <a:spLocks noGrp="1"/>
          </p:cNvSpPr>
          <p:nvPr/>
        </p:nvSpPr>
        <p:spPr>
          <a:xfrm>
            <a:off x="279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87742093" name="Text">
    </p:cNvPr>
          <p:cNvSpPr>
            <a:spLocks noGrp="1"/>
          </p:cNvSpPr>
          <p:nvPr/>
        </p:nvSpPr>
        <p:spPr>
          <a:xfrm rot="0">
            <a:off x="292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66710867" name="Frame"/>
          <p:cNvSpPr>
            <a:spLocks noGrp="1"/>
          </p:cNvSpPr>
          <p:nvPr/>
        </p:nvSpPr>
        <p:spPr>
          <a:xfrm>
            <a:off x="4064000" y="8686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40649012" name="Text">
    </p:cNvPr>
          <p:cNvSpPr>
            <a:spLocks noGrp="1"/>
          </p:cNvSpPr>
          <p:nvPr/>
        </p:nvSpPr>
        <p:spPr>
          <a:xfrm rot="0">
            <a:off x="4191000" y="8686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12920463" name="Frame"/>
          <p:cNvSpPr>
            <a:spLocks noGrp="1"/>
          </p:cNvSpPr>
          <p:nvPr/>
        </p:nvSpPr>
        <p:spPr>
          <a:xfrm>
            <a:off x="60325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733684" name="Text">
    </p:cNvPr>
          <p:cNvSpPr>
            <a:spLocks noGrp="1"/>
          </p:cNvSpPr>
          <p:nvPr/>
        </p:nvSpPr>
        <p:spPr>
          <a:xfrm rot="0">
            <a:off x="6032500" y="8686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90144454" name="Frame"/>
          <p:cNvSpPr>
            <a:spLocks noGrp="1"/>
          </p:cNvSpPr>
          <p:nvPr/>
        </p:nvSpPr>
        <p:spPr>
          <a:xfrm>
            <a:off x="25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32064145" name="Text">
    </p:cNvPr>
          <p:cNvSpPr>
            <a:spLocks noGrp="1"/>
          </p:cNvSpPr>
          <p:nvPr/>
        </p:nvSpPr>
        <p:spPr>
          <a:xfrm rot="0">
            <a:off x="381000" y="9017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60971859" name="Frame"/>
          <p:cNvSpPr>
            <a:spLocks noGrp="1"/>
          </p:cNvSpPr>
          <p:nvPr/>
        </p:nvSpPr>
        <p:spPr>
          <a:xfrm>
            <a:off x="152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9820420" name="Text">
    </p:cNvPr>
          <p:cNvSpPr>
            <a:spLocks noGrp="1"/>
          </p:cNvSpPr>
          <p:nvPr/>
        </p:nvSpPr>
        <p:spPr>
          <a:xfrm rot="0">
            <a:off x="165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47248893" name="Frame"/>
          <p:cNvSpPr>
            <a:spLocks noGrp="1"/>
          </p:cNvSpPr>
          <p:nvPr/>
        </p:nvSpPr>
        <p:spPr>
          <a:xfrm>
            <a:off x="279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52905932" name="Text">
    </p:cNvPr>
          <p:cNvSpPr>
            <a:spLocks noGrp="1"/>
          </p:cNvSpPr>
          <p:nvPr/>
        </p:nvSpPr>
        <p:spPr>
          <a:xfrm rot="0">
            <a:off x="292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04911104" name="Frame"/>
          <p:cNvSpPr>
            <a:spLocks noGrp="1"/>
          </p:cNvSpPr>
          <p:nvPr/>
        </p:nvSpPr>
        <p:spPr>
          <a:xfrm>
            <a:off x="4064000" y="9017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21041730" name="Text">
    </p:cNvPr>
          <p:cNvSpPr>
            <a:spLocks noGrp="1"/>
          </p:cNvSpPr>
          <p:nvPr/>
        </p:nvSpPr>
        <p:spPr>
          <a:xfrm rot="0">
            <a:off x="4191000" y="9017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1768855" name="Frame"/>
          <p:cNvSpPr>
            <a:spLocks noGrp="1"/>
          </p:cNvSpPr>
          <p:nvPr/>
        </p:nvSpPr>
        <p:spPr>
          <a:xfrm>
            <a:off x="60325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76022399" name="Text">
    </p:cNvPr>
          <p:cNvSpPr>
            <a:spLocks noGrp="1"/>
          </p:cNvSpPr>
          <p:nvPr/>
        </p:nvSpPr>
        <p:spPr>
          <a:xfrm rot="0">
            <a:off x="6032500" y="9017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94636980" name="Frame"/>
          <p:cNvSpPr>
            <a:spLocks noGrp="1"/>
          </p:cNvSpPr>
          <p:nvPr/>
        </p:nvSpPr>
        <p:spPr>
          <a:xfrm>
            <a:off x="25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61745907" name="Text">
    </p:cNvPr>
          <p:cNvSpPr>
            <a:spLocks noGrp="1"/>
          </p:cNvSpPr>
          <p:nvPr/>
        </p:nvSpPr>
        <p:spPr>
          <a:xfrm rot="0">
            <a:off x="381000" y="9347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76006216" name="Frame"/>
          <p:cNvSpPr>
            <a:spLocks noGrp="1"/>
          </p:cNvSpPr>
          <p:nvPr/>
        </p:nvSpPr>
        <p:spPr>
          <a:xfrm>
            <a:off x="152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55711823" name="Text">
    </p:cNvPr>
          <p:cNvSpPr>
            <a:spLocks noGrp="1"/>
          </p:cNvSpPr>
          <p:nvPr/>
        </p:nvSpPr>
        <p:spPr>
          <a:xfrm rot="0">
            <a:off x="165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88924887" name="Frame"/>
          <p:cNvSpPr>
            <a:spLocks noGrp="1"/>
          </p:cNvSpPr>
          <p:nvPr/>
        </p:nvSpPr>
        <p:spPr>
          <a:xfrm>
            <a:off x="279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26226084" name="Text">
    </p:cNvPr>
          <p:cNvSpPr>
            <a:spLocks noGrp="1"/>
          </p:cNvSpPr>
          <p:nvPr/>
        </p:nvSpPr>
        <p:spPr>
          <a:xfrm rot="0">
            <a:off x="292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49477935" name="Frame"/>
          <p:cNvSpPr>
            <a:spLocks noGrp="1"/>
          </p:cNvSpPr>
          <p:nvPr/>
        </p:nvSpPr>
        <p:spPr>
          <a:xfrm>
            <a:off x="4064000" y="9347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7859585" name="Text">
    </p:cNvPr>
          <p:cNvSpPr>
            <a:spLocks noGrp="1"/>
          </p:cNvSpPr>
          <p:nvPr/>
        </p:nvSpPr>
        <p:spPr>
          <a:xfrm rot="0">
            <a:off x="4191000" y="9347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04148185" name="Frame"/>
          <p:cNvSpPr>
            <a:spLocks noGrp="1"/>
          </p:cNvSpPr>
          <p:nvPr/>
        </p:nvSpPr>
        <p:spPr>
          <a:xfrm>
            <a:off x="60325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58614409" name="Text">
    </p:cNvPr>
          <p:cNvSpPr>
            <a:spLocks noGrp="1"/>
          </p:cNvSpPr>
          <p:nvPr/>
        </p:nvSpPr>
        <p:spPr>
          <a:xfrm rot="0">
            <a:off x="6032500" y="9347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52773510" name="Frame"/>
          <p:cNvSpPr>
            <a:spLocks noGrp="1"/>
          </p:cNvSpPr>
          <p:nvPr/>
        </p:nvSpPr>
        <p:spPr>
          <a:xfrm>
            <a:off x="25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40394205" name="Text">
    </p:cNvPr>
          <p:cNvSpPr>
            <a:spLocks noGrp="1"/>
          </p:cNvSpPr>
          <p:nvPr/>
        </p:nvSpPr>
        <p:spPr>
          <a:xfrm rot="0">
            <a:off x="381000" y="9677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47461277" name="Frame"/>
          <p:cNvSpPr>
            <a:spLocks noGrp="1"/>
          </p:cNvSpPr>
          <p:nvPr/>
        </p:nvSpPr>
        <p:spPr>
          <a:xfrm>
            <a:off x="152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62048902" name="Text">
    </p:cNvPr>
          <p:cNvSpPr>
            <a:spLocks noGrp="1"/>
          </p:cNvSpPr>
          <p:nvPr/>
        </p:nvSpPr>
        <p:spPr>
          <a:xfrm rot="0">
            <a:off x="165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60273907" name="Frame"/>
          <p:cNvSpPr>
            <a:spLocks noGrp="1"/>
          </p:cNvSpPr>
          <p:nvPr/>
        </p:nvSpPr>
        <p:spPr>
          <a:xfrm>
            <a:off x="279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41213245" name="Text">
    </p:cNvPr>
          <p:cNvSpPr>
            <a:spLocks noGrp="1"/>
          </p:cNvSpPr>
          <p:nvPr/>
        </p:nvSpPr>
        <p:spPr>
          <a:xfrm rot="0">
            <a:off x="292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41194882" name="Frame"/>
          <p:cNvSpPr>
            <a:spLocks noGrp="1"/>
          </p:cNvSpPr>
          <p:nvPr/>
        </p:nvSpPr>
        <p:spPr>
          <a:xfrm>
            <a:off x="4064000" y="9677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222885" name="Text">
    </p:cNvPr>
          <p:cNvSpPr>
            <a:spLocks noGrp="1"/>
          </p:cNvSpPr>
          <p:nvPr/>
        </p:nvSpPr>
        <p:spPr>
          <a:xfrm rot="0">
            <a:off x="4191000" y="9677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34719138" name="Frame"/>
          <p:cNvSpPr>
            <a:spLocks noGrp="1"/>
          </p:cNvSpPr>
          <p:nvPr/>
        </p:nvSpPr>
        <p:spPr>
          <a:xfrm>
            <a:off x="60325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5880178" name="Text">
    </p:cNvPr>
          <p:cNvSpPr>
            <a:spLocks noGrp="1"/>
          </p:cNvSpPr>
          <p:nvPr/>
        </p:nvSpPr>
        <p:spPr>
          <a:xfrm rot="0">
            <a:off x="6032500" y="9677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5016870" name="Frame"/>
          <p:cNvSpPr>
            <a:spLocks noGrp="1"/>
          </p:cNvSpPr>
          <p:nvPr/>
        </p:nvSpPr>
        <p:spPr>
          <a:xfrm>
            <a:off x="25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0172894" name="Text">
    </p:cNvPr>
          <p:cNvSpPr>
            <a:spLocks noGrp="1"/>
          </p:cNvSpPr>
          <p:nvPr/>
        </p:nvSpPr>
        <p:spPr>
          <a:xfrm rot="0">
            <a:off x="38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114182596" name="Frame"/>
          <p:cNvSpPr>
            <a:spLocks noGrp="1"/>
          </p:cNvSpPr>
          <p:nvPr/>
        </p:nvSpPr>
        <p:spPr>
          <a:xfrm>
            <a:off x="152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65213538" name="Text">
    </p:cNvPr>
          <p:cNvSpPr>
            <a:spLocks noGrp="1"/>
          </p:cNvSpPr>
          <p:nvPr/>
        </p:nvSpPr>
        <p:spPr>
          <a:xfrm rot="0">
            <a:off x="165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159348615" name="Frame"/>
          <p:cNvSpPr>
            <a:spLocks noGrp="1"/>
          </p:cNvSpPr>
          <p:nvPr/>
        </p:nvSpPr>
        <p:spPr>
          <a:xfrm>
            <a:off x="279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48904830" name="Text">
    </p:cNvPr>
          <p:cNvSpPr>
            <a:spLocks noGrp="1"/>
          </p:cNvSpPr>
          <p:nvPr/>
        </p:nvSpPr>
        <p:spPr>
          <a:xfrm rot="0">
            <a:off x="292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545688642" name="Frame"/>
          <p:cNvSpPr>
            <a:spLocks noGrp="1"/>
          </p:cNvSpPr>
          <p:nvPr/>
        </p:nvSpPr>
        <p:spPr>
          <a:xfrm>
            <a:off x="4064000" y="10007600"/>
            <a:ext cx="19685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20318508" name="Text">
    </p:cNvPr>
          <p:cNvSpPr>
            <a:spLocks noGrp="1"/>
          </p:cNvSpPr>
          <p:nvPr/>
        </p:nvSpPr>
        <p:spPr>
          <a:xfrm rot="0">
            <a:off x="4191000" y="10007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68600240" name="Frame"/>
          <p:cNvSpPr>
            <a:spLocks noGrp="1"/>
          </p:cNvSpPr>
          <p:nvPr/>
        </p:nvSpPr>
        <p:spPr>
          <a:xfrm>
            <a:off x="60325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09878836" name="Text">
    </p:cNvPr>
          <p:cNvSpPr>
            <a:spLocks noGrp="1"/>
          </p:cNvSpPr>
          <p:nvPr/>
        </p:nvSpPr>
        <p:spPr>
          <a:xfrm rot="0">
            <a:off x="60325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289079" name="Frame"/>
          <p:cNvSpPr>
            <a:spLocks noGrp="1"/>
          </p:cNvSpPr>
          <p:nvPr/>
        </p:nvSpPr>
        <p:spPr>
          <a:xfrm>
            <a:off x="254000" y="381000"/>
            <a:ext cx="7048500" cy="9817100"/>
          </a:xfrm>
          <a:prstGeom prst="rect">
            <a:avLst/>
          </a:prstGeom>
          <a:ln w="12700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11163144" name="Frame"/>
          <p:cNvSpPr>
            <a:spLocks noGrp="1"/>
          </p:cNvSpPr>
          <p:nvPr/>
        </p:nvSpPr>
        <p:spPr>
          <a:xfrm>
            <a:off x="25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89779261" name="Text">
    </p:cNvPr>
          <p:cNvSpPr>
            <a:spLocks noGrp="1"/>
          </p:cNvSpPr>
          <p:nvPr/>
        </p:nvSpPr>
        <p:spPr>
          <a:xfrm rot="0">
            <a:off x="38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1</a:t>
            </a:r>
          </a:p>
        </p:txBody>
      </p:sp>
      <p:sp>
        <p:nvSpPr>
          <p:cNvPr id="393118622" name="Frame"/>
          <p:cNvSpPr>
            <a:spLocks noGrp="1"/>
          </p:cNvSpPr>
          <p:nvPr/>
        </p:nvSpPr>
        <p:spPr>
          <a:xfrm>
            <a:off x="152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8384457" name="Text">
    </p:cNvPr>
          <p:cNvSpPr>
            <a:spLocks noGrp="1"/>
          </p:cNvSpPr>
          <p:nvPr/>
        </p:nvSpPr>
        <p:spPr>
          <a:xfrm rot="0">
            <a:off x="165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2</a:t>
            </a:r>
          </a:p>
        </p:txBody>
      </p:sp>
      <p:sp>
        <p:nvSpPr>
          <p:cNvPr id="2087366743" name="Frame"/>
          <p:cNvSpPr>
            <a:spLocks noGrp="1"/>
          </p:cNvSpPr>
          <p:nvPr/>
        </p:nvSpPr>
        <p:spPr>
          <a:xfrm>
            <a:off x="279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95335823" name="Text">
    </p:cNvPr>
          <p:cNvSpPr>
            <a:spLocks noGrp="1"/>
          </p:cNvSpPr>
          <p:nvPr/>
        </p:nvSpPr>
        <p:spPr>
          <a:xfrm rot="0">
            <a:off x="292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3</a:t>
            </a:r>
          </a:p>
        </p:txBody>
      </p:sp>
      <p:sp>
        <p:nvSpPr>
          <p:cNvPr id="527783934" name="Frame"/>
          <p:cNvSpPr>
            <a:spLocks noGrp="1"/>
          </p:cNvSpPr>
          <p:nvPr/>
        </p:nvSpPr>
        <p:spPr>
          <a:xfrm>
            <a:off x="4064000" y="381000"/>
            <a:ext cx="3238500" cy="1905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77742876" name="Text">
    </p:cNvPr>
          <p:cNvSpPr>
            <a:spLocks noGrp="1"/>
          </p:cNvSpPr>
          <p:nvPr/>
        </p:nvSpPr>
        <p:spPr>
          <a:xfrm rot="0">
            <a:off x="4064000" y="381000"/>
            <a:ext cx="3238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385576505" name="Frame"/>
          <p:cNvSpPr>
            <a:spLocks noGrp="1"/>
          </p:cNvSpPr>
          <p:nvPr/>
        </p:nvSpPr>
        <p:spPr>
          <a:xfrm>
            <a:off x="4064000" y="571500"/>
            <a:ext cx="19685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6054741" name="Text">
    </p:cNvPr>
          <p:cNvSpPr>
            <a:spLocks noGrp="1"/>
          </p:cNvSpPr>
          <p:nvPr/>
        </p:nvSpPr>
        <p:spPr>
          <a:xfrm rot="0">
            <a:off x="4191000" y="5715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4.1</a:t>
            </a:r>
          </a:p>
        </p:txBody>
      </p:sp>
      <p:sp>
        <p:nvSpPr>
          <p:cNvPr id="966776592" name="Frame"/>
          <p:cNvSpPr>
            <a:spLocks noGrp="1"/>
          </p:cNvSpPr>
          <p:nvPr/>
        </p:nvSpPr>
        <p:spPr>
          <a:xfrm>
            <a:off x="6032500" y="571500"/>
            <a:ext cx="12700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83887112" name="Text">
    </p:cNvPr>
          <p:cNvSpPr>
            <a:spLocks noGrp="1"/>
          </p:cNvSpPr>
          <p:nvPr/>
        </p:nvSpPr>
        <p:spPr>
          <a:xfrm rot="0">
            <a:off x="6032500" y="5715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4.2</a:t>
            </a:r>
          </a:p>
        </p:txBody>
      </p:sp>
      <p:sp>
        <p:nvSpPr>
          <p:cNvPr id="520171591" name="Frame"/>
          <p:cNvSpPr>
            <a:spLocks noGrp="1"/>
          </p:cNvSpPr>
          <p:nvPr/>
        </p:nvSpPr>
        <p:spPr>
          <a:xfrm>
            <a:off x="25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72645473" name="Text">
    </p:cNvPr>
          <p:cNvSpPr>
            <a:spLocks noGrp="1"/>
          </p:cNvSpPr>
          <p:nvPr/>
        </p:nvSpPr>
        <p:spPr>
          <a:xfrm rot="0">
            <a:off x="381000" y="762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64618464" name="Frame"/>
          <p:cNvSpPr>
            <a:spLocks noGrp="1"/>
          </p:cNvSpPr>
          <p:nvPr/>
        </p:nvSpPr>
        <p:spPr>
          <a:xfrm>
            <a:off x="152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4333082" name="Text">
    </p:cNvPr>
          <p:cNvSpPr>
            <a:spLocks noGrp="1"/>
          </p:cNvSpPr>
          <p:nvPr/>
        </p:nvSpPr>
        <p:spPr>
          <a:xfrm rot="0">
            <a:off x="165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01002619" name="Frame"/>
          <p:cNvSpPr>
            <a:spLocks noGrp="1"/>
          </p:cNvSpPr>
          <p:nvPr/>
        </p:nvSpPr>
        <p:spPr>
          <a:xfrm>
            <a:off x="279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30804464" name="Text">
    </p:cNvPr>
          <p:cNvSpPr>
            <a:spLocks noGrp="1"/>
          </p:cNvSpPr>
          <p:nvPr/>
        </p:nvSpPr>
        <p:spPr>
          <a:xfrm rot="0">
            <a:off x="292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98164044" name="Frame"/>
          <p:cNvSpPr>
            <a:spLocks noGrp="1"/>
          </p:cNvSpPr>
          <p:nvPr/>
        </p:nvSpPr>
        <p:spPr>
          <a:xfrm>
            <a:off x="4064000" y="762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14701735" name="Text">
    </p:cNvPr>
          <p:cNvSpPr>
            <a:spLocks noGrp="1"/>
          </p:cNvSpPr>
          <p:nvPr/>
        </p:nvSpPr>
        <p:spPr>
          <a:xfrm rot="0">
            <a:off x="4191000" y="762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72262616" name="Frame"/>
          <p:cNvSpPr>
            <a:spLocks noGrp="1"/>
          </p:cNvSpPr>
          <p:nvPr/>
        </p:nvSpPr>
        <p:spPr>
          <a:xfrm>
            <a:off x="60325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90648717" name="Text">
    </p:cNvPr>
          <p:cNvSpPr>
            <a:spLocks noGrp="1"/>
          </p:cNvSpPr>
          <p:nvPr/>
        </p:nvSpPr>
        <p:spPr>
          <a:xfrm rot="0">
            <a:off x="6032500" y="762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99115261" name="Frame"/>
          <p:cNvSpPr>
            <a:spLocks noGrp="1"/>
          </p:cNvSpPr>
          <p:nvPr/>
        </p:nvSpPr>
        <p:spPr>
          <a:xfrm>
            <a:off x="25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50252216" name="Text">
    </p:cNvPr>
          <p:cNvSpPr>
            <a:spLocks noGrp="1"/>
          </p:cNvSpPr>
          <p:nvPr/>
        </p:nvSpPr>
        <p:spPr>
          <a:xfrm rot="0">
            <a:off x="381000" y="1092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322033405" name="Frame"/>
          <p:cNvSpPr>
            <a:spLocks noGrp="1"/>
          </p:cNvSpPr>
          <p:nvPr/>
        </p:nvSpPr>
        <p:spPr>
          <a:xfrm>
            <a:off x="152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2242940" name="Text">
    </p:cNvPr>
          <p:cNvSpPr>
            <a:spLocks noGrp="1"/>
          </p:cNvSpPr>
          <p:nvPr/>
        </p:nvSpPr>
        <p:spPr>
          <a:xfrm rot="0">
            <a:off x="165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28762150" name="Frame"/>
          <p:cNvSpPr>
            <a:spLocks noGrp="1"/>
          </p:cNvSpPr>
          <p:nvPr/>
        </p:nvSpPr>
        <p:spPr>
          <a:xfrm>
            <a:off x="279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97978534" name="Text">
    </p:cNvPr>
          <p:cNvSpPr>
            <a:spLocks noGrp="1"/>
          </p:cNvSpPr>
          <p:nvPr/>
        </p:nvSpPr>
        <p:spPr>
          <a:xfrm rot="0">
            <a:off x="292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24222273" name="Frame"/>
          <p:cNvSpPr>
            <a:spLocks noGrp="1"/>
          </p:cNvSpPr>
          <p:nvPr/>
        </p:nvSpPr>
        <p:spPr>
          <a:xfrm>
            <a:off x="4064000" y="1092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36949057" name="Text">
    </p:cNvPr>
          <p:cNvSpPr>
            <a:spLocks noGrp="1"/>
          </p:cNvSpPr>
          <p:nvPr/>
        </p:nvSpPr>
        <p:spPr>
          <a:xfrm rot="0">
            <a:off x="4191000" y="1092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53624232" name="Frame"/>
          <p:cNvSpPr>
            <a:spLocks noGrp="1"/>
          </p:cNvSpPr>
          <p:nvPr/>
        </p:nvSpPr>
        <p:spPr>
          <a:xfrm>
            <a:off x="60325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59897724" name="Text">
    </p:cNvPr>
          <p:cNvSpPr>
            <a:spLocks noGrp="1"/>
          </p:cNvSpPr>
          <p:nvPr/>
        </p:nvSpPr>
        <p:spPr>
          <a:xfrm rot="0">
            <a:off x="6032500" y="1092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0140977" name="Frame"/>
          <p:cNvSpPr>
            <a:spLocks noGrp="1"/>
          </p:cNvSpPr>
          <p:nvPr/>
        </p:nvSpPr>
        <p:spPr>
          <a:xfrm>
            <a:off x="25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78732608" name="Text">
    </p:cNvPr>
          <p:cNvSpPr>
            <a:spLocks noGrp="1"/>
          </p:cNvSpPr>
          <p:nvPr/>
        </p:nvSpPr>
        <p:spPr>
          <a:xfrm rot="0">
            <a:off x="381000" y="1422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31585923" name="Frame"/>
          <p:cNvSpPr>
            <a:spLocks noGrp="1"/>
          </p:cNvSpPr>
          <p:nvPr/>
        </p:nvSpPr>
        <p:spPr>
          <a:xfrm>
            <a:off x="152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60630105" name="Text">
    </p:cNvPr>
          <p:cNvSpPr>
            <a:spLocks noGrp="1"/>
          </p:cNvSpPr>
          <p:nvPr/>
        </p:nvSpPr>
        <p:spPr>
          <a:xfrm rot="0">
            <a:off x="165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37710988" name="Frame"/>
          <p:cNvSpPr>
            <a:spLocks noGrp="1"/>
          </p:cNvSpPr>
          <p:nvPr/>
        </p:nvSpPr>
        <p:spPr>
          <a:xfrm>
            <a:off x="279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74053815" name="Text">
    </p:cNvPr>
          <p:cNvSpPr>
            <a:spLocks noGrp="1"/>
          </p:cNvSpPr>
          <p:nvPr/>
        </p:nvSpPr>
        <p:spPr>
          <a:xfrm rot="0">
            <a:off x="292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27310894" name="Frame"/>
          <p:cNvSpPr>
            <a:spLocks noGrp="1"/>
          </p:cNvSpPr>
          <p:nvPr/>
        </p:nvSpPr>
        <p:spPr>
          <a:xfrm>
            <a:off x="4064000" y="1422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7766549" name="Text">
    </p:cNvPr>
          <p:cNvSpPr>
            <a:spLocks noGrp="1"/>
          </p:cNvSpPr>
          <p:nvPr/>
        </p:nvSpPr>
        <p:spPr>
          <a:xfrm rot="0">
            <a:off x="4191000" y="1422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9961399" name="Frame"/>
          <p:cNvSpPr>
            <a:spLocks noGrp="1"/>
          </p:cNvSpPr>
          <p:nvPr/>
        </p:nvSpPr>
        <p:spPr>
          <a:xfrm>
            <a:off x="60325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33113908" name="Text">
    </p:cNvPr>
          <p:cNvSpPr>
            <a:spLocks noGrp="1"/>
          </p:cNvSpPr>
          <p:nvPr/>
        </p:nvSpPr>
        <p:spPr>
          <a:xfrm rot="0">
            <a:off x="6032500" y="1422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671890880" name="Frame"/>
          <p:cNvSpPr>
            <a:spLocks noGrp="1"/>
          </p:cNvSpPr>
          <p:nvPr/>
        </p:nvSpPr>
        <p:spPr>
          <a:xfrm>
            <a:off x="25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71293699" name="Text">
    </p:cNvPr>
          <p:cNvSpPr>
            <a:spLocks noGrp="1"/>
          </p:cNvSpPr>
          <p:nvPr/>
        </p:nvSpPr>
        <p:spPr>
          <a:xfrm rot="0">
            <a:off x="381000" y="1752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54310990" name="Frame"/>
          <p:cNvSpPr>
            <a:spLocks noGrp="1"/>
          </p:cNvSpPr>
          <p:nvPr/>
        </p:nvSpPr>
        <p:spPr>
          <a:xfrm>
            <a:off x="152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47519212" name="Text">
    </p:cNvPr>
          <p:cNvSpPr>
            <a:spLocks noGrp="1"/>
          </p:cNvSpPr>
          <p:nvPr/>
        </p:nvSpPr>
        <p:spPr>
          <a:xfrm rot="0">
            <a:off x="165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09597726" name="Frame"/>
          <p:cNvSpPr>
            <a:spLocks noGrp="1"/>
          </p:cNvSpPr>
          <p:nvPr/>
        </p:nvSpPr>
        <p:spPr>
          <a:xfrm>
            <a:off x="279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2043538" name="Text">
    </p:cNvPr>
          <p:cNvSpPr>
            <a:spLocks noGrp="1"/>
          </p:cNvSpPr>
          <p:nvPr/>
        </p:nvSpPr>
        <p:spPr>
          <a:xfrm rot="0">
            <a:off x="292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31076772" name="Frame"/>
          <p:cNvSpPr>
            <a:spLocks noGrp="1"/>
          </p:cNvSpPr>
          <p:nvPr/>
        </p:nvSpPr>
        <p:spPr>
          <a:xfrm>
            <a:off x="4064000" y="1752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59413538" name="Text">
    </p:cNvPr>
          <p:cNvSpPr>
            <a:spLocks noGrp="1"/>
          </p:cNvSpPr>
          <p:nvPr/>
        </p:nvSpPr>
        <p:spPr>
          <a:xfrm rot="0">
            <a:off x="4191000" y="1752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8679921" name="Frame"/>
          <p:cNvSpPr>
            <a:spLocks noGrp="1"/>
          </p:cNvSpPr>
          <p:nvPr/>
        </p:nvSpPr>
        <p:spPr>
          <a:xfrm>
            <a:off x="60325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57984916" name="Text">
    </p:cNvPr>
          <p:cNvSpPr>
            <a:spLocks noGrp="1"/>
          </p:cNvSpPr>
          <p:nvPr/>
        </p:nvSpPr>
        <p:spPr>
          <a:xfrm rot="0">
            <a:off x="6032500" y="1752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42002328" name="Frame"/>
          <p:cNvSpPr>
            <a:spLocks noGrp="1"/>
          </p:cNvSpPr>
          <p:nvPr/>
        </p:nvSpPr>
        <p:spPr>
          <a:xfrm>
            <a:off x="25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65152087" name="Text">
    </p:cNvPr>
          <p:cNvSpPr>
            <a:spLocks noGrp="1"/>
          </p:cNvSpPr>
          <p:nvPr/>
        </p:nvSpPr>
        <p:spPr>
          <a:xfrm rot="0">
            <a:off x="381000" y="2082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1772135" name="Frame"/>
          <p:cNvSpPr>
            <a:spLocks noGrp="1"/>
          </p:cNvSpPr>
          <p:nvPr/>
        </p:nvSpPr>
        <p:spPr>
          <a:xfrm>
            <a:off x="152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42567208" name="Text">
    </p:cNvPr>
          <p:cNvSpPr>
            <a:spLocks noGrp="1"/>
          </p:cNvSpPr>
          <p:nvPr/>
        </p:nvSpPr>
        <p:spPr>
          <a:xfrm rot="0">
            <a:off x="165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747827348" name="Frame"/>
          <p:cNvSpPr>
            <a:spLocks noGrp="1"/>
          </p:cNvSpPr>
          <p:nvPr/>
        </p:nvSpPr>
        <p:spPr>
          <a:xfrm>
            <a:off x="279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3637407" name="Text">
    </p:cNvPr>
          <p:cNvSpPr>
            <a:spLocks noGrp="1"/>
          </p:cNvSpPr>
          <p:nvPr/>
        </p:nvSpPr>
        <p:spPr>
          <a:xfrm rot="0">
            <a:off x="292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63729827" name="Frame"/>
          <p:cNvSpPr>
            <a:spLocks noGrp="1"/>
          </p:cNvSpPr>
          <p:nvPr/>
        </p:nvSpPr>
        <p:spPr>
          <a:xfrm>
            <a:off x="4064000" y="2082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95755231" name="Text">
    </p:cNvPr>
          <p:cNvSpPr>
            <a:spLocks noGrp="1"/>
          </p:cNvSpPr>
          <p:nvPr/>
        </p:nvSpPr>
        <p:spPr>
          <a:xfrm rot="0">
            <a:off x="4191000" y="2082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05787243" name="Frame"/>
          <p:cNvSpPr>
            <a:spLocks noGrp="1"/>
          </p:cNvSpPr>
          <p:nvPr/>
        </p:nvSpPr>
        <p:spPr>
          <a:xfrm>
            <a:off x="60325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72937899" name="Text">
    </p:cNvPr>
          <p:cNvSpPr>
            <a:spLocks noGrp="1"/>
          </p:cNvSpPr>
          <p:nvPr/>
        </p:nvSpPr>
        <p:spPr>
          <a:xfrm rot="0">
            <a:off x="6032500" y="2082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37586315" name="Frame"/>
          <p:cNvSpPr>
            <a:spLocks noGrp="1"/>
          </p:cNvSpPr>
          <p:nvPr/>
        </p:nvSpPr>
        <p:spPr>
          <a:xfrm>
            <a:off x="25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30179092" name="Text">
    </p:cNvPr>
          <p:cNvSpPr>
            <a:spLocks noGrp="1"/>
          </p:cNvSpPr>
          <p:nvPr/>
        </p:nvSpPr>
        <p:spPr>
          <a:xfrm rot="0">
            <a:off x="381000" y="2413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05654827" name="Frame"/>
          <p:cNvSpPr>
            <a:spLocks noGrp="1"/>
          </p:cNvSpPr>
          <p:nvPr/>
        </p:nvSpPr>
        <p:spPr>
          <a:xfrm>
            <a:off x="152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79095549" name="Text">
    </p:cNvPr>
          <p:cNvSpPr>
            <a:spLocks noGrp="1"/>
          </p:cNvSpPr>
          <p:nvPr/>
        </p:nvSpPr>
        <p:spPr>
          <a:xfrm rot="0">
            <a:off x="165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31007928" name="Frame"/>
          <p:cNvSpPr>
            <a:spLocks noGrp="1"/>
          </p:cNvSpPr>
          <p:nvPr/>
        </p:nvSpPr>
        <p:spPr>
          <a:xfrm>
            <a:off x="279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78404939" name="Text">
    </p:cNvPr>
          <p:cNvSpPr>
            <a:spLocks noGrp="1"/>
          </p:cNvSpPr>
          <p:nvPr/>
        </p:nvSpPr>
        <p:spPr>
          <a:xfrm rot="0">
            <a:off x="292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05700980" name="Frame"/>
          <p:cNvSpPr>
            <a:spLocks noGrp="1"/>
          </p:cNvSpPr>
          <p:nvPr/>
        </p:nvSpPr>
        <p:spPr>
          <a:xfrm>
            <a:off x="4064000" y="2413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01087828" name="Text">
    </p:cNvPr>
          <p:cNvSpPr>
            <a:spLocks noGrp="1"/>
          </p:cNvSpPr>
          <p:nvPr/>
        </p:nvSpPr>
        <p:spPr>
          <a:xfrm rot="0">
            <a:off x="4191000" y="2413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41633008" name="Frame"/>
          <p:cNvSpPr>
            <a:spLocks noGrp="1"/>
          </p:cNvSpPr>
          <p:nvPr/>
        </p:nvSpPr>
        <p:spPr>
          <a:xfrm>
            <a:off x="60325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8038393" name="Text">
    </p:cNvPr>
          <p:cNvSpPr>
            <a:spLocks noGrp="1"/>
          </p:cNvSpPr>
          <p:nvPr/>
        </p:nvSpPr>
        <p:spPr>
          <a:xfrm rot="0">
            <a:off x="6032500" y="2413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18869248" name="Frame"/>
          <p:cNvSpPr>
            <a:spLocks noGrp="1"/>
          </p:cNvSpPr>
          <p:nvPr/>
        </p:nvSpPr>
        <p:spPr>
          <a:xfrm>
            <a:off x="25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295702" name="Text">
    </p:cNvPr>
          <p:cNvSpPr>
            <a:spLocks noGrp="1"/>
          </p:cNvSpPr>
          <p:nvPr/>
        </p:nvSpPr>
        <p:spPr>
          <a:xfrm rot="0">
            <a:off x="381000" y="2743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73749702" name="Frame"/>
          <p:cNvSpPr>
            <a:spLocks noGrp="1"/>
          </p:cNvSpPr>
          <p:nvPr/>
        </p:nvSpPr>
        <p:spPr>
          <a:xfrm>
            <a:off x="152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9831064" name="Text">
    </p:cNvPr>
          <p:cNvSpPr>
            <a:spLocks noGrp="1"/>
          </p:cNvSpPr>
          <p:nvPr/>
        </p:nvSpPr>
        <p:spPr>
          <a:xfrm rot="0">
            <a:off x="165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08680160" name="Frame"/>
          <p:cNvSpPr>
            <a:spLocks noGrp="1"/>
          </p:cNvSpPr>
          <p:nvPr/>
        </p:nvSpPr>
        <p:spPr>
          <a:xfrm>
            <a:off x="279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84029781" name="Text">
    </p:cNvPr>
          <p:cNvSpPr>
            <a:spLocks noGrp="1"/>
          </p:cNvSpPr>
          <p:nvPr/>
        </p:nvSpPr>
        <p:spPr>
          <a:xfrm rot="0">
            <a:off x="292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27704210" name="Frame"/>
          <p:cNvSpPr>
            <a:spLocks noGrp="1"/>
          </p:cNvSpPr>
          <p:nvPr/>
        </p:nvSpPr>
        <p:spPr>
          <a:xfrm>
            <a:off x="4064000" y="2743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78318899" name="Text">
    </p:cNvPr>
          <p:cNvSpPr>
            <a:spLocks noGrp="1"/>
          </p:cNvSpPr>
          <p:nvPr/>
        </p:nvSpPr>
        <p:spPr>
          <a:xfrm rot="0">
            <a:off x="4191000" y="2743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23655718" name="Frame"/>
          <p:cNvSpPr>
            <a:spLocks noGrp="1"/>
          </p:cNvSpPr>
          <p:nvPr/>
        </p:nvSpPr>
        <p:spPr>
          <a:xfrm>
            <a:off x="60325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51964959" name="Text">
    </p:cNvPr>
          <p:cNvSpPr>
            <a:spLocks noGrp="1"/>
          </p:cNvSpPr>
          <p:nvPr/>
        </p:nvSpPr>
        <p:spPr>
          <a:xfrm rot="0">
            <a:off x="6032500" y="2743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74689836" name="Frame"/>
          <p:cNvSpPr>
            <a:spLocks noGrp="1"/>
          </p:cNvSpPr>
          <p:nvPr/>
        </p:nvSpPr>
        <p:spPr>
          <a:xfrm>
            <a:off x="25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84103705" name="Text">
    </p:cNvPr>
          <p:cNvSpPr>
            <a:spLocks noGrp="1"/>
          </p:cNvSpPr>
          <p:nvPr/>
        </p:nvSpPr>
        <p:spPr>
          <a:xfrm rot="0">
            <a:off x="381000" y="3073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31543502" name="Frame"/>
          <p:cNvSpPr>
            <a:spLocks noGrp="1"/>
          </p:cNvSpPr>
          <p:nvPr/>
        </p:nvSpPr>
        <p:spPr>
          <a:xfrm>
            <a:off x="152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56903564" name="Text">
    </p:cNvPr>
          <p:cNvSpPr>
            <a:spLocks noGrp="1"/>
          </p:cNvSpPr>
          <p:nvPr/>
        </p:nvSpPr>
        <p:spPr>
          <a:xfrm rot="0">
            <a:off x="165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09198389" name="Frame"/>
          <p:cNvSpPr>
            <a:spLocks noGrp="1"/>
          </p:cNvSpPr>
          <p:nvPr/>
        </p:nvSpPr>
        <p:spPr>
          <a:xfrm>
            <a:off x="279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96963339" name="Text">
    </p:cNvPr>
          <p:cNvSpPr>
            <a:spLocks noGrp="1"/>
          </p:cNvSpPr>
          <p:nvPr/>
        </p:nvSpPr>
        <p:spPr>
          <a:xfrm rot="0">
            <a:off x="292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4815104" name="Frame"/>
          <p:cNvSpPr>
            <a:spLocks noGrp="1"/>
          </p:cNvSpPr>
          <p:nvPr/>
        </p:nvSpPr>
        <p:spPr>
          <a:xfrm>
            <a:off x="4064000" y="3073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29310301" name="Text">
    </p:cNvPr>
          <p:cNvSpPr>
            <a:spLocks noGrp="1"/>
          </p:cNvSpPr>
          <p:nvPr/>
        </p:nvSpPr>
        <p:spPr>
          <a:xfrm rot="0">
            <a:off x="4191000" y="3073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67429584" name="Frame"/>
          <p:cNvSpPr>
            <a:spLocks noGrp="1"/>
          </p:cNvSpPr>
          <p:nvPr/>
        </p:nvSpPr>
        <p:spPr>
          <a:xfrm>
            <a:off x="60325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27074780" name="Text">
    </p:cNvPr>
          <p:cNvSpPr>
            <a:spLocks noGrp="1"/>
          </p:cNvSpPr>
          <p:nvPr/>
        </p:nvSpPr>
        <p:spPr>
          <a:xfrm rot="0">
            <a:off x="6032500" y="3073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02761576" name="Frame"/>
          <p:cNvSpPr>
            <a:spLocks noGrp="1"/>
          </p:cNvSpPr>
          <p:nvPr/>
        </p:nvSpPr>
        <p:spPr>
          <a:xfrm>
            <a:off x="25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93349921" name="Text">
    </p:cNvPr>
          <p:cNvSpPr>
            <a:spLocks noGrp="1"/>
          </p:cNvSpPr>
          <p:nvPr/>
        </p:nvSpPr>
        <p:spPr>
          <a:xfrm rot="0">
            <a:off x="381000" y="3403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451853" name="Frame"/>
          <p:cNvSpPr>
            <a:spLocks noGrp="1"/>
          </p:cNvSpPr>
          <p:nvPr/>
        </p:nvSpPr>
        <p:spPr>
          <a:xfrm>
            <a:off x="152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55475787" name="Text">
    </p:cNvPr>
          <p:cNvSpPr>
            <a:spLocks noGrp="1"/>
          </p:cNvSpPr>
          <p:nvPr/>
        </p:nvSpPr>
        <p:spPr>
          <a:xfrm rot="0">
            <a:off x="165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73788332" name="Frame"/>
          <p:cNvSpPr>
            <a:spLocks noGrp="1"/>
          </p:cNvSpPr>
          <p:nvPr/>
        </p:nvSpPr>
        <p:spPr>
          <a:xfrm>
            <a:off x="279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9455103" name="Text">
    </p:cNvPr>
          <p:cNvSpPr>
            <a:spLocks noGrp="1"/>
          </p:cNvSpPr>
          <p:nvPr/>
        </p:nvSpPr>
        <p:spPr>
          <a:xfrm rot="0">
            <a:off x="292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20667244" name="Frame"/>
          <p:cNvSpPr>
            <a:spLocks noGrp="1"/>
          </p:cNvSpPr>
          <p:nvPr/>
        </p:nvSpPr>
        <p:spPr>
          <a:xfrm>
            <a:off x="4064000" y="3403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0929968" name="Text">
    </p:cNvPr>
          <p:cNvSpPr>
            <a:spLocks noGrp="1"/>
          </p:cNvSpPr>
          <p:nvPr/>
        </p:nvSpPr>
        <p:spPr>
          <a:xfrm rot="0">
            <a:off x="4191000" y="3403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08989959" name="Frame"/>
          <p:cNvSpPr>
            <a:spLocks noGrp="1"/>
          </p:cNvSpPr>
          <p:nvPr/>
        </p:nvSpPr>
        <p:spPr>
          <a:xfrm>
            <a:off x="60325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51337995" name="Text">
    </p:cNvPr>
          <p:cNvSpPr>
            <a:spLocks noGrp="1"/>
          </p:cNvSpPr>
          <p:nvPr/>
        </p:nvSpPr>
        <p:spPr>
          <a:xfrm rot="0">
            <a:off x="6032500" y="3403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94103443" name="Frame"/>
          <p:cNvSpPr>
            <a:spLocks noGrp="1"/>
          </p:cNvSpPr>
          <p:nvPr/>
        </p:nvSpPr>
        <p:spPr>
          <a:xfrm>
            <a:off x="25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57525034" name="Text">
    </p:cNvPr>
          <p:cNvSpPr>
            <a:spLocks noGrp="1"/>
          </p:cNvSpPr>
          <p:nvPr/>
        </p:nvSpPr>
        <p:spPr>
          <a:xfrm rot="0">
            <a:off x="381000" y="3733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459693562" name="Frame"/>
          <p:cNvSpPr>
            <a:spLocks noGrp="1"/>
          </p:cNvSpPr>
          <p:nvPr/>
        </p:nvSpPr>
        <p:spPr>
          <a:xfrm>
            <a:off x="152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30020935" name="Text">
    </p:cNvPr>
          <p:cNvSpPr>
            <a:spLocks noGrp="1"/>
          </p:cNvSpPr>
          <p:nvPr/>
        </p:nvSpPr>
        <p:spPr>
          <a:xfrm rot="0">
            <a:off x="165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05100699" name="Frame"/>
          <p:cNvSpPr>
            <a:spLocks noGrp="1"/>
          </p:cNvSpPr>
          <p:nvPr/>
        </p:nvSpPr>
        <p:spPr>
          <a:xfrm>
            <a:off x="279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01228625" name="Text">
    </p:cNvPr>
          <p:cNvSpPr>
            <a:spLocks noGrp="1"/>
          </p:cNvSpPr>
          <p:nvPr/>
        </p:nvSpPr>
        <p:spPr>
          <a:xfrm rot="0">
            <a:off x="292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435788463" name="Frame"/>
          <p:cNvSpPr>
            <a:spLocks noGrp="1"/>
          </p:cNvSpPr>
          <p:nvPr/>
        </p:nvSpPr>
        <p:spPr>
          <a:xfrm>
            <a:off x="4064000" y="3733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44333227" name="Text">
    </p:cNvPr>
          <p:cNvSpPr>
            <a:spLocks noGrp="1"/>
          </p:cNvSpPr>
          <p:nvPr/>
        </p:nvSpPr>
        <p:spPr>
          <a:xfrm rot="0">
            <a:off x="4191000" y="3733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35286832" name="Frame"/>
          <p:cNvSpPr>
            <a:spLocks noGrp="1"/>
          </p:cNvSpPr>
          <p:nvPr/>
        </p:nvSpPr>
        <p:spPr>
          <a:xfrm>
            <a:off x="60325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39730588" name="Text">
    </p:cNvPr>
          <p:cNvSpPr>
            <a:spLocks noGrp="1"/>
          </p:cNvSpPr>
          <p:nvPr/>
        </p:nvSpPr>
        <p:spPr>
          <a:xfrm rot="0">
            <a:off x="6032500" y="3733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95122006" name="Frame"/>
          <p:cNvSpPr>
            <a:spLocks noGrp="1"/>
          </p:cNvSpPr>
          <p:nvPr/>
        </p:nvSpPr>
        <p:spPr>
          <a:xfrm>
            <a:off x="25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70971752" name="Text">
    </p:cNvPr>
          <p:cNvSpPr>
            <a:spLocks noGrp="1"/>
          </p:cNvSpPr>
          <p:nvPr/>
        </p:nvSpPr>
        <p:spPr>
          <a:xfrm rot="0">
            <a:off x="381000" y="4064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462952" name="Frame"/>
          <p:cNvSpPr>
            <a:spLocks noGrp="1"/>
          </p:cNvSpPr>
          <p:nvPr/>
        </p:nvSpPr>
        <p:spPr>
          <a:xfrm>
            <a:off x="152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98485624" name="Text">
    </p:cNvPr>
          <p:cNvSpPr>
            <a:spLocks noGrp="1"/>
          </p:cNvSpPr>
          <p:nvPr/>
        </p:nvSpPr>
        <p:spPr>
          <a:xfrm rot="0">
            <a:off x="165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59703236" name="Frame"/>
          <p:cNvSpPr>
            <a:spLocks noGrp="1"/>
          </p:cNvSpPr>
          <p:nvPr/>
        </p:nvSpPr>
        <p:spPr>
          <a:xfrm>
            <a:off x="279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72874516" name="Text">
    </p:cNvPr>
          <p:cNvSpPr>
            <a:spLocks noGrp="1"/>
          </p:cNvSpPr>
          <p:nvPr/>
        </p:nvSpPr>
        <p:spPr>
          <a:xfrm rot="0">
            <a:off x="292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108864020" name="Frame"/>
          <p:cNvSpPr>
            <a:spLocks noGrp="1"/>
          </p:cNvSpPr>
          <p:nvPr/>
        </p:nvSpPr>
        <p:spPr>
          <a:xfrm>
            <a:off x="4064000" y="4064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5402156" name="Text">
    </p:cNvPr>
          <p:cNvSpPr>
            <a:spLocks noGrp="1"/>
          </p:cNvSpPr>
          <p:nvPr/>
        </p:nvSpPr>
        <p:spPr>
          <a:xfrm rot="0">
            <a:off x="4191000" y="4064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39939746" name="Frame"/>
          <p:cNvSpPr>
            <a:spLocks noGrp="1"/>
          </p:cNvSpPr>
          <p:nvPr/>
        </p:nvSpPr>
        <p:spPr>
          <a:xfrm>
            <a:off x="60325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50836606" name="Text">
    </p:cNvPr>
          <p:cNvSpPr>
            <a:spLocks noGrp="1"/>
          </p:cNvSpPr>
          <p:nvPr/>
        </p:nvSpPr>
        <p:spPr>
          <a:xfrm rot="0">
            <a:off x="6032500" y="4064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24480807" name="Frame"/>
          <p:cNvSpPr>
            <a:spLocks noGrp="1"/>
          </p:cNvSpPr>
          <p:nvPr/>
        </p:nvSpPr>
        <p:spPr>
          <a:xfrm>
            <a:off x="25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67970019" name="Text">
    </p:cNvPr>
          <p:cNvSpPr>
            <a:spLocks noGrp="1"/>
          </p:cNvSpPr>
          <p:nvPr/>
        </p:nvSpPr>
        <p:spPr>
          <a:xfrm rot="0">
            <a:off x="381000" y="4394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63801016" name="Frame"/>
          <p:cNvSpPr>
            <a:spLocks noGrp="1"/>
          </p:cNvSpPr>
          <p:nvPr/>
        </p:nvSpPr>
        <p:spPr>
          <a:xfrm>
            <a:off x="152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525099" name="Text">
    </p:cNvPr>
          <p:cNvSpPr>
            <a:spLocks noGrp="1"/>
          </p:cNvSpPr>
          <p:nvPr/>
        </p:nvSpPr>
        <p:spPr>
          <a:xfrm rot="0">
            <a:off x="165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31118913" name="Frame"/>
          <p:cNvSpPr>
            <a:spLocks noGrp="1"/>
          </p:cNvSpPr>
          <p:nvPr/>
        </p:nvSpPr>
        <p:spPr>
          <a:xfrm>
            <a:off x="279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05405045" name="Text">
    </p:cNvPr>
          <p:cNvSpPr>
            <a:spLocks noGrp="1"/>
          </p:cNvSpPr>
          <p:nvPr/>
        </p:nvSpPr>
        <p:spPr>
          <a:xfrm rot="0">
            <a:off x="292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10452783" name="Frame"/>
          <p:cNvSpPr>
            <a:spLocks noGrp="1"/>
          </p:cNvSpPr>
          <p:nvPr/>
        </p:nvSpPr>
        <p:spPr>
          <a:xfrm>
            <a:off x="4064000" y="4394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21823506" name="Text">
    </p:cNvPr>
          <p:cNvSpPr>
            <a:spLocks noGrp="1"/>
          </p:cNvSpPr>
          <p:nvPr/>
        </p:nvSpPr>
        <p:spPr>
          <a:xfrm rot="0">
            <a:off x="4191000" y="4394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00927054" name="Frame"/>
          <p:cNvSpPr>
            <a:spLocks noGrp="1"/>
          </p:cNvSpPr>
          <p:nvPr/>
        </p:nvSpPr>
        <p:spPr>
          <a:xfrm>
            <a:off x="60325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29490572" name="Text">
    </p:cNvPr>
          <p:cNvSpPr>
            <a:spLocks noGrp="1"/>
          </p:cNvSpPr>
          <p:nvPr/>
        </p:nvSpPr>
        <p:spPr>
          <a:xfrm rot="0">
            <a:off x="6032500" y="4394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9505492" name="Frame"/>
          <p:cNvSpPr>
            <a:spLocks noGrp="1"/>
          </p:cNvSpPr>
          <p:nvPr/>
        </p:nvSpPr>
        <p:spPr>
          <a:xfrm>
            <a:off x="25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5187457" name="Text">
    </p:cNvPr>
          <p:cNvSpPr>
            <a:spLocks noGrp="1"/>
          </p:cNvSpPr>
          <p:nvPr/>
        </p:nvSpPr>
        <p:spPr>
          <a:xfrm rot="0">
            <a:off x="381000" y="4724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52592778" name="Frame"/>
          <p:cNvSpPr>
            <a:spLocks noGrp="1"/>
          </p:cNvSpPr>
          <p:nvPr/>
        </p:nvSpPr>
        <p:spPr>
          <a:xfrm>
            <a:off x="152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91982326" name="Text">
    </p:cNvPr>
          <p:cNvSpPr>
            <a:spLocks noGrp="1"/>
          </p:cNvSpPr>
          <p:nvPr/>
        </p:nvSpPr>
        <p:spPr>
          <a:xfrm rot="0">
            <a:off x="165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94487255" name="Frame"/>
          <p:cNvSpPr>
            <a:spLocks noGrp="1"/>
          </p:cNvSpPr>
          <p:nvPr/>
        </p:nvSpPr>
        <p:spPr>
          <a:xfrm>
            <a:off x="279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86517510" name="Text">
    </p:cNvPr>
          <p:cNvSpPr>
            <a:spLocks noGrp="1"/>
          </p:cNvSpPr>
          <p:nvPr/>
        </p:nvSpPr>
        <p:spPr>
          <a:xfrm rot="0">
            <a:off x="292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118366018" name="Frame"/>
          <p:cNvSpPr>
            <a:spLocks noGrp="1"/>
          </p:cNvSpPr>
          <p:nvPr/>
        </p:nvSpPr>
        <p:spPr>
          <a:xfrm>
            <a:off x="4064000" y="4724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68168963" name="Text">
    </p:cNvPr>
          <p:cNvSpPr>
            <a:spLocks noGrp="1"/>
          </p:cNvSpPr>
          <p:nvPr/>
        </p:nvSpPr>
        <p:spPr>
          <a:xfrm rot="0">
            <a:off x="4191000" y="4724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30488003" name="Frame"/>
          <p:cNvSpPr>
            <a:spLocks noGrp="1"/>
          </p:cNvSpPr>
          <p:nvPr/>
        </p:nvSpPr>
        <p:spPr>
          <a:xfrm>
            <a:off x="60325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84109" name="Text">
    </p:cNvPr>
          <p:cNvSpPr>
            <a:spLocks noGrp="1"/>
          </p:cNvSpPr>
          <p:nvPr/>
        </p:nvSpPr>
        <p:spPr>
          <a:xfrm rot="0">
            <a:off x="6032500" y="4724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63319183" name="Frame"/>
          <p:cNvSpPr>
            <a:spLocks noGrp="1"/>
          </p:cNvSpPr>
          <p:nvPr/>
        </p:nvSpPr>
        <p:spPr>
          <a:xfrm>
            <a:off x="25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82559074" name="Text">
    </p:cNvPr>
          <p:cNvSpPr>
            <a:spLocks noGrp="1"/>
          </p:cNvSpPr>
          <p:nvPr/>
        </p:nvSpPr>
        <p:spPr>
          <a:xfrm rot="0">
            <a:off x="381000" y="5054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45835418" name="Frame"/>
          <p:cNvSpPr>
            <a:spLocks noGrp="1"/>
          </p:cNvSpPr>
          <p:nvPr/>
        </p:nvSpPr>
        <p:spPr>
          <a:xfrm>
            <a:off x="152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15608656" name="Text">
    </p:cNvPr>
          <p:cNvSpPr>
            <a:spLocks noGrp="1"/>
          </p:cNvSpPr>
          <p:nvPr/>
        </p:nvSpPr>
        <p:spPr>
          <a:xfrm rot="0">
            <a:off x="165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55698249" name="Frame"/>
          <p:cNvSpPr>
            <a:spLocks noGrp="1"/>
          </p:cNvSpPr>
          <p:nvPr/>
        </p:nvSpPr>
        <p:spPr>
          <a:xfrm>
            <a:off x="279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97668174" name="Text">
    </p:cNvPr>
          <p:cNvSpPr>
            <a:spLocks noGrp="1"/>
          </p:cNvSpPr>
          <p:nvPr/>
        </p:nvSpPr>
        <p:spPr>
          <a:xfrm rot="0">
            <a:off x="292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02810283" name="Frame"/>
          <p:cNvSpPr>
            <a:spLocks noGrp="1"/>
          </p:cNvSpPr>
          <p:nvPr/>
        </p:nvSpPr>
        <p:spPr>
          <a:xfrm>
            <a:off x="4064000" y="5054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97323869" name="Text">
    </p:cNvPr>
          <p:cNvSpPr>
            <a:spLocks noGrp="1"/>
          </p:cNvSpPr>
          <p:nvPr/>
        </p:nvSpPr>
        <p:spPr>
          <a:xfrm rot="0">
            <a:off x="4191000" y="5054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57383723" name="Frame"/>
          <p:cNvSpPr>
            <a:spLocks noGrp="1"/>
          </p:cNvSpPr>
          <p:nvPr/>
        </p:nvSpPr>
        <p:spPr>
          <a:xfrm>
            <a:off x="60325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01338399" name="Text">
    </p:cNvPr>
          <p:cNvSpPr>
            <a:spLocks noGrp="1"/>
          </p:cNvSpPr>
          <p:nvPr/>
        </p:nvSpPr>
        <p:spPr>
          <a:xfrm rot="0">
            <a:off x="6032500" y="5054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6016078" name="Frame"/>
          <p:cNvSpPr>
            <a:spLocks noGrp="1"/>
          </p:cNvSpPr>
          <p:nvPr/>
        </p:nvSpPr>
        <p:spPr>
          <a:xfrm>
            <a:off x="25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06148813" name="Text">
    </p:cNvPr>
          <p:cNvSpPr>
            <a:spLocks noGrp="1"/>
          </p:cNvSpPr>
          <p:nvPr/>
        </p:nvSpPr>
        <p:spPr>
          <a:xfrm rot="0">
            <a:off x="381000" y="5384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31942694" name="Frame"/>
          <p:cNvSpPr>
            <a:spLocks noGrp="1"/>
          </p:cNvSpPr>
          <p:nvPr/>
        </p:nvSpPr>
        <p:spPr>
          <a:xfrm>
            <a:off x="152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14017388" name="Text">
    </p:cNvPr>
          <p:cNvSpPr>
            <a:spLocks noGrp="1"/>
          </p:cNvSpPr>
          <p:nvPr/>
        </p:nvSpPr>
        <p:spPr>
          <a:xfrm rot="0">
            <a:off x="165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54114266" name="Frame"/>
          <p:cNvSpPr>
            <a:spLocks noGrp="1"/>
          </p:cNvSpPr>
          <p:nvPr/>
        </p:nvSpPr>
        <p:spPr>
          <a:xfrm>
            <a:off x="279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92488030" name="Text">
    </p:cNvPr>
          <p:cNvSpPr>
            <a:spLocks noGrp="1"/>
          </p:cNvSpPr>
          <p:nvPr/>
        </p:nvSpPr>
        <p:spPr>
          <a:xfrm rot="0">
            <a:off x="292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49125163" name="Frame"/>
          <p:cNvSpPr>
            <a:spLocks noGrp="1"/>
          </p:cNvSpPr>
          <p:nvPr/>
        </p:nvSpPr>
        <p:spPr>
          <a:xfrm>
            <a:off x="4064000" y="5384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95752646" name="Text">
    </p:cNvPr>
          <p:cNvSpPr>
            <a:spLocks noGrp="1"/>
          </p:cNvSpPr>
          <p:nvPr/>
        </p:nvSpPr>
        <p:spPr>
          <a:xfrm rot="0">
            <a:off x="4191000" y="5384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40995328" name="Frame"/>
          <p:cNvSpPr>
            <a:spLocks noGrp="1"/>
          </p:cNvSpPr>
          <p:nvPr/>
        </p:nvSpPr>
        <p:spPr>
          <a:xfrm>
            <a:off x="60325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73462668" name="Text">
    </p:cNvPr>
          <p:cNvSpPr>
            <a:spLocks noGrp="1"/>
          </p:cNvSpPr>
          <p:nvPr/>
        </p:nvSpPr>
        <p:spPr>
          <a:xfrm rot="0">
            <a:off x="6032500" y="5384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981323703" name="Frame"/>
          <p:cNvSpPr>
            <a:spLocks noGrp="1"/>
          </p:cNvSpPr>
          <p:nvPr/>
        </p:nvSpPr>
        <p:spPr>
          <a:xfrm>
            <a:off x="25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54033074" name="Text">
    </p:cNvPr>
          <p:cNvSpPr>
            <a:spLocks noGrp="1"/>
          </p:cNvSpPr>
          <p:nvPr/>
        </p:nvSpPr>
        <p:spPr>
          <a:xfrm rot="0">
            <a:off x="381000" y="5715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42212468" name="Frame"/>
          <p:cNvSpPr>
            <a:spLocks noGrp="1"/>
          </p:cNvSpPr>
          <p:nvPr/>
        </p:nvSpPr>
        <p:spPr>
          <a:xfrm>
            <a:off x="152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3367438" name="Text">
    </p:cNvPr>
          <p:cNvSpPr>
            <a:spLocks noGrp="1"/>
          </p:cNvSpPr>
          <p:nvPr/>
        </p:nvSpPr>
        <p:spPr>
          <a:xfrm rot="0">
            <a:off x="165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1210112" name="Frame"/>
          <p:cNvSpPr>
            <a:spLocks noGrp="1"/>
          </p:cNvSpPr>
          <p:nvPr/>
        </p:nvSpPr>
        <p:spPr>
          <a:xfrm>
            <a:off x="279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10378641" name="Text">
    </p:cNvPr>
          <p:cNvSpPr>
            <a:spLocks noGrp="1"/>
          </p:cNvSpPr>
          <p:nvPr/>
        </p:nvSpPr>
        <p:spPr>
          <a:xfrm rot="0">
            <a:off x="292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33433335" name="Frame"/>
          <p:cNvSpPr>
            <a:spLocks noGrp="1"/>
          </p:cNvSpPr>
          <p:nvPr/>
        </p:nvSpPr>
        <p:spPr>
          <a:xfrm>
            <a:off x="4064000" y="5715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6920626" name="Text">
    </p:cNvPr>
          <p:cNvSpPr>
            <a:spLocks noGrp="1"/>
          </p:cNvSpPr>
          <p:nvPr/>
        </p:nvSpPr>
        <p:spPr>
          <a:xfrm rot="0">
            <a:off x="4191000" y="5715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76700327" name="Frame"/>
          <p:cNvSpPr>
            <a:spLocks noGrp="1"/>
          </p:cNvSpPr>
          <p:nvPr/>
        </p:nvSpPr>
        <p:spPr>
          <a:xfrm>
            <a:off x="60325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98087663" name="Text">
    </p:cNvPr>
          <p:cNvSpPr>
            <a:spLocks noGrp="1"/>
          </p:cNvSpPr>
          <p:nvPr/>
        </p:nvSpPr>
        <p:spPr>
          <a:xfrm rot="0">
            <a:off x="6032500" y="5715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103277478" name="Frame"/>
          <p:cNvSpPr>
            <a:spLocks noGrp="1"/>
          </p:cNvSpPr>
          <p:nvPr/>
        </p:nvSpPr>
        <p:spPr>
          <a:xfrm>
            <a:off x="25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07878344" name="Text">
    </p:cNvPr>
          <p:cNvSpPr>
            <a:spLocks noGrp="1"/>
          </p:cNvSpPr>
          <p:nvPr/>
        </p:nvSpPr>
        <p:spPr>
          <a:xfrm rot="0">
            <a:off x="381000" y="6045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428171686" name="Frame"/>
          <p:cNvSpPr>
            <a:spLocks noGrp="1"/>
          </p:cNvSpPr>
          <p:nvPr/>
        </p:nvSpPr>
        <p:spPr>
          <a:xfrm>
            <a:off x="152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87610762" name="Text">
    </p:cNvPr>
          <p:cNvSpPr>
            <a:spLocks noGrp="1"/>
          </p:cNvSpPr>
          <p:nvPr/>
        </p:nvSpPr>
        <p:spPr>
          <a:xfrm rot="0">
            <a:off x="165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48391605" name="Frame"/>
          <p:cNvSpPr>
            <a:spLocks noGrp="1"/>
          </p:cNvSpPr>
          <p:nvPr/>
        </p:nvSpPr>
        <p:spPr>
          <a:xfrm>
            <a:off x="279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91252420" name="Text">
    </p:cNvPr>
          <p:cNvSpPr>
            <a:spLocks noGrp="1"/>
          </p:cNvSpPr>
          <p:nvPr/>
        </p:nvSpPr>
        <p:spPr>
          <a:xfrm rot="0">
            <a:off x="292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72088751" name="Frame"/>
          <p:cNvSpPr>
            <a:spLocks noGrp="1"/>
          </p:cNvSpPr>
          <p:nvPr/>
        </p:nvSpPr>
        <p:spPr>
          <a:xfrm>
            <a:off x="4064000" y="6045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3337290" name="Text">
    </p:cNvPr>
          <p:cNvSpPr>
            <a:spLocks noGrp="1"/>
          </p:cNvSpPr>
          <p:nvPr/>
        </p:nvSpPr>
        <p:spPr>
          <a:xfrm rot="0">
            <a:off x="4191000" y="6045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1312124" name="Frame"/>
          <p:cNvSpPr>
            <a:spLocks noGrp="1"/>
          </p:cNvSpPr>
          <p:nvPr/>
        </p:nvSpPr>
        <p:spPr>
          <a:xfrm>
            <a:off x="60325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10484538" name="Text">
    </p:cNvPr>
          <p:cNvSpPr>
            <a:spLocks noGrp="1"/>
          </p:cNvSpPr>
          <p:nvPr/>
        </p:nvSpPr>
        <p:spPr>
          <a:xfrm rot="0">
            <a:off x="6032500" y="6045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05973878" name="Frame"/>
          <p:cNvSpPr>
            <a:spLocks noGrp="1"/>
          </p:cNvSpPr>
          <p:nvPr/>
        </p:nvSpPr>
        <p:spPr>
          <a:xfrm>
            <a:off x="25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38741493" name="Text">
    </p:cNvPr>
          <p:cNvSpPr>
            <a:spLocks noGrp="1"/>
          </p:cNvSpPr>
          <p:nvPr/>
        </p:nvSpPr>
        <p:spPr>
          <a:xfrm rot="0">
            <a:off x="381000" y="6375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86241360" name="Frame"/>
          <p:cNvSpPr>
            <a:spLocks noGrp="1"/>
          </p:cNvSpPr>
          <p:nvPr/>
        </p:nvSpPr>
        <p:spPr>
          <a:xfrm>
            <a:off x="152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00391338" name="Text">
    </p:cNvPr>
          <p:cNvSpPr>
            <a:spLocks noGrp="1"/>
          </p:cNvSpPr>
          <p:nvPr/>
        </p:nvSpPr>
        <p:spPr>
          <a:xfrm rot="0">
            <a:off x="165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88499985" name="Frame"/>
          <p:cNvSpPr>
            <a:spLocks noGrp="1"/>
          </p:cNvSpPr>
          <p:nvPr/>
        </p:nvSpPr>
        <p:spPr>
          <a:xfrm>
            <a:off x="279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16403767" name="Text">
    </p:cNvPr>
          <p:cNvSpPr>
            <a:spLocks noGrp="1"/>
          </p:cNvSpPr>
          <p:nvPr/>
        </p:nvSpPr>
        <p:spPr>
          <a:xfrm rot="0">
            <a:off x="292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99041417" name="Frame"/>
          <p:cNvSpPr>
            <a:spLocks noGrp="1"/>
          </p:cNvSpPr>
          <p:nvPr/>
        </p:nvSpPr>
        <p:spPr>
          <a:xfrm>
            <a:off x="4064000" y="6375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84903198" name="Text">
    </p:cNvPr>
          <p:cNvSpPr>
            <a:spLocks noGrp="1"/>
          </p:cNvSpPr>
          <p:nvPr/>
        </p:nvSpPr>
        <p:spPr>
          <a:xfrm rot="0">
            <a:off x="4191000" y="6375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50749156" name="Frame"/>
          <p:cNvSpPr>
            <a:spLocks noGrp="1"/>
          </p:cNvSpPr>
          <p:nvPr/>
        </p:nvSpPr>
        <p:spPr>
          <a:xfrm>
            <a:off x="60325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14978148" name="Text">
    </p:cNvPr>
          <p:cNvSpPr>
            <a:spLocks noGrp="1"/>
          </p:cNvSpPr>
          <p:nvPr/>
        </p:nvSpPr>
        <p:spPr>
          <a:xfrm rot="0">
            <a:off x="6032500" y="6375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17841629" name="Frame"/>
          <p:cNvSpPr>
            <a:spLocks noGrp="1"/>
          </p:cNvSpPr>
          <p:nvPr/>
        </p:nvSpPr>
        <p:spPr>
          <a:xfrm>
            <a:off x="25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60715967" name="Text">
    </p:cNvPr>
          <p:cNvSpPr>
            <a:spLocks noGrp="1"/>
          </p:cNvSpPr>
          <p:nvPr/>
        </p:nvSpPr>
        <p:spPr>
          <a:xfrm rot="0">
            <a:off x="381000" y="6705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06486085" name="Frame"/>
          <p:cNvSpPr>
            <a:spLocks noGrp="1"/>
          </p:cNvSpPr>
          <p:nvPr/>
        </p:nvSpPr>
        <p:spPr>
          <a:xfrm>
            <a:off x="152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57920482" name="Text">
    </p:cNvPr>
          <p:cNvSpPr>
            <a:spLocks noGrp="1"/>
          </p:cNvSpPr>
          <p:nvPr/>
        </p:nvSpPr>
        <p:spPr>
          <a:xfrm rot="0">
            <a:off x="165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06624315" name="Frame"/>
          <p:cNvSpPr>
            <a:spLocks noGrp="1"/>
          </p:cNvSpPr>
          <p:nvPr/>
        </p:nvSpPr>
        <p:spPr>
          <a:xfrm>
            <a:off x="279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68611693" name="Text">
    </p:cNvPr>
          <p:cNvSpPr>
            <a:spLocks noGrp="1"/>
          </p:cNvSpPr>
          <p:nvPr/>
        </p:nvSpPr>
        <p:spPr>
          <a:xfrm rot="0">
            <a:off x="292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92182412" name="Frame"/>
          <p:cNvSpPr>
            <a:spLocks noGrp="1"/>
          </p:cNvSpPr>
          <p:nvPr/>
        </p:nvSpPr>
        <p:spPr>
          <a:xfrm>
            <a:off x="4064000" y="6705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42723482" name="Text">
    </p:cNvPr>
          <p:cNvSpPr>
            <a:spLocks noGrp="1"/>
          </p:cNvSpPr>
          <p:nvPr/>
        </p:nvSpPr>
        <p:spPr>
          <a:xfrm rot="0">
            <a:off x="4191000" y="6705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75854494" name="Frame"/>
          <p:cNvSpPr>
            <a:spLocks noGrp="1"/>
          </p:cNvSpPr>
          <p:nvPr/>
        </p:nvSpPr>
        <p:spPr>
          <a:xfrm>
            <a:off x="60325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25768618" name="Text">
    </p:cNvPr>
          <p:cNvSpPr>
            <a:spLocks noGrp="1"/>
          </p:cNvSpPr>
          <p:nvPr/>
        </p:nvSpPr>
        <p:spPr>
          <a:xfrm rot="0">
            <a:off x="6032500" y="6705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903644315" name="Frame"/>
          <p:cNvSpPr>
            <a:spLocks noGrp="1"/>
          </p:cNvSpPr>
          <p:nvPr/>
        </p:nvSpPr>
        <p:spPr>
          <a:xfrm>
            <a:off x="25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1300031" name="Text">
    </p:cNvPr>
          <p:cNvSpPr>
            <a:spLocks noGrp="1"/>
          </p:cNvSpPr>
          <p:nvPr/>
        </p:nvSpPr>
        <p:spPr>
          <a:xfrm rot="0">
            <a:off x="381000" y="7035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72830530" name="Frame"/>
          <p:cNvSpPr>
            <a:spLocks noGrp="1"/>
          </p:cNvSpPr>
          <p:nvPr/>
        </p:nvSpPr>
        <p:spPr>
          <a:xfrm>
            <a:off x="152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128838" name="Text">
    </p:cNvPr>
          <p:cNvSpPr>
            <a:spLocks noGrp="1"/>
          </p:cNvSpPr>
          <p:nvPr/>
        </p:nvSpPr>
        <p:spPr>
          <a:xfrm rot="0">
            <a:off x="165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73757528" name="Frame"/>
          <p:cNvSpPr>
            <a:spLocks noGrp="1"/>
          </p:cNvSpPr>
          <p:nvPr/>
        </p:nvSpPr>
        <p:spPr>
          <a:xfrm>
            <a:off x="279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1932288" name="Text">
    </p:cNvPr>
          <p:cNvSpPr>
            <a:spLocks noGrp="1"/>
          </p:cNvSpPr>
          <p:nvPr/>
        </p:nvSpPr>
        <p:spPr>
          <a:xfrm rot="0">
            <a:off x="292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34532984" name="Frame"/>
          <p:cNvSpPr>
            <a:spLocks noGrp="1"/>
          </p:cNvSpPr>
          <p:nvPr/>
        </p:nvSpPr>
        <p:spPr>
          <a:xfrm>
            <a:off x="4064000" y="7035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36189984" name="Text">
    </p:cNvPr>
          <p:cNvSpPr>
            <a:spLocks noGrp="1"/>
          </p:cNvSpPr>
          <p:nvPr/>
        </p:nvSpPr>
        <p:spPr>
          <a:xfrm rot="0">
            <a:off x="4191000" y="7035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69009079" name="Frame"/>
          <p:cNvSpPr>
            <a:spLocks noGrp="1"/>
          </p:cNvSpPr>
          <p:nvPr/>
        </p:nvSpPr>
        <p:spPr>
          <a:xfrm>
            <a:off x="60325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1126605" name="Text">
    </p:cNvPr>
          <p:cNvSpPr>
            <a:spLocks noGrp="1"/>
          </p:cNvSpPr>
          <p:nvPr/>
        </p:nvSpPr>
        <p:spPr>
          <a:xfrm rot="0">
            <a:off x="6032500" y="7035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676418627" name="Frame"/>
          <p:cNvSpPr>
            <a:spLocks noGrp="1"/>
          </p:cNvSpPr>
          <p:nvPr/>
        </p:nvSpPr>
        <p:spPr>
          <a:xfrm>
            <a:off x="25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87104833" name="Text">
    </p:cNvPr>
          <p:cNvSpPr>
            <a:spLocks noGrp="1"/>
          </p:cNvSpPr>
          <p:nvPr/>
        </p:nvSpPr>
        <p:spPr>
          <a:xfrm rot="0">
            <a:off x="381000" y="7366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04812404" name="Frame"/>
          <p:cNvSpPr>
            <a:spLocks noGrp="1"/>
          </p:cNvSpPr>
          <p:nvPr/>
        </p:nvSpPr>
        <p:spPr>
          <a:xfrm>
            <a:off x="152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72317063" name="Text">
    </p:cNvPr>
          <p:cNvSpPr>
            <a:spLocks noGrp="1"/>
          </p:cNvSpPr>
          <p:nvPr/>
        </p:nvSpPr>
        <p:spPr>
          <a:xfrm rot="0">
            <a:off x="165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072587" name="Frame"/>
          <p:cNvSpPr>
            <a:spLocks noGrp="1"/>
          </p:cNvSpPr>
          <p:nvPr/>
        </p:nvSpPr>
        <p:spPr>
          <a:xfrm>
            <a:off x="279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88366799" name="Text">
    </p:cNvPr>
          <p:cNvSpPr>
            <a:spLocks noGrp="1"/>
          </p:cNvSpPr>
          <p:nvPr/>
        </p:nvSpPr>
        <p:spPr>
          <a:xfrm rot="0">
            <a:off x="292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66522214" name="Frame"/>
          <p:cNvSpPr>
            <a:spLocks noGrp="1"/>
          </p:cNvSpPr>
          <p:nvPr/>
        </p:nvSpPr>
        <p:spPr>
          <a:xfrm>
            <a:off x="4064000" y="7366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0673902" name="Text">
    </p:cNvPr>
          <p:cNvSpPr>
            <a:spLocks noGrp="1"/>
          </p:cNvSpPr>
          <p:nvPr/>
        </p:nvSpPr>
        <p:spPr>
          <a:xfrm rot="0">
            <a:off x="4191000" y="7366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90884215" name="Frame"/>
          <p:cNvSpPr>
            <a:spLocks noGrp="1"/>
          </p:cNvSpPr>
          <p:nvPr/>
        </p:nvSpPr>
        <p:spPr>
          <a:xfrm>
            <a:off x="60325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42054572" name="Text">
    </p:cNvPr>
          <p:cNvSpPr>
            <a:spLocks noGrp="1"/>
          </p:cNvSpPr>
          <p:nvPr/>
        </p:nvSpPr>
        <p:spPr>
          <a:xfrm rot="0">
            <a:off x="6032500" y="7366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77706515" name="Frame"/>
          <p:cNvSpPr>
            <a:spLocks noGrp="1"/>
          </p:cNvSpPr>
          <p:nvPr/>
        </p:nvSpPr>
        <p:spPr>
          <a:xfrm>
            <a:off x="25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64852114" name="Text">
    </p:cNvPr>
          <p:cNvSpPr>
            <a:spLocks noGrp="1"/>
          </p:cNvSpPr>
          <p:nvPr/>
        </p:nvSpPr>
        <p:spPr>
          <a:xfrm rot="0">
            <a:off x="381000" y="7696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70875775" name="Frame"/>
          <p:cNvSpPr>
            <a:spLocks noGrp="1"/>
          </p:cNvSpPr>
          <p:nvPr/>
        </p:nvSpPr>
        <p:spPr>
          <a:xfrm>
            <a:off x="152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64517679" name="Text">
    </p:cNvPr>
          <p:cNvSpPr>
            <a:spLocks noGrp="1"/>
          </p:cNvSpPr>
          <p:nvPr/>
        </p:nvSpPr>
        <p:spPr>
          <a:xfrm rot="0">
            <a:off x="165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52494962" name="Frame"/>
          <p:cNvSpPr>
            <a:spLocks noGrp="1"/>
          </p:cNvSpPr>
          <p:nvPr/>
        </p:nvSpPr>
        <p:spPr>
          <a:xfrm>
            <a:off x="279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40734766" name="Text">
    </p:cNvPr>
          <p:cNvSpPr>
            <a:spLocks noGrp="1"/>
          </p:cNvSpPr>
          <p:nvPr/>
        </p:nvSpPr>
        <p:spPr>
          <a:xfrm rot="0">
            <a:off x="292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424586814" name="Frame"/>
          <p:cNvSpPr>
            <a:spLocks noGrp="1"/>
          </p:cNvSpPr>
          <p:nvPr/>
        </p:nvSpPr>
        <p:spPr>
          <a:xfrm>
            <a:off x="4064000" y="7696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16413250" name="Text">
    </p:cNvPr>
          <p:cNvSpPr>
            <a:spLocks noGrp="1"/>
          </p:cNvSpPr>
          <p:nvPr/>
        </p:nvSpPr>
        <p:spPr>
          <a:xfrm rot="0">
            <a:off x="4191000" y="7696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79322976" name="Frame"/>
          <p:cNvSpPr>
            <a:spLocks noGrp="1"/>
          </p:cNvSpPr>
          <p:nvPr/>
        </p:nvSpPr>
        <p:spPr>
          <a:xfrm>
            <a:off x="60325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33048737" name="Text">
    </p:cNvPr>
          <p:cNvSpPr>
            <a:spLocks noGrp="1"/>
          </p:cNvSpPr>
          <p:nvPr/>
        </p:nvSpPr>
        <p:spPr>
          <a:xfrm rot="0">
            <a:off x="6032500" y="7696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39410301" name="Frame"/>
          <p:cNvSpPr>
            <a:spLocks noGrp="1"/>
          </p:cNvSpPr>
          <p:nvPr/>
        </p:nvSpPr>
        <p:spPr>
          <a:xfrm>
            <a:off x="25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75909248" name="Text">
    </p:cNvPr>
          <p:cNvSpPr>
            <a:spLocks noGrp="1"/>
          </p:cNvSpPr>
          <p:nvPr/>
        </p:nvSpPr>
        <p:spPr>
          <a:xfrm rot="0">
            <a:off x="381000" y="8026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91405936" name="Frame"/>
          <p:cNvSpPr>
            <a:spLocks noGrp="1"/>
          </p:cNvSpPr>
          <p:nvPr/>
        </p:nvSpPr>
        <p:spPr>
          <a:xfrm>
            <a:off x="152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62389956" name="Text">
    </p:cNvPr>
          <p:cNvSpPr>
            <a:spLocks noGrp="1"/>
          </p:cNvSpPr>
          <p:nvPr/>
        </p:nvSpPr>
        <p:spPr>
          <a:xfrm rot="0">
            <a:off x="165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9423135" name="Frame"/>
          <p:cNvSpPr>
            <a:spLocks noGrp="1"/>
          </p:cNvSpPr>
          <p:nvPr/>
        </p:nvSpPr>
        <p:spPr>
          <a:xfrm>
            <a:off x="279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8228202" name="Text">
    </p:cNvPr>
          <p:cNvSpPr>
            <a:spLocks noGrp="1"/>
          </p:cNvSpPr>
          <p:nvPr/>
        </p:nvSpPr>
        <p:spPr>
          <a:xfrm rot="0">
            <a:off x="292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989714" name="Frame"/>
          <p:cNvSpPr>
            <a:spLocks noGrp="1"/>
          </p:cNvSpPr>
          <p:nvPr/>
        </p:nvSpPr>
        <p:spPr>
          <a:xfrm>
            <a:off x="4064000" y="8026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51430742" name="Text">
    </p:cNvPr>
          <p:cNvSpPr>
            <a:spLocks noGrp="1"/>
          </p:cNvSpPr>
          <p:nvPr/>
        </p:nvSpPr>
        <p:spPr>
          <a:xfrm rot="0">
            <a:off x="4191000" y="8026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89393150" name="Frame"/>
          <p:cNvSpPr>
            <a:spLocks noGrp="1"/>
          </p:cNvSpPr>
          <p:nvPr/>
        </p:nvSpPr>
        <p:spPr>
          <a:xfrm>
            <a:off x="60325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32376940" name="Text">
    </p:cNvPr>
          <p:cNvSpPr>
            <a:spLocks noGrp="1"/>
          </p:cNvSpPr>
          <p:nvPr/>
        </p:nvSpPr>
        <p:spPr>
          <a:xfrm rot="0">
            <a:off x="6032500" y="8026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79714298" name="Frame"/>
          <p:cNvSpPr>
            <a:spLocks noGrp="1"/>
          </p:cNvSpPr>
          <p:nvPr/>
        </p:nvSpPr>
        <p:spPr>
          <a:xfrm>
            <a:off x="25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45383787" name="Text">
    </p:cNvPr>
          <p:cNvSpPr>
            <a:spLocks noGrp="1"/>
          </p:cNvSpPr>
          <p:nvPr/>
        </p:nvSpPr>
        <p:spPr>
          <a:xfrm rot="0">
            <a:off x="381000" y="8356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23752147" name="Frame"/>
          <p:cNvSpPr>
            <a:spLocks noGrp="1"/>
          </p:cNvSpPr>
          <p:nvPr/>
        </p:nvSpPr>
        <p:spPr>
          <a:xfrm>
            <a:off x="152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05141337" name="Text">
    </p:cNvPr>
          <p:cNvSpPr>
            <a:spLocks noGrp="1"/>
          </p:cNvSpPr>
          <p:nvPr/>
        </p:nvSpPr>
        <p:spPr>
          <a:xfrm rot="0">
            <a:off x="165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74999722" name="Frame"/>
          <p:cNvSpPr>
            <a:spLocks noGrp="1"/>
          </p:cNvSpPr>
          <p:nvPr/>
        </p:nvSpPr>
        <p:spPr>
          <a:xfrm>
            <a:off x="279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82025508" name="Text">
    </p:cNvPr>
          <p:cNvSpPr>
            <a:spLocks noGrp="1"/>
          </p:cNvSpPr>
          <p:nvPr/>
        </p:nvSpPr>
        <p:spPr>
          <a:xfrm rot="0">
            <a:off x="292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65869318" name="Frame"/>
          <p:cNvSpPr>
            <a:spLocks noGrp="1"/>
          </p:cNvSpPr>
          <p:nvPr/>
        </p:nvSpPr>
        <p:spPr>
          <a:xfrm>
            <a:off x="4064000" y="8356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82683437" name="Text">
    </p:cNvPr>
          <p:cNvSpPr>
            <a:spLocks noGrp="1"/>
          </p:cNvSpPr>
          <p:nvPr/>
        </p:nvSpPr>
        <p:spPr>
          <a:xfrm rot="0">
            <a:off x="4191000" y="8356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77477898" name="Frame"/>
          <p:cNvSpPr>
            <a:spLocks noGrp="1"/>
          </p:cNvSpPr>
          <p:nvPr/>
        </p:nvSpPr>
        <p:spPr>
          <a:xfrm>
            <a:off x="60325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4832523" name="Text">
    </p:cNvPr>
          <p:cNvSpPr>
            <a:spLocks noGrp="1"/>
          </p:cNvSpPr>
          <p:nvPr/>
        </p:nvSpPr>
        <p:spPr>
          <a:xfrm rot="0">
            <a:off x="6032500" y="8356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41819283" name="Frame"/>
          <p:cNvSpPr>
            <a:spLocks noGrp="1"/>
          </p:cNvSpPr>
          <p:nvPr/>
        </p:nvSpPr>
        <p:spPr>
          <a:xfrm>
            <a:off x="25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24651365" name="Text">
    </p:cNvPr>
          <p:cNvSpPr>
            <a:spLocks noGrp="1"/>
          </p:cNvSpPr>
          <p:nvPr/>
        </p:nvSpPr>
        <p:spPr>
          <a:xfrm rot="0">
            <a:off x="381000" y="8686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476159321" name="Frame"/>
          <p:cNvSpPr>
            <a:spLocks noGrp="1"/>
          </p:cNvSpPr>
          <p:nvPr/>
        </p:nvSpPr>
        <p:spPr>
          <a:xfrm>
            <a:off x="152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4162225" name="Text">
    </p:cNvPr>
          <p:cNvSpPr>
            <a:spLocks noGrp="1"/>
          </p:cNvSpPr>
          <p:nvPr/>
        </p:nvSpPr>
        <p:spPr>
          <a:xfrm rot="0">
            <a:off x="165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62492091" name="Frame"/>
          <p:cNvSpPr>
            <a:spLocks noGrp="1"/>
          </p:cNvSpPr>
          <p:nvPr/>
        </p:nvSpPr>
        <p:spPr>
          <a:xfrm>
            <a:off x="279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56101467" name="Text">
    </p:cNvPr>
          <p:cNvSpPr>
            <a:spLocks noGrp="1"/>
          </p:cNvSpPr>
          <p:nvPr/>
        </p:nvSpPr>
        <p:spPr>
          <a:xfrm rot="0">
            <a:off x="292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80217271" name="Frame"/>
          <p:cNvSpPr>
            <a:spLocks noGrp="1"/>
          </p:cNvSpPr>
          <p:nvPr/>
        </p:nvSpPr>
        <p:spPr>
          <a:xfrm>
            <a:off x="4064000" y="8686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78002425" name="Text">
    </p:cNvPr>
          <p:cNvSpPr>
            <a:spLocks noGrp="1"/>
          </p:cNvSpPr>
          <p:nvPr/>
        </p:nvSpPr>
        <p:spPr>
          <a:xfrm rot="0">
            <a:off x="4191000" y="8686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26174513" name="Frame"/>
          <p:cNvSpPr>
            <a:spLocks noGrp="1"/>
          </p:cNvSpPr>
          <p:nvPr/>
        </p:nvSpPr>
        <p:spPr>
          <a:xfrm>
            <a:off x="60325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51961635" name="Text">
    </p:cNvPr>
          <p:cNvSpPr>
            <a:spLocks noGrp="1"/>
          </p:cNvSpPr>
          <p:nvPr/>
        </p:nvSpPr>
        <p:spPr>
          <a:xfrm rot="0">
            <a:off x="6032500" y="8686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76741549" name="Frame"/>
          <p:cNvSpPr>
            <a:spLocks noGrp="1"/>
          </p:cNvSpPr>
          <p:nvPr/>
        </p:nvSpPr>
        <p:spPr>
          <a:xfrm>
            <a:off x="25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38187987" name="Text">
    </p:cNvPr>
          <p:cNvSpPr>
            <a:spLocks noGrp="1"/>
          </p:cNvSpPr>
          <p:nvPr/>
        </p:nvSpPr>
        <p:spPr>
          <a:xfrm rot="0">
            <a:off x="381000" y="9017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69433569" name="Frame"/>
          <p:cNvSpPr>
            <a:spLocks noGrp="1"/>
          </p:cNvSpPr>
          <p:nvPr/>
        </p:nvSpPr>
        <p:spPr>
          <a:xfrm>
            <a:off x="152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27849263" name="Text">
    </p:cNvPr>
          <p:cNvSpPr>
            <a:spLocks noGrp="1"/>
          </p:cNvSpPr>
          <p:nvPr/>
        </p:nvSpPr>
        <p:spPr>
          <a:xfrm rot="0">
            <a:off x="165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87887398" name="Frame"/>
          <p:cNvSpPr>
            <a:spLocks noGrp="1"/>
          </p:cNvSpPr>
          <p:nvPr/>
        </p:nvSpPr>
        <p:spPr>
          <a:xfrm>
            <a:off x="279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1787479" name="Text">
    </p:cNvPr>
          <p:cNvSpPr>
            <a:spLocks noGrp="1"/>
          </p:cNvSpPr>
          <p:nvPr/>
        </p:nvSpPr>
        <p:spPr>
          <a:xfrm rot="0">
            <a:off x="292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57218237" name="Frame"/>
          <p:cNvSpPr>
            <a:spLocks noGrp="1"/>
          </p:cNvSpPr>
          <p:nvPr/>
        </p:nvSpPr>
        <p:spPr>
          <a:xfrm>
            <a:off x="4064000" y="9017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23756954" name="Text">
    </p:cNvPr>
          <p:cNvSpPr>
            <a:spLocks noGrp="1"/>
          </p:cNvSpPr>
          <p:nvPr/>
        </p:nvSpPr>
        <p:spPr>
          <a:xfrm rot="0">
            <a:off x="4191000" y="9017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90388052" name="Frame"/>
          <p:cNvSpPr>
            <a:spLocks noGrp="1"/>
          </p:cNvSpPr>
          <p:nvPr/>
        </p:nvSpPr>
        <p:spPr>
          <a:xfrm>
            <a:off x="60325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81844352" name="Text">
    </p:cNvPr>
          <p:cNvSpPr>
            <a:spLocks noGrp="1"/>
          </p:cNvSpPr>
          <p:nvPr/>
        </p:nvSpPr>
        <p:spPr>
          <a:xfrm rot="0">
            <a:off x="6032500" y="9017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65918539" name="Frame"/>
          <p:cNvSpPr>
            <a:spLocks noGrp="1"/>
          </p:cNvSpPr>
          <p:nvPr/>
        </p:nvSpPr>
        <p:spPr>
          <a:xfrm>
            <a:off x="25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93528546" name="Text">
    </p:cNvPr>
          <p:cNvSpPr>
            <a:spLocks noGrp="1"/>
          </p:cNvSpPr>
          <p:nvPr/>
        </p:nvSpPr>
        <p:spPr>
          <a:xfrm rot="0">
            <a:off x="381000" y="9347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51888112" name="Frame"/>
          <p:cNvSpPr>
            <a:spLocks noGrp="1"/>
          </p:cNvSpPr>
          <p:nvPr/>
        </p:nvSpPr>
        <p:spPr>
          <a:xfrm>
            <a:off x="152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6418971" name="Text">
    </p:cNvPr>
          <p:cNvSpPr>
            <a:spLocks noGrp="1"/>
          </p:cNvSpPr>
          <p:nvPr/>
        </p:nvSpPr>
        <p:spPr>
          <a:xfrm rot="0">
            <a:off x="165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83049063" name="Frame"/>
          <p:cNvSpPr>
            <a:spLocks noGrp="1"/>
          </p:cNvSpPr>
          <p:nvPr/>
        </p:nvSpPr>
        <p:spPr>
          <a:xfrm>
            <a:off x="279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24936007" name="Text">
    </p:cNvPr>
          <p:cNvSpPr>
            <a:spLocks noGrp="1"/>
          </p:cNvSpPr>
          <p:nvPr/>
        </p:nvSpPr>
        <p:spPr>
          <a:xfrm rot="0">
            <a:off x="292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1083292" name="Frame"/>
          <p:cNvSpPr>
            <a:spLocks noGrp="1"/>
          </p:cNvSpPr>
          <p:nvPr/>
        </p:nvSpPr>
        <p:spPr>
          <a:xfrm>
            <a:off x="4064000" y="9347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6583777" name="Text">
    </p:cNvPr>
          <p:cNvSpPr>
            <a:spLocks noGrp="1"/>
          </p:cNvSpPr>
          <p:nvPr/>
        </p:nvSpPr>
        <p:spPr>
          <a:xfrm rot="0">
            <a:off x="4191000" y="9347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266291" name="Frame"/>
          <p:cNvSpPr>
            <a:spLocks noGrp="1"/>
          </p:cNvSpPr>
          <p:nvPr/>
        </p:nvSpPr>
        <p:spPr>
          <a:xfrm>
            <a:off x="60325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60394566" name="Text">
    </p:cNvPr>
          <p:cNvSpPr>
            <a:spLocks noGrp="1"/>
          </p:cNvSpPr>
          <p:nvPr/>
        </p:nvSpPr>
        <p:spPr>
          <a:xfrm rot="0">
            <a:off x="6032500" y="9347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799598337" name="Frame"/>
          <p:cNvSpPr>
            <a:spLocks noGrp="1"/>
          </p:cNvSpPr>
          <p:nvPr/>
        </p:nvSpPr>
        <p:spPr>
          <a:xfrm>
            <a:off x="25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36140823" name="Text">
    </p:cNvPr>
          <p:cNvSpPr>
            <a:spLocks noGrp="1"/>
          </p:cNvSpPr>
          <p:nvPr/>
        </p:nvSpPr>
        <p:spPr>
          <a:xfrm rot="0">
            <a:off x="381000" y="9677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70366556" name="Frame"/>
          <p:cNvSpPr>
            <a:spLocks noGrp="1"/>
          </p:cNvSpPr>
          <p:nvPr/>
        </p:nvSpPr>
        <p:spPr>
          <a:xfrm>
            <a:off x="152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64157350" name="Text">
    </p:cNvPr>
          <p:cNvSpPr>
            <a:spLocks noGrp="1"/>
          </p:cNvSpPr>
          <p:nvPr/>
        </p:nvSpPr>
        <p:spPr>
          <a:xfrm rot="0">
            <a:off x="165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3466556" name="Frame"/>
          <p:cNvSpPr>
            <a:spLocks noGrp="1"/>
          </p:cNvSpPr>
          <p:nvPr/>
        </p:nvSpPr>
        <p:spPr>
          <a:xfrm>
            <a:off x="279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3275798" name="Text">
    </p:cNvPr>
          <p:cNvSpPr>
            <a:spLocks noGrp="1"/>
          </p:cNvSpPr>
          <p:nvPr/>
        </p:nvSpPr>
        <p:spPr>
          <a:xfrm rot="0">
            <a:off x="292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0673459" name="Frame"/>
          <p:cNvSpPr>
            <a:spLocks noGrp="1"/>
          </p:cNvSpPr>
          <p:nvPr/>
        </p:nvSpPr>
        <p:spPr>
          <a:xfrm>
            <a:off x="4064000" y="9677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0019687" name="Text">
    </p:cNvPr>
          <p:cNvSpPr>
            <a:spLocks noGrp="1"/>
          </p:cNvSpPr>
          <p:nvPr/>
        </p:nvSpPr>
        <p:spPr>
          <a:xfrm rot="0">
            <a:off x="4191000" y="9677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79395986" name="Frame"/>
          <p:cNvSpPr>
            <a:spLocks noGrp="1"/>
          </p:cNvSpPr>
          <p:nvPr/>
        </p:nvSpPr>
        <p:spPr>
          <a:xfrm>
            <a:off x="60325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44060214" name="Text">
    </p:cNvPr>
          <p:cNvSpPr>
            <a:spLocks noGrp="1"/>
          </p:cNvSpPr>
          <p:nvPr/>
        </p:nvSpPr>
        <p:spPr>
          <a:xfrm rot="0">
            <a:off x="6032500" y="9677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35296534" name="Frame"/>
          <p:cNvSpPr>
            <a:spLocks noGrp="1"/>
          </p:cNvSpPr>
          <p:nvPr/>
        </p:nvSpPr>
        <p:spPr>
          <a:xfrm>
            <a:off x="25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32648448" name="Text">
    </p:cNvPr>
          <p:cNvSpPr>
            <a:spLocks noGrp="1"/>
          </p:cNvSpPr>
          <p:nvPr/>
        </p:nvSpPr>
        <p:spPr>
          <a:xfrm rot="0">
            <a:off x="38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533712695" name="Frame"/>
          <p:cNvSpPr>
            <a:spLocks noGrp="1"/>
          </p:cNvSpPr>
          <p:nvPr/>
        </p:nvSpPr>
        <p:spPr>
          <a:xfrm>
            <a:off x="152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52536203" name="Text">
    </p:cNvPr>
          <p:cNvSpPr>
            <a:spLocks noGrp="1"/>
          </p:cNvSpPr>
          <p:nvPr/>
        </p:nvSpPr>
        <p:spPr>
          <a:xfrm rot="0">
            <a:off x="165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514524928" name="Frame"/>
          <p:cNvSpPr>
            <a:spLocks noGrp="1"/>
          </p:cNvSpPr>
          <p:nvPr/>
        </p:nvSpPr>
        <p:spPr>
          <a:xfrm>
            <a:off x="279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21503208" name="Text">
    </p:cNvPr>
          <p:cNvSpPr>
            <a:spLocks noGrp="1"/>
          </p:cNvSpPr>
          <p:nvPr/>
        </p:nvSpPr>
        <p:spPr>
          <a:xfrm rot="0">
            <a:off x="292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530861926" name="Frame"/>
          <p:cNvSpPr>
            <a:spLocks noGrp="1"/>
          </p:cNvSpPr>
          <p:nvPr/>
        </p:nvSpPr>
        <p:spPr>
          <a:xfrm>
            <a:off x="4064000" y="10007600"/>
            <a:ext cx="19685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10030636" name="Text">
    </p:cNvPr>
          <p:cNvSpPr>
            <a:spLocks noGrp="1"/>
          </p:cNvSpPr>
          <p:nvPr/>
        </p:nvSpPr>
        <p:spPr>
          <a:xfrm rot="0">
            <a:off x="4191000" y="10007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75249006" name="Frame"/>
          <p:cNvSpPr>
            <a:spLocks noGrp="1"/>
          </p:cNvSpPr>
          <p:nvPr/>
        </p:nvSpPr>
        <p:spPr>
          <a:xfrm>
            <a:off x="60325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26093528" name="Text">
    </p:cNvPr>
          <p:cNvSpPr>
            <a:spLocks noGrp="1"/>
          </p:cNvSpPr>
          <p:nvPr/>
        </p:nvSpPr>
        <p:spPr>
          <a:xfrm rot="0">
            <a:off x="60325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161373" name="Frame"/>
          <p:cNvSpPr>
            <a:spLocks noGrp="1"/>
          </p:cNvSpPr>
          <p:nvPr/>
        </p:nvSpPr>
        <p:spPr>
          <a:xfrm>
            <a:off x="254000" y="381000"/>
            <a:ext cx="7048500" cy="9817100"/>
          </a:xfrm>
          <a:prstGeom prst="rect">
            <a:avLst/>
          </a:prstGeom>
          <a:ln w="12700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24987800" name="Frame"/>
          <p:cNvSpPr>
            <a:spLocks noGrp="1"/>
          </p:cNvSpPr>
          <p:nvPr/>
        </p:nvSpPr>
        <p:spPr>
          <a:xfrm>
            <a:off x="25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36570670" name="Text">
    </p:cNvPr>
          <p:cNvSpPr>
            <a:spLocks noGrp="1"/>
          </p:cNvSpPr>
          <p:nvPr/>
        </p:nvSpPr>
        <p:spPr>
          <a:xfrm rot="0">
            <a:off x="38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1</a:t>
            </a:r>
          </a:p>
        </p:txBody>
      </p:sp>
      <p:sp>
        <p:nvSpPr>
          <p:cNvPr id="1200612373" name="Frame"/>
          <p:cNvSpPr>
            <a:spLocks noGrp="1"/>
          </p:cNvSpPr>
          <p:nvPr/>
        </p:nvSpPr>
        <p:spPr>
          <a:xfrm>
            <a:off x="152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26868901" name="Text">
    </p:cNvPr>
          <p:cNvSpPr>
            <a:spLocks noGrp="1"/>
          </p:cNvSpPr>
          <p:nvPr/>
        </p:nvSpPr>
        <p:spPr>
          <a:xfrm rot="0">
            <a:off x="165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2</a:t>
            </a:r>
          </a:p>
        </p:txBody>
      </p:sp>
      <p:sp>
        <p:nvSpPr>
          <p:cNvPr id="822251077" name="Frame"/>
          <p:cNvSpPr>
            <a:spLocks noGrp="1"/>
          </p:cNvSpPr>
          <p:nvPr/>
        </p:nvSpPr>
        <p:spPr>
          <a:xfrm>
            <a:off x="279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61040949" name="Text">
    </p:cNvPr>
          <p:cNvSpPr>
            <a:spLocks noGrp="1"/>
          </p:cNvSpPr>
          <p:nvPr/>
        </p:nvSpPr>
        <p:spPr>
          <a:xfrm rot="0">
            <a:off x="292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3</a:t>
            </a:r>
          </a:p>
        </p:txBody>
      </p:sp>
      <p:sp>
        <p:nvSpPr>
          <p:cNvPr id="1356903538" name="Frame"/>
          <p:cNvSpPr>
            <a:spLocks noGrp="1"/>
          </p:cNvSpPr>
          <p:nvPr/>
        </p:nvSpPr>
        <p:spPr>
          <a:xfrm>
            <a:off x="4064000" y="381000"/>
            <a:ext cx="3238500" cy="1905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57722723" name="Text">
    </p:cNvPr>
          <p:cNvSpPr>
            <a:spLocks noGrp="1"/>
          </p:cNvSpPr>
          <p:nvPr/>
        </p:nvSpPr>
        <p:spPr>
          <a:xfrm rot="0">
            <a:off x="4064000" y="381000"/>
            <a:ext cx="3238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616161824" name="Frame"/>
          <p:cNvSpPr>
            <a:spLocks noGrp="1"/>
          </p:cNvSpPr>
          <p:nvPr/>
        </p:nvSpPr>
        <p:spPr>
          <a:xfrm>
            <a:off x="4064000" y="571500"/>
            <a:ext cx="19685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49376493" name="Text">
    </p:cNvPr>
          <p:cNvSpPr>
            <a:spLocks noGrp="1"/>
          </p:cNvSpPr>
          <p:nvPr/>
        </p:nvSpPr>
        <p:spPr>
          <a:xfrm rot="0">
            <a:off x="4191000" y="5715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4.1</a:t>
            </a:r>
          </a:p>
        </p:txBody>
      </p:sp>
      <p:sp>
        <p:nvSpPr>
          <p:cNvPr id="1731593711" name="Frame"/>
          <p:cNvSpPr>
            <a:spLocks noGrp="1"/>
          </p:cNvSpPr>
          <p:nvPr/>
        </p:nvSpPr>
        <p:spPr>
          <a:xfrm>
            <a:off x="6032500" y="571500"/>
            <a:ext cx="12700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03262976" name="Text">
    </p:cNvPr>
          <p:cNvSpPr>
            <a:spLocks noGrp="1"/>
          </p:cNvSpPr>
          <p:nvPr/>
        </p:nvSpPr>
        <p:spPr>
          <a:xfrm rot="0">
            <a:off x="6032500" y="5715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4.2</a:t>
            </a:r>
          </a:p>
        </p:txBody>
      </p:sp>
      <p:sp>
        <p:nvSpPr>
          <p:cNvPr id="1813671345" name="Frame"/>
          <p:cNvSpPr>
            <a:spLocks noGrp="1"/>
          </p:cNvSpPr>
          <p:nvPr/>
        </p:nvSpPr>
        <p:spPr>
          <a:xfrm>
            <a:off x="25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71580867" name="Text">
    </p:cNvPr>
          <p:cNvSpPr>
            <a:spLocks noGrp="1"/>
          </p:cNvSpPr>
          <p:nvPr/>
        </p:nvSpPr>
        <p:spPr>
          <a:xfrm rot="0">
            <a:off x="381000" y="762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4195940" name="Frame"/>
          <p:cNvSpPr>
            <a:spLocks noGrp="1"/>
          </p:cNvSpPr>
          <p:nvPr/>
        </p:nvSpPr>
        <p:spPr>
          <a:xfrm>
            <a:off x="152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54448985" name="Text">
    </p:cNvPr>
          <p:cNvSpPr>
            <a:spLocks noGrp="1"/>
          </p:cNvSpPr>
          <p:nvPr/>
        </p:nvSpPr>
        <p:spPr>
          <a:xfrm rot="0">
            <a:off x="165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61832834" name="Frame"/>
          <p:cNvSpPr>
            <a:spLocks noGrp="1"/>
          </p:cNvSpPr>
          <p:nvPr/>
        </p:nvSpPr>
        <p:spPr>
          <a:xfrm>
            <a:off x="279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9355732" name="Text">
    </p:cNvPr>
          <p:cNvSpPr>
            <a:spLocks noGrp="1"/>
          </p:cNvSpPr>
          <p:nvPr/>
        </p:nvSpPr>
        <p:spPr>
          <a:xfrm rot="0">
            <a:off x="292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64756523" name="Frame"/>
          <p:cNvSpPr>
            <a:spLocks noGrp="1"/>
          </p:cNvSpPr>
          <p:nvPr/>
        </p:nvSpPr>
        <p:spPr>
          <a:xfrm>
            <a:off x="4064000" y="762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69210328" name="Text">
    </p:cNvPr>
          <p:cNvSpPr>
            <a:spLocks noGrp="1"/>
          </p:cNvSpPr>
          <p:nvPr/>
        </p:nvSpPr>
        <p:spPr>
          <a:xfrm rot="0">
            <a:off x="4191000" y="762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42923181" name="Frame"/>
          <p:cNvSpPr>
            <a:spLocks noGrp="1"/>
          </p:cNvSpPr>
          <p:nvPr/>
        </p:nvSpPr>
        <p:spPr>
          <a:xfrm>
            <a:off x="60325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2981061" name="Text">
    </p:cNvPr>
          <p:cNvSpPr>
            <a:spLocks noGrp="1"/>
          </p:cNvSpPr>
          <p:nvPr/>
        </p:nvSpPr>
        <p:spPr>
          <a:xfrm rot="0">
            <a:off x="6032500" y="762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66420092" name="Frame"/>
          <p:cNvSpPr>
            <a:spLocks noGrp="1"/>
          </p:cNvSpPr>
          <p:nvPr/>
        </p:nvSpPr>
        <p:spPr>
          <a:xfrm>
            <a:off x="25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3035552" name="Text">
    </p:cNvPr>
          <p:cNvSpPr>
            <a:spLocks noGrp="1"/>
          </p:cNvSpPr>
          <p:nvPr/>
        </p:nvSpPr>
        <p:spPr>
          <a:xfrm rot="0">
            <a:off x="381000" y="1092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61255903" name="Frame"/>
          <p:cNvSpPr>
            <a:spLocks noGrp="1"/>
          </p:cNvSpPr>
          <p:nvPr/>
        </p:nvSpPr>
        <p:spPr>
          <a:xfrm>
            <a:off x="152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49618395" name="Text">
    </p:cNvPr>
          <p:cNvSpPr>
            <a:spLocks noGrp="1"/>
          </p:cNvSpPr>
          <p:nvPr/>
        </p:nvSpPr>
        <p:spPr>
          <a:xfrm rot="0">
            <a:off x="165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59209382" name="Frame"/>
          <p:cNvSpPr>
            <a:spLocks noGrp="1"/>
          </p:cNvSpPr>
          <p:nvPr/>
        </p:nvSpPr>
        <p:spPr>
          <a:xfrm>
            <a:off x="279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7194297" name="Text">
    </p:cNvPr>
          <p:cNvSpPr>
            <a:spLocks noGrp="1"/>
          </p:cNvSpPr>
          <p:nvPr/>
        </p:nvSpPr>
        <p:spPr>
          <a:xfrm rot="0">
            <a:off x="292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453434455" name="Frame"/>
          <p:cNvSpPr>
            <a:spLocks noGrp="1"/>
          </p:cNvSpPr>
          <p:nvPr/>
        </p:nvSpPr>
        <p:spPr>
          <a:xfrm>
            <a:off x="4064000" y="1092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26088147" name="Text">
    </p:cNvPr>
          <p:cNvSpPr>
            <a:spLocks noGrp="1"/>
          </p:cNvSpPr>
          <p:nvPr/>
        </p:nvSpPr>
        <p:spPr>
          <a:xfrm rot="0">
            <a:off x="4191000" y="1092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50764189" name="Frame"/>
          <p:cNvSpPr>
            <a:spLocks noGrp="1"/>
          </p:cNvSpPr>
          <p:nvPr/>
        </p:nvSpPr>
        <p:spPr>
          <a:xfrm>
            <a:off x="60325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51250939" name="Text">
    </p:cNvPr>
          <p:cNvSpPr>
            <a:spLocks noGrp="1"/>
          </p:cNvSpPr>
          <p:nvPr/>
        </p:nvSpPr>
        <p:spPr>
          <a:xfrm rot="0">
            <a:off x="6032500" y="1092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93448513" name="Frame"/>
          <p:cNvSpPr>
            <a:spLocks noGrp="1"/>
          </p:cNvSpPr>
          <p:nvPr/>
        </p:nvSpPr>
        <p:spPr>
          <a:xfrm>
            <a:off x="25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31786347" name="Text">
    </p:cNvPr>
          <p:cNvSpPr>
            <a:spLocks noGrp="1"/>
          </p:cNvSpPr>
          <p:nvPr/>
        </p:nvSpPr>
        <p:spPr>
          <a:xfrm rot="0">
            <a:off x="381000" y="1422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91206416" name="Frame"/>
          <p:cNvSpPr>
            <a:spLocks noGrp="1"/>
          </p:cNvSpPr>
          <p:nvPr/>
        </p:nvSpPr>
        <p:spPr>
          <a:xfrm>
            <a:off x="152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2803475" name="Text">
    </p:cNvPr>
          <p:cNvSpPr>
            <a:spLocks noGrp="1"/>
          </p:cNvSpPr>
          <p:nvPr/>
        </p:nvSpPr>
        <p:spPr>
          <a:xfrm rot="0">
            <a:off x="165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4976327" name="Frame"/>
          <p:cNvSpPr>
            <a:spLocks noGrp="1"/>
          </p:cNvSpPr>
          <p:nvPr/>
        </p:nvSpPr>
        <p:spPr>
          <a:xfrm>
            <a:off x="279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52192603" name="Text">
    </p:cNvPr>
          <p:cNvSpPr>
            <a:spLocks noGrp="1"/>
          </p:cNvSpPr>
          <p:nvPr/>
        </p:nvSpPr>
        <p:spPr>
          <a:xfrm rot="0">
            <a:off x="292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13907863" name="Frame"/>
          <p:cNvSpPr>
            <a:spLocks noGrp="1"/>
          </p:cNvSpPr>
          <p:nvPr/>
        </p:nvSpPr>
        <p:spPr>
          <a:xfrm>
            <a:off x="4064000" y="1422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1735924" name="Text">
    </p:cNvPr>
          <p:cNvSpPr>
            <a:spLocks noGrp="1"/>
          </p:cNvSpPr>
          <p:nvPr/>
        </p:nvSpPr>
        <p:spPr>
          <a:xfrm rot="0">
            <a:off x="4191000" y="1422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90222306" name="Frame"/>
          <p:cNvSpPr>
            <a:spLocks noGrp="1"/>
          </p:cNvSpPr>
          <p:nvPr/>
        </p:nvSpPr>
        <p:spPr>
          <a:xfrm>
            <a:off x="60325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14718002" name="Text">
    </p:cNvPr>
          <p:cNvSpPr>
            <a:spLocks noGrp="1"/>
          </p:cNvSpPr>
          <p:nvPr/>
        </p:nvSpPr>
        <p:spPr>
          <a:xfrm rot="0">
            <a:off x="6032500" y="1422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609356369" name="Frame"/>
          <p:cNvSpPr>
            <a:spLocks noGrp="1"/>
          </p:cNvSpPr>
          <p:nvPr/>
        </p:nvSpPr>
        <p:spPr>
          <a:xfrm>
            <a:off x="25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19882002" name="Text">
    </p:cNvPr>
          <p:cNvSpPr>
            <a:spLocks noGrp="1"/>
          </p:cNvSpPr>
          <p:nvPr/>
        </p:nvSpPr>
        <p:spPr>
          <a:xfrm rot="0">
            <a:off x="381000" y="1752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73714086" name="Frame"/>
          <p:cNvSpPr>
            <a:spLocks noGrp="1"/>
          </p:cNvSpPr>
          <p:nvPr/>
        </p:nvSpPr>
        <p:spPr>
          <a:xfrm>
            <a:off x="152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28661363" name="Text">
    </p:cNvPr>
          <p:cNvSpPr>
            <a:spLocks noGrp="1"/>
          </p:cNvSpPr>
          <p:nvPr/>
        </p:nvSpPr>
        <p:spPr>
          <a:xfrm rot="0">
            <a:off x="165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57717268" name="Frame"/>
          <p:cNvSpPr>
            <a:spLocks noGrp="1"/>
          </p:cNvSpPr>
          <p:nvPr/>
        </p:nvSpPr>
        <p:spPr>
          <a:xfrm>
            <a:off x="279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70843699" name="Text">
    </p:cNvPr>
          <p:cNvSpPr>
            <a:spLocks noGrp="1"/>
          </p:cNvSpPr>
          <p:nvPr/>
        </p:nvSpPr>
        <p:spPr>
          <a:xfrm rot="0">
            <a:off x="292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35798235" name="Frame"/>
          <p:cNvSpPr>
            <a:spLocks noGrp="1"/>
          </p:cNvSpPr>
          <p:nvPr/>
        </p:nvSpPr>
        <p:spPr>
          <a:xfrm>
            <a:off x="4064000" y="1752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88371806" name="Text">
    </p:cNvPr>
          <p:cNvSpPr>
            <a:spLocks noGrp="1"/>
          </p:cNvSpPr>
          <p:nvPr/>
        </p:nvSpPr>
        <p:spPr>
          <a:xfrm rot="0">
            <a:off x="4191000" y="1752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93423275" name="Frame"/>
          <p:cNvSpPr>
            <a:spLocks noGrp="1"/>
          </p:cNvSpPr>
          <p:nvPr/>
        </p:nvSpPr>
        <p:spPr>
          <a:xfrm>
            <a:off x="60325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84580650" name="Text">
    </p:cNvPr>
          <p:cNvSpPr>
            <a:spLocks noGrp="1"/>
          </p:cNvSpPr>
          <p:nvPr/>
        </p:nvSpPr>
        <p:spPr>
          <a:xfrm rot="0">
            <a:off x="6032500" y="1752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78941952" name="Frame"/>
          <p:cNvSpPr>
            <a:spLocks noGrp="1"/>
          </p:cNvSpPr>
          <p:nvPr/>
        </p:nvSpPr>
        <p:spPr>
          <a:xfrm>
            <a:off x="25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94213094" name="Text">
    </p:cNvPr>
          <p:cNvSpPr>
            <a:spLocks noGrp="1"/>
          </p:cNvSpPr>
          <p:nvPr/>
        </p:nvSpPr>
        <p:spPr>
          <a:xfrm rot="0">
            <a:off x="381000" y="2082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490523257" name="Frame"/>
          <p:cNvSpPr>
            <a:spLocks noGrp="1"/>
          </p:cNvSpPr>
          <p:nvPr/>
        </p:nvSpPr>
        <p:spPr>
          <a:xfrm>
            <a:off x="152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71328465" name="Text">
    </p:cNvPr>
          <p:cNvSpPr>
            <a:spLocks noGrp="1"/>
          </p:cNvSpPr>
          <p:nvPr/>
        </p:nvSpPr>
        <p:spPr>
          <a:xfrm rot="0">
            <a:off x="165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30994596" name="Frame"/>
          <p:cNvSpPr>
            <a:spLocks noGrp="1"/>
          </p:cNvSpPr>
          <p:nvPr/>
        </p:nvSpPr>
        <p:spPr>
          <a:xfrm>
            <a:off x="279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79180026" name="Text">
    </p:cNvPr>
          <p:cNvSpPr>
            <a:spLocks noGrp="1"/>
          </p:cNvSpPr>
          <p:nvPr/>
        </p:nvSpPr>
        <p:spPr>
          <a:xfrm rot="0">
            <a:off x="292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36737503" name="Frame"/>
          <p:cNvSpPr>
            <a:spLocks noGrp="1"/>
          </p:cNvSpPr>
          <p:nvPr/>
        </p:nvSpPr>
        <p:spPr>
          <a:xfrm>
            <a:off x="4064000" y="2082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01412896" name="Text">
    </p:cNvPr>
          <p:cNvSpPr>
            <a:spLocks noGrp="1"/>
          </p:cNvSpPr>
          <p:nvPr/>
        </p:nvSpPr>
        <p:spPr>
          <a:xfrm rot="0">
            <a:off x="4191000" y="2082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66006133" name="Frame"/>
          <p:cNvSpPr>
            <a:spLocks noGrp="1"/>
          </p:cNvSpPr>
          <p:nvPr/>
        </p:nvSpPr>
        <p:spPr>
          <a:xfrm>
            <a:off x="60325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32493233" name="Text">
    </p:cNvPr>
          <p:cNvSpPr>
            <a:spLocks noGrp="1"/>
          </p:cNvSpPr>
          <p:nvPr/>
        </p:nvSpPr>
        <p:spPr>
          <a:xfrm rot="0">
            <a:off x="6032500" y="2082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41341264" name="Frame"/>
          <p:cNvSpPr>
            <a:spLocks noGrp="1"/>
          </p:cNvSpPr>
          <p:nvPr/>
        </p:nvSpPr>
        <p:spPr>
          <a:xfrm>
            <a:off x="25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67937204" name="Text">
    </p:cNvPr>
          <p:cNvSpPr>
            <a:spLocks noGrp="1"/>
          </p:cNvSpPr>
          <p:nvPr/>
        </p:nvSpPr>
        <p:spPr>
          <a:xfrm rot="0">
            <a:off x="381000" y="2413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91855215" name="Frame"/>
          <p:cNvSpPr>
            <a:spLocks noGrp="1"/>
          </p:cNvSpPr>
          <p:nvPr/>
        </p:nvSpPr>
        <p:spPr>
          <a:xfrm>
            <a:off x="152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29297664" name="Text">
    </p:cNvPr>
          <p:cNvSpPr>
            <a:spLocks noGrp="1"/>
          </p:cNvSpPr>
          <p:nvPr/>
        </p:nvSpPr>
        <p:spPr>
          <a:xfrm rot="0">
            <a:off x="165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29121199" name="Frame"/>
          <p:cNvSpPr>
            <a:spLocks noGrp="1"/>
          </p:cNvSpPr>
          <p:nvPr/>
        </p:nvSpPr>
        <p:spPr>
          <a:xfrm>
            <a:off x="279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39972532" name="Text">
    </p:cNvPr>
          <p:cNvSpPr>
            <a:spLocks noGrp="1"/>
          </p:cNvSpPr>
          <p:nvPr/>
        </p:nvSpPr>
        <p:spPr>
          <a:xfrm rot="0">
            <a:off x="292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21608851" name="Frame"/>
          <p:cNvSpPr>
            <a:spLocks noGrp="1"/>
          </p:cNvSpPr>
          <p:nvPr/>
        </p:nvSpPr>
        <p:spPr>
          <a:xfrm>
            <a:off x="4064000" y="2413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66987034" name="Text">
    </p:cNvPr>
          <p:cNvSpPr>
            <a:spLocks noGrp="1"/>
          </p:cNvSpPr>
          <p:nvPr/>
        </p:nvSpPr>
        <p:spPr>
          <a:xfrm rot="0">
            <a:off x="4191000" y="2413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28766751" name="Frame"/>
          <p:cNvSpPr>
            <a:spLocks noGrp="1"/>
          </p:cNvSpPr>
          <p:nvPr/>
        </p:nvSpPr>
        <p:spPr>
          <a:xfrm>
            <a:off x="60325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25218635" name="Text">
    </p:cNvPr>
          <p:cNvSpPr>
            <a:spLocks noGrp="1"/>
          </p:cNvSpPr>
          <p:nvPr/>
        </p:nvSpPr>
        <p:spPr>
          <a:xfrm rot="0">
            <a:off x="6032500" y="2413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12126145" name="Frame"/>
          <p:cNvSpPr>
            <a:spLocks noGrp="1"/>
          </p:cNvSpPr>
          <p:nvPr/>
        </p:nvSpPr>
        <p:spPr>
          <a:xfrm>
            <a:off x="25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63026773" name="Text">
    </p:cNvPr>
          <p:cNvSpPr>
            <a:spLocks noGrp="1"/>
          </p:cNvSpPr>
          <p:nvPr/>
        </p:nvSpPr>
        <p:spPr>
          <a:xfrm rot="0">
            <a:off x="381000" y="2743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4139583" name="Frame"/>
          <p:cNvSpPr>
            <a:spLocks noGrp="1"/>
          </p:cNvSpPr>
          <p:nvPr/>
        </p:nvSpPr>
        <p:spPr>
          <a:xfrm>
            <a:off x="152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9199364" name="Text">
    </p:cNvPr>
          <p:cNvSpPr>
            <a:spLocks noGrp="1"/>
          </p:cNvSpPr>
          <p:nvPr/>
        </p:nvSpPr>
        <p:spPr>
          <a:xfrm rot="0">
            <a:off x="165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33202047" name="Frame"/>
          <p:cNvSpPr>
            <a:spLocks noGrp="1"/>
          </p:cNvSpPr>
          <p:nvPr/>
        </p:nvSpPr>
        <p:spPr>
          <a:xfrm>
            <a:off x="279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04414661" name="Text">
    </p:cNvPr>
          <p:cNvSpPr>
            <a:spLocks noGrp="1"/>
          </p:cNvSpPr>
          <p:nvPr/>
        </p:nvSpPr>
        <p:spPr>
          <a:xfrm rot="0">
            <a:off x="292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68602508" name="Frame"/>
          <p:cNvSpPr>
            <a:spLocks noGrp="1"/>
          </p:cNvSpPr>
          <p:nvPr/>
        </p:nvSpPr>
        <p:spPr>
          <a:xfrm>
            <a:off x="4064000" y="2743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84116799" name="Text">
    </p:cNvPr>
          <p:cNvSpPr>
            <a:spLocks noGrp="1"/>
          </p:cNvSpPr>
          <p:nvPr/>
        </p:nvSpPr>
        <p:spPr>
          <a:xfrm rot="0">
            <a:off x="4191000" y="2743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88054843" name="Frame"/>
          <p:cNvSpPr>
            <a:spLocks noGrp="1"/>
          </p:cNvSpPr>
          <p:nvPr/>
        </p:nvSpPr>
        <p:spPr>
          <a:xfrm>
            <a:off x="60325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47745588" name="Text">
    </p:cNvPr>
          <p:cNvSpPr>
            <a:spLocks noGrp="1"/>
          </p:cNvSpPr>
          <p:nvPr/>
        </p:nvSpPr>
        <p:spPr>
          <a:xfrm rot="0">
            <a:off x="6032500" y="2743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68977032" name="Frame"/>
          <p:cNvSpPr>
            <a:spLocks noGrp="1"/>
          </p:cNvSpPr>
          <p:nvPr/>
        </p:nvSpPr>
        <p:spPr>
          <a:xfrm>
            <a:off x="25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74238438" name="Text">
    </p:cNvPr>
          <p:cNvSpPr>
            <a:spLocks noGrp="1"/>
          </p:cNvSpPr>
          <p:nvPr/>
        </p:nvSpPr>
        <p:spPr>
          <a:xfrm rot="0">
            <a:off x="381000" y="3073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71435580" name="Frame"/>
          <p:cNvSpPr>
            <a:spLocks noGrp="1"/>
          </p:cNvSpPr>
          <p:nvPr/>
        </p:nvSpPr>
        <p:spPr>
          <a:xfrm>
            <a:off x="152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88609461" name="Text">
    </p:cNvPr>
          <p:cNvSpPr>
            <a:spLocks noGrp="1"/>
          </p:cNvSpPr>
          <p:nvPr/>
        </p:nvSpPr>
        <p:spPr>
          <a:xfrm rot="0">
            <a:off x="165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42296347" name="Frame"/>
          <p:cNvSpPr>
            <a:spLocks noGrp="1"/>
          </p:cNvSpPr>
          <p:nvPr/>
        </p:nvSpPr>
        <p:spPr>
          <a:xfrm>
            <a:off x="279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44869566" name="Text">
    </p:cNvPr>
          <p:cNvSpPr>
            <a:spLocks noGrp="1"/>
          </p:cNvSpPr>
          <p:nvPr/>
        </p:nvSpPr>
        <p:spPr>
          <a:xfrm rot="0">
            <a:off x="292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30624590" name="Frame"/>
          <p:cNvSpPr>
            <a:spLocks noGrp="1"/>
          </p:cNvSpPr>
          <p:nvPr/>
        </p:nvSpPr>
        <p:spPr>
          <a:xfrm>
            <a:off x="4064000" y="3073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31013732" name="Text">
    </p:cNvPr>
          <p:cNvSpPr>
            <a:spLocks noGrp="1"/>
          </p:cNvSpPr>
          <p:nvPr/>
        </p:nvSpPr>
        <p:spPr>
          <a:xfrm rot="0">
            <a:off x="4191000" y="3073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41268455" name="Frame"/>
          <p:cNvSpPr>
            <a:spLocks noGrp="1"/>
          </p:cNvSpPr>
          <p:nvPr/>
        </p:nvSpPr>
        <p:spPr>
          <a:xfrm>
            <a:off x="60325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36187679" name="Text">
    </p:cNvPr>
          <p:cNvSpPr>
            <a:spLocks noGrp="1"/>
          </p:cNvSpPr>
          <p:nvPr/>
        </p:nvSpPr>
        <p:spPr>
          <a:xfrm rot="0">
            <a:off x="6032500" y="3073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68904997" name="Frame"/>
          <p:cNvSpPr>
            <a:spLocks noGrp="1"/>
          </p:cNvSpPr>
          <p:nvPr/>
        </p:nvSpPr>
        <p:spPr>
          <a:xfrm>
            <a:off x="25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01850557" name="Text">
    </p:cNvPr>
          <p:cNvSpPr>
            <a:spLocks noGrp="1"/>
          </p:cNvSpPr>
          <p:nvPr/>
        </p:nvSpPr>
        <p:spPr>
          <a:xfrm rot="0">
            <a:off x="381000" y="3403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46055811" name="Frame"/>
          <p:cNvSpPr>
            <a:spLocks noGrp="1"/>
          </p:cNvSpPr>
          <p:nvPr/>
        </p:nvSpPr>
        <p:spPr>
          <a:xfrm>
            <a:off x="152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90945720" name="Text">
    </p:cNvPr>
          <p:cNvSpPr>
            <a:spLocks noGrp="1"/>
          </p:cNvSpPr>
          <p:nvPr/>
        </p:nvSpPr>
        <p:spPr>
          <a:xfrm rot="0">
            <a:off x="165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27350635" name="Frame"/>
          <p:cNvSpPr>
            <a:spLocks noGrp="1"/>
          </p:cNvSpPr>
          <p:nvPr/>
        </p:nvSpPr>
        <p:spPr>
          <a:xfrm>
            <a:off x="279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5511423" name="Text">
    </p:cNvPr>
          <p:cNvSpPr>
            <a:spLocks noGrp="1"/>
          </p:cNvSpPr>
          <p:nvPr/>
        </p:nvSpPr>
        <p:spPr>
          <a:xfrm rot="0">
            <a:off x="292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59864059" name="Frame"/>
          <p:cNvSpPr>
            <a:spLocks noGrp="1"/>
          </p:cNvSpPr>
          <p:nvPr/>
        </p:nvSpPr>
        <p:spPr>
          <a:xfrm>
            <a:off x="4064000" y="3403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0028185" name="Text">
    </p:cNvPr>
          <p:cNvSpPr>
            <a:spLocks noGrp="1"/>
          </p:cNvSpPr>
          <p:nvPr/>
        </p:nvSpPr>
        <p:spPr>
          <a:xfrm rot="0">
            <a:off x="4191000" y="3403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03028779" name="Frame"/>
          <p:cNvSpPr>
            <a:spLocks noGrp="1"/>
          </p:cNvSpPr>
          <p:nvPr/>
        </p:nvSpPr>
        <p:spPr>
          <a:xfrm>
            <a:off x="60325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71560827" name="Text">
    </p:cNvPr>
          <p:cNvSpPr>
            <a:spLocks noGrp="1"/>
          </p:cNvSpPr>
          <p:nvPr/>
        </p:nvSpPr>
        <p:spPr>
          <a:xfrm rot="0">
            <a:off x="6032500" y="3403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81397030" name="Frame"/>
          <p:cNvSpPr>
            <a:spLocks noGrp="1"/>
          </p:cNvSpPr>
          <p:nvPr/>
        </p:nvSpPr>
        <p:spPr>
          <a:xfrm>
            <a:off x="25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77092499" name="Text">
    </p:cNvPr>
          <p:cNvSpPr>
            <a:spLocks noGrp="1"/>
          </p:cNvSpPr>
          <p:nvPr/>
        </p:nvSpPr>
        <p:spPr>
          <a:xfrm rot="0">
            <a:off x="381000" y="3733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92516869" name="Frame"/>
          <p:cNvSpPr>
            <a:spLocks noGrp="1"/>
          </p:cNvSpPr>
          <p:nvPr/>
        </p:nvSpPr>
        <p:spPr>
          <a:xfrm>
            <a:off x="152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01388009" name="Text">
    </p:cNvPr>
          <p:cNvSpPr>
            <a:spLocks noGrp="1"/>
          </p:cNvSpPr>
          <p:nvPr/>
        </p:nvSpPr>
        <p:spPr>
          <a:xfrm rot="0">
            <a:off x="165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0377362" name="Frame"/>
          <p:cNvSpPr>
            <a:spLocks noGrp="1"/>
          </p:cNvSpPr>
          <p:nvPr/>
        </p:nvSpPr>
        <p:spPr>
          <a:xfrm>
            <a:off x="279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8183526" name="Text">
    </p:cNvPr>
          <p:cNvSpPr>
            <a:spLocks noGrp="1"/>
          </p:cNvSpPr>
          <p:nvPr/>
        </p:nvSpPr>
        <p:spPr>
          <a:xfrm rot="0">
            <a:off x="292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88477779" name="Frame"/>
          <p:cNvSpPr>
            <a:spLocks noGrp="1"/>
          </p:cNvSpPr>
          <p:nvPr/>
        </p:nvSpPr>
        <p:spPr>
          <a:xfrm>
            <a:off x="4064000" y="3733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54473375" name="Text">
    </p:cNvPr>
          <p:cNvSpPr>
            <a:spLocks noGrp="1"/>
          </p:cNvSpPr>
          <p:nvPr/>
        </p:nvSpPr>
        <p:spPr>
          <a:xfrm rot="0">
            <a:off x="4191000" y="3733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34177037" name="Frame"/>
          <p:cNvSpPr>
            <a:spLocks noGrp="1"/>
          </p:cNvSpPr>
          <p:nvPr/>
        </p:nvSpPr>
        <p:spPr>
          <a:xfrm>
            <a:off x="60325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63466012" name="Text">
    </p:cNvPr>
          <p:cNvSpPr>
            <a:spLocks noGrp="1"/>
          </p:cNvSpPr>
          <p:nvPr/>
        </p:nvSpPr>
        <p:spPr>
          <a:xfrm rot="0">
            <a:off x="6032500" y="3733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23163740" name="Frame"/>
          <p:cNvSpPr>
            <a:spLocks noGrp="1"/>
          </p:cNvSpPr>
          <p:nvPr/>
        </p:nvSpPr>
        <p:spPr>
          <a:xfrm>
            <a:off x="25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89036161" name="Text">
    </p:cNvPr>
          <p:cNvSpPr>
            <a:spLocks noGrp="1"/>
          </p:cNvSpPr>
          <p:nvPr/>
        </p:nvSpPr>
        <p:spPr>
          <a:xfrm rot="0">
            <a:off x="381000" y="4064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44211049" name="Frame"/>
          <p:cNvSpPr>
            <a:spLocks noGrp="1"/>
          </p:cNvSpPr>
          <p:nvPr/>
        </p:nvSpPr>
        <p:spPr>
          <a:xfrm>
            <a:off x="152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70756928" name="Text">
    </p:cNvPr>
          <p:cNvSpPr>
            <a:spLocks noGrp="1"/>
          </p:cNvSpPr>
          <p:nvPr/>
        </p:nvSpPr>
        <p:spPr>
          <a:xfrm rot="0">
            <a:off x="165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92336170" name="Frame"/>
          <p:cNvSpPr>
            <a:spLocks noGrp="1"/>
          </p:cNvSpPr>
          <p:nvPr/>
        </p:nvSpPr>
        <p:spPr>
          <a:xfrm>
            <a:off x="279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70153313" name="Text">
    </p:cNvPr>
          <p:cNvSpPr>
            <a:spLocks noGrp="1"/>
          </p:cNvSpPr>
          <p:nvPr/>
        </p:nvSpPr>
        <p:spPr>
          <a:xfrm rot="0">
            <a:off x="292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82874276" name="Frame"/>
          <p:cNvSpPr>
            <a:spLocks noGrp="1"/>
          </p:cNvSpPr>
          <p:nvPr/>
        </p:nvSpPr>
        <p:spPr>
          <a:xfrm>
            <a:off x="4064000" y="4064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98212351" name="Text">
    </p:cNvPr>
          <p:cNvSpPr>
            <a:spLocks noGrp="1"/>
          </p:cNvSpPr>
          <p:nvPr/>
        </p:nvSpPr>
        <p:spPr>
          <a:xfrm rot="0">
            <a:off x="4191000" y="4064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66376052" name="Frame"/>
          <p:cNvSpPr>
            <a:spLocks noGrp="1"/>
          </p:cNvSpPr>
          <p:nvPr/>
        </p:nvSpPr>
        <p:spPr>
          <a:xfrm>
            <a:off x="60325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77253667" name="Text">
    </p:cNvPr>
          <p:cNvSpPr>
            <a:spLocks noGrp="1"/>
          </p:cNvSpPr>
          <p:nvPr/>
        </p:nvSpPr>
        <p:spPr>
          <a:xfrm rot="0">
            <a:off x="6032500" y="4064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72863930" name="Frame"/>
          <p:cNvSpPr>
            <a:spLocks noGrp="1"/>
          </p:cNvSpPr>
          <p:nvPr/>
        </p:nvSpPr>
        <p:spPr>
          <a:xfrm>
            <a:off x="25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74745706" name="Text">
    </p:cNvPr>
          <p:cNvSpPr>
            <a:spLocks noGrp="1"/>
          </p:cNvSpPr>
          <p:nvPr/>
        </p:nvSpPr>
        <p:spPr>
          <a:xfrm rot="0">
            <a:off x="381000" y="4394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44980433" name="Frame"/>
          <p:cNvSpPr>
            <a:spLocks noGrp="1"/>
          </p:cNvSpPr>
          <p:nvPr/>
        </p:nvSpPr>
        <p:spPr>
          <a:xfrm>
            <a:off x="152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52629907" name="Text">
    </p:cNvPr>
          <p:cNvSpPr>
            <a:spLocks noGrp="1"/>
          </p:cNvSpPr>
          <p:nvPr/>
        </p:nvSpPr>
        <p:spPr>
          <a:xfrm rot="0">
            <a:off x="165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33992395" name="Frame"/>
          <p:cNvSpPr>
            <a:spLocks noGrp="1"/>
          </p:cNvSpPr>
          <p:nvPr/>
        </p:nvSpPr>
        <p:spPr>
          <a:xfrm>
            <a:off x="279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20796703" name="Text">
    </p:cNvPr>
          <p:cNvSpPr>
            <a:spLocks noGrp="1"/>
          </p:cNvSpPr>
          <p:nvPr/>
        </p:nvSpPr>
        <p:spPr>
          <a:xfrm rot="0">
            <a:off x="292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80150479" name="Frame"/>
          <p:cNvSpPr>
            <a:spLocks noGrp="1"/>
          </p:cNvSpPr>
          <p:nvPr/>
        </p:nvSpPr>
        <p:spPr>
          <a:xfrm>
            <a:off x="4064000" y="4394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47512166" name="Text">
    </p:cNvPr>
          <p:cNvSpPr>
            <a:spLocks noGrp="1"/>
          </p:cNvSpPr>
          <p:nvPr/>
        </p:nvSpPr>
        <p:spPr>
          <a:xfrm rot="0">
            <a:off x="4191000" y="4394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16510419" name="Frame"/>
          <p:cNvSpPr>
            <a:spLocks noGrp="1"/>
          </p:cNvSpPr>
          <p:nvPr/>
        </p:nvSpPr>
        <p:spPr>
          <a:xfrm>
            <a:off x="60325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0036557" name="Text">
    </p:cNvPr>
          <p:cNvSpPr>
            <a:spLocks noGrp="1"/>
          </p:cNvSpPr>
          <p:nvPr/>
        </p:nvSpPr>
        <p:spPr>
          <a:xfrm rot="0">
            <a:off x="6032500" y="4394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69199185" name="Frame"/>
          <p:cNvSpPr>
            <a:spLocks noGrp="1"/>
          </p:cNvSpPr>
          <p:nvPr/>
        </p:nvSpPr>
        <p:spPr>
          <a:xfrm>
            <a:off x="25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27575653" name="Text">
    </p:cNvPr>
          <p:cNvSpPr>
            <a:spLocks noGrp="1"/>
          </p:cNvSpPr>
          <p:nvPr/>
        </p:nvSpPr>
        <p:spPr>
          <a:xfrm rot="0">
            <a:off x="381000" y="4724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17517351" name="Frame"/>
          <p:cNvSpPr>
            <a:spLocks noGrp="1"/>
          </p:cNvSpPr>
          <p:nvPr/>
        </p:nvSpPr>
        <p:spPr>
          <a:xfrm>
            <a:off x="152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26420939" name="Text">
    </p:cNvPr>
          <p:cNvSpPr>
            <a:spLocks noGrp="1"/>
          </p:cNvSpPr>
          <p:nvPr/>
        </p:nvSpPr>
        <p:spPr>
          <a:xfrm rot="0">
            <a:off x="165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10727160" name="Frame"/>
          <p:cNvSpPr>
            <a:spLocks noGrp="1"/>
          </p:cNvSpPr>
          <p:nvPr/>
        </p:nvSpPr>
        <p:spPr>
          <a:xfrm>
            <a:off x="279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41536275" name="Text">
    </p:cNvPr>
          <p:cNvSpPr>
            <a:spLocks noGrp="1"/>
          </p:cNvSpPr>
          <p:nvPr/>
        </p:nvSpPr>
        <p:spPr>
          <a:xfrm rot="0">
            <a:off x="292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21279001" name="Frame"/>
          <p:cNvSpPr>
            <a:spLocks noGrp="1"/>
          </p:cNvSpPr>
          <p:nvPr/>
        </p:nvSpPr>
        <p:spPr>
          <a:xfrm>
            <a:off x="4064000" y="4724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3273969" name="Text">
    </p:cNvPr>
          <p:cNvSpPr>
            <a:spLocks noGrp="1"/>
          </p:cNvSpPr>
          <p:nvPr/>
        </p:nvSpPr>
        <p:spPr>
          <a:xfrm rot="0">
            <a:off x="4191000" y="4724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74720798" name="Frame"/>
          <p:cNvSpPr>
            <a:spLocks noGrp="1"/>
          </p:cNvSpPr>
          <p:nvPr/>
        </p:nvSpPr>
        <p:spPr>
          <a:xfrm>
            <a:off x="60325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4109835" name="Text">
    </p:cNvPr>
          <p:cNvSpPr>
            <a:spLocks noGrp="1"/>
          </p:cNvSpPr>
          <p:nvPr/>
        </p:nvSpPr>
        <p:spPr>
          <a:xfrm rot="0">
            <a:off x="6032500" y="4724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45359296" name="Frame"/>
          <p:cNvSpPr>
            <a:spLocks noGrp="1"/>
          </p:cNvSpPr>
          <p:nvPr/>
        </p:nvSpPr>
        <p:spPr>
          <a:xfrm>
            <a:off x="25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05881980" name="Text">
    </p:cNvPr>
          <p:cNvSpPr>
            <a:spLocks noGrp="1"/>
          </p:cNvSpPr>
          <p:nvPr/>
        </p:nvSpPr>
        <p:spPr>
          <a:xfrm rot="0">
            <a:off x="381000" y="5054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00769148" name="Frame"/>
          <p:cNvSpPr>
            <a:spLocks noGrp="1"/>
          </p:cNvSpPr>
          <p:nvPr/>
        </p:nvSpPr>
        <p:spPr>
          <a:xfrm>
            <a:off x="152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33297292" name="Text">
    </p:cNvPr>
          <p:cNvSpPr>
            <a:spLocks noGrp="1"/>
          </p:cNvSpPr>
          <p:nvPr/>
        </p:nvSpPr>
        <p:spPr>
          <a:xfrm rot="0">
            <a:off x="165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63716413" name="Frame"/>
          <p:cNvSpPr>
            <a:spLocks noGrp="1"/>
          </p:cNvSpPr>
          <p:nvPr/>
        </p:nvSpPr>
        <p:spPr>
          <a:xfrm>
            <a:off x="279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1707409" name="Text">
    </p:cNvPr>
          <p:cNvSpPr>
            <a:spLocks noGrp="1"/>
          </p:cNvSpPr>
          <p:nvPr/>
        </p:nvSpPr>
        <p:spPr>
          <a:xfrm rot="0">
            <a:off x="292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56382313" name="Frame"/>
          <p:cNvSpPr>
            <a:spLocks noGrp="1"/>
          </p:cNvSpPr>
          <p:nvPr/>
        </p:nvSpPr>
        <p:spPr>
          <a:xfrm>
            <a:off x="4064000" y="5054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7715818" name="Text">
    </p:cNvPr>
          <p:cNvSpPr>
            <a:spLocks noGrp="1"/>
          </p:cNvSpPr>
          <p:nvPr/>
        </p:nvSpPr>
        <p:spPr>
          <a:xfrm rot="0">
            <a:off x="4191000" y="5054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04102002" name="Frame"/>
          <p:cNvSpPr>
            <a:spLocks noGrp="1"/>
          </p:cNvSpPr>
          <p:nvPr/>
        </p:nvSpPr>
        <p:spPr>
          <a:xfrm>
            <a:off x="60325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6318631" name="Text">
    </p:cNvPr>
          <p:cNvSpPr>
            <a:spLocks noGrp="1"/>
          </p:cNvSpPr>
          <p:nvPr/>
        </p:nvSpPr>
        <p:spPr>
          <a:xfrm rot="0">
            <a:off x="6032500" y="5054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98084986" name="Frame"/>
          <p:cNvSpPr>
            <a:spLocks noGrp="1"/>
          </p:cNvSpPr>
          <p:nvPr/>
        </p:nvSpPr>
        <p:spPr>
          <a:xfrm>
            <a:off x="25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57932269" name="Text">
    </p:cNvPr>
          <p:cNvSpPr>
            <a:spLocks noGrp="1"/>
          </p:cNvSpPr>
          <p:nvPr/>
        </p:nvSpPr>
        <p:spPr>
          <a:xfrm rot="0">
            <a:off x="381000" y="5384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28847597" name="Frame"/>
          <p:cNvSpPr>
            <a:spLocks noGrp="1"/>
          </p:cNvSpPr>
          <p:nvPr/>
        </p:nvSpPr>
        <p:spPr>
          <a:xfrm>
            <a:off x="152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43079062" name="Text">
    </p:cNvPr>
          <p:cNvSpPr>
            <a:spLocks noGrp="1"/>
          </p:cNvSpPr>
          <p:nvPr/>
        </p:nvSpPr>
        <p:spPr>
          <a:xfrm rot="0">
            <a:off x="165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02387817" name="Frame"/>
          <p:cNvSpPr>
            <a:spLocks noGrp="1"/>
          </p:cNvSpPr>
          <p:nvPr/>
        </p:nvSpPr>
        <p:spPr>
          <a:xfrm>
            <a:off x="279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5148785" name="Text">
    </p:cNvPr>
          <p:cNvSpPr>
            <a:spLocks noGrp="1"/>
          </p:cNvSpPr>
          <p:nvPr/>
        </p:nvSpPr>
        <p:spPr>
          <a:xfrm rot="0">
            <a:off x="292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07904359" name="Frame"/>
          <p:cNvSpPr>
            <a:spLocks noGrp="1"/>
          </p:cNvSpPr>
          <p:nvPr/>
        </p:nvSpPr>
        <p:spPr>
          <a:xfrm>
            <a:off x="4064000" y="5384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71046588" name="Text">
    </p:cNvPr>
          <p:cNvSpPr>
            <a:spLocks noGrp="1"/>
          </p:cNvSpPr>
          <p:nvPr/>
        </p:nvSpPr>
        <p:spPr>
          <a:xfrm rot="0">
            <a:off x="4191000" y="5384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76089407" name="Frame"/>
          <p:cNvSpPr>
            <a:spLocks noGrp="1"/>
          </p:cNvSpPr>
          <p:nvPr/>
        </p:nvSpPr>
        <p:spPr>
          <a:xfrm>
            <a:off x="60325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76262627" name="Text">
    </p:cNvPr>
          <p:cNvSpPr>
            <a:spLocks noGrp="1"/>
          </p:cNvSpPr>
          <p:nvPr/>
        </p:nvSpPr>
        <p:spPr>
          <a:xfrm rot="0">
            <a:off x="6032500" y="5384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41115965" name="Frame"/>
          <p:cNvSpPr>
            <a:spLocks noGrp="1"/>
          </p:cNvSpPr>
          <p:nvPr/>
        </p:nvSpPr>
        <p:spPr>
          <a:xfrm>
            <a:off x="25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25640951" name="Text">
    </p:cNvPr>
          <p:cNvSpPr>
            <a:spLocks noGrp="1"/>
          </p:cNvSpPr>
          <p:nvPr/>
        </p:nvSpPr>
        <p:spPr>
          <a:xfrm rot="0">
            <a:off x="381000" y="5715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00523151" name="Frame"/>
          <p:cNvSpPr>
            <a:spLocks noGrp="1"/>
          </p:cNvSpPr>
          <p:nvPr/>
        </p:nvSpPr>
        <p:spPr>
          <a:xfrm>
            <a:off x="152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55297202" name="Text">
    </p:cNvPr>
          <p:cNvSpPr>
            <a:spLocks noGrp="1"/>
          </p:cNvSpPr>
          <p:nvPr/>
        </p:nvSpPr>
        <p:spPr>
          <a:xfrm rot="0">
            <a:off x="165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34157662" name="Frame"/>
          <p:cNvSpPr>
            <a:spLocks noGrp="1"/>
          </p:cNvSpPr>
          <p:nvPr/>
        </p:nvSpPr>
        <p:spPr>
          <a:xfrm>
            <a:off x="279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9244570" name="Text">
    </p:cNvPr>
          <p:cNvSpPr>
            <a:spLocks noGrp="1"/>
          </p:cNvSpPr>
          <p:nvPr/>
        </p:nvSpPr>
        <p:spPr>
          <a:xfrm rot="0">
            <a:off x="292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38173945" name="Frame"/>
          <p:cNvSpPr>
            <a:spLocks noGrp="1"/>
          </p:cNvSpPr>
          <p:nvPr/>
        </p:nvSpPr>
        <p:spPr>
          <a:xfrm>
            <a:off x="4064000" y="5715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29618540" name="Text">
    </p:cNvPr>
          <p:cNvSpPr>
            <a:spLocks noGrp="1"/>
          </p:cNvSpPr>
          <p:nvPr/>
        </p:nvSpPr>
        <p:spPr>
          <a:xfrm rot="0">
            <a:off x="4191000" y="5715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06114639" name="Frame"/>
          <p:cNvSpPr>
            <a:spLocks noGrp="1"/>
          </p:cNvSpPr>
          <p:nvPr/>
        </p:nvSpPr>
        <p:spPr>
          <a:xfrm>
            <a:off x="60325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19953451" name="Text">
    </p:cNvPr>
          <p:cNvSpPr>
            <a:spLocks noGrp="1"/>
          </p:cNvSpPr>
          <p:nvPr/>
        </p:nvSpPr>
        <p:spPr>
          <a:xfrm rot="0">
            <a:off x="6032500" y="5715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71161287" name="Frame"/>
          <p:cNvSpPr>
            <a:spLocks noGrp="1"/>
          </p:cNvSpPr>
          <p:nvPr/>
        </p:nvSpPr>
        <p:spPr>
          <a:xfrm>
            <a:off x="25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9981223" name="Text">
    </p:cNvPr>
          <p:cNvSpPr>
            <a:spLocks noGrp="1"/>
          </p:cNvSpPr>
          <p:nvPr/>
        </p:nvSpPr>
        <p:spPr>
          <a:xfrm rot="0">
            <a:off x="381000" y="6045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47968379" name="Frame"/>
          <p:cNvSpPr>
            <a:spLocks noGrp="1"/>
          </p:cNvSpPr>
          <p:nvPr/>
        </p:nvSpPr>
        <p:spPr>
          <a:xfrm>
            <a:off x="152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99685353" name="Text">
    </p:cNvPr>
          <p:cNvSpPr>
            <a:spLocks noGrp="1"/>
          </p:cNvSpPr>
          <p:nvPr/>
        </p:nvSpPr>
        <p:spPr>
          <a:xfrm rot="0">
            <a:off x="165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33509504" name="Frame"/>
          <p:cNvSpPr>
            <a:spLocks noGrp="1"/>
          </p:cNvSpPr>
          <p:nvPr/>
        </p:nvSpPr>
        <p:spPr>
          <a:xfrm>
            <a:off x="279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4893842" name="Text">
    </p:cNvPr>
          <p:cNvSpPr>
            <a:spLocks noGrp="1"/>
          </p:cNvSpPr>
          <p:nvPr/>
        </p:nvSpPr>
        <p:spPr>
          <a:xfrm rot="0">
            <a:off x="292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59765585" name="Frame"/>
          <p:cNvSpPr>
            <a:spLocks noGrp="1"/>
          </p:cNvSpPr>
          <p:nvPr/>
        </p:nvSpPr>
        <p:spPr>
          <a:xfrm>
            <a:off x="4064000" y="6045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42726730" name="Text">
    </p:cNvPr>
          <p:cNvSpPr>
            <a:spLocks noGrp="1"/>
          </p:cNvSpPr>
          <p:nvPr/>
        </p:nvSpPr>
        <p:spPr>
          <a:xfrm rot="0">
            <a:off x="4191000" y="6045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50896305" name="Frame"/>
          <p:cNvSpPr>
            <a:spLocks noGrp="1"/>
          </p:cNvSpPr>
          <p:nvPr/>
        </p:nvSpPr>
        <p:spPr>
          <a:xfrm>
            <a:off x="60325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46122836" name="Text">
    </p:cNvPr>
          <p:cNvSpPr>
            <a:spLocks noGrp="1"/>
          </p:cNvSpPr>
          <p:nvPr/>
        </p:nvSpPr>
        <p:spPr>
          <a:xfrm rot="0">
            <a:off x="6032500" y="6045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929035017" name="Frame"/>
          <p:cNvSpPr>
            <a:spLocks noGrp="1"/>
          </p:cNvSpPr>
          <p:nvPr/>
        </p:nvSpPr>
        <p:spPr>
          <a:xfrm>
            <a:off x="25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63768292" name="Text">
    </p:cNvPr>
          <p:cNvSpPr>
            <a:spLocks noGrp="1"/>
          </p:cNvSpPr>
          <p:nvPr/>
        </p:nvSpPr>
        <p:spPr>
          <a:xfrm rot="0">
            <a:off x="381000" y="6375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39628084" name="Frame"/>
          <p:cNvSpPr>
            <a:spLocks noGrp="1"/>
          </p:cNvSpPr>
          <p:nvPr/>
        </p:nvSpPr>
        <p:spPr>
          <a:xfrm>
            <a:off x="152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72061772" name="Text">
    </p:cNvPr>
          <p:cNvSpPr>
            <a:spLocks noGrp="1"/>
          </p:cNvSpPr>
          <p:nvPr/>
        </p:nvSpPr>
        <p:spPr>
          <a:xfrm rot="0">
            <a:off x="165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56020492" name="Frame"/>
          <p:cNvSpPr>
            <a:spLocks noGrp="1"/>
          </p:cNvSpPr>
          <p:nvPr/>
        </p:nvSpPr>
        <p:spPr>
          <a:xfrm>
            <a:off x="279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58884645" name="Text">
    </p:cNvPr>
          <p:cNvSpPr>
            <a:spLocks noGrp="1"/>
          </p:cNvSpPr>
          <p:nvPr/>
        </p:nvSpPr>
        <p:spPr>
          <a:xfrm rot="0">
            <a:off x="292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92189111" name="Frame"/>
          <p:cNvSpPr>
            <a:spLocks noGrp="1"/>
          </p:cNvSpPr>
          <p:nvPr/>
        </p:nvSpPr>
        <p:spPr>
          <a:xfrm>
            <a:off x="4064000" y="6375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94338834" name="Text">
    </p:cNvPr>
          <p:cNvSpPr>
            <a:spLocks noGrp="1"/>
          </p:cNvSpPr>
          <p:nvPr/>
        </p:nvSpPr>
        <p:spPr>
          <a:xfrm rot="0">
            <a:off x="4191000" y="6375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09630217" name="Frame"/>
          <p:cNvSpPr>
            <a:spLocks noGrp="1"/>
          </p:cNvSpPr>
          <p:nvPr/>
        </p:nvSpPr>
        <p:spPr>
          <a:xfrm>
            <a:off x="60325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04693947" name="Text">
    </p:cNvPr>
          <p:cNvSpPr>
            <a:spLocks noGrp="1"/>
          </p:cNvSpPr>
          <p:nvPr/>
        </p:nvSpPr>
        <p:spPr>
          <a:xfrm rot="0">
            <a:off x="6032500" y="6375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09842139" name="Frame"/>
          <p:cNvSpPr>
            <a:spLocks noGrp="1"/>
          </p:cNvSpPr>
          <p:nvPr/>
        </p:nvSpPr>
        <p:spPr>
          <a:xfrm>
            <a:off x="25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4744244" name="Text">
    </p:cNvPr>
          <p:cNvSpPr>
            <a:spLocks noGrp="1"/>
          </p:cNvSpPr>
          <p:nvPr/>
        </p:nvSpPr>
        <p:spPr>
          <a:xfrm rot="0">
            <a:off x="381000" y="6705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00011842" name="Frame"/>
          <p:cNvSpPr>
            <a:spLocks noGrp="1"/>
          </p:cNvSpPr>
          <p:nvPr/>
        </p:nvSpPr>
        <p:spPr>
          <a:xfrm>
            <a:off x="152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24518852" name="Text">
    </p:cNvPr>
          <p:cNvSpPr>
            <a:spLocks noGrp="1"/>
          </p:cNvSpPr>
          <p:nvPr/>
        </p:nvSpPr>
        <p:spPr>
          <a:xfrm rot="0">
            <a:off x="165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04964962" name="Frame"/>
          <p:cNvSpPr>
            <a:spLocks noGrp="1"/>
          </p:cNvSpPr>
          <p:nvPr/>
        </p:nvSpPr>
        <p:spPr>
          <a:xfrm>
            <a:off x="279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61394598" name="Text">
    </p:cNvPr>
          <p:cNvSpPr>
            <a:spLocks noGrp="1"/>
          </p:cNvSpPr>
          <p:nvPr/>
        </p:nvSpPr>
        <p:spPr>
          <a:xfrm rot="0">
            <a:off x="292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06226484" name="Frame"/>
          <p:cNvSpPr>
            <a:spLocks noGrp="1"/>
          </p:cNvSpPr>
          <p:nvPr/>
        </p:nvSpPr>
        <p:spPr>
          <a:xfrm>
            <a:off x="4064000" y="6705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0918311" name="Text">
    </p:cNvPr>
          <p:cNvSpPr>
            <a:spLocks noGrp="1"/>
          </p:cNvSpPr>
          <p:nvPr/>
        </p:nvSpPr>
        <p:spPr>
          <a:xfrm rot="0">
            <a:off x="4191000" y="6705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40711830" name="Frame"/>
          <p:cNvSpPr>
            <a:spLocks noGrp="1"/>
          </p:cNvSpPr>
          <p:nvPr/>
        </p:nvSpPr>
        <p:spPr>
          <a:xfrm>
            <a:off x="60325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77232287" name="Text">
    </p:cNvPr>
          <p:cNvSpPr>
            <a:spLocks noGrp="1"/>
          </p:cNvSpPr>
          <p:nvPr/>
        </p:nvSpPr>
        <p:spPr>
          <a:xfrm rot="0">
            <a:off x="6032500" y="6705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30750366" name="Frame"/>
          <p:cNvSpPr>
            <a:spLocks noGrp="1"/>
          </p:cNvSpPr>
          <p:nvPr/>
        </p:nvSpPr>
        <p:spPr>
          <a:xfrm>
            <a:off x="25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61136414" name="Text">
    </p:cNvPr>
          <p:cNvSpPr>
            <a:spLocks noGrp="1"/>
          </p:cNvSpPr>
          <p:nvPr/>
        </p:nvSpPr>
        <p:spPr>
          <a:xfrm rot="0">
            <a:off x="381000" y="7035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91275056" name="Frame"/>
          <p:cNvSpPr>
            <a:spLocks noGrp="1"/>
          </p:cNvSpPr>
          <p:nvPr/>
        </p:nvSpPr>
        <p:spPr>
          <a:xfrm>
            <a:off x="152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13768593" name="Text">
    </p:cNvPr>
          <p:cNvSpPr>
            <a:spLocks noGrp="1"/>
          </p:cNvSpPr>
          <p:nvPr/>
        </p:nvSpPr>
        <p:spPr>
          <a:xfrm rot="0">
            <a:off x="165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05849716" name="Frame"/>
          <p:cNvSpPr>
            <a:spLocks noGrp="1"/>
          </p:cNvSpPr>
          <p:nvPr/>
        </p:nvSpPr>
        <p:spPr>
          <a:xfrm>
            <a:off x="279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7536993" name="Text">
    </p:cNvPr>
          <p:cNvSpPr>
            <a:spLocks noGrp="1"/>
          </p:cNvSpPr>
          <p:nvPr/>
        </p:nvSpPr>
        <p:spPr>
          <a:xfrm rot="0">
            <a:off x="292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1667836" name="Frame"/>
          <p:cNvSpPr>
            <a:spLocks noGrp="1"/>
          </p:cNvSpPr>
          <p:nvPr/>
        </p:nvSpPr>
        <p:spPr>
          <a:xfrm>
            <a:off x="4064000" y="7035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54998702" name="Text">
    </p:cNvPr>
          <p:cNvSpPr>
            <a:spLocks noGrp="1"/>
          </p:cNvSpPr>
          <p:nvPr/>
        </p:nvSpPr>
        <p:spPr>
          <a:xfrm rot="0">
            <a:off x="4191000" y="7035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36370090" name="Frame"/>
          <p:cNvSpPr>
            <a:spLocks noGrp="1"/>
          </p:cNvSpPr>
          <p:nvPr/>
        </p:nvSpPr>
        <p:spPr>
          <a:xfrm>
            <a:off x="60325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72476278" name="Text">
    </p:cNvPr>
          <p:cNvSpPr>
            <a:spLocks noGrp="1"/>
          </p:cNvSpPr>
          <p:nvPr/>
        </p:nvSpPr>
        <p:spPr>
          <a:xfrm rot="0">
            <a:off x="6032500" y="7035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2849021" name="Frame"/>
          <p:cNvSpPr>
            <a:spLocks noGrp="1"/>
          </p:cNvSpPr>
          <p:nvPr/>
        </p:nvSpPr>
        <p:spPr>
          <a:xfrm>
            <a:off x="25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86350055" name="Text">
    </p:cNvPr>
          <p:cNvSpPr>
            <a:spLocks noGrp="1"/>
          </p:cNvSpPr>
          <p:nvPr/>
        </p:nvSpPr>
        <p:spPr>
          <a:xfrm rot="0">
            <a:off x="381000" y="7366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84023356" name="Frame"/>
          <p:cNvSpPr>
            <a:spLocks noGrp="1"/>
          </p:cNvSpPr>
          <p:nvPr/>
        </p:nvSpPr>
        <p:spPr>
          <a:xfrm>
            <a:off x="152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46106316" name="Text">
    </p:cNvPr>
          <p:cNvSpPr>
            <a:spLocks noGrp="1"/>
          </p:cNvSpPr>
          <p:nvPr/>
        </p:nvSpPr>
        <p:spPr>
          <a:xfrm rot="0">
            <a:off x="165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719357776" name="Frame"/>
          <p:cNvSpPr>
            <a:spLocks noGrp="1"/>
          </p:cNvSpPr>
          <p:nvPr/>
        </p:nvSpPr>
        <p:spPr>
          <a:xfrm>
            <a:off x="279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1996301" name="Text">
    </p:cNvPr>
          <p:cNvSpPr>
            <a:spLocks noGrp="1"/>
          </p:cNvSpPr>
          <p:nvPr/>
        </p:nvSpPr>
        <p:spPr>
          <a:xfrm rot="0">
            <a:off x="292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2699135" name="Frame"/>
          <p:cNvSpPr>
            <a:spLocks noGrp="1"/>
          </p:cNvSpPr>
          <p:nvPr/>
        </p:nvSpPr>
        <p:spPr>
          <a:xfrm>
            <a:off x="4064000" y="7366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02967599" name="Text">
    </p:cNvPr>
          <p:cNvSpPr>
            <a:spLocks noGrp="1"/>
          </p:cNvSpPr>
          <p:nvPr/>
        </p:nvSpPr>
        <p:spPr>
          <a:xfrm rot="0">
            <a:off x="4191000" y="7366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55539394" name="Frame"/>
          <p:cNvSpPr>
            <a:spLocks noGrp="1"/>
          </p:cNvSpPr>
          <p:nvPr/>
        </p:nvSpPr>
        <p:spPr>
          <a:xfrm>
            <a:off x="60325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19785144" name="Text">
    </p:cNvPr>
          <p:cNvSpPr>
            <a:spLocks noGrp="1"/>
          </p:cNvSpPr>
          <p:nvPr/>
        </p:nvSpPr>
        <p:spPr>
          <a:xfrm rot="0">
            <a:off x="6032500" y="7366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58839378" name="Frame"/>
          <p:cNvSpPr>
            <a:spLocks noGrp="1"/>
          </p:cNvSpPr>
          <p:nvPr/>
        </p:nvSpPr>
        <p:spPr>
          <a:xfrm>
            <a:off x="25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84952175" name="Text">
    </p:cNvPr>
          <p:cNvSpPr>
            <a:spLocks noGrp="1"/>
          </p:cNvSpPr>
          <p:nvPr/>
        </p:nvSpPr>
        <p:spPr>
          <a:xfrm rot="0">
            <a:off x="381000" y="7696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94960787" name="Frame"/>
          <p:cNvSpPr>
            <a:spLocks noGrp="1"/>
          </p:cNvSpPr>
          <p:nvPr/>
        </p:nvSpPr>
        <p:spPr>
          <a:xfrm>
            <a:off x="152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58287239" name="Text">
    </p:cNvPr>
          <p:cNvSpPr>
            <a:spLocks noGrp="1"/>
          </p:cNvSpPr>
          <p:nvPr/>
        </p:nvSpPr>
        <p:spPr>
          <a:xfrm rot="0">
            <a:off x="165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84883526" name="Frame"/>
          <p:cNvSpPr>
            <a:spLocks noGrp="1"/>
          </p:cNvSpPr>
          <p:nvPr/>
        </p:nvSpPr>
        <p:spPr>
          <a:xfrm>
            <a:off x="279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73971173" name="Text">
    </p:cNvPr>
          <p:cNvSpPr>
            <a:spLocks noGrp="1"/>
          </p:cNvSpPr>
          <p:nvPr/>
        </p:nvSpPr>
        <p:spPr>
          <a:xfrm rot="0">
            <a:off x="292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59857531" name="Frame"/>
          <p:cNvSpPr>
            <a:spLocks noGrp="1"/>
          </p:cNvSpPr>
          <p:nvPr/>
        </p:nvSpPr>
        <p:spPr>
          <a:xfrm>
            <a:off x="4064000" y="7696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89879857" name="Text">
    </p:cNvPr>
          <p:cNvSpPr>
            <a:spLocks noGrp="1"/>
          </p:cNvSpPr>
          <p:nvPr/>
        </p:nvSpPr>
        <p:spPr>
          <a:xfrm rot="0">
            <a:off x="4191000" y="7696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19978702" name="Frame"/>
          <p:cNvSpPr>
            <a:spLocks noGrp="1"/>
          </p:cNvSpPr>
          <p:nvPr/>
        </p:nvSpPr>
        <p:spPr>
          <a:xfrm>
            <a:off x="60325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67878940" name="Text">
    </p:cNvPr>
          <p:cNvSpPr>
            <a:spLocks noGrp="1"/>
          </p:cNvSpPr>
          <p:nvPr/>
        </p:nvSpPr>
        <p:spPr>
          <a:xfrm rot="0">
            <a:off x="6032500" y="7696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24392446" name="Frame"/>
          <p:cNvSpPr>
            <a:spLocks noGrp="1"/>
          </p:cNvSpPr>
          <p:nvPr/>
        </p:nvSpPr>
        <p:spPr>
          <a:xfrm>
            <a:off x="25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45418396" name="Text">
    </p:cNvPr>
          <p:cNvSpPr>
            <a:spLocks noGrp="1"/>
          </p:cNvSpPr>
          <p:nvPr/>
        </p:nvSpPr>
        <p:spPr>
          <a:xfrm rot="0">
            <a:off x="381000" y="8026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377207092" name="Frame"/>
          <p:cNvSpPr>
            <a:spLocks noGrp="1"/>
          </p:cNvSpPr>
          <p:nvPr/>
        </p:nvSpPr>
        <p:spPr>
          <a:xfrm>
            <a:off x="152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94009815" name="Text">
    </p:cNvPr>
          <p:cNvSpPr>
            <a:spLocks noGrp="1"/>
          </p:cNvSpPr>
          <p:nvPr/>
        </p:nvSpPr>
        <p:spPr>
          <a:xfrm rot="0">
            <a:off x="165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30848318" name="Frame"/>
          <p:cNvSpPr>
            <a:spLocks noGrp="1"/>
          </p:cNvSpPr>
          <p:nvPr/>
        </p:nvSpPr>
        <p:spPr>
          <a:xfrm>
            <a:off x="279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6806764" name="Text">
    </p:cNvPr>
          <p:cNvSpPr>
            <a:spLocks noGrp="1"/>
          </p:cNvSpPr>
          <p:nvPr/>
        </p:nvSpPr>
        <p:spPr>
          <a:xfrm rot="0">
            <a:off x="292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413371322" name="Frame"/>
          <p:cNvSpPr>
            <a:spLocks noGrp="1"/>
          </p:cNvSpPr>
          <p:nvPr/>
        </p:nvSpPr>
        <p:spPr>
          <a:xfrm>
            <a:off x="4064000" y="8026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9660835" name="Text">
    </p:cNvPr>
          <p:cNvSpPr>
            <a:spLocks noGrp="1"/>
          </p:cNvSpPr>
          <p:nvPr/>
        </p:nvSpPr>
        <p:spPr>
          <a:xfrm rot="0">
            <a:off x="4191000" y="8026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54118544" name="Frame"/>
          <p:cNvSpPr>
            <a:spLocks noGrp="1"/>
          </p:cNvSpPr>
          <p:nvPr/>
        </p:nvSpPr>
        <p:spPr>
          <a:xfrm>
            <a:off x="60325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87490489" name="Text">
    </p:cNvPr>
          <p:cNvSpPr>
            <a:spLocks noGrp="1"/>
          </p:cNvSpPr>
          <p:nvPr/>
        </p:nvSpPr>
        <p:spPr>
          <a:xfrm rot="0">
            <a:off x="6032500" y="8026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13391510" name="Frame"/>
          <p:cNvSpPr>
            <a:spLocks noGrp="1"/>
          </p:cNvSpPr>
          <p:nvPr/>
        </p:nvSpPr>
        <p:spPr>
          <a:xfrm>
            <a:off x="25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31149831" name="Text">
    </p:cNvPr>
          <p:cNvSpPr>
            <a:spLocks noGrp="1"/>
          </p:cNvSpPr>
          <p:nvPr/>
        </p:nvSpPr>
        <p:spPr>
          <a:xfrm rot="0">
            <a:off x="381000" y="8356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75102030" name="Frame"/>
          <p:cNvSpPr>
            <a:spLocks noGrp="1"/>
          </p:cNvSpPr>
          <p:nvPr/>
        </p:nvSpPr>
        <p:spPr>
          <a:xfrm>
            <a:off x="152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5040332" name="Text">
    </p:cNvPr>
          <p:cNvSpPr>
            <a:spLocks noGrp="1"/>
          </p:cNvSpPr>
          <p:nvPr/>
        </p:nvSpPr>
        <p:spPr>
          <a:xfrm rot="0">
            <a:off x="165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02180822" name="Frame"/>
          <p:cNvSpPr>
            <a:spLocks noGrp="1"/>
          </p:cNvSpPr>
          <p:nvPr/>
        </p:nvSpPr>
        <p:spPr>
          <a:xfrm>
            <a:off x="279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70920949" name="Text">
    </p:cNvPr>
          <p:cNvSpPr>
            <a:spLocks noGrp="1"/>
          </p:cNvSpPr>
          <p:nvPr/>
        </p:nvSpPr>
        <p:spPr>
          <a:xfrm rot="0">
            <a:off x="292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55593048" name="Frame"/>
          <p:cNvSpPr>
            <a:spLocks noGrp="1"/>
          </p:cNvSpPr>
          <p:nvPr/>
        </p:nvSpPr>
        <p:spPr>
          <a:xfrm>
            <a:off x="4064000" y="8356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86542615" name="Text">
    </p:cNvPr>
          <p:cNvSpPr>
            <a:spLocks noGrp="1"/>
          </p:cNvSpPr>
          <p:nvPr/>
        </p:nvSpPr>
        <p:spPr>
          <a:xfrm rot="0">
            <a:off x="4191000" y="8356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141086055" name="Frame"/>
          <p:cNvSpPr>
            <a:spLocks noGrp="1"/>
          </p:cNvSpPr>
          <p:nvPr/>
        </p:nvSpPr>
        <p:spPr>
          <a:xfrm>
            <a:off x="60325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5340882" name="Text">
    </p:cNvPr>
          <p:cNvSpPr>
            <a:spLocks noGrp="1"/>
          </p:cNvSpPr>
          <p:nvPr/>
        </p:nvSpPr>
        <p:spPr>
          <a:xfrm rot="0">
            <a:off x="6032500" y="8356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53932876" name="Frame"/>
          <p:cNvSpPr>
            <a:spLocks noGrp="1"/>
          </p:cNvSpPr>
          <p:nvPr/>
        </p:nvSpPr>
        <p:spPr>
          <a:xfrm>
            <a:off x="25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96190991" name="Text">
    </p:cNvPr>
          <p:cNvSpPr>
            <a:spLocks noGrp="1"/>
          </p:cNvSpPr>
          <p:nvPr/>
        </p:nvSpPr>
        <p:spPr>
          <a:xfrm rot="0">
            <a:off x="381000" y="8686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90625541" name="Frame"/>
          <p:cNvSpPr>
            <a:spLocks noGrp="1"/>
          </p:cNvSpPr>
          <p:nvPr/>
        </p:nvSpPr>
        <p:spPr>
          <a:xfrm>
            <a:off x="152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31459452" name="Text">
    </p:cNvPr>
          <p:cNvSpPr>
            <a:spLocks noGrp="1"/>
          </p:cNvSpPr>
          <p:nvPr/>
        </p:nvSpPr>
        <p:spPr>
          <a:xfrm rot="0">
            <a:off x="165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92429120" name="Frame"/>
          <p:cNvSpPr>
            <a:spLocks noGrp="1"/>
          </p:cNvSpPr>
          <p:nvPr/>
        </p:nvSpPr>
        <p:spPr>
          <a:xfrm>
            <a:off x="279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44647660" name="Text">
    </p:cNvPr>
          <p:cNvSpPr>
            <a:spLocks noGrp="1"/>
          </p:cNvSpPr>
          <p:nvPr/>
        </p:nvSpPr>
        <p:spPr>
          <a:xfrm rot="0">
            <a:off x="292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74020961" name="Frame"/>
          <p:cNvSpPr>
            <a:spLocks noGrp="1"/>
          </p:cNvSpPr>
          <p:nvPr/>
        </p:nvSpPr>
        <p:spPr>
          <a:xfrm>
            <a:off x="4064000" y="8686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15958146" name="Text">
    </p:cNvPr>
          <p:cNvSpPr>
            <a:spLocks noGrp="1"/>
          </p:cNvSpPr>
          <p:nvPr/>
        </p:nvSpPr>
        <p:spPr>
          <a:xfrm rot="0">
            <a:off x="4191000" y="8686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12494235" name="Frame"/>
          <p:cNvSpPr>
            <a:spLocks noGrp="1"/>
          </p:cNvSpPr>
          <p:nvPr/>
        </p:nvSpPr>
        <p:spPr>
          <a:xfrm>
            <a:off x="60325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21446076" name="Text">
    </p:cNvPr>
          <p:cNvSpPr>
            <a:spLocks noGrp="1"/>
          </p:cNvSpPr>
          <p:nvPr/>
        </p:nvSpPr>
        <p:spPr>
          <a:xfrm rot="0">
            <a:off x="6032500" y="8686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70434997" name="Frame"/>
          <p:cNvSpPr>
            <a:spLocks noGrp="1"/>
          </p:cNvSpPr>
          <p:nvPr/>
        </p:nvSpPr>
        <p:spPr>
          <a:xfrm>
            <a:off x="25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7374976" name="Text">
    </p:cNvPr>
          <p:cNvSpPr>
            <a:spLocks noGrp="1"/>
          </p:cNvSpPr>
          <p:nvPr/>
        </p:nvSpPr>
        <p:spPr>
          <a:xfrm rot="0">
            <a:off x="381000" y="9017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70804165" name="Frame"/>
          <p:cNvSpPr>
            <a:spLocks noGrp="1"/>
          </p:cNvSpPr>
          <p:nvPr/>
        </p:nvSpPr>
        <p:spPr>
          <a:xfrm>
            <a:off x="152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33714160" name="Text">
    </p:cNvPr>
          <p:cNvSpPr>
            <a:spLocks noGrp="1"/>
          </p:cNvSpPr>
          <p:nvPr/>
        </p:nvSpPr>
        <p:spPr>
          <a:xfrm rot="0">
            <a:off x="165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86115477" name="Frame"/>
          <p:cNvSpPr>
            <a:spLocks noGrp="1"/>
          </p:cNvSpPr>
          <p:nvPr/>
        </p:nvSpPr>
        <p:spPr>
          <a:xfrm>
            <a:off x="279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1051356" name="Text">
    </p:cNvPr>
          <p:cNvSpPr>
            <a:spLocks noGrp="1"/>
          </p:cNvSpPr>
          <p:nvPr/>
        </p:nvSpPr>
        <p:spPr>
          <a:xfrm rot="0">
            <a:off x="292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48619323" name="Frame"/>
          <p:cNvSpPr>
            <a:spLocks noGrp="1"/>
          </p:cNvSpPr>
          <p:nvPr/>
        </p:nvSpPr>
        <p:spPr>
          <a:xfrm>
            <a:off x="4064000" y="9017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272947" name="Text">
    </p:cNvPr>
          <p:cNvSpPr>
            <a:spLocks noGrp="1"/>
          </p:cNvSpPr>
          <p:nvPr/>
        </p:nvSpPr>
        <p:spPr>
          <a:xfrm rot="0">
            <a:off x="4191000" y="9017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83133460" name="Frame"/>
          <p:cNvSpPr>
            <a:spLocks noGrp="1"/>
          </p:cNvSpPr>
          <p:nvPr/>
        </p:nvSpPr>
        <p:spPr>
          <a:xfrm>
            <a:off x="60325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52383641" name="Text">
    </p:cNvPr>
          <p:cNvSpPr>
            <a:spLocks noGrp="1"/>
          </p:cNvSpPr>
          <p:nvPr/>
        </p:nvSpPr>
        <p:spPr>
          <a:xfrm rot="0">
            <a:off x="6032500" y="9017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55789797" name="Frame"/>
          <p:cNvSpPr>
            <a:spLocks noGrp="1"/>
          </p:cNvSpPr>
          <p:nvPr/>
        </p:nvSpPr>
        <p:spPr>
          <a:xfrm>
            <a:off x="25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9970047" name="Text">
    </p:cNvPr>
          <p:cNvSpPr>
            <a:spLocks noGrp="1"/>
          </p:cNvSpPr>
          <p:nvPr/>
        </p:nvSpPr>
        <p:spPr>
          <a:xfrm rot="0">
            <a:off x="381000" y="9347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77178337" name="Frame"/>
          <p:cNvSpPr>
            <a:spLocks noGrp="1"/>
          </p:cNvSpPr>
          <p:nvPr/>
        </p:nvSpPr>
        <p:spPr>
          <a:xfrm>
            <a:off x="152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33979858" name="Text">
    </p:cNvPr>
          <p:cNvSpPr>
            <a:spLocks noGrp="1"/>
          </p:cNvSpPr>
          <p:nvPr/>
        </p:nvSpPr>
        <p:spPr>
          <a:xfrm rot="0">
            <a:off x="165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85867968" name="Frame"/>
          <p:cNvSpPr>
            <a:spLocks noGrp="1"/>
          </p:cNvSpPr>
          <p:nvPr/>
        </p:nvSpPr>
        <p:spPr>
          <a:xfrm>
            <a:off x="279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83169772" name="Text">
    </p:cNvPr>
          <p:cNvSpPr>
            <a:spLocks noGrp="1"/>
          </p:cNvSpPr>
          <p:nvPr/>
        </p:nvSpPr>
        <p:spPr>
          <a:xfrm rot="0">
            <a:off x="292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26894424" name="Frame"/>
          <p:cNvSpPr>
            <a:spLocks noGrp="1"/>
          </p:cNvSpPr>
          <p:nvPr/>
        </p:nvSpPr>
        <p:spPr>
          <a:xfrm>
            <a:off x="4064000" y="9347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08400631" name="Text">
    </p:cNvPr>
          <p:cNvSpPr>
            <a:spLocks noGrp="1"/>
          </p:cNvSpPr>
          <p:nvPr/>
        </p:nvSpPr>
        <p:spPr>
          <a:xfrm rot="0">
            <a:off x="4191000" y="9347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25197016" name="Frame"/>
          <p:cNvSpPr>
            <a:spLocks noGrp="1"/>
          </p:cNvSpPr>
          <p:nvPr/>
        </p:nvSpPr>
        <p:spPr>
          <a:xfrm>
            <a:off x="60325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7063223" name="Text">
    </p:cNvPr>
          <p:cNvSpPr>
            <a:spLocks noGrp="1"/>
          </p:cNvSpPr>
          <p:nvPr/>
        </p:nvSpPr>
        <p:spPr>
          <a:xfrm rot="0">
            <a:off x="6032500" y="9347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87125406" name="Frame"/>
          <p:cNvSpPr>
            <a:spLocks noGrp="1"/>
          </p:cNvSpPr>
          <p:nvPr/>
        </p:nvSpPr>
        <p:spPr>
          <a:xfrm>
            <a:off x="25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78897562" name="Text">
    </p:cNvPr>
          <p:cNvSpPr>
            <a:spLocks noGrp="1"/>
          </p:cNvSpPr>
          <p:nvPr/>
        </p:nvSpPr>
        <p:spPr>
          <a:xfrm rot="0">
            <a:off x="381000" y="9677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92535885" name="Frame"/>
          <p:cNvSpPr>
            <a:spLocks noGrp="1"/>
          </p:cNvSpPr>
          <p:nvPr/>
        </p:nvSpPr>
        <p:spPr>
          <a:xfrm>
            <a:off x="152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31506956" name="Text">
    </p:cNvPr>
          <p:cNvSpPr>
            <a:spLocks noGrp="1"/>
          </p:cNvSpPr>
          <p:nvPr/>
        </p:nvSpPr>
        <p:spPr>
          <a:xfrm rot="0">
            <a:off x="165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28131102" name="Frame"/>
          <p:cNvSpPr>
            <a:spLocks noGrp="1"/>
          </p:cNvSpPr>
          <p:nvPr/>
        </p:nvSpPr>
        <p:spPr>
          <a:xfrm>
            <a:off x="279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8889619" name="Text">
    </p:cNvPr>
          <p:cNvSpPr>
            <a:spLocks noGrp="1"/>
          </p:cNvSpPr>
          <p:nvPr/>
        </p:nvSpPr>
        <p:spPr>
          <a:xfrm rot="0">
            <a:off x="292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49647504" name="Frame"/>
          <p:cNvSpPr>
            <a:spLocks noGrp="1"/>
          </p:cNvSpPr>
          <p:nvPr/>
        </p:nvSpPr>
        <p:spPr>
          <a:xfrm>
            <a:off x="4064000" y="9677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39588933" name="Text">
    </p:cNvPr>
          <p:cNvSpPr>
            <a:spLocks noGrp="1"/>
          </p:cNvSpPr>
          <p:nvPr/>
        </p:nvSpPr>
        <p:spPr>
          <a:xfrm rot="0">
            <a:off x="4191000" y="9677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4154861" name="Frame"/>
          <p:cNvSpPr>
            <a:spLocks noGrp="1"/>
          </p:cNvSpPr>
          <p:nvPr/>
        </p:nvSpPr>
        <p:spPr>
          <a:xfrm>
            <a:off x="60325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32984588" name="Text">
    </p:cNvPr>
          <p:cNvSpPr>
            <a:spLocks noGrp="1"/>
          </p:cNvSpPr>
          <p:nvPr/>
        </p:nvSpPr>
        <p:spPr>
          <a:xfrm rot="0">
            <a:off x="6032500" y="9677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6178665" name="Frame"/>
          <p:cNvSpPr>
            <a:spLocks noGrp="1"/>
          </p:cNvSpPr>
          <p:nvPr/>
        </p:nvSpPr>
        <p:spPr>
          <a:xfrm>
            <a:off x="25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96536314" name="Text">
    </p:cNvPr>
          <p:cNvSpPr>
            <a:spLocks noGrp="1"/>
          </p:cNvSpPr>
          <p:nvPr/>
        </p:nvSpPr>
        <p:spPr>
          <a:xfrm rot="0">
            <a:off x="38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845411114" name="Frame"/>
          <p:cNvSpPr>
            <a:spLocks noGrp="1"/>
          </p:cNvSpPr>
          <p:nvPr/>
        </p:nvSpPr>
        <p:spPr>
          <a:xfrm>
            <a:off x="152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5392857" name="Text">
    </p:cNvPr>
          <p:cNvSpPr>
            <a:spLocks noGrp="1"/>
          </p:cNvSpPr>
          <p:nvPr/>
        </p:nvSpPr>
        <p:spPr>
          <a:xfrm rot="0">
            <a:off x="165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464583224" name="Frame"/>
          <p:cNvSpPr>
            <a:spLocks noGrp="1"/>
          </p:cNvSpPr>
          <p:nvPr/>
        </p:nvSpPr>
        <p:spPr>
          <a:xfrm>
            <a:off x="279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91597616" name="Text">
    </p:cNvPr>
          <p:cNvSpPr>
            <a:spLocks noGrp="1"/>
          </p:cNvSpPr>
          <p:nvPr/>
        </p:nvSpPr>
        <p:spPr>
          <a:xfrm rot="0">
            <a:off x="292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080559851" name="Frame"/>
          <p:cNvSpPr>
            <a:spLocks noGrp="1"/>
          </p:cNvSpPr>
          <p:nvPr/>
        </p:nvSpPr>
        <p:spPr>
          <a:xfrm>
            <a:off x="4064000" y="10007600"/>
            <a:ext cx="19685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50829638" name="Text">
    </p:cNvPr>
          <p:cNvSpPr>
            <a:spLocks noGrp="1"/>
          </p:cNvSpPr>
          <p:nvPr/>
        </p:nvSpPr>
        <p:spPr>
          <a:xfrm rot="0">
            <a:off x="4191000" y="10007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43943129" name="Frame"/>
          <p:cNvSpPr>
            <a:spLocks noGrp="1"/>
          </p:cNvSpPr>
          <p:nvPr/>
        </p:nvSpPr>
        <p:spPr>
          <a:xfrm>
            <a:off x="60325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76767618" name="Text">
    </p:cNvPr>
          <p:cNvSpPr>
            <a:spLocks noGrp="1"/>
          </p:cNvSpPr>
          <p:nvPr/>
        </p:nvSpPr>
        <p:spPr>
          <a:xfrm rot="0">
            <a:off x="60325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758914" name="Frame"/>
          <p:cNvSpPr>
            <a:spLocks noGrp="1"/>
          </p:cNvSpPr>
          <p:nvPr/>
        </p:nvSpPr>
        <p:spPr>
          <a:xfrm>
            <a:off x="254000" y="381000"/>
            <a:ext cx="7048500" cy="9817100"/>
          </a:xfrm>
          <a:prstGeom prst="rect">
            <a:avLst/>
          </a:prstGeom>
          <a:ln w="12700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41243494" name="Frame"/>
          <p:cNvSpPr>
            <a:spLocks noGrp="1"/>
          </p:cNvSpPr>
          <p:nvPr/>
        </p:nvSpPr>
        <p:spPr>
          <a:xfrm>
            <a:off x="25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422926934" name="Text">
    </p:cNvPr>
          <p:cNvSpPr>
            <a:spLocks noGrp="1"/>
          </p:cNvSpPr>
          <p:nvPr/>
        </p:nvSpPr>
        <p:spPr>
          <a:xfrm rot="0">
            <a:off x="38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1</a:t>
            </a:r>
          </a:p>
        </p:txBody>
      </p:sp>
      <p:sp>
        <p:nvSpPr>
          <p:cNvPr id="535968721" name="Frame"/>
          <p:cNvSpPr>
            <a:spLocks noGrp="1"/>
          </p:cNvSpPr>
          <p:nvPr/>
        </p:nvSpPr>
        <p:spPr>
          <a:xfrm>
            <a:off x="152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60093884" name="Text">
    </p:cNvPr>
          <p:cNvSpPr>
            <a:spLocks noGrp="1"/>
          </p:cNvSpPr>
          <p:nvPr/>
        </p:nvSpPr>
        <p:spPr>
          <a:xfrm rot="0">
            <a:off x="165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2</a:t>
            </a:r>
          </a:p>
        </p:txBody>
      </p:sp>
      <p:sp>
        <p:nvSpPr>
          <p:cNvPr id="1922862575" name="Frame"/>
          <p:cNvSpPr>
            <a:spLocks noGrp="1"/>
          </p:cNvSpPr>
          <p:nvPr/>
        </p:nvSpPr>
        <p:spPr>
          <a:xfrm>
            <a:off x="279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03662592" name="Text">
    </p:cNvPr>
          <p:cNvSpPr>
            <a:spLocks noGrp="1"/>
          </p:cNvSpPr>
          <p:nvPr/>
        </p:nvSpPr>
        <p:spPr>
          <a:xfrm rot="0">
            <a:off x="292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3</a:t>
            </a:r>
          </a:p>
        </p:txBody>
      </p:sp>
      <p:sp>
        <p:nvSpPr>
          <p:cNvPr id="1340737883" name="Frame"/>
          <p:cNvSpPr>
            <a:spLocks noGrp="1"/>
          </p:cNvSpPr>
          <p:nvPr/>
        </p:nvSpPr>
        <p:spPr>
          <a:xfrm>
            <a:off x="4064000" y="381000"/>
            <a:ext cx="3238500" cy="1905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94315519" name="Text">
    </p:cNvPr>
          <p:cNvSpPr>
            <a:spLocks noGrp="1"/>
          </p:cNvSpPr>
          <p:nvPr/>
        </p:nvSpPr>
        <p:spPr>
          <a:xfrm rot="0">
            <a:off x="4064000" y="381000"/>
            <a:ext cx="3238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590035788" name="Frame"/>
          <p:cNvSpPr>
            <a:spLocks noGrp="1"/>
          </p:cNvSpPr>
          <p:nvPr/>
        </p:nvSpPr>
        <p:spPr>
          <a:xfrm>
            <a:off x="4064000" y="571500"/>
            <a:ext cx="19685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38978471" name="Text">
    </p:cNvPr>
          <p:cNvSpPr>
            <a:spLocks noGrp="1"/>
          </p:cNvSpPr>
          <p:nvPr/>
        </p:nvSpPr>
        <p:spPr>
          <a:xfrm rot="0">
            <a:off x="4191000" y="5715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4.1</a:t>
            </a:r>
          </a:p>
        </p:txBody>
      </p:sp>
      <p:sp>
        <p:nvSpPr>
          <p:cNvPr id="959016175" name="Frame"/>
          <p:cNvSpPr>
            <a:spLocks noGrp="1"/>
          </p:cNvSpPr>
          <p:nvPr/>
        </p:nvSpPr>
        <p:spPr>
          <a:xfrm>
            <a:off x="6032500" y="571500"/>
            <a:ext cx="12700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13710566" name="Text">
    </p:cNvPr>
          <p:cNvSpPr>
            <a:spLocks noGrp="1"/>
          </p:cNvSpPr>
          <p:nvPr/>
        </p:nvSpPr>
        <p:spPr>
          <a:xfrm rot="0">
            <a:off x="6032500" y="5715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4.2</a:t>
            </a:r>
          </a:p>
        </p:txBody>
      </p:sp>
      <p:sp>
        <p:nvSpPr>
          <p:cNvPr id="125246542" name="Frame"/>
          <p:cNvSpPr>
            <a:spLocks noGrp="1"/>
          </p:cNvSpPr>
          <p:nvPr/>
        </p:nvSpPr>
        <p:spPr>
          <a:xfrm>
            <a:off x="25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89039926" name="Text">
    </p:cNvPr>
          <p:cNvSpPr>
            <a:spLocks noGrp="1"/>
          </p:cNvSpPr>
          <p:nvPr/>
        </p:nvSpPr>
        <p:spPr>
          <a:xfrm rot="0">
            <a:off x="381000" y="762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61349610" name="Frame"/>
          <p:cNvSpPr>
            <a:spLocks noGrp="1"/>
          </p:cNvSpPr>
          <p:nvPr/>
        </p:nvSpPr>
        <p:spPr>
          <a:xfrm>
            <a:off x="152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74941685" name="Text">
    </p:cNvPr>
          <p:cNvSpPr>
            <a:spLocks noGrp="1"/>
          </p:cNvSpPr>
          <p:nvPr/>
        </p:nvSpPr>
        <p:spPr>
          <a:xfrm rot="0">
            <a:off x="165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41374626" name="Frame"/>
          <p:cNvSpPr>
            <a:spLocks noGrp="1"/>
          </p:cNvSpPr>
          <p:nvPr/>
        </p:nvSpPr>
        <p:spPr>
          <a:xfrm>
            <a:off x="279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5790402" name="Text">
    </p:cNvPr>
          <p:cNvSpPr>
            <a:spLocks noGrp="1"/>
          </p:cNvSpPr>
          <p:nvPr/>
        </p:nvSpPr>
        <p:spPr>
          <a:xfrm rot="0">
            <a:off x="292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24827551" name="Frame"/>
          <p:cNvSpPr>
            <a:spLocks noGrp="1"/>
          </p:cNvSpPr>
          <p:nvPr/>
        </p:nvSpPr>
        <p:spPr>
          <a:xfrm>
            <a:off x="4064000" y="762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92555591" name="Text">
    </p:cNvPr>
          <p:cNvSpPr>
            <a:spLocks noGrp="1"/>
          </p:cNvSpPr>
          <p:nvPr/>
        </p:nvSpPr>
        <p:spPr>
          <a:xfrm rot="0">
            <a:off x="4191000" y="762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08595177" name="Frame"/>
          <p:cNvSpPr>
            <a:spLocks noGrp="1"/>
          </p:cNvSpPr>
          <p:nvPr/>
        </p:nvSpPr>
        <p:spPr>
          <a:xfrm>
            <a:off x="60325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66306179" name="Text">
    </p:cNvPr>
          <p:cNvSpPr>
            <a:spLocks noGrp="1"/>
          </p:cNvSpPr>
          <p:nvPr/>
        </p:nvSpPr>
        <p:spPr>
          <a:xfrm rot="0">
            <a:off x="6032500" y="762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89034159" name="Frame"/>
          <p:cNvSpPr>
            <a:spLocks noGrp="1"/>
          </p:cNvSpPr>
          <p:nvPr/>
        </p:nvSpPr>
        <p:spPr>
          <a:xfrm>
            <a:off x="25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74875381" name="Text">
    </p:cNvPr>
          <p:cNvSpPr>
            <a:spLocks noGrp="1"/>
          </p:cNvSpPr>
          <p:nvPr/>
        </p:nvSpPr>
        <p:spPr>
          <a:xfrm rot="0">
            <a:off x="381000" y="1092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58747247" name="Frame"/>
          <p:cNvSpPr>
            <a:spLocks noGrp="1"/>
          </p:cNvSpPr>
          <p:nvPr/>
        </p:nvSpPr>
        <p:spPr>
          <a:xfrm>
            <a:off x="152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44967706" name="Text">
    </p:cNvPr>
          <p:cNvSpPr>
            <a:spLocks noGrp="1"/>
          </p:cNvSpPr>
          <p:nvPr/>
        </p:nvSpPr>
        <p:spPr>
          <a:xfrm rot="0">
            <a:off x="165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78094351" name="Frame"/>
          <p:cNvSpPr>
            <a:spLocks noGrp="1"/>
          </p:cNvSpPr>
          <p:nvPr/>
        </p:nvSpPr>
        <p:spPr>
          <a:xfrm>
            <a:off x="279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54871157" name="Text">
    </p:cNvPr>
          <p:cNvSpPr>
            <a:spLocks noGrp="1"/>
          </p:cNvSpPr>
          <p:nvPr/>
        </p:nvSpPr>
        <p:spPr>
          <a:xfrm rot="0">
            <a:off x="292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12459664" name="Frame"/>
          <p:cNvSpPr>
            <a:spLocks noGrp="1"/>
          </p:cNvSpPr>
          <p:nvPr/>
        </p:nvSpPr>
        <p:spPr>
          <a:xfrm>
            <a:off x="4064000" y="1092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38648389" name="Text">
    </p:cNvPr>
          <p:cNvSpPr>
            <a:spLocks noGrp="1"/>
          </p:cNvSpPr>
          <p:nvPr/>
        </p:nvSpPr>
        <p:spPr>
          <a:xfrm rot="0">
            <a:off x="4191000" y="1092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97722972" name="Frame"/>
          <p:cNvSpPr>
            <a:spLocks noGrp="1"/>
          </p:cNvSpPr>
          <p:nvPr/>
        </p:nvSpPr>
        <p:spPr>
          <a:xfrm>
            <a:off x="60325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14870248" name="Text">
    </p:cNvPr>
          <p:cNvSpPr>
            <a:spLocks noGrp="1"/>
          </p:cNvSpPr>
          <p:nvPr/>
        </p:nvSpPr>
        <p:spPr>
          <a:xfrm rot="0">
            <a:off x="6032500" y="1092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9193534" name="Frame"/>
          <p:cNvSpPr>
            <a:spLocks noGrp="1"/>
          </p:cNvSpPr>
          <p:nvPr/>
        </p:nvSpPr>
        <p:spPr>
          <a:xfrm>
            <a:off x="25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33199419" name="Text">
    </p:cNvPr>
          <p:cNvSpPr>
            <a:spLocks noGrp="1"/>
          </p:cNvSpPr>
          <p:nvPr/>
        </p:nvSpPr>
        <p:spPr>
          <a:xfrm rot="0">
            <a:off x="381000" y="1422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53609207" name="Frame"/>
          <p:cNvSpPr>
            <a:spLocks noGrp="1"/>
          </p:cNvSpPr>
          <p:nvPr/>
        </p:nvSpPr>
        <p:spPr>
          <a:xfrm>
            <a:off x="152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59378687" name="Text">
    </p:cNvPr>
          <p:cNvSpPr>
            <a:spLocks noGrp="1"/>
          </p:cNvSpPr>
          <p:nvPr/>
        </p:nvSpPr>
        <p:spPr>
          <a:xfrm rot="0">
            <a:off x="165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59633528" name="Frame"/>
          <p:cNvSpPr>
            <a:spLocks noGrp="1"/>
          </p:cNvSpPr>
          <p:nvPr/>
        </p:nvSpPr>
        <p:spPr>
          <a:xfrm>
            <a:off x="279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3440633" name="Text">
    </p:cNvPr>
          <p:cNvSpPr>
            <a:spLocks noGrp="1"/>
          </p:cNvSpPr>
          <p:nvPr/>
        </p:nvSpPr>
        <p:spPr>
          <a:xfrm rot="0">
            <a:off x="292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33375298" name="Frame"/>
          <p:cNvSpPr>
            <a:spLocks noGrp="1"/>
          </p:cNvSpPr>
          <p:nvPr/>
        </p:nvSpPr>
        <p:spPr>
          <a:xfrm>
            <a:off x="4064000" y="1422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63003357" name="Text">
    </p:cNvPr>
          <p:cNvSpPr>
            <a:spLocks noGrp="1"/>
          </p:cNvSpPr>
          <p:nvPr/>
        </p:nvSpPr>
        <p:spPr>
          <a:xfrm rot="0">
            <a:off x="4191000" y="1422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60651280" name="Frame"/>
          <p:cNvSpPr>
            <a:spLocks noGrp="1"/>
          </p:cNvSpPr>
          <p:nvPr/>
        </p:nvSpPr>
        <p:spPr>
          <a:xfrm>
            <a:off x="60325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15297573" name="Text">
    </p:cNvPr>
          <p:cNvSpPr>
            <a:spLocks noGrp="1"/>
          </p:cNvSpPr>
          <p:nvPr/>
        </p:nvSpPr>
        <p:spPr>
          <a:xfrm rot="0">
            <a:off x="6032500" y="1422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750040348" name="Frame"/>
          <p:cNvSpPr>
            <a:spLocks noGrp="1"/>
          </p:cNvSpPr>
          <p:nvPr/>
        </p:nvSpPr>
        <p:spPr>
          <a:xfrm>
            <a:off x="25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78465757" name="Text">
    </p:cNvPr>
          <p:cNvSpPr>
            <a:spLocks noGrp="1"/>
          </p:cNvSpPr>
          <p:nvPr/>
        </p:nvSpPr>
        <p:spPr>
          <a:xfrm rot="0">
            <a:off x="381000" y="1752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77826863" name="Frame"/>
          <p:cNvSpPr>
            <a:spLocks noGrp="1"/>
          </p:cNvSpPr>
          <p:nvPr/>
        </p:nvSpPr>
        <p:spPr>
          <a:xfrm>
            <a:off x="152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04492563" name="Text">
    </p:cNvPr>
          <p:cNvSpPr>
            <a:spLocks noGrp="1"/>
          </p:cNvSpPr>
          <p:nvPr/>
        </p:nvSpPr>
        <p:spPr>
          <a:xfrm rot="0">
            <a:off x="165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91532202" name="Frame"/>
          <p:cNvSpPr>
            <a:spLocks noGrp="1"/>
          </p:cNvSpPr>
          <p:nvPr/>
        </p:nvSpPr>
        <p:spPr>
          <a:xfrm>
            <a:off x="279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35522298" name="Text">
    </p:cNvPr>
          <p:cNvSpPr>
            <a:spLocks noGrp="1"/>
          </p:cNvSpPr>
          <p:nvPr/>
        </p:nvSpPr>
        <p:spPr>
          <a:xfrm rot="0">
            <a:off x="292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48564270" name="Frame"/>
          <p:cNvSpPr>
            <a:spLocks noGrp="1"/>
          </p:cNvSpPr>
          <p:nvPr/>
        </p:nvSpPr>
        <p:spPr>
          <a:xfrm>
            <a:off x="4064000" y="1752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16876751" name="Text">
    </p:cNvPr>
          <p:cNvSpPr>
            <a:spLocks noGrp="1"/>
          </p:cNvSpPr>
          <p:nvPr/>
        </p:nvSpPr>
        <p:spPr>
          <a:xfrm rot="0">
            <a:off x="4191000" y="1752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09024" name="Frame"/>
          <p:cNvSpPr>
            <a:spLocks noGrp="1"/>
          </p:cNvSpPr>
          <p:nvPr/>
        </p:nvSpPr>
        <p:spPr>
          <a:xfrm>
            <a:off x="60325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08155460" name="Text">
    </p:cNvPr>
          <p:cNvSpPr>
            <a:spLocks noGrp="1"/>
          </p:cNvSpPr>
          <p:nvPr/>
        </p:nvSpPr>
        <p:spPr>
          <a:xfrm rot="0">
            <a:off x="6032500" y="1752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73224758" name="Frame"/>
          <p:cNvSpPr>
            <a:spLocks noGrp="1"/>
          </p:cNvSpPr>
          <p:nvPr/>
        </p:nvSpPr>
        <p:spPr>
          <a:xfrm>
            <a:off x="25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43760718" name="Text">
    </p:cNvPr>
          <p:cNvSpPr>
            <a:spLocks noGrp="1"/>
          </p:cNvSpPr>
          <p:nvPr/>
        </p:nvSpPr>
        <p:spPr>
          <a:xfrm rot="0">
            <a:off x="381000" y="2082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45805674" name="Frame"/>
          <p:cNvSpPr>
            <a:spLocks noGrp="1"/>
          </p:cNvSpPr>
          <p:nvPr/>
        </p:nvSpPr>
        <p:spPr>
          <a:xfrm>
            <a:off x="152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11929069" name="Text">
    </p:cNvPr>
          <p:cNvSpPr>
            <a:spLocks noGrp="1"/>
          </p:cNvSpPr>
          <p:nvPr/>
        </p:nvSpPr>
        <p:spPr>
          <a:xfrm rot="0">
            <a:off x="165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71141733" name="Frame"/>
          <p:cNvSpPr>
            <a:spLocks noGrp="1"/>
          </p:cNvSpPr>
          <p:nvPr/>
        </p:nvSpPr>
        <p:spPr>
          <a:xfrm>
            <a:off x="279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823752" name="Text">
    </p:cNvPr>
          <p:cNvSpPr>
            <a:spLocks noGrp="1"/>
          </p:cNvSpPr>
          <p:nvPr/>
        </p:nvSpPr>
        <p:spPr>
          <a:xfrm rot="0">
            <a:off x="292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77672681" name="Frame"/>
          <p:cNvSpPr>
            <a:spLocks noGrp="1"/>
          </p:cNvSpPr>
          <p:nvPr/>
        </p:nvSpPr>
        <p:spPr>
          <a:xfrm>
            <a:off x="4064000" y="2082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6851147" name="Text">
    </p:cNvPr>
          <p:cNvSpPr>
            <a:spLocks noGrp="1"/>
          </p:cNvSpPr>
          <p:nvPr/>
        </p:nvSpPr>
        <p:spPr>
          <a:xfrm rot="0">
            <a:off x="4191000" y="2082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87328228" name="Frame"/>
          <p:cNvSpPr>
            <a:spLocks noGrp="1"/>
          </p:cNvSpPr>
          <p:nvPr/>
        </p:nvSpPr>
        <p:spPr>
          <a:xfrm>
            <a:off x="60325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46052901" name="Text">
    </p:cNvPr>
          <p:cNvSpPr>
            <a:spLocks noGrp="1"/>
          </p:cNvSpPr>
          <p:nvPr/>
        </p:nvSpPr>
        <p:spPr>
          <a:xfrm rot="0">
            <a:off x="6032500" y="2082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85759068" name="Frame"/>
          <p:cNvSpPr>
            <a:spLocks noGrp="1"/>
          </p:cNvSpPr>
          <p:nvPr/>
        </p:nvSpPr>
        <p:spPr>
          <a:xfrm>
            <a:off x="25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58575255" name="Text">
    </p:cNvPr>
          <p:cNvSpPr>
            <a:spLocks noGrp="1"/>
          </p:cNvSpPr>
          <p:nvPr/>
        </p:nvSpPr>
        <p:spPr>
          <a:xfrm rot="0">
            <a:off x="381000" y="2413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55146854" name="Frame"/>
          <p:cNvSpPr>
            <a:spLocks noGrp="1"/>
          </p:cNvSpPr>
          <p:nvPr/>
        </p:nvSpPr>
        <p:spPr>
          <a:xfrm>
            <a:off x="152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25300085" name="Text">
    </p:cNvPr>
          <p:cNvSpPr>
            <a:spLocks noGrp="1"/>
          </p:cNvSpPr>
          <p:nvPr/>
        </p:nvSpPr>
        <p:spPr>
          <a:xfrm rot="0">
            <a:off x="165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35131957" name="Frame"/>
          <p:cNvSpPr>
            <a:spLocks noGrp="1"/>
          </p:cNvSpPr>
          <p:nvPr/>
        </p:nvSpPr>
        <p:spPr>
          <a:xfrm>
            <a:off x="279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73943005" name="Text">
    </p:cNvPr>
          <p:cNvSpPr>
            <a:spLocks noGrp="1"/>
          </p:cNvSpPr>
          <p:nvPr/>
        </p:nvSpPr>
        <p:spPr>
          <a:xfrm rot="0">
            <a:off x="292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60372957" name="Frame"/>
          <p:cNvSpPr>
            <a:spLocks noGrp="1"/>
          </p:cNvSpPr>
          <p:nvPr/>
        </p:nvSpPr>
        <p:spPr>
          <a:xfrm>
            <a:off x="4064000" y="2413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84634718" name="Text">
    </p:cNvPr>
          <p:cNvSpPr>
            <a:spLocks noGrp="1"/>
          </p:cNvSpPr>
          <p:nvPr/>
        </p:nvSpPr>
        <p:spPr>
          <a:xfrm rot="0">
            <a:off x="4191000" y="2413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72399975" name="Frame"/>
          <p:cNvSpPr>
            <a:spLocks noGrp="1"/>
          </p:cNvSpPr>
          <p:nvPr/>
        </p:nvSpPr>
        <p:spPr>
          <a:xfrm>
            <a:off x="60325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68030090" name="Text">
    </p:cNvPr>
          <p:cNvSpPr>
            <a:spLocks noGrp="1"/>
          </p:cNvSpPr>
          <p:nvPr/>
        </p:nvSpPr>
        <p:spPr>
          <a:xfrm rot="0">
            <a:off x="6032500" y="2413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12323339" name="Frame"/>
          <p:cNvSpPr>
            <a:spLocks noGrp="1"/>
          </p:cNvSpPr>
          <p:nvPr/>
        </p:nvSpPr>
        <p:spPr>
          <a:xfrm>
            <a:off x="25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9880787" name="Text">
    </p:cNvPr>
          <p:cNvSpPr>
            <a:spLocks noGrp="1"/>
          </p:cNvSpPr>
          <p:nvPr/>
        </p:nvSpPr>
        <p:spPr>
          <a:xfrm rot="0">
            <a:off x="381000" y="2743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25359371" name="Frame"/>
          <p:cNvSpPr>
            <a:spLocks noGrp="1"/>
          </p:cNvSpPr>
          <p:nvPr/>
        </p:nvSpPr>
        <p:spPr>
          <a:xfrm>
            <a:off x="152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6279280" name="Text">
    </p:cNvPr>
          <p:cNvSpPr>
            <a:spLocks noGrp="1"/>
          </p:cNvSpPr>
          <p:nvPr/>
        </p:nvSpPr>
        <p:spPr>
          <a:xfrm rot="0">
            <a:off x="165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29864074" name="Frame"/>
          <p:cNvSpPr>
            <a:spLocks noGrp="1"/>
          </p:cNvSpPr>
          <p:nvPr/>
        </p:nvSpPr>
        <p:spPr>
          <a:xfrm>
            <a:off x="279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38624655" name="Text">
    </p:cNvPr>
          <p:cNvSpPr>
            <a:spLocks noGrp="1"/>
          </p:cNvSpPr>
          <p:nvPr/>
        </p:nvSpPr>
        <p:spPr>
          <a:xfrm rot="0">
            <a:off x="292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24449030" name="Frame"/>
          <p:cNvSpPr>
            <a:spLocks noGrp="1"/>
          </p:cNvSpPr>
          <p:nvPr/>
        </p:nvSpPr>
        <p:spPr>
          <a:xfrm>
            <a:off x="4064000" y="2743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76957560" name="Text">
    </p:cNvPr>
          <p:cNvSpPr>
            <a:spLocks noGrp="1"/>
          </p:cNvSpPr>
          <p:nvPr/>
        </p:nvSpPr>
        <p:spPr>
          <a:xfrm rot="0">
            <a:off x="4191000" y="2743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63512999" name="Frame"/>
          <p:cNvSpPr>
            <a:spLocks noGrp="1"/>
          </p:cNvSpPr>
          <p:nvPr/>
        </p:nvSpPr>
        <p:spPr>
          <a:xfrm>
            <a:off x="60325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2289220" name="Text">
    </p:cNvPr>
          <p:cNvSpPr>
            <a:spLocks noGrp="1"/>
          </p:cNvSpPr>
          <p:nvPr/>
        </p:nvSpPr>
        <p:spPr>
          <a:xfrm rot="0">
            <a:off x="6032500" y="2743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3715427" name="Frame"/>
          <p:cNvSpPr>
            <a:spLocks noGrp="1"/>
          </p:cNvSpPr>
          <p:nvPr/>
        </p:nvSpPr>
        <p:spPr>
          <a:xfrm>
            <a:off x="25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8499286" name="Text">
    </p:cNvPr>
          <p:cNvSpPr>
            <a:spLocks noGrp="1"/>
          </p:cNvSpPr>
          <p:nvPr/>
        </p:nvSpPr>
        <p:spPr>
          <a:xfrm rot="0">
            <a:off x="381000" y="3073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09568547" name="Frame"/>
          <p:cNvSpPr>
            <a:spLocks noGrp="1"/>
          </p:cNvSpPr>
          <p:nvPr/>
        </p:nvSpPr>
        <p:spPr>
          <a:xfrm>
            <a:off x="152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14276218" name="Text">
    </p:cNvPr>
          <p:cNvSpPr>
            <a:spLocks noGrp="1"/>
          </p:cNvSpPr>
          <p:nvPr/>
        </p:nvSpPr>
        <p:spPr>
          <a:xfrm rot="0">
            <a:off x="165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43830910" name="Frame"/>
          <p:cNvSpPr>
            <a:spLocks noGrp="1"/>
          </p:cNvSpPr>
          <p:nvPr/>
        </p:nvSpPr>
        <p:spPr>
          <a:xfrm>
            <a:off x="279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240724" name="Text">
    </p:cNvPr>
          <p:cNvSpPr>
            <a:spLocks noGrp="1"/>
          </p:cNvSpPr>
          <p:nvPr/>
        </p:nvSpPr>
        <p:spPr>
          <a:xfrm rot="0">
            <a:off x="292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2734271" name="Frame"/>
          <p:cNvSpPr>
            <a:spLocks noGrp="1"/>
          </p:cNvSpPr>
          <p:nvPr/>
        </p:nvSpPr>
        <p:spPr>
          <a:xfrm>
            <a:off x="4064000" y="3073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94179317" name="Text">
    </p:cNvPr>
          <p:cNvSpPr>
            <a:spLocks noGrp="1"/>
          </p:cNvSpPr>
          <p:nvPr/>
        </p:nvSpPr>
        <p:spPr>
          <a:xfrm rot="0">
            <a:off x="4191000" y="3073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33665057" name="Frame"/>
          <p:cNvSpPr>
            <a:spLocks noGrp="1"/>
          </p:cNvSpPr>
          <p:nvPr/>
        </p:nvSpPr>
        <p:spPr>
          <a:xfrm>
            <a:off x="60325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37373091" name="Text">
    </p:cNvPr>
          <p:cNvSpPr>
            <a:spLocks noGrp="1"/>
          </p:cNvSpPr>
          <p:nvPr/>
        </p:nvSpPr>
        <p:spPr>
          <a:xfrm rot="0">
            <a:off x="6032500" y="3073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91123629" name="Frame"/>
          <p:cNvSpPr>
            <a:spLocks noGrp="1"/>
          </p:cNvSpPr>
          <p:nvPr/>
        </p:nvSpPr>
        <p:spPr>
          <a:xfrm>
            <a:off x="25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5079573" name="Text">
    </p:cNvPr>
          <p:cNvSpPr>
            <a:spLocks noGrp="1"/>
          </p:cNvSpPr>
          <p:nvPr/>
        </p:nvSpPr>
        <p:spPr>
          <a:xfrm rot="0">
            <a:off x="381000" y="3403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59681487" name="Frame"/>
          <p:cNvSpPr>
            <a:spLocks noGrp="1"/>
          </p:cNvSpPr>
          <p:nvPr/>
        </p:nvSpPr>
        <p:spPr>
          <a:xfrm>
            <a:off x="152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96433403" name="Text">
    </p:cNvPr>
          <p:cNvSpPr>
            <a:spLocks noGrp="1"/>
          </p:cNvSpPr>
          <p:nvPr/>
        </p:nvSpPr>
        <p:spPr>
          <a:xfrm rot="0">
            <a:off x="165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34770572" name="Frame"/>
          <p:cNvSpPr>
            <a:spLocks noGrp="1"/>
          </p:cNvSpPr>
          <p:nvPr/>
        </p:nvSpPr>
        <p:spPr>
          <a:xfrm>
            <a:off x="279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22828593" name="Text">
    </p:cNvPr>
          <p:cNvSpPr>
            <a:spLocks noGrp="1"/>
          </p:cNvSpPr>
          <p:nvPr/>
        </p:nvSpPr>
        <p:spPr>
          <a:xfrm rot="0">
            <a:off x="292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94553325" name="Frame"/>
          <p:cNvSpPr>
            <a:spLocks noGrp="1"/>
          </p:cNvSpPr>
          <p:nvPr/>
        </p:nvSpPr>
        <p:spPr>
          <a:xfrm>
            <a:off x="4064000" y="3403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15124587" name="Text">
    </p:cNvPr>
          <p:cNvSpPr>
            <a:spLocks noGrp="1"/>
          </p:cNvSpPr>
          <p:nvPr/>
        </p:nvSpPr>
        <p:spPr>
          <a:xfrm rot="0">
            <a:off x="4191000" y="3403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70139092" name="Frame"/>
          <p:cNvSpPr>
            <a:spLocks noGrp="1"/>
          </p:cNvSpPr>
          <p:nvPr/>
        </p:nvSpPr>
        <p:spPr>
          <a:xfrm>
            <a:off x="60325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53786174" name="Text">
    </p:cNvPr>
          <p:cNvSpPr>
            <a:spLocks noGrp="1"/>
          </p:cNvSpPr>
          <p:nvPr/>
        </p:nvSpPr>
        <p:spPr>
          <a:xfrm rot="0">
            <a:off x="6032500" y="3403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706773689" name="Frame"/>
          <p:cNvSpPr>
            <a:spLocks noGrp="1"/>
          </p:cNvSpPr>
          <p:nvPr/>
        </p:nvSpPr>
        <p:spPr>
          <a:xfrm>
            <a:off x="25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66996973" name="Text">
    </p:cNvPr>
          <p:cNvSpPr>
            <a:spLocks noGrp="1"/>
          </p:cNvSpPr>
          <p:nvPr/>
        </p:nvSpPr>
        <p:spPr>
          <a:xfrm rot="0">
            <a:off x="381000" y="3733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44545878" name="Frame"/>
          <p:cNvSpPr>
            <a:spLocks noGrp="1"/>
          </p:cNvSpPr>
          <p:nvPr/>
        </p:nvSpPr>
        <p:spPr>
          <a:xfrm>
            <a:off x="152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4854180" name="Text">
    </p:cNvPr>
          <p:cNvSpPr>
            <a:spLocks noGrp="1"/>
          </p:cNvSpPr>
          <p:nvPr/>
        </p:nvSpPr>
        <p:spPr>
          <a:xfrm rot="0">
            <a:off x="165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79095289" name="Frame"/>
          <p:cNvSpPr>
            <a:spLocks noGrp="1"/>
          </p:cNvSpPr>
          <p:nvPr/>
        </p:nvSpPr>
        <p:spPr>
          <a:xfrm>
            <a:off x="279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71838766" name="Text">
    </p:cNvPr>
          <p:cNvSpPr>
            <a:spLocks noGrp="1"/>
          </p:cNvSpPr>
          <p:nvPr/>
        </p:nvSpPr>
        <p:spPr>
          <a:xfrm rot="0">
            <a:off x="292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24040924" name="Frame"/>
          <p:cNvSpPr>
            <a:spLocks noGrp="1"/>
          </p:cNvSpPr>
          <p:nvPr/>
        </p:nvSpPr>
        <p:spPr>
          <a:xfrm>
            <a:off x="4064000" y="3733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28609308" name="Text">
    </p:cNvPr>
          <p:cNvSpPr>
            <a:spLocks noGrp="1"/>
          </p:cNvSpPr>
          <p:nvPr/>
        </p:nvSpPr>
        <p:spPr>
          <a:xfrm rot="0">
            <a:off x="4191000" y="3733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3856881" name="Frame"/>
          <p:cNvSpPr>
            <a:spLocks noGrp="1"/>
          </p:cNvSpPr>
          <p:nvPr/>
        </p:nvSpPr>
        <p:spPr>
          <a:xfrm>
            <a:off x="60325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11547493" name="Text">
    </p:cNvPr>
          <p:cNvSpPr>
            <a:spLocks noGrp="1"/>
          </p:cNvSpPr>
          <p:nvPr/>
        </p:nvSpPr>
        <p:spPr>
          <a:xfrm rot="0">
            <a:off x="6032500" y="3733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71447323" name="Frame"/>
          <p:cNvSpPr>
            <a:spLocks noGrp="1"/>
          </p:cNvSpPr>
          <p:nvPr/>
        </p:nvSpPr>
        <p:spPr>
          <a:xfrm>
            <a:off x="25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14953565" name="Text">
    </p:cNvPr>
          <p:cNvSpPr>
            <a:spLocks noGrp="1"/>
          </p:cNvSpPr>
          <p:nvPr/>
        </p:nvSpPr>
        <p:spPr>
          <a:xfrm rot="0">
            <a:off x="381000" y="4064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38957699" name="Frame"/>
          <p:cNvSpPr>
            <a:spLocks noGrp="1"/>
          </p:cNvSpPr>
          <p:nvPr/>
        </p:nvSpPr>
        <p:spPr>
          <a:xfrm>
            <a:off x="152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82334960" name="Text">
    </p:cNvPr>
          <p:cNvSpPr>
            <a:spLocks noGrp="1"/>
          </p:cNvSpPr>
          <p:nvPr/>
        </p:nvSpPr>
        <p:spPr>
          <a:xfrm rot="0">
            <a:off x="165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10908040" name="Frame"/>
          <p:cNvSpPr>
            <a:spLocks noGrp="1"/>
          </p:cNvSpPr>
          <p:nvPr/>
        </p:nvSpPr>
        <p:spPr>
          <a:xfrm>
            <a:off x="279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1553600" name="Text">
    </p:cNvPr>
          <p:cNvSpPr>
            <a:spLocks noGrp="1"/>
          </p:cNvSpPr>
          <p:nvPr/>
        </p:nvSpPr>
        <p:spPr>
          <a:xfrm rot="0">
            <a:off x="292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46265086" name="Frame"/>
          <p:cNvSpPr>
            <a:spLocks noGrp="1"/>
          </p:cNvSpPr>
          <p:nvPr/>
        </p:nvSpPr>
        <p:spPr>
          <a:xfrm>
            <a:off x="4064000" y="4064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35637682" name="Text">
    </p:cNvPr>
          <p:cNvSpPr>
            <a:spLocks noGrp="1"/>
          </p:cNvSpPr>
          <p:nvPr/>
        </p:nvSpPr>
        <p:spPr>
          <a:xfrm rot="0">
            <a:off x="4191000" y="4064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74059873" name="Frame"/>
          <p:cNvSpPr>
            <a:spLocks noGrp="1"/>
          </p:cNvSpPr>
          <p:nvPr/>
        </p:nvSpPr>
        <p:spPr>
          <a:xfrm>
            <a:off x="60325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62676338" name="Text">
    </p:cNvPr>
          <p:cNvSpPr>
            <a:spLocks noGrp="1"/>
          </p:cNvSpPr>
          <p:nvPr/>
        </p:nvSpPr>
        <p:spPr>
          <a:xfrm rot="0">
            <a:off x="6032500" y="4064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81113966" name="Frame"/>
          <p:cNvSpPr>
            <a:spLocks noGrp="1"/>
          </p:cNvSpPr>
          <p:nvPr/>
        </p:nvSpPr>
        <p:spPr>
          <a:xfrm>
            <a:off x="25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6169140" name="Text">
    </p:cNvPr>
          <p:cNvSpPr>
            <a:spLocks noGrp="1"/>
          </p:cNvSpPr>
          <p:nvPr/>
        </p:nvSpPr>
        <p:spPr>
          <a:xfrm rot="0">
            <a:off x="381000" y="4394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50520326" name="Frame"/>
          <p:cNvSpPr>
            <a:spLocks noGrp="1"/>
          </p:cNvSpPr>
          <p:nvPr/>
        </p:nvSpPr>
        <p:spPr>
          <a:xfrm>
            <a:off x="152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70759734" name="Text">
    </p:cNvPr>
          <p:cNvSpPr>
            <a:spLocks noGrp="1"/>
          </p:cNvSpPr>
          <p:nvPr/>
        </p:nvSpPr>
        <p:spPr>
          <a:xfrm rot="0">
            <a:off x="165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47434034" name="Frame"/>
          <p:cNvSpPr>
            <a:spLocks noGrp="1"/>
          </p:cNvSpPr>
          <p:nvPr/>
        </p:nvSpPr>
        <p:spPr>
          <a:xfrm>
            <a:off x="279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66950017" name="Text">
    </p:cNvPr>
          <p:cNvSpPr>
            <a:spLocks noGrp="1"/>
          </p:cNvSpPr>
          <p:nvPr/>
        </p:nvSpPr>
        <p:spPr>
          <a:xfrm rot="0">
            <a:off x="292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75943400" name="Frame"/>
          <p:cNvSpPr>
            <a:spLocks noGrp="1"/>
          </p:cNvSpPr>
          <p:nvPr/>
        </p:nvSpPr>
        <p:spPr>
          <a:xfrm>
            <a:off x="4064000" y="4394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85589213" name="Text">
    </p:cNvPr>
          <p:cNvSpPr>
            <a:spLocks noGrp="1"/>
          </p:cNvSpPr>
          <p:nvPr/>
        </p:nvSpPr>
        <p:spPr>
          <a:xfrm rot="0">
            <a:off x="4191000" y="4394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47951675" name="Frame"/>
          <p:cNvSpPr>
            <a:spLocks noGrp="1"/>
          </p:cNvSpPr>
          <p:nvPr/>
        </p:nvSpPr>
        <p:spPr>
          <a:xfrm>
            <a:off x="60325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4405279" name="Text">
    </p:cNvPr>
          <p:cNvSpPr>
            <a:spLocks noGrp="1"/>
          </p:cNvSpPr>
          <p:nvPr/>
        </p:nvSpPr>
        <p:spPr>
          <a:xfrm rot="0">
            <a:off x="6032500" y="4394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7735328" name="Frame"/>
          <p:cNvSpPr>
            <a:spLocks noGrp="1"/>
          </p:cNvSpPr>
          <p:nvPr/>
        </p:nvSpPr>
        <p:spPr>
          <a:xfrm>
            <a:off x="25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07370131" name="Text">
    </p:cNvPr>
          <p:cNvSpPr>
            <a:spLocks noGrp="1"/>
          </p:cNvSpPr>
          <p:nvPr/>
        </p:nvSpPr>
        <p:spPr>
          <a:xfrm rot="0">
            <a:off x="381000" y="4724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12108898" name="Frame"/>
          <p:cNvSpPr>
            <a:spLocks noGrp="1"/>
          </p:cNvSpPr>
          <p:nvPr/>
        </p:nvSpPr>
        <p:spPr>
          <a:xfrm>
            <a:off x="152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1853855" name="Text">
    </p:cNvPr>
          <p:cNvSpPr>
            <a:spLocks noGrp="1"/>
          </p:cNvSpPr>
          <p:nvPr/>
        </p:nvSpPr>
        <p:spPr>
          <a:xfrm rot="0">
            <a:off x="165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88962280" name="Frame"/>
          <p:cNvSpPr>
            <a:spLocks noGrp="1"/>
          </p:cNvSpPr>
          <p:nvPr/>
        </p:nvSpPr>
        <p:spPr>
          <a:xfrm>
            <a:off x="279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36227602" name="Text">
    </p:cNvPr>
          <p:cNvSpPr>
            <a:spLocks noGrp="1"/>
          </p:cNvSpPr>
          <p:nvPr/>
        </p:nvSpPr>
        <p:spPr>
          <a:xfrm rot="0">
            <a:off x="292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490941782" name="Frame"/>
          <p:cNvSpPr>
            <a:spLocks noGrp="1"/>
          </p:cNvSpPr>
          <p:nvPr/>
        </p:nvSpPr>
        <p:spPr>
          <a:xfrm>
            <a:off x="4064000" y="4724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3594171" name="Text">
    </p:cNvPr>
          <p:cNvSpPr>
            <a:spLocks noGrp="1"/>
          </p:cNvSpPr>
          <p:nvPr/>
        </p:nvSpPr>
        <p:spPr>
          <a:xfrm rot="0">
            <a:off x="4191000" y="4724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8640571" name="Frame"/>
          <p:cNvSpPr>
            <a:spLocks noGrp="1"/>
          </p:cNvSpPr>
          <p:nvPr/>
        </p:nvSpPr>
        <p:spPr>
          <a:xfrm>
            <a:off x="60325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14434007" name="Text">
    </p:cNvPr>
          <p:cNvSpPr>
            <a:spLocks noGrp="1"/>
          </p:cNvSpPr>
          <p:nvPr/>
        </p:nvSpPr>
        <p:spPr>
          <a:xfrm rot="0">
            <a:off x="6032500" y="4724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75476302" name="Frame"/>
          <p:cNvSpPr>
            <a:spLocks noGrp="1"/>
          </p:cNvSpPr>
          <p:nvPr/>
        </p:nvSpPr>
        <p:spPr>
          <a:xfrm>
            <a:off x="25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4368830" name="Text">
    </p:cNvPr>
          <p:cNvSpPr>
            <a:spLocks noGrp="1"/>
          </p:cNvSpPr>
          <p:nvPr/>
        </p:nvSpPr>
        <p:spPr>
          <a:xfrm rot="0">
            <a:off x="381000" y="5054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99868634" name="Frame"/>
          <p:cNvSpPr>
            <a:spLocks noGrp="1"/>
          </p:cNvSpPr>
          <p:nvPr/>
        </p:nvSpPr>
        <p:spPr>
          <a:xfrm>
            <a:off x="152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83772475" name="Text">
    </p:cNvPr>
          <p:cNvSpPr>
            <a:spLocks noGrp="1"/>
          </p:cNvSpPr>
          <p:nvPr/>
        </p:nvSpPr>
        <p:spPr>
          <a:xfrm rot="0">
            <a:off x="165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15686941" name="Frame"/>
          <p:cNvSpPr>
            <a:spLocks noGrp="1"/>
          </p:cNvSpPr>
          <p:nvPr/>
        </p:nvSpPr>
        <p:spPr>
          <a:xfrm>
            <a:off x="279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19161875" name="Text">
    </p:cNvPr>
          <p:cNvSpPr>
            <a:spLocks noGrp="1"/>
          </p:cNvSpPr>
          <p:nvPr/>
        </p:nvSpPr>
        <p:spPr>
          <a:xfrm rot="0">
            <a:off x="292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99311707" name="Frame"/>
          <p:cNvSpPr>
            <a:spLocks noGrp="1"/>
          </p:cNvSpPr>
          <p:nvPr/>
        </p:nvSpPr>
        <p:spPr>
          <a:xfrm>
            <a:off x="4064000" y="5054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51792997" name="Text">
    </p:cNvPr>
          <p:cNvSpPr>
            <a:spLocks noGrp="1"/>
          </p:cNvSpPr>
          <p:nvPr/>
        </p:nvSpPr>
        <p:spPr>
          <a:xfrm rot="0">
            <a:off x="4191000" y="5054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86292426" name="Frame"/>
          <p:cNvSpPr>
            <a:spLocks noGrp="1"/>
          </p:cNvSpPr>
          <p:nvPr/>
        </p:nvSpPr>
        <p:spPr>
          <a:xfrm>
            <a:off x="60325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6909005" name="Text">
    </p:cNvPr>
          <p:cNvSpPr>
            <a:spLocks noGrp="1"/>
          </p:cNvSpPr>
          <p:nvPr/>
        </p:nvSpPr>
        <p:spPr>
          <a:xfrm rot="0">
            <a:off x="6032500" y="5054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612681832" name="Frame"/>
          <p:cNvSpPr>
            <a:spLocks noGrp="1"/>
          </p:cNvSpPr>
          <p:nvPr/>
        </p:nvSpPr>
        <p:spPr>
          <a:xfrm>
            <a:off x="25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33143044" name="Text">
    </p:cNvPr>
          <p:cNvSpPr>
            <a:spLocks noGrp="1"/>
          </p:cNvSpPr>
          <p:nvPr/>
        </p:nvSpPr>
        <p:spPr>
          <a:xfrm rot="0">
            <a:off x="381000" y="5384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19330075" name="Frame"/>
          <p:cNvSpPr>
            <a:spLocks noGrp="1"/>
          </p:cNvSpPr>
          <p:nvPr/>
        </p:nvSpPr>
        <p:spPr>
          <a:xfrm>
            <a:off x="152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35788375" name="Text">
    </p:cNvPr>
          <p:cNvSpPr>
            <a:spLocks noGrp="1"/>
          </p:cNvSpPr>
          <p:nvPr/>
        </p:nvSpPr>
        <p:spPr>
          <a:xfrm rot="0">
            <a:off x="165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73225885" name="Frame"/>
          <p:cNvSpPr>
            <a:spLocks noGrp="1"/>
          </p:cNvSpPr>
          <p:nvPr/>
        </p:nvSpPr>
        <p:spPr>
          <a:xfrm>
            <a:off x="279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99078390" name="Text">
    </p:cNvPr>
          <p:cNvSpPr>
            <a:spLocks noGrp="1"/>
          </p:cNvSpPr>
          <p:nvPr/>
        </p:nvSpPr>
        <p:spPr>
          <a:xfrm rot="0">
            <a:off x="292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55712430" name="Frame"/>
          <p:cNvSpPr>
            <a:spLocks noGrp="1"/>
          </p:cNvSpPr>
          <p:nvPr/>
        </p:nvSpPr>
        <p:spPr>
          <a:xfrm>
            <a:off x="4064000" y="5384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10603641" name="Text">
    </p:cNvPr>
          <p:cNvSpPr>
            <a:spLocks noGrp="1"/>
          </p:cNvSpPr>
          <p:nvPr/>
        </p:nvSpPr>
        <p:spPr>
          <a:xfrm rot="0">
            <a:off x="4191000" y="5384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51501036" name="Frame"/>
          <p:cNvSpPr>
            <a:spLocks noGrp="1"/>
          </p:cNvSpPr>
          <p:nvPr/>
        </p:nvSpPr>
        <p:spPr>
          <a:xfrm>
            <a:off x="60325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69687268" name="Text">
    </p:cNvPr>
          <p:cNvSpPr>
            <a:spLocks noGrp="1"/>
          </p:cNvSpPr>
          <p:nvPr/>
        </p:nvSpPr>
        <p:spPr>
          <a:xfrm rot="0">
            <a:off x="6032500" y="5384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26960344" name="Frame"/>
          <p:cNvSpPr>
            <a:spLocks noGrp="1"/>
          </p:cNvSpPr>
          <p:nvPr/>
        </p:nvSpPr>
        <p:spPr>
          <a:xfrm>
            <a:off x="25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32879570" name="Text">
    </p:cNvPr>
          <p:cNvSpPr>
            <a:spLocks noGrp="1"/>
          </p:cNvSpPr>
          <p:nvPr/>
        </p:nvSpPr>
        <p:spPr>
          <a:xfrm rot="0">
            <a:off x="381000" y="5715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95846639" name="Frame"/>
          <p:cNvSpPr>
            <a:spLocks noGrp="1"/>
          </p:cNvSpPr>
          <p:nvPr/>
        </p:nvSpPr>
        <p:spPr>
          <a:xfrm>
            <a:off x="152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52368204" name="Text">
    </p:cNvPr>
          <p:cNvSpPr>
            <a:spLocks noGrp="1"/>
          </p:cNvSpPr>
          <p:nvPr/>
        </p:nvSpPr>
        <p:spPr>
          <a:xfrm rot="0">
            <a:off x="165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41421582" name="Frame"/>
          <p:cNvSpPr>
            <a:spLocks noGrp="1"/>
          </p:cNvSpPr>
          <p:nvPr/>
        </p:nvSpPr>
        <p:spPr>
          <a:xfrm>
            <a:off x="279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3051919" name="Text">
    </p:cNvPr>
          <p:cNvSpPr>
            <a:spLocks noGrp="1"/>
          </p:cNvSpPr>
          <p:nvPr/>
        </p:nvSpPr>
        <p:spPr>
          <a:xfrm rot="0">
            <a:off x="292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84797606" name="Frame"/>
          <p:cNvSpPr>
            <a:spLocks noGrp="1"/>
          </p:cNvSpPr>
          <p:nvPr/>
        </p:nvSpPr>
        <p:spPr>
          <a:xfrm>
            <a:off x="4064000" y="5715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42124176" name="Text">
    </p:cNvPr>
          <p:cNvSpPr>
            <a:spLocks noGrp="1"/>
          </p:cNvSpPr>
          <p:nvPr/>
        </p:nvSpPr>
        <p:spPr>
          <a:xfrm rot="0">
            <a:off x="4191000" y="5715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58630068" name="Frame"/>
          <p:cNvSpPr>
            <a:spLocks noGrp="1"/>
          </p:cNvSpPr>
          <p:nvPr/>
        </p:nvSpPr>
        <p:spPr>
          <a:xfrm>
            <a:off x="60325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7015217" name="Text">
    </p:cNvPr>
          <p:cNvSpPr>
            <a:spLocks noGrp="1"/>
          </p:cNvSpPr>
          <p:nvPr/>
        </p:nvSpPr>
        <p:spPr>
          <a:xfrm rot="0">
            <a:off x="6032500" y="5715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61286727" name="Frame"/>
          <p:cNvSpPr>
            <a:spLocks noGrp="1"/>
          </p:cNvSpPr>
          <p:nvPr/>
        </p:nvSpPr>
        <p:spPr>
          <a:xfrm>
            <a:off x="25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57972082" name="Text">
    </p:cNvPr>
          <p:cNvSpPr>
            <a:spLocks noGrp="1"/>
          </p:cNvSpPr>
          <p:nvPr/>
        </p:nvSpPr>
        <p:spPr>
          <a:xfrm rot="0">
            <a:off x="381000" y="6045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32161569" name="Frame"/>
          <p:cNvSpPr>
            <a:spLocks noGrp="1"/>
          </p:cNvSpPr>
          <p:nvPr/>
        </p:nvSpPr>
        <p:spPr>
          <a:xfrm>
            <a:off x="152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5198182" name="Text">
    </p:cNvPr>
          <p:cNvSpPr>
            <a:spLocks noGrp="1"/>
          </p:cNvSpPr>
          <p:nvPr/>
        </p:nvSpPr>
        <p:spPr>
          <a:xfrm rot="0">
            <a:off x="165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9168732" name="Frame"/>
          <p:cNvSpPr>
            <a:spLocks noGrp="1"/>
          </p:cNvSpPr>
          <p:nvPr/>
        </p:nvSpPr>
        <p:spPr>
          <a:xfrm>
            <a:off x="279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39331468" name="Text">
    </p:cNvPr>
          <p:cNvSpPr>
            <a:spLocks noGrp="1"/>
          </p:cNvSpPr>
          <p:nvPr/>
        </p:nvSpPr>
        <p:spPr>
          <a:xfrm rot="0">
            <a:off x="292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68342053" name="Frame"/>
          <p:cNvSpPr>
            <a:spLocks noGrp="1"/>
          </p:cNvSpPr>
          <p:nvPr/>
        </p:nvSpPr>
        <p:spPr>
          <a:xfrm>
            <a:off x="4064000" y="6045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0696758" name="Text">
    </p:cNvPr>
          <p:cNvSpPr>
            <a:spLocks noGrp="1"/>
          </p:cNvSpPr>
          <p:nvPr/>
        </p:nvSpPr>
        <p:spPr>
          <a:xfrm rot="0">
            <a:off x="4191000" y="6045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05755152" name="Frame"/>
          <p:cNvSpPr>
            <a:spLocks noGrp="1"/>
          </p:cNvSpPr>
          <p:nvPr/>
        </p:nvSpPr>
        <p:spPr>
          <a:xfrm>
            <a:off x="60325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8331944" name="Text">
    </p:cNvPr>
          <p:cNvSpPr>
            <a:spLocks noGrp="1"/>
          </p:cNvSpPr>
          <p:nvPr/>
        </p:nvSpPr>
        <p:spPr>
          <a:xfrm rot="0">
            <a:off x="6032500" y="6045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46688469" name="Frame"/>
          <p:cNvSpPr>
            <a:spLocks noGrp="1"/>
          </p:cNvSpPr>
          <p:nvPr/>
        </p:nvSpPr>
        <p:spPr>
          <a:xfrm>
            <a:off x="25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18678112" name="Text">
    </p:cNvPr>
          <p:cNvSpPr>
            <a:spLocks noGrp="1"/>
          </p:cNvSpPr>
          <p:nvPr/>
        </p:nvSpPr>
        <p:spPr>
          <a:xfrm rot="0">
            <a:off x="381000" y="6375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27935585" name="Frame"/>
          <p:cNvSpPr>
            <a:spLocks noGrp="1"/>
          </p:cNvSpPr>
          <p:nvPr/>
        </p:nvSpPr>
        <p:spPr>
          <a:xfrm>
            <a:off x="152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83972691" name="Text">
    </p:cNvPr>
          <p:cNvSpPr>
            <a:spLocks noGrp="1"/>
          </p:cNvSpPr>
          <p:nvPr/>
        </p:nvSpPr>
        <p:spPr>
          <a:xfrm rot="0">
            <a:off x="165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67425740" name="Frame"/>
          <p:cNvSpPr>
            <a:spLocks noGrp="1"/>
          </p:cNvSpPr>
          <p:nvPr/>
        </p:nvSpPr>
        <p:spPr>
          <a:xfrm>
            <a:off x="279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93413334" name="Text">
    </p:cNvPr>
          <p:cNvSpPr>
            <a:spLocks noGrp="1"/>
          </p:cNvSpPr>
          <p:nvPr/>
        </p:nvSpPr>
        <p:spPr>
          <a:xfrm rot="0">
            <a:off x="292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20613460" name="Frame"/>
          <p:cNvSpPr>
            <a:spLocks noGrp="1"/>
          </p:cNvSpPr>
          <p:nvPr/>
        </p:nvSpPr>
        <p:spPr>
          <a:xfrm>
            <a:off x="4064000" y="6375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53937658" name="Text">
    </p:cNvPr>
          <p:cNvSpPr>
            <a:spLocks noGrp="1"/>
          </p:cNvSpPr>
          <p:nvPr/>
        </p:nvSpPr>
        <p:spPr>
          <a:xfrm rot="0">
            <a:off x="4191000" y="6375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29209032" name="Frame"/>
          <p:cNvSpPr>
            <a:spLocks noGrp="1"/>
          </p:cNvSpPr>
          <p:nvPr/>
        </p:nvSpPr>
        <p:spPr>
          <a:xfrm>
            <a:off x="60325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22872841" name="Text">
    </p:cNvPr>
          <p:cNvSpPr>
            <a:spLocks noGrp="1"/>
          </p:cNvSpPr>
          <p:nvPr/>
        </p:nvSpPr>
        <p:spPr>
          <a:xfrm rot="0">
            <a:off x="6032500" y="6375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28935701" name="Frame"/>
          <p:cNvSpPr>
            <a:spLocks noGrp="1"/>
          </p:cNvSpPr>
          <p:nvPr/>
        </p:nvSpPr>
        <p:spPr>
          <a:xfrm>
            <a:off x="25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76077813" name="Text">
    </p:cNvPr>
          <p:cNvSpPr>
            <a:spLocks noGrp="1"/>
          </p:cNvSpPr>
          <p:nvPr/>
        </p:nvSpPr>
        <p:spPr>
          <a:xfrm rot="0">
            <a:off x="381000" y="6705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68756600" name="Frame"/>
          <p:cNvSpPr>
            <a:spLocks noGrp="1"/>
          </p:cNvSpPr>
          <p:nvPr/>
        </p:nvSpPr>
        <p:spPr>
          <a:xfrm>
            <a:off x="152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15404990" name="Text">
    </p:cNvPr>
          <p:cNvSpPr>
            <a:spLocks noGrp="1"/>
          </p:cNvSpPr>
          <p:nvPr/>
        </p:nvSpPr>
        <p:spPr>
          <a:xfrm rot="0">
            <a:off x="165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02830986" name="Frame"/>
          <p:cNvSpPr>
            <a:spLocks noGrp="1"/>
          </p:cNvSpPr>
          <p:nvPr/>
        </p:nvSpPr>
        <p:spPr>
          <a:xfrm>
            <a:off x="279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05872204" name="Text">
    </p:cNvPr>
          <p:cNvSpPr>
            <a:spLocks noGrp="1"/>
          </p:cNvSpPr>
          <p:nvPr/>
        </p:nvSpPr>
        <p:spPr>
          <a:xfrm rot="0">
            <a:off x="292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16688709" name="Frame"/>
          <p:cNvSpPr>
            <a:spLocks noGrp="1"/>
          </p:cNvSpPr>
          <p:nvPr/>
        </p:nvSpPr>
        <p:spPr>
          <a:xfrm>
            <a:off x="4064000" y="6705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33117926" name="Text">
    </p:cNvPr>
          <p:cNvSpPr>
            <a:spLocks noGrp="1"/>
          </p:cNvSpPr>
          <p:nvPr/>
        </p:nvSpPr>
        <p:spPr>
          <a:xfrm rot="0">
            <a:off x="4191000" y="6705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26361540" name="Frame"/>
          <p:cNvSpPr>
            <a:spLocks noGrp="1"/>
          </p:cNvSpPr>
          <p:nvPr/>
        </p:nvSpPr>
        <p:spPr>
          <a:xfrm>
            <a:off x="60325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16612432" name="Text">
    </p:cNvPr>
          <p:cNvSpPr>
            <a:spLocks noGrp="1"/>
          </p:cNvSpPr>
          <p:nvPr/>
        </p:nvSpPr>
        <p:spPr>
          <a:xfrm rot="0">
            <a:off x="6032500" y="6705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98386518" name="Frame"/>
          <p:cNvSpPr>
            <a:spLocks noGrp="1"/>
          </p:cNvSpPr>
          <p:nvPr/>
        </p:nvSpPr>
        <p:spPr>
          <a:xfrm>
            <a:off x="25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61069599" name="Text">
    </p:cNvPr>
          <p:cNvSpPr>
            <a:spLocks noGrp="1"/>
          </p:cNvSpPr>
          <p:nvPr/>
        </p:nvSpPr>
        <p:spPr>
          <a:xfrm rot="0">
            <a:off x="381000" y="7035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56422015" name="Frame"/>
          <p:cNvSpPr>
            <a:spLocks noGrp="1"/>
          </p:cNvSpPr>
          <p:nvPr/>
        </p:nvSpPr>
        <p:spPr>
          <a:xfrm>
            <a:off x="152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24683276" name="Text">
    </p:cNvPr>
          <p:cNvSpPr>
            <a:spLocks noGrp="1"/>
          </p:cNvSpPr>
          <p:nvPr/>
        </p:nvSpPr>
        <p:spPr>
          <a:xfrm rot="0">
            <a:off x="165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04909100" name="Frame"/>
          <p:cNvSpPr>
            <a:spLocks noGrp="1"/>
          </p:cNvSpPr>
          <p:nvPr/>
        </p:nvSpPr>
        <p:spPr>
          <a:xfrm>
            <a:off x="279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95260790" name="Text">
    </p:cNvPr>
          <p:cNvSpPr>
            <a:spLocks noGrp="1"/>
          </p:cNvSpPr>
          <p:nvPr/>
        </p:nvSpPr>
        <p:spPr>
          <a:xfrm rot="0">
            <a:off x="292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04924013" name="Frame"/>
          <p:cNvSpPr>
            <a:spLocks noGrp="1"/>
          </p:cNvSpPr>
          <p:nvPr/>
        </p:nvSpPr>
        <p:spPr>
          <a:xfrm>
            <a:off x="4064000" y="7035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01130380" name="Text">
    </p:cNvPr>
          <p:cNvSpPr>
            <a:spLocks noGrp="1"/>
          </p:cNvSpPr>
          <p:nvPr/>
        </p:nvSpPr>
        <p:spPr>
          <a:xfrm rot="0">
            <a:off x="4191000" y="7035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48031724" name="Frame"/>
          <p:cNvSpPr>
            <a:spLocks noGrp="1"/>
          </p:cNvSpPr>
          <p:nvPr/>
        </p:nvSpPr>
        <p:spPr>
          <a:xfrm>
            <a:off x="60325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01226688" name="Text">
    </p:cNvPr>
          <p:cNvSpPr>
            <a:spLocks noGrp="1"/>
          </p:cNvSpPr>
          <p:nvPr/>
        </p:nvSpPr>
        <p:spPr>
          <a:xfrm rot="0">
            <a:off x="6032500" y="7035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01538239" name="Frame"/>
          <p:cNvSpPr>
            <a:spLocks noGrp="1"/>
          </p:cNvSpPr>
          <p:nvPr/>
        </p:nvSpPr>
        <p:spPr>
          <a:xfrm>
            <a:off x="25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3344802" name="Text">
    </p:cNvPr>
          <p:cNvSpPr>
            <a:spLocks noGrp="1"/>
          </p:cNvSpPr>
          <p:nvPr/>
        </p:nvSpPr>
        <p:spPr>
          <a:xfrm rot="0">
            <a:off x="381000" y="7366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47991614" name="Frame"/>
          <p:cNvSpPr>
            <a:spLocks noGrp="1"/>
          </p:cNvSpPr>
          <p:nvPr/>
        </p:nvSpPr>
        <p:spPr>
          <a:xfrm>
            <a:off x="152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84481987" name="Text">
    </p:cNvPr>
          <p:cNvSpPr>
            <a:spLocks noGrp="1"/>
          </p:cNvSpPr>
          <p:nvPr/>
        </p:nvSpPr>
        <p:spPr>
          <a:xfrm rot="0">
            <a:off x="165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83424441" name="Frame"/>
          <p:cNvSpPr>
            <a:spLocks noGrp="1"/>
          </p:cNvSpPr>
          <p:nvPr/>
        </p:nvSpPr>
        <p:spPr>
          <a:xfrm>
            <a:off x="279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2896421" name="Text">
    </p:cNvPr>
          <p:cNvSpPr>
            <a:spLocks noGrp="1"/>
          </p:cNvSpPr>
          <p:nvPr/>
        </p:nvSpPr>
        <p:spPr>
          <a:xfrm rot="0">
            <a:off x="292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11893498" name="Frame"/>
          <p:cNvSpPr>
            <a:spLocks noGrp="1"/>
          </p:cNvSpPr>
          <p:nvPr/>
        </p:nvSpPr>
        <p:spPr>
          <a:xfrm>
            <a:off x="4064000" y="7366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4704917" name="Text">
    </p:cNvPr>
          <p:cNvSpPr>
            <a:spLocks noGrp="1"/>
          </p:cNvSpPr>
          <p:nvPr/>
        </p:nvSpPr>
        <p:spPr>
          <a:xfrm rot="0">
            <a:off x="4191000" y="7366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8246551" name="Frame"/>
          <p:cNvSpPr>
            <a:spLocks noGrp="1"/>
          </p:cNvSpPr>
          <p:nvPr/>
        </p:nvSpPr>
        <p:spPr>
          <a:xfrm>
            <a:off x="60325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84079038" name="Text">
    </p:cNvPr>
          <p:cNvSpPr>
            <a:spLocks noGrp="1"/>
          </p:cNvSpPr>
          <p:nvPr/>
        </p:nvSpPr>
        <p:spPr>
          <a:xfrm rot="0">
            <a:off x="6032500" y="7366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71704651" name="Frame"/>
          <p:cNvSpPr>
            <a:spLocks noGrp="1"/>
          </p:cNvSpPr>
          <p:nvPr/>
        </p:nvSpPr>
        <p:spPr>
          <a:xfrm>
            <a:off x="25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65510245" name="Text">
    </p:cNvPr>
          <p:cNvSpPr>
            <a:spLocks noGrp="1"/>
          </p:cNvSpPr>
          <p:nvPr/>
        </p:nvSpPr>
        <p:spPr>
          <a:xfrm rot="0">
            <a:off x="381000" y="7696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68063939" name="Frame"/>
          <p:cNvSpPr>
            <a:spLocks noGrp="1"/>
          </p:cNvSpPr>
          <p:nvPr/>
        </p:nvSpPr>
        <p:spPr>
          <a:xfrm>
            <a:off x="152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89123471" name="Text">
    </p:cNvPr>
          <p:cNvSpPr>
            <a:spLocks noGrp="1"/>
          </p:cNvSpPr>
          <p:nvPr/>
        </p:nvSpPr>
        <p:spPr>
          <a:xfrm rot="0">
            <a:off x="165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07461513" name="Frame"/>
          <p:cNvSpPr>
            <a:spLocks noGrp="1"/>
          </p:cNvSpPr>
          <p:nvPr/>
        </p:nvSpPr>
        <p:spPr>
          <a:xfrm>
            <a:off x="279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58359723" name="Text">
    </p:cNvPr>
          <p:cNvSpPr>
            <a:spLocks noGrp="1"/>
          </p:cNvSpPr>
          <p:nvPr/>
        </p:nvSpPr>
        <p:spPr>
          <a:xfrm rot="0">
            <a:off x="292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64380404" name="Frame"/>
          <p:cNvSpPr>
            <a:spLocks noGrp="1"/>
          </p:cNvSpPr>
          <p:nvPr/>
        </p:nvSpPr>
        <p:spPr>
          <a:xfrm>
            <a:off x="4064000" y="7696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2979717" name="Text">
    </p:cNvPr>
          <p:cNvSpPr>
            <a:spLocks noGrp="1"/>
          </p:cNvSpPr>
          <p:nvPr/>
        </p:nvSpPr>
        <p:spPr>
          <a:xfrm rot="0">
            <a:off x="4191000" y="7696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36753357" name="Frame"/>
          <p:cNvSpPr>
            <a:spLocks noGrp="1"/>
          </p:cNvSpPr>
          <p:nvPr/>
        </p:nvSpPr>
        <p:spPr>
          <a:xfrm>
            <a:off x="60325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76858897" name="Text">
    </p:cNvPr>
          <p:cNvSpPr>
            <a:spLocks noGrp="1"/>
          </p:cNvSpPr>
          <p:nvPr/>
        </p:nvSpPr>
        <p:spPr>
          <a:xfrm rot="0">
            <a:off x="6032500" y="7696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84575591" name="Frame"/>
          <p:cNvSpPr>
            <a:spLocks noGrp="1"/>
          </p:cNvSpPr>
          <p:nvPr/>
        </p:nvSpPr>
        <p:spPr>
          <a:xfrm>
            <a:off x="25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28188026" name="Text">
    </p:cNvPr>
          <p:cNvSpPr>
            <a:spLocks noGrp="1"/>
          </p:cNvSpPr>
          <p:nvPr/>
        </p:nvSpPr>
        <p:spPr>
          <a:xfrm rot="0">
            <a:off x="381000" y="8026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42841341" name="Frame"/>
          <p:cNvSpPr>
            <a:spLocks noGrp="1"/>
          </p:cNvSpPr>
          <p:nvPr/>
        </p:nvSpPr>
        <p:spPr>
          <a:xfrm>
            <a:off x="152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68631087" name="Text">
    </p:cNvPr>
          <p:cNvSpPr>
            <a:spLocks noGrp="1"/>
          </p:cNvSpPr>
          <p:nvPr/>
        </p:nvSpPr>
        <p:spPr>
          <a:xfrm rot="0">
            <a:off x="165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23688251" name="Frame"/>
          <p:cNvSpPr>
            <a:spLocks noGrp="1"/>
          </p:cNvSpPr>
          <p:nvPr/>
        </p:nvSpPr>
        <p:spPr>
          <a:xfrm>
            <a:off x="279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98111448" name="Text">
    </p:cNvPr>
          <p:cNvSpPr>
            <a:spLocks noGrp="1"/>
          </p:cNvSpPr>
          <p:nvPr/>
        </p:nvSpPr>
        <p:spPr>
          <a:xfrm rot="0">
            <a:off x="292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61207962" name="Frame"/>
          <p:cNvSpPr>
            <a:spLocks noGrp="1"/>
          </p:cNvSpPr>
          <p:nvPr/>
        </p:nvSpPr>
        <p:spPr>
          <a:xfrm>
            <a:off x="4064000" y="8026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14785197" name="Text">
    </p:cNvPr>
          <p:cNvSpPr>
            <a:spLocks noGrp="1"/>
          </p:cNvSpPr>
          <p:nvPr/>
        </p:nvSpPr>
        <p:spPr>
          <a:xfrm rot="0">
            <a:off x="4191000" y="8026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82450191" name="Frame"/>
          <p:cNvSpPr>
            <a:spLocks noGrp="1"/>
          </p:cNvSpPr>
          <p:nvPr/>
        </p:nvSpPr>
        <p:spPr>
          <a:xfrm>
            <a:off x="60325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84813048" name="Text">
    </p:cNvPr>
          <p:cNvSpPr>
            <a:spLocks noGrp="1"/>
          </p:cNvSpPr>
          <p:nvPr/>
        </p:nvSpPr>
        <p:spPr>
          <a:xfrm rot="0">
            <a:off x="6032500" y="8026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86040328" name="Frame"/>
          <p:cNvSpPr>
            <a:spLocks noGrp="1"/>
          </p:cNvSpPr>
          <p:nvPr/>
        </p:nvSpPr>
        <p:spPr>
          <a:xfrm>
            <a:off x="25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64217973" name="Text">
    </p:cNvPr>
          <p:cNvSpPr>
            <a:spLocks noGrp="1"/>
          </p:cNvSpPr>
          <p:nvPr/>
        </p:nvSpPr>
        <p:spPr>
          <a:xfrm rot="0">
            <a:off x="381000" y="8356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38309140" name="Frame"/>
          <p:cNvSpPr>
            <a:spLocks noGrp="1"/>
          </p:cNvSpPr>
          <p:nvPr/>
        </p:nvSpPr>
        <p:spPr>
          <a:xfrm>
            <a:off x="152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56118144" name="Text">
    </p:cNvPr>
          <p:cNvSpPr>
            <a:spLocks noGrp="1"/>
          </p:cNvSpPr>
          <p:nvPr/>
        </p:nvSpPr>
        <p:spPr>
          <a:xfrm rot="0">
            <a:off x="165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14815047" name="Frame"/>
          <p:cNvSpPr>
            <a:spLocks noGrp="1"/>
          </p:cNvSpPr>
          <p:nvPr/>
        </p:nvSpPr>
        <p:spPr>
          <a:xfrm>
            <a:off x="279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32639889" name="Text">
    </p:cNvPr>
          <p:cNvSpPr>
            <a:spLocks noGrp="1"/>
          </p:cNvSpPr>
          <p:nvPr/>
        </p:nvSpPr>
        <p:spPr>
          <a:xfrm rot="0">
            <a:off x="292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66063057" name="Frame"/>
          <p:cNvSpPr>
            <a:spLocks noGrp="1"/>
          </p:cNvSpPr>
          <p:nvPr/>
        </p:nvSpPr>
        <p:spPr>
          <a:xfrm>
            <a:off x="4064000" y="8356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7835156" name="Text">
    </p:cNvPr>
          <p:cNvSpPr>
            <a:spLocks noGrp="1"/>
          </p:cNvSpPr>
          <p:nvPr/>
        </p:nvSpPr>
        <p:spPr>
          <a:xfrm rot="0">
            <a:off x="4191000" y="8356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73231481" name="Frame"/>
          <p:cNvSpPr>
            <a:spLocks noGrp="1"/>
          </p:cNvSpPr>
          <p:nvPr/>
        </p:nvSpPr>
        <p:spPr>
          <a:xfrm>
            <a:off x="60325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5812524" name="Text">
    </p:cNvPr>
          <p:cNvSpPr>
            <a:spLocks noGrp="1"/>
          </p:cNvSpPr>
          <p:nvPr/>
        </p:nvSpPr>
        <p:spPr>
          <a:xfrm rot="0">
            <a:off x="6032500" y="8356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92288241" name="Frame"/>
          <p:cNvSpPr>
            <a:spLocks noGrp="1"/>
          </p:cNvSpPr>
          <p:nvPr/>
        </p:nvSpPr>
        <p:spPr>
          <a:xfrm>
            <a:off x="25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51455859" name="Text">
    </p:cNvPr>
          <p:cNvSpPr>
            <a:spLocks noGrp="1"/>
          </p:cNvSpPr>
          <p:nvPr/>
        </p:nvSpPr>
        <p:spPr>
          <a:xfrm rot="0">
            <a:off x="381000" y="8686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66977405" name="Frame"/>
          <p:cNvSpPr>
            <a:spLocks noGrp="1"/>
          </p:cNvSpPr>
          <p:nvPr/>
        </p:nvSpPr>
        <p:spPr>
          <a:xfrm>
            <a:off x="152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51832195" name="Text">
    </p:cNvPr>
          <p:cNvSpPr>
            <a:spLocks noGrp="1"/>
          </p:cNvSpPr>
          <p:nvPr/>
        </p:nvSpPr>
        <p:spPr>
          <a:xfrm rot="0">
            <a:off x="165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87679263" name="Frame"/>
          <p:cNvSpPr>
            <a:spLocks noGrp="1"/>
          </p:cNvSpPr>
          <p:nvPr/>
        </p:nvSpPr>
        <p:spPr>
          <a:xfrm>
            <a:off x="279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465110" name="Text">
    </p:cNvPr>
          <p:cNvSpPr>
            <a:spLocks noGrp="1"/>
          </p:cNvSpPr>
          <p:nvPr/>
        </p:nvSpPr>
        <p:spPr>
          <a:xfrm rot="0">
            <a:off x="292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59282522" name="Frame"/>
          <p:cNvSpPr>
            <a:spLocks noGrp="1"/>
          </p:cNvSpPr>
          <p:nvPr/>
        </p:nvSpPr>
        <p:spPr>
          <a:xfrm>
            <a:off x="4064000" y="8686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9922560" name="Text">
    </p:cNvPr>
          <p:cNvSpPr>
            <a:spLocks noGrp="1"/>
          </p:cNvSpPr>
          <p:nvPr/>
        </p:nvSpPr>
        <p:spPr>
          <a:xfrm rot="0">
            <a:off x="4191000" y="8686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8992060" name="Frame"/>
          <p:cNvSpPr>
            <a:spLocks noGrp="1"/>
          </p:cNvSpPr>
          <p:nvPr/>
        </p:nvSpPr>
        <p:spPr>
          <a:xfrm>
            <a:off x="60325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79818878" name="Text">
    </p:cNvPr>
          <p:cNvSpPr>
            <a:spLocks noGrp="1"/>
          </p:cNvSpPr>
          <p:nvPr/>
        </p:nvSpPr>
        <p:spPr>
          <a:xfrm rot="0">
            <a:off x="6032500" y="8686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50706947" name="Frame"/>
          <p:cNvSpPr>
            <a:spLocks noGrp="1"/>
          </p:cNvSpPr>
          <p:nvPr/>
        </p:nvSpPr>
        <p:spPr>
          <a:xfrm>
            <a:off x="25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20766773" name="Text">
    </p:cNvPr>
          <p:cNvSpPr>
            <a:spLocks noGrp="1"/>
          </p:cNvSpPr>
          <p:nvPr/>
        </p:nvSpPr>
        <p:spPr>
          <a:xfrm rot="0">
            <a:off x="381000" y="9017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38954005" name="Frame"/>
          <p:cNvSpPr>
            <a:spLocks noGrp="1"/>
          </p:cNvSpPr>
          <p:nvPr/>
        </p:nvSpPr>
        <p:spPr>
          <a:xfrm>
            <a:off x="152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38151742" name="Text">
    </p:cNvPr>
          <p:cNvSpPr>
            <a:spLocks noGrp="1"/>
          </p:cNvSpPr>
          <p:nvPr/>
        </p:nvSpPr>
        <p:spPr>
          <a:xfrm rot="0">
            <a:off x="165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16893923" name="Frame"/>
          <p:cNvSpPr>
            <a:spLocks noGrp="1"/>
          </p:cNvSpPr>
          <p:nvPr/>
        </p:nvSpPr>
        <p:spPr>
          <a:xfrm>
            <a:off x="279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53342799" name="Text">
    </p:cNvPr>
          <p:cNvSpPr>
            <a:spLocks noGrp="1"/>
          </p:cNvSpPr>
          <p:nvPr/>
        </p:nvSpPr>
        <p:spPr>
          <a:xfrm rot="0">
            <a:off x="292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91512944" name="Frame"/>
          <p:cNvSpPr>
            <a:spLocks noGrp="1"/>
          </p:cNvSpPr>
          <p:nvPr/>
        </p:nvSpPr>
        <p:spPr>
          <a:xfrm>
            <a:off x="4064000" y="9017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49153992" name="Text">
    </p:cNvPr>
          <p:cNvSpPr>
            <a:spLocks noGrp="1"/>
          </p:cNvSpPr>
          <p:nvPr/>
        </p:nvSpPr>
        <p:spPr>
          <a:xfrm rot="0">
            <a:off x="4191000" y="9017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53282599" name="Frame"/>
          <p:cNvSpPr>
            <a:spLocks noGrp="1"/>
          </p:cNvSpPr>
          <p:nvPr/>
        </p:nvSpPr>
        <p:spPr>
          <a:xfrm>
            <a:off x="60325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2903721" name="Text">
    </p:cNvPr>
          <p:cNvSpPr>
            <a:spLocks noGrp="1"/>
          </p:cNvSpPr>
          <p:nvPr/>
        </p:nvSpPr>
        <p:spPr>
          <a:xfrm rot="0">
            <a:off x="6032500" y="9017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86901753" name="Frame"/>
          <p:cNvSpPr>
            <a:spLocks noGrp="1"/>
          </p:cNvSpPr>
          <p:nvPr/>
        </p:nvSpPr>
        <p:spPr>
          <a:xfrm>
            <a:off x="25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71689990" name="Text">
    </p:cNvPr>
          <p:cNvSpPr>
            <a:spLocks noGrp="1"/>
          </p:cNvSpPr>
          <p:nvPr/>
        </p:nvSpPr>
        <p:spPr>
          <a:xfrm rot="0">
            <a:off x="381000" y="9347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21332678" name="Frame"/>
          <p:cNvSpPr>
            <a:spLocks noGrp="1"/>
          </p:cNvSpPr>
          <p:nvPr/>
        </p:nvSpPr>
        <p:spPr>
          <a:xfrm>
            <a:off x="152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8073174" name="Text">
    </p:cNvPr>
          <p:cNvSpPr>
            <a:spLocks noGrp="1"/>
          </p:cNvSpPr>
          <p:nvPr/>
        </p:nvSpPr>
        <p:spPr>
          <a:xfrm rot="0">
            <a:off x="165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28169113" name="Frame"/>
          <p:cNvSpPr>
            <a:spLocks noGrp="1"/>
          </p:cNvSpPr>
          <p:nvPr/>
        </p:nvSpPr>
        <p:spPr>
          <a:xfrm>
            <a:off x="279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8220326" name="Text">
    </p:cNvPr>
          <p:cNvSpPr>
            <a:spLocks noGrp="1"/>
          </p:cNvSpPr>
          <p:nvPr/>
        </p:nvSpPr>
        <p:spPr>
          <a:xfrm rot="0">
            <a:off x="292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44320927" name="Frame"/>
          <p:cNvSpPr>
            <a:spLocks noGrp="1"/>
          </p:cNvSpPr>
          <p:nvPr/>
        </p:nvSpPr>
        <p:spPr>
          <a:xfrm>
            <a:off x="4064000" y="9347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7299598" name="Text">
    </p:cNvPr>
          <p:cNvSpPr>
            <a:spLocks noGrp="1"/>
          </p:cNvSpPr>
          <p:nvPr/>
        </p:nvSpPr>
        <p:spPr>
          <a:xfrm rot="0">
            <a:off x="4191000" y="9347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88137523" name="Frame"/>
          <p:cNvSpPr>
            <a:spLocks noGrp="1"/>
          </p:cNvSpPr>
          <p:nvPr/>
        </p:nvSpPr>
        <p:spPr>
          <a:xfrm>
            <a:off x="60325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30977381" name="Text">
    </p:cNvPr>
          <p:cNvSpPr>
            <a:spLocks noGrp="1"/>
          </p:cNvSpPr>
          <p:nvPr/>
        </p:nvSpPr>
        <p:spPr>
          <a:xfrm rot="0">
            <a:off x="6032500" y="9347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70217116" name="Frame"/>
          <p:cNvSpPr>
            <a:spLocks noGrp="1"/>
          </p:cNvSpPr>
          <p:nvPr/>
        </p:nvSpPr>
        <p:spPr>
          <a:xfrm>
            <a:off x="25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11986896" name="Text">
    </p:cNvPr>
          <p:cNvSpPr>
            <a:spLocks noGrp="1"/>
          </p:cNvSpPr>
          <p:nvPr/>
        </p:nvSpPr>
        <p:spPr>
          <a:xfrm rot="0">
            <a:off x="381000" y="9677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58316797" name="Frame"/>
          <p:cNvSpPr>
            <a:spLocks noGrp="1"/>
          </p:cNvSpPr>
          <p:nvPr/>
        </p:nvSpPr>
        <p:spPr>
          <a:xfrm>
            <a:off x="152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50685404" name="Text">
    </p:cNvPr>
          <p:cNvSpPr>
            <a:spLocks noGrp="1"/>
          </p:cNvSpPr>
          <p:nvPr/>
        </p:nvSpPr>
        <p:spPr>
          <a:xfrm rot="0">
            <a:off x="165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38556416" name="Frame"/>
          <p:cNvSpPr>
            <a:spLocks noGrp="1"/>
          </p:cNvSpPr>
          <p:nvPr/>
        </p:nvSpPr>
        <p:spPr>
          <a:xfrm>
            <a:off x="279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16946826" name="Text">
    </p:cNvPr>
          <p:cNvSpPr>
            <a:spLocks noGrp="1"/>
          </p:cNvSpPr>
          <p:nvPr/>
        </p:nvSpPr>
        <p:spPr>
          <a:xfrm rot="0">
            <a:off x="292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136962865" name="Frame"/>
          <p:cNvSpPr>
            <a:spLocks noGrp="1"/>
          </p:cNvSpPr>
          <p:nvPr/>
        </p:nvSpPr>
        <p:spPr>
          <a:xfrm>
            <a:off x="4064000" y="9677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83594007" name="Text">
    </p:cNvPr>
          <p:cNvSpPr>
            <a:spLocks noGrp="1"/>
          </p:cNvSpPr>
          <p:nvPr/>
        </p:nvSpPr>
        <p:spPr>
          <a:xfrm rot="0">
            <a:off x="4191000" y="9677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81617469" name="Frame"/>
          <p:cNvSpPr>
            <a:spLocks noGrp="1"/>
          </p:cNvSpPr>
          <p:nvPr/>
        </p:nvSpPr>
        <p:spPr>
          <a:xfrm>
            <a:off x="60325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46220517" name="Text">
    </p:cNvPr>
          <p:cNvSpPr>
            <a:spLocks noGrp="1"/>
          </p:cNvSpPr>
          <p:nvPr/>
        </p:nvSpPr>
        <p:spPr>
          <a:xfrm rot="0">
            <a:off x="6032500" y="9677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89461997" name="Frame"/>
          <p:cNvSpPr>
            <a:spLocks noGrp="1"/>
          </p:cNvSpPr>
          <p:nvPr/>
        </p:nvSpPr>
        <p:spPr>
          <a:xfrm>
            <a:off x="25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39794020" name="Text">
    </p:cNvPr>
          <p:cNvSpPr>
            <a:spLocks noGrp="1"/>
          </p:cNvSpPr>
          <p:nvPr/>
        </p:nvSpPr>
        <p:spPr>
          <a:xfrm rot="0">
            <a:off x="38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711566460" name="Frame"/>
          <p:cNvSpPr>
            <a:spLocks noGrp="1"/>
          </p:cNvSpPr>
          <p:nvPr/>
        </p:nvSpPr>
        <p:spPr>
          <a:xfrm>
            <a:off x="152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45172195" name="Text">
    </p:cNvPr>
          <p:cNvSpPr>
            <a:spLocks noGrp="1"/>
          </p:cNvSpPr>
          <p:nvPr/>
        </p:nvSpPr>
        <p:spPr>
          <a:xfrm rot="0">
            <a:off x="165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919573610" name="Frame"/>
          <p:cNvSpPr>
            <a:spLocks noGrp="1"/>
          </p:cNvSpPr>
          <p:nvPr/>
        </p:nvSpPr>
        <p:spPr>
          <a:xfrm>
            <a:off x="279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12451715" name="Text">
    </p:cNvPr>
          <p:cNvSpPr>
            <a:spLocks noGrp="1"/>
          </p:cNvSpPr>
          <p:nvPr/>
        </p:nvSpPr>
        <p:spPr>
          <a:xfrm rot="0">
            <a:off x="292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93502390" name="Frame"/>
          <p:cNvSpPr>
            <a:spLocks noGrp="1"/>
          </p:cNvSpPr>
          <p:nvPr/>
        </p:nvSpPr>
        <p:spPr>
          <a:xfrm>
            <a:off x="4064000" y="10007600"/>
            <a:ext cx="19685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62603600" name="Text">
    </p:cNvPr>
          <p:cNvSpPr>
            <a:spLocks noGrp="1"/>
          </p:cNvSpPr>
          <p:nvPr/>
        </p:nvSpPr>
        <p:spPr>
          <a:xfrm rot="0">
            <a:off x="4191000" y="10007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422097835" name="Frame"/>
          <p:cNvSpPr>
            <a:spLocks noGrp="1"/>
          </p:cNvSpPr>
          <p:nvPr/>
        </p:nvSpPr>
        <p:spPr>
          <a:xfrm>
            <a:off x="60325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24760772" name="Text">
    </p:cNvPr>
          <p:cNvSpPr>
            <a:spLocks noGrp="1"/>
          </p:cNvSpPr>
          <p:nvPr/>
        </p:nvSpPr>
        <p:spPr>
          <a:xfrm rot="0">
            <a:off x="60325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81534" name="Frame"/>
          <p:cNvSpPr>
            <a:spLocks noGrp="1"/>
          </p:cNvSpPr>
          <p:nvPr/>
        </p:nvSpPr>
        <p:spPr>
          <a:xfrm>
            <a:off x="254000" y="381000"/>
            <a:ext cx="7048500" cy="9817100"/>
          </a:xfrm>
          <a:prstGeom prst="rect">
            <a:avLst/>
          </a:prstGeom>
          <a:ln w="12700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34988942" name="Frame"/>
          <p:cNvSpPr>
            <a:spLocks noGrp="1"/>
          </p:cNvSpPr>
          <p:nvPr/>
        </p:nvSpPr>
        <p:spPr>
          <a:xfrm>
            <a:off x="25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90453435" name="Text">
    </p:cNvPr>
          <p:cNvSpPr>
            <a:spLocks noGrp="1"/>
          </p:cNvSpPr>
          <p:nvPr/>
        </p:nvSpPr>
        <p:spPr>
          <a:xfrm rot="0">
            <a:off x="38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1</a:t>
            </a:r>
          </a:p>
        </p:txBody>
      </p:sp>
      <p:sp>
        <p:nvSpPr>
          <p:cNvPr id="563984469" name="Frame"/>
          <p:cNvSpPr>
            <a:spLocks noGrp="1"/>
          </p:cNvSpPr>
          <p:nvPr/>
        </p:nvSpPr>
        <p:spPr>
          <a:xfrm>
            <a:off x="152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22931437" name="Text">
    </p:cNvPr>
          <p:cNvSpPr>
            <a:spLocks noGrp="1"/>
          </p:cNvSpPr>
          <p:nvPr/>
        </p:nvSpPr>
        <p:spPr>
          <a:xfrm rot="0">
            <a:off x="165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2</a:t>
            </a:r>
          </a:p>
        </p:txBody>
      </p:sp>
      <p:sp>
        <p:nvSpPr>
          <p:cNvPr id="1534790362" name="Frame"/>
          <p:cNvSpPr>
            <a:spLocks noGrp="1"/>
          </p:cNvSpPr>
          <p:nvPr/>
        </p:nvSpPr>
        <p:spPr>
          <a:xfrm>
            <a:off x="279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85172464" name="Text">
    </p:cNvPr>
          <p:cNvSpPr>
            <a:spLocks noGrp="1"/>
          </p:cNvSpPr>
          <p:nvPr/>
        </p:nvSpPr>
        <p:spPr>
          <a:xfrm rot="0">
            <a:off x="292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3</a:t>
            </a:r>
          </a:p>
        </p:txBody>
      </p:sp>
      <p:sp>
        <p:nvSpPr>
          <p:cNvPr id="1011753918" name="Frame"/>
          <p:cNvSpPr>
            <a:spLocks noGrp="1"/>
          </p:cNvSpPr>
          <p:nvPr/>
        </p:nvSpPr>
        <p:spPr>
          <a:xfrm>
            <a:off x="4064000" y="381000"/>
            <a:ext cx="3238500" cy="1905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93488482" name="Text">
    </p:cNvPr>
          <p:cNvSpPr>
            <a:spLocks noGrp="1"/>
          </p:cNvSpPr>
          <p:nvPr/>
        </p:nvSpPr>
        <p:spPr>
          <a:xfrm rot="0">
            <a:off x="4064000" y="381000"/>
            <a:ext cx="3238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516226511" name="Frame"/>
          <p:cNvSpPr>
            <a:spLocks noGrp="1"/>
          </p:cNvSpPr>
          <p:nvPr/>
        </p:nvSpPr>
        <p:spPr>
          <a:xfrm>
            <a:off x="4064000" y="571500"/>
            <a:ext cx="19685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5317141" name="Text">
    </p:cNvPr>
          <p:cNvSpPr>
            <a:spLocks noGrp="1"/>
          </p:cNvSpPr>
          <p:nvPr/>
        </p:nvSpPr>
        <p:spPr>
          <a:xfrm rot="0">
            <a:off x="4191000" y="5715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4.1</a:t>
            </a:r>
          </a:p>
        </p:txBody>
      </p:sp>
      <p:sp>
        <p:nvSpPr>
          <p:cNvPr id="1217087194" name="Frame"/>
          <p:cNvSpPr>
            <a:spLocks noGrp="1"/>
          </p:cNvSpPr>
          <p:nvPr/>
        </p:nvSpPr>
        <p:spPr>
          <a:xfrm>
            <a:off x="6032500" y="571500"/>
            <a:ext cx="12700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9055536" name="Text">
    </p:cNvPr>
          <p:cNvSpPr>
            <a:spLocks noGrp="1"/>
          </p:cNvSpPr>
          <p:nvPr/>
        </p:nvSpPr>
        <p:spPr>
          <a:xfrm rot="0">
            <a:off x="6032500" y="5715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4.2</a:t>
            </a:r>
          </a:p>
        </p:txBody>
      </p:sp>
      <p:sp>
        <p:nvSpPr>
          <p:cNvPr id="1014290502" name="Frame"/>
          <p:cNvSpPr>
            <a:spLocks noGrp="1"/>
          </p:cNvSpPr>
          <p:nvPr/>
        </p:nvSpPr>
        <p:spPr>
          <a:xfrm>
            <a:off x="25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02265251" name="Text">
    </p:cNvPr>
          <p:cNvSpPr>
            <a:spLocks noGrp="1"/>
          </p:cNvSpPr>
          <p:nvPr/>
        </p:nvSpPr>
        <p:spPr>
          <a:xfrm rot="0">
            <a:off x="381000" y="762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9468176" name="Frame"/>
          <p:cNvSpPr>
            <a:spLocks noGrp="1"/>
          </p:cNvSpPr>
          <p:nvPr/>
        </p:nvSpPr>
        <p:spPr>
          <a:xfrm>
            <a:off x="152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93104125" name="Text">
    </p:cNvPr>
          <p:cNvSpPr>
            <a:spLocks noGrp="1"/>
          </p:cNvSpPr>
          <p:nvPr/>
        </p:nvSpPr>
        <p:spPr>
          <a:xfrm rot="0">
            <a:off x="165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63992885" name="Frame"/>
          <p:cNvSpPr>
            <a:spLocks noGrp="1"/>
          </p:cNvSpPr>
          <p:nvPr/>
        </p:nvSpPr>
        <p:spPr>
          <a:xfrm>
            <a:off x="279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0032937" name="Text">
    </p:cNvPr>
          <p:cNvSpPr>
            <a:spLocks noGrp="1"/>
          </p:cNvSpPr>
          <p:nvPr/>
        </p:nvSpPr>
        <p:spPr>
          <a:xfrm rot="0">
            <a:off x="292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51218116" name="Frame"/>
          <p:cNvSpPr>
            <a:spLocks noGrp="1"/>
          </p:cNvSpPr>
          <p:nvPr/>
        </p:nvSpPr>
        <p:spPr>
          <a:xfrm>
            <a:off x="4064000" y="762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98578707" name="Text">
    </p:cNvPr>
          <p:cNvSpPr>
            <a:spLocks noGrp="1"/>
          </p:cNvSpPr>
          <p:nvPr/>
        </p:nvSpPr>
        <p:spPr>
          <a:xfrm rot="0">
            <a:off x="4191000" y="762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39843829" name="Frame"/>
          <p:cNvSpPr>
            <a:spLocks noGrp="1"/>
          </p:cNvSpPr>
          <p:nvPr/>
        </p:nvSpPr>
        <p:spPr>
          <a:xfrm>
            <a:off x="60325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25082827" name="Text">
    </p:cNvPr>
          <p:cNvSpPr>
            <a:spLocks noGrp="1"/>
          </p:cNvSpPr>
          <p:nvPr/>
        </p:nvSpPr>
        <p:spPr>
          <a:xfrm rot="0">
            <a:off x="6032500" y="762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16436523" name="Frame"/>
          <p:cNvSpPr>
            <a:spLocks noGrp="1"/>
          </p:cNvSpPr>
          <p:nvPr/>
        </p:nvSpPr>
        <p:spPr>
          <a:xfrm>
            <a:off x="25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02189118" name="Text">
    </p:cNvPr>
          <p:cNvSpPr>
            <a:spLocks noGrp="1"/>
          </p:cNvSpPr>
          <p:nvPr/>
        </p:nvSpPr>
        <p:spPr>
          <a:xfrm rot="0">
            <a:off x="381000" y="1092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5938986" name="Frame"/>
          <p:cNvSpPr>
            <a:spLocks noGrp="1"/>
          </p:cNvSpPr>
          <p:nvPr/>
        </p:nvSpPr>
        <p:spPr>
          <a:xfrm>
            <a:off x="152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86917862" name="Text">
    </p:cNvPr>
          <p:cNvSpPr>
            <a:spLocks noGrp="1"/>
          </p:cNvSpPr>
          <p:nvPr/>
        </p:nvSpPr>
        <p:spPr>
          <a:xfrm rot="0">
            <a:off x="165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792334135" name="Frame"/>
          <p:cNvSpPr>
            <a:spLocks noGrp="1"/>
          </p:cNvSpPr>
          <p:nvPr/>
        </p:nvSpPr>
        <p:spPr>
          <a:xfrm>
            <a:off x="279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27092492" name="Text">
    </p:cNvPr>
          <p:cNvSpPr>
            <a:spLocks noGrp="1"/>
          </p:cNvSpPr>
          <p:nvPr/>
        </p:nvSpPr>
        <p:spPr>
          <a:xfrm rot="0">
            <a:off x="292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27127443" name="Frame"/>
          <p:cNvSpPr>
            <a:spLocks noGrp="1"/>
          </p:cNvSpPr>
          <p:nvPr/>
        </p:nvSpPr>
        <p:spPr>
          <a:xfrm>
            <a:off x="4064000" y="1092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86029783" name="Text">
    </p:cNvPr>
          <p:cNvSpPr>
            <a:spLocks noGrp="1"/>
          </p:cNvSpPr>
          <p:nvPr/>
        </p:nvSpPr>
        <p:spPr>
          <a:xfrm rot="0">
            <a:off x="4191000" y="1092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74103562" name="Frame"/>
          <p:cNvSpPr>
            <a:spLocks noGrp="1"/>
          </p:cNvSpPr>
          <p:nvPr/>
        </p:nvSpPr>
        <p:spPr>
          <a:xfrm>
            <a:off x="60325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0901767" name="Text">
    </p:cNvPr>
          <p:cNvSpPr>
            <a:spLocks noGrp="1"/>
          </p:cNvSpPr>
          <p:nvPr/>
        </p:nvSpPr>
        <p:spPr>
          <a:xfrm rot="0">
            <a:off x="6032500" y="1092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15445992" name="Frame"/>
          <p:cNvSpPr>
            <a:spLocks noGrp="1"/>
          </p:cNvSpPr>
          <p:nvPr/>
        </p:nvSpPr>
        <p:spPr>
          <a:xfrm>
            <a:off x="25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09613209" name="Text">
    </p:cNvPr>
          <p:cNvSpPr>
            <a:spLocks noGrp="1"/>
          </p:cNvSpPr>
          <p:nvPr/>
        </p:nvSpPr>
        <p:spPr>
          <a:xfrm rot="0">
            <a:off x="381000" y="1422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10869600" name="Frame"/>
          <p:cNvSpPr>
            <a:spLocks noGrp="1"/>
          </p:cNvSpPr>
          <p:nvPr/>
        </p:nvSpPr>
        <p:spPr>
          <a:xfrm>
            <a:off x="152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1595925" name="Text">
    </p:cNvPr>
          <p:cNvSpPr>
            <a:spLocks noGrp="1"/>
          </p:cNvSpPr>
          <p:nvPr/>
        </p:nvSpPr>
        <p:spPr>
          <a:xfrm rot="0">
            <a:off x="165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26137117" name="Frame"/>
          <p:cNvSpPr>
            <a:spLocks noGrp="1"/>
          </p:cNvSpPr>
          <p:nvPr/>
        </p:nvSpPr>
        <p:spPr>
          <a:xfrm>
            <a:off x="279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73240624" name="Text">
    </p:cNvPr>
          <p:cNvSpPr>
            <a:spLocks noGrp="1"/>
          </p:cNvSpPr>
          <p:nvPr/>
        </p:nvSpPr>
        <p:spPr>
          <a:xfrm rot="0">
            <a:off x="292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80027008" name="Frame"/>
          <p:cNvSpPr>
            <a:spLocks noGrp="1"/>
          </p:cNvSpPr>
          <p:nvPr/>
        </p:nvSpPr>
        <p:spPr>
          <a:xfrm>
            <a:off x="4064000" y="1422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714845" name="Text">
    </p:cNvPr>
          <p:cNvSpPr>
            <a:spLocks noGrp="1"/>
          </p:cNvSpPr>
          <p:nvPr/>
        </p:nvSpPr>
        <p:spPr>
          <a:xfrm rot="0">
            <a:off x="4191000" y="1422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33491239" name="Frame"/>
          <p:cNvSpPr>
            <a:spLocks noGrp="1"/>
          </p:cNvSpPr>
          <p:nvPr/>
        </p:nvSpPr>
        <p:spPr>
          <a:xfrm>
            <a:off x="60325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90842329" name="Text">
    </p:cNvPr>
          <p:cNvSpPr>
            <a:spLocks noGrp="1"/>
          </p:cNvSpPr>
          <p:nvPr/>
        </p:nvSpPr>
        <p:spPr>
          <a:xfrm rot="0">
            <a:off x="6032500" y="1422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133955451" name="Frame"/>
          <p:cNvSpPr>
            <a:spLocks noGrp="1"/>
          </p:cNvSpPr>
          <p:nvPr/>
        </p:nvSpPr>
        <p:spPr>
          <a:xfrm>
            <a:off x="25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9609752" name="Text">
    </p:cNvPr>
          <p:cNvSpPr>
            <a:spLocks noGrp="1"/>
          </p:cNvSpPr>
          <p:nvPr/>
        </p:nvSpPr>
        <p:spPr>
          <a:xfrm rot="0">
            <a:off x="381000" y="1752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04674698" name="Frame"/>
          <p:cNvSpPr>
            <a:spLocks noGrp="1"/>
          </p:cNvSpPr>
          <p:nvPr/>
        </p:nvSpPr>
        <p:spPr>
          <a:xfrm>
            <a:off x="152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51859234" name="Text">
    </p:cNvPr>
          <p:cNvSpPr>
            <a:spLocks noGrp="1"/>
          </p:cNvSpPr>
          <p:nvPr/>
        </p:nvSpPr>
        <p:spPr>
          <a:xfrm rot="0">
            <a:off x="165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90261982" name="Frame"/>
          <p:cNvSpPr>
            <a:spLocks noGrp="1"/>
          </p:cNvSpPr>
          <p:nvPr/>
        </p:nvSpPr>
        <p:spPr>
          <a:xfrm>
            <a:off x="279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40176989" name="Text">
    </p:cNvPr>
          <p:cNvSpPr>
            <a:spLocks noGrp="1"/>
          </p:cNvSpPr>
          <p:nvPr/>
        </p:nvSpPr>
        <p:spPr>
          <a:xfrm rot="0">
            <a:off x="292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03889793" name="Frame"/>
          <p:cNvSpPr>
            <a:spLocks noGrp="1"/>
          </p:cNvSpPr>
          <p:nvPr/>
        </p:nvSpPr>
        <p:spPr>
          <a:xfrm>
            <a:off x="4064000" y="1752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76724157" name="Text">
    </p:cNvPr>
          <p:cNvSpPr>
            <a:spLocks noGrp="1"/>
          </p:cNvSpPr>
          <p:nvPr/>
        </p:nvSpPr>
        <p:spPr>
          <a:xfrm rot="0">
            <a:off x="4191000" y="1752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99788688" name="Frame"/>
          <p:cNvSpPr>
            <a:spLocks noGrp="1"/>
          </p:cNvSpPr>
          <p:nvPr/>
        </p:nvSpPr>
        <p:spPr>
          <a:xfrm>
            <a:off x="60325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76592764" name="Text">
    </p:cNvPr>
          <p:cNvSpPr>
            <a:spLocks noGrp="1"/>
          </p:cNvSpPr>
          <p:nvPr/>
        </p:nvSpPr>
        <p:spPr>
          <a:xfrm rot="0">
            <a:off x="6032500" y="1752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27916222" name="Frame"/>
          <p:cNvSpPr>
            <a:spLocks noGrp="1"/>
          </p:cNvSpPr>
          <p:nvPr/>
        </p:nvSpPr>
        <p:spPr>
          <a:xfrm>
            <a:off x="25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64701888" name="Text">
    </p:cNvPr>
          <p:cNvSpPr>
            <a:spLocks noGrp="1"/>
          </p:cNvSpPr>
          <p:nvPr/>
        </p:nvSpPr>
        <p:spPr>
          <a:xfrm rot="0">
            <a:off x="381000" y="2082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03965712" name="Frame"/>
          <p:cNvSpPr>
            <a:spLocks noGrp="1"/>
          </p:cNvSpPr>
          <p:nvPr/>
        </p:nvSpPr>
        <p:spPr>
          <a:xfrm>
            <a:off x="152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1780204" name="Text">
    </p:cNvPr>
          <p:cNvSpPr>
            <a:spLocks noGrp="1"/>
          </p:cNvSpPr>
          <p:nvPr/>
        </p:nvSpPr>
        <p:spPr>
          <a:xfrm rot="0">
            <a:off x="165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50379292" name="Frame"/>
          <p:cNvSpPr>
            <a:spLocks noGrp="1"/>
          </p:cNvSpPr>
          <p:nvPr/>
        </p:nvSpPr>
        <p:spPr>
          <a:xfrm>
            <a:off x="279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98681873" name="Text">
    </p:cNvPr>
          <p:cNvSpPr>
            <a:spLocks noGrp="1"/>
          </p:cNvSpPr>
          <p:nvPr/>
        </p:nvSpPr>
        <p:spPr>
          <a:xfrm rot="0">
            <a:off x="292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59784828" name="Frame"/>
          <p:cNvSpPr>
            <a:spLocks noGrp="1"/>
          </p:cNvSpPr>
          <p:nvPr/>
        </p:nvSpPr>
        <p:spPr>
          <a:xfrm>
            <a:off x="4064000" y="2082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47162261" name="Text">
    </p:cNvPr>
          <p:cNvSpPr>
            <a:spLocks noGrp="1"/>
          </p:cNvSpPr>
          <p:nvPr/>
        </p:nvSpPr>
        <p:spPr>
          <a:xfrm rot="0">
            <a:off x="4191000" y="2082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48019559" name="Frame"/>
          <p:cNvSpPr>
            <a:spLocks noGrp="1"/>
          </p:cNvSpPr>
          <p:nvPr/>
        </p:nvSpPr>
        <p:spPr>
          <a:xfrm>
            <a:off x="60325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64006565" name="Text">
    </p:cNvPr>
          <p:cNvSpPr>
            <a:spLocks noGrp="1"/>
          </p:cNvSpPr>
          <p:nvPr/>
        </p:nvSpPr>
        <p:spPr>
          <a:xfrm rot="0">
            <a:off x="6032500" y="2082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951116455" name="Frame"/>
          <p:cNvSpPr>
            <a:spLocks noGrp="1"/>
          </p:cNvSpPr>
          <p:nvPr/>
        </p:nvSpPr>
        <p:spPr>
          <a:xfrm>
            <a:off x="25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9503163" name="Text">
    </p:cNvPr>
          <p:cNvSpPr>
            <a:spLocks noGrp="1"/>
          </p:cNvSpPr>
          <p:nvPr/>
        </p:nvSpPr>
        <p:spPr>
          <a:xfrm rot="0">
            <a:off x="381000" y="2413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1548383" name="Frame"/>
          <p:cNvSpPr>
            <a:spLocks noGrp="1"/>
          </p:cNvSpPr>
          <p:nvPr/>
        </p:nvSpPr>
        <p:spPr>
          <a:xfrm>
            <a:off x="152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24918404" name="Text">
    </p:cNvPr>
          <p:cNvSpPr>
            <a:spLocks noGrp="1"/>
          </p:cNvSpPr>
          <p:nvPr/>
        </p:nvSpPr>
        <p:spPr>
          <a:xfrm rot="0">
            <a:off x="165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89714905" name="Frame"/>
          <p:cNvSpPr>
            <a:spLocks noGrp="1"/>
          </p:cNvSpPr>
          <p:nvPr/>
        </p:nvSpPr>
        <p:spPr>
          <a:xfrm>
            <a:off x="279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64775610" name="Text">
    </p:cNvPr>
          <p:cNvSpPr>
            <a:spLocks noGrp="1"/>
          </p:cNvSpPr>
          <p:nvPr/>
        </p:nvSpPr>
        <p:spPr>
          <a:xfrm rot="0">
            <a:off x="292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70777311" name="Frame"/>
          <p:cNvSpPr>
            <a:spLocks noGrp="1"/>
          </p:cNvSpPr>
          <p:nvPr/>
        </p:nvSpPr>
        <p:spPr>
          <a:xfrm>
            <a:off x="4064000" y="2413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4241157" name="Text">
    </p:cNvPr>
          <p:cNvSpPr>
            <a:spLocks noGrp="1"/>
          </p:cNvSpPr>
          <p:nvPr/>
        </p:nvSpPr>
        <p:spPr>
          <a:xfrm rot="0">
            <a:off x="4191000" y="2413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36082162" name="Frame"/>
          <p:cNvSpPr>
            <a:spLocks noGrp="1"/>
          </p:cNvSpPr>
          <p:nvPr/>
        </p:nvSpPr>
        <p:spPr>
          <a:xfrm>
            <a:off x="60325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3820122" name="Text">
    </p:cNvPr>
          <p:cNvSpPr>
            <a:spLocks noGrp="1"/>
          </p:cNvSpPr>
          <p:nvPr/>
        </p:nvSpPr>
        <p:spPr>
          <a:xfrm rot="0">
            <a:off x="6032500" y="2413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72186938" name="Frame"/>
          <p:cNvSpPr>
            <a:spLocks noGrp="1"/>
          </p:cNvSpPr>
          <p:nvPr/>
        </p:nvSpPr>
        <p:spPr>
          <a:xfrm>
            <a:off x="25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3280222" name="Text">
    </p:cNvPr>
          <p:cNvSpPr>
            <a:spLocks noGrp="1"/>
          </p:cNvSpPr>
          <p:nvPr/>
        </p:nvSpPr>
        <p:spPr>
          <a:xfrm rot="0">
            <a:off x="381000" y="2743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68591854" name="Frame"/>
          <p:cNvSpPr>
            <a:spLocks noGrp="1"/>
          </p:cNvSpPr>
          <p:nvPr/>
        </p:nvSpPr>
        <p:spPr>
          <a:xfrm>
            <a:off x="152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39946124" name="Text">
    </p:cNvPr>
          <p:cNvSpPr>
            <a:spLocks noGrp="1"/>
          </p:cNvSpPr>
          <p:nvPr/>
        </p:nvSpPr>
        <p:spPr>
          <a:xfrm rot="0">
            <a:off x="165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63956203" name="Frame"/>
          <p:cNvSpPr>
            <a:spLocks noGrp="1"/>
          </p:cNvSpPr>
          <p:nvPr/>
        </p:nvSpPr>
        <p:spPr>
          <a:xfrm>
            <a:off x="279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95396133" name="Text">
    </p:cNvPr>
          <p:cNvSpPr>
            <a:spLocks noGrp="1"/>
          </p:cNvSpPr>
          <p:nvPr/>
        </p:nvSpPr>
        <p:spPr>
          <a:xfrm rot="0">
            <a:off x="292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7632888" name="Frame"/>
          <p:cNvSpPr>
            <a:spLocks noGrp="1"/>
          </p:cNvSpPr>
          <p:nvPr/>
        </p:nvSpPr>
        <p:spPr>
          <a:xfrm>
            <a:off x="4064000" y="2743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2120747" name="Text">
    </p:cNvPr>
          <p:cNvSpPr>
            <a:spLocks noGrp="1"/>
          </p:cNvSpPr>
          <p:nvPr/>
        </p:nvSpPr>
        <p:spPr>
          <a:xfrm rot="0">
            <a:off x="4191000" y="2743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91056646" name="Frame"/>
          <p:cNvSpPr>
            <a:spLocks noGrp="1"/>
          </p:cNvSpPr>
          <p:nvPr/>
        </p:nvSpPr>
        <p:spPr>
          <a:xfrm>
            <a:off x="60325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56643300" name="Text">
    </p:cNvPr>
          <p:cNvSpPr>
            <a:spLocks noGrp="1"/>
          </p:cNvSpPr>
          <p:nvPr/>
        </p:nvSpPr>
        <p:spPr>
          <a:xfrm rot="0">
            <a:off x="6032500" y="2743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85769953" name="Frame"/>
          <p:cNvSpPr>
            <a:spLocks noGrp="1"/>
          </p:cNvSpPr>
          <p:nvPr/>
        </p:nvSpPr>
        <p:spPr>
          <a:xfrm>
            <a:off x="25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12502580" name="Text">
    </p:cNvPr>
          <p:cNvSpPr>
            <a:spLocks noGrp="1"/>
          </p:cNvSpPr>
          <p:nvPr/>
        </p:nvSpPr>
        <p:spPr>
          <a:xfrm rot="0">
            <a:off x="381000" y="3073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04420803" name="Frame"/>
          <p:cNvSpPr>
            <a:spLocks noGrp="1"/>
          </p:cNvSpPr>
          <p:nvPr/>
        </p:nvSpPr>
        <p:spPr>
          <a:xfrm>
            <a:off x="152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84092751" name="Text">
    </p:cNvPr>
          <p:cNvSpPr>
            <a:spLocks noGrp="1"/>
          </p:cNvSpPr>
          <p:nvPr/>
        </p:nvSpPr>
        <p:spPr>
          <a:xfrm rot="0">
            <a:off x="165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7135332" name="Frame"/>
          <p:cNvSpPr>
            <a:spLocks noGrp="1"/>
          </p:cNvSpPr>
          <p:nvPr/>
        </p:nvSpPr>
        <p:spPr>
          <a:xfrm>
            <a:off x="279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96759961" name="Text">
    </p:cNvPr>
          <p:cNvSpPr>
            <a:spLocks noGrp="1"/>
          </p:cNvSpPr>
          <p:nvPr/>
        </p:nvSpPr>
        <p:spPr>
          <a:xfrm rot="0">
            <a:off x="292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58558161" name="Frame"/>
          <p:cNvSpPr>
            <a:spLocks noGrp="1"/>
          </p:cNvSpPr>
          <p:nvPr/>
        </p:nvSpPr>
        <p:spPr>
          <a:xfrm>
            <a:off x="4064000" y="3073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8602386" name="Text">
    </p:cNvPr>
          <p:cNvSpPr>
            <a:spLocks noGrp="1"/>
          </p:cNvSpPr>
          <p:nvPr/>
        </p:nvSpPr>
        <p:spPr>
          <a:xfrm rot="0">
            <a:off x="4191000" y="3073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14748744" name="Frame"/>
          <p:cNvSpPr>
            <a:spLocks noGrp="1"/>
          </p:cNvSpPr>
          <p:nvPr/>
        </p:nvSpPr>
        <p:spPr>
          <a:xfrm>
            <a:off x="60325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56923361" name="Text">
    </p:cNvPr>
          <p:cNvSpPr>
            <a:spLocks noGrp="1"/>
          </p:cNvSpPr>
          <p:nvPr/>
        </p:nvSpPr>
        <p:spPr>
          <a:xfrm rot="0">
            <a:off x="6032500" y="3073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18491599" name="Frame"/>
          <p:cNvSpPr>
            <a:spLocks noGrp="1"/>
          </p:cNvSpPr>
          <p:nvPr/>
        </p:nvSpPr>
        <p:spPr>
          <a:xfrm>
            <a:off x="25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39305484" name="Text">
    </p:cNvPr>
          <p:cNvSpPr>
            <a:spLocks noGrp="1"/>
          </p:cNvSpPr>
          <p:nvPr/>
        </p:nvSpPr>
        <p:spPr>
          <a:xfrm rot="0">
            <a:off x="381000" y="3403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8427214" name="Frame"/>
          <p:cNvSpPr>
            <a:spLocks noGrp="1"/>
          </p:cNvSpPr>
          <p:nvPr/>
        </p:nvSpPr>
        <p:spPr>
          <a:xfrm>
            <a:off x="152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33726536" name="Text">
    </p:cNvPr>
          <p:cNvSpPr>
            <a:spLocks noGrp="1"/>
          </p:cNvSpPr>
          <p:nvPr/>
        </p:nvSpPr>
        <p:spPr>
          <a:xfrm rot="0">
            <a:off x="165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95229891" name="Frame"/>
          <p:cNvSpPr>
            <a:spLocks noGrp="1"/>
          </p:cNvSpPr>
          <p:nvPr/>
        </p:nvSpPr>
        <p:spPr>
          <a:xfrm>
            <a:off x="279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86284594" name="Text">
    </p:cNvPr>
          <p:cNvSpPr>
            <a:spLocks noGrp="1"/>
          </p:cNvSpPr>
          <p:nvPr/>
        </p:nvSpPr>
        <p:spPr>
          <a:xfrm rot="0">
            <a:off x="292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42805300" name="Frame"/>
          <p:cNvSpPr>
            <a:spLocks noGrp="1"/>
          </p:cNvSpPr>
          <p:nvPr/>
        </p:nvSpPr>
        <p:spPr>
          <a:xfrm>
            <a:off x="4064000" y="3403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06081398" name="Text">
    </p:cNvPr>
          <p:cNvSpPr>
            <a:spLocks noGrp="1"/>
          </p:cNvSpPr>
          <p:nvPr/>
        </p:nvSpPr>
        <p:spPr>
          <a:xfrm rot="0">
            <a:off x="4191000" y="3403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63379685" name="Frame"/>
          <p:cNvSpPr>
            <a:spLocks noGrp="1"/>
          </p:cNvSpPr>
          <p:nvPr/>
        </p:nvSpPr>
        <p:spPr>
          <a:xfrm>
            <a:off x="60325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62577358" name="Text">
    </p:cNvPr>
          <p:cNvSpPr>
            <a:spLocks noGrp="1"/>
          </p:cNvSpPr>
          <p:nvPr/>
        </p:nvSpPr>
        <p:spPr>
          <a:xfrm rot="0">
            <a:off x="6032500" y="3403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96377995" name="Frame"/>
          <p:cNvSpPr>
            <a:spLocks noGrp="1"/>
          </p:cNvSpPr>
          <p:nvPr/>
        </p:nvSpPr>
        <p:spPr>
          <a:xfrm>
            <a:off x="25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75853302" name="Text">
    </p:cNvPr>
          <p:cNvSpPr>
            <a:spLocks noGrp="1"/>
          </p:cNvSpPr>
          <p:nvPr/>
        </p:nvSpPr>
        <p:spPr>
          <a:xfrm rot="0">
            <a:off x="381000" y="3733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87667909" name="Frame"/>
          <p:cNvSpPr>
            <a:spLocks noGrp="1"/>
          </p:cNvSpPr>
          <p:nvPr/>
        </p:nvSpPr>
        <p:spPr>
          <a:xfrm>
            <a:off x="152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70034120" name="Text">
    </p:cNvPr>
          <p:cNvSpPr>
            <a:spLocks noGrp="1"/>
          </p:cNvSpPr>
          <p:nvPr/>
        </p:nvSpPr>
        <p:spPr>
          <a:xfrm rot="0">
            <a:off x="165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141044241" name="Frame"/>
          <p:cNvSpPr>
            <a:spLocks noGrp="1"/>
          </p:cNvSpPr>
          <p:nvPr/>
        </p:nvSpPr>
        <p:spPr>
          <a:xfrm>
            <a:off x="279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01132274" name="Text">
    </p:cNvPr>
          <p:cNvSpPr>
            <a:spLocks noGrp="1"/>
          </p:cNvSpPr>
          <p:nvPr/>
        </p:nvSpPr>
        <p:spPr>
          <a:xfrm rot="0">
            <a:off x="292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73479239" name="Frame"/>
          <p:cNvSpPr>
            <a:spLocks noGrp="1"/>
          </p:cNvSpPr>
          <p:nvPr/>
        </p:nvSpPr>
        <p:spPr>
          <a:xfrm>
            <a:off x="4064000" y="3733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55119491" name="Text">
    </p:cNvPr>
          <p:cNvSpPr>
            <a:spLocks noGrp="1"/>
          </p:cNvSpPr>
          <p:nvPr/>
        </p:nvSpPr>
        <p:spPr>
          <a:xfrm rot="0">
            <a:off x="4191000" y="3733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19112757" name="Frame"/>
          <p:cNvSpPr>
            <a:spLocks noGrp="1"/>
          </p:cNvSpPr>
          <p:nvPr/>
        </p:nvSpPr>
        <p:spPr>
          <a:xfrm>
            <a:off x="60325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24413267" name="Text">
    </p:cNvPr>
          <p:cNvSpPr>
            <a:spLocks noGrp="1"/>
          </p:cNvSpPr>
          <p:nvPr/>
        </p:nvSpPr>
        <p:spPr>
          <a:xfrm rot="0">
            <a:off x="6032500" y="3733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74813753" name="Frame"/>
          <p:cNvSpPr>
            <a:spLocks noGrp="1"/>
          </p:cNvSpPr>
          <p:nvPr/>
        </p:nvSpPr>
        <p:spPr>
          <a:xfrm>
            <a:off x="25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23489377" name="Text">
    </p:cNvPr>
          <p:cNvSpPr>
            <a:spLocks noGrp="1"/>
          </p:cNvSpPr>
          <p:nvPr/>
        </p:nvSpPr>
        <p:spPr>
          <a:xfrm rot="0">
            <a:off x="381000" y="4064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73901116" name="Frame"/>
          <p:cNvSpPr>
            <a:spLocks noGrp="1"/>
          </p:cNvSpPr>
          <p:nvPr/>
        </p:nvSpPr>
        <p:spPr>
          <a:xfrm>
            <a:off x="152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20130719" name="Text">
    </p:cNvPr>
          <p:cNvSpPr>
            <a:spLocks noGrp="1"/>
          </p:cNvSpPr>
          <p:nvPr/>
        </p:nvSpPr>
        <p:spPr>
          <a:xfrm rot="0">
            <a:off x="165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72124065" name="Frame"/>
          <p:cNvSpPr>
            <a:spLocks noGrp="1"/>
          </p:cNvSpPr>
          <p:nvPr/>
        </p:nvSpPr>
        <p:spPr>
          <a:xfrm>
            <a:off x="279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21436947" name="Text">
    </p:cNvPr>
          <p:cNvSpPr>
            <a:spLocks noGrp="1"/>
          </p:cNvSpPr>
          <p:nvPr/>
        </p:nvSpPr>
        <p:spPr>
          <a:xfrm rot="0">
            <a:off x="292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25418930" name="Frame"/>
          <p:cNvSpPr>
            <a:spLocks noGrp="1"/>
          </p:cNvSpPr>
          <p:nvPr/>
        </p:nvSpPr>
        <p:spPr>
          <a:xfrm>
            <a:off x="4064000" y="4064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12165323" name="Text">
    </p:cNvPr>
          <p:cNvSpPr>
            <a:spLocks noGrp="1"/>
          </p:cNvSpPr>
          <p:nvPr/>
        </p:nvSpPr>
        <p:spPr>
          <a:xfrm rot="0">
            <a:off x="4191000" y="4064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58760910" name="Frame"/>
          <p:cNvSpPr>
            <a:spLocks noGrp="1"/>
          </p:cNvSpPr>
          <p:nvPr/>
        </p:nvSpPr>
        <p:spPr>
          <a:xfrm>
            <a:off x="60325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51413576" name="Text">
    </p:cNvPr>
          <p:cNvSpPr>
            <a:spLocks noGrp="1"/>
          </p:cNvSpPr>
          <p:nvPr/>
        </p:nvSpPr>
        <p:spPr>
          <a:xfrm rot="0">
            <a:off x="6032500" y="4064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65031664" name="Frame"/>
          <p:cNvSpPr>
            <a:spLocks noGrp="1"/>
          </p:cNvSpPr>
          <p:nvPr/>
        </p:nvSpPr>
        <p:spPr>
          <a:xfrm>
            <a:off x="25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5907816" name="Text">
    </p:cNvPr>
          <p:cNvSpPr>
            <a:spLocks noGrp="1"/>
          </p:cNvSpPr>
          <p:nvPr/>
        </p:nvSpPr>
        <p:spPr>
          <a:xfrm rot="0">
            <a:off x="381000" y="4394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07476223" name="Frame"/>
          <p:cNvSpPr>
            <a:spLocks noGrp="1"/>
          </p:cNvSpPr>
          <p:nvPr/>
        </p:nvSpPr>
        <p:spPr>
          <a:xfrm>
            <a:off x="152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71481627" name="Text">
    </p:cNvPr>
          <p:cNvSpPr>
            <a:spLocks noGrp="1"/>
          </p:cNvSpPr>
          <p:nvPr/>
        </p:nvSpPr>
        <p:spPr>
          <a:xfrm rot="0">
            <a:off x="165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956845069" name="Frame"/>
          <p:cNvSpPr>
            <a:spLocks noGrp="1"/>
          </p:cNvSpPr>
          <p:nvPr/>
        </p:nvSpPr>
        <p:spPr>
          <a:xfrm>
            <a:off x="279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06419032" name="Text">
    </p:cNvPr>
          <p:cNvSpPr>
            <a:spLocks noGrp="1"/>
          </p:cNvSpPr>
          <p:nvPr/>
        </p:nvSpPr>
        <p:spPr>
          <a:xfrm rot="0">
            <a:off x="292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7117079" name="Frame"/>
          <p:cNvSpPr>
            <a:spLocks noGrp="1"/>
          </p:cNvSpPr>
          <p:nvPr/>
        </p:nvSpPr>
        <p:spPr>
          <a:xfrm>
            <a:off x="4064000" y="4394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0194946" name="Text">
    </p:cNvPr>
          <p:cNvSpPr>
            <a:spLocks noGrp="1"/>
          </p:cNvSpPr>
          <p:nvPr/>
        </p:nvSpPr>
        <p:spPr>
          <a:xfrm rot="0">
            <a:off x="4191000" y="4394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70501966" name="Frame"/>
          <p:cNvSpPr>
            <a:spLocks noGrp="1"/>
          </p:cNvSpPr>
          <p:nvPr/>
        </p:nvSpPr>
        <p:spPr>
          <a:xfrm>
            <a:off x="60325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85718112" name="Text">
    </p:cNvPr>
          <p:cNvSpPr>
            <a:spLocks noGrp="1"/>
          </p:cNvSpPr>
          <p:nvPr/>
        </p:nvSpPr>
        <p:spPr>
          <a:xfrm rot="0">
            <a:off x="6032500" y="4394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69623716" name="Frame"/>
          <p:cNvSpPr>
            <a:spLocks noGrp="1"/>
          </p:cNvSpPr>
          <p:nvPr/>
        </p:nvSpPr>
        <p:spPr>
          <a:xfrm>
            <a:off x="25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43921564" name="Text">
    </p:cNvPr>
          <p:cNvSpPr>
            <a:spLocks noGrp="1"/>
          </p:cNvSpPr>
          <p:nvPr/>
        </p:nvSpPr>
        <p:spPr>
          <a:xfrm rot="0">
            <a:off x="381000" y="4724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46315544" name="Frame"/>
          <p:cNvSpPr>
            <a:spLocks noGrp="1"/>
          </p:cNvSpPr>
          <p:nvPr/>
        </p:nvSpPr>
        <p:spPr>
          <a:xfrm>
            <a:off x="152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82877089" name="Text">
    </p:cNvPr>
          <p:cNvSpPr>
            <a:spLocks noGrp="1"/>
          </p:cNvSpPr>
          <p:nvPr/>
        </p:nvSpPr>
        <p:spPr>
          <a:xfrm rot="0">
            <a:off x="165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59346131" name="Frame"/>
          <p:cNvSpPr>
            <a:spLocks noGrp="1"/>
          </p:cNvSpPr>
          <p:nvPr/>
        </p:nvSpPr>
        <p:spPr>
          <a:xfrm>
            <a:off x="279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41721252" name="Text">
    </p:cNvPr>
          <p:cNvSpPr>
            <a:spLocks noGrp="1"/>
          </p:cNvSpPr>
          <p:nvPr/>
        </p:nvSpPr>
        <p:spPr>
          <a:xfrm rot="0">
            <a:off x="292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99044382" name="Frame"/>
          <p:cNvSpPr>
            <a:spLocks noGrp="1"/>
          </p:cNvSpPr>
          <p:nvPr/>
        </p:nvSpPr>
        <p:spPr>
          <a:xfrm>
            <a:off x="4064000" y="4724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62869575" name="Text">
    </p:cNvPr>
          <p:cNvSpPr>
            <a:spLocks noGrp="1"/>
          </p:cNvSpPr>
          <p:nvPr/>
        </p:nvSpPr>
        <p:spPr>
          <a:xfrm rot="0">
            <a:off x="4191000" y="4724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48381893" name="Frame"/>
          <p:cNvSpPr>
            <a:spLocks noGrp="1"/>
          </p:cNvSpPr>
          <p:nvPr/>
        </p:nvSpPr>
        <p:spPr>
          <a:xfrm>
            <a:off x="60325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77780494" name="Text">
    </p:cNvPr>
          <p:cNvSpPr>
            <a:spLocks noGrp="1"/>
          </p:cNvSpPr>
          <p:nvPr/>
        </p:nvSpPr>
        <p:spPr>
          <a:xfrm rot="0">
            <a:off x="6032500" y="4724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14665055" name="Frame"/>
          <p:cNvSpPr>
            <a:spLocks noGrp="1"/>
          </p:cNvSpPr>
          <p:nvPr/>
        </p:nvSpPr>
        <p:spPr>
          <a:xfrm>
            <a:off x="25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69197498" name="Text">
    </p:cNvPr>
          <p:cNvSpPr>
            <a:spLocks noGrp="1"/>
          </p:cNvSpPr>
          <p:nvPr/>
        </p:nvSpPr>
        <p:spPr>
          <a:xfrm rot="0">
            <a:off x="381000" y="5054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66414705" name="Frame"/>
          <p:cNvSpPr>
            <a:spLocks noGrp="1"/>
          </p:cNvSpPr>
          <p:nvPr/>
        </p:nvSpPr>
        <p:spPr>
          <a:xfrm>
            <a:off x="152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93127898" name="Text">
    </p:cNvPr>
          <p:cNvSpPr>
            <a:spLocks noGrp="1"/>
          </p:cNvSpPr>
          <p:nvPr/>
        </p:nvSpPr>
        <p:spPr>
          <a:xfrm rot="0">
            <a:off x="165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26553488" name="Frame"/>
          <p:cNvSpPr>
            <a:spLocks noGrp="1"/>
          </p:cNvSpPr>
          <p:nvPr/>
        </p:nvSpPr>
        <p:spPr>
          <a:xfrm>
            <a:off x="279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8942433" name="Text">
    </p:cNvPr>
          <p:cNvSpPr>
            <a:spLocks noGrp="1"/>
          </p:cNvSpPr>
          <p:nvPr/>
        </p:nvSpPr>
        <p:spPr>
          <a:xfrm rot="0">
            <a:off x="292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147388034" name="Frame"/>
          <p:cNvSpPr>
            <a:spLocks noGrp="1"/>
          </p:cNvSpPr>
          <p:nvPr/>
        </p:nvSpPr>
        <p:spPr>
          <a:xfrm>
            <a:off x="4064000" y="5054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25059683" name="Text">
    </p:cNvPr>
          <p:cNvSpPr>
            <a:spLocks noGrp="1"/>
          </p:cNvSpPr>
          <p:nvPr/>
        </p:nvSpPr>
        <p:spPr>
          <a:xfrm rot="0">
            <a:off x="4191000" y="5054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31581280" name="Frame"/>
          <p:cNvSpPr>
            <a:spLocks noGrp="1"/>
          </p:cNvSpPr>
          <p:nvPr/>
        </p:nvSpPr>
        <p:spPr>
          <a:xfrm>
            <a:off x="60325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57866967" name="Text">
    </p:cNvPr>
          <p:cNvSpPr>
            <a:spLocks noGrp="1"/>
          </p:cNvSpPr>
          <p:nvPr/>
        </p:nvSpPr>
        <p:spPr>
          <a:xfrm rot="0">
            <a:off x="6032500" y="5054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11029093" name="Frame"/>
          <p:cNvSpPr>
            <a:spLocks noGrp="1"/>
          </p:cNvSpPr>
          <p:nvPr/>
        </p:nvSpPr>
        <p:spPr>
          <a:xfrm>
            <a:off x="25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31424220" name="Text">
    </p:cNvPr>
          <p:cNvSpPr>
            <a:spLocks noGrp="1"/>
          </p:cNvSpPr>
          <p:nvPr/>
        </p:nvSpPr>
        <p:spPr>
          <a:xfrm rot="0">
            <a:off x="381000" y="5384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02028834" name="Frame"/>
          <p:cNvSpPr>
            <a:spLocks noGrp="1"/>
          </p:cNvSpPr>
          <p:nvPr/>
        </p:nvSpPr>
        <p:spPr>
          <a:xfrm>
            <a:off x="152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16519915" name="Text">
    </p:cNvPr>
          <p:cNvSpPr>
            <a:spLocks noGrp="1"/>
          </p:cNvSpPr>
          <p:nvPr/>
        </p:nvSpPr>
        <p:spPr>
          <a:xfrm rot="0">
            <a:off x="165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737025043" name="Frame"/>
          <p:cNvSpPr>
            <a:spLocks noGrp="1"/>
          </p:cNvSpPr>
          <p:nvPr/>
        </p:nvSpPr>
        <p:spPr>
          <a:xfrm>
            <a:off x="279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08533398" name="Text">
    </p:cNvPr>
          <p:cNvSpPr>
            <a:spLocks noGrp="1"/>
          </p:cNvSpPr>
          <p:nvPr/>
        </p:nvSpPr>
        <p:spPr>
          <a:xfrm rot="0">
            <a:off x="292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96452019" name="Frame"/>
          <p:cNvSpPr>
            <a:spLocks noGrp="1"/>
          </p:cNvSpPr>
          <p:nvPr/>
        </p:nvSpPr>
        <p:spPr>
          <a:xfrm>
            <a:off x="4064000" y="5384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8215351" name="Text">
    </p:cNvPr>
          <p:cNvSpPr>
            <a:spLocks noGrp="1"/>
          </p:cNvSpPr>
          <p:nvPr/>
        </p:nvSpPr>
        <p:spPr>
          <a:xfrm rot="0">
            <a:off x="4191000" y="5384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84121757" name="Frame"/>
          <p:cNvSpPr>
            <a:spLocks noGrp="1"/>
          </p:cNvSpPr>
          <p:nvPr/>
        </p:nvSpPr>
        <p:spPr>
          <a:xfrm>
            <a:off x="60325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80126677" name="Text">
    </p:cNvPr>
          <p:cNvSpPr>
            <a:spLocks noGrp="1"/>
          </p:cNvSpPr>
          <p:nvPr/>
        </p:nvSpPr>
        <p:spPr>
          <a:xfrm rot="0">
            <a:off x="6032500" y="5384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86290190" name="Frame"/>
          <p:cNvSpPr>
            <a:spLocks noGrp="1"/>
          </p:cNvSpPr>
          <p:nvPr/>
        </p:nvSpPr>
        <p:spPr>
          <a:xfrm>
            <a:off x="25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9236860" name="Text">
    </p:cNvPr>
          <p:cNvSpPr>
            <a:spLocks noGrp="1"/>
          </p:cNvSpPr>
          <p:nvPr/>
        </p:nvSpPr>
        <p:spPr>
          <a:xfrm rot="0">
            <a:off x="381000" y="5715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34043233" name="Frame"/>
          <p:cNvSpPr>
            <a:spLocks noGrp="1"/>
          </p:cNvSpPr>
          <p:nvPr/>
        </p:nvSpPr>
        <p:spPr>
          <a:xfrm>
            <a:off x="152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28153884" name="Text">
    </p:cNvPr>
          <p:cNvSpPr>
            <a:spLocks noGrp="1"/>
          </p:cNvSpPr>
          <p:nvPr/>
        </p:nvSpPr>
        <p:spPr>
          <a:xfrm rot="0">
            <a:off x="165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06908244" name="Frame"/>
          <p:cNvSpPr>
            <a:spLocks noGrp="1"/>
          </p:cNvSpPr>
          <p:nvPr/>
        </p:nvSpPr>
        <p:spPr>
          <a:xfrm>
            <a:off x="279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58334400" name="Text">
    </p:cNvPr>
          <p:cNvSpPr>
            <a:spLocks noGrp="1"/>
          </p:cNvSpPr>
          <p:nvPr/>
        </p:nvSpPr>
        <p:spPr>
          <a:xfrm rot="0">
            <a:off x="292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21039625" name="Frame"/>
          <p:cNvSpPr>
            <a:spLocks noGrp="1"/>
          </p:cNvSpPr>
          <p:nvPr/>
        </p:nvSpPr>
        <p:spPr>
          <a:xfrm>
            <a:off x="4064000" y="5715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44890076" name="Text">
    </p:cNvPr>
          <p:cNvSpPr>
            <a:spLocks noGrp="1"/>
          </p:cNvSpPr>
          <p:nvPr/>
        </p:nvSpPr>
        <p:spPr>
          <a:xfrm rot="0">
            <a:off x="4191000" y="5715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26138523" name="Frame"/>
          <p:cNvSpPr>
            <a:spLocks noGrp="1"/>
          </p:cNvSpPr>
          <p:nvPr/>
        </p:nvSpPr>
        <p:spPr>
          <a:xfrm>
            <a:off x="60325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03852392" name="Text">
    </p:cNvPr>
          <p:cNvSpPr>
            <a:spLocks noGrp="1"/>
          </p:cNvSpPr>
          <p:nvPr/>
        </p:nvSpPr>
        <p:spPr>
          <a:xfrm rot="0">
            <a:off x="6032500" y="5715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7522185" name="Frame"/>
          <p:cNvSpPr>
            <a:spLocks noGrp="1"/>
          </p:cNvSpPr>
          <p:nvPr/>
        </p:nvSpPr>
        <p:spPr>
          <a:xfrm>
            <a:off x="25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02711561" name="Text">
    </p:cNvPr>
          <p:cNvSpPr>
            <a:spLocks noGrp="1"/>
          </p:cNvSpPr>
          <p:nvPr/>
        </p:nvSpPr>
        <p:spPr>
          <a:xfrm rot="0">
            <a:off x="381000" y="6045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494983472" name="Frame"/>
          <p:cNvSpPr>
            <a:spLocks noGrp="1"/>
          </p:cNvSpPr>
          <p:nvPr/>
        </p:nvSpPr>
        <p:spPr>
          <a:xfrm>
            <a:off x="152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7393647" name="Text">
    </p:cNvPr>
          <p:cNvSpPr>
            <a:spLocks noGrp="1"/>
          </p:cNvSpPr>
          <p:nvPr/>
        </p:nvSpPr>
        <p:spPr>
          <a:xfrm rot="0">
            <a:off x="165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86415127" name="Frame"/>
          <p:cNvSpPr>
            <a:spLocks noGrp="1"/>
          </p:cNvSpPr>
          <p:nvPr/>
        </p:nvSpPr>
        <p:spPr>
          <a:xfrm>
            <a:off x="279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15177645" name="Text">
    </p:cNvPr>
          <p:cNvSpPr>
            <a:spLocks noGrp="1"/>
          </p:cNvSpPr>
          <p:nvPr/>
        </p:nvSpPr>
        <p:spPr>
          <a:xfrm rot="0">
            <a:off x="292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481896873" name="Frame"/>
          <p:cNvSpPr>
            <a:spLocks noGrp="1"/>
          </p:cNvSpPr>
          <p:nvPr/>
        </p:nvSpPr>
        <p:spPr>
          <a:xfrm>
            <a:off x="4064000" y="6045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85140711" name="Text">
    </p:cNvPr>
          <p:cNvSpPr>
            <a:spLocks noGrp="1"/>
          </p:cNvSpPr>
          <p:nvPr/>
        </p:nvSpPr>
        <p:spPr>
          <a:xfrm rot="0">
            <a:off x="4191000" y="6045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61264314" name="Frame"/>
          <p:cNvSpPr>
            <a:spLocks noGrp="1"/>
          </p:cNvSpPr>
          <p:nvPr/>
        </p:nvSpPr>
        <p:spPr>
          <a:xfrm>
            <a:off x="60325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98267406" name="Text">
    </p:cNvPr>
          <p:cNvSpPr>
            <a:spLocks noGrp="1"/>
          </p:cNvSpPr>
          <p:nvPr/>
        </p:nvSpPr>
        <p:spPr>
          <a:xfrm rot="0">
            <a:off x="6032500" y="6045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6806060" name="Frame"/>
          <p:cNvSpPr>
            <a:spLocks noGrp="1"/>
          </p:cNvSpPr>
          <p:nvPr/>
        </p:nvSpPr>
        <p:spPr>
          <a:xfrm>
            <a:off x="25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44242406" name="Text">
    </p:cNvPr>
          <p:cNvSpPr>
            <a:spLocks noGrp="1"/>
          </p:cNvSpPr>
          <p:nvPr/>
        </p:nvSpPr>
        <p:spPr>
          <a:xfrm rot="0">
            <a:off x="381000" y="6375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470900496" name="Frame"/>
          <p:cNvSpPr>
            <a:spLocks noGrp="1"/>
          </p:cNvSpPr>
          <p:nvPr/>
        </p:nvSpPr>
        <p:spPr>
          <a:xfrm>
            <a:off x="152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79778117" name="Text">
    </p:cNvPr>
          <p:cNvSpPr>
            <a:spLocks noGrp="1"/>
          </p:cNvSpPr>
          <p:nvPr/>
        </p:nvSpPr>
        <p:spPr>
          <a:xfrm rot="0">
            <a:off x="165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37594516" name="Frame"/>
          <p:cNvSpPr>
            <a:spLocks noGrp="1"/>
          </p:cNvSpPr>
          <p:nvPr/>
        </p:nvSpPr>
        <p:spPr>
          <a:xfrm>
            <a:off x="279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9957286" name="Text">
    </p:cNvPr>
          <p:cNvSpPr>
            <a:spLocks noGrp="1"/>
          </p:cNvSpPr>
          <p:nvPr/>
        </p:nvSpPr>
        <p:spPr>
          <a:xfrm rot="0">
            <a:off x="292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71287726" name="Frame"/>
          <p:cNvSpPr>
            <a:spLocks noGrp="1"/>
          </p:cNvSpPr>
          <p:nvPr/>
        </p:nvSpPr>
        <p:spPr>
          <a:xfrm>
            <a:off x="4064000" y="6375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87438338" name="Text">
    </p:cNvPr>
          <p:cNvSpPr>
            <a:spLocks noGrp="1"/>
          </p:cNvSpPr>
          <p:nvPr/>
        </p:nvSpPr>
        <p:spPr>
          <a:xfrm rot="0">
            <a:off x="4191000" y="6375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99358413" name="Frame"/>
          <p:cNvSpPr>
            <a:spLocks noGrp="1"/>
          </p:cNvSpPr>
          <p:nvPr/>
        </p:nvSpPr>
        <p:spPr>
          <a:xfrm>
            <a:off x="60325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56671292" name="Text">
    </p:cNvPr>
          <p:cNvSpPr>
            <a:spLocks noGrp="1"/>
          </p:cNvSpPr>
          <p:nvPr/>
        </p:nvSpPr>
        <p:spPr>
          <a:xfrm rot="0">
            <a:off x="6032500" y="6375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28675504" name="Frame"/>
          <p:cNvSpPr>
            <a:spLocks noGrp="1"/>
          </p:cNvSpPr>
          <p:nvPr/>
        </p:nvSpPr>
        <p:spPr>
          <a:xfrm>
            <a:off x="25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12147770" name="Text">
    </p:cNvPr>
          <p:cNvSpPr>
            <a:spLocks noGrp="1"/>
          </p:cNvSpPr>
          <p:nvPr/>
        </p:nvSpPr>
        <p:spPr>
          <a:xfrm rot="0">
            <a:off x="381000" y="6705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370279024" name="Frame"/>
          <p:cNvSpPr>
            <a:spLocks noGrp="1"/>
          </p:cNvSpPr>
          <p:nvPr/>
        </p:nvSpPr>
        <p:spPr>
          <a:xfrm>
            <a:off x="152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58395112" name="Text">
    </p:cNvPr>
          <p:cNvSpPr>
            <a:spLocks noGrp="1"/>
          </p:cNvSpPr>
          <p:nvPr/>
        </p:nvSpPr>
        <p:spPr>
          <a:xfrm rot="0">
            <a:off x="165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31301268" name="Frame"/>
          <p:cNvSpPr>
            <a:spLocks noGrp="1"/>
          </p:cNvSpPr>
          <p:nvPr/>
        </p:nvSpPr>
        <p:spPr>
          <a:xfrm>
            <a:off x="279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85917795" name="Text">
    </p:cNvPr>
          <p:cNvSpPr>
            <a:spLocks noGrp="1"/>
          </p:cNvSpPr>
          <p:nvPr/>
        </p:nvSpPr>
        <p:spPr>
          <a:xfrm rot="0">
            <a:off x="292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86808973" name="Frame"/>
          <p:cNvSpPr>
            <a:spLocks noGrp="1"/>
          </p:cNvSpPr>
          <p:nvPr/>
        </p:nvSpPr>
        <p:spPr>
          <a:xfrm>
            <a:off x="4064000" y="6705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61710917" name="Text">
    </p:cNvPr>
          <p:cNvSpPr>
            <a:spLocks noGrp="1"/>
          </p:cNvSpPr>
          <p:nvPr/>
        </p:nvSpPr>
        <p:spPr>
          <a:xfrm rot="0">
            <a:off x="4191000" y="6705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14869889" name="Frame"/>
          <p:cNvSpPr>
            <a:spLocks noGrp="1"/>
          </p:cNvSpPr>
          <p:nvPr/>
        </p:nvSpPr>
        <p:spPr>
          <a:xfrm>
            <a:off x="60325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21185713" name="Text">
    </p:cNvPr>
          <p:cNvSpPr>
            <a:spLocks noGrp="1"/>
          </p:cNvSpPr>
          <p:nvPr/>
        </p:nvSpPr>
        <p:spPr>
          <a:xfrm rot="0">
            <a:off x="6032500" y="6705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19135940" name="Frame"/>
          <p:cNvSpPr>
            <a:spLocks noGrp="1"/>
          </p:cNvSpPr>
          <p:nvPr/>
        </p:nvSpPr>
        <p:spPr>
          <a:xfrm>
            <a:off x="25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07823489" name="Text">
    </p:cNvPr>
          <p:cNvSpPr>
            <a:spLocks noGrp="1"/>
          </p:cNvSpPr>
          <p:nvPr/>
        </p:nvSpPr>
        <p:spPr>
          <a:xfrm rot="0">
            <a:off x="381000" y="7035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05626554" name="Frame"/>
          <p:cNvSpPr>
            <a:spLocks noGrp="1"/>
          </p:cNvSpPr>
          <p:nvPr/>
        </p:nvSpPr>
        <p:spPr>
          <a:xfrm>
            <a:off x="152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52701387" name="Text">
    </p:cNvPr>
          <p:cNvSpPr>
            <a:spLocks noGrp="1"/>
          </p:cNvSpPr>
          <p:nvPr/>
        </p:nvSpPr>
        <p:spPr>
          <a:xfrm rot="0">
            <a:off x="165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59781259" name="Frame"/>
          <p:cNvSpPr>
            <a:spLocks noGrp="1"/>
          </p:cNvSpPr>
          <p:nvPr/>
        </p:nvSpPr>
        <p:spPr>
          <a:xfrm>
            <a:off x="279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98241454" name="Text">
    </p:cNvPr>
          <p:cNvSpPr>
            <a:spLocks noGrp="1"/>
          </p:cNvSpPr>
          <p:nvPr/>
        </p:nvSpPr>
        <p:spPr>
          <a:xfrm rot="0">
            <a:off x="292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5364322" name="Frame"/>
          <p:cNvSpPr>
            <a:spLocks noGrp="1"/>
          </p:cNvSpPr>
          <p:nvPr/>
        </p:nvSpPr>
        <p:spPr>
          <a:xfrm>
            <a:off x="4064000" y="7035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50894961" name="Text">
    </p:cNvPr>
          <p:cNvSpPr>
            <a:spLocks noGrp="1"/>
          </p:cNvSpPr>
          <p:nvPr/>
        </p:nvSpPr>
        <p:spPr>
          <a:xfrm rot="0">
            <a:off x="4191000" y="7035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79136982" name="Frame"/>
          <p:cNvSpPr>
            <a:spLocks noGrp="1"/>
          </p:cNvSpPr>
          <p:nvPr/>
        </p:nvSpPr>
        <p:spPr>
          <a:xfrm>
            <a:off x="60325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74349432" name="Text">
    </p:cNvPr>
          <p:cNvSpPr>
            <a:spLocks noGrp="1"/>
          </p:cNvSpPr>
          <p:nvPr/>
        </p:nvSpPr>
        <p:spPr>
          <a:xfrm rot="0">
            <a:off x="6032500" y="7035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94301721" name="Frame"/>
          <p:cNvSpPr>
            <a:spLocks noGrp="1"/>
          </p:cNvSpPr>
          <p:nvPr/>
        </p:nvSpPr>
        <p:spPr>
          <a:xfrm>
            <a:off x="25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12628794" name="Text">
    </p:cNvPr>
          <p:cNvSpPr>
            <a:spLocks noGrp="1"/>
          </p:cNvSpPr>
          <p:nvPr/>
        </p:nvSpPr>
        <p:spPr>
          <a:xfrm rot="0">
            <a:off x="381000" y="7366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06289539" name="Frame"/>
          <p:cNvSpPr>
            <a:spLocks noGrp="1"/>
          </p:cNvSpPr>
          <p:nvPr/>
        </p:nvSpPr>
        <p:spPr>
          <a:xfrm>
            <a:off x="152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055609" name="Text">
    </p:cNvPr>
          <p:cNvSpPr>
            <a:spLocks noGrp="1"/>
          </p:cNvSpPr>
          <p:nvPr/>
        </p:nvSpPr>
        <p:spPr>
          <a:xfrm rot="0">
            <a:off x="165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87484216" name="Frame"/>
          <p:cNvSpPr>
            <a:spLocks noGrp="1"/>
          </p:cNvSpPr>
          <p:nvPr/>
        </p:nvSpPr>
        <p:spPr>
          <a:xfrm>
            <a:off x="279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86980179" name="Text">
    </p:cNvPr>
          <p:cNvSpPr>
            <a:spLocks noGrp="1"/>
          </p:cNvSpPr>
          <p:nvPr/>
        </p:nvSpPr>
        <p:spPr>
          <a:xfrm rot="0">
            <a:off x="292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07717381" name="Frame"/>
          <p:cNvSpPr>
            <a:spLocks noGrp="1"/>
          </p:cNvSpPr>
          <p:nvPr/>
        </p:nvSpPr>
        <p:spPr>
          <a:xfrm>
            <a:off x="4064000" y="7366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23459527" name="Text">
    </p:cNvPr>
          <p:cNvSpPr>
            <a:spLocks noGrp="1"/>
          </p:cNvSpPr>
          <p:nvPr/>
        </p:nvSpPr>
        <p:spPr>
          <a:xfrm rot="0">
            <a:off x="4191000" y="7366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97361864" name="Frame"/>
          <p:cNvSpPr>
            <a:spLocks noGrp="1"/>
          </p:cNvSpPr>
          <p:nvPr/>
        </p:nvSpPr>
        <p:spPr>
          <a:xfrm>
            <a:off x="60325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08648902" name="Text">
    </p:cNvPr>
          <p:cNvSpPr>
            <a:spLocks noGrp="1"/>
          </p:cNvSpPr>
          <p:nvPr/>
        </p:nvSpPr>
        <p:spPr>
          <a:xfrm rot="0">
            <a:off x="6032500" y="7366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46552684" name="Frame"/>
          <p:cNvSpPr>
            <a:spLocks noGrp="1"/>
          </p:cNvSpPr>
          <p:nvPr/>
        </p:nvSpPr>
        <p:spPr>
          <a:xfrm>
            <a:off x="25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4781563" name="Text">
    </p:cNvPr>
          <p:cNvSpPr>
            <a:spLocks noGrp="1"/>
          </p:cNvSpPr>
          <p:nvPr/>
        </p:nvSpPr>
        <p:spPr>
          <a:xfrm rot="0">
            <a:off x="381000" y="7696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13564177" name="Frame"/>
          <p:cNvSpPr>
            <a:spLocks noGrp="1"/>
          </p:cNvSpPr>
          <p:nvPr/>
        </p:nvSpPr>
        <p:spPr>
          <a:xfrm>
            <a:off x="152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2176213" name="Text">
    </p:cNvPr>
          <p:cNvSpPr>
            <a:spLocks noGrp="1"/>
          </p:cNvSpPr>
          <p:nvPr/>
        </p:nvSpPr>
        <p:spPr>
          <a:xfrm rot="0">
            <a:off x="165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15858771" name="Frame"/>
          <p:cNvSpPr>
            <a:spLocks noGrp="1"/>
          </p:cNvSpPr>
          <p:nvPr/>
        </p:nvSpPr>
        <p:spPr>
          <a:xfrm>
            <a:off x="279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54584937" name="Text">
    </p:cNvPr>
          <p:cNvSpPr>
            <a:spLocks noGrp="1"/>
          </p:cNvSpPr>
          <p:nvPr/>
        </p:nvSpPr>
        <p:spPr>
          <a:xfrm rot="0">
            <a:off x="292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70210122" name="Frame"/>
          <p:cNvSpPr>
            <a:spLocks noGrp="1"/>
          </p:cNvSpPr>
          <p:nvPr/>
        </p:nvSpPr>
        <p:spPr>
          <a:xfrm>
            <a:off x="4064000" y="7696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25952195" name="Text">
    </p:cNvPr>
          <p:cNvSpPr>
            <a:spLocks noGrp="1"/>
          </p:cNvSpPr>
          <p:nvPr/>
        </p:nvSpPr>
        <p:spPr>
          <a:xfrm rot="0">
            <a:off x="4191000" y="7696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12688982" name="Frame"/>
          <p:cNvSpPr>
            <a:spLocks noGrp="1"/>
          </p:cNvSpPr>
          <p:nvPr/>
        </p:nvSpPr>
        <p:spPr>
          <a:xfrm>
            <a:off x="60325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1088069" name="Text">
    </p:cNvPr>
          <p:cNvSpPr>
            <a:spLocks noGrp="1"/>
          </p:cNvSpPr>
          <p:nvPr/>
        </p:nvSpPr>
        <p:spPr>
          <a:xfrm rot="0">
            <a:off x="6032500" y="7696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6316233" name="Frame"/>
          <p:cNvSpPr>
            <a:spLocks noGrp="1"/>
          </p:cNvSpPr>
          <p:nvPr/>
        </p:nvSpPr>
        <p:spPr>
          <a:xfrm>
            <a:off x="25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15430544" name="Text">
    </p:cNvPr>
          <p:cNvSpPr>
            <a:spLocks noGrp="1"/>
          </p:cNvSpPr>
          <p:nvPr/>
        </p:nvSpPr>
        <p:spPr>
          <a:xfrm rot="0">
            <a:off x="381000" y="8026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07314155" name="Frame"/>
          <p:cNvSpPr>
            <a:spLocks noGrp="1"/>
          </p:cNvSpPr>
          <p:nvPr/>
        </p:nvSpPr>
        <p:spPr>
          <a:xfrm>
            <a:off x="152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5518693" name="Text">
    </p:cNvPr>
          <p:cNvSpPr>
            <a:spLocks noGrp="1"/>
          </p:cNvSpPr>
          <p:nvPr/>
        </p:nvSpPr>
        <p:spPr>
          <a:xfrm rot="0">
            <a:off x="165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6505723" name="Frame"/>
          <p:cNvSpPr>
            <a:spLocks noGrp="1"/>
          </p:cNvSpPr>
          <p:nvPr/>
        </p:nvSpPr>
        <p:spPr>
          <a:xfrm>
            <a:off x="279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17593312" name="Text">
    </p:cNvPr>
          <p:cNvSpPr>
            <a:spLocks noGrp="1"/>
          </p:cNvSpPr>
          <p:nvPr/>
        </p:nvSpPr>
        <p:spPr>
          <a:xfrm rot="0">
            <a:off x="292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16242841" name="Frame"/>
          <p:cNvSpPr>
            <a:spLocks noGrp="1"/>
          </p:cNvSpPr>
          <p:nvPr/>
        </p:nvSpPr>
        <p:spPr>
          <a:xfrm>
            <a:off x="4064000" y="8026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89972204" name="Text">
    </p:cNvPr>
          <p:cNvSpPr>
            <a:spLocks noGrp="1"/>
          </p:cNvSpPr>
          <p:nvPr/>
        </p:nvSpPr>
        <p:spPr>
          <a:xfrm rot="0">
            <a:off x="4191000" y="8026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00417755" name="Frame"/>
          <p:cNvSpPr>
            <a:spLocks noGrp="1"/>
          </p:cNvSpPr>
          <p:nvPr/>
        </p:nvSpPr>
        <p:spPr>
          <a:xfrm>
            <a:off x="60325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15884524" name="Text">
    </p:cNvPr>
          <p:cNvSpPr>
            <a:spLocks noGrp="1"/>
          </p:cNvSpPr>
          <p:nvPr/>
        </p:nvSpPr>
        <p:spPr>
          <a:xfrm rot="0">
            <a:off x="6032500" y="8026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56824281" name="Frame"/>
          <p:cNvSpPr>
            <a:spLocks noGrp="1"/>
          </p:cNvSpPr>
          <p:nvPr/>
        </p:nvSpPr>
        <p:spPr>
          <a:xfrm>
            <a:off x="25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11830487" name="Text">
    </p:cNvPr>
          <p:cNvSpPr>
            <a:spLocks noGrp="1"/>
          </p:cNvSpPr>
          <p:nvPr/>
        </p:nvSpPr>
        <p:spPr>
          <a:xfrm rot="0">
            <a:off x="381000" y="8356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67787521" name="Frame"/>
          <p:cNvSpPr>
            <a:spLocks noGrp="1"/>
          </p:cNvSpPr>
          <p:nvPr/>
        </p:nvSpPr>
        <p:spPr>
          <a:xfrm>
            <a:off x="152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51821075" name="Text">
    </p:cNvPr>
          <p:cNvSpPr>
            <a:spLocks noGrp="1"/>
          </p:cNvSpPr>
          <p:nvPr/>
        </p:nvSpPr>
        <p:spPr>
          <a:xfrm rot="0">
            <a:off x="165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74842251" name="Frame"/>
          <p:cNvSpPr>
            <a:spLocks noGrp="1"/>
          </p:cNvSpPr>
          <p:nvPr/>
        </p:nvSpPr>
        <p:spPr>
          <a:xfrm>
            <a:off x="279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67780644" name="Text">
    </p:cNvPr>
          <p:cNvSpPr>
            <a:spLocks noGrp="1"/>
          </p:cNvSpPr>
          <p:nvPr/>
        </p:nvSpPr>
        <p:spPr>
          <a:xfrm rot="0">
            <a:off x="292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76664081" name="Frame"/>
          <p:cNvSpPr>
            <a:spLocks noGrp="1"/>
          </p:cNvSpPr>
          <p:nvPr/>
        </p:nvSpPr>
        <p:spPr>
          <a:xfrm>
            <a:off x="4064000" y="8356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78007685" name="Text">
    </p:cNvPr>
          <p:cNvSpPr>
            <a:spLocks noGrp="1"/>
          </p:cNvSpPr>
          <p:nvPr/>
        </p:nvSpPr>
        <p:spPr>
          <a:xfrm rot="0">
            <a:off x="4191000" y="8356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26973575" name="Frame"/>
          <p:cNvSpPr>
            <a:spLocks noGrp="1"/>
          </p:cNvSpPr>
          <p:nvPr/>
        </p:nvSpPr>
        <p:spPr>
          <a:xfrm>
            <a:off x="60325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81377197" name="Text">
    </p:cNvPr>
          <p:cNvSpPr>
            <a:spLocks noGrp="1"/>
          </p:cNvSpPr>
          <p:nvPr/>
        </p:nvSpPr>
        <p:spPr>
          <a:xfrm rot="0">
            <a:off x="6032500" y="8356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644195047" name="Frame"/>
          <p:cNvSpPr>
            <a:spLocks noGrp="1"/>
          </p:cNvSpPr>
          <p:nvPr/>
        </p:nvSpPr>
        <p:spPr>
          <a:xfrm>
            <a:off x="25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85514269" name="Text">
    </p:cNvPr>
          <p:cNvSpPr>
            <a:spLocks noGrp="1"/>
          </p:cNvSpPr>
          <p:nvPr/>
        </p:nvSpPr>
        <p:spPr>
          <a:xfrm rot="0">
            <a:off x="381000" y="8686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49140180" name="Frame"/>
          <p:cNvSpPr>
            <a:spLocks noGrp="1"/>
          </p:cNvSpPr>
          <p:nvPr/>
        </p:nvSpPr>
        <p:spPr>
          <a:xfrm>
            <a:off x="152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62853054" name="Text">
    </p:cNvPr>
          <p:cNvSpPr>
            <a:spLocks noGrp="1"/>
          </p:cNvSpPr>
          <p:nvPr/>
        </p:nvSpPr>
        <p:spPr>
          <a:xfrm rot="0">
            <a:off x="165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49483950" name="Frame"/>
          <p:cNvSpPr>
            <a:spLocks noGrp="1"/>
          </p:cNvSpPr>
          <p:nvPr/>
        </p:nvSpPr>
        <p:spPr>
          <a:xfrm>
            <a:off x="279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9701896" name="Text">
    </p:cNvPr>
          <p:cNvSpPr>
            <a:spLocks noGrp="1"/>
          </p:cNvSpPr>
          <p:nvPr/>
        </p:nvSpPr>
        <p:spPr>
          <a:xfrm rot="0">
            <a:off x="292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59899539" name="Frame"/>
          <p:cNvSpPr>
            <a:spLocks noGrp="1"/>
          </p:cNvSpPr>
          <p:nvPr/>
        </p:nvSpPr>
        <p:spPr>
          <a:xfrm>
            <a:off x="4064000" y="8686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12362475" name="Text">
    </p:cNvPr>
          <p:cNvSpPr>
            <a:spLocks noGrp="1"/>
          </p:cNvSpPr>
          <p:nvPr/>
        </p:nvSpPr>
        <p:spPr>
          <a:xfrm rot="0">
            <a:off x="4191000" y="8686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65135007" name="Frame"/>
          <p:cNvSpPr>
            <a:spLocks noGrp="1"/>
          </p:cNvSpPr>
          <p:nvPr/>
        </p:nvSpPr>
        <p:spPr>
          <a:xfrm>
            <a:off x="60325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49789597" name="Text">
    </p:cNvPr>
          <p:cNvSpPr>
            <a:spLocks noGrp="1"/>
          </p:cNvSpPr>
          <p:nvPr/>
        </p:nvSpPr>
        <p:spPr>
          <a:xfrm rot="0">
            <a:off x="6032500" y="8686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754201778" name="Frame"/>
          <p:cNvSpPr>
            <a:spLocks noGrp="1"/>
          </p:cNvSpPr>
          <p:nvPr/>
        </p:nvSpPr>
        <p:spPr>
          <a:xfrm>
            <a:off x="25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468053" name="Text">
    </p:cNvPr>
          <p:cNvSpPr>
            <a:spLocks noGrp="1"/>
          </p:cNvSpPr>
          <p:nvPr/>
        </p:nvSpPr>
        <p:spPr>
          <a:xfrm rot="0">
            <a:off x="381000" y="9017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039101" name="Frame"/>
          <p:cNvSpPr>
            <a:spLocks noGrp="1"/>
          </p:cNvSpPr>
          <p:nvPr/>
        </p:nvSpPr>
        <p:spPr>
          <a:xfrm>
            <a:off x="152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60704936" name="Text">
    </p:cNvPr>
          <p:cNvSpPr>
            <a:spLocks noGrp="1"/>
          </p:cNvSpPr>
          <p:nvPr/>
        </p:nvSpPr>
        <p:spPr>
          <a:xfrm rot="0">
            <a:off x="165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40103260" name="Frame"/>
          <p:cNvSpPr>
            <a:spLocks noGrp="1"/>
          </p:cNvSpPr>
          <p:nvPr/>
        </p:nvSpPr>
        <p:spPr>
          <a:xfrm>
            <a:off x="279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16656186" name="Text">
    </p:cNvPr>
          <p:cNvSpPr>
            <a:spLocks noGrp="1"/>
          </p:cNvSpPr>
          <p:nvPr/>
        </p:nvSpPr>
        <p:spPr>
          <a:xfrm rot="0">
            <a:off x="292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33234724" name="Frame"/>
          <p:cNvSpPr>
            <a:spLocks noGrp="1"/>
          </p:cNvSpPr>
          <p:nvPr/>
        </p:nvSpPr>
        <p:spPr>
          <a:xfrm>
            <a:off x="4064000" y="9017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64513681" name="Text">
    </p:cNvPr>
          <p:cNvSpPr>
            <a:spLocks noGrp="1"/>
          </p:cNvSpPr>
          <p:nvPr/>
        </p:nvSpPr>
        <p:spPr>
          <a:xfrm rot="0">
            <a:off x="4191000" y="9017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80837503" name="Frame"/>
          <p:cNvSpPr>
            <a:spLocks noGrp="1"/>
          </p:cNvSpPr>
          <p:nvPr/>
        </p:nvSpPr>
        <p:spPr>
          <a:xfrm>
            <a:off x="60325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57865061" name="Text">
    </p:cNvPr>
          <p:cNvSpPr>
            <a:spLocks noGrp="1"/>
          </p:cNvSpPr>
          <p:nvPr/>
        </p:nvSpPr>
        <p:spPr>
          <a:xfrm rot="0">
            <a:off x="6032500" y="9017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20110923" name="Frame"/>
          <p:cNvSpPr>
            <a:spLocks noGrp="1"/>
          </p:cNvSpPr>
          <p:nvPr/>
        </p:nvSpPr>
        <p:spPr>
          <a:xfrm>
            <a:off x="25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5414246" name="Text">
    </p:cNvPr>
          <p:cNvSpPr>
            <a:spLocks noGrp="1"/>
          </p:cNvSpPr>
          <p:nvPr/>
        </p:nvSpPr>
        <p:spPr>
          <a:xfrm rot="0">
            <a:off x="381000" y="9347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19380781" name="Frame"/>
          <p:cNvSpPr>
            <a:spLocks noGrp="1"/>
          </p:cNvSpPr>
          <p:nvPr/>
        </p:nvSpPr>
        <p:spPr>
          <a:xfrm>
            <a:off x="152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08674897" name="Text">
    </p:cNvPr>
          <p:cNvSpPr>
            <a:spLocks noGrp="1"/>
          </p:cNvSpPr>
          <p:nvPr/>
        </p:nvSpPr>
        <p:spPr>
          <a:xfrm rot="0">
            <a:off x="165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13097617" name="Frame"/>
          <p:cNvSpPr>
            <a:spLocks noGrp="1"/>
          </p:cNvSpPr>
          <p:nvPr/>
        </p:nvSpPr>
        <p:spPr>
          <a:xfrm>
            <a:off x="279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90656754" name="Text">
    </p:cNvPr>
          <p:cNvSpPr>
            <a:spLocks noGrp="1"/>
          </p:cNvSpPr>
          <p:nvPr/>
        </p:nvSpPr>
        <p:spPr>
          <a:xfrm rot="0">
            <a:off x="292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56173561" name="Frame"/>
          <p:cNvSpPr>
            <a:spLocks noGrp="1"/>
          </p:cNvSpPr>
          <p:nvPr/>
        </p:nvSpPr>
        <p:spPr>
          <a:xfrm>
            <a:off x="4064000" y="9347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21999281" name="Text">
    </p:cNvPr>
          <p:cNvSpPr>
            <a:spLocks noGrp="1"/>
          </p:cNvSpPr>
          <p:nvPr/>
        </p:nvSpPr>
        <p:spPr>
          <a:xfrm rot="0">
            <a:off x="4191000" y="9347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67115606" name="Frame"/>
          <p:cNvSpPr>
            <a:spLocks noGrp="1"/>
          </p:cNvSpPr>
          <p:nvPr/>
        </p:nvSpPr>
        <p:spPr>
          <a:xfrm>
            <a:off x="60325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86772348" name="Text">
    </p:cNvPr>
          <p:cNvSpPr>
            <a:spLocks noGrp="1"/>
          </p:cNvSpPr>
          <p:nvPr/>
        </p:nvSpPr>
        <p:spPr>
          <a:xfrm rot="0">
            <a:off x="6032500" y="9347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01078845" name="Frame"/>
          <p:cNvSpPr>
            <a:spLocks noGrp="1"/>
          </p:cNvSpPr>
          <p:nvPr/>
        </p:nvSpPr>
        <p:spPr>
          <a:xfrm>
            <a:off x="25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9452257" name="Text">
    </p:cNvPr>
          <p:cNvSpPr>
            <a:spLocks noGrp="1"/>
          </p:cNvSpPr>
          <p:nvPr/>
        </p:nvSpPr>
        <p:spPr>
          <a:xfrm rot="0">
            <a:off x="381000" y="9677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721876120" name="Frame"/>
          <p:cNvSpPr>
            <a:spLocks noGrp="1"/>
          </p:cNvSpPr>
          <p:nvPr/>
        </p:nvSpPr>
        <p:spPr>
          <a:xfrm>
            <a:off x="152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1639848" name="Text">
    </p:cNvPr>
          <p:cNvSpPr>
            <a:spLocks noGrp="1"/>
          </p:cNvSpPr>
          <p:nvPr/>
        </p:nvSpPr>
        <p:spPr>
          <a:xfrm rot="0">
            <a:off x="165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66011620" name="Frame"/>
          <p:cNvSpPr>
            <a:spLocks noGrp="1"/>
          </p:cNvSpPr>
          <p:nvPr/>
        </p:nvSpPr>
        <p:spPr>
          <a:xfrm>
            <a:off x="279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79013285" name="Text">
    </p:cNvPr>
          <p:cNvSpPr>
            <a:spLocks noGrp="1"/>
          </p:cNvSpPr>
          <p:nvPr/>
        </p:nvSpPr>
        <p:spPr>
          <a:xfrm rot="0">
            <a:off x="292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342357134" name="Frame"/>
          <p:cNvSpPr>
            <a:spLocks noGrp="1"/>
          </p:cNvSpPr>
          <p:nvPr/>
        </p:nvSpPr>
        <p:spPr>
          <a:xfrm>
            <a:off x="4064000" y="9677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72774879" name="Text">
    </p:cNvPr>
          <p:cNvSpPr>
            <a:spLocks noGrp="1"/>
          </p:cNvSpPr>
          <p:nvPr/>
        </p:nvSpPr>
        <p:spPr>
          <a:xfrm rot="0">
            <a:off x="4191000" y="9677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80684273" name="Frame"/>
          <p:cNvSpPr>
            <a:spLocks noGrp="1"/>
          </p:cNvSpPr>
          <p:nvPr/>
        </p:nvSpPr>
        <p:spPr>
          <a:xfrm>
            <a:off x="60325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36369608" name="Text">
    </p:cNvPr>
          <p:cNvSpPr>
            <a:spLocks noGrp="1"/>
          </p:cNvSpPr>
          <p:nvPr/>
        </p:nvSpPr>
        <p:spPr>
          <a:xfrm rot="0">
            <a:off x="6032500" y="9677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1499070" name="Frame"/>
          <p:cNvSpPr>
            <a:spLocks noGrp="1"/>
          </p:cNvSpPr>
          <p:nvPr/>
        </p:nvSpPr>
        <p:spPr>
          <a:xfrm>
            <a:off x="25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69873220" name="Text">
    </p:cNvPr>
          <p:cNvSpPr>
            <a:spLocks noGrp="1"/>
          </p:cNvSpPr>
          <p:nvPr/>
        </p:nvSpPr>
        <p:spPr>
          <a:xfrm rot="0">
            <a:off x="38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651715047" name="Frame"/>
          <p:cNvSpPr>
            <a:spLocks noGrp="1"/>
          </p:cNvSpPr>
          <p:nvPr/>
        </p:nvSpPr>
        <p:spPr>
          <a:xfrm>
            <a:off x="152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62786209" name="Text">
    </p:cNvPr>
          <p:cNvSpPr>
            <a:spLocks noGrp="1"/>
          </p:cNvSpPr>
          <p:nvPr/>
        </p:nvSpPr>
        <p:spPr>
          <a:xfrm rot="0">
            <a:off x="165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041697470" name="Frame"/>
          <p:cNvSpPr>
            <a:spLocks noGrp="1"/>
          </p:cNvSpPr>
          <p:nvPr/>
        </p:nvSpPr>
        <p:spPr>
          <a:xfrm>
            <a:off x="279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98859288" name="Text">
    </p:cNvPr>
          <p:cNvSpPr>
            <a:spLocks noGrp="1"/>
          </p:cNvSpPr>
          <p:nvPr/>
        </p:nvSpPr>
        <p:spPr>
          <a:xfrm rot="0">
            <a:off x="292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84117961" name="Frame"/>
          <p:cNvSpPr>
            <a:spLocks noGrp="1"/>
          </p:cNvSpPr>
          <p:nvPr/>
        </p:nvSpPr>
        <p:spPr>
          <a:xfrm>
            <a:off x="4064000" y="10007600"/>
            <a:ext cx="19685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67957103" name="Text">
    </p:cNvPr>
          <p:cNvSpPr>
            <a:spLocks noGrp="1"/>
          </p:cNvSpPr>
          <p:nvPr/>
        </p:nvSpPr>
        <p:spPr>
          <a:xfrm rot="0">
            <a:off x="4191000" y="10007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563383249" name="Frame"/>
          <p:cNvSpPr>
            <a:spLocks noGrp="1"/>
          </p:cNvSpPr>
          <p:nvPr/>
        </p:nvSpPr>
        <p:spPr>
          <a:xfrm>
            <a:off x="60325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76811632" name="Text">
    </p:cNvPr>
          <p:cNvSpPr>
            <a:spLocks noGrp="1"/>
          </p:cNvSpPr>
          <p:nvPr/>
        </p:nvSpPr>
        <p:spPr>
          <a:xfrm rot="0">
            <a:off x="60325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987799" name="Frame"/>
          <p:cNvSpPr>
            <a:spLocks noGrp="1"/>
          </p:cNvSpPr>
          <p:nvPr/>
        </p:nvSpPr>
        <p:spPr>
          <a:xfrm>
            <a:off x="254000" y="381000"/>
            <a:ext cx="7048500" cy="9817100"/>
          </a:xfrm>
          <a:prstGeom prst="rect">
            <a:avLst/>
          </a:prstGeom>
          <a:ln w="12700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70391958" name="Frame"/>
          <p:cNvSpPr>
            <a:spLocks noGrp="1"/>
          </p:cNvSpPr>
          <p:nvPr/>
        </p:nvSpPr>
        <p:spPr>
          <a:xfrm>
            <a:off x="25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82987260" name="Text">
    </p:cNvPr>
          <p:cNvSpPr>
            <a:spLocks noGrp="1"/>
          </p:cNvSpPr>
          <p:nvPr/>
        </p:nvSpPr>
        <p:spPr>
          <a:xfrm rot="0">
            <a:off x="38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1</a:t>
            </a:r>
          </a:p>
        </p:txBody>
      </p:sp>
      <p:sp>
        <p:nvSpPr>
          <p:cNvPr id="1775639151" name="Frame"/>
          <p:cNvSpPr>
            <a:spLocks noGrp="1"/>
          </p:cNvSpPr>
          <p:nvPr/>
        </p:nvSpPr>
        <p:spPr>
          <a:xfrm>
            <a:off x="152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73093841" name="Text">
    </p:cNvPr>
          <p:cNvSpPr>
            <a:spLocks noGrp="1"/>
          </p:cNvSpPr>
          <p:nvPr/>
        </p:nvSpPr>
        <p:spPr>
          <a:xfrm rot="0">
            <a:off x="165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2</a:t>
            </a:r>
          </a:p>
        </p:txBody>
      </p:sp>
      <p:sp>
        <p:nvSpPr>
          <p:cNvPr id="647411335" name="Frame"/>
          <p:cNvSpPr>
            <a:spLocks noGrp="1"/>
          </p:cNvSpPr>
          <p:nvPr/>
        </p:nvSpPr>
        <p:spPr>
          <a:xfrm>
            <a:off x="279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45652059" name="Text">
    </p:cNvPr>
          <p:cNvSpPr>
            <a:spLocks noGrp="1"/>
          </p:cNvSpPr>
          <p:nvPr/>
        </p:nvSpPr>
        <p:spPr>
          <a:xfrm rot="0">
            <a:off x="292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3</a:t>
            </a:r>
          </a:p>
        </p:txBody>
      </p:sp>
      <p:sp>
        <p:nvSpPr>
          <p:cNvPr id="1475886210" name="Frame"/>
          <p:cNvSpPr>
            <a:spLocks noGrp="1"/>
          </p:cNvSpPr>
          <p:nvPr/>
        </p:nvSpPr>
        <p:spPr>
          <a:xfrm>
            <a:off x="4064000" y="381000"/>
            <a:ext cx="3238500" cy="1905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53115425" name="Text">
    </p:cNvPr>
          <p:cNvSpPr>
            <a:spLocks noGrp="1"/>
          </p:cNvSpPr>
          <p:nvPr/>
        </p:nvSpPr>
        <p:spPr>
          <a:xfrm rot="0">
            <a:off x="4064000" y="381000"/>
            <a:ext cx="3238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775349092" name="Frame"/>
          <p:cNvSpPr>
            <a:spLocks noGrp="1"/>
          </p:cNvSpPr>
          <p:nvPr/>
        </p:nvSpPr>
        <p:spPr>
          <a:xfrm>
            <a:off x="4064000" y="571500"/>
            <a:ext cx="19685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166754951" name="Text">
    </p:cNvPr>
          <p:cNvSpPr>
            <a:spLocks noGrp="1"/>
          </p:cNvSpPr>
          <p:nvPr/>
        </p:nvSpPr>
        <p:spPr>
          <a:xfrm rot="0">
            <a:off x="4191000" y="5715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4.1</a:t>
            </a:r>
          </a:p>
        </p:txBody>
      </p:sp>
      <p:sp>
        <p:nvSpPr>
          <p:cNvPr id="1392602264" name="Frame"/>
          <p:cNvSpPr>
            <a:spLocks noGrp="1"/>
          </p:cNvSpPr>
          <p:nvPr/>
        </p:nvSpPr>
        <p:spPr>
          <a:xfrm>
            <a:off x="6032500" y="571500"/>
            <a:ext cx="12700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94841823" name="Text">
    </p:cNvPr>
          <p:cNvSpPr>
            <a:spLocks noGrp="1"/>
          </p:cNvSpPr>
          <p:nvPr/>
        </p:nvSpPr>
        <p:spPr>
          <a:xfrm rot="0">
            <a:off x="6032500" y="5715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4.2</a:t>
            </a:r>
          </a:p>
        </p:txBody>
      </p:sp>
      <p:sp>
        <p:nvSpPr>
          <p:cNvPr id="1303659291" name="Frame"/>
          <p:cNvSpPr>
            <a:spLocks noGrp="1"/>
          </p:cNvSpPr>
          <p:nvPr/>
        </p:nvSpPr>
        <p:spPr>
          <a:xfrm>
            <a:off x="25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4421718" name="Text">
    </p:cNvPr>
          <p:cNvSpPr>
            <a:spLocks noGrp="1"/>
          </p:cNvSpPr>
          <p:nvPr/>
        </p:nvSpPr>
        <p:spPr>
          <a:xfrm rot="0">
            <a:off x="381000" y="762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9915314" name="Frame"/>
          <p:cNvSpPr>
            <a:spLocks noGrp="1"/>
          </p:cNvSpPr>
          <p:nvPr/>
        </p:nvSpPr>
        <p:spPr>
          <a:xfrm>
            <a:off x="152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81617971" name="Text">
    </p:cNvPr>
          <p:cNvSpPr>
            <a:spLocks noGrp="1"/>
          </p:cNvSpPr>
          <p:nvPr/>
        </p:nvSpPr>
        <p:spPr>
          <a:xfrm rot="0">
            <a:off x="165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26655415" name="Frame"/>
          <p:cNvSpPr>
            <a:spLocks noGrp="1"/>
          </p:cNvSpPr>
          <p:nvPr/>
        </p:nvSpPr>
        <p:spPr>
          <a:xfrm>
            <a:off x="279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76057124" name="Text">
    </p:cNvPr>
          <p:cNvSpPr>
            <a:spLocks noGrp="1"/>
          </p:cNvSpPr>
          <p:nvPr/>
        </p:nvSpPr>
        <p:spPr>
          <a:xfrm rot="0">
            <a:off x="292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95489783" name="Frame"/>
          <p:cNvSpPr>
            <a:spLocks noGrp="1"/>
          </p:cNvSpPr>
          <p:nvPr/>
        </p:nvSpPr>
        <p:spPr>
          <a:xfrm>
            <a:off x="4064000" y="762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13461828" name="Text">
    </p:cNvPr>
          <p:cNvSpPr>
            <a:spLocks noGrp="1"/>
          </p:cNvSpPr>
          <p:nvPr/>
        </p:nvSpPr>
        <p:spPr>
          <a:xfrm rot="0">
            <a:off x="4191000" y="762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03095377" name="Frame"/>
          <p:cNvSpPr>
            <a:spLocks noGrp="1"/>
          </p:cNvSpPr>
          <p:nvPr/>
        </p:nvSpPr>
        <p:spPr>
          <a:xfrm>
            <a:off x="60325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4590943" name="Text">
    </p:cNvPr>
          <p:cNvSpPr>
            <a:spLocks noGrp="1"/>
          </p:cNvSpPr>
          <p:nvPr/>
        </p:nvSpPr>
        <p:spPr>
          <a:xfrm rot="0">
            <a:off x="6032500" y="762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82967668" name="Frame"/>
          <p:cNvSpPr>
            <a:spLocks noGrp="1"/>
          </p:cNvSpPr>
          <p:nvPr/>
        </p:nvSpPr>
        <p:spPr>
          <a:xfrm>
            <a:off x="25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02926498" name="Text">
    </p:cNvPr>
          <p:cNvSpPr>
            <a:spLocks noGrp="1"/>
          </p:cNvSpPr>
          <p:nvPr/>
        </p:nvSpPr>
        <p:spPr>
          <a:xfrm rot="0">
            <a:off x="381000" y="1092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48632704" name="Frame"/>
          <p:cNvSpPr>
            <a:spLocks noGrp="1"/>
          </p:cNvSpPr>
          <p:nvPr/>
        </p:nvSpPr>
        <p:spPr>
          <a:xfrm>
            <a:off x="152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57767349" name="Text">
    </p:cNvPr>
          <p:cNvSpPr>
            <a:spLocks noGrp="1"/>
          </p:cNvSpPr>
          <p:nvPr/>
        </p:nvSpPr>
        <p:spPr>
          <a:xfrm rot="0">
            <a:off x="165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450728160" name="Frame"/>
          <p:cNvSpPr>
            <a:spLocks noGrp="1"/>
          </p:cNvSpPr>
          <p:nvPr/>
        </p:nvSpPr>
        <p:spPr>
          <a:xfrm>
            <a:off x="279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79936145" name="Text">
    </p:cNvPr>
          <p:cNvSpPr>
            <a:spLocks noGrp="1"/>
          </p:cNvSpPr>
          <p:nvPr/>
        </p:nvSpPr>
        <p:spPr>
          <a:xfrm rot="0">
            <a:off x="292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71364078" name="Frame"/>
          <p:cNvSpPr>
            <a:spLocks noGrp="1"/>
          </p:cNvSpPr>
          <p:nvPr/>
        </p:nvSpPr>
        <p:spPr>
          <a:xfrm>
            <a:off x="4064000" y="1092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51478032" name="Text">
    </p:cNvPr>
          <p:cNvSpPr>
            <a:spLocks noGrp="1"/>
          </p:cNvSpPr>
          <p:nvPr/>
        </p:nvSpPr>
        <p:spPr>
          <a:xfrm rot="0">
            <a:off x="4191000" y="1092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56336184" name="Frame"/>
          <p:cNvSpPr>
            <a:spLocks noGrp="1"/>
          </p:cNvSpPr>
          <p:nvPr/>
        </p:nvSpPr>
        <p:spPr>
          <a:xfrm>
            <a:off x="60325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68179698" name="Text">
    </p:cNvPr>
          <p:cNvSpPr>
            <a:spLocks noGrp="1"/>
          </p:cNvSpPr>
          <p:nvPr/>
        </p:nvSpPr>
        <p:spPr>
          <a:xfrm rot="0">
            <a:off x="6032500" y="1092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91554161" name="Frame"/>
          <p:cNvSpPr>
            <a:spLocks noGrp="1"/>
          </p:cNvSpPr>
          <p:nvPr/>
        </p:nvSpPr>
        <p:spPr>
          <a:xfrm>
            <a:off x="25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63105933" name="Text">
    </p:cNvPr>
          <p:cNvSpPr>
            <a:spLocks noGrp="1"/>
          </p:cNvSpPr>
          <p:nvPr/>
        </p:nvSpPr>
        <p:spPr>
          <a:xfrm rot="0">
            <a:off x="381000" y="1422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18186765" name="Frame"/>
          <p:cNvSpPr>
            <a:spLocks noGrp="1"/>
          </p:cNvSpPr>
          <p:nvPr/>
        </p:nvSpPr>
        <p:spPr>
          <a:xfrm>
            <a:off x="152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27406983" name="Text">
    </p:cNvPr>
          <p:cNvSpPr>
            <a:spLocks noGrp="1"/>
          </p:cNvSpPr>
          <p:nvPr/>
        </p:nvSpPr>
        <p:spPr>
          <a:xfrm rot="0">
            <a:off x="165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45757830" name="Frame"/>
          <p:cNvSpPr>
            <a:spLocks noGrp="1"/>
          </p:cNvSpPr>
          <p:nvPr/>
        </p:nvSpPr>
        <p:spPr>
          <a:xfrm>
            <a:off x="279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37867829" name="Text">
    </p:cNvPr>
          <p:cNvSpPr>
            <a:spLocks noGrp="1"/>
          </p:cNvSpPr>
          <p:nvPr/>
        </p:nvSpPr>
        <p:spPr>
          <a:xfrm rot="0">
            <a:off x="292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02062915" name="Frame"/>
          <p:cNvSpPr>
            <a:spLocks noGrp="1"/>
          </p:cNvSpPr>
          <p:nvPr/>
        </p:nvSpPr>
        <p:spPr>
          <a:xfrm>
            <a:off x="4064000" y="1422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92412640" name="Text">
    </p:cNvPr>
          <p:cNvSpPr>
            <a:spLocks noGrp="1"/>
          </p:cNvSpPr>
          <p:nvPr/>
        </p:nvSpPr>
        <p:spPr>
          <a:xfrm rot="0">
            <a:off x="4191000" y="1422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26498219" name="Frame"/>
          <p:cNvSpPr>
            <a:spLocks noGrp="1"/>
          </p:cNvSpPr>
          <p:nvPr/>
        </p:nvSpPr>
        <p:spPr>
          <a:xfrm>
            <a:off x="60325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14687061" name="Text">
    </p:cNvPr>
          <p:cNvSpPr>
            <a:spLocks noGrp="1"/>
          </p:cNvSpPr>
          <p:nvPr/>
        </p:nvSpPr>
        <p:spPr>
          <a:xfrm rot="0">
            <a:off x="6032500" y="1422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25183616" name="Frame"/>
          <p:cNvSpPr>
            <a:spLocks noGrp="1"/>
          </p:cNvSpPr>
          <p:nvPr/>
        </p:nvSpPr>
        <p:spPr>
          <a:xfrm>
            <a:off x="25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89633931" name="Text">
    </p:cNvPr>
          <p:cNvSpPr>
            <a:spLocks noGrp="1"/>
          </p:cNvSpPr>
          <p:nvPr/>
        </p:nvSpPr>
        <p:spPr>
          <a:xfrm rot="0">
            <a:off x="381000" y="1752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69566437" name="Frame"/>
          <p:cNvSpPr>
            <a:spLocks noGrp="1"/>
          </p:cNvSpPr>
          <p:nvPr/>
        </p:nvSpPr>
        <p:spPr>
          <a:xfrm>
            <a:off x="152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15231178" name="Text">
    </p:cNvPr>
          <p:cNvSpPr>
            <a:spLocks noGrp="1"/>
          </p:cNvSpPr>
          <p:nvPr/>
        </p:nvSpPr>
        <p:spPr>
          <a:xfrm rot="0">
            <a:off x="165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708090483" name="Frame"/>
          <p:cNvSpPr>
            <a:spLocks noGrp="1"/>
          </p:cNvSpPr>
          <p:nvPr/>
        </p:nvSpPr>
        <p:spPr>
          <a:xfrm>
            <a:off x="279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18702938" name="Text">
    </p:cNvPr>
          <p:cNvSpPr>
            <a:spLocks noGrp="1"/>
          </p:cNvSpPr>
          <p:nvPr/>
        </p:nvSpPr>
        <p:spPr>
          <a:xfrm rot="0">
            <a:off x="292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714374" name="Frame"/>
          <p:cNvSpPr>
            <a:spLocks noGrp="1"/>
          </p:cNvSpPr>
          <p:nvPr/>
        </p:nvSpPr>
        <p:spPr>
          <a:xfrm>
            <a:off x="4064000" y="1752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65613612" name="Text">
    </p:cNvPr>
          <p:cNvSpPr>
            <a:spLocks noGrp="1"/>
          </p:cNvSpPr>
          <p:nvPr/>
        </p:nvSpPr>
        <p:spPr>
          <a:xfrm rot="0">
            <a:off x="4191000" y="1752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04608759" name="Frame"/>
          <p:cNvSpPr>
            <a:spLocks noGrp="1"/>
          </p:cNvSpPr>
          <p:nvPr/>
        </p:nvSpPr>
        <p:spPr>
          <a:xfrm>
            <a:off x="60325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95679363" name="Text">
    </p:cNvPr>
          <p:cNvSpPr>
            <a:spLocks noGrp="1"/>
          </p:cNvSpPr>
          <p:nvPr/>
        </p:nvSpPr>
        <p:spPr>
          <a:xfrm rot="0">
            <a:off x="6032500" y="1752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50768030" name="Frame"/>
          <p:cNvSpPr>
            <a:spLocks noGrp="1"/>
          </p:cNvSpPr>
          <p:nvPr/>
        </p:nvSpPr>
        <p:spPr>
          <a:xfrm>
            <a:off x="25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67304024" name="Text">
    </p:cNvPr>
          <p:cNvSpPr>
            <a:spLocks noGrp="1"/>
          </p:cNvSpPr>
          <p:nvPr/>
        </p:nvSpPr>
        <p:spPr>
          <a:xfrm rot="0">
            <a:off x="381000" y="2082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47434909" name="Frame"/>
          <p:cNvSpPr>
            <a:spLocks noGrp="1"/>
          </p:cNvSpPr>
          <p:nvPr/>
        </p:nvSpPr>
        <p:spPr>
          <a:xfrm>
            <a:off x="152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30007174" name="Text">
    </p:cNvPr>
          <p:cNvSpPr>
            <a:spLocks noGrp="1"/>
          </p:cNvSpPr>
          <p:nvPr/>
        </p:nvSpPr>
        <p:spPr>
          <a:xfrm rot="0">
            <a:off x="165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411863742" name="Frame"/>
          <p:cNvSpPr>
            <a:spLocks noGrp="1"/>
          </p:cNvSpPr>
          <p:nvPr/>
        </p:nvSpPr>
        <p:spPr>
          <a:xfrm>
            <a:off x="279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3859529" name="Text">
    </p:cNvPr>
          <p:cNvSpPr>
            <a:spLocks noGrp="1"/>
          </p:cNvSpPr>
          <p:nvPr/>
        </p:nvSpPr>
        <p:spPr>
          <a:xfrm rot="0">
            <a:off x="292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60256291" name="Frame"/>
          <p:cNvSpPr>
            <a:spLocks noGrp="1"/>
          </p:cNvSpPr>
          <p:nvPr/>
        </p:nvSpPr>
        <p:spPr>
          <a:xfrm>
            <a:off x="4064000" y="2082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67783306" name="Text">
    </p:cNvPr>
          <p:cNvSpPr>
            <a:spLocks noGrp="1"/>
          </p:cNvSpPr>
          <p:nvPr/>
        </p:nvSpPr>
        <p:spPr>
          <a:xfrm rot="0">
            <a:off x="4191000" y="2082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63951264" name="Frame"/>
          <p:cNvSpPr>
            <a:spLocks noGrp="1"/>
          </p:cNvSpPr>
          <p:nvPr/>
        </p:nvSpPr>
        <p:spPr>
          <a:xfrm>
            <a:off x="60325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10956085" name="Text">
    </p:cNvPr>
          <p:cNvSpPr>
            <a:spLocks noGrp="1"/>
          </p:cNvSpPr>
          <p:nvPr/>
        </p:nvSpPr>
        <p:spPr>
          <a:xfrm rot="0">
            <a:off x="6032500" y="2082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1601266" name="Frame"/>
          <p:cNvSpPr>
            <a:spLocks noGrp="1"/>
          </p:cNvSpPr>
          <p:nvPr/>
        </p:nvSpPr>
        <p:spPr>
          <a:xfrm>
            <a:off x="25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4984081" name="Text">
    </p:cNvPr>
          <p:cNvSpPr>
            <a:spLocks noGrp="1"/>
          </p:cNvSpPr>
          <p:nvPr/>
        </p:nvSpPr>
        <p:spPr>
          <a:xfrm rot="0">
            <a:off x="381000" y="2413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3321775" name="Frame"/>
          <p:cNvSpPr>
            <a:spLocks noGrp="1"/>
          </p:cNvSpPr>
          <p:nvPr/>
        </p:nvSpPr>
        <p:spPr>
          <a:xfrm>
            <a:off x="152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34783710" name="Text">
    </p:cNvPr>
          <p:cNvSpPr>
            <a:spLocks noGrp="1"/>
          </p:cNvSpPr>
          <p:nvPr/>
        </p:nvSpPr>
        <p:spPr>
          <a:xfrm rot="0">
            <a:off x="165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07377568" name="Frame"/>
          <p:cNvSpPr>
            <a:spLocks noGrp="1"/>
          </p:cNvSpPr>
          <p:nvPr/>
        </p:nvSpPr>
        <p:spPr>
          <a:xfrm>
            <a:off x="279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97107151" name="Text">
    </p:cNvPr>
          <p:cNvSpPr>
            <a:spLocks noGrp="1"/>
          </p:cNvSpPr>
          <p:nvPr/>
        </p:nvSpPr>
        <p:spPr>
          <a:xfrm rot="0">
            <a:off x="292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77574204" name="Frame"/>
          <p:cNvSpPr>
            <a:spLocks noGrp="1"/>
          </p:cNvSpPr>
          <p:nvPr/>
        </p:nvSpPr>
        <p:spPr>
          <a:xfrm>
            <a:off x="4064000" y="2413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1848529" name="Text">
    </p:cNvPr>
          <p:cNvSpPr>
            <a:spLocks noGrp="1"/>
          </p:cNvSpPr>
          <p:nvPr/>
        </p:nvSpPr>
        <p:spPr>
          <a:xfrm rot="0">
            <a:off x="4191000" y="2413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60626311" name="Frame"/>
          <p:cNvSpPr>
            <a:spLocks noGrp="1"/>
          </p:cNvSpPr>
          <p:nvPr/>
        </p:nvSpPr>
        <p:spPr>
          <a:xfrm>
            <a:off x="60325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32957247" name="Text">
    </p:cNvPr>
          <p:cNvSpPr>
            <a:spLocks noGrp="1"/>
          </p:cNvSpPr>
          <p:nvPr/>
        </p:nvSpPr>
        <p:spPr>
          <a:xfrm rot="0">
            <a:off x="6032500" y="2413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30912386" name="Frame"/>
          <p:cNvSpPr>
            <a:spLocks noGrp="1"/>
          </p:cNvSpPr>
          <p:nvPr/>
        </p:nvSpPr>
        <p:spPr>
          <a:xfrm>
            <a:off x="25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24396519" name="Text">
    </p:cNvPr>
          <p:cNvSpPr>
            <a:spLocks noGrp="1"/>
          </p:cNvSpPr>
          <p:nvPr/>
        </p:nvSpPr>
        <p:spPr>
          <a:xfrm rot="0">
            <a:off x="381000" y="2743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43659352" name="Frame"/>
          <p:cNvSpPr>
            <a:spLocks noGrp="1"/>
          </p:cNvSpPr>
          <p:nvPr/>
        </p:nvSpPr>
        <p:spPr>
          <a:xfrm>
            <a:off x="152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23913519" name="Text">
    </p:cNvPr>
          <p:cNvSpPr>
            <a:spLocks noGrp="1"/>
          </p:cNvSpPr>
          <p:nvPr/>
        </p:nvSpPr>
        <p:spPr>
          <a:xfrm rot="0">
            <a:off x="165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129302349" name="Frame"/>
          <p:cNvSpPr>
            <a:spLocks noGrp="1"/>
          </p:cNvSpPr>
          <p:nvPr/>
        </p:nvSpPr>
        <p:spPr>
          <a:xfrm>
            <a:off x="279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91220798" name="Text">
    </p:cNvPr>
          <p:cNvSpPr>
            <a:spLocks noGrp="1"/>
          </p:cNvSpPr>
          <p:nvPr/>
        </p:nvSpPr>
        <p:spPr>
          <a:xfrm rot="0">
            <a:off x="292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56324579" name="Frame"/>
          <p:cNvSpPr>
            <a:spLocks noGrp="1"/>
          </p:cNvSpPr>
          <p:nvPr/>
        </p:nvSpPr>
        <p:spPr>
          <a:xfrm>
            <a:off x="4064000" y="2743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91393180" name="Text">
    </p:cNvPr>
          <p:cNvSpPr>
            <a:spLocks noGrp="1"/>
          </p:cNvSpPr>
          <p:nvPr/>
        </p:nvSpPr>
        <p:spPr>
          <a:xfrm rot="0">
            <a:off x="4191000" y="2743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98711368" name="Frame"/>
          <p:cNvSpPr>
            <a:spLocks noGrp="1"/>
          </p:cNvSpPr>
          <p:nvPr/>
        </p:nvSpPr>
        <p:spPr>
          <a:xfrm>
            <a:off x="60325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79875881" name="Text">
    </p:cNvPr>
          <p:cNvSpPr>
            <a:spLocks noGrp="1"/>
          </p:cNvSpPr>
          <p:nvPr/>
        </p:nvSpPr>
        <p:spPr>
          <a:xfrm rot="0">
            <a:off x="6032500" y="2743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02730113" name="Frame"/>
          <p:cNvSpPr>
            <a:spLocks noGrp="1"/>
          </p:cNvSpPr>
          <p:nvPr/>
        </p:nvSpPr>
        <p:spPr>
          <a:xfrm>
            <a:off x="25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03441523" name="Text">
    </p:cNvPr>
          <p:cNvSpPr>
            <a:spLocks noGrp="1"/>
          </p:cNvSpPr>
          <p:nvPr/>
        </p:nvSpPr>
        <p:spPr>
          <a:xfrm rot="0">
            <a:off x="381000" y="3073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60670846" name="Frame"/>
          <p:cNvSpPr>
            <a:spLocks noGrp="1"/>
          </p:cNvSpPr>
          <p:nvPr/>
        </p:nvSpPr>
        <p:spPr>
          <a:xfrm>
            <a:off x="152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62516224" name="Text">
    </p:cNvPr>
          <p:cNvSpPr>
            <a:spLocks noGrp="1"/>
          </p:cNvSpPr>
          <p:nvPr/>
        </p:nvSpPr>
        <p:spPr>
          <a:xfrm rot="0">
            <a:off x="165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82688356" name="Frame"/>
          <p:cNvSpPr>
            <a:spLocks noGrp="1"/>
          </p:cNvSpPr>
          <p:nvPr/>
        </p:nvSpPr>
        <p:spPr>
          <a:xfrm>
            <a:off x="279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92626207" name="Text">
    </p:cNvPr>
          <p:cNvSpPr>
            <a:spLocks noGrp="1"/>
          </p:cNvSpPr>
          <p:nvPr/>
        </p:nvSpPr>
        <p:spPr>
          <a:xfrm rot="0">
            <a:off x="292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00543179" name="Frame"/>
          <p:cNvSpPr>
            <a:spLocks noGrp="1"/>
          </p:cNvSpPr>
          <p:nvPr/>
        </p:nvSpPr>
        <p:spPr>
          <a:xfrm>
            <a:off x="4064000" y="3073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31436338" name="Text">
    </p:cNvPr>
          <p:cNvSpPr>
            <a:spLocks noGrp="1"/>
          </p:cNvSpPr>
          <p:nvPr/>
        </p:nvSpPr>
        <p:spPr>
          <a:xfrm rot="0">
            <a:off x="4191000" y="3073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130422201" name="Frame"/>
          <p:cNvSpPr>
            <a:spLocks noGrp="1"/>
          </p:cNvSpPr>
          <p:nvPr/>
        </p:nvSpPr>
        <p:spPr>
          <a:xfrm>
            <a:off x="60325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67523139" name="Text">
    </p:cNvPr>
          <p:cNvSpPr>
            <a:spLocks noGrp="1"/>
          </p:cNvSpPr>
          <p:nvPr/>
        </p:nvSpPr>
        <p:spPr>
          <a:xfrm rot="0">
            <a:off x="6032500" y="3073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85437742" name="Frame"/>
          <p:cNvSpPr>
            <a:spLocks noGrp="1"/>
          </p:cNvSpPr>
          <p:nvPr/>
        </p:nvSpPr>
        <p:spPr>
          <a:xfrm>
            <a:off x="25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6901088" name="Text">
    </p:cNvPr>
          <p:cNvSpPr>
            <a:spLocks noGrp="1"/>
          </p:cNvSpPr>
          <p:nvPr/>
        </p:nvSpPr>
        <p:spPr>
          <a:xfrm rot="0">
            <a:off x="381000" y="3403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35569126" name="Frame"/>
          <p:cNvSpPr>
            <a:spLocks noGrp="1"/>
          </p:cNvSpPr>
          <p:nvPr/>
        </p:nvSpPr>
        <p:spPr>
          <a:xfrm>
            <a:off x="152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5866719" name="Text">
    </p:cNvPr>
          <p:cNvSpPr>
            <a:spLocks noGrp="1"/>
          </p:cNvSpPr>
          <p:nvPr/>
        </p:nvSpPr>
        <p:spPr>
          <a:xfrm rot="0">
            <a:off x="165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7226018" name="Frame"/>
          <p:cNvSpPr>
            <a:spLocks noGrp="1"/>
          </p:cNvSpPr>
          <p:nvPr/>
        </p:nvSpPr>
        <p:spPr>
          <a:xfrm>
            <a:off x="279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34081069" name="Text">
    </p:cNvPr>
          <p:cNvSpPr>
            <a:spLocks noGrp="1"/>
          </p:cNvSpPr>
          <p:nvPr/>
        </p:nvSpPr>
        <p:spPr>
          <a:xfrm rot="0">
            <a:off x="292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5483598" name="Frame"/>
          <p:cNvSpPr>
            <a:spLocks noGrp="1"/>
          </p:cNvSpPr>
          <p:nvPr/>
        </p:nvSpPr>
        <p:spPr>
          <a:xfrm>
            <a:off x="4064000" y="3403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8692953" name="Text">
    </p:cNvPr>
          <p:cNvSpPr>
            <a:spLocks noGrp="1"/>
          </p:cNvSpPr>
          <p:nvPr/>
        </p:nvSpPr>
        <p:spPr>
          <a:xfrm rot="0">
            <a:off x="4191000" y="3403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82860489" name="Frame"/>
          <p:cNvSpPr>
            <a:spLocks noGrp="1"/>
          </p:cNvSpPr>
          <p:nvPr/>
        </p:nvSpPr>
        <p:spPr>
          <a:xfrm>
            <a:off x="60325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30920346" name="Text">
    </p:cNvPr>
          <p:cNvSpPr>
            <a:spLocks noGrp="1"/>
          </p:cNvSpPr>
          <p:nvPr/>
        </p:nvSpPr>
        <p:spPr>
          <a:xfrm rot="0">
            <a:off x="6032500" y="3403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4977996" name="Frame"/>
          <p:cNvSpPr>
            <a:spLocks noGrp="1"/>
          </p:cNvSpPr>
          <p:nvPr/>
        </p:nvSpPr>
        <p:spPr>
          <a:xfrm>
            <a:off x="25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52011108" name="Text">
    </p:cNvPr>
          <p:cNvSpPr>
            <a:spLocks noGrp="1"/>
          </p:cNvSpPr>
          <p:nvPr/>
        </p:nvSpPr>
        <p:spPr>
          <a:xfrm rot="0">
            <a:off x="381000" y="3733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19665748" name="Frame"/>
          <p:cNvSpPr>
            <a:spLocks noGrp="1"/>
          </p:cNvSpPr>
          <p:nvPr/>
        </p:nvSpPr>
        <p:spPr>
          <a:xfrm>
            <a:off x="152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21961438" name="Text">
    </p:cNvPr>
          <p:cNvSpPr>
            <a:spLocks noGrp="1"/>
          </p:cNvSpPr>
          <p:nvPr/>
        </p:nvSpPr>
        <p:spPr>
          <a:xfrm rot="0">
            <a:off x="165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725651828" name="Frame"/>
          <p:cNvSpPr>
            <a:spLocks noGrp="1"/>
          </p:cNvSpPr>
          <p:nvPr/>
        </p:nvSpPr>
        <p:spPr>
          <a:xfrm>
            <a:off x="279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94886047" name="Text">
    </p:cNvPr>
          <p:cNvSpPr>
            <a:spLocks noGrp="1"/>
          </p:cNvSpPr>
          <p:nvPr/>
        </p:nvSpPr>
        <p:spPr>
          <a:xfrm rot="0">
            <a:off x="292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80735116" name="Frame"/>
          <p:cNvSpPr>
            <a:spLocks noGrp="1"/>
          </p:cNvSpPr>
          <p:nvPr/>
        </p:nvSpPr>
        <p:spPr>
          <a:xfrm>
            <a:off x="4064000" y="3733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85654158" name="Text">
    </p:cNvPr>
          <p:cNvSpPr>
            <a:spLocks noGrp="1"/>
          </p:cNvSpPr>
          <p:nvPr/>
        </p:nvSpPr>
        <p:spPr>
          <a:xfrm rot="0">
            <a:off x="4191000" y="3733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02630939" name="Frame"/>
          <p:cNvSpPr>
            <a:spLocks noGrp="1"/>
          </p:cNvSpPr>
          <p:nvPr/>
        </p:nvSpPr>
        <p:spPr>
          <a:xfrm>
            <a:off x="60325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91774922" name="Text">
    </p:cNvPr>
          <p:cNvSpPr>
            <a:spLocks noGrp="1"/>
          </p:cNvSpPr>
          <p:nvPr/>
        </p:nvSpPr>
        <p:spPr>
          <a:xfrm rot="0">
            <a:off x="6032500" y="3733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88980963" name="Frame"/>
          <p:cNvSpPr>
            <a:spLocks noGrp="1"/>
          </p:cNvSpPr>
          <p:nvPr/>
        </p:nvSpPr>
        <p:spPr>
          <a:xfrm>
            <a:off x="25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36999851" name="Text">
    </p:cNvPr>
          <p:cNvSpPr>
            <a:spLocks noGrp="1"/>
          </p:cNvSpPr>
          <p:nvPr/>
        </p:nvSpPr>
        <p:spPr>
          <a:xfrm rot="0">
            <a:off x="381000" y="4064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16921310" name="Frame"/>
          <p:cNvSpPr>
            <a:spLocks noGrp="1"/>
          </p:cNvSpPr>
          <p:nvPr/>
        </p:nvSpPr>
        <p:spPr>
          <a:xfrm>
            <a:off x="152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92492836" name="Text">
    </p:cNvPr>
          <p:cNvSpPr>
            <a:spLocks noGrp="1"/>
          </p:cNvSpPr>
          <p:nvPr/>
        </p:nvSpPr>
        <p:spPr>
          <a:xfrm rot="0">
            <a:off x="165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109567229" name="Frame"/>
          <p:cNvSpPr>
            <a:spLocks noGrp="1"/>
          </p:cNvSpPr>
          <p:nvPr/>
        </p:nvSpPr>
        <p:spPr>
          <a:xfrm>
            <a:off x="279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50074876" name="Text">
    </p:cNvPr>
          <p:cNvSpPr>
            <a:spLocks noGrp="1"/>
          </p:cNvSpPr>
          <p:nvPr/>
        </p:nvSpPr>
        <p:spPr>
          <a:xfrm rot="0">
            <a:off x="292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06206648" name="Frame"/>
          <p:cNvSpPr>
            <a:spLocks noGrp="1"/>
          </p:cNvSpPr>
          <p:nvPr/>
        </p:nvSpPr>
        <p:spPr>
          <a:xfrm>
            <a:off x="4064000" y="4064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02305589" name="Text">
    </p:cNvPr>
          <p:cNvSpPr>
            <a:spLocks noGrp="1"/>
          </p:cNvSpPr>
          <p:nvPr/>
        </p:nvSpPr>
        <p:spPr>
          <a:xfrm rot="0">
            <a:off x="4191000" y="4064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56108583" name="Frame"/>
          <p:cNvSpPr>
            <a:spLocks noGrp="1"/>
          </p:cNvSpPr>
          <p:nvPr/>
        </p:nvSpPr>
        <p:spPr>
          <a:xfrm>
            <a:off x="60325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87798690" name="Text">
    </p:cNvPr>
          <p:cNvSpPr>
            <a:spLocks noGrp="1"/>
          </p:cNvSpPr>
          <p:nvPr/>
        </p:nvSpPr>
        <p:spPr>
          <a:xfrm rot="0">
            <a:off x="6032500" y="4064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113582477" name="Frame"/>
          <p:cNvSpPr>
            <a:spLocks noGrp="1"/>
          </p:cNvSpPr>
          <p:nvPr/>
        </p:nvSpPr>
        <p:spPr>
          <a:xfrm>
            <a:off x="25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01666903" name="Text">
    </p:cNvPr>
          <p:cNvSpPr>
            <a:spLocks noGrp="1"/>
          </p:cNvSpPr>
          <p:nvPr/>
        </p:nvSpPr>
        <p:spPr>
          <a:xfrm rot="0">
            <a:off x="381000" y="4394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35773503" name="Frame"/>
          <p:cNvSpPr>
            <a:spLocks noGrp="1"/>
          </p:cNvSpPr>
          <p:nvPr/>
        </p:nvSpPr>
        <p:spPr>
          <a:xfrm>
            <a:off x="152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65333429" name="Text">
    </p:cNvPr>
          <p:cNvSpPr>
            <a:spLocks noGrp="1"/>
          </p:cNvSpPr>
          <p:nvPr/>
        </p:nvSpPr>
        <p:spPr>
          <a:xfrm rot="0">
            <a:off x="165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40513737" name="Frame"/>
          <p:cNvSpPr>
            <a:spLocks noGrp="1"/>
          </p:cNvSpPr>
          <p:nvPr/>
        </p:nvSpPr>
        <p:spPr>
          <a:xfrm>
            <a:off x="279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5210243" name="Text">
    </p:cNvPr>
          <p:cNvSpPr>
            <a:spLocks noGrp="1"/>
          </p:cNvSpPr>
          <p:nvPr/>
        </p:nvSpPr>
        <p:spPr>
          <a:xfrm rot="0">
            <a:off x="292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43565394" name="Frame"/>
          <p:cNvSpPr>
            <a:spLocks noGrp="1"/>
          </p:cNvSpPr>
          <p:nvPr/>
        </p:nvSpPr>
        <p:spPr>
          <a:xfrm>
            <a:off x="4064000" y="4394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2080209" name="Text">
    </p:cNvPr>
          <p:cNvSpPr>
            <a:spLocks noGrp="1"/>
          </p:cNvSpPr>
          <p:nvPr/>
        </p:nvSpPr>
        <p:spPr>
          <a:xfrm rot="0">
            <a:off x="4191000" y="4394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54494269" name="Frame"/>
          <p:cNvSpPr>
            <a:spLocks noGrp="1"/>
          </p:cNvSpPr>
          <p:nvPr/>
        </p:nvSpPr>
        <p:spPr>
          <a:xfrm>
            <a:off x="60325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18005357" name="Text">
    </p:cNvPr>
          <p:cNvSpPr>
            <a:spLocks noGrp="1"/>
          </p:cNvSpPr>
          <p:nvPr/>
        </p:nvSpPr>
        <p:spPr>
          <a:xfrm rot="0">
            <a:off x="6032500" y="4394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18951921" name="Frame"/>
          <p:cNvSpPr>
            <a:spLocks noGrp="1"/>
          </p:cNvSpPr>
          <p:nvPr/>
        </p:nvSpPr>
        <p:spPr>
          <a:xfrm>
            <a:off x="25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09166359" name="Text">
    </p:cNvPr>
          <p:cNvSpPr>
            <a:spLocks noGrp="1"/>
          </p:cNvSpPr>
          <p:nvPr/>
        </p:nvSpPr>
        <p:spPr>
          <a:xfrm rot="0">
            <a:off x="381000" y="4724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43824088" name="Frame"/>
          <p:cNvSpPr>
            <a:spLocks noGrp="1"/>
          </p:cNvSpPr>
          <p:nvPr/>
        </p:nvSpPr>
        <p:spPr>
          <a:xfrm>
            <a:off x="152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69172855" name="Text">
    </p:cNvPr>
          <p:cNvSpPr>
            <a:spLocks noGrp="1"/>
          </p:cNvSpPr>
          <p:nvPr/>
        </p:nvSpPr>
        <p:spPr>
          <a:xfrm rot="0">
            <a:off x="165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29981411" name="Frame"/>
          <p:cNvSpPr>
            <a:spLocks noGrp="1"/>
          </p:cNvSpPr>
          <p:nvPr/>
        </p:nvSpPr>
        <p:spPr>
          <a:xfrm>
            <a:off x="279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630208" name="Text">
    </p:cNvPr>
          <p:cNvSpPr>
            <a:spLocks noGrp="1"/>
          </p:cNvSpPr>
          <p:nvPr/>
        </p:nvSpPr>
        <p:spPr>
          <a:xfrm rot="0">
            <a:off x="292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95692394" name="Frame"/>
          <p:cNvSpPr>
            <a:spLocks noGrp="1"/>
          </p:cNvSpPr>
          <p:nvPr/>
        </p:nvSpPr>
        <p:spPr>
          <a:xfrm>
            <a:off x="4064000" y="4724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04760990" name="Text">
    </p:cNvPr>
          <p:cNvSpPr>
            <a:spLocks noGrp="1"/>
          </p:cNvSpPr>
          <p:nvPr/>
        </p:nvSpPr>
        <p:spPr>
          <a:xfrm rot="0">
            <a:off x="4191000" y="4724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12077582" name="Frame"/>
          <p:cNvSpPr>
            <a:spLocks noGrp="1"/>
          </p:cNvSpPr>
          <p:nvPr/>
        </p:nvSpPr>
        <p:spPr>
          <a:xfrm>
            <a:off x="60325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3960683" name="Text">
    </p:cNvPr>
          <p:cNvSpPr>
            <a:spLocks noGrp="1"/>
          </p:cNvSpPr>
          <p:nvPr/>
        </p:nvSpPr>
        <p:spPr>
          <a:xfrm rot="0">
            <a:off x="6032500" y="4724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48174950" name="Frame"/>
          <p:cNvSpPr>
            <a:spLocks noGrp="1"/>
          </p:cNvSpPr>
          <p:nvPr/>
        </p:nvSpPr>
        <p:spPr>
          <a:xfrm>
            <a:off x="25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17153600" name="Text">
    </p:cNvPr>
          <p:cNvSpPr>
            <a:spLocks noGrp="1"/>
          </p:cNvSpPr>
          <p:nvPr/>
        </p:nvSpPr>
        <p:spPr>
          <a:xfrm rot="0">
            <a:off x="381000" y="5054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91508071" name="Frame"/>
          <p:cNvSpPr>
            <a:spLocks noGrp="1"/>
          </p:cNvSpPr>
          <p:nvPr/>
        </p:nvSpPr>
        <p:spPr>
          <a:xfrm>
            <a:off x="152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01402330" name="Text">
    </p:cNvPr>
          <p:cNvSpPr>
            <a:spLocks noGrp="1"/>
          </p:cNvSpPr>
          <p:nvPr/>
        </p:nvSpPr>
        <p:spPr>
          <a:xfrm rot="0">
            <a:off x="165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10452117" name="Frame"/>
          <p:cNvSpPr>
            <a:spLocks noGrp="1"/>
          </p:cNvSpPr>
          <p:nvPr/>
        </p:nvSpPr>
        <p:spPr>
          <a:xfrm>
            <a:off x="279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0041993" name="Text">
    </p:cNvPr>
          <p:cNvSpPr>
            <a:spLocks noGrp="1"/>
          </p:cNvSpPr>
          <p:nvPr/>
        </p:nvSpPr>
        <p:spPr>
          <a:xfrm rot="0">
            <a:off x="292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57020217" name="Frame"/>
          <p:cNvSpPr>
            <a:spLocks noGrp="1"/>
          </p:cNvSpPr>
          <p:nvPr/>
        </p:nvSpPr>
        <p:spPr>
          <a:xfrm>
            <a:off x="4064000" y="5054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51471426" name="Text">
    </p:cNvPr>
          <p:cNvSpPr>
            <a:spLocks noGrp="1"/>
          </p:cNvSpPr>
          <p:nvPr/>
        </p:nvSpPr>
        <p:spPr>
          <a:xfrm rot="0">
            <a:off x="4191000" y="5054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58539691" name="Frame"/>
          <p:cNvSpPr>
            <a:spLocks noGrp="1"/>
          </p:cNvSpPr>
          <p:nvPr/>
        </p:nvSpPr>
        <p:spPr>
          <a:xfrm>
            <a:off x="60325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947686" name="Text">
    </p:cNvPr>
          <p:cNvSpPr>
            <a:spLocks noGrp="1"/>
          </p:cNvSpPr>
          <p:nvPr/>
        </p:nvSpPr>
        <p:spPr>
          <a:xfrm rot="0">
            <a:off x="6032500" y="5054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84119395" name="Frame"/>
          <p:cNvSpPr>
            <a:spLocks noGrp="1"/>
          </p:cNvSpPr>
          <p:nvPr/>
        </p:nvSpPr>
        <p:spPr>
          <a:xfrm>
            <a:off x="25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65108426" name="Text">
    </p:cNvPr>
          <p:cNvSpPr>
            <a:spLocks noGrp="1"/>
          </p:cNvSpPr>
          <p:nvPr/>
        </p:nvSpPr>
        <p:spPr>
          <a:xfrm rot="0">
            <a:off x="381000" y="5384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48393198" name="Frame"/>
          <p:cNvSpPr>
            <a:spLocks noGrp="1"/>
          </p:cNvSpPr>
          <p:nvPr/>
        </p:nvSpPr>
        <p:spPr>
          <a:xfrm>
            <a:off x="152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47238293" name="Text">
    </p:cNvPr>
          <p:cNvSpPr>
            <a:spLocks noGrp="1"/>
          </p:cNvSpPr>
          <p:nvPr/>
        </p:nvSpPr>
        <p:spPr>
          <a:xfrm rot="0">
            <a:off x="165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95538351" name="Frame"/>
          <p:cNvSpPr>
            <a:spLocks noGrp="1"/>
          </p:cNvSpPr>
          <p:nvPr/>
        </p:nvSpPr>
        <p:spPr>
          <a:xfrm>
            <a:off x="279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44788931" name="Text">
    </p:cNvPr>
          <p:cNvSpPr>
            <a:spLocks noGrp="1"/>
          </p:cNvSpPr>
          <p:nvPr/>
        </p:nvSpPr>
        <p:spPr>
          <a:xfrm rot="0">
            <a:off x="292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70627946" name="Frame"/>
          <p:cNvSpPr>
            <a:spLocks noGrp="1"/>
          </p:cNvSpPr>
          <p:nvPr/>
        </p:nvSpPr>
        <p:spPr>
          <a:xfrm>
            <a:off x="4064000" y="5384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0078459" name="Text">
    </p:cNvPr>
          <p:cNvSpPr>
            <a:spLocks noGrp="1"/>
          </p:cNvSpPr>
          <p:nvPr/>
        </p:nvSpPr>
        <p:spPr>
          <a:xfrm rot="0">
            <a:off x="4191000" y="5384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55984412" name="Frame"/>
          <p:cNvSpPr>
            <a:spLocks noGrp="1"/>
          </p:cNvSpPr>
          <p:nvPr/>
        </p:nvSpPr>
        <p:spPr>
          <a:xfrm>
            <a:off x="60325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77813205" name="Text">
    </p:cNvPr>
          <p:cNvSpPr>
            <a:spLocks noGrp="1"/>
          </p:cNvSpPr>
          <p:nvPr/>
        </p:nvSpPr>
        <p:spPr>
          <a:xfrm rot="0">
            <a:off x="6032500" y="5384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54093154" name="Frame"/>
          <p:cNvSpPr>
            <a:spLocks noGrp="1"/>
          </p:cNvSpPr>
          <p:nvPr/>
        </p:nvSpPr>
        <p:spPr>
          <a:xfrm>
            <a:off x="25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34376821" name="Text">
    </p:cNvPr>
          <p:cNvSpPr>
            <a:spLocks noGrp="1"/>
          </p:cNvSpPr>
          <p:nvPr/>
        </p:nvSpPr>
        <p:spPr>
          <a:xfrm rot="0">
            <a:off x="381000" y="5715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34079809" name="Frame"/>
          <p:cNvSpPr>
            <a:spLocks noGrp="1"/>
          </p:cNvSpPr>
          <p:nvPr/>
        </p:nvSpPr>
        <p:spPr>
          <a:xfrm>
            <a:off x="152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15949995" name="Text">
    </p:cNvPr>
          <p:cNvSpPr>
            <a:spLocks noGrp="1"/>
          </p:cNvSpPr>
          <p:nvPr/>
        </p:nvSpPr>
        <p:spPr>
          <a:xfrm rot="0">
            <a:off x="165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2685355" name="Frame"/>
          <p:cNvSpPr>
            <a:spLocks noGrp="1"/>
          </p:cNvSpPr>
          <p:nvPr/>
        </p:nvSpPr>
        <p:spPr>
          <a:xfrm>
            <a:off x="279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25514831" name="Text">
    </p:cNvPr>
          <p:cNvSpPr>
            <a:spLocks noGrp="1"/>
          </p:cNvSpPr>
          <p:nvPr/>
        </p:nvSpPr>
        <p:spPr>
          <a:xfrm rot="0">
            <a:off x="292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42301611" name="Frame"/>
          <p:cNvSpPr>
            <a:spLocks noGrp="1"/>
          </p:cNvSpPr>
          <p:nvPr/>
        </p:nvSpPr>
        <p:spPr>
          <a:xfrm>
            <a:off x="4064000" y="5715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2565662" name="Text">
    </p:cNvPr>
          <p:cNvSpPr>
            <a:spLocks noGrp="1"/>
          </p:cNvSpPr>
          <p:nvPr/>
        </p:nvSpPr>
        <p:spPr>
          <a:xfrm rot="0">
            <a:off x="4191000" y="5715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58348124" name="Frame"/>
          <p:cNvSpPr>
            <a:spLocks noGrp="1"/>
          </p:cNvSpPr>
          <p:nvPr/>
        </p:nvSpPr>
        <p:spPr>
          <a:xfrm>
            <a:off x="60325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06906315" name="Text">
    </p:cNvPr>
          <p:cNvSpPr>
            <a:spLocks noGrp="1"/>
          </p:cNvSpPr>
          <p:nvPr/>
        </p:nvSpPr>
        <p:spPr>
          <a:xfrm rot="0">
            <a:off x="6032500" y="5715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70606799" name="Frame"/>
          <p:cNvSpPr>
            <a:spLocks noGrp="1"/>
          </p:cNvSpPr>
          <p:nvPr/>
        </p:nvSpPr>
        <p:spPr>
          <a:xfrm>
            <a:off x="25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37473873" name="Text">
    </p:cNvPr>
          <p:cNvSpPr>
            <a:spLocks noGrp="1"/>
          </p:cNvSpPr>
          <p:nvPr/>
        </p:nvSpPr>
        <p:spPr>
          <a:xfrm rot="0">
            <a:off x="381000" y="6045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71524077" name="Frame"/>
          <p:cNvSpPr>
            <a:spLocks noGrp="1"/>
          </p:cNvSpPr>
          <p:nvPr/>
        </p:nvSpPr>
        <p:spPr>
          <a:xfrm>
            <a:off x="152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66314043" name="Text">
    </p:cNvPr>
          <p:cNvSpPr>
            <a:spLocks noGrp="1"/>
          </p:cNvSpPr>
          <p:nvPr/>
        </p:nvSpPr>
        <p:spPr>
          <a:xfrm rot="0">
            <a:off x="165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47765156" name="Frame"/>
          <p:cNvSpPr>
            <a:spLocks noGrp="1"/>
          </p:cNvSpPr>
          <p:nvPr/>
        </p:nvSpPr>
        <p:spPr>
          <a:xfrm>
            <a:off x="279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2927241" name="Text">
    </p:cNvPr>
          <p:cNvSpPr>
            <a:spLocks noGrp="1"/>
          </p:cNvSpPr>
          <p:nvPr/>
        </p:nvSpPr>
        <p:spPr>
          <a:xfrm rot="0">
            <a:off x="292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2400148" name="Frame"/>
          <p:cNvSpPr>
            <a:spLocks noGrp="1"/>
          </p:cNvSpPr>
          <p:nvPr/>
        </p:nvSpPr>
        <p:spPr>
          <a:xfrm>
            <a:off x="4064000" y="6045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25681616" name="Text">
    </p:cNvPr>
          <p:cNvSpPr>
            <a:spLocks noGrp="1"/>
          </p:cNvSpPr>
          <p:nvPr/>
        </p:nvSpPr>
        <p:spPr>
          <a:xfrm rot="0">
            <a:off x="4191000" y="6045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745434569" name="Frame"/>
          <p:cNvSpPr>
            <a:spLocks noGrp="1"/>
          </p:cNvSpPr>
          <p:nvPr/>
        </p:nvSpPr>
        <p:spPr>
          <a:xfrm>
            <a:off x="60325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07836519" name="Text">
    </p:cNvPr>
          <p:cNvSpPr>
            <a:spLocks noGrp="1"/>
          </p:cNvSpPr>
          <p:nvPr/>
        </p:nvSpPr>
        <p:spPr>
          <a:xfrm rot="0">
            <a:off x="6032500" y="6045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39471777" name="Frame"/>
          <p:cNvSpPr>
            <a:spLocks noGrp="1"/>
          </p:cNvSpPr>
          <p:nvPr/>
        </p:nvSpPr>
        <p:spPr>
          <a:xfrm>
            <a:off x="25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92280535" name="Text">
    </p:cNvPr>
          <p:cNvSpPr>
            <a:spLocks noGrp="1"/>
          </p:cNvSpPr>
          <p:nvPr/>
        </p:nvSpPr>
        <p:spPr>
          <a:xfrm rot="0">
            <a:off x="381000" y="6375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619796034" name="Frame"/>
          <p:cNvSpPr>
            <a:spLocks noGrp="1"/>
          </p:cNvSpPr>
          <p:nvPr/>
        </p:nvSpPr>
        <p:spPr>
          <a:xfrm>
            <a:off x="152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22622251" name="Text">
    </p:cNvPr>
          <p:cNvSpPr>
            <a:spLocks noGrp="1"/>
          </p:cNvSpPr>
          <p:nvPr/>
        </p:nvSpPr>
        <p:spPr>
          <a:xfrm rot="0">
            <a:off x="165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075420510" name="Frame"/>
          <p:cNvSpPr>
            <a:spLocks noGrp="1"/>
          </p:cNvSpPr>
          <p:nvPr/>
        </p:nvSpPr>
        <p:spPr>
          <a:xfrm>
            <a:off x="279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52528082" name="Text">
    </p:cNvPr>
          <p:cNvSpPr>
            <a:spLocks noGrp="1"/>
          </p:cNvSpPr>
          <p:nvPr/>
        </p:nvSpPr>
        <p:spPr>
          <a:xfrm rot="0">
            <a:off x="292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61482866" name="Frame"/>
          <p:cNvSpPr>
            <a:spLocks noGrp="1"/>
          </p:cNvSpPr>
          <p:nvPr/>
        </p:nvSpPr>
        <p:spPr>
          <a:xfrm>
            <a:off x="4064000" y="6375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8289607" name="Text">
    </p:cNvPr>
          <p:cNvSpPr>
            <a:spLocks noGrp="1"/>
          </p:cNvSpPr>
          <p:nvPr/>
        </p:nvSpPr>
        <p:spPr>
          <a:xfrm rot="0">
            <a:off x="4191000" y="6375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17465" name="Frame"/>
          <p:cNvSpPr>
            <a:spLocks noGrp="1"/>
          </p:cNvSpPr>
          <p:nvPr/>
        </p:nvSpPr>
        <p:spPr>
          <a:xfrm>
            <a:off x="60325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12214376" name="Text">
    </p:cNvPr>
          <p:cNvSpPr>
            <a:spLocks noGrp="1"/>
          </p:cNvSpPr>
          <p:nvPr/>
        </p:nvSpPr>
        <p:spPr>
          <a:xfrm rot="0">
            <a:off x="6032500" y="6375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93197303" name="Frame"/>
          <p:cNvSpPr>
            <a:spLocks noGrp="1"/>
          </p:cNvSpPr>
          <p:nvPr/>
        </p:nvSpPr>
        <p:spPr>
          <a:xfrm>
            <a:off x="25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54577711" name="Text">
    </p:cNvPr>
          <p:cNvSpPr>
            <a:spLocks noGrp="1"/>
          </p:cNvSpPr>
          <p:nvPr/>
        </p:nvSpPr>
        <p:spPr>
          <a:xfrm rot="0">
            <a:off x="381000" y="6705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4554655" name="Frame"/>
          <p:cNvSpPr>
            <a:spLocks noGrp="1"/>
          </p:cNvSpPr>
          <p:nvPr/>
        </p:nvSpPr>
        <p:spPr>
          <a:xfrm>
            <a:off x="152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38614237" name="Text">
    </p:cNvPr>
          <p:cNvSpPr>
            <a:spLocks noGrp="1"/>
          </p:cNvSpPr>
          <p:nvPr/>
        </p:nvSpPr>
        <p:spPr>
          <a:xfrm rot="0">
            <a:off x="165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83021646" name="Frame"/>
          <p:cNvSpPr>
            <a:spLocks noGrp="1"/>
          </p:cNvSpPr>
          <p:nvPr/>
        </p:nvSpPr>
        <p:spPr>
          <a:xfrm>
            <a:off x="279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19352942" name="Text">
    </p:cNvPr>
          <p:cNvSpPr>
            <a:spLocks noGrp="1"/>
          </p:cNvSpPr>
          <p:nvPr/>
        </p:nvSpPr>
        <p:spPr>
          <a:xfrm rot="0">
            <a:off x="292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52221700" name="Frame"/>
          <p:cNvSpPr>
            <a:spLocks noGrp="1"/>
          </p:cNvSpPr>
          <p:nvPr/>
        </p:nvSpPr>
        <p:spPr>
          <a:xfrm>
            <a:off x="4064000" y="6705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06971749" name="Text">
    </p:cNvPr>
          <p:cNvSpPr>
            <a:spLocks noGrp="1"/>
          </p:cNvSpPr>
          <p:nvPr/>
        </p:nvSpPr>
        <p:spPr>
          <a:xfrm rot="0">
            <a:off x="4191000" y="6705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48109909" name="Frame"/>
          <p:cNvSpPr>
            <a:spLocks noGrp="1"/>
          </p:cNvSpPr>
          <p:nvPr/>
        </p:nvSpPr>
        <p:spPr>
          <a:xfrm>
            <a:off x="60325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09350665" name="Text">
    </p:cNvPr>
          <p:cNvSpPr>
            <a:spLocks noGrp="1"/>
          </p:cNvSpPr>
          <p:nvPr/>
        </p:nvSpPr>
        <p:spPr>
          <a:xfrm rot="0">
            <a:off x="6032500" y="6705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547428000" name="Frame"/>
          <p:cNvSpPr>
            <a:spLocks noGrp="1"/>
          </p:cNvSpPr>
          <p:nvPr/>
        </p:nvSpPr>
        <p:spPr>
          <a:xfrm>
            <a:off x="25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41163113" name="Text">
    </p:cNvPr>
          <p:cNvSpPr>
            <a:spLocks noGrp="1"/>
          </p:cNvSpPr>
          <p:nvPr/>
        </p:nvSpPr>
        <p:spPr>
          <a:xfrm rot="0">
            <a:off x="381000" y="7035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0101390" name="Frame"/>
          <p:cNvSpPr>
            <a:spLocks noGrp="1"/>
          </p:cNvSpPr>
          <p:nvPr/>
        </p:nvSpPr>
        <p:spPr>
          <a:xfrm>
            <a:off x="152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7217981" name="Text">
    </p:cNvPr>
          <p:cNvSpPr>
            <a:spLocks noGrp="1"/>
          </p:cNvSpPr>
          <p:nvPr/>
        </p:nvSpPr>
        <p:spPr>
          <a:xfrm rot="0">
            <a:off x="165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144329829" name="Frame"/>
          <p:cNvSpPr>
            <a:spLocks noGrp="1"/>
          </p:cNvSpPr>
          <p:nvPr/>
        </p:nvSpPr>
        <p:spPr>
          <a:xfrm>
            <a:off x="279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0013654" name="Text">
    </p:cNvPr>
          <p:cNvSpPr>
            <a:spLocks noGrp="1"/>
          </p:cNvSpPr>
          <p:nvPr/>
        </p:nvSpPr>
        <p:spPr>
          <a:xfrm rot="0">
            <a:off x="292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800022151" name="Frame"/>
          <p:cNvSpPr>
            <a:spLocks noGrp="1"/>
          </p:cNvSpPr>
          <p:nvPr/>
        </p:nvSpPr>
        <p:spPr>
          <a:xfrm>
            <a:off x="4064000" y="7035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98771651" name="Text">
    </p:cNvPr>
          <p:cNvSpPr>
            <a:spLocks noGrp="1"/>
          </p:cNvSpPr>
          <p:nvPr/>
        </p:nvSpPr>
        <p:spPr>
          <a:xfrm rot="0">
            <a:off x="4191000" y="7035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95363608" name="Frame"/>
          <p:cNvSpPr>
            <a:spLocks noGrp="1"/>
          </p:cNvSpPr>
          <p:nvPr/>
        </p:nvSpPr>
        <p:spPr>
          <a:xfrm>
            <a:off x="60325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2813883" name="Text">
    </p:cNvPr>
          <p:cNvSpPr>
            <a:spLocks noGrp="1"/>
          </p:cNvSpPr>
          <p:nvPr/>
        </p:nvSpPr>
        <p:spPr>
          <a:xfrm rot="0">
            <a:off x="6032500" y="7035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957480648" name="Frame"/>
          <p:cNvSpPr>
            <a:spLocks noGrp="1"/>
          </p:cNvSpPr>
          <p:nvPr/>
        </p:nvSpPr>
        <p:spPr>
          <a:xfrm>
            <a:off x="25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07046070" name="Text">
    </p:cNvPr>
          <p:cNvSpPr>
            <a:spLocks noGrp="1"/>
          </p:cNvSpPr>
          <p:nvPr/>
        </p:nvSpPr>
        <p:spPr>
          <a:xfrm rot="0">
            <a:off x="381000" y="7366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05490990" name="Frame"/>
          <p:cNvSpPr>
            <a:spLocks noGrp="1"/>
          </p:cNvSpPr>
          <p:nvPr/>
        </p:nvSpPr>
        <p:spPr>
          <a:xfrm>
            <a:off x="152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4726426" name="Text">
    </p:cNvPr>
          <p:cNvSpPr>
            <a:spLocks noGrp="1"/>
          </p:cNvSpPr>
          <p:nvPr/>
        </p:nvSpPr>
        <p:spPr>
          <a:xfrm rot="0">
            <a:off x="165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38931930" name="Frame"/>
          <p:cNvSpPr>
            <a:spLocks noGrp="1"/>
          </p:cNvSpPr>
          <p:nvPr/>
        </p:nvSpPr>
        <p:spPr>
          <a:xfrm>
            <a:off x="279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49217864" name="Text">
    </p:cNvPr>
          <p:cNvSpPr>
            <a:spLocks noGrp="1"/>
          </p:cNvSpPr>
          <p:nvPr/>
        </p:nvSpPr>
        <p:spPr>
          <a:xfrm rot="0">
            <a:off x="292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473588918" name="Frame"/>
          <p:cNvSpPr>
            <a:spLocks noGrp="1"/>
          </p:cNvSpPr>
          <p:nvPr/>
        </p:nvSpPr>
        <p:spPr>
          <a:xfrm>
            <a:off x="4064000" y="7366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81518612" name="Text">
    </p:cNvPr>
          <p:cNvSpPr>
            <a:spLocks noGrp="1"/>
          </p:cNvSpPr>
          <p:nvPr/>
        </p:nvSpPr>
        <p:spPr>
          <a:xfrm rot="0">
            <a:off x="4191000" y="7366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52190309" name="Frame"/>
          <p:cNvSpPr>
            <a:spLocks noGrp="1"/>
          </p:cNvSpPr>
          <p:nvPr/>
        </p:nvSpPr>
        <p:spPr>
          <a:xfrm>
            <a:off x="60325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46148341" name="Text">
    </p:cNvPr>
          <p:cNvSpPr>
            <a:spLocks noGrp="1"/>
          </p:cNvSpPr>
          <p:nvPr/>
        </p:nvSpPr>
        <p:spPr>
          <a:xfrm rot="0">
            <a:off x="6032500" y="7366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098593858" name="Frame"/>
          <p:cNvSpPr>
            <a:spLocks noGrp="1"/>
          </p:cNvSpPr>
          <p:nvPr/>
        </p:nvSpPr>
        <p:spPr>
          <a:xfrm>
            <a:off x="25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08961098" name="Text">
    </p:cNvPr>
          <p:cNvSpPr>
            <a:spLocks noGrp="1"/>
          </p:cNvSpPr>
          <p:nvPr/>
        </p:nvSpPr>
        <p:spPr>
          <a:xfrm rot="0">
            <a:off x="381000" y="7696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0081468" name="Frame"/>
          <p:cNvSpPr>
            <a:spLocks noGrp="1"/>
          </p:cNvSpPr>
          <p:nvPr/>
        </p:nvSpPr>
        <p:spPr>
          <a:xfrm>
            <a:off x="152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13677222" name="Text">
    </p:cNvPr>
          <p:cNvSpPr>
            <a:spLocks noGrp="1"/>
          </p:cNvSpPr>
          <p:nvPr/>
        </p:nvSpPr>
        <p:spPr>
          <a:xfrm rot="0">
            <a:off x="165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76310858" name="Frame"/>
          <p:cNvSpPr>
            <a:spLocks noGrp="1"/>
          </p:cNvSpPr>
          <p:nvPr/>
        </p:nvSpPr>
        <p:spPr>
          <a:xfrm>
            <a:off x="279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60717660" name="Text">
    </p:cNvPr>
          <p:cNvSpPr>
            <a:spLocks noGrp="1"/>
          </p:cNvSpPr>
          <p:nvPr/>
        </p:nvSpPr>
        <p:spPr>
          <a:xfrm rot="0">
            <a:off x="292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18300129" name="Frame"/>
          <p:cNvSpPr>
            <a:spLocks noGrp="1"/>
          </p:cNvSpPr>
          <p:nvPr/>
        </p:nvSpPr>
        <p:spPr>
          <a:xfrm>
            <a:off x="4064000" y="7696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37869347" name="Text">
    </p:cNvPr>
          <p:cNvSpPr>
            <a:spLocks noGrp="1"/>
          </p:cNvSpPr>
          <p:nvPr/>
        </p:nvSpPr>
        <p:spPr>
          <a:xfrm rot="0">
            <a:off x="4191000" y="7696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31213321" name="Frame"/>
          <p:cNvSpPr>
            <a:spLocks noGrp="1"/>
          </p:cNvSpPr>
          <p:nvPr/>
        </p:nvSpPr>
        <p:spPr>
          <a:xfrm>
            <a:off x="60325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314206" name="Text">
    </p:cNvPr>
          <p:cNvSpPr>
            <a:spLocks noGrp="1"/>
          </p:cNvSpPr>
          <p:nvPr/>
        </p:nvSpPr>
        <p:spPr>
          <a:xfrm rot="0">
            <a:off x="6032500" y="7696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99357129" name="Frame"/>
          <p:cNvSpPr>
            <a:spLocks noGrp="1"/>
          </p:cNvSpPr>
          <p:nvPr/>
        </p:nvSpPr>
        <p:spPr>
          <a:xfrm>
            <a:off x="25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55319694" name="Text">
    </p:cNvPr>
          <p:cNvSpPr>
            <a:spLocks noGrp="1"/>
          </p:cNvSpPr>
          <p:nvPr/>
        </p:nvSpPr>
        <p:spPr>
          <a:xfrm rot="0">
            <a:off x="381000" y="8026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87785215" name="Frame"/>
          <p:cNvSpPr>
            <a:spLocks noGrp="1"/>
          </p:cNvSpPr>
          <p:nvPr/>
        </p:nvSpPr>
        <p:spPr>
          <a:xfrm>
            <a:off x="152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71859374" name="Text">
    </p:cNvPr>
          <p:cNvSpPr>
            <a:spLocks noGrp="1"/>
          </p:cNvSpPr>
          <p:nvPr/>
        </p:nvSpPr>
        <p:spPr>
          <a:xfrm rot="0">
            <a:off x="165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51216530" name="Frame"/>
          <p:cNvSpPr>
            <a:spLocks noGrp="1"/>
          </p:cNvSpPr>
          <p:nvPr/>
        </p:nvSpPr>
        <p:spPr>
          <a:xfrm>
            <a:off x="279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48955038" name="Text">
    </p:cNvPr>
          <p:cNvSpPr>
            <a:spLocks noGrp="1"/>
          </p:cNvSpPr>
          <p:nvPr/>
        </p:nvSpPr>
        <p:spPr>
          <a:xfrm rot="0">
            <a:off x="292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55152199" name="Frame"/>
          <p:cNvSpPr>
            <a:spLocks noGrp="1"/>
          </p:cNvSpPr>
          <p:nvPr/>
        </p:nvSpPr>
        <p:spPr>
          <a:xfrm>
            <a:off x="4064000" y="8026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29381598" name="Text">
    </p:cNvPr>
          <p:cNvSpPr>
            <a:spLocks noGrp="1"/>
          </p:cNvSpPr>
          <p:nvPr/>
        </p:nvSpPr>
        <p:spPr>
          <a:xfrm rot="0">
            <a:off x="4191000" y="8026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06395236" name="Frame"/>
          <p:cNvSpPr>
            <a:spLocks noGrp="1"/>
          </p:cNvSpPr>
          <p:nvPr/>
        </p:nvSpPr>
        <p:spPr>
          <a:xfrm>
            <a:off x="60325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35258234" name="Text">
    </p:cNvPr>
          <p:cNvSpPr>
            <a:spLocks noGrp="1"/>
          </p:cNvSpPr>
          <p:nvPr/>
        </p:nvSpPr>
        <p:spPr>
          <a:xfrm rot="0">
            <a:off x="6032500" y="8026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57435918" name="Frame"/>
          <p:cNvSpPr>
            <a:spLocks noGrp="1"/>
          </p:cNvSpPr>
          <p:nvPr/>
        </p:nvSpPr>
        <p:spPr>
          <a:xfrm>
            <a:off x="25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8984875" name="Text">
    </p:cNvPr>
          <p:cNvSpPr>
            <a:spLocks noGrp="1"/>
          </p:cNvSpPr>
          <p:nvPr/>
        </p:nvSpPr>
        <p:spPr>
          <a:xfrm rot="0">
            <a:off x="381000" y="8356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265935994" name="Frame"/>
          <p:cNvSpPr>
            <a:spLocks noGrp="1"/>
          </p:cNvSpPr>
          <p:nvPr/>
        </p:nvSpPr>
        <p:spPr>
          <a:xfrm>
            <a:off x="152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11057965" name="Text">
    </p:cNvPr>
          <p:cNvSpPr>
            <a:spLocks noGrp="1"/>
          </p:cNvSpPr>
          <p:nvPr/>
        </p:nvSpPr>
        <p:spPr>
          <a:xfrm rot="0">
            <a:off x="165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92596844" name="Frame"/>
          <p:cNvSpPr>
            <a:spLocks noGrp="1"/>
          </p:cNvSpPr>
          <p:nvPr/>
        </p:nvSpPr>
        <p:spPr>
          <a:xfrm>
            <a:off x="279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24662681" name="Text">
    </p:cNvPr>
          <p:cNvSpPr>
            <a:spLocks noGrp="1"/>
          </p:cNvSpPr>
          <p:nvPr/>
        </p:nvSpPr>
        <p:spPr>
          <a:xfrm rot="0">
            <a:off x="292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66004025" name="Frame"/>
          <p:cNvSpPr>
            <a:spLocks noGrp="1"/>
          </p:cNvSpPr>
          <p:nvPr/>
        </p:nvSpPr>
        <p:spPr>
          <a:xfrm>
            <a:off x="4064000" y="8356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2223805" name="Text">
    </p:cNvPr>
          <p:cNvSpPr>
            <a:spLocks noGrp="1"/>
          </p:cNvSpPr>
          <p:nvPr/>
        </p:nvSpPr>
        <p:spPr>
          <a:xfrm rot="0">
            <a:off x="4191000" y="8356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04811371" name="Frame"/>
          <p:cNvSpPr>
            <a:spLocks noGrp="1"/>
          </p:cNvSpPr>
          <p:nvPr/>
        </p:nvSpPr>
        <p:spPr>
          <a:xfrm>
            <a:off x="60325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58454047" name="Text">
    </p:cNvPr>
          <p:cNvSpPr>
            <a:spLocks noGrp="1"/>
          </p:cNvSpPr>
          <p:nvPr/>
        </p:nvSpPr>
        <p:spPr>
          <a:xfrm rot="0">
            <a:off x="6032500" y="8356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51361350" name="Frame"/>
          <p:cNvSpPr>
            <a:spLocks noGrp="1"/>
          </p:cNvSpPr>
          <p:nvPr/>
        </p:nvSpPr>
        <p:spPr>
          <a:xfrm>
            <a:off x="25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76312655" name="Text">
    </p:cNvPr>
          <p:cNvSpPr>
            <a:spLocks noGrp="1"/>
          </p:cNvSpPr>
          <p:nvPr/>
        </p:nvSpPr>
        <p:spPr>
          <a:xfrm rot="0">
            <a:off x="381000" y="8686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61567530" name="Frame"/>
          <p:cNvSpPr>
            <a:spLocks noGrp="1"/>
          </p:cNvSpPr>
          <p:nvPr/>
        </p:nvSpPr>
        <p:spPr>
          <a:xfrm>
            <a:off x="152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42872226" name="Text">
    </p:cNvPr>
          <p:cNvSpPr>
            <a:spLocks noGrp="1"/>
          </p:cNvSpPr>
          <p:nvPr/>
        </p:nvSpPr>
        <p:spPr>
          <a:xfrm rot="0">
            <a:off x="165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62337324" name="Frame"/>
          <p:cNvSpPr>
            <a:spLocks noGrp="1"/>
          </p:cNvSpPr>
          <p:nvPr/>
        </p:nvSpPr>
        <p:spPr>
          <a:xfrm>
            <a:off x="279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02056190" name="Text">
    </p:cNvPr>
          <p:cNvSpPr>
            <a:spLocks noGrp="1"/>
          </p:cNvSpPr>
          <p:nvPr/>
        </p:nvSpPr>
        <p:spPr>
          <a:xfrm rot="0">
            <a:off x="292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92894913" name="Frame"/>
          <p:cNvSpPr>
            <a:spLocks noGrp="1"/>
          </p:cNvSpPr>
          <p:nvPr/>
        </p:nvSpPr>
        <p:spPr>
          <a:xfrm>
            <a:off x="4064000" y="8686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18835529" name="Text">
    </p:cNvPr>
          <p:cNvSpPr>
            <a:spLocks noGrp="1"/>
          </p:cNvSpPr>
          <p:nvPr/>
        </p:nvSpPr>
        <p:spPr>
          <a:xfrm rot="0">
            <a:off x="4191000" y="8686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71662667" name="Frame"/>
          <p:cNvSpPr>
            <a:spLocks noGrp="1"/>
          </p:cNvSpPr>
          <p:nvPr/>
        </p:nvSpPr>
        <p:spPr>
          <a:xfrm>
            <a:off x="60325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38661623" name="Text">
    </p:cNvPr>
          <p:cNvSpPr>
            <a:spLocks noGrp="1"/>
          </p:cNvSpPr>
          <p:nvPr/>
        </p:nvSpPr>
        <p:spPr>
          <a:xfrm rot="0">
            <a:off x="6032500" y="8686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129983101" name="Frame"/>
          <p:cNvSpPr>
            <a:spLocks noGrp="1"/>
          </p:cNvSpPr>
          <p:nvPr/>
        </p:nvSpPr>
        <p:spPr>
          <a:xfrm>
            <a:off x="25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8031814" name="Text">
    </p:cNvPr>
          <p:cNvSpPr>
            <a:spLocks noGrp="1"/>
          </p:cNvSpPr>
          <p:nvPr/>
        </p:nvSpPr>
        <p:spPr>
          <a:xfrm rot="0">
            <a:off x="381000" y="9017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078027041" name="Frame"/>
          <p:cNvSpPr>
            <a:spLocks noGrp="1"/>
          </p:cNvSpPr>
          <p:nvPr/>
        </p:nvSpPr>
        <p:spPr>
          <a:xfrm>
            <a:off x="152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85074996" name="Text">
    </p:cNvPr>
          <p:cNvSpPr>
            <a:spLocks noGrp="1"/>
          </p:cNvSpPr>
          <p:nvPr/>
        </p:nvSpPr>
        <p:spPr>
          <a:xfrm rot="0">
            <a:off x="165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81375707" name="Frame"/>
          <p:cNvSpPr>
            <a:spLocks noGrp="1"/>
          </p:cNvSpPr>
          <p:nvPr/>
        </p:nvSpPr>
        <p:spPr>
          <a:xfrm>
            <a:off x="279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85764061" name="Text">
    </p:cNvPr>
          <p:cNvSpPr>
            <a:spLocks noGrp="1"/>
          </p:cNvSpPr>
          <p:nvPr/>
        </p:nvSpPr>
        <p:spPr>
          <a:xfrm rot="0">
            <a:off x="292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27008541" name="Frame"/>
          <p:cNvSpPr>
            <a:spLocks noGrp="1"/>
          </p:cNvSpPr>
          <p:nvPr/>
        </p:nvSpPr>
        <p:spPr>
          <a:xfrm>
            <a:off x="4064000" y="9017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1122284" name="Text">
    </p:cNvPr>
          <p:cNvSpPr>
            <a:spLocks noGrp="1"/>
          </p:cNvSpPr>
          <p:nvPr/>
        </p:nvSpPr>
        <p:spPr>
          <a:xfrm rot="0">
            <a:off x="4191000" y="9017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062575931" name="Frame"/>
          <p:cNvSpPr>
            <a:spLocks noGrp="1"/>
          </p:cNvSpPr>
          <p:nvPr/>
        </p:nvSpPr>
        <p:spPr>
          <a:xfrm>
            <a:off x="60325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95393387" name="Text">
    </p:cNvPr>
          <p:cNvSpPr>
            <a:spLocks noGrp="1"/>
          </p:cNvSpPr>
          <p:nvPr/>
        </p:nvSpPr>
        <p:spPr>
          <a:xfrm rot="0">
            <a:off x="6032500" y="9017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685227371" name="Frame"/>
          <p:cNvSpPr>
            <a:spLocks noGrp="1"/>
          </p:cNvSpPr>
          <p:nvPr/>
        </p:nvSpPr>
        <p:spPr>
          <a:xfrm>
            <a:off x="25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80183567" name="Text">
    </p:cNvPr>
          <p:cNvSpPr>
            <a:spLocks noGrp="1"/>
          </p:cNvSpPr>
          <p:nvPr/>
        </p:nvSpPr>
        <p:spPr>
          <a:xfrm rot="0">
            <a:off x="381000" y="9347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56320069" name="Frame"/>
          <p:cNvSpPr>
            <a:spLocks noGrp="1"/>
          </p:cNvSpPr>
          <p:nvPr/>
        </p:nvSpPr>
        <p:spPr>
          <a:xfrm>
            <a:off x="152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85415591" name="Text">
    </p:cNvPr>
          <p:cNvSpPr>
            <a:spLocks noGrp="1"/>
          </p:cNvSpPr>
          <p:nvPr/>
        </p:nvSpPr>
        <p:spPr>
          <a:xfrm rot="0">
            <a:off x="165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9911305" name="Frame"/>
          <p:cNvSpPr>
            <a:spLocks noGrp="1"/>
          </p:cNvSpPr>
          <p:nvPr/>
        </p:nvSpPr>
        <p:spPr>
          <a:xfrm>
            <a:off x="279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62627023" name="Text">
    </p:cNvPr>
          <p:cNvSpPr>
            <a:spLocks noGrp="1"/>
          </p:cNvSpPr>
          <p:nvPr/>
        </p:nvSpPr>
        <p:spPr>
          <a:xfrm rot="0">
            <a:off x="292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99343080" name="Frame"/>
          <p:cNvSpPr>
            <a:spLocks noGrp="1"/>
          </p:cNvSpPr>
          <p:nvPr/>
        </p:nvSpPr>
        <p:spPr>
          <a:xfrm>
            <a:off x="4064000" y="9347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61793483" name="Text">
    </p:cNvPr>
          <p:cNvSpPr>
            <a:spLocks noGrp="1"/>
          </p:cNvSpPr>
          <p:nvPr/>
        </p:nvSpPr>
        <p:spPr>
          <a:xfrm rot="0">
            <a:off x="4191000" y="9347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46852820" name="Frame"/>
          <p:cNvSpPr>
            <a:spLocks noGrp="1"/>
          </p:cNvSpPr>
          <p:nvPr/>
        </p:nvSpPr>
        <p:spPr>
          <a:xfrm>
            <a:off x="60325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85646490" name="Text">
    </p:cNvPr>
          <p:cNvSpPr>
            <a:spLocks noGrp="1"/>
          </p:cNvSpPr>
          <p:nvPr/>
        </p:nvSpPr>
        <p:spPr>
          <a:xfrm rot="0">
            <a:off x="6032500" y="9347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3502806" name="Frame"/>
          <p:cNvSpPr>
            <a:spLocks noGrp="1"/>
          </p:cNvSpPr>
          <p:nvPr/>
        </p:nvSpPr>
        <p:spPr>
          <a:xfrm>
            <a:off x="25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9904524" name="Text">
    </p:cNvPr>
          <p:cNvSpPr>
            <a:spLocks noGrp="1"/>
          </p:cNvSpPr>
          <p:nvPr/>
        </p:nvSpPr>
        <p:spPr>
          <a:xfrm rot="0">
            <a:off x="381000" y="9677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76997004" name="Frame"/>
          <p:cNvSpPr>
            <a:spLocks noGrp="1"/>
          </p:cNvSpPr>
          <p:nvPr/>
        </p:nvSpPr>
        <p:spPr>
          <a:xfrm>
            <a:off x="152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84351497" name="Text">
    </p:cNvPr>
          <p:cNvSpPr>
            <a:spLocks noGrp="1"/>
          </p:cNvSpPr>
          <p:nvPr/>
        </p:nvSpPr>
        <p:spPr>
          <a:xfrm rot="0">
            <a:off x="165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672137778" name="Frame"/>
          <p:cNvSpPr>
            <a:spLocks noGrp="1"/>
          </p:cNvSpPr>
          <p:nvPr/>
        </p:nvSpPr>
        <p:spPr>
          <a:xfrm>
            <a:off x="279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45038677" name="Text">
    </p:cNvPr>
          <p:cNvSpPr>
            <a:spLocks noGrp="1"/>
          </p:cNvSpPr>
          <p:nvPr/>
        </p:nvSpPr>
        <p:spPr>
          <a:xfrm rot="0">
            <a:off x="292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3251431" name="Frame"/>
          <p:cNvSpPr>
            <a:spLocks noGrp="1"/>
          </p:cNvSpPr>
          <p:nvPr/>
        </p:nvSpPr>
        <p:spPr>
          <a:xfrm>
            <a:off x="4064000" y="9677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2047036" name="Text">
    </p:cNvPr>
          <p:cNvSpPr>
            <a:spLocks noGrp="1"/>
          </p:cNvSpPr>
          <p:nvPr/>
        </p:nvSpPr>
        <p:spPr>
          <a:xfrm rot="0">
            <a:off x="4191000" y="9677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07270092" name="Frame"/>
          <p:cNvSpPr>
            <a:spLocks noGrp="1"/>
          </p:cNvSpPr>
          <p:nvPr/>
        </p:nvSpPr>
        <p:spPr>
          <a:xfrm>
            <a:off x="60325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19060470" name="Text">
    </p:cNvPr>
          <p:cNvSpPr>
            <a:spLocks noGrp="1"/>
          </p:cNvSpPr>
          <p:nvPr/>
        </p:nvSpPr>
        <p:spPr>
          <a:xfrm rot="0">
            <a:off x="6032500" y="9677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145041211" name="Frame"/>
          <p:cNvSpPr>
            <a:spLocks noGrp="1"/>
          </p:cNvSpPr>
          <p:nvPr/>
        </p:nvSpPr>
        <p:spPr>
          <a:xfrm>
            <a:off x="25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02437002" name="Text">
    </p:cNvPr>
          <p:cNvSpPr>
            <a:spLocks noGrp="1"/>
          </p:cNvSpPr>
          <p:nvPr/>
        </p:nvSpPr>
        <p:spPr>
          <a:xfrm rot="0">
            <a:off x="38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461905695" name="Frame"/>
          <p:cNvSpPr>
            <a:spLocks noGrp="1"/>
          </p:cNvSpPr>
          <p:nvPr/>
        </p:nvSpPr>
        <p:spPr>
          <a:xfrm>
            <a:off x="152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74673778" name="Text">
    </p:cNvPr>
          <p:cNvSpPr>
            <a:spLocks noGrp="1"/>
          </p:cNvSpPr>
          <p:nvPr/>
        </p:nvSpPr>
        <p:spPr>
          <a:xfrm rot="0">
            <a:off x="165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2076619031" name="Frame"/>
          <p:cNvSpPr>
            <a:spLocks noGrp="1"/>
          </p:cNvSpPr>
          <p:nvPr/>
        </p:nvSpPr>
        <p:spPr>
          <a:xfrm>
            <a:off x="279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769686615" name="Text">
    </p:cNvPr>
          <p:cNvSpPr>
            <a:spLocks noGrp="1"/>
          </p:cNvSpPr>
          <p:nvPr/>
        </p:nvSpPr>
        <p:spPr>
          <a:xfrm rot="0">
            <a:off x="292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993076243" name="Frame"/>
          <p:cNvSpPr>
            <a:spLocks noGrp="1"/>
          </p:cNvSpPr>
          <p:nvPr/>
        </p:nvSpPr>
        <p:spPr>
          <a:xfrm>
            <a:off x="4064000" y="10007600"/>
            <a:ext cx="19685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06844659" name="Text">
    </p:cNvPr>
          <p:cNvSpPr>
            <a:spLocks noGrp="1"/>
          </p:cNvSpPr>
          <p:nvPr/>
        </p:nvSpPr>
        <p:spPr>
          <a:xfrm rot="0">
            <a:off x="4191000" y="10007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399561687" name="Frame"/>
          <p:cNvSpPr>
            <a:spLocks noGrp="1"/>
          </p:cNvSpPr>
          <p:nvPr/>
        </p:nvSpPr>
        <p:spPr>
          <a:xfrm>
            <a:off x="60325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72822462" name="Text">
    </p:cNvPr>
          <p:cNvSpPr>
            <a:spLocks noGrp="1"/>
          </p:cNvSpPr>
          <p:nvPr/>
        </p:nvSpPr>
        <p:spPr>
          <a:xfrm rot="0">
            <a:off x="60325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01220" name="Frame"/>
          <p:cNvSpPr>
            <a:spLocks noGrp="1"/>
          </p:cNvSpPr>
          <p:nvPr/>
        </p:nvSpPr>
        <p:spPr>
          <a:xfrm>
            <a:off x="254000" y="381000"/>
            <a:ext cx="7048500" cy="9817100"/>
          </a:xfrm>
          <a:prstGeom prst="rect">
            <a:avLst/>
          </a:prstGeom>
          <a:ln w="12700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02132509" name="Frame"/>
          <p:cNvSpPr>
            <a:spLocks noGrp="1"/>
          </p:cNvSpPr>
          <p:nvPr/>
        </p:nvSpPr>
        <p:spPr>
          <a:xfrm>
            <a:off x="25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47946770" name="Text">
    </p:cNvPr>
          <p:cNvSpPr>
            <a:spLocks noGrp="1"/>
          </p:cNvSpPr>
          <p:nvPr/>
        </p:nvSpPr>
        <p:spPr>
          <a:xfrm rot="0">
            <a:off x="38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1</a:t>
            </a:r>
          </a:p>
        </p:txBody>
      </p:sp>
      <p:sp>
        <p:nvSpPr>
          <p:cNvPr id="98264771" name="Frame"/>
          <p:cNvSpPr>
            <a:spLocks noGrp="1"/>
          </p:cNvSpPr>
          <p:nvPr/>
        </p:nvSpPr>
        <p:spPr>
          <a:xfrm>
            <a:off x="152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664879201" name="Text">
    </p:cNvPr>
          <p:cNvSpPr>
            <a:spLocks noGrp="1"/>
          </p:cNvSpPr>
          <p:nvPr/>
        </p:nvSpPr>
        <p:spPr>
          <a:xfrm rot="0">
            <a:off x="165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2</a:t>
            </a:r>
          </a:p>
        </p:txBody>
      </p:sp>
      <p:sp>
        <p:nvSpPr>
          <p:cNvPr id="1228025092" name="Frame"/>
          <p:cNvSpPr>
            <a:spLocks noGrp="1"/>
          </p:cNvSpPr>
          <p:nvPr/>
        </p:nvSpPr>
        <p:spPr>
          <a:xfrm>
            <a:off x="2794000" y="381000"/>
            <a:ext cx="1270000" cy="3810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1591531" name="Text">
    </p:cNvPr>
          <p:cNvSpPr>
            <a:spLocks noGrp="1"/>
          </p:cNvSpPr>
          <p:nvPr/>
        </p:nvSpPr>
        <p:spPr>
          <a:xfrm rot="0">
            <a:off x="2921000" y="381000"/>
            <a:ext cx="1143000" cy="381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200" b="1">
                <a:latin typeface="Monaco"/>
                <a:ea typeface="Monaco"/>
                <a:cs typeface="Monaco"/>
              </a:rPr>
              <a:t>Header 3</a:t>
            </a:r>
          </a:p>
        </p:txBody>
      </p:sp>
      <p:sp>
        <p:nvSpPr>
          <p:cNvPr id="1440282299" name="Frame"/>
          <p:cNvSpPr>
            <a:spLocks noGrp="1"/>
          </p:cNvSpPr>
          <p:nvPr/>
        </p:nvSpPr>
        <p:spPr>
          <a:xfrm>
            <a:off x="4064000" y="381000"/>
            <a:ext cx="3238500" cy="1905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54670179" name="Text">
    </p:cNvPr>
          <p:cNvSpPr>
            <a:spLocks noGrp="1"/>
          </p:cNvSpPr>
          <p:nvPr/>
        </p:nvSpPr>
        <p:spPr>
          <a:xfrm rot="0">
            <a:off x="4064000" y="381000"/>
            <a:ext cx="3238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246860988" name="Frame"/>
          <p:cNvSpPr>
            <a:spLocks noGrp="1"/>
          </p:cNvSpPr>
          <p:nvPr/>
        </p:nvSpPr>
        <p:spPr>
          <a:xfrm>
            <a:off x="4064000" y="571500"/>
            <a:ext cx="19685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88476205" name="Text">
    </p:cNvPr>
          <p:cNvSpPr>
            <a:spLocks noGrp="1"/>
          </p:cNvSpPr>
          <p:nvPr/>
        </p:nvSpPr>
        <p:spPr>
          <a:xfrm rot="0">
            <a:off x="4191000" y="5715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4.1</a:t>
            </a:r>
          </a:p>
        </p:txBody>
      </p:sp>
      <p:sp>
        <p:nvSpPr>
          <p:cNvPr id="1288794477" name="Frame"/>
          <p:cNvSpPr>
            <a:spLocks noGrp="1"/>
          </p:cNvSpPr>
          <p:nvPr/>
        </p:nvSpPr>
        <p:spPr>
          <a:xfrm>
            <a:off x="6032500" y="571500"/>
            <a:ext cx="1270000" cy="190500"/>
          </a:xfrm>
          <a:prstGeom prst="rect">
            <a:avLst/>
          </a:prstGeom>
          <a:solidFill>
            <a:srgbClr val="80808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42046477" name="Text">
    </p:cNvPr>
          <p:cNvSpPr>
            <a:spLocks noGrp="1"/>
          </p:cNvSpPr>
          <p:nvPr/>
        </p:nvSpPr>
        <p:spPr>
          <a:xfrm rot="0">
            <a:off x="6032500" y="5715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 b="1">
                <a:latin typeface="Monaco"/>
                <a:ea typeface="Monaco"/>
                <a:cs typeface="Monaco"/>
              </a:rPr>
              <a:t>Header 4.2</a:t>
            </a:r>
          </a:p>
        </p:txBody>
      </p:sp>
      <p:sp>
        <p:nvSpPr>
          <p:cNvPr id="116893278" name="Frame"/>
          <p:cNvSpPr>
            <a:spLocks noGrp="1"/>
          </p:cNvSpPr>
          <p:nvPr/>
        </p:nvSpPr>
        <p:spPr>
          <a:xfrm>
            <a:off x="25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00420348" name="Text">
    </p:cNvPr>
          <p:cNvSpPr>
            <a:spLocks noGrp="1"/>
          </p:cNvSpPr>
          <p:nvPr/>
        </p:nvSpPr>
        <p:spPr>
          <a:xfrm rot="0">
            <a:off x="381000" y="762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847776959" name="Frame"/>
          <p:cNvSpPr>
            <a:spLocks noGrp="1"/>
          </p:cNvSpPr>
          <p:nvPr/>
        </p:nvSpPr>
        <p:spPr>
          <a:xfrm>
            <a:off x="152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40044864" name="Text">
    </p:cNvPr>
          <p:cNvSpPr>
            <a:spLocks noGrp="1"/>
          </p:cNvSpPr>
          <p:nvPr/>
        </p:nvSpPr>
        <p:spPr>
          <a:xfrm rot="0">
            <a:off x="165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8106634" name="Frame"/>
          <p:cNvSpPr>
            <a:spLocks noGrp="1"/>
          </p:cNvSpPr>
          <p:nvPr/>
        </p:nvSpPr>
        <p:spPr>
          <a:xfrm>
            <a:off x="27940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52014763" name="Text">
    </p:cNvPr>
          <p:cNvSpPr>
            <a:spLocks noGrp="1"/>
          </p:cNvSpPr>
          <p:nvPr/>
        </p:nvSpPr>
        <p:spPr>
          <a:xfrm rot="0">
            <a:off x="2921000" y="762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19605930" name="Frame"/>
          <p:cNvSpPr>
            <a:spLocks noGrp="1"/>
          </p:cNvSpPr>
          <p:nvPr/>
        </p:nvSpPr>
        <p:spPr>
          <a:xfrm>
            <a:off x="4064000" y="762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618982" name="Text">
    </p:cNvPr>
          <p:cNvSpPr>
            <a:spLocks noGrp="1"/>
          </p:cNvSpPr>
          <p:nvPr/>
        </p:nvSpPr>
        <p:spPr>
          <a:xfrm rot="0">
            <a:off x="4191000" y="762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802857058" name="Frame"/>
          <p:cNvSpPr>
            <a:spLocks noGrp="1"/>
          </p:cNvSpPr>
          <p:nvPr/>
        </p:nvSpPr>
        <p:spPr>
          <a:xfrm>
            <a:off x="6032500" y="762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61256994" name="Text">
    </p:cNvPr>
          <p:cNvSpPr>
            <a:spLocks noGrp="1"/>
          </p:cNvSpPr>
          <p:nvPr/>
        </p:nvSpPr>
        <p:spPr>
          <a:xfrm rot="0">
            <a:off x="6032500" y="762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846486430" name="Frame"/>
          <p:cNvSpPr>
            <a:spLocks noGrp="1"/>
          </p:cNvSpPr>
          <p:nvPr/>
        </p:nvSpPr>
        <p:spPr>
          <a:xfrm>
            <a:off x="25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40714491" name="Text">
    </p:cNvPr>
          <p:cNvSpPr>
            <a:spLocks noGrp="1"/>
          </p:cNvSpPr>
          <p:nvPr/>
        </p:nvSpPr>
        <p:spPr>
          <a:xfrm rot="0">
            <a:off x="381000" y="1092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61089310" name="Frame"/>
          <p:cNvSpPr>
            <a:spLocks noGrp="1"/>
          </p:cNvSpPr>
          <p:nvPr/>
        </p:nvSpPr>
        <p:spPr>
          <a:xfrm>
            <a:off x="152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92068931" name="Text">
    </p:cNvPr>
          <p:cNvSpPr>
            <a:spLocks noGrp="1"/>
          </p:cNvSpPr>
          <p:nvPr/>
        </p:nvSpPr>
        <p:spPr>
          <a:xfrm rot="0">
            <a:off x="165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112108114" name="Frame"/>
          <p:cNvSpPr>
            <a:spLocks noGrp="1"/>
          </p:cNvSpPr>
          <p:nvPr/>
        </p:nvSpPr>
        <p:spPr>
          <a:xfrm>
            <a:off x="27940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45438304" name="Text">
    </p:cNvPr>
          <p:cNvSpPr>
            <a:spLocks noGrp="1"/>
          </p:cNvSpPr>
          <p:nvPr/>
        </p:nvSpPr>
        <p:spPr>
          <a:xfrm rot="0">
            <a:off x="2921000" y="1092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66273434" name="Frame"/>
          <p:cNvSpPr>
            <a:spLocks noGrp="1"/>
          </p:cNvSpPr>
          <p:nvPr/>
        </p:nvSpPr>
        <p:spPr>
          <a:xfrm>
            <a:off x="4064000" y="1092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69950711" name="Text">
    </p:cNvPr>
          <p:cNvSpPr>
            <a:spLocks noGrp="1"/>
          </p:cNvSpPr>
          <p:nvPr/>
        </p:nvSpPr>
        <p:spPr>
          <a:xfrm rot="0">
            <a:off x="4191000" y="1092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65582706" name="Frame"/>
          <p:cNvSpPr>
            <a:spLocks noGrp="1"/>
          </p:cNvSpPr>
          <p:nvPr/>
        </p:nvSpPr>
        <p:spPr>
          <a:xfrm>
            <a:off x="6032500" y="1092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87638824" name="Text">
    </p:cNvPr>
          <p:cNvSpPr>
            <a:spLocks noGrp="1"/>
          </p:cNvSpPr>
          <p:nvPr/>
        </p:nvSpPr>
        <p:spPr>
          <a:xfrm rot="0">
            <a:off x="6032500" y="1092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38205369" name="Frame"/>
          <p:cNvSpPr>
            <a:spLocks noGrp="1"/>
          </p:cNvSpPr>
          <p:nvPr/>
        </p:nvSpPr>
        <p:spPr>
          <a:xfrm>
            <a:off x="25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31215524" name="Text">
    </p:cNvPr>
          <p:cNvSpPr>
            <a:spLocks noGrp="1"/>
          </p:cNvSpPr>
          <p:nvPr/>
        </p:nvSpPr>
        <p:spPr>
          <a:xfrm rot="0">
            <a:off x="381000" y="1422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982532336" name="Frame"/>
          <p:cNvSpPr>
            <a:spLocks noGrp="1"/>
          </p:cNvSpPr>
          <p:nvPr/>
        </p:nvSpPr>
        <p:spPr>
          <a:xfrm>
            <a:off x="152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57817380" name="Text">
    </p:cNvPr>
          <p:cNvSpPr>
            <a:spLocks noGrp="1"/>
          </p:cNvSpPr>
          <p:nvPr/>
        </p:nvSpPr>
        <p:spPr>
          <a:xfrm rot="0">
            <a:off x="165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758606030" name="Frame"/>
          <p:cNvSpPr>
            <a:spLocks noGrp="1"/>
          </p:cNvSpPr>
          <p:nvPr/>
        </p:nvSpPr>
        <p:spPr>
          <a:xfrm>
            <a:off x="27940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15038783" name="Text">
    </p:cNvPr>
          <p:cNvSpPr>
            <a:spLocks noGrp="1"/>
          </p:cNvSpPr>
          <p:nvPr/>
        </p:nvSpPr>
        <p:spPr>
          <a:xfrm rot="0">
            <a:off x="2921000" y="1422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05263196" name="Frame"/>
          <p:cNvSpPr>
            <a:spLocks noGrp="1"/>
          </p:cNvSpPr>
          <p:nvPr/>
        </p:nvSpPr>
        <p:spPr>
          <a:xfrm>
            <a:off x="4064000" y="1422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31953503" name="Text">
    </p:cNvPr>
          <p:cNvSpPr>
            <a:spLocks noGrp="1"/>
          </p:cNvSpPr>
          <p:nvPr/>
        </p:nvSpPr>
        <p:spPr>
          <a:xfrm rot="0">
            <a:off x="4191000" y="1422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36502525" name="Frame"/>
          <p:cNvSpPr>
            <a:spLocks noGrp="1"/>
          </p:cNvSpPr>
          <p:nvPr/>
        </p:nvSpPr>
        <p:spPr>
          <a:xfrm>
            <a:off x="6032500" y="1422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53019938" name="Text">
    </p:cNvPr>
          <p:cNvSpPr>
            <a:spLocks noGrp="1"/>
          </p:cNvSpPr>
          <p:nvPr/>
        </p:nvSpPr>
        <p:spPr>
          <a:xfrm rot="0">
            <a:off x="6032500" y="1422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142873660" name="Frame"/>
          <p:cNvSpPr>
            <a:spLocks noGrp="1"/>
          </p:cNvSpPr>
          <p:nvPr/>
        </p:nvSpPr>
        <p:spPr>
          <a:xfrm>
            <a:off x="25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67186645" name="Text">
    </p:cNvPr>
          <p:cNvSpPr>
            <a:spLocks noGrp="1"/>
          </p:cNvSpPr>
          <p:nvPr/>
        </p:nvSpPr>
        <p:spPr>
          <a:xfrm rot="0">
            <a:off x="381000" y="1752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77194794" name="Frame"/>
          <p:cNvSpPr>
            <a:spLocks noGrp="1"/>
          </p:cNvSpPr>
          <p:nvPr/>
        </p:nvSpPr>
        <p:spPr>
          <a:xfrm>
            <a:off x="152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665423" name="Text">
    </p:cNvPr>
          <p:cNvSpPr>
            <a:spLocks noGrp="1"/>
          </p:cNvSpPr>
          <p:nvPr/>
        </p:nvSpPr>
        <p:spPr>
          <a:xfrm rot="0">
            <a:off x="165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984138551" name="Frame"/>
          <p:cNvSpPr>
            <a:spLocks noGrp="1"/>
          </p:cNvSpPr>
          <p:nvPr/>
        </p:nvSpPr>
        <p:spPr>
          <a:xfrm>
            <a:off x="27940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6778243" name="Text">
    </p:cNvPr>
          <p:cNvSpPr>
            <a:spLocks noGrp="1"/>
          </p:cNvSpPr>
          <p:nvPr/>
        </p:nvSpPr>
        <p:spPr>
          <a:xfrm rot="0">
            <a:off x="2921000" y="1752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734473563" name="Frame"/>
          <p:cNvSpPr>
            <a:spLocks noGrp="1"/>
          </p:cNvSpPr>
          <p:nvPr/>
        </p:nvSpPr>
        <p:spPr>
          <a:xfrm>
            <a:off x="4064000" y="1752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89456098" name="Text">
    </p:cNvPr>
          <p:cNvSpPr>
            <a:spLocks noGrp="1"/>
          </p:cNvSpPr>
          <p:nvPr/>
        </p:nvSpPr>
        <p:spPr>
          <a:xfrm rot="0">
            <a:off x="4191000" y="1752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059135" name="Frame"/>
          <p:cNvSpPr>
            <a:spLocks noGrp="1"/>
          </p:cNvSpPr>
          <p:nvPr/>
        </p:nvSpPr>
        <p:spPr>
          <a:xfrm>
            <a:off x="6032500" y="1752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60932807" name="Text">
    </p:cNvPr>
          <p:cNvSpPr>
            <a:spLocks noGrp="1"/>
          </p:cNvSpPr>
          <p:nvPr/>
        </p:nvSpPr>
        <p:spPr>
          <a:xfrm rot="0">
            <a:off x="6032500" y="1752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75172655" name="Frame"/>
          <p:cNvSpPr>
            <a:spLocks noGrp="1"/>
          </p:cNvSpPr>
          <p:nvPr/>
        </p:nvSpPr>
        <p:spPr>
          <a:xfrm>
            <a:off x="25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89129158" name="Text">
    </p:cNvPr>
          <p:cNvSpPr>
            <a:spLocks noGrp="1"/>
          </p:cNvSpPr>
          <p:nvPr/>
        </p:nvSpPr>
        <p:spPr>
          <a:xfrm rot="0">
            <a:off x="381000" y="2082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37192410" name="Frame"/>
          <p:cNvSpPr>
            <a:spLocks noGrp="1"/>
          </p:cNvSpPr>
          <p:nvPr/>
        </p:nvSpPr>
        <p:spPr>
          <a:xfrm>
            <a:off x="152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97093012" name="Text">
    </p:cNvPr>
          <p:cNvSpPr>
            <a:spLocks noGrp="1"/>
          </p:cNvSpPr>
          <p:nvPr/>
        </p:nvSpPr>
        <p:spPr>
          <a:xfrm rot="0">
            <a:off x="165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41615726" name="Frame"/>
          <p:cNvSpPr>
            <a:spLocks noGrp="1"/>
          </p:cNvSpPr>
          <p:nvPr/>
        </p:nvSpPr>
        <p:spPr>
          <a:xfrm>
            <a:off x="27940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3721510" name="Text">
    </p:cNvPr>
          <p:cNvSpPr>
            <a:spLocks noGrp="1"/>
          </p:cNvSpPr>
          <p:nvPr/>
        </p:nvSpPr>
        <p:spPr>
          <a:xfrm rot="0">
            <a:off x="2921000" y="2082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567577664" name="Frame"/>
          <p:cNvSpPr>
            <a:spLocks noGrp="1"/>
          </p:cNvSpPr>
          <p:nvPr/>
        </p:nvSpPr>
        <p:spPr>
          <a:xfrm>
            <a:off x="4064000" y="2082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42611737" name="Text">
    </p:cNvPr>
          <p:cNvSpPr>
            <a:spLocks noGrp="1"/>
          </p:cNvSpPr>
          <p:nvPr/>
        </p:nvSpPr>
        <p:spPr>
          <a:xfrm rot="0">
            <a:off x="4191000" y="2082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38878928" name="Frame"/>
          <p:cNvSpPr>
            <a:spLocks noGrp="1"/>
          </p:cNvSpPr>
          <p:nvPr/>
        </p:nvSpPr>
        <p:spPr>
          <a:xfrm>
            <a:off x="6032500" y="2082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12217251" name="Text">
    </p:cNvPr>
          <p:cNvSpPr>
            <a:spLocks noGrp="1"/>
          </p:cNvSpPr>
          <p:nvPr/>
        </p:nvSpPr>
        <p:spPr>
          <a:xfrm rot="0">
            <a:off x="6032500" y="2082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01156385" name="Frame"/>
          <p:cNvSpPr>
            <a:spLocks noGrp="1"/>
          </p:cNvSpPr>
          <p:nvPr/>
        </p:nvSpPr>
        <p:spPr>
          <a:xfrm>
            <a:off x="25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71213256" name="Text">
    </p:cNvPr>
          <p:cNvSpPr>
            <a:spLocks noGrp="1"/>
          </p:cNvSpPr>
          <p:nvPr/>
        </p:nvSpPr>
        <p:spPr>
          <a:xfrm rot="0">
            <a:off x="381000" y="2413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708315596" name="Frame"/>
          <p:cNvSpPr>
            <a:spLocks noGrp="1"/>
          </p:cNvSpPr>
          <p:nvPr/>
        </p:nvSpPr>
        <p:spPr>
          <a:xfrm>
            <a:off x="152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1070431" name="Text">
    </p:cNvPr>
          <p:cNvSpPr>
            <a:spLocks noGrp="1"/>
          </p:cNvSpPr>
          <p:nvPr/>
        </p:nvSpPr>
        <p:spPr>
          <a:xfrm rot="0">
            <a:off x="165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30151083" name="Frame"/>
          <p:cNvSpPr>
            <a:spLocks noGrp="1"/>
          </p:cNvSpPr>
          <p:nvPr/>
        </p:nvSpPr>
        <p:spPr>
          <a:xfrm>
            <a:off x="27940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41012147" name="Text">
    </p:cNvPr>
          <p:cNvSpPr>
            <a:spLocks noGrp="1"/>
          </p:cNvSpPr>
          <p:nvPr/>
        </p:nvSpPr>
        <p:spPr>
          <a:xfrm rot="0">
            <a:off x="2921000" y="2413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11984447" name="Frame"/>
          <p:cNvSpPr>
            <a:spLocks noGrp="1"/>
          </p:cNvSpPr>
          <p:nvPr/>
        </p:nvSpPr>
        <p:spPr>
          <a:xfrm>
            <a:off x="4064000" y="2413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49669807" name="Text">
    </p:cNvPr>
          <p:cNvSpPr>
            <a:spLocks noGrp="1"/>
          </p:cNvSpPr>
          <p:nvPr/>
        </p:nvSpPr>
        <p:spPr>
          <a:xfrm rot="0">
            <a:off x="4191000" y="2413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42594486" name="Frame"/>
          <p:cNvSpPr>
            <a:spLocks noGrp="1"/>
          </p:cNvSpPr>
          <p:nvPr/>
        </p:nvSpPr>
        <p:spPr>
          <a:xfrm>
            <a:off x="6032500" y="2413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32556569" name="Text">
    </p:cNvPr>
          <p:cNvSpPr>
            <a:spLocks noGrp="1"/>
          </p:cNvSpPr>
          <p:nvPr/>
        </p:nvSpPr>
        <p:spPr>
          <a:xfrm rot="0">
            <a:off x="6032500" y="2413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48495371" name="Frame"/>
          <p:cNvSpPr>
            <a:spLocks noGrp="1"/>
          </p:cNvSpPr>
          <p:nvPr/>
        </p:nvSpPr>
        <p:spPr>
          <a:xfrm>
            <a:off x="25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58483452" name="Text">
    </p:cNvPr>
          <p:cNvSpPr>
            <a:spLocks noGrp="1"/>
          </p:cNvSpPr>
          <p:nvPr/>
        </p:nvSpPr>
        <p:spPr>
          <a:xfrm rot="0">
            <a:off x="381000" y="2743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3743274" name="Frame"/>
          <p:cNvSpPr>
            <a:spLocks noGrp="1"/>
          </p:cNvSpPr>
          <p:nvPr/>
        </p:nvSpPr>
        <p:spPr>
          <a:xfrm>
            <a:off x="152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79616529" name="Text">
    </p:cNvPr>
          <p:cNvSpPr>
            <a:spLocks noGrp="1"/>
          </p:cNvSpPr>
          <p:nvPr/>
        </p:nvSpPr>
        <p:spPr>
          <a:xfrm rot="0">
            <a:off x="165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12634562" name="Frame"/>
          <p:cNvSpPr>
            <a:spLocks noGrp="1"/>
          </p:cNvSpPr>
          <p:nvPr/>
        </p:nvSpPr>
        <p:spPr>
          <a:xfrm>
            <a:off x="27940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56017407" name="Text">
    </p:cNvPr>
          <p:cNvSpPr>
            <a:spLocks noGrp="1"/>
          </p:cNvSpPr>
          <p:nvPr/>
        </p:nvSpPr>
        <p:spPr>
          <a:xfrm rot="0">
            <a:off x="2921000" y="2743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39699136" name="Frame"/>
          <p:cNvSpPr>
            <a:spLocks noGrp="1"/>
          </p:cNvSpPr>
          <p:nvPr/>
        </p:nvSpPr>
        <p:spPr>
          <a:xfrm>
            <a:off x="4064000" y="2743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6406136" name="Text">
    </p:cNvPr>
          <p:cNvSpPr>
            <a:spLocks noGrp="1"/>
          </p:cNvSpPr>
          <p:nvPr/>
        </p:nvSpPr>
        <p:spPr>
          <a:xfrm rot="0">
            <a:off x="4191000" y="2743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41618222" name="Frame"/>
          <p:cNvSpPr>
            <a:spLocks noGrp="1"/>
          </p:cNvSpPr>
          <p:nvPr/>
        </p:nvSpPr>
        <p:spPr>
          <a:xfrm>
            <a:off x="6032500" y="2743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3563939" name="Text">
    </p:cNvPr>
          <p:cNvSpPr>
            <a:spLocks noGrp="1"/>
          </p:cNvSpPr>
          <p:nvPr/>
        </p:nvSpPr>
        <p:spPr>
          <a:xfrm rot="0">
            <a:off x="6032500" y="2743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787546468" name="Frame"/>
          <p:cNvSpPr>
            <a:spLocks noGrp="1"/>
          </p:cNvSpPr>
          <p:nvPr/>
        </p:nvSpPr>
        <p:spPr>
          <a:xfrm>
            <a:off x="25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87194593" name="Text">
    </p:cNvPr>
          <p:cNvSpPr>
            <a:spLocks noGrp="1"/>
          </p:cNvSpPr>
          <p:nvPr/>
        </p:nvSpPr>
        <p:spPr>
          <a:xfrm rot="0">
            <a:off x="381000" y="3073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80232547" name="Frame"/>
          <p:cNvSpPr>
            <a:spLocks noGrp="1"/>
          </p:cNvSpPr>
          <p:nvPr/>
        </p:nvSpPr>
        <p:spPr>
          <a:xfrm>
            <a:off x="152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89154699" name="Text">
    </p:cNvPr>
          <p:cNvSpPr>
            <a:spLocks noGrp="1"/>
          </p:cNvSpPr>
          <p:nvPr/>
        </p:nvSpPr>
        <p:spPr>
          <a:xfrm rot="0">
            <a:off x="165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2024985246" name="Frame"/>
          <p:cNvSpPr>
            <a:spLocks noGrp="1"/>
          </p:cNvSpPr>
          <p:nvPr/>
        </p:nvSpPr>
        <p:spPr>
          <a:xfrm>
            <a:off x="27940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2541678" name="Text">
    </p:cNvPr>
          <p:cNvSpPr>
            <a:spLocks noGrp="1"/>
          </p:cNvSpPr>
          <p:nvPr/>
        </p:nvSpPr>
        <p:spPr>
          <a:xfrm rot="0">
            <a:off x="2921000" y="3073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10939152" name="Frame"/>
          <p:cNvSpPr>
            <a:spLocks noGrp="1"/>
          </p:cNvSpPr>
          <p:nvPr/>
        </p:nvSpPr>
        <p:spPr>
          <a:xfrm>
            <a:off x="4064000" y="3073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66421561" name="Text">
    </p:cNvPr>
          <p:cNvSpPr>
            <a:spLocks noGrp="1"/>
          </p:cNvSpPr>
          <p:nvPr/>
        </p:nvSpPr>
        <p:spPr>
          <a:xfrm rot="0">
            <a:off x="4191000" y="3073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32554218" name="Frame"/>
          <p:cNvSpPr>
            <a:spLocks noGrp="1"/>
          </p:cNvSpPr>
          <p:nvPr/>
        </p:nvSpPr>
        <p:spPr>
          <a:xfrm>
            <a:off x="6032500" y="3073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01954191" name="Text">
    </p:cNvPr>
          <p:cNvSpPr>
            <a:spLocks noGrp="1"/>
          </p:cNvSpPr>
          <p:nvPr/>
        </p:nvSpPr>
        <p:spPr>
          <a:xfrm rot="0">
            <a:off x="6032500" y="3073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15690261" name="Frame"/>
          <p:cNvSpPr>
            <a:spLocks noGrp="1"/>
          </p:cNvSpPr>
          <p:nvPr/>
        </p:nvSpPr>
        <p:spPr>
          <a:xfrm>
            <a:off x="25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56177400" name="Text">
    </p:cNvPr>
          <p:cNvSpPr>
            <a:spLocks noGrp="1"/>
          </p:cNvSpPr>
          <p:nvPr/>
        </p:nvSpPr>
        <p:spPr>
          <a:xfrm rot="0">
            <a:off x="381000" y="3403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13168422" name="Frame"/>
          <p:cNvSpPr>
            <a:spLocks noGrp="1"/>
          </p:cNvSpPr>
          <p:nvPr/>
        </p:nvSpPr>
        <p:spPr>
          <a:xfrm>
            <a:off x="152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5902810" name="Text">
    </p:cNvPr>
          <p:cNvSpPr>
            <a:spLocks noGrp="1"/>
          </p:cNvSpPr>
          <p:nvPr/>
        </p:nvSpPr>
        <p:spPr>
          <a:xfrm rot="0">
            <a:off x="165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45127166" name="Frame"/>
          <p:cNvSpPr>
            <a:spLocks noGrp="1"/>
          </p:cNvSpPr>
          <p:nvPr/>
        </p:nvSpPr>
        <p:spPr>
          <a:xfrm>
            <a:off x="27940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549346" name="Text">
    </p:cNvPr>
          <p:cNvSpPr>
            <a:spLocks noGrp="1"/>
          </p:cNvSpPr>
          <p:nvPr/>
        </p:nvSpPr>
        <p:spPr>
          <a:xfrm rot="0">
            <a:off x="2921000" y="3403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638622177" name="Frame"/>
          <p:cNvSpPr>
            <a:spLocks noGrp="1"/>
          </p:cNvSpPr>
          <p:nvPr/>
        </p:nvSpPr>
        <p:spPr>
          <a:xfrm>
            <a:off x="4064000" y="3403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48632015" name="Text">
    </p:cNvPr>
          <p:cNvSpPr>
            <a:spLocks noGrp="1"/>
          </p:cNvSpPr>
          <p:nvPr/>
        </p:nvSpPr>
        <p:spPr>
          <a:xfrm rot="0">
            <a:off x="4191000" y="3403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93023523" name="Frame"/>
          <p:cNvSpPr>
            <a:spLocks noGrp="1"/>
          </p:cNvSpPr>
          <p:nvPr/>
        </p:nvSpPr>
        <p:spPr>
          <a:xfrm>
            <a:off x="6032500" y="3403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02310266" name="Text">
    </p:cNvPr>
          <p:cNvSpPr>
            <a:spLocks noGrp="1"/>
          </p:cNvSpPr>
          <p:nvPr/>
        </p:nvSpPr>
        <p:spPr>
          <a:xfrm rot="0">
            <a:off x="6032500" y="3403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105279994" name="Frame"/>
          <p:cNvSpPr>
            <a:spLocks noGrp="1"/>
          </p:cNvSpPr>
          <p:nvPr/>
        </p:nvSpPr>
        <p:spPr>
          <a:xfrm>
            <a:off x="25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9470512" name="Text">
    </p:cNvPr>
          <p:cNvSpPr>
            <a:spLocks noGrp="1"/>
          </p:cNvSpPr>
          <p:nvPr/>
        </p:nvSpPr>
        <p:spPr>
          <a:xfrm rot="0">
            <a:off x="381000" y="3733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85248754" name="Frame"/>
          <p:cNvSpPr>
            <a:spLocks noGrp="1"/>
          </p:cNvSpPr>
          <p:nvPr/>
        </p:nvSpPr>
        <p:spPr>
          <a:xfrm>
            <a:off x="152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98209153" name="Text">
    </p:cNvPr>
          <p:cNvSpPr>
            <a:spLocks noGrp="1"/>
          </p:cNvSpPr>
          <p:nvPr/>
        </p:nvSpPr>
        <p:spPr>
          <a:xfrm rot="0">
            <a:off x="165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86259869" name="Frame"/>
          <p:cNvSpPr>
            <a:spLocks noGrp="1"/>
          </p:cNvSpPr>
          <p:nvPr/>
        </p:nvSpPr>
        <p:spPr>
          <a:xfrm>
            <a:off x="27940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76644416" name="Text">
    </p:cNvPr>
          <p:cNvSpPr>
            <a:spLocks noGrp="1"/>
          </p:cNvSpPr>
          <p:nvPr/>
        </p:nvSpPr>
        <p:spPr>
          <a:xfrm rot="0">
            <a:off x="2921000" y="3733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954225330" name="Frame"/>
          <p:cNvSpPr>
            <a:spLocks noGrp="1"/>
          </p:cNvSpPr>
          <p:nvPr/>
        </p:nvSpPr>
        <p:spPr>
          <a:xfrm>
            <a:off x="4064000" y="3733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41622260" name="Text">
    </p:cNvPr>
          <p:cNvSpPr>
            <a:spLocks noGrp="1"/>
          </p:cNvSpPr>
          <p:nvPr/>
        </p:nvSpPr>
        <p:spPr>
          <a:xfrm rot="0">
            <a:off x="4191000" y="3733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365245749" name="Frame"/>
          <p:cNvSpPr>
            <a:spLocks noGrp="1"/>
          </p:cNvSpPr>
          <p:nvPr/>
        </p:nvSpPr>
        <p:spPr>
          <a:xfrm>
            <a:off x="6032500" y="3733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89231485" name="Text">
    </p:cNvPr>
          <p:cNvSpPr>
            <a:spLocks noGrp="1"/>
          </p:cNvSpPr>
          <p:nvPr/>
        </p:nvSpPr>
        <p:spPr>
          <a:xfrm rot="0">
            <a:off x="6032500" y="3733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693848538" name="Frame"/>
          <p:cNvSpPr>
            <a:spLocks noGrp="1"/>
          </p:cNvSpPr>
          <p:nvPr/>
        </p:nvSpPr>
        <p:spPr>
          <a:xfrm>
            <a:off x="25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95146655" name="Text">
    </p:cNvPr>
          <p:cNvSpPr>
            <a:spLocks noGrp="1"/>
          </p:cNvSpPr>
          <p:nvPr/>
        </p:nvSpPr>
        <p:spPr>
          <a:xfrm rot="0">
            <a:off x="381000" y="4064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3862545" name="Frame"/>
          <p:cNvSpPr>
            <a:spLocks noGrp="1"/>
          </p:cNvSpPr>
          <p:nvPr/>
        </p:nvSpPr>
        <p:spPr>
          <a:xfrm>
            <a:off x="152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05989654" name="Text">
    </p:cNvPr>
          <p:cNvSpPr>
            <a:spLocks noGrp="1"/>
          </p:cNvSpPr>
          <p:nvPr/>
        </p:nvSpPr>
        <p:spPr>
          <a:xfrm rot="0">
            <a:off x="165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74511944" name="Frame"/>
          <p:cNvSpPr>
            <a:spLocks noGrp="1"/>
          </p:cNvSpPr>
          <p:nvPr/>
        </p:nvSpPr>
        <p:spPr>
          <a:xfrm>
            <a:off x="27940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10785558" name="Text">
    </p:cNvPr>
          <p:cNvSpPr>
            <a:spLocks noGrp="1"/>
          </p:cNvSpPr>
          <p:nvPr/>
        </p:nvSpPr>
        <p:spPr>
          <a:xfrm rot="0">
            <a:off x="2921000" y="4064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01376342" name="Frame"/>
          <p:cNvSpPr>
            <a:spLocks noGrp="1"/>
          </p:cNvSpPr>
          <p:nvPr/>
        </p:nvSpPr>
        <p:spPr>
          <a:xfrm>
            <a:off x="4064000" y="4064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0509568" name="Text">
    </p:cNvPr>
          <p:cNvSpPr>
            <a:spLocks noGrp="1"/>
          </p:cNvSpPr>
          <p:nvPr/>
        </p:nvSpPr>
        <p:spPr>
          <a:xfrm rot="0">
            <a:off x="4191000" y="4064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503527425" name="Frame"/>
          <p:cNvSpPr>
            <a:spLocks noGrp="1"/>
          </p:cNvSpPr>
          <p:nvPr/>
        </p:nvSpPr>
        <p:spPr>
          <a:xfrm>
            <a:off x="6032500" y="4064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91380839" name="Text">
    </p:cNvPr>
          <p:cNvSpPr>
            <a:spLocks noGrp="1"/>
          </p:cNvSpPr>
          <p:nvPr/>
        </p:nvSpPr>
        <p:spPr>
          <a:xfrm rot="0">
            <a:off x="6032500" y="4064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475186581" name="Frame"/>
          <p:cNvSpPr>
            <a:spLocks noGrp="1"/>
          </p:cNvSpPr>
          <p:nvPr/>
        </p:nvSpPr>
        <p:spPr>
          <a:xfrm>
            <a:off x="25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72243888" name="Text">
    </p:cNvPr>
          <p:cNvSpPr>
            <a:spLocks noGrp="1"/>
          </p:cNvSpPr>
          <p:nvPr/>
        </p:nvSpPr>
        <p:spPr>
          <a:xfrm rot="0">
            <a:off x="381000" y="4394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67742213" name="Frame"/>
          <p:cNvSpPr>
            <a:spLocks noGrp="1"/>
          </p:cNvSpPr>
          <p:nvPr/>
        </p:nvSpPr>
        <p:spPr>
          <a:xfrm>
            <a:off x="152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2484876" name="Text">
    </p:cNvPr>
          <p:cNvSpPr>
            <a:spLocks noGrp="1"/>
          </p:cNvSpPr>
          <p:nvPr/>
        </p:nvSpPr>
        <p:spPr>
          <a:xfrm rot="0">
            <a:off x="165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60388331" name="Frame"/>
          <p:cNvSpPr>
            <a:spLocks noGrp="1"/>
          </p:cNvSpPr>
          <p:nvPr/>
        </p:nvSpPr>
        <p:spPr>
          <a:xfrm>
            <a:off x="27940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77161893" name="Text">
    </p:cNvPr>
          <p:cNvSpPr>
            <a:spLocks noGrp="1"/>
          </p:cNvSpPr>
          <p:nvPr/>
        </p:nvSpPr>
        <p:spPr>
          <a:xfrm rot="0">
            <a:off x="2921000" y="4394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103491930" name="Frame"/>
          <p:cNvSpPr>
            <a:spLocks noGrp="1"/>
          </p:cNvSpPr>
          <p:nvPr/>
        </p:nvSpPr>
        <p:spPr>
          <a:xfrm>
            <a:off x="4064000" y="4394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27294226" name="Text">
    </p:cNvPr>
          <p:cNvSpPr>
            <a:spLocks noGrp="1"/>
          </p:cNvSpPr>
          <p:nvPr/>
        </p:nvSpPr>
        <p:spPr>
          <a:xfrm rot="0">
            <a:off x="4191000" y="4394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335004005" name="Frame"/>
          <p:cNvSpPr>
            <a:spLocks noGrp="1"/>
          </p:cNvSpPr>
          <p:nvPr/>
        </p:nvSpPr>
        <p:spPr>
          <a:xfrm>
            <a:off x="6032500" y="4394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00762273" name="Text">
    </p:cNvPr>
          <p:cNvSpPr>
            <a:spLocks noGrp="1"/>
          </p:cNvSpPr>
          <p:nvPr/>
        </p:nvSpPr>
        <p:spPr>
          <a:xfrm rot="0">
            <a:off x="6032500" y="4394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89519421" name="Frame"/>
          <p:cNvSpPr>
            <a:spLocks noGrp="1"/>
          </p:cNvSpPr>
          <p:nvPr/>
        </p:nvSpPr>
        <p:spPr>
          <a:xfrm>
            <a:off x="25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76314687" name="Text">
    </p:cNvPr>
          <p:cNvSpPr>
            <a:spLocks noGrp="1"/>
          </p:cNvSpPr>
          <p:nvPr/>
        </p:nvSpPr>
        <p:spPr>
          <a:xfrm rot="0">
            <a:off x="381000" y="4724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049956172" name="Frame"/>
          <p:cNvSpPr>
            <a:spLocks noGrp="1"/>
          </p:cNvSpPr>
          <p:nvPr/>
        </p:nvSpPr>
        <p:spPr>
          <a:xfrm>
            <a:off x="152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69105202" name="Text">
    </p:cNvPr>
          <p:cNvSpPr>
            <a:spLocks noGrp="1"/>
          </p:cNvSpPr>
          <p:nvPr/>
        </p:nvSpPr>
        <p:spPr>
          <a:xfrm rot="0">
            <a:off x="165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59591921" name="Frame"/>
          <p:cNvSpPr>
            <a:spLocks noGrp="1"/>
          </p:cNvSpPr>
          <p:nvPr/>
        </p:nvSpPr>
        <p:spPr>
          <a:xfrm>
            <a:off x="27940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72422493" name="Text">
    </p:cNvPr>
          <p:cNvSpPr>
            <a:spLocks noGrp="1"/>
          </p:cNvSpPr>
          <p:nvPr/>
        </p:nvSpPr>
        <p:spPr>
          <a:xfrm rot="0">
            <a:off x="2921000" y="4724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820074024" name="Frame"/>
          <p:cNvSpPr>
            <a:spLocks noGrp="1"/>
          </p:cNvSpPr>
          <p:nvPr/>
        </p:nvSpPr>
        <p:spPr>
          <a:xfrm>
            <a:off x="4064000" y="4724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33960464" name="Text">
    </p:cNvPr>
          <p:cNvSpPr>
            <a:spLocks noGrp="1"/>
          </p:cNvSpPr>
          <p:nvPr/>
        </p:nvSpPr>
        <p:spPr>
          <a:xfrm rot="0">
            <a:off x="4191000" y="4724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40250739" name="Frame"/>
          <p:cNvSpPr>
            <a:spLocks noGrp="1"/>
          </p:cNvSpPr>
          <p:nvPr/>
        </p:nvSpPr>
        <p:spPr>
          <a:xfrm>
            <a:off x="6032500" y="4724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36726625" name="Text">
    </p:cNvPr>
          <p:cNvSpPr>
            <a:spLocks noGrp="1"/>
          </p:cNvSpPr>
          <p:nvPr/>
        </p:nvSpPr>
        <p:spPr>
          <a:xfrm rot="0">
            <a:off x="6032500" y="4724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533295982" name="Frame"/>
          <p:cNvSpPr>
            <a:spLocks noGrp="1"/>
          </p:cNvSpPr>
          <p:nvPr/>
        </p:nvSpPr>
        <p:spPr>
          <a:xfrm>
            <a:off x="25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88721033" name="Text">
    </p:cNvPr>
          <p:cNvSpPr>
            <a:spLocks noGrp="1"/>
          </p:cNvSpPr>
          <p:nvPr/>
        </p:nvSpPr>
        <p:spPr>
          <a:xfrm rot="0">
            <a:off x="381000" y="5054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85967750" name="Frame"/>
          <p:cNvSpPr>
            <a:spLocks noGrp="1"/>
          </p:cNvSpPr>
          <p:nvPr/>
        </p:nvSpPr>
        <p:spPr>
          <a:xfrm>
            <a:off x="152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18570949" name="Text">
    </p:cNvPr>
          <p:cNvSpPr>
            <a:spLocks noGrp="1"/>
          </p:cNvSpPr>
          <p:nvPr/>
        </p:nvSpPr>
        <p:spPr>
          <a:xfrm rot="0">
            <a:off x="165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54073087" name="Frame"/>
          <p:cNvSpPr>
            <a:spLocks noGrp="1"/>
          </p:cNvSpPr>
          <p:nvPr/>
        </p:nvSpPr>
        <p:spPr>
          <a:xfrm>
            <a:off x="27940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52218023" name="Text">
    </p:cNvPr>
          <p:cNvSpPr>
            <a:spLocks noGrp="1"/>
          </p:cNvSpPr>
          <p:nvPr/>
        </p:nvSpPr>
        <p:spPr>
          <a:xfrm rot="0">
            <a:off x="2921000" y="5054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931675425" name="Frame"/>
          <p:cNvSpPr>
            <a:spLocks noGrp="1"/>
          </p:cNvSpPr>
          <p:nvPr/>
        </p:nvSpPr>
        <p:spPr>
          <a:xfrm>
            <a:off x="4064000" y="5054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80804302" name="Text">
    </p:cNvPr>
          <p:cNvSpPr>
            <a:spLocks noGrp="1"/>
          </p:cNvSpPr>
          <p:nvPr/>
        </p:nvSpPr>
        <p:spPr>
          <a:xfrm rot="0">
            <a:off x="4191000" y="5054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56624508" name="Frame"/>
          <p:cNvSpPr>
            <a:spLocks noGrp="1"/>
          </p:cNvSpPr>
          <p:nvPr/>
        </p:nvSpPr>
        <p:spPr>
          <a:xfrm>
            <a:off x="6032500" y="5054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07923638" name="Text">
    </p:cNvPr>
          <p:cNvSpPr>
            <a:spLocks noGrp="1"/>
          </p:cNvSpPr>
          <p:nvPr/>
        </p:nvSpPr>
        <p:spPr>
          <a:xfrm rot="0">
            <a:off x="6032500" y="5054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32901587" name="Frame"/>
          <p:cNvSpPr>
            <a:spLocks noGrp="1"/>
          </p:cNvSpPr>
          <p:nvPr/>
        </p:nvSpPr>
        <p:spPr>
          <a:xfrm>
            <a:off x="25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3662707" name="Text">
    </p:cNvPr>
          <p:cNvSpPr>
            <a:spLocks noGrp="1"/>
          </p:cNvSpPr>
          <p:nvPr/>
        </p:nvSpPr>
        <p:spPr>
          <a:xfrm rot="0">
            <a:off x="381000" y="5384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38465971" name="Frame"/>
          <p:cNvSpPr>
            <a:spLocks noGrp="1"/>
          </p:cNvSpPr>
          <p:nvPr/>
        </p:nvSpPr>
        <p:spPr>
          <a:xfrm>
            <a:off x="152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99690240" name="Text">
    </p:cNvPr>
          <p:cNvSpPr>
            <a:spLocks noGrp="1"/>
          </p:cNvSpPr>
          <p:nvPr/>
        </p:nvSpPr>
        <p:spPr>
          <a:xfrm rot="0">
            <a:off x="165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389368368" name="Frame"/>
          <p:cNvSpPr>
            <a:spLocks noGrp="1"/>
          </p:cNvSpPr>
          <p:nvPr/>
        </p:nvSpPr>
        <p:spPr>
          <a:xfrm>
            <a:off x="27940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71570490" name="Text">
    </p:cNvPr>
          <p:cNvSpPr>
            <a:spLocks noGrp="1"/>
          </p:cNvSpPr>
          <p:nvPr/>
        </p:nvSpPr>
        <p:spPr>
          <a:xfrm rot="0">
            <a:off x="2921000" y="5384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100254227" name="Frame"/>
          <p:cNvSpPr>
            <a:spLocks noGrp="1"/>
          </p:cNvSpPr>
          <p:nvPr/>
        </p:nvSpPr>
        <p:spPr>
          <a:xfrm>
            <a:off x="4064000" y="5384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14071547" name="Text">
    </p:cNvPr>
          <p:cNvSpPr>
            <a:spLocks noGrp="1"/>
          </p:cNvSpPr>
          <p:nvPr/>
        </p:nvSpPr>
        <p:spPr>
          <a:xfrm rot="0">
            <a:off x="4191000" y="5384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646677327" name="Frame"/>
          <p:cNvSpPr>
            <a:spLocks noGrp="1"/>
          </p:cNvSpPr>
          <p:nvPr/>
        </p:nvSpPr>
        <p:spPr>
          <a:xfrm>
            <a:off x="6032500" y="5384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34027839" name="Text">
    </p:cNvPr>
          <p:cNvSpPr>
            <a:spLocks noGrp="1"/>
          </p:cNvSpPr>
          <p:nvPr/>
        </p:nvSpPr>
        <p:spPr>
          <a:xfrm rot="0">
            <a:off x="6032500" y="5384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22358080" name="Frame"/>
          <p:cNvSpPr>
            <a:spLocks noGrp="1"/>
          </p:cNvSpPr>
          <p:nvPr/>
        </p:nvSpPr>
        <p:spPr>
          <a:xfrm>
            <a:off x="25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96606983" name="Text">
    </p:cNvPr>
          <p:cNvSpPr>
            <a:spLocks noGrp="1"/>
          </p:cNvSpPr>
          <p:nvPr/>
        </p:nvSpPr>
        <p:spPr>
          <a:xfrm rot="0">
            <a:off x="381000" y="5715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2620058" name="Frame"/>
          <p:cNvSpPr>
            <a:spLocks noGrp="1"/>
          </p:cNvSpPr>
          <p:nvPr/>
        </p:nvSpPr>
        <p:spPr>
          <a:xfrm>
            <a:off x="152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26377177" name="Text">
    </p:cNvPr>
          <p:cNvSpPr>
            <a:spLocks noGrp="1"/>
          </p:cNvSpPr>
          <p:nvPr/>
        </p:nvSpPr>
        <p:spPr>
          <a:xfrm rot="0">
            <a:off x="165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77486181" name="Frame"/>
          <p:cNvSpPr>
            <a:spLocks noGrp="1"/>
          </p:cNvSpPr>
          <p:nvPr/>
        </p:nvSpPr>
        <p:spPr>
          <a:xfrm>
            <a:off x="27940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19869164" name="Text">
    </p:cNvPr>
          <p:cNvSpPr>
            <a:spLocks noGrp="1"/>
          </p:cNvSpPr>
          <p:nvPr/>
        </p:nvSpPr>
        <p:spPr>
          <a:xfrm rot="0">
            <a:off x="2921000" y="5715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14521112" name="Frame"/>
          <p:cNvSpPr>
            <a:spLocks noGrp="1"/>
          </p:cNvSpPr>
          <p:nvPr/>
        </p:nvSpPr>
        <p:spPr>
          <a:xfrm>
            <a:off x="4064000" y="5715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45471715" name="Text">
    </p:cNvPr>
          <p:cNvSpPr>
            <a:spLocks noGrp="1"/>
          </p:cNvSpPr>
          <p:nvPr/>
        </p:nvSpPr>
        <p:spPr>
          <a:xfrm rot="0">
            <a:off x="4191000" y="5715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70899050" name="Frame"/>
          <p:cNvSpPr>
            <a:spLocks noGrp="1"/>
          </p:cNvSpPr>
          <p:nvPr/>
        </p:nvSpPr>
        <p:spPr>
          <a:xfrm>
            <a:off x="6032500" y="5715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61998217" name="Text">
    </p:cNvPr>
          <p:cNvSpPr>
            <a:spLocks noGrp="1"/>
          </p:cNvSpPr>
          <p:nvPr/>
        </p:nvSpPr>
        <p:spPr>
          <a:xfrm rot="0">
            <a:off x="6032500" y="5715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828629051" name="Frame"/>
          <p:cNvSpPr>
            <a:spLocks noGrp="1"/>
          </p:cNvSpPr>
          <p:nvPr/>
        </p:nvSpPr>
        <p:spPr>
          <a:xfrm>
            <a:off x="25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88971282" name="Text">
    </p:cNvPr>
          <p:cNvSpPr>
            <a:spLocks noGrp="1"/>
          </p:cNvSpPr>
          <p:nvPr/>
        </p:nvSpPr>
        <p:spPr>
          <a:xfrm rot="0">
            <a:off x="381000" y="6045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45621599" name="Frame"/>
          <p:cNvSpPr>
            <a:spLocks noGrp="1"/>
          </p:cNvSpPr>
          <p:nvPr/>
        </p:nvSpPr>
        <p:spPr>
          <a:xfrm>
            <a:off x="152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4864565" name="Text">
    </p:cNvPr>
          <p:cNvSpPr>
            <a:spLocks noGrp="1"/>
          </p:cNvSpPr>
          <p:nvPr/>
        </p:nvSpPr>
        <p:spPr>
          <a:xfrm rot="0">
            <a:off x="165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70607919" name="Frame"/>
          <p:cNvSpPr>
            <a:spLocks noGrp="1"/>
          </p:cNvSpPr>
          <p:nvPr/>
        </p:nvSpPr>
        <p:spPr>
          <a:xfrm>
            <a:off x="27940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1714276" name="Text">
    </p:cNvPr>
          <p:cNvSpPr>
            <a:spLocks noGrp="1"/>
          </p:cNvSpPr>
          <p:nvPr/>
        </p:nvSpPr>
        <p:spPr>
          <a:xfrm rot="0">
            <a:off x="2921000" y="6045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443625234" name="Frame"/>
          <p:cNvSpPr>
            <a:spLocks noGrp="1"/>
          </p:cNvSpPr>
          <p:nvPr/>
        </p:nvSpPr>
        <p:spPr>
          <a:xfrm>
            <a:off x="4064000" y="6045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49565139" name="Text">
    </p:cNvPr>
          <p:cNvSpPr>
            <a:spLocks noGrp="1"/>
          </p:cNvSpPr>
          <p:nvPr/>
        </p:nvSpPr>
        <p:spPr>
          <a:xfrm rot="0">
            <a:off x="4191000" y="6045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54226183" name="Frame"/>
          <p:cNvSpPr>
            <a:spLocks noGrp="1"/>
          </p:cNvSpPr>
          <p:nvPr/>
        </p:nvSpPr>
        <p:spPr>
          <a:xfrm>
            <a:off x="6032500" y="6045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78726843" name="Text">
    </p:cNvPr>
          <p:cNvSpPr>
            <a:spLocks noGrp="1"/>
          </p:cNvSpPr>
          <p:nvPr/>
        </p:nvSpPr>
        <p:spPr>
          <a:xfrm rot="0">
            <a:off x="6032500" y="6045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761370986" name="Frame"/>
          <p:cNvSpPr>
            <a:spLocks noGrp="1"/>
          </p:cNvSpPr>
          <p:nvPr/>
        </p:nvSpPr>
        <p:spPr>
          <a:xfrm>
            <a:off x="25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05804899" name="Text">
    </p:cNvPr>
          <p:cNvSpPr>
            <a:spLocks noGrp="1"/>
          </p:cNvSpPr>
          <p:nvPr/>
        </p:nvSpPr>
        <p:spPr>
          <a:xfrm rot="0">
            <a:off x="381000" y="6375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595518177" name="Frame"/>
          <p:cNvSpPr>
            <a:spLocks noGrp="1"/>
          </p:cNvSpPr>
          <p:nvPr/>
        </p:nvSpPr>
        <p:spPr>
          <a:xfrm>
            <a:off x="152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45548855" name="Text">
    </p:cNvPr>
          <p:cNvSpPr>
            <a:spLocks noGrp="1"/>
          </p:cNvSpPr>
          <p:nvPr/>
        </p:nvSpPr>
        <p:spPr>
          <a:xfrm rot="0">
            <a:off x="165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01580462" name="Frame"/>
          <p:cNvSpPr>
            <a:spLocks noGrp="1"/>
          </p:cNvSpPr>
          <p:nvPr/>
        </p:nvSpPr>
        <p:spPr>
          <a:xfrm>
            <a:off x="27940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05513583" name="Text">
    </p:cNvPr>
          <p:cNvSpPr>
            <a:spLocks noGrp="1"/>
          </p:cNvSpPr>
          <p:nvPr/>
        </p:nvSpPr>
        <p:spPr>
          <a:xfrm rot="0">
            <a:off x="2921000" y="6375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700586699" name="Frame"/>
          <p:cNvSpPr>
            <a:spLocks noGrp="1"/>
          </p:cNvSpPr>
          <p:nvPr/>
        </p:nvSpPr>
        <p:spPr>
          <a:xfrm>
            <a:off x="4064000" y="6375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91819947" name="Text">
    </p:cNvPr>
          <p:cNvSpPr>
            <a:spLocks noGrp="1"/>
          </p:cNvSpPr>
          <p:nvPr/>
        </p:nvSpPr>
        <p:spPr>
          <a:xfrm rot="0">
            <a:off x="4191000" y="6375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150264921" name="Frame"/>
          <p:cNvSpPr>
            <a:spLocks noGrp="1"/>
          </p:cNvSpPr>
          <p:nvPr/>
        </p:nvSpPr>
        <p:spPr>
          <a:xfrm>
            <a:off x="6032500" y="6375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70377801" name="Text">
    </p:cNvPr>
          <p:cNvSpPr>
            <a:spLocks noGrp="1"/>
          </p:cNvSpPr>
          <p:nvPr/>
        </p:nvSpPr>
        <p:spPr>
          <a:xfrm rot="0">
            <a:off x="6032500" y="6375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2087699064" name="Frame"/>
          <p:cNvSpPr>
            <a:spLocks noGrp="1"/>
          </p:cNvSpPr>
          <p:nvPr/>
        </p:nvSpPr>
        <p:spPr>
          <a:xfrm>
            <a:off x="25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2837727" name="Text">
    </p:cNvPr>
          <p:cNvSpPr>
            <a:spLocks noGrp="1"/>
          </p:cNvSpPr>
          <p:nvPr/>
        </p:nvSpPr>
        <p:spPr>
          <a:xfrm rot="0">
            <a:off x="381000" y="6705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43172245" name="Frame"/>
          <p:cNvSpPr>
            <a:spLocks noGrp="1"/>
          </p:cNvSpPr>
          <p:nvPr/>
        </p:nvSpPr>
        <p:spPr>
          <a:xfrm>
            <a:off x="152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60069461" name="Text">
    </p:cNvPr>
          <p:cNvSpPr>
            <a:spLocks noGrp="1"/>
          </p:cNvSpPr>
          <p:nvPr/>
        </p:nvSpPr>
        <p:spPr>
          <a:xfrm rot="0">
            <a:off x="165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231373644" name="Frame"/>
          <p:cNvSpPr>
            <a:spLocks noGrp="1"/>
          </p:cNvSpPr>
          <p:nvPr/>
        </p:nvSpPr>
        <p:spPr>
          <a:xfrm>
            <a:off x="27940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08186325" name="Text">
    </p:cNvPr>
          <p:cNvSpPr>
            <a:spLocks noGrp="1"/>
          </p:cNvSpPr>
          <p:nvPr/>
        </p:nvSpPr>
        <p:spPr>
          <a:xfrm rot="0">
            <a:off x="2921000" y="6705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47360100" name="Frame"/>
          <p:cNvSpPr>
            <a:spLocks noGrp="1"/>
          </p:cNvSpPr>
          <p:nvPr/>
        </p:nvSpPr>
        <p:spPr>
          <a:xfrm>
            <a:off x="4064000" y="6705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7105139" name="Text">
    </p:cNvPr>
          <p:cNvSpPr>
            <a:spLocks noGrp="1"/>
          </p:cNvSpPr>
          <p:nvPr/>
        </p:nvSpPr>
        <p:spPr>
          <a:xfrm rot="0">
            <a:off x="4191000" y="6705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670244241" name="Frame"/>
          <p:cNvSpPr>
            <a:spLocks noGrp="1"/>
          </p:cNvSpPr>
          <p:nvPr/>
        </p:nvSpPr>
        <p:spPr>
          <a:xfrm>
            <a:off x="6032500" y="6705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95408732" name="Text">
    </p:cNvPr>
          <p:cNvSpPr>
            <a:spLocks noGrp="1"/>
          </p:cNvSpPr>
          <p:nvPr/>
        </p:nvSpPr>
        <p:spPr>
          <a:xfrm rot="0">
            <a:off x="6032500" y="6705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36600718" name="Frame"/>
          <p:cNvSpPr>
            <a:spLocks noGrp="1"/>
          </p:cNvSpPr>
          <p:nvPr/>
        </p:nvSpPr>
        <p:spPr>
          <a:xfrm>
            <a:off x="25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22735178" name="Text">
    </p:cNvPr>
          <p:cNvSpPr>
            <a:spLocks noGrp="1"/>
          </p:cNvSpPr>
          <p:nvPr/>
        </p:nvSpPr>
        <p:spPr>
          <a:xfrm rot="0">
            <a:off x="381000" y="7035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448700909" name="Frame"/>
          <p:cNvSpPr>
            <a:spLocks noGrp="1"/>
          </p:cNvSpPr>
          <p:nvPr/>
        </p:nvSpPr>
        <p:spPr>
          <a:xfrm>
            <a:off x="152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67679941" name="Text">
    </p:cNvPr>
          <p:cNvSpPr>
            <a:spLocks noGrp="1"/>
          </p:cNvSpPr>
          <p:nvPr/>
        </p:nvSpPr>
        <p:spPr>
          <a:xfrm rot="0">
            <a:off x="165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520366382" name="Frame"/>
          <p:cNvSpPr>
            <a:spLocks noGrp="1"/>
          </p:cNvSpPr>
          <p:nvPr/>
        </p:nvSpPr>
        <p:spPr>
          <a:xfrm>
            <a:off x="27940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37953864" name="Text">
    </p:cNvPr>
          <p:cNvSpPr>
            <a:spLocks noGrp="1"/>
          </p:cNvSpPr>
          <p:nvPr/>
        </p:nvSpPr>
        <p:spPr>
          <a:xfrm rot="0">
            <a:off x="2921000" y="7035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643154089" name="Frame"/>
          <p:cNvSpPr>
            <a:spLocks noGrp="1"/>
          </p:cNvSpPr>
          <p:nvPr/>
        </p:nvSpPr>
        <p:spPr>
          <a:xfrm>
            <a:off x="4064000" y="7035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38248178" name="Text">
    </p:cNvPr>
          <p:cNvSpPr>
            <a:spLocks noGrp="1"/>
          </p:cNvSpPr>
          <p:nvPr/>
        </p:nvSpPr>
        <p:spPr>
          <a:xfrm rot="0">
            <a:off x="4191000" y="7035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934651164" name="Frame"/>
          <p:cNvSpPr>
            <a:spLocks noGrp="1"/>
          </p:cNvSpPr>
          <p:nvPr/>
        </p:nvSpPr>
        <p:spPr>
          <a:xfrm>
            <a:off x="6032500" y="7035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16496385" name="Text">
    </p:cNvPr>
          <p:cNvSpPr>
            <a:spLocks noGrp="1"/>
          </p:cNvSpPr>
          <p:nvPr/>
        </p:nvSpPr>
        <p:spPr>
          <a:xfrm rot="0">
            <a:off x="6032500" y="7035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733498021" name="Frame"/>
          <p:cNvSpPr>
            <a:spLocks noGrp="1"/>
          </p:cNvSpPr>
          <p:nvPr/>
        </p:nvSpPr>
        <p:spPr>
          <a:xfrm>
            <a:off x="25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13461906" name="Text">
    </p:cNvPr>
          <p:cNvSpPr>
            <a:spLocks noGrp="1"/>
          </p:cNvSpPr>
          <p:nvPr/>
        </p:nvSpPr>
        <p:spPr>
          <a:xfrm rot="0">
            <a:off x="381000" y="7366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89638849" name="Frame"/>
          <p:cNvSpPr>
            <a:spLocks noGrp="1"/>
          </p:cNvSpPr>
          <p:nvPr/>
        </p:nvSpPr>
        <p:spPr>
          <a:xfrm>
            <a:off x="152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60500918" name="Text">
    </p:cNvPr>
          <p:cNvSpPr>
            <a:spLocks noGrp="1"/>
          </p:cNvSpPr>
          <p:nvPr/>
        </p:nvSpPr>
        <p:spPr>
          <a:xfrm rot="0">
            <a:off x="165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872931025" name="Frame"/>
          <p:cNvSpPr>
            <a:spLocks noGrp="1"/>
          </p:cNvSpPr>
          <p:nvPr/>
        </p:nvSpPr>
        <p:spPr>
          <a:xfrm>
            <a:off x="27940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72434342" name="Text">
    </p:cNvPr>
          <p:cNvSpPr>
            <a:spLocks noGrp="1"/>
          </p:cNvSpPr>
          <p:nvPr/>
        </p:nvSpPr>
        <p:spPr>
          <a:xfrm rot="0">
            <a:off x="2921000" y="7366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79838766" name="Frame"/>
          <p:cNvSpPr>
            <a:spLocks noGrp="1"/>
          </p:cNvSpPr>
          <p:nvPr/>
        </p:nvSpPr>
        <p:spPr>
          <a:xfrm>
            <a:off x="4064000" y="7366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3758439" name="Text">
    </p:cNvPr>
          <p:cNvSpPr>
            <a:spLocks noGrp="1"/>
          </p:cNvSpPr>
          <p:nvPr/>
        </p:nvSpPr>
        <p:spPr>
          <a:xfrm rot="0">
            <a:off x="4191000" y="7366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564775175" name="Frame"/>
          <p:cNvSpPr>
            <a:spLocks noGrp="1"/>
          </p:cNvSpPr>
          <p:nvPr/>
        </p:nvSpPr>
        <p:spPr>
          <a:xfrm>
            <a:off x="6032500" y="7366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56038763" name="Text">
    </p:cNvPr>
          <p:cNvSpPr>
            <a:spLocks noGrp="1"/>
          </p:cNvSpPr>
          <p:nvPr/>
        </p:nvSpPr>
        <p:spPr>
          <a:xfrm rot="0">
            <a:off x="6032500" y="7366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614991785" name="Frame"/>
          <p:cNvSpPr>
            <a:spLocks noGrp="1"/>
          </p:cNvSpPr>
          <p:nvPr/>
        </p:nvSpPr>
        <p:spPr>
          <a:xfrm>
            <a:off x="25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033293" name="Text">
    </p:cNvPr>
          <p:cNvSpPr>
            <a:spLocks noGrp="1"/>
          </p:cNvSpPr>
          <p:nvPr/>
        </p:nvSpPr>
        <p:spPr>
          <a:xfrm rot="0">
            <a:off x="381000" y="7696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936666552" name="Frame"/>
          <p:cNvSpPr>
            <a:spLocks noGrp="1"/>
          </p:cNvSpPr>
          <p:nvPr/>
        </p:nvSpPr>
        <p:spPr>
          <a:xfrm>
            <a:off x="152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8424358" name="Text">
    </p:cNvPr>
          <p:cNvSpPr>
            <a:spLocks noGrp="1"/>
          </p:cNvSpPr>
          <p:nvPr/>
        </p:nvSpPr>
        <p:spPr>
          <a:xfrm rot="0">
            <a:off x="165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837143790" name="Frame"/>
          <p:cNvSpPr>
            <a:spLocks noGrp="1"/>
          </p:cNvSpPr>
          <p:nvPr/>
        </p:nvSpPr>
        <p:spPr>
          <a:xfrm>
            <a:off x="27940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03395874" name="Text">
    </p:cNvPr>
          <p:cNvSpPr>
            <a:spLocks noGrp="1"/>
          </p:cNvSpPr>
          <p:nvPr/>
        </p:nvSpPr>
        <p:spPr>
          <a:xfrm rot="0">
            <a:off x="2921000" y="7696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069568462" name="Frame"/>
          <p:cNvSpPr>
            <a:spLocks noGrp="1"/>
          </p:cNvSpPr>
          <p:nvPr/>
        </p:nvSpPr>
        <p:spPr>
          <a:xfrm>
            <a:off x="4064000" y="7696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12642685" name="Text">
    </p:cNvPr>
          <p:cNvSpPr>
            <a:spLocks noGrp="1"/>
          </p:cNvSpPr>
          <p:nvPr/>
        </p:nvSpPr>
        <p:spPr>
          <a:xfrm rot="0">
            <a:off x="4191000" y="7696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434809854" name="Frame"/>
          <p:cNvSpPr>
            <a:spLocks noGrp="1"/>
          </p:cNvSpPr>
          <p:nvPr/>
        </p:nvSpPr>
        <p:spPr>
          <a:xfrm>
            <a:off x="6032500" y="7696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37328582" name="Text">
    </p:cNvPr>
          <p:cNvSpPr>
            <a:spLocks noGrp="1"/>
          </p:cNvSpPr>
          <p:nvPr/>
        </p:nvSpPr>
        <p:spPr>
          <a:xfrm rot="0">
            <a:off x="6032500" y="7696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03683222" name="Frame"/>
          <p:cNvSpPr>
            <a:spLocks noGrp="1"/>
          </p:cNvSpPr>
          <p:nvPr/>
        </p:nvSpPr>
        <p:spPr>
          <a:xfrm>
            <a:off x="25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41462705" name="Text">
    </p:cNvPr>
          <p:cNvSpPr>
            <a:spLocks noGrp="1"/>
          </p:cNvSpPr>
          <p:nvPr/>
        </p:nvSpPr>
        <p:spPr>
          <a:xfrm rot="0">
            <a:off x="381000" y="8026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3861375" name="Frame"/>
          <p:cNvSpPr>
            <a:spLocks noGrp="1"/>
          </p:cNvSpPr>
          <p:nvPr/>
        </p:nvSpPr>
        <p:spPr>
          <a:xfrm>
            <a:off x="152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43171370" name="Text">
    </p:cNvPr>
          <p:cNvSpPr>
            <a:spLocks noGrp="1"/>
          </p:cNvSpPr>
          <p:nvPr/>
        </p:nvSpPr>
        <p:spPr>
          <a:xfrm rot="0">
            <a:off x="165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561370431" name="Frame"/>
          <p:cNvSpPr>
            <a:spLocks noGrp="1"/>
          </p:cNvSpPr>
          <p:nvPr/>
        </p:nvSpPr>
        <p:spPr>
          <a:xfrm>
            <a:off x="27940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99278615" name="Text">
    </p:cNvPr>
          <p:cNvSpPr>
            <a:spLocks noGrp="1"/>
          </p:cNvSpPr>
          <p:nvPr/>
        </p:nvSpPr>
        <p:spPr>
          <a:xfrm rot="0">
            <a:off x="2921000" y="8026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2054738602" name="Frame"/>
          <p:cNvSpPr>
            <a:spLocks noGrp="1"/>
          </p:cNvSpPr>
          <p:nvPr/>
        </p:nvSpPr>
        <p:spPr>
          <a:xfrm>
            <a:off x="4064000" y="8026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25839862" name="Text">
    </p:cNvPr>
          <p:cNvSpPr>
            <a:spLocks noGrp="1"/>
          </p:cNvSpPr>
          <p:nvPr/>
        </p:nvSpPr>
        <p:spPr>
          <a:xfrm rot="0">
            <a:off x="4191000" y="8026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715029325" name="Frame"/>
          <p:cNvSpPr>
            <a:spLocks noGrp="1"/>
          </p:cNvSpPr>
          <p:nvPr/>
        </p:nvSpPr>
        <p:spPr>
          <a:xfrm>
            <a:off x="6032500" y="8026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16822932" name="Text">
    </p:cNvPr>
          <p:cNvSpPr>
            <a:spLocks noGrp="1"/>
          </p:cNvSpPr>
          <p:nvPr/>
        </p:nvSpPr>
        <p:spPr>
          <a:xfrm rot="0">
            <a:off x="6032500" y="8026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09738228" name="Frame"/>
          <p:cNvSpPr>
            <a:spLocks noGrp="1"/>
          </p:cNvSpPr>
          <p:nvPr/>
        </p:nvSpPr>
        <p:spPr>
          <a:xfrm>
            <a:off x="25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3869694" name="Text">
    </p:cNvPr>
          <p:cNvSpPr>
            <a:spLocks noGrp="1"/>
          </p:cNvSpPr>
          <p:nvPr/>
        </p:nvSpPr>
        <p:spPr>
          <a:xfrm rot="0">
            <a:off x="381000" y="83566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593794124" name="Frame"/>
          <p:cNvSpPr>
            <a:spLocks noGrp="1"/>
          </p:cNvSpPr>
          <p:nvPr/>
        </p:nvSpPr>
        <p:spPr>
          <a:xfrm>
            <a:off x="152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03404994" name="Text">
    </p:cNvPr>
          <p:cNvSpPr>
            <a:spLocks noGrp="1"/>
          </p:cNvSpPr>
          <p:nvPr/>
        </p:nvSpPr>
        <p:spPr>
          <a:xfrm rot="0">
            <a:off x="165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771203438" name="Frame"/>
          <p:cNvSpPr>
            <a:spLocks noGrp="1"/>
          </p:cNvSpPr>
          <p:nvPr/>
        </p:nvSpPr>
        <p:spPr>
          <a:xfrm>
            <a:off x="27940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24948043" name="Text">
    </p:cNvPr>
          <p:cNvSpPr>
            <a:spLocks noGrp="1"/>
          </p:cNvSpPr>
          <p:nvPr/>
        </p:nvSpPr>
        <p:spPr>
          <a:xfrm rot="0">
            <a:off x="2921000" y="8356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10018796" name="Frame"/>
          <p:cNvSpPr>
            <a:spLocks noGrp="1"/>
          </p:cNvSpPr>
          <p:nvPr/>
        </p:nvSpPr>
        <p:spPr>
          <a:xfrm>
            <a:off x="4064000" y="83566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48225666" name="Text">
    </p:cNvPr>
          <p:cNvSpPr>
            <a:spLocks noGrp="1"/>
          </p:cNvSpPr>
          <p:nvPr/>
        </p:nvSpPr>
        <p:spPr>
          <a:xfrm rot="0">
            <a:off x="4191000" y="8356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403583920" name="Frame"/>
          <p:cNvSpPr>
            <a:spLocks noGrp="1"/>
          </p:cNvSpPr>
          <p:nvPr/>
        </p:nvSpPr>
        <p:spPr>
          <a:xfrm>
            <a:off x="6032500" y="83566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55089792" name="Text">
    </p:cNvPr>
          <p:cNvSpPr>
            <a:spLocks noGrp="1"/>
          </p:cNvSpPr>
          <p:nvPr/>
        </p:nvSpPr>
        <p:spPr>
          <a:xfrm rot="0">
            <a:off x="6032500" y="83566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966079203" name="Frame"/>
          <p:cNvSpPr>
            <a:spLocks noGrp="1"/>
          </p:cNvSpPr>
          <p:nvPr/>
        </p:nvSpPr>
        <p:spPr>
          <a:xfrm>
            <a:off x="25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29215289" name="Text">
    </p:cNvPr>
          <p:cNvSpPr>
            <a:spLocks noGrp="1"/>
          </p:cNvSpPr>
          <p:nvPr/>
        </p:nvSpPr>
        <p:spPr>
          <a:xfrm rot="0">
            <a:off x="381000" y="86868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294215972" name="Frame"/>
          <p:cNvSpPr>
            <a:spLocks noGrp="1"/>
          </p:cNvSpPr>
          <p:nvPr/>
        </p:nvSpPr>
        <p:spPr>
          <a:xfrm>
            <a:off x="152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78289781" name="Text">
    </p:cNvPr>
          <p:cNvSpPr>
            <a:spLocks noGrp="1"/>
          </p:cNvSpPr>
          <p:nvPr/>
        </p:nvSpPr>
        <p:spPr>
          <a:xfrm rot="0">
            <a:off x="165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64920909" name="Frame"/>
          <p:cNvSpPr>
            <a:spLocks noGrp="1"/>
          </p:cNvSpPr>
          <p:nvPr/>
        </p:nvSpPr>
        <p:spPr>
          <a:xfrm>
            <a:off x="27940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2820229" name="Text">
    </p:cNvPr>
          <p:cNvSpPr>
            <a:spLocks noGrp="1"/>
          </p:cNvSpPr>
          <p:nvPr/>
        </p:nvSpPr>
        <p:spPr>
          <a:xfrm rot="0">
            <a:off x="2921000" y="86868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35571147" name="Frame"/>
          <p:cNvSpPr>
            <a:spLocks noGrp="1"/>
          </p:cNvSpPr>
          <p:nvPr/>
        </p:nvSpPr>
        <p:spPr>
          <a:xfrm>
            <a:off x="4064000" y="86868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83205098" name="Text">
    </p:cNvPr>
          <p:cNvSpPr>
            <a:spLocks noGrp="1"/>
          </p:cNvSpPr>
          <p:nvPr/>
        </p:nvSpPr>
        <p:spPr>
          <a:xfrm rot="0">
            <a:off x="4191000" y="86868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079430578" name="Frame"/>
          <p:cNvSpPr>
            <a:spLocks noGrp="1"/>
          </p:cNvSpPr>
          <p:nvPr/>
        </p:nvSpPr>
        <p:spPr>
          <a:xfrm>
            <a:off x="6032500" y="86868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41468704" name="Text">
    </p:cNvPr>
          <p:cNvSpPr>
            <a:spLocks noGrp="1"/>
          </p:cNvSpPr>
          <p:nvPr/>
        </p:nvSpPr>
        <p:spPr>
          <a:xfrm rot="0">
            <a:off x="6032500" y="86868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275768911" name="Frame"/>
          <p:cNvSpPr>
            <a:spLocks noGrp="1"/>
          </p:cNvSpPr>
          <p:nvPr/>
        </p:nvSpPr>
        <p:spPr>
          <a:xfrm>
            <a:off x="25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44705074" name="Text">
    </p:cNvPr>
          <p:cNvSpPr>
            <a:spLocks noGrp="1"/>
          </p:cNvSpPr>
          <p:nvPr/>
        </p:nvSpPr>
        <p:spPr>
          <a:xfrm rot="0">
            <a:off x="381000" y="90170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1317171156" name="Frame"/>
          <p:cNvSpPr>
            <a:spLocks noGrp="1"/>
          </p:cNvSpPr>
          <p:nvPr/>
        </p:nvSpPr>
        <p:spPr>
          <a:xfrm>
            <a:off x="152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95169036" name="Text">
    </p:cNvPr>
          <p:cNvSpPr>
            <a:spLocks noGrp="1"/>
          </p:cNvSpPr>
          <p:nvPr/>
        </p:nvSpPr>
        <p:spPr>
          <a:xfrm rot="0">
            <a:off x="165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174737513" name="Frame"/>
          <p:cNvSpPr>
            <a:spLocks noGrp="1"/>
          </p:cNvSpPr>
          <p:nvPr/>
        </p:nvSpPr>
        <p:spPr>
          <a:xfrm>
            <a:off x="27940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8767749" name="Text">
    </p:cNvPr>
          <p:cNvSpPr>
            <a:spLocks noGrp="1"/>
          </p:cNvSpPr>
          <p:nvPr/>
        </p:nvSpPr>
        <p:spPr>
          <a:xfrm rot="0">
            <a:off x="2921000" y="90170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532660177" name="Frame"/>
          <p:cNvSpPr>
            <a:spLocks noGrp="1"/>
          </p:cNvSpPr>
          <p:nvPr/>
        </p:nvSpPr>
        <p:spPr>
          <a:xfrm>
            <a:off x="4064000" y="90170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45621647" name="Text">
    </p:cNvPr>
          <p:cNvSpPr>
            <a:spLocks noGrp="1"/>
          </p:cNvSpPr>
          <p:nvPr/>
        </p:nvSpPr>
        <p:spPr>
          <a:xfrm rot="0">
            <a:off x="4191000" y="90170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1208205171" name="Frame"/>
          <p:cNvSpPr>
            <a:spLocks noGrp="1"/>
          </p:cNvSpPr>
          <p:nvPr/>
        </p:nvSpPr>
        <p:spPr>
          <a:xfrm>
            <a:off x="6032500" y="90170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26311924" name="Text">
    </p:cNvPr>
          <p:cNvSpPr>
            <a:spLocks noGrp="1"/>
          </p:cNvSpPr>
          <p:nvPr/>
        </p:nvSpPr>
        <p:spPr>
          <a:xfrm rot="0">
            <a:off x="6032500" y="90170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484968522" name="Frame"/>
          <p:cNvSpPr>
            <a:spLocks noGrp="1"/>
          </p:cNvSpPr>
          <p:nvPr/>
        </p:nvSpPr>
        <p:spPr>
          <a:xfrm>
            <a:off x="25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41169735" name="Text">
    </p:cNvPr>
          <p:cNvSpPr>
            <a:spLocks noGrp="1"/>
          </p:cNvSpPr>
          <p:nvPr/>
        </p:nvSpPr>
        <p:spPr>
          <a:xfrm rot="0">
            <a:off x="381000" y="93472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880771113" name="Frame"/>
          <p:cNvSpPr>
            <a:spLocks noGrp="1"/>
          </p:cNvSpPr>
          <p:nvPr/>
        </p:nvSpPr>
        <p:spPr>
          <a:xfrm>
            <a:off x="152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64871405" name="Text">
    </p:cNvPr>
          <p:cNvSpPr>
            <a:spLocks noGrp="1"/>
          </p:cNvSpPr>
          <p:nvPr/>
        </p:nvSpPr>
        <p:spPr>
          <a:xfrm rot="0">
            <a:off x="165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1661882384" name="Frame"/>
          <p:cNvSpPr>
            <a:spLocks noGrp="1"/>
          </p:cNvSpPr>
          <p:nvPr/>
        </p:nvSpPr>
        <p:spPr>
          <a:xfrm>
            <a:off x="27940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80362829" name="Text">
    </p:cNvPr>
          <p:cNvSpPr>
            <a:spLocks noGrp="1"/>
          </p:cNvSpPr>
          <p:nvPr/>
        </p:nvSpPr>
        <p:spPr>
          <a:xfrm rot="0">
            <a:off x="2921000" y="93472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485003706" name="Frame"/>
          <p:cNvSpPr>
            <a:spLocks noGrp="1"/>
          </p:cNvSpPr>
          <p:nvPr/>
        </p:nvSpPr>
        <p:spPr>
          <a:xfrm>
            <a:off x="4064000" y="93472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73495946" name="Text">
    </p:cNvPr>
          <p:cNvSpPr>
            <a:spLocks noGrp="1"/>
          </p:cNvSpPr>
          <p:nvPr/>
        </p:nvSpPr>
        <p:spPr>
          <a:xfrm rot="0">
            <a:off x="4191000" y="93472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858882063" name="Frame"/>
          <p:cNvSpPr>
            <a:spLocks noGrp="1"/>
          </p:cNvSpPr>
          <p:nvPr/>
        </p:nvSpPr>
        <p:spPr>
          <a:xfrm>
            <a:off x="6032500" y="93472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606579" name="Text">
    </p:cNvPr>
          <p:cNvSpPr>
            <a:spLocks noGrp="1"/>
          </p:cNvSpPr>
          <p:nvPr/>
        </p:nvSpPr>
        <p:spPr>
          <a:xfrm rot="0">
            <a:off x="6032500" y="93472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323141642" name="Frame"/>
          <p:cNvSpPr>
            <a:spLocks noGrp="1"/>
          </p:cNvSpPr>
          <p:nvPr/>
        </p:nvSpPr>
        <p:spPr>
          <a:xfrm>
            <a:off x="25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43806673" name="Text">
    </p:cNvPr>
          <p:cNvSpPr>
            <a:spLocks noGrp="1"/>
          </p:cNvSpPr>
          <p:nvPr/>
        </p:nvSpPr>
        <p:spPr>
          <a:xfrm rot="0">
            <a:off x="381000" y="9677400"/>
            <a:ext cx="11430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multi</a:t>
            </a:r>
            <a:br/>
            <a:r>
              <a:rPr sz="1000">
                <a:latin typeface="Monaco"/>
                <a:ea typeface="Monaco"/>
                <a:cs typeface="Monaco"/>
              </a:rPr>
              <a:t>line text</a:t>
            </a:r>
          </a:p>
        </p:txBody>
      </p:sp>
      <p:sp>
        <p:nvSpPr>
          <p:cNvPr id="628963688" name="Frame"/>
          <p:cNvSpPr>
            <a:spLocks noGrp="1"/>
          </p:cNvSpPr>
          <p:nvPr/>
        </p:nvSpPr>
        <p:spPr>
          <a:xfrm>
            <a:off x="152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0825762" name="Text">
    </p:cNvPr>
          <p:cNvSpPr>
            <a:spLocks noGrp="1"/>
          </p:cNvSpPr>
          <p:nvPr/>
        </p:nvSpPr>
        <p:spPr>
          <a:xfrm rot="0">
            <a:off x="165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two</a:t>
            </a:r>
          </a:p>
        </p:txBody>
      </p:sp>
      <p:sp>
        <p:nvSpPr>
          <p:cNvPr id="31497227" name="Frame"/>
          <p:cNvSpPr>
            <a:spLocks noGrp="1"/>
          </p:cNvSpPr>
          <p:nvPr/>
        </p:nvSpPr>
        <p:spPr>
          <a:xfrm>
            <a:off x="27940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6024477" name="Text">
    </p:cNvPr>
          <p:cNvSpPr>
            <a:spLocks noGrp="1"/>
          </p:cNvSpPr>
          <p:nvPr/>
        </p:nvSpPr>
        <p:spPr>
          <a:xfrm rot="0">
            <a:off x="2921000" y="96774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three</a:t>
            </a:r>
          </a:p>
        </p:txBody>
      </p:sp>
      <p:sp>
        <p:nvSpPr>
          <p:cNvPr id="1223873821" name="Frame"/>
          <p:cNvSpPr>
            <a:spLocks noGrp="1"/>
          </p:cNvSpPr>
          <p:nvPr/>
        </p:nvSpPr>
        <p:spPr>
          <a:xfrm>
            <a:off x="4064000" y="9677400"/>
            <a:ext cx="19685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54230638" name="Text">
    </p:cNvPr>
          <p:cNvSpPr>
            <a:spLocks noGrp="1"/>
          </p:cNvSpPr>
          <p:nvPr/>
        </p:nvSpPr>
        <p:spPr>
          <a:xfrm rot="0">
            <a:off x="4191000" y="96774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text four</a:t>
            </a:r>
          </a:p>
        </p:txBody>
      </p:sp>
      <p:sp>
        <p:nvSpPr>
          <p:cNvPr id="270071554" name="Frame"/>
          <p:cNvSpPr>
            <a:spLocks noGrp="1"/>
          </p:cNvSpPr>
          <p:nvPr/>
        </p:nvSpPr>
        <p:spPr>
          <a:xfrm>
            <a:off x="6032500" y="9677400"/>
            <a:ext cx="1270000" cy="330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9342334" name="Text">
    </p:cNvPr>
          <p:cNvSpPr>
            <a:spLocks noGrp="1"/>
          </p:cNvSpPr>
          <p:nvPr/>
        </p:nvSpPr>
        <p:spPr>
          <a:xfrm rot="0">
            <a:off x="6032500" y="9677400"/>
            <a:ext cx="1270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  <a:r>
              <a:rPr sz="1000">
                <a:latin typeface="Monaco"/>
                <a:ea typeface="Monaco"/>
                <a:cs typeface="Monaco"/>
              </a:rPr>
              <a:t>12345</a:t>
            </a:r>
          </a:p>
        </p:txBody>
      </p:sp>
      <p:sp>
        <p:nvSpPr>
          <p:cNvPr id="176469726" name="Frame"/>
          <p:cNvSpPr>
            <a:spLocks noGrp="1"/>
          </p:cNvSpPr>
          <p:nvPr/>
        </p:nvSpPr>
        <p:spPr>
          <a:xfrm>
            <a:off x="25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95366577" name="Text">
    </p:cNvPr>
          <p:cNvSpPr>
            <a:spLocks noGrp="1"/>
          </p:cNvSpPr>
          <p:nvPr/>
        </p:nvSpPr>
        <p:spPr>
          <a:xfrm rot="0">
            <a:off x="38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555334025" name="Frame"/>
          <p:cNvSpPr>
            <a:spLocks noGrp="1"/>
          </p:cNvSpPr>
          <p:nvPr/>
        </p:nvSpPr>
        <p:spPr>
          <a:xfrm>
            <a:off x="152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38841087" name="Text">
    </p:cNvPr>
          <p:cNvSpPr>
            <a:spLocks noGrp="1"/>
          </p:cNvSpPr>
          <p:nvPr/>
        </p:nvSpPr>
        <p:spPr>
          <a:xfrm rot="0">
            <a:off x="165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544369941" name="Frame"/>
          <p:cNvSpPr>
            <a:spLocks noGrp="1"/>
          </p:cNvSpPr>
          <p:nvPr/>
        </p:nvSpPr>
        <p:spPr>
          <a:xfrm>
            <a:off x="27940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567080269" name="Text">
    </p:cNvPr>
          <p:cNvSpPr>
            <a:spLocks noGrp="1"/>
          </p:cNvSpPr>
          <p:nvPr/>
        </p:nvSpPr>
        <p:spPr>
          <a:xfrm rot="0">
            <a:off x="29210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836665497" name="Frame"/>
          <p:cNvSpPr>
            <a:spLocks noGrp="1"/>
          </p:cNvSpPr>
          <p:nvPr/>
        </p:nvSpPr>
        <p:spPr>
          <a:xfrm>
            <a:off x="4064000" y="10007600"/>
            <a:ext cx="19685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87393016" name="Text">
    </p:cNvPr>
          <p:cNvSpPr>
            <a:spLocks noGrp="1"/>
          </p:cNvSpPr>
          <p:nvPr/>
        </p:nvSpPr>
        <p:spPr>
          <a:xfrm rot="0">
            <a:off x="4191000" y="10007600"/>
            <a:ext cx="1841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  <p:sp>
        <p:nvSpPr>
          <p:cNvPr id="1968209512" name="Frame"/>
          <p:cNvSpPr>
            <a:spLocks noGrp="1"/>
          </p:cNvSpPr>
          <p:nvPr/>
        </p:nvSpPr>
        <p:spPr>
          <a:xfrm>
            <a:off x="6032500" y="10007600"/>
            <a:ext cx="1270000" cy="190500"/>
          </a:xfrm>
          <a:prstGeom prst="rect">
            <a:avLst/>
          </a:prstGeom>
          <a:solidFill>
            <a:srgbClr val="C0C0C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55281496" name="Text">
    </p:cNvPr>
          <p:cNvSpPr>
            <a:spLocks noGrp="1"/>
          </p:cNvSpPr>
          <p:nvPr/>
        </p:nvSpPr>
        <p:spPr>
          <a:xfrm rot="0">
            <a:off x="6032500" y="10007600"/>
            <a:ext cx="11430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 b="1">
                <a:solidFill>
                  <a:srgbClr val="000000"/>
                </a:solidFill>
                <a:latin typeface="Monaco"/>
                <a:ea typeface="Monaco"/>
                <a:cs typeface="Monaco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6.6.0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