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7" r:id="rId2"/>
    <p:sldId id="258" r:id="rId3"/>
    <p:sldId id="281" r:id="rId4"/>
    <p:sldId id="278" r:id="rId5"/>
    <p:sldId id="279" r:id="rId6"/>
    <p:sldId id="282" r:id="rId7"/>
    <p:sldId id="284" r:id="rId8"/>
    <p:sldId id="268" r:id="rId9"/>
    <p:sldId id="286" r:id="rId10"/>
    <p:sldId id="261" r:id="rId11"/>
    <p:sldId id="262" r:id="rId12"/>
    <p:sldId id="263" r:id="rId13"/>
    <p:sldId id="264" r:id="rId14"/>
    <p:sldId id="265" r:id="rId15"/>
    <p:sldId id="266" r:id="rId16"/>
    <p:sldId id="267" r:id="rId17"/>
    <p:sldId id="269" r:id="rId18"/>
    <p:sldId id="270" r:id="rId19"/>
    <p:sldId id="271" r:id="rId20"/>
    <p:sldId id="272" r:id="rId21"/>
    <p:sldId id="273" r:id="rId22"/>
    <p:sldId id="274" r:id="rId23"/>
    <p:sldId id="275"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_rels/drawing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E14B72-AE94-4E54-9DC4-8830259D2B6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32E966A-4C3E-467E-8A26-E57A51E92E2F}">
      <dgm:prSet/>
      <dgm:spPr/>
      <dgm:t>
        <a:bodyPr/>
        <a:lstStyle/>
        <a:p>
          <a:pPr rtl="0"/>
          <a:r>
            <a:rPr lang="en-US" baseline="0" dirty="0" smtClean="0"/>
            <a:t>Founded in march 2017</a:t>
          </a:r>
          <a:endParaRPr lang="en-US" dirty="0"/>
        </a:p>
      </dgm:t>
    </dgm:pt>
    <dgm:pt modelId="{54BF00DD-243A-429D-A8C4-614215FF0894}" type="parTrans" cxnId="{49CA9EF0-752D-4669-B252-6A77119C1492}">
      <dgm:prSet/>
      <dgm:spPr/>
      <dgm:t>
        <a:bodyPr/>
        <a:lstStyle/>
        <a:p>
          <a:endParaRPr lang="en-US"/>
        </a:p>
      </dgm:t>
    </dgm:pt>
    <dgm:pt modelId="{B1DA2E0F-23B6-4169-98D5-2D393D72A161}" type="sibTrans" cxnId="{49CA9EF0-752D-4669-B252-6A77119C1492}">
      <dgm:prSet/>
      <dgm:spPr/>
      <dgm:t>
        <a:bodyPr/>
        <a:lstStyle/>
        <a:p>
          <a:endParaRPr lang="en-US"/>
        </a:p>
      </dgm:t>
    </dgm:pt>
    <dgm:pt modelId="{F3CF27DF-93CE-4A4D-8106-0CB5588735A4}">
      <dgm:prSet/>
      <dgm:spPr/>
      <dgm:t>
        <a:bodyPr/>
        <a:lstStyle/>
        <a:p>
          <a:pPr rtl="0"/>
          <a:r>
            <a:rPr lang="en-US" baseline="0" dirty="0" smtClean="0"/>
            <a:t>10 employees</a:t>
          </a:r>
          <a:endParaRPr lang="en-US" dirty="0"/>
        </a:p>
      </dgm:t>
    </dgm:pt>
    <dgm:pt modelId="{58CA2DC5-1F94-43D7-A964-65383A2540DD}" type="parTrans" cxnId="{70B791B0-2DCB-40F1-B854-D178D59108B7}">
      <dgm:prSet/>
      <dgm:spPr/>
      <dgm:t>
        <a:bodyPr/>
        <a:lstStyle/>
        <a:p>
          <a:endParaRPr lang="en-US"/>
        </a:p>
      </dgm:t>
    </dgm:pt>
    <dgm:pt modelId="{CB471FBC-4C88-43CA-8AF7-7CB9410B3E0F}" type="sibTrans" cxnId="{70B791B0-2DCB-40F1-B854-D178D59108B7}">
      <dgm:prSet/>
      <dgm:spPr/>
      <dgm:t>
        <a:bodyPr/>
        <a:lstStyle/>
        <a:p>
          <a:endParaRPr lang="en-US"/>
        </a:p>
      </dgm:t>
    </dgm:pt>
    <dgm:pt modelId="{0D67CE2C-410D-4A35-B8D7-0A56C876053F}">
      <dgm:prSet/>
      <dgm:spPr/>
      <dgm:t>
        <a:bodyPr/>
        <a:lstStyle/>
        <a:p>
          <a:pPr rtl="0"/>
          <a:r>
            <a:rPr lang="en-US" baseline="0" dirty="0" smtClean="0"/>
            <a:t>Specialization in small and mid sized business</a:t>
          </a:r>
          <a:endParaRPr lang="en-US" dirty="0"/>
        </a:p>
      </dgm:t>
    </dgm:pt>
    <dgm:pt modelId="{5027BCD1-F21D-414F-8DFB-E39EC3539020}" type="parTrans" cxnId="{AE108EB4-3F45-4691-8CB1-54BAC0951626}">
      <dgm:prSet/>
      <dgm:spPr/>
      <dgm:t>
        <a:bodyPr/>
        <a:lstStyle/>
        <a:p>
          <a:endParaRPr lang="en-US"/>
        </a:p>
      </dgm:t>
    </dgm:pt>
    <dgm:pt modelId="{23327EE7-924E-4AAB-9B73-5A8CD8CD6A00}" type="sibTrans" cxnId="{AE108EB4-3F45-4691-8CB1-54BAC0951626}">
      <dgm:prSet/>
      <dgm:spPr/>
      <dgm:t>
        <a:bodyPr/>
        <a:lstStyle/>
        <a:p>
          <a:endParaRPr lang="en-US"/>
        </a:p>
      </dgm:t>
    </dgm:pt>
    <dgm:pt modelId="{6C430D55-F6E3-4E61-86BA-01D59D4D8A9F}">
      <dgm:prSet/>
      <dgm:spPr/>
      <dgm:t>
        <a:bodyPr/>
        <a:lstStyle/>
        <a:p>
          <a:pPr rtl="0"/>
          <a:r>
            <a:rPr lang="en-US" baseline="0" dirty="0" smtClean="0"/>
            <a:t>Deep understanding of </a:t>
          </a:r>
          <a:r>
            <a:rPr lang="en-US" baseline="0" dirty="0" smtClean="0"/>
            <a:t>IT </a:t>
          </a:r>
          <a:r>
            <a:rPr lang="en-US" baseline="0" dirty="0" smtClean="0"/>
            <a:t>network</a:t>
          </a:r>
          <a:endParaRPr lang="en-US" dirty="0"/>
        </a:p>
      </dgm:t>
    </dgm:pt>
    <dgm:pt modelId="{5AEEAD61-6792-4BD1-AF55-CEB9F623F2D6}" type="parTrans" cxnId="{E3199DC5-2BC9-449C-A056-DF75758E6534}">
      <dgm:prSet/>
      <dgm:spPr/>
      <dgm:t>
        <a:bodyPr/>
        <a:lstStyle/>
        <a:p>
          <a:endParaRPr lang="en-US"/>
        </a:p>
      </dgm:t>
    </dgm:pt>
    <dgm:pt modelId="{CE6BC1DF-EF07-4DB4-ABF8-83A94D18E912}" type="sibTrans" cxnId="{E3199DC5-2BC9-449C-A056-DF75758E6534}">
      <dgm:prSet/>
      <dgm:spPr/>
      <dgm:t>
        <a:bodyPr/>
        <a:lstStyle/>
        <a:p>
          <a:endParaRPr lang="en-US"/>
        </a:p>
      </dgm:t>
    </dgm:pt>
    <dgm:pt modelId="{6D73B650-5861-43D6-958D-D45BA20BF291}">
      <dgm:prSet/>
      <dgm:spPr/>
      <dgm:t>
        <a:bodyPr/>
        <a:lstStyle/>
        <a:p>
          <a:pPr rtl="0"/>
          <a:r>
            <a:rPr lang="en-US" baseline="0" dirty="0" smtClean="0"/>
            <a:t>We build value into everything we do!</a:t>
          </a:r>
          <a:endParaRPr lang="en-US" dirty="0"/>
        </a:p>
      </dgm:t>
    </dgm:pt>
    <dgm:pt modelId="{067F7B5D-A6B1-42E2-89B3-D3F62675753E}" type="parTrans" cxnId="{1A984F27-FCAD-4CF4-AB93-085A811B9619}">
      <dgm:prSet/>
      <dgm:spPr/>
      <dgm:t>
        <a:bodyPr/>
        <a:lstStyle/>
        <a:p>
          <a:endParaRPr lang="en-US"/>
        </a:p>
      </dgm:t>
    </dgm:pt>
    <dgm:pt modelId="{B5850A43-2888-4676-AF0B-3659633F145B}" type="sibTrans" cxnId="{1A984F27-FCAD-4CF4-AB93-085A811B9619}">
      <dgm:prSet/>
      <dgm:spPr/>
      <dgm:t>
        <a:bodyPr/>
        <a:lstStyle/>
        <a:p>
          <a:endParaRPr lang="en-US"/>
        </a:p>
      </dgm:t>
    </dgm:pt>
    <dgm:pt modelId="{D737A9B5-6AE3-417C-B50A-36136FB13BBB}" type="pres">
      <dgm:prSet presAssocID="{E3E14B72-AE94-4E54-9DC4-8830259D2B67}" presName="Name0" presStyleCnt="0">
        <dgm:presLayoutVars>
          <dgm:chMax val="7"/>
          <dgm:chPref val="7"/>
          <dgm:dir/>
        </dgm:presLayoutVars>
      </dgm:prSet>
      <dgm:spPr/>
      <dgm:t>
        <a:bodyPr/>
        <a:lstStyle/>
        <a:p>
          <a:endParaRPr lang="en-US"/>
        </a:p>
      </dgm:t>
    </dgm:pt>
    <dgm:pt modelId="{45E75887-9175-417B-AD6E-0513DC4DC76F}" type="pres">
      <dgm:prSet presAssocID="{E3E14B72-AE94-4E54-9DC4-8830259D2B67}" presName="Name1" presStyleCnt="0"/>
      <dgm:spPr/>
    </dgm:pt>
    <dgm:pt modelId="{37C40C31-58B7-4E96-9621-FE4BDFA0C4B5}" type="pres">
      <dgm:prSet presAssocID="{E3E14B72-AE94-4E54-9DC4-8830259D2B67}" presName="cycle" presStyleCnt="0"/>
      <dgm:spPr/>
    </dgm:pt>
    <dgm:pt modelId="{62B74D0A-DE5E-48B5-BD3B-00EEB3D25317}" type="pres">
      <dgm:prSet presAssocID="{E3E14B72-AE94-4E54-9DC4-8830259D2B67}" presName="srcNode" presStyleLbl="node1" presStyleIdx="0" presStyleCnt="5"/>
      <dgm:spPr/>
    </dgm:pt>
    <dgm:pt modelId="{278CA170-7EDE-4A0D-B30C-D028C04570E6}" type="pres">
      <dgm:prSet presAssocID="{E3E14B72-AE94-4E54-9DC4-8830259D2B67}" presName="conn" presStyleLbl="parChTrans1D2" presStyleIdx="0" presStyleCnt="1"/>
      <dgm:spPr/>
      <dgm:t>
        <a:bodyPr/>
        <a:lstStyle/>
        <a:p>
          <a:endParaRPr lang="en-US"/>
        </a:p>
      </dgm:t>
    </dgm:pt>
    <dgm:pt modelId="{CA2E5050-89F3-4286-8202-C29EDA465DCC}" type="pres">
      <dgm:prSet presAssocID="{E3E14B72-AE94-4E54-9DC4-8830259D2B67}" presName="extraNode" presStyleLbl="node1" presStyleIdx="0" presStyleCnt="5"/>
      <dgm:spPr/>
    </dgm:pt>
    <dgm:pt modelId="{7963018E-BC2C-43E5-980C-DAD2A7A5339C}" type="pres">
      <dgm:prSet presAssocID="{E3E14B72-AE94-4E54-9DC4-8830259D2B67}" presName="dstNode" presStyleLbl="node1" presStyleIdx="0" presStyleCnt="5"/>
      <dgm:spPr/>
    </dgm:pt>
    <dgm:pt modelId="{FD018132-B7E5-474E-AD9A-22E6B631E53C}" type="pres">
      <dgm:prSet presAssocID="{632E966A-4C3E-467E-8A26-E57A51E92E2F}" presName="text_1" presStyleLbl="node1" presStyleIdx="0" presStyleCnt="5">
        <dgm:presLayoutVars>
          <dgm:bulletEnabled val="1"/>
        </dgm:presLayoutVars>
      </dgm:prSet>
      <dgm:spPr/>
      <dgm:t>
        <a:bodyPr/>
        <a:lstStyle/>
        <a:p>
          <a:endParaRPr lang="en-US"/>
        </a:p>
      </dgm:t>
    </dgm:pt>
    <dgm:pt modelId="{80AF5B61-1F41-438E-B674-C6B952549EBB}" type="pres">
      <dgm:prSet presAssocID="{632E966A-4C3E-467E-8A26-E57A51E92E2F}" presName="accent_1" presStyleCnt="0"/>
      <dgm:spPr/>
    </dgm:pt>
    <dgm:pt modelId="{4430573A-D5FA-4DDB-A983-9D4EC8E35791}" type="pres">
      <dgm:prSet presAssocID="{632E966A-4C3E-467E-8A26-E57A51E92E2F}" presName="accentRepeatNode" presStyleLbl="solidFgAcc1" presStyleIdx="0" presStyleCnt="5"/>
      <dgm:spPr/>
    </dgm:pt>
    <dgm:pt modelId="{138CD399-C34D-4A7C-8048-B85E4B524FEF}" type="pres">
      <dgm:prSet presAssocID="{F3CF27DF-93CE-4A4D-8106-0CB5588735A4}" presName="text_2" presStyleLbl="node1" presStyleIdx="1" presStyleCnt="5">
        <dgm:presLayoutVars>
          <dgm:bulletEnabled val="1"/>
        </dgm:presLayoutVars>
      </dgm:prSet>
      <dgm:spPr/>
      <dgm:t>
        <a:bodyPr/>
        <a:lstStyle/>
        <a:p>
          <a:endParaRPr lang="en-US"/>
        </a:p>
      </dgm:t>
    </dgm:pt>
    <dgm:pt modelId="{8DF40181-C8FC-4A80-8317-6CB2569517FB}" type="pres">
      <dgm:prSet presAssocID="{F3CF27DF-93CE-4A4D-8106-0CB5588735A4}" presName="accent_2" presStyleCnt="0"/>
      <dgm:spPr/>
    </dgm:pt>
    <dgm:pt modelId="{DE7C35EF-3F44-483A-9BE7-D73798F9CF02}" type="pres">
      <dgm:prSet presAssocID="{F3CF27DF-93CE-4A4D-8106-0CB5588735A4}" presName="accentRepeatNode" presStyleLbl="solidFgAcc1" presStyleIdx="1" presStyleCnt="5"/>
      <dgm:spPr/>
    </dgm:pt>
    <dgm:pt modelId="{782B2552-4016-469A-8241-CDDAF6C6B306}" type="pres">
      <dgm:prSet presAssocID="{0D67CE2C-410D-4A35-B8D7-0A56C876053F}" presName="text_3" presStyleLbl="node1" presStyleIdx="2" presStyleCnt="5">
        <dgm:presLayoutVars>
          <dgm:bulletEnabled val="1"/>
        </dgm:presLayoutVars>
      </dgm:prSet>
      <dgm:spPr/>
      <dgm:t>
        <a:bodyPr/>
        <a:lstStyle/>
        <a:p>
          <a:endParaRPr lang="en-US"/>
        </a:p>
      </dgm:t>
    </dgm:pt>
    <dgm:pt modelId="{7356280E-E57A-453B-88B4-0F4A27CA18C8}" type="pres">
      <dgm:prSet presAssocID="{0D67CE2C-410D-4A35-B8D7-0A56C876053F}" presName="accent_3" presStyleCnt="0"/>
      <dgm:spPr/>
    </dgm:pt>
    <dgm:pt modelId="{3118E04E-B535-4C86-8DEE-C75BFAC9E546}" type="pres">
      <dgm:prSet presAssocID="{0D67CE2C-410D-4A35-B8D7-0A56C876053F}" presName="accentRepeatNode" presStyleLbl="solidFgAcc1" presStyleIdx="2" presStyleCnt="5"/>
      <dgm:spPr/>
    </dgm:pt>
    <dgm:pt modelId="{5CB424D7-976D-49A3-A374-C87CAF34EB90}" type="pres">
      <dgm:prSet presAssocID="{6C430D55-F6E3-4E61-86BA-01D59D4D8A9F}" presName="text_4" presStyleLbl="node1" presStyleIdx="3" presStyleCnt="5">
        <dgm:presLayoutVars>
          <dgm:bulletEnabled val="1"/>
        </dgm:presLayoutVars>
      </dgm:prSet>
      <dgm:spPr/>
      <dgm:t>
        <a:bodyPr/>
        <a:lstStyle/>
        <a:p>
          <a:endParaRPr lang="en-US"/>
        </a:p>
      </dgm:t>
    </dgm:pt>
    <dgm:pt modelId="{FC98130E-60F9-4F9B-9714-A2FEF2D015B6}" type="pres">
      <dgm:prSet presAssocID="{6C430D55-F6E3-4E61-86BA-01D59D4D8A9F}" presName="accent_4" presStyleCnt="0"/>
      <dgm:spPr/>
    </dgm:pt>
    <dgm:pt modelId="{6EEBB5D3-B6C1-4DE4-A74F-65D474792CCB}" type="pres">
      <dgm:prSet presAssocID="{6C430D55-F6E3-4E61-86BA-01D59D4D8A9F}" presName="accentRepeatNode" presStyleLbl="solidFgAcc1" presStyleIdx="3" presStyleCnt="5"/>
      <dgm:spPr/>
    </dgm:pt>
    <dgm:pt modelId="{849E2880-6CCC-44A1-8214-8EF9FFFF3499}" type="pres">
      <dgm:prSet presAssocID="{6D73B650-5861-43D6-958D-D45BA20BF291}" presName="text_5" presStyleLbl="node1" presStyleIdx="4" presStyleCnt="5">
        <dgm:presLayoutVars>
          <dgm:bulletEnabled val="1"/>
        </dgm:presLayoutVars>
      </dgm:prSet>
      <dgm:spPr/>
      <dgm:t>
        <a:bodyPr/>
        <a:lstStyle/>
        <a:p>
          <a:endParaRPr lang="en-US"/>
        </a:p>
      </dgm:t>
    </dgm:pt>
    <dgm:pt modelId="{894724FE-CAFF-4B91-B18F-B4A1B48AA6C8}" type="pres">
      <dgm:prSet presAssocID="{6D73B650-5861-43D6-958D-D45BA20BF291}" presName="accent_5" presStyleCnt="0"/>
      <dgm:spPr/>
    </dgm:pt>
    <dgm:pt modelId="{E9C2A12A-4187-4E54-B014-BA3FEC0D151A}" type="pres">
      <dgm:prSet presAssocID="{6D73B650-5861-43D6-958D-D45BA20BF291}" presName="accentRepeatNode" presStyleLbl="solidFgAcc1" presStyleIdx="4" presStyleCnt="5"/>
      <dgm:spPr/>
    </dgm:pt>
  </dgm:ptLst>
  <dgm:cxnLst>
    <dgm:cxn modelId="{DF8BE80B-AF3A-4DE2-BE9B-E92BD4119761}" type="presOf" srcId="{6D73B650-5861-43D6-958D-D45BA20BF291}" destId="{849E2880-6CCC-44A1-8214-8EF9FFFF3499}" srcOrd="0" destOrd="0" presId="urn:microsoft.com/office/officeart/2008/layout/VerticalCurvedList"/>
    <dgm:cxn modelId="{ACE4B6E1-01A2-45DF-B211-1996FBDAD864}" type="presOf" srcId="{B1DA2E0F-23B6-4169-98D5-2D393D72A161}" destId="{278CA170-7EDE-4A0D-B30C-D028C04570E6}" srcOrd="0" destOrd="0" presId="urn:microsoft.com/office/officeart/2008/layout/VerticalCurvedList"/>
    <dgm:cxn modelId="{70B791B0-2DCB-40F1-B854-D178D59108B7}" srcId="{E3E14B72-AE94-4E54-9DC4-8830259D2B67}" destId="{F3CF27DF-93CE-4A4D-8106-0CB5588735A4}" srcOrd="1" destOrd="0" parTransId="{58CA2DC5-1F94-43D7-A964-65383A2540DD}" sibTransId="{CB471FBC-4C88-43CA-8AF7-7CB9410B3E0F}"/>
    <dgm:cxn modelId="{2D800922-2F2A-4312-93F1-A7EB1FFE7C26}" type="presOf" srcId="{0D67CE2C-410D-4A35-B8D7-0A56C876053F}" destId="{782B2552-4016-469A-8241-CDDAF6C6B306}" srcOrd="0" destOrd="0" presId="urn:microsoft.com/office/officeart/2008/layout/VerticalCurvedList"/>
    <dgm:cxn modelId="{52B13139-B6E0-4B02-A3FD-7F243023724B}" type="presOf" srcId="{F3CF27DF-93CE-4A4D-8106-0CB5588735A4}" destId="{138CD399-C34D-4A7C-8048-B85E4B524FEF}" srcOrd="0" destOrd="0" presId="urn:microsoft.com/office/officeart/2008/layout/VerticalCurvedList"/>
    <dgm:cxn modelId="{963C886D-4508-47F3-A56A-A99300996BBB}" type="presOf" srcId="{632E966A-4C3E-467E-8A26-E57A51E92E2F}" destId="{FD018132-B7E5-474E-AD9A-22E6B631E53C}" srcOrd="0" destOrd="0" presId="urn:microsoft.com/office/officeart/2008/layout/VerticalCurvedList"/>
    <dgm:cxn modelId="{1F4DFC72-7E77-494E-9008-C2EFED61DE49}" type="presOf" srcId="{E3E14B72-AE94-4E54-9DC4-8830259D2B67}" destId="{D737A9B5-6AE3-417C-B50A-36136FB13BBB}" srcOrd="0" destOrd="0" presId="urn:microsoft.com/office/officeart/2008/layout/VerticalCurvedList"/>
    <dgm:cxn modelId="{1A984F27-FCAD-4CF4-AB93-085A811B9619}" srcId="{E3E14B72-AE94-4E54-9DC4-8830259D2B67}" destId="{6D73B650-5861-43D6-958D-D45BA20BF291}" srcOrd="4" destOrd="0" parTransId="{067F7B5D-A6B1-42E2-89B3-D3F62675753E}" sibTransId="{B5850A43-2888-4676-AF0B-3659633F145B}"/>
    <dgm:cxn modelId="{E3199DC5-2BC9-449C-A056-DF75758E6534}" srcId="{E3E14B72-AE94-4E54-9DC4-8830259D2B67}" destId="{6C430D55-F6E3-4E61-86BA-01D59D4D8A9F}" srcOrd="3" destOrd="0" parTransId="{5AEEAD61-6792-4BD1-AF55-CEB9F623F2D6}" sibTransId="{CE6BC1DF-EF07-4DB4-ABF8-83A94D18E912}"/>
    <dgm:cxn modelId="{AE108EB4-3F45-4691-8CB1-54BAC0951626}" srcId="{E3E14B72-AE94-4E54-9DC4-8830259D2B67}" destId="{0D67CE2C-410D-4A35-B8D7-0A56C876053F}" srcOrd="2" destOrd="0" parTransId="{5027BCD1-F21D-414F-8DFB-E39EC3539020}" sibTransId="{23327EE7-924E-4AAB-9B73-5A8CD8CD6A00}"/>
    <dgm:cxn modelId="{27F8B9BF-FFF5-4E61-8CE1-754BCD2F430B}" type="presOf" srcId="{6C430D55-F6E3-4E61-86BA-01D59D4D8A9F}" destId="{5CB424D7-976D-49A3-A374-C87CAF34EB90}" srcOrd="0" destOrd="0" presId="urn:microsoft.com/office/officeart/2008/layout/VerticalCurvedList"/>
    <dgm:cxn modelId="{49CA9EF0-752D-4669-B252-6A77119C1492}" srcId="{E3E14B72-AE94-4E54-9DC4-8830259D2B67}" destId="{632E966A-4C3E-467E-8A26-E57A51E92E2F}" srcOrd="0" destOrd="0" parTransId="{54BF00DD-243A-429D-A8C4-614215FF0894}" sibTransId="{B1DA2E0F-23B6-4169-98D5-2D393D72A161}"/>
    <dgm:cxn modelId="{55C1AADD-43DC-4A0B-8412-206025A873D8}" type="presParOf" srcId="{D737A9B5-6AE3-417C-B50A-36136FB13BBB}" destId="{45E75887-9175-417B-AD6E-0513DC4DC76F}" srcOrd="0" destOrd="0" presId="urn:microsoft.com/office/officeart/2008/layout/VerticalCurvedList"/>
    <dgm:cxn modelId="{958E9E81-AE8B-4F12-9616-2F9CF4A996DE}" type="presParOf" srcId="{45E75887-9175-417B-AD6E-0513DC4DC76F}" destId="{37C40C31-58B7-4E96-9621-FE4BDFA0C4B5}" srcOrd="0" destOrd="0" presId="urn:microsoft.com/office/officeart/2008/layout/VerticalCurvedList"/>
    <dgm:cxn modelId="{3B89170E-D245-4255-8145-451B6BE5B517}" type="presParOf" srcId="{37C40C31-58B7-4E96-9621-FE4BDFA0C4B5}" destId="{62B74D0A-DE5E-48B5-BD3B-00EEB3D25317}" srcOrd="0" destOrd="0" presId="urn:microsoft.com/office/officeart/2008/layout/VerticalCurvedList"/>
    <dgm:cxn modelId="{FF7DD267-249D-42F2-81D3-D5498611FF8A}" type="presParOf" srcId="{37C40C31-58B7-4E96-9621-FE4BDFA0C4B5}" destId="{278CA170-7EDE-4A0D-B30C-D028C04570E6}" srcOrd="1" destOrd="0" presId="urn:microsoft.com/office/officeart/2008/layout/VerticalCurvedList"/>
    <dgm:cxn modelId="{ED4038A6-93EE-4394-9BEC-69F54966161E}" type="presParOf" srcId="{37C40C31-58B7-4E96-9621-FE4BDFA0C4B5}" destId="{CA2E5050-89F3-4286-8202-C29EDA465DCC}" srcOrd="2" destOrd="0" presId="urn:microsoft.com/office/officeart/2008/layout/VerticalCurvedList"/>
    <dgm:cxn modelId="{D4E1143E-6709-4122-96CB-2AFBAA35E0C8}" type="presParOf" srcId="{37C40C31-58B7-4E96-9621-FE4BDFA0C4B5}" destId="{7963018E-BC2C-43E5-980C-DAD2A7A5339C}" srcOrd="3" destOrd="0" presId="urn:microsoft.com/office/officeart/2008/layout/VerticalCurvedList"/>
    <dgm:cxn modelId="{E90CF488-D684-4B8D-8293-EB02A2534758}" type="presParOf" srcId="{45E75887-9175-417B-AD6E-0513DC4DC76F}" destId="{FD018132-B7E5-474E-AD9A-22E6B631E53C}" srcOrd="1" destOrd="0" presId="urn:microsoft.com/office/officeart/2008/layout/VerticalCurvedList"/>
    <dgm:cxn modelId="{F25E484F-FF0E-445A-88BF-4D71468868F1}" type="presParOf" srcId="{45E75887-9175-417B-AD6E-0513DC4DC76F}" destId="{80AF5B61-1F41-438E-B674-C6B952549EBB}" srcOrd="2" destOrd="0" presId="urn:microsoft.com/office/officeart/2008/layout/VerticalCurvedList"/>
    <dgm:cxn modelId="{6CDF237B-DB4C-48E8-B6B5-B20A7995B484}" type="presParOf" srcId="{80AF5B61-1F41-438E-B674-C6B952549EBB}" destId="{4430573A-D5FA-4DDB-A983-9D4EC8E35791}" srcOrd="0" destOrd="0" presId="urn:microsoft.com/office/officeart/2008/layout/VerticalCurvedList"/>
    <dgm:cxn modelId="{42386151-1E76-45FF-9EE3-DF2F318D5F74}" type="presParOf" srcId="{45E75887-9175-417B-AD6E-0513DC4DC76F}" destId="{138CD399-C34D-4A7C-8048-B85E4B524FEF}" srcOrd="3" destOrd="0" presId="urn:microsoft.com/office/officeart/2008/layout/VerticalCurvedList"/>
    <dgm:cxn modelId="{81CB5231-0093-4D0B-8CB0-BA5A2199C36B}" type="presParOf" srcId="{45E75887-9175-417B-AD6E-0513DC4DC76F}" destId="{8DF40181-C8FC-4A80-8317-6CB2569517FB}" srcOrd="4" destOrd="0" presId="urn:microsoft.com/office/officeart/2008/layout/VerticalCurvedList"/>
    <dgm:cxn modelId="{7E4655BC-D3F9-42FD-A22A-6D4A426000B3}" type="presParOf" srcId="{8DF40181-C8FC-4A80-8317-6CB2569517FB}" destId="{DE7C35EF-3F44-483A-9BE7-D73798F9CF02}" srcOrd="0" destOrd="0" presId="urn:microsoft.com/office/officeart/2008/layout/VerticalCurvedList"/>
    <dgm:cxn modelId="{F071EE13-5071-43A1-A7CB-14F5FEAF7CD4}" type="presParOf" srcId="{45E75887-9175-417B-AD6E-0513DC4DC76F}" destId="{782B2552-4016-469A-8241-CDDAF6C6B306}" srcOrd="5" destOrd="0" presId="urn:microsoft.com/office/officeart/2008/layout/VerticalCurvedList"/>
    <dgm:cxn modelId="{AA81ED51-36CD-49B5-9335-3726698CFC97}" type="presParOf" srcId="{45E75887-9175-417B-AD6E-0513DC4DC76F}" destId="{7356280E-E57A-453B-88B4-0F4A27CA18C8}" srcOrd="6" destOrd="0" presId="urn:microsoft.com/office/officeart/2008/layout/VerticalCurvedList"/>
    <dgm:cxn modelId="{64EB0D0F-9EF4-4089-BCD2-B4CC61A2DF50}" type="presParOf" srcId="{7356280E-E57A-453B-88B4-0F4A27CA18C8}" destId="{3118E04E-B535-4C86-8DEE-C75BFAC9E546}" srcOrd="0" destOrd="0" presId="urn:microsoft.com/office/officeart/2008/layout/VerticalCurvedList"/>
    <dgm:cxn modelId="{77EE02A8-E989-4DCA-B893-38BD547B1C10}" type="presParOf" srcId="{45E75887-9175-417B-AD6E-0513DC4DC76F}" destId="{5CB424D7-976D-49A3-A374-C87CAF34EB90}" srcOrd="7" destOrd="0" presId="urn:microsoft.com/office/officeart/2008/layout/VerticalCurvedList"/>
    <dgm:cxn modelId="{1CFCC2F5-CAB8-4F3C-8A8E-4C1381CE4839}" type="presParOf" srcId="{45E75887-9175-417B-AD6E-0513DC4DC76F}" destId="{FC98130E-60F9-4F9B-9714-A2FEF2D015B6}" srcOrd="8" destOrd="0" presId="urn:microsoft.com/office/officeart/2008/layout/VerticalCurvedList"/>
    <dgm:cxn modelId="{B06FC5B1-A231-484A-8A83-3297155B5864}" type="presParOf" srcId="{FC98130E-60F9-4F9B-9714-A2FEF2D015B6}" destId="{6EEBB5D3-B6C1-4DE4-A74F-65D474792CCB}" srcOrd="0" destOrd="0" presId="urn:microsoft.com/office/officeart/2008/layout/VerticalCurvedList"/>
    <dgm:cxn modelId="{46841DDE-705E-44CD-AEDC-5E1FF463A778}" type="presParOf" srcId="{45E75887-9175-417B-AD6E-0513DC4DC76F}" destId="{849E2880-6CCC-44A1-8214-8EF9FFFF3499}" srcOrd="9" destOrd="0" presId="urn:microsoft.com/office/officeart/2008/layout/VerticalCurvedList"/>
    <dgm:cxn modelId="{BD224368-FE59-4857-A207-463DEBD144F3}" type="presParOf" srcId="{45E75887-9175-417B-AD6E-0513DC4DC76F}" destId="{894724FE-CAFF-4B91-B18F-B4A1B48AA6C8}" srcOrd="10" destOrd="0" presId="urn:microsoft.com/office/officeart/2008/layout/VerticalCurvedList"/>
    <dgm:cxn modelId="{04AABB1C-7F20-4D34-9DEA-147DBAE70451}" type="presParOf" srcId="{894724FE-CAFF-4B91-B18F-B4A1B48AA6C8}" destId="{E9C2A12A-4187-4E54-B014-BA3FEC0D151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8411EE-3B99-42C7-8E6C-3CDE80C550E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0253044-E6B4-4F97-B6E6-25DC7C713F77}">
      <dgm:prSet phldrT="[Text]"/>
      <dgm:spPr/>
      <dgm:t>
        <a:bodyPr/>
        <a:lstStyle/>
        <a:p>
          <a:r>
            <a:rPr lang="en-US" dirty="0" smtClean="0">
              <a:latin typeface="+mj-lt"/>
            </a:rPr>
            <a:t>Reliable</a:t>
          </a:r>
          <a:endParaRPr lang="en-US" dirty="0">
            <a:latin typeface="+mj-lt"/>
          </a:endParaRPr>
        </a:p>
      </dgm:t>
    </dgm:pt>
    <dgm:pt modelId="{02E66643-D45F-4367-B01D-A965CB588EDF}" type="parTrans" cxnId="{5F13128A-CD6C-45F4-A2C3-86F053DD28B5}">
      <dgm:prSet/>
      <dgm:spPr/>
      <dgm:t>
        <a:bodyPr/>
        <a:lstStyle/>
        <a:p>
          <a:endParaRPr lang="en-US"/>
        </a:p>
      </dgm:t>
    </dgm:pt>
    <dgm:pt modelId="{5FBD3BEA-4D1E-4065-82C0-8030FCBB0346}" type="sibTrans" cxnId="{5F13128A-CD6C-45F4-A2C3-86F053DD28B5}">
      <dgm:prSet/>
      <dgm:spPr/>
      <dgm:t>
        <a:bodyPr/>
        <a:lstStyle/>
        <a:p>
          <a:endParaRPr lang="en-US"/>
        </a:p>
      </dgm:t>
    </dgm:pt>
    <dgm:pt modelId="{414D6503-6185-4FF8-AB79-A212DB95932E}">
      <dgm:prSet phldrT="[Text]"/>
      <dgm:spPr/>
      <dgm:t>
        <a:bodyPr/>
        <a:lstStyle/>
        <a:p>
          <a:pPr algn="ctr"/>
          <a:r>
            <a:rPr lang="en-US" dirty="0" smtClean="0">
              <a:solidFill>
                <a:srgbClr val="202F3E"/>
              </a:solidFill>
              <a:latin typeface="+mn-lt"/>
              <a:cs typeface="Times New Roman" panose="02020603050405020304" pitchFamily="18" charset="0"/>
              <a:sym typeface="Open Sans" panose="020B0606030504020204" pitchFamily="34" charset="0"/>
            </a:rPr>
            <a:t>Xwhizz Technology is a renowned offshore company. We believe in building and maintaining long term relationships with all our clients.</a:t>
          </a:r>
          <a:endParaRPr lang="en-US" dirty="0"/>
        </a:p>
      </dgm:t>
    </dgm:pt>
    <dgm:pt modelId="{DF05DE83-2CDF-4E77-A5D7-7E419F9CBF0E}" type="parTrans" cxnId="{82E17D16-958B-4F29-99F4-9CE9755AE24C}">
      <dgm:prSet/>
      <dgm:spPr/>
      <dgm:t>
        <a:bodyPr/>
        <a:lstStyle/>
        <a:p>
          <a:endParaRPr lang="en-US"/>
        </a:p>
      </dgm:t>
    </dgm:pt>
    <dgm:pt modelId="{1F1314BB-78C6-4499-AB92-2B62CE29B8E5}" type="sibTrans" cxnId="{82E17D16-958B-4F29-99F4-9CE9755AE24C}">
      <dgm:prSet/>
      <dgm:spPr/>
      <dgm:t>
        <a:bodyPr/>
        <a:lstStyle/>
        <a:p>
          <a:endParaRPr lang="en-US"/>
        </a:p>
      </dgm:t>
    </dgm:pt>
    <dgm:pt modelId="{0EE862DC-0E4A-447C-96BF-58DFE7F1C69C}">
      <dgm:prSet phldrT="[Text]"/>
      <dgm:spPr/>
      <dgm:t>
        <a:bodyPr/>
        <a:lstStyle/>
        <a:p>
          <a:r>
            <a:rPr lang="en-US" b="0" dirty="0" smtClean="0">
              <a:solidFill>
                <a:schemeClr val="tx1"/>
              </a:solidFill>
              <a:latin typeface="+mj-lt"/>
              <a:cs typeface="Times New Roman" panose="02020603050405020304" pitchFamily="18" charset="0"/>
              <a:sym typeface="Roboto" pitchFamily="2" charset="0"/>
            </a:rPr>
            <a:t>Solutions</a:t>
          </a:r>
          <a:endParaRPr lang="en-US" b="0" dirty="0">
            <a:solidFill>
              <a:schemeClr val="tx1"/>
            </a:solidFill>
            <a:latin typeface="+mj-lt"/>
          </a:endParaRPr>
        </a:p>
      </dgm:t>
    </dgm:pt>
    <dgm:pt modelId="{A55CE7A5-675F-4910-A002-9AF86F78FA7A}" type="parTrans" cxnId="{837B53AE-F5C3-4CE1-B575-5F6207D4ED03}">
      <dgm:prSet/>
      <dgm:spPr/>
      <dgm:t>
        <a:bodyPr/>
        <a:lstStyle/>
        <a:p>
          <a:endParaRPr lang="en-US"/>
        </a:p>
      </dgm:t>
    </dgm:pt>
    <dgm:pt modelId="{13C8870A-F5C9-47C1-863A-99F40E6B111D}" type="sibTrans" cxnId="{837B53AE-F5C3-4CE1-B575-5F6207D4ED03}">
      <dgm:prSet/>
      <dgm:spPr/>
      <dgm:t>
        <a:bodyPr/>
        <a:lstStyle/>
        <a:p>
          <a:endParaRPr lang="en-US"/>
        </a:p>
      </dgm:t>
    </dgm:pt>
    <dgm:pt modelId="{3ACED4E9-1753-4A3B-AB99-E7BD5F7A4B84}">
      <dgm:prSet phldrT="[Text]"/>
      <dgm:spPr/>
      <dgm:t>
        <a:bodyPr/>
        <a:lstStyle/>
        <a:p>
          <a:r>
            <a:rPr lang="en-US" dirty="0" smtClean="0">
              <a:solidFill>
                <a:srgbClr val="202F3E"/>
              </a:solidFill>
              <a:latin typeface="+mn-lt"/>
              <a:cs typeface="Times New Roman" panose="02020603050405020304" pitchFamily="18" charset="0"/>
              <a:sym typeface="Open Sans" panose="020B0606030504020204" pitchFamily="34" charset="0"/>
            </a:rPr>
            <a:t>We endeavor to offer you best solutions in order to acquire your maximum satisfaction. We are the masters in offering effective software development solutions. </a:t>
          </a:r>
          <a:endParaRPr lang="en-US" dirty="0"/>
        </a:p>
      </dgm:t>
    </dgm:pt>
    <dgm:pt modelId="{B4B88889-1FAD-42C1-A13C-B7A7D9D653AA}" type="parTrans" cxnId="{688F8960-3112-4DDD-9941-7E435A105C76}">
      <dgm:prSet/>
      <dgm:spPr/>
      <dgm:t>
        <a:bodyPr/>
        <a:lstStyle/>
        <a:p>
          <a:endParaRPr lang="en-US"/>
        </a:p>
      </dgm:t>
    </dgm:pt>
    <dgm:pt modelId="{2265C82E-9FD3-4C2A-B4CE-74C18B6B58DD}" type="sibTrans" cxnId="{688F8960-3112-4DDD-9941-7E435A105C76}">
      <dgm:prSet/>
      <dgm:spPr/>
      <dgm:t>
        <a:bodyPr/>
        <a:lstStyle/>
        <a:p>
          <a:endParaRPr lang="en-US"/>
        </a:p>
      </dgm:t>
    </dgm:pt>
    <dgm:pt modelId="{8498EDBD-1D71-40A7-A911-E7F3C5E23226}">
      <dgm:prSet phldrT="[Text]"/>
      <dgm:spPr/>
      <dgm:t>
        <a:bodyPr/>
        <a:lstStyle/>
        <a:p>
          <a:r>
            <a:rPr lang="en-US" dirty="0" smtClean="0">
              <a:latin typeface="+mj-lt"/>
            </a:rPr>
            <a:t>Experience</a:t>
          </a:r>
          <a:endParaRPr lang="en-US" dirty="0">
            <a:latin typeface="+mj-lt"/>
          </a:endParaRPr>
        </a:p>
      </dgm:t>
    </dgm:pt>
    <dgm:pt modelId="{757F1C66-6DBA-4EF5-A147-108CC9845732}" type="parTrans" cxnId="{8E3ACC32-3FAF-4DFC-AD7A-DB7EF245C934}">
      <dgm:prSet/>
      <dgm:spPr/>
      <dgm:t>
        <a:bodyPr/>
        <a:lstStyle/>
        <a:p>
          <a:endParaRPr lang="en-US"/>
        </a:p>
      </dgm:t>
    </dgm:pt>
    <dgm:pt modelId="{2A49B494-7E99-421E-9E8A-4638F908D16D}" type="sibTrans" cxnId="{8E3ACC32-3FAF-4DFC-AD7A-DB7EF245C934}">
      <dgm:prSet/>
      <dgm:spPr/>
      <dgm:t>
        <a:bodyPr/>
        <a:lstStyle/>
        <a:p>
          <a:endParaRPr lang="en-US"/>
        </a:p>
      </dgm:t>
    </dgm:pt>
    <dgm:pt modelId="{AECD4B9F-305C-4289-9A02-7DF6E5165F34}">
      <dgm:prSet phldrT="[Text]"/>
      <dgm:spPr/>
      <dgm:t>
        <a:bodyPr/>
        <a:lstStyle/>
        <a:p>
          <a:r>
            <a:rPr lang="en-US" dirty="0" smtClean="0">
              <a:solidFill>
                <a:srgbClr val="202F3E"/>
              </a:solidFill>
              <a:latin typeface="+mn-lt"/>
              <a:cs typeface="Times New Roman" panose="02020603050405020304" pitchFamily="18" charset="0"/>
              <a:sym typeface="Open Sans" panose="020B0606030504020204" pitchFamily="34" charset="0"/>
            </a:rPr>
            <a:t>We are pioneer in lambasting problems like web or software development etc. Our experts handle your assigned projects prudently.</a:t>
          </a:r>
          <a:endParaRPr lang="en-US" dirty="0"/>
        </a:p>
      </dgm:t>
    </dgm:pt>
    <dgm:pt modelId="{8D61A5C1-EE3B-4723-B131-C6E4DAA7A309}" type="parTrans" cxnId="{A311D7F7-1D80-46A8-95FB-9B70C598FB7F}">
      <dgm:prSet/>
      <dgm:spPr/>
      <dgm:t>
        <a:bodyPr/>
        <a:lstStyle/>
        <a:p>
          <a:endParaRPr lang="en-US"/>
        </a:p>
      </dgm:t>
    </dgm:pt>
    <dgm:pt modelId="{15AB7C59-05B4-47AE-BDAA-EA901A41B910}" type="sibTrans" cxnId="{A311D7F7-1D80-46A8-95FB-9B70C598FB7F}">
      <dgm:prSet/>
      <dgm:spPr/>
      <dgm:t>
        <a:bodyPr/>
        <a:lstStyle/>
        <a:p>
          <a:endParaRPr lang="en-US"/>
        </a:p>
      </dgm:t>
    </dgm:pt>
    <dgm:pt modelId="{5D67D200-9081-45CD-B545-F04982A4F1A5}">
      <dgm:prSet phldrT="[Text]"/>
      <dgm:spPr/>
      <dgm:t>
        <a:bodyPr/>
        <a:lstStyle/>
        <a:p>
          <a:r>
            <a:rPr lang="en-US" dirty="0" smtClean="0">
              <a:latin typeface="+mj-lt"/>
            </a:rPr>
            <a:t>Affordable</a:t>
          </a:r>
          <a:endParaRPr lang="en-US" dirty="0">
            <a:latin typeface="+mj-lt"/>
          </a:endParaRPr>
        </a:p>
      </dgm:t>
    </dgm:pt>
    <dgm:pt modelId="{28D430AA-F63F-4044-8723-0149911C8A7D}" type="parTrans" cxnId="{E9C5D6DB-9903-4E0F-B790-E0D813D8DD00}">
      <dgm:prSet/>
      <dgm:spPr/>
      <dgm:t>
        <a:bodyPr/>
        <a:lstStyle/>
        <a:p>
          <a:endParaRPr lang="en-US"/>
        </a:p>
      </dgm:t>
    </dgm:pt>
    <dgm:pt modelId="{EE71631E-52B4-44D7-901D-2AA925DE5918}" type="sibTrans" cxnId="{E9C5D6DB-9903-4E0F-B790-E0D813D8DD00}">
      <dgm:prSet/>
      <dgm:spPr/>
      <dgm:t>
        <a:bodyPr/>
        <a:lstStyle/>
        <a:p>
          <a:endParaRPr lang="en-US"/>
        </a:p>
      </dgm:t>
    </dgm:pt>
    <dgm:pt modelId="{5619E155-0E4E-4C51-A151-92945E9A9834}">
      <dgm:prSet phldrT="[Text]"/>
      <dgm:spPr/>
      <dgm:t>
        <a:bodyPr/>
        <a:lstStyle/>
        <a:p>
          <a:r>
            <a:rPr lang="en-US" dirty="0" smtClean="0">
              <a:solidFill>
                <a:srgbClr val="202F3E"/>
              </a:solidFill>
              <a:latin typeface="+mn-lt"/>
              <a:cs typeface="Times New Roman" panose="02020603050405020304" pitchFamily="18" charset="0"/>
              <a:sym typeface="Open Sans" panose="020B0606030504020204" pitchFamily="34" charset="0"/>
            </a:rPr>
            <a:t>We have provided best plus affordable web development services to numerous large as well as medium entrepreneurs. </a:t>
          </a:r>
          <a:endParaRPr lang="en-US" dirty="0"/>
        </a:p>
      </dgm:t>
    </dgm:pt>
    <dgm:pt modelId="{CE1E0255-70AE-4E56-9E83-CD435962B4A1}" type="parTrans" cxnId="{024987E8-5AE4-40BF-801F-B0146CAE1239}">
      <dgm:prSet/>
      <dgm:spPr/>
      <dgm:t>
        <a:bodyPr/>
        <a:lstStyle/>
        <a:p>
          <a:endParaRPr lang="en-US"/>
        </a:p>
      </dgm:t>
    </dgm:pt>
    <dgm:pt modelId="{213CF6D2-3457-48C9-9199-7EEC900886C9}" type="sibTrans" cxnId="{024987E8-5AE4-40BF-801F-B0146CAE1239}">
      <dgm:prSet/>
      <dgm:spPr/>
      <dgm:t>
        <a:bodyPr/>
        <a:lstStyle/>
        <a:p>
          <a:endParaRPr lang="en-US"/>
        </a:p>
      </dgm:t>
    </dgm:pt>
    <dgm:pt modelId="{83DD65A3-6950-4ED4-B817-C4331309993F}" type="pres">
      <dgm:prSet presAssocID="{CC8411EE-3B99-42C7-8E6C-3CDE80C550EB}" presName="theList" presStyleCnt="0">
        <dgm:presLayoutVars>
          <dgm:dir/>
          <dgm:animLvl val="lvl"/>
          <dgm:resizeHandles val="exact"/>
        </dgm:presLayoutVars>
      </dgm:prSet>
      <dgm:spPr/>
    </dgm:pt>
    <dgm:pt modelId="{8D76CB2A-EF7E-4E3F-A60D-7718F394DF8A}" type="pres">
      <dgm:prSet presAssocID="{90253044-E6B4-4F97-B6E6-25DC7C713F77}" presName="compNode" presStyleCnt="0"/>
      <dgm:spPr/>
    </dgm:pt>
    <dgm:pt modelId="{5754EFEA-9C36-4729-998C-657A269C4F48}" type="pres">
      <dgm:prSet presAssocID="{90253044-E6B4-4F97-B6E6-25DC7C713F77}" presName="aNode" presStyleLbl="bgShp" presStyleIdx="0" presStyleCnt="4"/>
      <dgm:spPr/>
    </dgm:pt>
    <dgm:pt modelId="{6F47E026-B17A-4971-AFC1-2545A2B8972A}" type="pres">
      <dgm:prSet presAssocID="{90253044-E6B4-4F97-B6E6-25DC7C713F77}" presName="textNode" presStyleLbl="bgShp" presStyleIdx="0" presStyleCnt="4"/>
      <dgm:spPr/>
    </dgm:pt>
    <dgm:pt modelId="{62625BD8-E7E9-447B-AAD0-FABA0F247153}" type="pres">
      <dgm:prSet presAssocID="{90253044-E6B4-4F97-B6E6-25DC7C713F77}" presName="compChildNode" presStyleCnt="0"/>
      <dgm:spPr/>
    </dgm:pt>
    <dgm:pt modelId="{FBAA61C5-9480-447D-ABAC-151847DBB4AB}" type="pres">
      <dgm:prSet presAssocID="{90253044-E6B4-4F97-B6E6-25DC7C713F77}" presName="theInnerList" presStyleCnt="0"/>
      <dgm:spPr/>
    </dgm:pt>
    <dgm:pt modelId="{1B964453-67E3-43CF-81FE-5860131DF99C}" type="pres">
      <dgm:prSet presAssocID="{414D6503-6185-4FF8-AB79-A212DB95932E}" presName="childNode" presStyleLbl="node1" presStyleIdx="0" presStyleCnt="4">
        <dgm:presLayoutVars>
          <dgm:bulletEnabled val="1"/>
        </dgm:presLayoutVars>
      </dgm:prSet>
      <dgm:spPr/>
      <dgm:t>
        <a:bodyPr/>
        <a:lstStyle/>
        <a:p>
          <a:endParaRPr lang="en-US"/>
        </a:p>
      </dgm:t>
    </dgm:pt>
    <dgm:pt modelId="{6DD4F7DA-1381-4AD9-AE9F-2DE045542D3D}" type="pres">
      <dgm:prSet presAssocID="{90253044-E6B4-4F97-B6E6-25DC7C713F77}" presName="aSpace" presStyleCnt="0"/>
      <dgm:spPr/>
    </dgm:pt>
    <dgm:pt modelId="{EE289127-D335-4FF3-8942-785125149EEB}" type="pres">
      <dgm:prSet presAssocID="{0EE862DC-0E4A-447C-96BF-58DFE7F1C69C}" presName="compNode" presStyleCnt="0"/>
      <dgm:spPr/>
    </dgm:pt>
    <dgm:pt modelId="{4EA0AF5F-7C9C-48E0-AC70-77BEBDEB316D}" type="pres">
      <dgm:prSet presAssocID="{0EE862DC-0E4A-447C-96BF-58DFE7F1C69C}" presName="aNode" presStyleLbl="bgShp" presStyleIdx="1" presStyleCnt="4"/>
      <dgm:spPr/>
      <dgm:t>
        <a:bodyPr/>
        <a:lstStyle/>
        <a:p>
          <a:endParaRPr lang="en-US"/>
        </a:p>
      </dgm:t>
    </dgm:pt>
    <dgm:pt modelId="{51FD309F-9A20-406F-9A66-26599AF06AF3}" type="pres">
      <dgm:prSet presAssocID="{0EE862DC-0E4A-447C-96BF-58DFE7F1C69C}" presName="textNode" presStyleLbl="bgShp" presStyleIdx="1" presStyleCnt="4"/>
      <dgm:spPr/>
      <dgm:t>
        <a:bodyPr/>
        <a:lstStyle/>
        <a:p>
          <a:endParaRPr lang="en-US"/>
        </a:p>
      </dgm:t>
    </dgm:pt>
    <dgm:pt modelId="{8EECE750-E7FF-45F9-8285-D77200A223F7}" type="pres">
      <dgm:prSet presAssocID="{0EE862DC-0E4A-447C-96BF-58DFE7F1C69C}" presName="compChildNode" presStyleCnt="0"/>
      <dgm:spPr/>
    </dgm:pt>
    <dgm:pt modelId="{FCD56BF2-FEDF-4726-99B4-C8F33B73CDC2}" type="pres">
      <dgm:prSet presAssocID="{0EE862DC-0E4A-447C-96BF-58DFE7F1C69C}" presName="theInnerList" presStyleCnt="0"/>
      <dgm:spPr/>
    </dgm:pt>
    <dgm:pt modelId="{DB4DFBFD-261D-4FEF-8024-99244222B80A}" type="pres">
      <dgm:prSet presAssocID="{3ACED4E9-1753-4A3B-AB99-E7BD5F7A4B84}" presName="childNode" presStyleLbl="node1" presStyleIdx="1" presStyleCnt="4">
        <dgm:presLayoutVars>
          <dgm:bulletEnabled val="1"/>
        </dgm:presLayoutVars>
      </dgm:prSet>
      <dgm:spPr/>
      <dgm:t>
        <a:bodyPr/>
        <a:lstStyle/>
        <a:p>
          <a:endParaRPr lang="en-US"/>
        </a:p>
      </dgm:t>
    </dgm:pt>
    <dgm:pt modelId="{D75B834F-ABE2-45FC-9C38-63CE670045D6}" type="pres">
      <dgm:prSet presAssocID="{0EE862DC-0E4A-447C-96BF-58DFE7F1C69C}" presName="aSpace" presStyleCnt="0"/>
      <dgm:spPr/>
    </dgm:pt>
    <dgm:pt modelId="{41F25045-EEED-4A74-816D-A38951C361B4}" type="pres">
      <dgm:prSet presAssocID="{8498EDBD-1D71-40A7-A911-E7F3C5E23226}" presName="compNode" presStyleCnt="0"/>
      <dgm:spPr/>
    </dgm:pt>
    <dgm:pt modelId="{1DE8CB59-1926-43B5-99CA-380CFA6D9A87}" type="pres">
      <dgm:prSet presAssocID="{8498EDBD-1D71-40A7-A911-E7F3C5E23226}" presName="aNode" presStyleLbl="bgShp" presStyleIdx="2" presStyleCnt="4"/>
      <dgm:spPr/>
      <dgm:t>
        <a:bodyPr/>
        <a:lstStyle/>
        <a:p>
          <a:endParaRPr lang="en-US"/>
        </a:p>
      </dgm:t>
    </dgm:pt>
    <dgm:pt modelId="{5BE0CA73-8450-49EF-8E5E-406FBBBF5FEE}" type="pres">
      <dgm:prSet presAssocID="{8498EDBD-1D71-40A7-A911-E7F3C5E23226}" presName="textNode" presStyleLbl="bgShp" presStyleIdx="2" presStyleCnt="4"/>
      <dgm:spPr/>
      <dgm:t>
        <a:bodyPr/>
        <a:lstStyle/>
        <a:p>
          <a:endParaRPr lang="en-US"/>
        </a:p>
      </dgm:t>
    </dgm:pt>
    <dgm:pt modelId="{E9A9044D-B96C-4635-AB16-15313BCE0960}" type="pres">
      <dgm:prSet presAssocID="{8498EDBD-1D71-40A7-A911-E7F3C5E23226}" presName="compChildNode" presStyleCnt="0"/>
      <dgm:spPr/>
    </dgm:pt>
    <dgm:pt modelId="{E7C4DF90-DDD4-482B-9D5A-A02390EEF4E4}" type="pres">
      <dgm:prSet presAssocID="{8498EDBD-1D71-40A7-A911-E7F3C5E23226}" presName="theInnerList" presStyleCnt="0"/>
      <dgm:spPr/>
    </dgm:pt>
    <dgm:pt modelId="{F4FBCD07-3F71-4483-8BC0-E7FD74701657}" type="pres">
      <dgm:prSet presAssocID="{AECD4B9F-305C-4289-9A02-7DF6E5165F34}" presName="childNode" presStyleLbl="node1" presStyleIdx="2" presStyleCnt="4">
        <dgm:presLayoutVars>
          <dgm:bulletEnabled val="1"/>
        </dgm:presLayoutVars>
      </dgm:prSet>
      <dgm:spPr/>
      <dgm:t>
        <a:bodyPr/>
        <a:lstStyle/>
        <a:p>
          <a:endParaRPr lang="en-US"/>
        </a:p>
      </dgm:t>
    </dgm:pt>
    <dgm:pt modelId="{D043AC6B-67E5-46CE-BF64-1A58161AC670}" type="pres">
      <dgm:prSet presAssocID="{8498EDBD-1D71-40A7-A911-E7F3C5E23226}" presName="aSpace" presStyleCnt="0"/>
      <dgm:spPr/>
    </dgm:pt>
    <dgm:pt modelId="{ECFB17E0-27A4-433B-A6C7-F0B807E86D40}" type="pres">
      <dgm:prSet presAssocID="{5D67D200-9081-45CD-B545-F04982A4F1A5}" presName="compNode" presStyleCnt="0"/>
      <dgm:spPr/>
    </dgm:pt>
    <dgm:pt modelId="{ED519FAA-475F-4E40-BE41-9D226D854D93}" type="pres">
      <dgm:prSet presAssocID="{5D67D200-9081-45CD-B545-F04982A4F1A5}" presName="aNode" presStyleLbl="bgShp" presStyleIdx="3" presStyleCnt="4"/>
      <dgm:spPr/>
      <dgm:t>
        <a:bodyPr/>
        <a:lstStyle/>
        <a:p>
          <a:endParaRPr lang="en-US"/>
        </a:p>
      </dgm:t>
    </dgm:pt>
    <dgm:pt modelId="{0FFC9005-076D-4291-8DBF-817A6D0EFC97}" type="pres">
      <dgm:prSet presAssocID="{5D67D200-9081-45CD-B545-F04982A4F1A5}" presName="textNode" presStyleLbl="bgShp" presStyleIdx="3" presStyleCnt="4"/>
      <dgm:spPr/>
      <dgm:t>
        <a:bodyPr/>
        <a:lstStyle/>
        <a:p>
          <a:endParaRPr lang="en-US"/>
        </a:p>
      </dgm:t>
    </dgm:pt>
    <dgm:pt modelId="{4B4DFE88-CC4A-4082-A5EF-6670849B055F}" type="pres">
      <dgm:prSet presAssocID="{5D67D200-9081-45CD-B545-F04982A4F1A5}" presName="compChildNode" presStyleCnt="0"/>
      <dgm:spPr/>
    </dgm:pt>
    <dgm:pt modelId="{5DC4CBB5-9EB9-4548-9B83-6A4DC7B24C53}" type="pres">
      <dgm:prSet presAssocID="{5D67D200-9081-45CD-B545-F04982A4F1A5}" presName="theInnerList" presStyleCnt="0"/>
      <dgm:spPr/>
    </dgm:pt>
    <dgm:pt modelId="{15DE619B-2D17-422B-8EAE-DAE150541C7E}" type="pres">
      <dgm:prSet presAssocID="{5619E155-0E4E-4C51-A151-92945E9A9834}" presName="childNode" presStyleLbl="node1" presStyleIdx="3" presStyleCnt="4">
        <dgm:presLayoutVars>
          <dgm:bulletEnabled val="1"/>
        </dgm:presLayoutVars>
      </dgm:prSet>
      <dgm:spPr/>
      <dgm:t>
        <a:bodyPr/>
        <a:lstStyle/>
        <a:p>
          <a:endParaRPr lang="en-US"/>
        </a:p>
      </dgm:t>
    </dgm:pt>
  </dgm:ptLst>
  <dgm:cxnLst>
    <dgm:cxn modelId="{3F6BEAEA-6B9A-4644-8263-F8A250480B63}" type="presOf" srcId="{5D67D200-9081-45CD-B545-F04982A4F1A5}" destId="{0FFC9005-076D-4291-8DBF-817A6D0EFC97}" srcOrd="1" destOrd="0" presId="urn:microsoft.com/office/officeart/2005/8/layout/lProcess2"/>
    <dgm:cxn modelId="{2EE9F5DD-2044-4AEE-AD87-A7F8BD0B24AC}" type="presOf" srcId="{0EE862DC-0E4A-447C-96BF-58DFE7F1C69C}" destId="{51FD309F-9A20-406F-9A66-26599AF06AF3}" srcOrd="1" destOrd="0" presId="urn:microsoft.com/office/officeart/2005/8/layout/lProcess2"/>
    <dgm:cxn modelId="{8F46E33B-DC78-4786-9F03-4F4E6A23822B}" type="presOf" srcId="{90253044-E6B4-4F97-B6E6-25DC7C713F77}" destId="{5754EFEA-9C36-4729-998C-657A269C4F48}" srcOrd="0" destOrd="0" presId="urn:microsoft.com/office/officeart/2005/8/layout/lProcess2"/>
    <dgm:cxn modelId="{1B8C98DA-D773-40B7-97A8-EE26C64572CD}" type="presOf" srcId="{5D67D200-9081-45CD-B545-F04982A4F1A5}" destId="{ED519FAA-475F-4E40-BE41-9D226D854D93}" srcOrd="0" destOrd="0" presId="urn:microsoft.com/office/officeart/2005/8/layout/lProcess2"/>
    <dgm:cxn modelId="{F93F5817-CBE5-4400-9CE5-31877B9C9DBD}" type="presOf" srcId="{AECD4B9F-305C-4289-9A02-7DF6E5165F34}" destId="{F4FBCD07-3F71-4483-8BC0-E7FD74701657}" srcOrd="0" destOrd="0" presId="urn:microsoft.com/office/officeart/2005/8/layout/lProcess2"/>
    <dgm:cxn modelId="{688F8960-3112-4DDD-9941-7E435A105C76}" srcId="{0EE862DC-0E4A-447C-96BF-58DFE7F1C69C}" destId="{3ACED4E9-1753-4A3B-AB99-E7BD5F7A4B84}" srcOrd="0" destOrd="0" parTransId="{B4B88889-1FAD-42C1-A13C-B7A7D9D653AA}" sibTransId="{2265C82E-9FD3-4C2A-B4CE-74C18B6B58DD}"/>
    <dgm:cxn modelId="{024987E8-5AE4-40BF-801F-B0146CAE1239}" srcId="{5D67D200-9081-45CD-B545-F04982A4F1A5}" destId="{5619E155-0E4E-4C51-A151-92945E9A9834}" srcOrd="0" destOrd="0" parTransId="{CE1E0255-70AE-4E56-9E83-CD435962B4A1}" sibTransId="{213CF6D2-3457-48C9-9199-7EEC900886C9}"/>
    <dgm:cxn modelId="{E9C5D6DB-9903-4E0F-B790-E0D813D8DD00}" srcId="{CC8411EE-3B99-42C7-8E6C-3CDE80C550EB}" destId="{5D67D200-9081-45CD-B545-F04982A4F1A5}" srcOrd="3" destOrd="0" parTransId="{28D430AA-F63F-4044-8723-0149911C8A7D}" sibTransId="{EE71631E-52B4-44D7-901D-2AA925DE5918}"/>
    <dgm:cxn modelId="{E8EA5095-41E6-4FF1-BBD2-01043E7AE3DF}" type="presOf" srcId="{414D6503-6185-4FF8-AB79-A212DB95932E}" destId="{1B964453-67E3-43CF-81FE-5860131DF99C}" srcOrd="0" destOrd="0" presId="urn:microsoft.com/office/officeart/2005/8/layout/lProcess2"/>
    <dgm:cxn modelId="{5F13128A-CD6C-45F4-A2C3-86F053DD28B5}" srcId="{CC8411EE-3B99-42C7-8E6C-3CDE80C550EB}" destId="{90253044-E6B4-4F97-B6E6-25DC7C713F77}" srcOrd="0" destOrd="0" parTransId="{02E66643-D45F-4367-B01D-A965CB588EDF}" sibTransId="{5FBD3BEA-4D1E-4065-82C0-8030FCBB0346}"/>
    <dgm:cxn modelId="{768DFE4A-1F73-4A58-BE5E-804BD515C0CD}" type="presOf" srcId="{5619E155-0E4E-4C51-A151-92945E9A9834}" destId="{15DE619B-2D17-422B-8EAE-DAE150541C7E}" srcOrd="0" destOrd="0" presId="urn:microsoft.com/office/officeart/2005/8/layout/lProcess2"/>
    <dgm:cxn modelId="{18DFDCDB-01EC-4838-BD75-59E6847E3292}" type="presOf" srcId="{CC8411EE-3B99-42C7-8E6C-3CDE80C550EB}" destId="{83DD65A3-6950-4ED4-B817-C4331309993F}" srcOrd="0" destOrd="0" presId="urn:microsoft.com/office/officeart/2005/8/layout/lProcess2"/>
    <dgm:cxn modelId="{82E17D16-958B-4F29-99F4-9CE9755AE24C}" srcId="{90253044-E6B4-4F97-B6E6-25DC7C713F77}" destId="{414D6503-6185-4FF8-AB79-A212DB95932E}" srcOrd="0" destOrd="0" parTransId="{DF05DE83-2CDF-4E77-A5D7-7E419F9CBF0E}" sibTransId="{1F1314BB-78C6-4499-AB92-2B62CE29B8E5}"/>
    <dgm:cxn modelId="{8E3ACC32-3FAF-4DFC-AD7A-DB7EF245C934}" srcId="{CC8411EE-3B99-42C7-8E6C-3CDE80C550EB}" destId="{8498EDBD-1D71-40A7-A911-E7F3C5E23226}" srcOrd="2" destOrd="0" parTransId="{757F1C66-6DBA-4EF5-A147-108CC9845732}" sibTransId="{2A49B494-7E99-421E-9E8A-4638F908D16D}"/>
    <dgm:cxn modelId="{A311D7F7-1D80-46A8-95FB-9B70C598FB7F}" srcId="{8498EDBD-1D71-40A7-A911-E7F3C5E23226}" destId="{AECD4B9F-305C-4289-9A02-7DF6E5165F34}" srcOrd="0" destOrd="0" parTransId="{8D61A5C1-EE3B-4723-B131-C6E4DAA7A309}" sibTransId="{15AB7C59-05B4-47AE-BDAA-EA901A41B910}"/>
    <dgm:cxn modelId="{7EF7DB6F-B381-4B95-B1C1-CBB95E15E063}" type="presOf" srcId="{3ACED4E9-1753-4A3B-AB99-E7BD5F7A4B84}" destId="{DB4DFBFD-261D-4FEF-8024-99244222B80A}" srcOrd="0" destOrd="0" presId="urn:microsoft.com/office/officeart/2005/8/layout/lProcess2"/>
    <dgm:cxn modelId="{9A443876-FC92-49A8-9435-9FF10C237262}" type="presOf" srcId="{0EE862DC-0E4A-447C-96BF-58DFE7F1C69C}" destId="{4EA0AF5F-7C9C-48E0-AC70-77BEBDEB316D}" srcOrd="0" destOrd="0" presId="urn:microsoft.com/office/officeart/2005/8/layout/lProcess2"/>
    <dgm:cxn modelId="{837B53AE-F5C3-4CE1-B575-5F6207D4ED03}" srcId="{CC8411EE-3B99-42C7-8E6C-3CDE80C550EB}" destId="{0EE862DC-0E4A-447C-96BF-58DFE7F1C69C}" srcOrd="1" destOrd="0" parTransId="{A55CE7A5-675F-4910-A002-9AF86F78FA7A}" sibTransId="{13C8870A-F5C9-47C1-863A-99F40E6B111D}"/>
    <dgm:cxn modelId="{04AA8E06-ABC8-4EC7-8865-18DD96408316}" type="presOf" srcId="{8498EDBD-1D71-40A7-A911-E7F3C5E23226}" destId="{5BE0CA73-8450-49EF-8E5E-406FBBBF5FEE}" srcOrd="1" destOrd="0" presId="urn:microsoft.com/office/officeart/2005/8/layout/lProcess2"/>
    <dgm:cxn modelId="{1A86FB86-1C42-4D25-A292-2F4FC68F5439}" type="presOf" srcId="{90253044-E6B4-4F97-B6E6-25DC7C713F77}" destId="{6F47E026-B17A-4971-AFC1-2545A2B8972A}" srcOrd="1" destOrd="0" presId="urn:microsoft.com/office/officeart/2005/8/layout/lProcess2"/>
    <dgm:cxn modelId="{F78A11CE-9D28-4062-9D1B-5767342CADA9}" type="presOf" srcId="{8498EDBD-1D71-40A7-A911-E7F3C5E23226}" destId="{1DE8CB59-1926-43B5-99CA-380CFA6D9A87}" srcOrd="0" destOrd="0" presId="urn:microsoft.com/office/officeart/2005/8/layout/lProcess2"/>
    <dgm:cxn modelId="{294921B8-88B7-42E4-B276-790CF20E30D0}" type="presParOf" srcId="{83DD65A3-6950-4ED4-B817-C4331309993F}" destId="{8D76CB2A-EF7E-4E3F-A60D-7718F394DF8A}" srcOrd="0" destOrd="0" presId="urn:microsoft.com/office/officeart/2005/8/layout/lProcess2"/>
    <dgm:cxn modelId="{42DFFF5F-0F0F-4CAA-9CFD-851E8623D320}" type="presParOf" srcId="{8D76CB2A-EF7E-4E3F-A60D-7718F394DF8A}" destId="{5754EFEA-9C36-4729-998C-657A269C4F48}" srcOrd="0" destOrd="0" presId="urn:microsoft.com/office/officeart/2005/8/layout/lProcess2"/>
    <dgm:cxn modelId="{0C02DE39-2708-4381-B72A-A92CE0407E26}" type="presParOf" srcId="{8D76CB2A-EF7E-4E3F-A60D-7718F394DF8A}" destId="{6F47E026-B17A-4971-AFC1-2545A2B8972A}" srcOrd="1" destOrd="0" presId="urn:microsoft.com/office/officeart/2005/8/layout/lProcess2"/>
    <dgm:cxn modelId="{85F4A290-3E2D-468C-B4B4-D29EA0B60ADC}" type="presParOf" srcId="{8D76CB2A-EF7E-4E3F-A60D-7718F394DF8A}" destId="{62625BD8-E7E9-447B-AAD0-FABA0F247153}" srcOrd="2" destOrd="0" presId="urn:microsoft.com/office/officeart/2005/8/layout/lProcess2"/>
    <dgm:cxn modelId="{57CC6FDA-BB5E-4B8A-B6FC-A4BE38BA4083}" type="presParOf" srcId="{62625BD8-E7E9-447B-AAD0-FABA0F247153}" destId="{FBAA61C5-9480-447D-ABAC-151847DBB4AB}" srcOrd="0" destOrd="0" presId="urn:microsoft.com/office/officeart/2005/8/layout/lProcess2"/>
    <dgm:cxn modelId="{37DF9C72-9076-468D-8D08-B657B866C4AF}" type="presParOf" srcId="{FBAA61C5-9480-447D-ABAC-151847DBB4AB}" destId="{1B964453-67E3-43CF-81FE-5860131DF99C}" srcOrd="0" destOrd="0" presId="urn:microsoft.com/office/officeart/2005/8/layout/lProcess2"/>
    <dgm:cxn modelId="{CDFD6472-DA4E-428F-8172-4F74C7FFF52B}" type="presParOf" srcId="{83DD65A3-6950-4ED4-B817-C4331309993F}" destId="{6DD4F7DA-1381-4AD9-AE9F-2DE045542D3D}" srcOrd="1" destOrd="0" presId="urn:microsoft.com/office/officeart/2005/8/layout/lProcess2"/>
    <dgm:cxn modelId="{54A80CF2-0D2E-470E-A4D2-C7C612F155BB}" type="presParOf" srcId="{83DD65A3-6950-4ED4-B817-C4331309993F}" destId="{EE289127-D335-4FF3-8942-785125149EEB}" srcOrd="2" destOrd="0" presId="urn:microsoft.com/office/officeart/2005/8/layout/lProcess2"/>
    <dgm:cxn modelId="{9BC5D54D-4BDF-4013-97B5-F11AD022D868}" type="presParOf" srcId="{EE289127-D335-4FF3-8942-785125149EEB}" destId="{4EA0AF5F-7C9C-48E0-AC70-77BEBDEB316D}" srcOrd="0" destOrd="0" presId="urn:microsoft.com/office/officeart/2005/8/layout/lProcess2"/>
    <dgm:cxn modelId="{8FA8098C-8F2C-45A9-AF6A-F793AE63B7AA}" type="presParOf" srcId="{EE289127-D335-4FF3-8942-785125149EEB}" destId="{51FD309F-9A20-406F-9A66-26599AF06AF3}" srcOrd="1" destOrd="0" presId="urn:microsoft.com/office/officeart/2005/8/layout/lProcess2"/>
    <dgm:cxn modelId="{7032BAD3-FB3D-47C6-9A36-B3E01F042582}" type="presParOf" srcId="{EE289127-D335-4FF3-8942-785125149EEB}" destId="{8EECE750-E7FF-45F9-8285-D77200A223F7}" srcOrd="2" destOrd="0" presId="urn:microsoft.com/office/officeart/2005/8/layout/lProcess2"/>
    <dgm:cxn modelId="{A3F1F157-D2E0-4A93-A2F4-F33C0ACF1ADB}" type="presParOf" srcId="{8EECE750-E7FF-45F9-8285-D77200A223F7}" destId="{FCD56BF2-FEDF-4726-99B4-C8F33B73CDC2}" srcOrd="0" destOrd="0" presId="urn:microsoft.com/office/officeart/2005/8/layout/lProcess2"/>
    <dgm:cxn modelId="{70D17170-59C5-4046-9614-26EA5DA6F0AB}" type="presParOf" srcId="{FCD56BF2-FEDF-4726-99B4-C8F33B73CDC2}" destId="{DB4DFBFD-261D-4FEF-8024-99244222B80A}" srcOrd="0" destOrd="0" presId="urn:microsoft.com/office/officeart/2005/8/layout/lProcess2"/>
    <dgm:cxn modelId="{28F78AC2-4B07-4FF2-A9B3-E40D334196EB}" type="presParOf" srcId="{83DD65A3-6950-4ED4-B817-C4331309993F}" destId="{D75B834F-ABE2-45FC-9C38-63CE670045D6}" srcOrd="3" destOrd="0" presId="urn:microsoft.com/office/officeart/2005/8/layout/lProcess2"/>
    <dgm:cxn modelId="{5A20B02B-5958-42F7-BB50-9306A7F540F7}" type="presParOf" srcId="{83DD65A3-6950-4ED4-B817-C4331309993F}" destId="{41F25045-EEED-4A74-816D-A38951C361B4}" srcOrd="4" destOrd="0" presId="urn:microsoft.com/office/officeart/2005/8/layout/lProcess2"/>
    <dgm:cxn modelId="{365C59ED-BDE7-435A-B9C2-D8DE2C928DE4}" type="presParOf" srcId="{41F25045-EEED-4A74-816D-A38951C361B4}" destId="{1DE8CB59-1926-43B5-99CA-380CFA6D9A87}" srcOrd="0" destOrd="0" presId="urn:microsoft.com/office/officeart/2005/8/layout/lProcess2"/>
    <dgm:cxn modelId="{5243C9C2-D862-4EFB-9070-6CE1FB8F5E70}" type="presParOf" srcId="{41F25045-EEED-4A74-816D-A38951C361B4}" destId="{5BE0CA73-8450-49EF-8E5E-406FBBBF5FEE}" srcOrd="1" destOrd="0" presId="urn:microsoft.com/office/officeart/2005/8/layout/lProcess2"/>
    <dgm:cxn modelId="{FB610A35-4E32-427D-96AA-B9D934722697}" type="presParOf" srcId="{41F25045-EEED-4A74-816D-A38951C361B4}" destId="{E9A9044D-B96C-4635-AB16-15313BCE0960}" srcOrd="2" destOrd="0" presId="urn:microsoft.com/office/officeart/2005/8/layout/lProcess2"/>
    <dgm:cxn modelId="{A30E9332-16D0-466E-B81F-AD9F2ABCA6F9}" type="presParOf" srcId="{E9A9044D-B96C-4635-AB16-15313BCE0960}" destId="{E7C4DF90-DDD4-482B-9D5A-A02390EEF4E4}" srcOrd="0" destOrd="0" presId="urn:microsoft.com/office/officeart/2005/8/layout/lProcess2"/>
    <dgm:cxn modelId="{EC7FE9D8-5AA8-4B6A-BAB5-208B33BBD0BD}" type="presParOf" srcId="{E7C4DF90-DDD4-482B-9D5A-A02390EEF4E4}" destId="{F4FBCD07-3F71-4483-8BC0-E7FD74701657}" srcOrd="0" destOrd="0" presId="urn:microsoft.com/office/officeart/2005/8/layout/lProcess2"/>
    <dgm:cxn modelId="{974E439F-3E96-4C41-8105-D0B9B826A090}" type="presParOf" srcId="{83DD65A3-6950-4ED4-B817-C4331309993F}" destId="{D043AC6B-67E5-46CE-BF64-1A58161AC670}" srcOrd="5" destOrd="0" presId="urn:microsoft.com/office/officeart/2005/8/layout/lProcess2"/>
    <dgm:cxn modelId="{EAAF9F01-B6CB-44EA-93B9-717112178DFC}" type="presParOf" srcId="{83DD65A3-6950-4ED4-B817-C4331309993F}" destId="{ECFB17E0-27A4-433B-A6C7-F0B807E86D40}" srcOrd="6" destOrd="0" presId="urn:microsoft.com/office/officeart/2005/8/layout/lProcess2"/>
    <dgm:cxn modelId="{47F2007D-3B83-4BDA-AE04-239D7D7E2D16}" type="presParOf" srcId="{ECFB17E0-27A4-433B-A6C7-F0B807E86D40}" destId="{ED519FAA-475F-4E40-BE41-9D226D854D93}" srcOrd="0" destOrd="0" presId="urn:microsoft.com/office/officeart/2005/8/layout/lProcess2"/>
    <dgm:cxn modelId="{EC48E815-DC03-4B3C-B69C-8D97E60907FF}" type="presParOf" srcId="{ECFB17E0-27A4-433B-A6C7-F0B807E86D40}" destId="{0FFC9005-076D-4291-8DBF-817A6D0EFC97}" srcOrd="1" destOrd="0" presId="urn:microsoft.com/office/officeart/2005/8/layout/lProcess2"/>
    <dgm:cxn modelId="{297C9EC8-F3C7-487E-9CAB-CE056C776222}" type="presParOf" srcId="{ECFB17E0-27A4-433B-A6C7-F0B807E86D40}" destId="{4B4DFE88-CC4A-4082-A5EF-6670849B055F}" srcOrd="2" destOrd="0" presId="urn:microsoft.com/office/officeart/2005/8/layout/lProcess2"/>
    <dgm:cxn modelId="{BA9270E0-0D85-4B67-923E-2916CA997E97}" type="presParOf" srcId="{4B4DFE88-CC4A-4082-A5EF-6670849B055F}" destId="{5DC4CBB5-9EB9-4548-9B83-6A4DC7B24C53}" srcOrd="0" destOrd="0" presId="urn:microsoft.com/office/officeart/2005/8/layout/lProcess2"/>
    <dgm:cxn modelId="{7525A4A9-E387-4AEB-B27E-CCC54804FC12}" type="presParOf" srcId="{5DC4CBB5-9EB9-4548-9B83-6A4DC7B24C53}" destId="{15DE619B-2D17-422B-8EAE-DAE150541C7E}"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38A398-5664-4815-A144-C12F813DF14E}"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208A31C5-5C7A-4FDE-B217-C88CA6376240}">
      <dgm:prSet/>
      <dgm:spPr/>
      <dgm:t>
        <a:bodyPr/>
        <a:lstStyle/>
        <a:p>
          <a:pPr rtl="0"/>
          <a:r>
            <a:rPr lang="en-US" smtClean="0"/>
            <a:t>Specialist in IT / ITES recruitment in Telecom, Networking and BFSI domain.</a:t>
          </a:r>
          <a:endParaRPr lang="en-US"/>
        </a:p>
      </dgm:t>
    </dgm:pt>
    <dgm:pt modelId="{49115662-CCA4-41BA-A4AE-8702FE4F45DE}" type="parTrans" cxnId="{97E30B24-A051-4F9E-9376-DD5B5FCE4FCF}">
      <dgm:prSet/>
      <dgm:spPr/>
      <dgm:t>
        <a:bodyPr/>
        <a:lstStyle/>
        <a:p>
          <a:endParaRPr lang="en-US"/>
        </a:p>
      </dgm:t>
    </dgm:pt>
    <dgm:pt modelId="{9B7B03A8-EF65-441A-ACD6-9A65794BD4D9}" type="sibTrans" cxnId="{97E30B24-A051-4F9E-9376-DD5B5FCE4FCF}">
      <dgm:prSet/>
      <dgm:spPr/>
      <dgm:t>
        <a:bodyPr/>
        <a:lstStyle/>
        <a:p>
          <a:endParaRPr lang="en-US"/>
        </a:p>
      </dgm:t>
    </dgm:pt>
    <dgm:pt modelId="{2C55B0C7-4102-49FF-AD00-9DA2DAC097B7}">
      <dgm:prSet/>
      <dgm:spPr/>
      <dgm:t>
        <a:bodyPr/>
        <a:lstStyle/>
        <a:p>
          <a:pPr rtl="0"/>
          <a:r>
            <a:rPr lang="en-US" smtClean="0"/>
            <a:t>Have plentiful IT / ITES professional contacts at ground level. </a:t>
          </a:r>
          <a:endParaRPr lang="en-US"/>
        </a:p>
      </dgm:t>
    </dgm:pt>
    <dgm:pt modelId="{0426B8C4-88C2-452C-A57A-B0B92EA53CDC}" type="parTrans" cxnId="{50C4308A-A471-4958-BC3B-B14DA52BED87}">
      <dgm:prSet/>
      <dgm:spPr/>
      <dgm:t>
        <a:bodyPr/>
        <a:lstStyle/>
        <a:p>
          <a:endParaRPr lang="en-US"/>
        </a:p>
      </dgm:t>
    </dgm:pt>
    <dgm:pt modelId="{16433062-BA40-4961-ACBE-40DC2FB8D96E}" type="sibTrans" cxnId="{50C4308A-A471-4958-BC3B-B14DA52BED87}">
      <dgm:prSet/>
      <dgm:spPr/>
      <dgm:t>
        <a:bodyPr/>
        <a:lstStyle/>
        <a:p>
          <a:endParaRPr lang="en-US"/>
        </a:p>
      </dgm:t>
    </dgm:pt>
    <dgm:pt modelId="{B160F847-B7DB-4BA8-B806-B95B633D9BE2}">
      <dgm:prSet/>
      <dgm:spPr/>
      <dgm:t>
        <a:bodyPr/>
        <a:lstStyle/>
        <a:p>
          <a:pPr rtl="0"/>
          <a:r>
            <a:rPr lang="en-US" dirty="0" smtClean="0"/>
            <a:t>Head hunting is focused through our strong network in IT industry along with BAU pattern of portal search like </a:t>
          </a:r>
          <a:r>
            <a:rPr lang="en-US" dirty="0" err="1" smtClean="0"/>
            <a:t>Naukri</a:t>
          </a:r>
          <a:r>
            <a:rPr lang="en-US" dirty="0" smtClean="0"/>
            <a:t>, Monster, HIREE, </a:t>
          </a:r>
          <a:r>
            <a:rPr lang="en-US" dirty="0" err="1" smtClean="0"/>
            <a:t>TimesJobs</a:t>
          </a:r>
          <a:r>
            <a:rPr lang="en-US" dirty="0" smtClean="0"/>
            <a:t> subscriptions.</a:t>
          </a:r>
          <a:endParaRPr lang="en-US" dirty="0"/>
        </a:p>
      </dgm:t>
    </dgm:pt>
    <dgm:pt modelId="{DD7F5FDA-F36E-4531-8E8E-749B5AC2B457}" type="parTrans" cxnId="{24417918-BE3B-49D2-834E-D42C785E12D7}">
      <dgm:prSet/>
      <dgm:spPr/>
      <dgm:t>
        <a:bodyPr/>
        <a:lstStyle/>
        <a:p>
          <a:endParaRPr lang="en-US"/>
        </a:p>
      </dgm:t>
    </dgm:pt>
    <dgm:pt modelId="{298905FA-ABE3-41F8-AB5D-F56926AA29C4}" type="sibTrans" cxnId="{24417918-BE3B-49D2-834E-D42C785E12D7}">
      <dgm:prSet/>
      <dgm:spPr/>
      <dgm:t>
        <a:bodyPr/>
        <a:lstStyle/>
        <a:p>
          <a:endParaRPr lang="en-US"/>
        </a:p>
      </dgm:t>
    </dgm:pt>
    <dgm:pt modelId="{CAB13E2B-8194-4DB3-AA61-C1AB9D119F8E}">
      <dgm:prSet/>
      <dgm:spPr/>
      <dgm:t>
        <a:bodyPr/>
        <a:lstStyle/>
        <a:p>
          <a:pPr rtl="0"/>
          <a:r>
            <a:rPr lang="en-US" smtClean="0"/>
            <a:t>Precise resource hunt matching customers requirements, with minimal fallouts</a:t>
          </a:r>
          <a:endParaRPr lang="en-US"/>
        </a:p>
      </dgm:t>
    </dgm:pt>
    <dgm:pt modelId="{595FEA75-97DD-4A1D-B36B-9C3670FB25EF}" type="parTrans" cxnId="{31F5CF8C-5609-4270-B405-0642C12CE7FD}">
      <dgm:prSet/>
      <dgm:spPr/>
      <dgm:t>
        <a:bodyPr/>
        <a:lstStyle/>
        <a:p>
          <a:endParaRPr lang="en-US"/>
        </a:p>
      </dgm:t>
    </dgm:pt>
    <dgm:pt modelId="{49CBF8CF-7746-458C-83D5-134EC5BB637B}" type="sibTrans" cxnId="{31F5CF8C-5609-4270-B405-0642C12CE7FD}">
      <dgm:prSet/>
      <dgm:spPr/>
      <dgm:t>
        <a:bodyPr/>
        <a:lstStyle/>
        <a:p>
          <a:endParaRPr lang="en-US"/>
        </a:p>
      </dgm:t>
    </dgm:pt>
    <dgm:pt modelId="{E74EA3A6-4CBB-45CD-A85A-9B79DE361504}">
      <dgm:prSet/>
      <dgm:spPr/>
      <dgm:t>
        <a:bodyPr/>
        <a:lstStyle/>
        <a:p>
          <a:pPr rtl="0"/>
          <a:r>
            <a:rPr lang="en-US" smtClean="0"/>
            <a:t>Focus recruitment by seizing all granular details of professional matching exact need of our esteemed customers to help reduce ONJ (offer but not joined).</a:t>
          </a:r>
          <a:endParaRPr lang="en-US"/>
        </a:p>
      </dgm:t>
    </dgm:pt>
    <dgm:pt modelId="{908E01FB-0723-40D5-ABB3-0E0B33F37B9F}" type="parTrans" cxnId="{C455B459-D3F2-4ED5-8C51-B826B9A6ECE1}">
      <dgm:prSet/>
      <dgm:spPr/>
      <dgm:t>
        <a:bodyPr/>
        <a:lstStyle/>
        <a:p>
          <a:endParaRPr lang="en-US"/>
        </a:p>
      </dgm:t>
    </dgm:pt>
    <dgm:pt modelId="{865A92F9-5B17-4371-8BCA-CBB9E3189114}" type="sibTrans" cxnId="{C455B459-D3F2-4ED5-8C51-B826B9A6ECE1}">
      <dgm:prSet/>
      <dgm:spPr/>
      <dgm:t>
        <a:bodyPr/>
        <a:lstStyle/>
        <a:p>
          <a:endParaRPr lang="en-US"/>
        </a:p>
      </dgm:t>
    </dgm:pt>
    <dgm:pt modelId="{FC9352C9-8C94-47D4-B7A8-D720DD9A4CD0}">
      <dgm:prSet/>
      <dgm:spPr/>
      <dgm:t>
        <a:bodyPr/>
        <a:lstStyle/>
        <a:p>
          <a:pPr rtl="0"/>
          <a:r>
            <a:rPr lang="en-US" smtClean="0"/>
            <a:t>Meticulous resource tracking which includes initial background verification including pre &amp; post joining formalities for hassle free onboarding.</a:t>
          </a:r>
          <a:endParaRPr lang="en-US"/>
        </a:p>
      </dgm:t>
    </dgm:pt>
    <dgm:pt modelId="{8E28152E-CCD7-4CF6-A490-766937FB77E0}" type="parTrans" cxnId="{ABEB7270-77B2-4248-A9FB-A9CF8F3FEE9A}">
      <dgm:prSet/>
      <dgm:spPr/>
      <dgm:t>
        <a:bodyPr/>
        <a:lstStyle/>
        <a:p>
          <a:endParaRPr lang="en-US"/>
        </a:p>
      </dgm:t>
    </dgm:pt>
    <dgm:pt modelId="{A8B9AA43-E6DE-4C4B-9E9C-B8DD7537881A}" type="sibTrans" cxnId="{ABEB7270-77B2-4248-A9FB-A9CF8F3FEE9A}">
      <dgm:prSet/>
      <dgm:spPr/>
      <dgm:t>
        <a:bodyPr/>
        <a:lstStyle/>
        <a:p>
          <a:endParaRPr lang="en-US"/>
        </a:p>
      </dgm:t>
    </dgm:pt>
    <dgm:pt modelId="{5A92FBCE-33B0-4713-B125-311F6EBC7929}" type="pres">
      <dgm:prSet presAssocID="{4D38A398-5664-4815-A144-C12F813DF14E}" presName="Name0" presStyleCnt="0">
        <dgm:presLayoutVars>
          <dgm:chMax val="7"/>
          <dgm:chPref val="7"/>
          <dgm:dir/>
        </dgm:presLayoutVars>
      </dgm:prSet>
      <dgm:spPr/>
    </dgm:pt>
    <dgm:pt modelId="{37B57205-0A98-430E-A294-4BDEFC8D243D}" type="pres">
      <dgm:prSet presAssocID="{4D38A398-5664-4815-A144-C12F813DF14E}" presName="Name1" presStyleCnt="0"/>
      <dgm:spPr/>
    </dgm:pt>
    <dgm:pt modelId="{04842C8E-7924-4012-9A69-9BE6638CD525}" type="pres">
      <dgm:prSet presAssocID="{4D38A398-5664-4815-A144-C12F813DF14E}" presName="cycle" presStyleCnt="0"/>
      <dgm:spPr/>
    </dgm:pt>
    <dgm:pt modelId="{382438C8-0333-4456-97DB-A2989C02D1C1}" type="pres">
      <dgm:prSet presAssocID="{4D38A398-5664-4815-A144-C12F813DF14E}" presName="srcNode" presStyleLbl="node1" presStyleIdx="0" presStyleCnt="6"/>
      <dgm:spPr/>
    </dgm:pt>
    <dgm:pt modelId="{69797E5B-7112-4C78-B356-79A0C654DDE7}" type="pres">
      <dgm:prSet presAssocID="{4D38A398-5664-4815-A144-C12F813DF14E}" presName="conn" presStyleLbl="parChTrans1D2" presStyleIdx="0" presStyleCnt="1"/>
      <dgm:spPr/>
    </dgm:pt>
    <dgm:pt modelId="{6A20F926-9477-4DF0-B0C4-357FB6877AAD}" type="pres">
      <dgm:prSet presAssocID="{4D38A398-5664-4815-A144-C12F813DF14E}" presName="extraNode" presStyleLbl="node1" presStyleIdx="0" presStyleCnt="6"/>
      <dgm:spPr/>
    </dgm:pt>
    <dgm:pt modelId="{FFC718F2-84BE-4CD5-8608-84AFF75679B9}" type="pres">
      <dgm:prSet presAssocID="{4D38A398-5664-4815-A144-C12F813DF14E}" presName="dstNode" presStyleLbl="node1" presStyleIdx="0" presStyleCnt="6"/>
      <dgm:spPr/>
    </dgm:pt>
    <dgm:pt modelId="{317C61BD-730A-41B6-9BFB-16DDA9CA4ED1}" type="pres">
      <dgm:prSet presAssocID="{208A31C5-5C7A-4FDE-B217-C88CA6376240}" presName="text_1" presStyleLbl="node1" presStyleIdx="0" presStyleCnt="6">
        <dgm:presLayoutVars>
          <dgm:bulletEnabled val="1"/>
        </dgm:presLayoutVars>
      </dgm:prSet>
      <dgm:spPr/>
    </dgm:pt>
    <dgm:pt modelId="{212F2965-C62B-4550-A275-2F527FFCCA14}" type="pres">
      <dgm:prSet presAssocID="{208A31C5-5C7A-4FDE-B217-C88CA6376240}" presName="accent_1" presStyleCnt="0"/>
      <dgm:spPr/>
    </dgm:pt>
    <dgm:pt modelId="{E6DF5C0A-73A9-4E30-90F9-8843F0D0A184}" type="pres">
      <dgm:prSet presAssocID="{208A31C5-5C7A-4FDE-B217-C88CA6376240}" presName="accentRepeatNode" presStyleLbl="solidFgAcc1" presStyleIdx="0" presStyleCnt="6"/>
      <dgm:spPr/>
    </dgm:pt>
    <dgm:pt modelId="{58841B05-DEB9-4C26-ACE7-4A9A41B0873C}" type="pres">
      <dgm:prSet presAssocID="{2C55B0C7-4102-49FF-AD00-9DA2DAC097B7}" presName="text_2" presStyleLbl="node1" presStyleIdx="1" presStyleCnt="6">
        <dgm:presLayoutVars>
          <dgm:bulletEnabled val="1"/>
        </dgm:presLayoutVars>
      </dgm:prSet>
      <dgm:spPr/>
    </dgm:pt>
    <dgm:pt modelId="{84A48CA6-EEE4-46BF-8624-9308C6495800}" type="pres">
      <dgm:prSet presAssocID="{2C55B0C7-4102-49FF-AD00-9DA2DAC097B7}" presName="accent_2" presStyleCnt="0"/>
      <dgm:spPr/>
    </dgm:pt>
    <dgm:pt modelId="{03AE034B-D964-4478-9EEB-DB0052D26DFE}" type="pres">
      <dgm:prSet presAssocID="{2C55B0C7-4102-49FF-AD00-9DA2DAC097B7}" presName="accentRepeatNode" presStyleLbl="solidFgAcc1" presStyleIdx="1" presStyleCnt="6"/>
      <dgm:spPr/>
    </dgm:pt>
    <dgm:pt modelId="{1611B6D8-F140-48A6-8A87-D51198DD7373}" type="pres">
      <dgm:prSet presAssocID="{B160F847-B7DB-4BA8-B806-B95B633D9BE2}" presName="text_3" presStyleLbl="node1" presStyleIdx="2" presStyleCnt="6">
        <dgm:presLayoutVars>
          <dgm:bulletEnabled val="1"/>
        </dgm:presLayoutVars>
      </dgm:prSet>
      <dgm:spPr/>
    </dgm:pt>
    <dgm:pt modelId="{2BC422FE-EACD-467A-A44B-86CC1BF6588F}" type="pres">
      <dgm:prSet presAssocID="{B160F847-B7DB-4BA8-B806-B95B633D9BE2}" presName="accent_3" presStyleCnt="0"/>
      <dgm:spPr/>
    </dgm:pt>
    <dgm:pt modelId="{1D2D3D4E-02F9-4416-93F5-E1EC9BD300F3}" type="pres">
      <dgm:prSet presAssocID="{B160F847-B7DB-4BA8-B806-B95B633D9BE2}" presName="accentRepeatNode" presStyleLbl="solidFgAcc1" presStyleIdx="2" presStyleCnt="6"/>
      <dgm:spPr/>
    </dgm:pt>
    <dgm:pt modelId="{6FC15FD6-2F37-4B58-AF65-5AC8A4BB0FD8}" type="pres">
      <dgm:prSet presAssocID="{CAB13E2B-8194-4DB3-AA61-C1AB9D119F8E}" presName="text_4" presStyleLbl="node1" presStyleIdx="3" presStyleCnt="6">
        <dgm:presLayoutVars>
          <dgm:bulletEnabled val="1"/>
        </dgm:presLayoutVars>
      </dgm:prSet>
      <dgm:spPr/>
    </dgm:pt>
    <dgm:pt modelId="{6D993A41-7D54-4BCF-9BBB-3DF8E8331F08}" type="pres">
      <dgm:prSet presAssocID="{CAB13E2B-8194-4DB3-AA61-C1AB9D119F8E}" presName="accent_4" presStyleCnt="0"/>
      <dgm:spPr/>
    </dgm:pt>
    <dgm:pt modelId="{8E6B5A11-04D4-4D7D-AEAF-B7425C44A366}" type="pres">
      <dgm:prSet presAssocID="{CAB13E2B-8194-4DB3-AA61-C1AB9D119F8E}" presName="accentRepeatNode" presStyleLbl="solidFgAcc1" presStyleIdx="3" presStyleCnt="6"/>
      <dgm:spPr/>
    </dgm:pt>
    <dgm:pt modelId="{91E0ECF8-B3C4-481C-AFC2-C1C08D0344FD}" type="pres">
      <dgm:prSet presAssocID="{E74EA3A6-4CBB-45CD-A85A-9B79DE361504}" presName="text_5" presStyleLbl="node1" presStyleIdx="4" presStyleCnt="6">
        <dgm:presLayoutVars>
          <dgm:bulletEnabled val="1"/>
        </dgm:presLayoutVars>
      </dgm:prSet>
      <dgm:spPr/>
    </dgm:pt>
    <dgm:pt modelId="{7E2D3CE6-0E3F-47BF-AC7B-EE2B5544340E}" type="pres">
      <dgm:prSet presAssocID="{E74EA3A6-4CBB-45CD-A85A-9B79DE361504}" presName="accent_5" presStyleCnt="0"/>
      <dgm:spPr/>
    </dgm:pt>
    <dgm:pt modelId="{8F3DCC72-FF18-4E94-BD79-76FBF5333060}" type="pres">
      <dgm:prSet presAssocID="{E74EA3A6-4CBB-45CD-A85A-9B79DE361504}" presName="accentRepeatNode" presStyleLbl="solidFgAcc1" presStyleIdx="4" presStyleCnt="6"/>
      <dgm:spPr/>
    </dgm:pt>
    <dgm:pt modelId="{5EAC64E3-5115-4278-83F6-7BA4EBAB7593}" type="pres">
      <dgm:prSet presAssocID="{FC9352C9-8C94-47D4-B7A8-D720DD9A4CD0}" presName="text_6" presStyleLbl="node1" presStyleIdx="5" presStyleCnt="6">
        <dgm:presLayoutVars>
          <dgm:bulletEnabled val="1"/>
        </dgm:presLayoutVars>
      </dgm:prSet>
      <dgm:spPr/>
    </dgm:pt>
    <dgm:pt modelId="{96597F59-03F3-4D3B-A9C0-EF8DB95950BC}" type="pres">
      <dgm:prSet presAssocID="{FC9352C9-8C94-47D4-B7A8-D720DD9A4CD0}" presName="accent_6" presStyleCnt="0"/>
      <dgm:spPr/>
    </dgm:pt>
    <dgm:pt modelId="{E0CA572A-467C-4280-8DB3-512ECFBDD7C5}" type="pres">
      <dgm:prSet presAssocID="{FC9352C9-8C94-47D4-B7A8-D720DD9A4CD0}" presName="accentRepeatNode" presStyleLbl="solidFgAcc1" presStyleIdx="5" presStyleCnt="6"/>
      <dgm:spPr/>
    </dgm:pt>
  </dgm:ptLst>
  <dgm:cxnLst>
    <dgm:cxn modelId="{4550AEB2-7631-497E-BDDE-D40B29C1E80D}" type="presOf" srcId="{4D38A398-5664-4815-A144-C12F813DF14E}" destId="{5A92FBCE-33B0-4713-B125-311F6EBC7929}" srcOrd="0" destOrd="0" presId="urn:microsoft.com/office/officeart/2008/layout/VerticalCurvedList"/>
    <dgm:cxn modelId="{24417918-BE3B-49D2-834E-D42C785E12D7}" srcId="{4D38A398-5664-4815-A144-C12F813DF14E}" destId="{B160F847-B7DB-4BA8-B806-B95B633D9BE2}" srcOrd="2" destOrd="0" parTransId="{DD7F5FDA-F36E-4531-8E8E-749B5AC2B457}" sibTransId="{298905FA-ABE3-41F8-AB5D-F56926AA29C4}"/>
    <dgm:cxn modelId="{C455B459-D3F2-4ED5-8C51-B826B9A6ECE1}" srcId="{4D38A398-5664-4815-A144-C12F813DF14E}" destId="{E74EA3A6-4CBB-45CD-A85A-9B79DE361504}" srcOrd="4" destOrd="0" parTransId="{908E01FB-0723-40D5-ABB3-0E0B33F37B9F}" sibTransId="{865A92F9-5B17-4371-8BCA-CBB9E3189114}"/>
    <dgm:cxn modelId="{42397B25-311E-45DB-86A5-49A90A8FB77B}" type="presOf" srcId="{208A31C5-5C7A-4FDE-B217-C88CA6376240}" destId="{317C61BD-730A-41B6-9BFB-16DDA9CA4ED1}" srcOrd="0" destOrd="0" presId="urn:microsoft.com/office/officeart/2008/layout/VerticalCurvedList"/>
    <dgm:cxn modelId="{11065935-82D1-4412-B59C-B3713AE1696B}" type="presOf" srcId="{FC9352C9-8C94-47D4-B7A8-D720DD9A4CD0}" destId="{5EAC64E3-5115-4278-83F6-7BA4EBAB7593}" srcOrd="0" destOrd="0" presId="urn:microsoft.com/office/officeart/2008/layout/VerticalCurvedList"/>
    <dgm:cxn modelId="{7AAFD400-4CCF-4852-882E-B0712602093A}" type="presOf" srcId="{E74EA3A6-4CBB-45CD-A85A-9B79DE361504}" destId="{91E0ECF8-B3C4-481C-AFC2-C1C08D0344FD}" srcOrd="0" destOrd="0" presId="urn:microsoft.com/office/officeart/2008/layout/VerticalCurvedList"/>
    <dgm:cxn modelId="{647AC6DC-B6D9-431B-A34B-27E6C79EDD69}" type="presOf" srcId="{2C55B0C7-4102-49FF-AD00-9DA2DAC097B7}" destId="{58841B05-DEB9-4C26-ACE7-4A9A41B0873C}" srcOrd="0" destOrd="0" presId="urn:microsoft.com/office/officeart/2008/layout/VerticalCurvedList"/>
    <dgm:cxn modelId="{50C4308A-A471-4958-BC3B-B14DA52BED87}" srcId="{4D38A398-5664-4815-A144-C12F813DF14E}" destId="{2C55B0C7-4102-49FF-AD00-9DA2DAC097B7}" srcOrd="1" destOrd="0" parTransId="{0426B8C4-88C2-452C-A57A-B0B92EA53CDC}" sibTransId="{16433062-BA40-4961-ACBE-40DC2FB8D96E}"/>
    <dgm:cxn modelId="{E8AEC261-1433-47A1-B6BD-B5E176AF0317}" type="presOf" srcId="{9B7B03A8-EF65-441A-ACD6-9A65794BD4D9}" destId="{69797E5B-7112-4C78-B356-79A0C654DDE7}" srcOrd="0" destOrd="0" presId="urn:microsoft.com/office/officeart/2008/layout/VerticalCurvedList"/>
    <dgm:cxn modelId="{41F89B6F-F528-4274-99EF-BEE438EFB9D4}" type="presOf" srcId="{B160F847-B7DB-4BA8-B806-B95B633D9BE2}" destId="{1611B6D8-F140-48A6-8A87-D51198DD7373}" srcOrd="0" destOrd="0" presId="urn:microsoft.com/office/officeart/2008/layout/VerticalCurvedList"/>
    <dgm:cxn modelId="{97E30B24-A051-4F9E-9376-DD5B5FCE4FCF}" srcId="{4D38A398-5664-4815-A144-C12F813DF14E}" destId="{208A31C5-5C7A-4FDE-B217-C88CA6376240}" srcOrd="0" destOrd="0" parTransId="{49115662-CCA4-41BA-A4AE-8702FE4F45DE}" sibTransId="{9B7B03A8-EF65-441A-ACD6-9A65794BD4D9}"/>
    <dgm:cxn modelId="{ABEB7270-77B2-4248-A9FB-A9CF8F3FEE9A}" srcId="{4D38A398-5664-4815-A144-C12F813DF14E}" destId="{FC9352C9-8C94-47D4-B7A8-D720DD9A4CD0}" srcOrd="5" destOrd="0" parTransId="{8E28152E-CCD7-4CF6-A490-766937FB77E0}" sibTransId="{A8B9AA43-E6DE-4C4B-9E9C-B8DD7537881A}"/>
    <dgm:cxn modelId="{31F5CF8C-5609-4270-B405-0642C12CE7FD}" srcId="{4D38A398-5664-4815-A144-C12F813DF14E}" destId="{CAB13E2B-8194-4DB3-AA61-C1AB9D119F8E}" srcOrd="3" destOrd="0" parTransId="{595FEA75-97DD-4A1D-B36B-9C3670FB25EF}" sibTransId="{49CBF8CF-7746-458C-83D5-134EC5BB637B}"/>
    <dgm:cxn modelId="{919C08B2-D581-4BB5-80B4-338B9C31E9B9}" type="presOf" srcId="{CAB13E2B-8194-4DB3-AA61-C1AB9D119F8E}" destId="{6FC15FD6-2F37-4B58-AF65-5AC8A4BB0FD8}" srcOrd="0" destOrd="0" presId="urn:microsoft.com/office/officeart/2008/layout/VerticalCurvedList"/>
    <dgm:cxn modelId="{1F158EFD-72A4-4C79-A849-A5F73ECA60AE}" type="presParOf" srcId="{5A92FBCE-33B0-4713-B125-311F6EBC7929}" destId="{37B57205-0A98-430E-A294-4BDEFC8D243D}" srcOrd="0" destOrd="0" presId="urn:microsoft.com/office/officeart/2008/layout/VerticalCurvedList"/>
    <dgm:cxn modelId="{FCFABDF1-275F-4643-BAE0-F0BDAA6EABFD}" type="presParOf" srcId="{37B57205-0A98-430E-A294-4BDEFC8D243D}" destId="{04842C8E-7924-4012-9A69-9BE6638CD525}" srcOrd="0" destOrd="0" presId="urn:microsoft.com/office/officeart/2008/layout/VerticalCurvedList"/>
    <dgm:cxn modelId="{9EA095EA-A410-4E15-80E9-D01035C9D5A6}" type="presParOf" srcId="{04842C8E-7924-4012-9A69-9BE6638CD525}" destId="{382438C8-0333-4456-97DB-A2989C02D1C1}" srcOrd="0" destOrd="0" presId="urn:microsoft.com/office/officeart/2008/layout/VerticalCurvedList"/>
    <dgm:cxn modelId="{FF6CBA23-D3EE-48BE-AA01-4B6A5FD57E0F}" type="presParOf" srcId="{04842C8E-7924-4012-9A69-9BE6638CD525}" destId="{69797E5B-7112-4C78-B356-79A0C654DDE7}" srcOrd="1" destOrd="0" presId="urn:microsoft.com/office/officeart/2008/layout/VerticalCurvedList"/>
    <dgm:cxn modelId="{5687F77F-8FB0-47C8-8364-B7E7682B65C2}" type="presParOf" srcId="{04842C8E-7924-4012-9A69-9BE6638CD525}" destId="{6A20F926-9477-4DF0-B0C4-357FB6877AAD}" srcOrd="2" destOrd="0" presId="urn:microsoft.com/office/officeart/2008/layout/VerticalCurvedList"/>
    <dgm:cxn modelId="{550E3D6D-488D-4F79-8E52-9CF3EBFCFB0F}" type="presParOf" srcId="{04842C8E-7924-4012-9A69-9BE6638CD525}" destId="{FFC718F2-84BE-4CD5-8608-84AFF75679B9}" srcOrd="3" destOrd="0" presId="urn:microsoft.com/office/officeart/2008/layout/VerticalCurvedList"/>
    <dgm:cxn modelId="{EE35FB21-1AE1-43D8-B66D-1D88E14D1C86}" type="presParOf" srcId="{37B57205-0A98-430E-A294-4BDEFC8D243D}" destId="{317C61BD-730A-41B6-9BFB-16DDA9CA4ED1}" srcOrd="1" destOrd="0" presId="urn:microsoft.com/office/officeart/2008/layout/VerticalCurvedList"/>
    <dgm:cxn modelId="{C134535E-9057-48EE-A017-28C08E9F1AF2}" type="presParOf" srcId="{37B57205-0A98-430E-A294-4BDEFC8D243D}" destId="{212F2965-C62B-4550-A275-2F527FFCCA14}" srcOrd="2" destOrd="0" presId="urn:microsoft.com/office/officeart/2008/layout/VerticalCurvedList"/>
    <dgm:cxn modelId="{79651B18-6A16-47E1-A60F-32FD5AC76A97}" type="presParOf" srcId="{212F2965-C62B-4550-A275-2F527FFCCA14}" destId="{E6DF5C0A-73A9-4E30-90F9-8843F0D0A184}" srcOrd="0" destOrd="0" presId="urn:microsoft.com/office/officeart/2008/layout/VerticalCurvedList"/>
    <dgm:cxn modelId="{A32B3E23-43D3-4555-9DC2-D6E8AC079631}" type="presParOf" srcId="{37B57205-0A98-430E-A294-4BDEFC8D243D}" destId="{58841B05-DEB9-4C26-ACE7-4A9A41B0873C}" srcOrd="3" destOrd="0" presId="urn:microsoft.com/office/officeart/2008/layout/VerticalCurvedList"/>
    <dgm:cxn modelId="{4DE46C24-5A9D-4694-B53B-7B088E1AEBAF}" type="presParOf" srcId="{37B57205-0A98-430E-A294-4BDEFC8D243D}" destId="{84A48CA6-EEE4-46BF-8624-9308C6495800}" srcOrd="4" destOrd="0" presId="urn:microsoft.com/office/officeart/2008/layout/VerticalCurvedList"/>
    <dgm:cxn modelId="{A83599ED-0B48-4A36-A5B6-7BE6C571A265}" type="presParOf" srcId="{84A48CA6-EEE4-46BF-8624-9308C6495800}" destId="{03AE034B-D964-4478-9EEB-DB0052D26DFE}" srcOrd="0" destOrd="0" presId="urn:microsoft.com/office/officeart/2008/layout/VerticalCurvedList"/>
    <dgm:cxn modelId="{42BD1F75-E39A-46DB-A870-86D7C22DA07D}" type="presParOf" srcId="{37B57205-0A98-430E-A294-4BDEFC8D243D}" destId="{1611B6D8-F140-48A6-8A87-D51198DD7373}" srcOrd="5" destOrd="0" presId="urn:microsoft.com/office/officeart/2008/layout/VerticalCurvedList"/>
    <dgm:cxn modelId="{61960290-54C1-449A-A9E6-3FE4AADCFE3D}" type="presParOf" srcId="{37B57205-0A98-430E-A294-4BDEFC8D243D}" destId="{2BC422FE-EACD-467A-A44B-86CC1BF6588F}" srcOrd="6" destOrd="0" presId="urn:microsoft.com/office/officeart/2008/layout/VerticalCurvedList"/>
    <dgm:cxn modelId="{AB6FD6E4-EDD6-4894-9C7D-9F5CD6B50A35}" type="presParOf" srcId="{2BC422FE-EACD-467A-A44B-86CC1BF6588F}" destId="{1D2D3D4E-02F9-4416-93F5-E1EC9BD300F3}" srcOrd="0" destOrd="0" presId="urn:microsoft.com/office/officeart/2008/layout/VerticalCurvedList"/>
    <dgm:cxn modelId="{887682B4-9D11-457A-B5DA-98E19793521D}" type="presParOf" srcId="{37B57205-0A98-430E-A294-4BDEFC8D243D}" destId="{6FC15FD6-2F37-4B58-AF65-5AC8A4BB0FD8}" srcOrd="7" destOrd="0" presId="urn:microsoft.com/office/officeart/2008/layout/VerticalCurvedList"/>
    <dgm:cxn modelId="{16A75E97-B826-4725-B099-18914CF6BDFE}" type="presParOf" srcId="{37B57205-0A98-430E-A294-4BDEFC8D243D}" destId="{6D993A41-7D54-4BCF-9BBB-3DF8E8331F08}" srcOrd="8" destOrd="0" presId="urn:microsoft.com/office/officeart/2008/layout/VerticalCurvedList"/>
    <dgm:cxn modelId="{7353610A-4976-44B1-986F-3C4B08B20714}" type="presParOf" srcId="{6D993A41-7D54-4BCF-9BBB-3DF8E8331F08}" destId="{8E6B5A11-04D4-4D7D-AEAF-B7425C44A366}" srcOrd="0" destOrd="0" presId="urn:microsoft.com/office/officeart/2008/layout/VerticalCurvedList"/>
    <dgm:cxn modelId="{0EA20333-1091-4E13-B39F-052CC26BC983}" type="presParOf" srcId="{37B57205-0A98-430E-A294-4BDEFC8D243D}" destId="{91E0ECF8-B3C4-481C-AFC2-C1C08D0344FD}" srcOrd="9" destOrd="0" presId="urn:microsoft.com/office/officeart/2008/layout/VerticalCurvedList"/>
    <dgm:cxn modelId="{6F0B8F44-1AEC-4800-A545-93132015C956}" type="presParOf" srcId="{37B57205-0A98-430E-A294-4BDEFC8D243D}" destId="{7E2D3CE6-0E3F-47BF-AC7B-EE2B5544340E}" srcOrd="10" destOrd="0" presId="urn:microsoft.com/office/officeart/2008/layout/VerticalCurvedList"/>
    <dgm:cxn modelId="{84569DA6-4795-4815-BA71-51DEC9783AEF}" type="presParOf" srcId="{7E2D3CE6-0E3F-47BF-AC7B-EE2B5544340E}" destId="{8F3DCC72-FF18-4E94-BD79-76FBF5333060}" srcOrd="0" destOrd="0" presId="urn:microsoft.com/office/officeart/2008/layout/VerticalCurvedList"/>
    <dgm:cxn modelId="{E2A0FAE7-3324-46DA-801E-56C7B29CBFAF}" type="presParOf" srcId="{37B57205-0A98-430E-A294-4BDEFC8D243D}" destId="{5EAC64E3-5115-4278-83F6-7BA4EBAB7593}" srcOrd="11" destOrd="0" presId="urn:microsoft.com/office/officeart/2008/layout/VerticalCurvedList"/>
    <dgm:cxn modelId="{01EF44DF-4148-4854-B2E2-BD26DC4F199F}" type="presParOf" srcId="{37B57205-0A98-430E-A294-4BDEFC8D243D}" destId="{96597F59-03F3-4D3B-A9C0-EF8DB95950BC}" srcOrd="12" destOrd="0" presId="urn:microsoft.com/office/officeart/2008/layout/VerticalCurvedList"/>
    <dgm:cxn modelId="{815DEA49-57BA-4A8B-ACA1-59744106AC38}" type="presParOf" srcId="{96597F59-03F3-4D3B-A9C0-EF8DB95950BC}" destId="{E0CA572A-467C-4280-8DB3-512ECFBDD7C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3ED6BD-224F-4DD6-B1C1-78EE425201EE}"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8333F56A-E033-4A3A-B006-8B1D4C34C784}">
      <dgm:prSet/>
      <dgm:spPr/>
      <dgm:t>
        <a:bodyPr/>
        <a:lstStyle/>
        <a:p>
          <a:pPr rtl="0"/>
          <a:r>
            <a:rPr lang="en-US" smtClean="0"/>
            <a:t>JDCS vision is Client satisfaction first.</a:t>
          </a:r>
          <a:endParaRPr lang="en-US"/>
        </a:p>
      </dgm:t>
    </dgm:pt>
    <dgm:pt modelId="{A35B7BC1-03BF-4851-80D1-F362858166B7}" type="parTrans" cxnId="{21E32C9A-4684-44E4-8D31-2164BF479F5D}">
      <dgm:prSet/>
      <dgm:spPr/>
      <dgm:t>
        <a:bodyPr/>
        <a:lstStyle/>
        <a:p>
          <a:endParaRPr lang="en-US"/>
        </a:p>
      </dgm:t>
    </dgm:pt>
    <dgm:pt modelId="{1E29AE56-DD76-4532-B0D6-B044EAE9EBF0}" type="sibTrans" cxnId="{21E32C9A-4684-44E4-8D31-2164BF479F5D}">
      <dgm:prSet/>
      <dgm:spPr/>
      <dgm:t>
        <a:bodyPr/>
        <a:lstStyle/>
        <a:p>
          <a:endParaRPr lang="en-US"/>
        </a:p>
      </dgm:t>
    </dgm:pt>
    <dgm:pt modelId="{A84EA518-DD34-4F13-9A01-50165C5A6D04}">
      <dgm:prSet/>
      <dgm:spPr/>
      <dgm:t>
        <a:bodyPr/>
        <a:lstStyle/>
        <a:p>
          <a:pPr rtl="0"/>
          <a:r>
            <a:rPr lang="en-US" smtClean="0"/>
            <a:t>Focused hiring for priority projects - swift resources hiring through our rich data base</a:t>
          </a:r>
          <a:endParaRPr lang="en-US"/>
        </a:p>
      </dgm:t>
    </dgm:pt>
    <dgm:pt modelId="{9B0A0785-08C2-4071-98F9-65EE9B46CA21}" type="parTrans" cxnId="{C839ADC4-C675-46C0-87C1-A9DBC89845B5}">
      <dgm:prSet/>
      <dgm:spPr/>
      <dgm:t>
        <a:bodyPr/>
        <a:lstStyle/>
        <a:p>
          <a:endParaRPr lang="en-US"/>
        </a:p>
      </dgm:t>
    </dgm:pt>
    <dgm:pt modelId="{3C631501-75D3-494E-8CF8-13F4ECF476B4}" type="sibTrans" cxnId="{C839ADC4-C675-46C0-87C1-A9DBC89845B5}">
      <dgm:prSet/>
      <dgm:spPr/>
      <dgm:t>
        <a:bodyPr/>
        <a:lstStyle/>
        <a:p>
          <a:endParaRPr lang="en-US"/>
        </a:p>
      </dgm:t>
    </dgm:pt>
    <dgm:pt modelId="{A3701CE5-2002-418D-978C-48F6B86B728F}">
      <dgm:prSet/>
      <dgm:spPr/>
      <dgm:t>
        <a:bodyPr/>
        <a:lstStyle/>
        <a:p>
          <a:pPr rtl="0"/>
          <a:r>
            <a:rPr lang="en-US" smtClean="0"/>
            <a:t>Focused recruitment in dynamic and competitive market.</a:t>
          </a:r>
          <a:endParaRPr lang="en-US"/>
        </a:p>
      </dgm:t>
    </dgm:pt>
    <dgm:pt modelId="{7F906342-47FB-4DD0-8EC3-C0E7F4755058}" type="parTrans" cxnId="{1A896733-F6C7-4321-821A-404BD45EF006}">
      <dgm:prSet/>
      <dgm:spPr/>
      <dgm:t>
        <a:bodyPr/>
        <a:lstStyle/>
        <a:p>
          <a:endParaRPr lang="en-US"/>
        </a:p>
      </dgm:t>
    </dgm:pt>
    <dgm:pt modelId="{05BCD953-9E3F-4780-8CB4-7E15360D8832}" type="sibTrans" cxnId="{1A896733-F6C7-4321-821A-404BD45EF006}">
      <dgm:prSet/>
      <dgm:spPr/>
      <dgm:t>
        <a:bodyPr/>
        <a:lstStyle/>
        <a:p>
          <a:endParaRPr lang="en-US"/>
        </a:p>
      </dgm:t>
    </dgm:pt>
    <dgm:pt modelId="{DCDFDA7B-6E7B-4B5A-94B6-2D26458FA3BE}">
      <dgm:prSet/>
      <dgm:spPr/>
      <dgm:t>
        <a:bodyPr/>
        <a:lstStyle/>
        <a:p>
          <a:pPr rtl="0"/>
          <a:r>
            <a:rPr lang="en-US" smtClean="0"/>
            <a:t>Deep understanding in recruitment pattern v/s planned project schedule delivering full customer satisfaction including target hire &amp; bulk hiring's.</a:t>
          </a:r>
          <a:endParaRPr lang="en-US"/>
        </a:p>
      </dgm:t>
    </dgm:pt>
    <dgm:pt modelId="{F9B3283D-5D67-4004-9392-5BEA81D0BD82}" type="parTrans" cxnId="{24293A4C-B0F3-4707-8A8A-1503C9B2E3FB}">
      <dgm:prSet/>
      <dgm:spPr/>
      <dgm:t>
        <a:bodyPr/>
        <a:lstStyle/>
        <a:p>
          <a:endParaRPr lang="en-US"/>
        </a:p>
      </dgm:t>
    </dgm:pt>
    <dgm:pt modelId="{36494EE0-EAF4-45AE-A907-6F0FFE84BB6C}" type="sibTrans" cxnId="{24293A4C-B0F3-4707-8A8A-1503C9B2E3FB}">
      <dgm:prSet/>
      <dgm:spPr/>
      <dgm:t>
        <a:bodyPr/>
        <a:lstStyle/>
        <a:p>
          <a:endParaRPr lang="en-US"/>
        </a:p>
      </dgm:t>
    </dgm:pt>
    <dgm:pt modelId="{F292A0FE-CB50-4E80-845A-A91FD6E0AFDF}">
      <dgm:prSet/>
      <dgm:spPr/>
      <dgm:t>
        <a:bodyPr/>
        <a:lstStyle/>
        <a:p>
          <a:pPr rtl="0"/>
          <a:r>
            <a:rPr lang="en-US" smtClean="0"/>
            <a:t>Maintain extreme professional decorum with clients and HR professionals.   </a:t>
          </a:r>
          <a:endParaRPr lang="en-US"/>
        </a:p>
      </dgm:t>
    </dgm:pt>
    <dgm:pt modelId="{F9A51F95-1A4A-4D72-8645-EB0D5B3A13C8}" type="parTrans" cxnId="{5FA1D983-17AF-4E7B-9F3B-CD052D4FBBF3}">
      <dgm:prSet/>
      <dgm:spPr/>
      <dgm:t>
        <a:bodyPr/>
        <a:lstStyle/>
        <a:p>
          <a:endParaRPr lang="en-US"/>
        </a:p>
      </dgm:t>
    </dgm:pt>
    <dgm:pt modelId="{E4292F8A-0949-4CC2-8F8E-1C1AAF21946B}" type="sibTrans" cxnId="{5FA1D983-17AF-4E7B-9F3B-CD052D4FBBF3}">
      <dgm:prSet/>
      <dgm:spPr/>
      <dgm:t>
        <a:bodyPr/>
        <a:lstStyle/>
        <a:p>
          <a:endParaRPr lang="en-US"/>
        </a:p>
      </dgm:t>
    </dgm:pt>
    <dgm:pt modelId="{5C321B4D-CF3C-4BBB-B334-ECD04FF2C9C5}" type="pres">
      <dgm:prSet presAssocID="{373ED6BD-224F-4DD6-B1C1-78EE425201EE}" presName="Name0" presStyleCnt="0">
        <dgm:presLayoutVars>
          <dgm:chMax val="7"/>
          <dgm:chPref val="7"/>
          <dgm:dir/>
        </dgm:presLayoutVars>
      </dgm:prSet>
      <dgm:spPr/>
    </dgm:pt>
    <dgm:pt modelId="{6DC99BB4-FBD8-436D-9E62-BC88CE177026}" type="pres">
      <dgm:prSet presAssocID="{373ED6BD-224F-4DD6-B1C1-78EE425201EE}" presName="Name1" presStyleCnt="0"/>
      <dgm:spPr/>
    </dgm:pt>
    <dgm:pt modelId="{46210D0B-C3E7-42E4-9F73-F9642E5F48A7}" type="pres">
      <dgm:prSet presAssocID="{373ED6BD-224F-4DD6-B1C1-78EE425201EE}" presName="cycle" presStyleCnt="0"/>
      <dgm:spPr/>
    </dgm:pt>
    <dgm:pt modelId="{80E85B68-981F-45E9-8B84-F32F7EA4AF11}" type="pres">
      <dgm:prSet presAssocID="{373ED6BD-224F-4DD6-B1C1-78EE425201EE}" presName="srcNode" presStyleLbl="node1" presStyleIdx="0" presStyleCnt="5"/>
      <dgm:spPr/>
    </dgm:pt>
    <dgm:pt modelId="{9DB59E9F-10FF-48E7-8979-120679B5FFF3}" type="pres">
      <dgm:prSet presAssocID="{373ED6BD-224F-4DD6-B1C1-78EE425201EE}" presName="conn" presStyleLbl="parChTrans1D2" presStyleIdx="0" presStyleCnt="1"/>
      <dgm:spPr/>
    </dgm:pt>
    <dgm:pt modelId="{C4CDBC44-9DC4-4F37-BAE8-30A0799CBC43}" type="pres">
      <dgm:prSet presAssocID="{373ED6BD-224F-4DD6-B1C1-78EE425201EE}" presName="extraNode" presStyleLbl="node1" presStyleIdx="0" presStyleCnt="5"/>
      <dgm:spPr/>
    </dgm:pt>
    <dgm:pt modelId="{14F43D18-79AF-45E6-AA5C-365B259F6D51}" type="pres">
      <dgm:prSet presAssocID="{373ED6BD-224F-4DD6-B1C1-78EE425201EE}" presName="dstNode" presStyleLbl="node1" presStyleIdx="0" presStyleCnt="5"/>
      <dgm:spPr/>
    </dgm:pt>
    <dgm:pt modelId="{03FA5CA0-90FC-44A5-B870-33D051DB6C50}" type="pres">
      <dgm:prSet presAssocID="{8333F56A-E033-4A3A-B006-8B1D4C34C784}" presName="text_1" presStyleLbl="node1" presStyleIdx="0" presStyleCnt="5">
        <dgm:presLayoutVars>
          <dgm:bulletEnabled val="1"/>
        </dgm:presLayoutVars>
      </dgm:prSet>
      <dgm:spPr/>
    </dgm:pt>
    <dgm:pt modelId="{A2F2E35C-777F-4326-B427-86B0D58FD6B3}" type="pres">
      <dgm:prSet presAssocID="{8333F56A-E033-4A3A-B006-8B1D4C34C784}" presName="accent_1" presStyleCnt="0"/>
      <dgm:spPr/>
    </dgm:pt>
    <dgm:pt modelId="{4CE8D3D2-B077-4CAD-9938-57ACC231CCC8}" type="pres">
      <dgm:prSet presAssocID="{8333F56A-E033-4A3A-B006-8B1D4C34C784}" presName="accentRepeatNode" presStyleLbl="solidFgAcc1" presStyleIdx="0" presStyleCnt="5"/>
      <dgm:spPr/>
    </dgm:pt>
    <dgm:pt modelId="{927530DB-3506-43B1-B19E-A36A4F13292F}" type="pres">
      <dgm:prSet presAssocID="{A84EA518-DD34-4F13-9A01-50165C5A6D04}" presName="text_2" presStyleLbl="node1" presStyleIdx="1" presStyleCnt="5">
        <dgm:presLayoutVars>
          <dgm:bulletEnabled val="1"/>
        </dgm:presLayoutVars>
      </dgm:prSet>
      <dgm:spPr/>
    </dgm:pt>
    <dgm:pt modelId="{ABD6404D-48E8-4D21-8B21-A8B22FC8FF9E}" type="pres">
      <dgm:prSet presAssocID="{A84EA518-DD34-4F13-9A01-50165C5A6D04}" presName="accent_2" presStyleCnt="0"/>
      <dgm:spPr/>
    </dgm:pt>
    <dgm:pt modelId="{787ACB9C-4893-4489-AD2A-E907F231D3B6}" type="pres">
      <dgm:prSet presAssocID="{A84EA518-DD34-4F13-9A01-50165C5A6D04}" presName="accentRepeatNode" presStyleLbl="solidFgAcc1" presStyleIdx="1" presStyleCnt="5"/>
      <dgm:spPr/>
    </dgm:pt>
    <dgm:pt modelId="{9988EE59-AEDB-4F95-965F-596440F2B306}" type="pres">
      <dgm:prSet presAssocID="{A3701CE5-2002-418D-978C-48F6B86B728F}" presName="text_3" presStyleLbl="node1" presStyleIdx="2" presStyleCnt="5">
        <dgm:presLayoutVars>
          <dgm:bulletEnabled val="1"/>
        </dgm:presLayoutVars>
      </dgm:prSet>
      <dgm:spPr/>
    </dgm:pt>
    <dgm:pt modelId="{096273F3-994D-4A1A-9BE0-59B233A747A6}" type="pres">
      <dgm:prSet presAssocID="{A3701CE5-2002-418D-978C-48F6B86B728F}" presName="accent_3" presStyleCnt="0"/>
      <dgm:spPr/>
    </dgm:pt>
    <dgm:pt modelId="{E5226AD8-C422-4A0B-AE05-987E4F085133}" type="pres">
      <dgm:prSet presAssocID="{A3701CE5-2002-418D-978C-48F6B86B728F}" presName="accentRepeatNode" presStyleLbl="solidFgAcc1" presStyleIdx="2" presStyleCnt="5"/>
      <dgm:spPr/>
    </dgm:pt>
    <dgm:pt modelId="{8427BCA6-721F-40A4-935D-5F93BFFC143B}" type="pres">
      <dgm:prSet presAssocID="{DCDFDA7B-6E7B-4B5A-94B6-2D26458FA3BE}" presName="text_4" presStyleLbl="node1" presStyleIdx="3" presStyleCnt="5">
        <dgm:presLayoutVars>
          <dgm:bulletEnabled val="1"/>
        </dgm:presLayoutVars>
      </dgm:prSet>
      <dgm:spPr/>
    </dgm:pt>
    <dgm:pt modelId="{B604F7EE-87C6-4786-B060-CAC546389093}" type="pres">
      <dgm:prSet presAssocID="{DCDFDA7B-6E7B-4B5A-94B6-2D26458FA3BE}" presName="accent_4" presStyleCnt="0"/>
      <dgm:spPr/>
    </dgm:pt>
    <dgm:pt modelId="{2E91236D-7C1E-4B60-88A1-84C325DCA204}" type="pres">
      <dgm:prSet presAssocID="{DCDFDA7B-6E7B-4B5A-94B6-2D26458FA3BE}" presName="accentRepeatNode" presStyleLbl="solidFgAcc1" presStyleIdx="3" presStyleCnt="5"/>
      <dgm:spPr/>
    </dgm:pt>
    <dgm:pt modelId="{B81A790B-5284-4750-877A-8E4820F6B800}" type="pres">
      <dgm:prSet presAssocID="{F292A0FE-CB50-4E80-845A-A91FD6E0AFDF}" presName="text_5" presStyleLbl="node1" presStyleIdx="4" presStyleCnt="5">
        <dgm:presLayoutVars>
          <dgm:bulletEnabled val="1"/>
        </dgm:presLayoutVars>
      </dgm:prSet>
      <dgm:spPr/>
    </dgm:pt>
    <dgm:pt modelId="{66ECFA5E-1AAC-4728-B03C-CA13BAC6D032}" type="pres">
      <dgm:prSet presAssocID="{F292A0FE-CB50-4E80-845A-A91FD6E0AFDF}" presName="accent_5" presStyleCnt="0"/>
      <dgm:spPr/>
    </dgm:pt>
    <dgm:pt modelId="{71ACA249-4F94-4A35-8ACE-62A8C9929649}" type="pres">
      <dgm:prSet presAssocID="{F292A0FE-CB50-4E80-845A-A91FD6E0AFDF}" presName="accentRepeatNode" presStyleLbl="solidFgAcc1" presStyleIdx="4" presStyleCnt="5"/>
      <dgm:spPr/>
    </dgm:pt>
  </dgm:ptLst>
  <dgm:cxnLst>
    <dgm:cxn modelId="{24293A4C-B0F3-4707-8A8A-1503C9B2E3FB}" srcId="{373ED6BD-224F-4DD6-B1C1-78EE425201EE}" destId="{DCDFDA7B-6E7B-4B5A-94B6-2D26458FA3BE}" srcOrd="3" destOrd="0" parTransId="{F9B3283D-5D67-4004-9392-5BEA81D0BD82}" sibTransId="{36494EE0-EAF4-45AE-A907-6F0FFE84BB6C}"/>
    <dgm:cxn modelId="{0CBF65B9-230E-454D-90B5-077B9D74BFCD}" type="presOf" srcId="{8333F56A-E033-4A3A-B006-8B1D4C34C784}" destId="{03FA5CA0-90FC-44A5-B870-33D051DB6C50}" srcOrd="0" destOrd="0" presId="urn:microsoft.com/office/officeart/2008/layout/VerticalCurvedList"/>
    <dgm:cxn modelId="{1A896733-F6C7-4321-821A-404BD45EF006}" srcId="{373ED6BD-224F-4DD6-B1C1-78EE425201EE}" destId="{A3701CE5-2002-418D-978C-48F6B86B728F}" srcOrd="2" destOrd="0" parTransId="{7F906342-47FB-4DD0-8EC3-C0E7F4755058}" sibTransId="{05BCD953-9E3F-4780-8CB4-7E15360D8832}"/>
    <dgm:cxn modelId="{2A8A1631-54E2-4E77-932D-87D8032AF003}" type="presOf" srcId="{1E29AE56-DD76-4532-B0D6-B044EAE9EBF0}" destId="{9DB59E9F-10FF-48E7-8979-120679B5FFF3}" srcOrd="0" destOrd="0" presId="urn:microsoft.com/office/officeart/2008/layout/VerticalCurvedList"/>
    <dgm:cxn modelId="{21E32C9A-4684-44E4-8D31-2164BF479F5D}" srcId="{373ED6BD-224F-4DD6-B1C1-78EE425201EE}" destId="{8333F56A-E033-4A3A-B006-8B1D4C34C784}" srcOrd="0" destOrd="0" parTransId="{A35B7BC1-03BF-4851-80D1-F362858166B7}" sibTransId="{1E29AE56-DD76-4532-B0D6-B044EAE9EBF0}"/>
    <dgm:cxn modelId="{C839ADC4-C675-46C0-87C1-A9DBC89845B5}" srcId="{373ED6BD-224F-4DD6-B1C1-78EE425201EE}" destId="{A84EA518-DD34-4F13-9A01-50165C5A6D04}" srcOrd="1" destOrd="0" parTransId="{9B0A0785-08C2-4071-98F9-65EE9B46CA21}" sibTransId="{3C631501-75D3-494E-8CF8-13F4ECF476B4}"/>
    <dgm:cxn modelId="{8C0722E5-31E9-424D-8340-DAE2D6B6A1D0}" type="presOf" srcId="{F292A0FE-CB50-4E80-845A-A91FD6E0AFDF}" destId="{B81A790B-5284-4750-877A-8E4820F6B800}" srcOrd="0" destOrd="0" presId="urn:microsoft.com/office/officeart/2008/layout/VerticalCurvedList"/>
    <dgm:cxn modelId="{5FFA05A6-62B8-4B6C-915C-BA34F1E8AA6E}" type="presOf" srcId="{A84EA518-DD34-4F13-9A01-50165C5A6D04}" destId="{927530DB-3506-43B1-B19E-A36A4F13292F}" srcOrd="0" destOrd="0" presId="urn:microsoft.com/office/officeart/2008/layout/VerticalCurvedList"/>
    <dgm:cxn modelId="{0CED7092-0A71-4E22-9B97-9A270A9B69FB}" type="presOf" srcId="{A3701CE5-2002-418D-978C-48F6B86B728F}" destId="{9988EE59-AEDB-4F95-965F-596440F2B306}" srcOrd="0" destOrd="0" presId="urn:microsoft.com/office/officeart/2008/layout/VerticalCurvedList"/>
    <dgm:cxn modelId="{19747830-625B-49D2-B091-959FCF5B33BB}" type="presOf" srcId="{DCDFDA7B-6E7B-4B5A-94B6-2D26458FA3BE}" destId="{8427BCA6-721F-40A4-935D-5F93BFFC143B}" srcOrd="0" destOrd="0" presId="urn:microsoft.com/office/officeart/2008/layout/VerticalCurvedList"/>
    <dgm:cxn modelId="{7FAAA0A8-21F2-46B5-B37A-9FD07B4D2FE1}" type="presOf" srcId="{373ED6BD-224F-4DD6-B1C1-78EE425201EE}" destId="{5C321B4D-CF3C-4BBB-B334-ECD04FF2C9C5}" srcOrd="0" destOrd="0" presId="urn:microsoft.com/office/officeart/2008/layout/VerticalCurvedList"/>
    <dgm:cxn modelId="{5FA1D983-17AF-4E7B-9F3B-CD052D4FBBF3}" srcId="{373ED6BD-224F-4DD6-B1C1-78EE425201EE}" destId="{F292A0FE-CB50-4E80-845A-A91FD6E0AFDF}" srcOrd="4" destOrd="0" parTransId="{F9A51F95-1A4A-4D72-8645-EB0D5B3A13C8}" sibTransId="{E4292F8A-0949-4CC2-8F8E-1C1AAF21946B}"/>
    <dgm:cxn modelId="{F0CC7020-092D-48B1-9B6E-3FF82E63E5F8}" type="presParOf" srcId="{5C321B4D-CF3C-4BBB-B334-ECD04FF2C9C5}" destId="{6DC99BB4-FBD8-436D-9E62-BC88CE177026}" srcOrd="0" destOrd="0" presId="urn:microsoft.com/office/officeart/2008/layout/VerticalCurvedList"/>
    <dgm:cxn modelId="{A1362C5E-6114-4F65-9136-52E79B2B4650}" type="presParOf" srcId="{6DC99BB4-FBD8-436D-9E62-BC88CE177026}" destId="{46210D0B-C3E7-42E4-9F73-F9642E5F48A7}" srcOrd="0" destOrd="0" presId="urn:microsoft.com/office/officeart/2008/layout/VerticalCurvedList"/>
    <dgm:cxn modelId="{B6B0AB83-295A-4E33-8AAD-24D916DB77A8}" type="presParOf" srcId="{46210D0B-C3E7-42E4-9F73-F9642E5F48A7}" destId="{80E85B68-981F-45E9-8B84-F32F7EA4AF11}" srcOrd="0" destOrd="0" presId="urn:microsoft.com/office/officeart/2008/layout/VerticalCurvedList"/>
    <dgm:cxn modelId="{4DC2E9ED-348C-4AAE-9F23-C35A35FEA147}" type="presParOf" srcId="{46210D0B-C3E7-42E4-9F73-F9642E5F48A7}" destId="{9DB59E9F-10FF-48E7-8979-120679B5FFF3}" srcOrd="1" destOrd="0" presId="urn:microsoft.com/office/officeart/2008/layout/VerticalCurvedList"/>
    <dgm:cxn modelId="{CCD61381-0611-43BC-9323-383A9AC7F7CF}" type="presParOf" srcId="{46210D0B-C3E7-42E4-9F73-F9642E5F48A7}" destId="{C4CDBC44-9DC4-4F37-BAE8-30A0799CBC43}" srcOrd="2" destOrd="0" presId="urn:microsoft.com/office/officeart/2008/layout/VerticalCurvedList"/>
    <dgm:cxn modelId="{C8EC0B7C-70BF-44A4-81DF-8660F1276C56}" type="presParOf" srcId="{46210D0B-C3E7-42E4-9F73-F9642E5F48A7}" destId="{14F43D18-79AF-45E6-AA5C-365B259F6D51}" srcOrd="3" destOrd="0" presId="urn:microsoft.com/office/officeart/2008/layout/VerticalCurvedList"/>
    <dgm:cxn modelId="{94A927A7-0180-46DE-A961-22B0CE085B06}" type="presParOf" srcId="{6DC99BB4-FBD8-436D-9E62-BC88CE177026}" destId="{03FA5CA0-90FC-44A5-B870-33D051DB6C50}" srcOrd="1" destOrd="0" presId="urn:microsoft.com/office/officeart/2008/layout/VerticalCurvedList"/>
    <dgm:cxn modelId="{44F18019-013C-4632-9466-FF86BE02F78D}" type="presParOf" srcId="{6DC99BB4-FBD8-436D-9E62-BC88CE177026}" destId="{A2F2E35C-777F-4326-B427-86B0D58FD6B3}" srcOrd="2" destOrd="0" presId="urn:microsoft.com/office/officeart/2008/layout/VerticalCurvedList"/>
    <dgm:cxn modelId="{6FEB62D6-9F77-482F-BC77-65D05D810EC2}" type="presParOf" srcId="{A2F2E35C-777F-4326-B427-86B0D58FD6B3}" destId="{4CE8D3D2-B077-4CAD-9938-57ACC231CCC8}" srcOrd="0" destOrd="0" presId="urn:microsoft.com/office/officeart/2008/layout/VerticalCurvedList"/>
    <dgm:cxn modelId="{D319CE5A-0FBF-4484-BA47-986F658DF56E}" type="presParOf" srcId="{6DC99BB4-FBD8-436D-9E62-BC88CE177026}" destId="{927530DB-3506-43B1-B19E-A36A4F13292F}" srcOrd="3" destOrd="0" presId="urn:microsoft.com/office/officeart/2008/layout/VerticalCurvedList"/>
    <dgm:cxn modelId="{417F5868-83B3-43B2-8F27-307BDADF90A2}" type="presParOf" srcId="{6DC99BB4-FBD8-436D-9E62-BC88CE177026}" destId="{ABD6404D-48E8-4D21-8B21-A8B22FC8FF9E}" srcOrd="4" destOrd="0" presId="urn:microsoft.com/office/officeart/2008/layout/VerticalCurvedList"/>
    <dgm:cxn modelId="{372A88C2-235A-4801-A83C-1C3E6CF8F01F}" type="presParOf" srcId="{ABD6404D-48E8-4D21-8B21-A8B22FC8FF9E}" destId="{787ACB9C-4893-4489-AD2A-E907F231D3B6}" srcOrd="0" destOrd="0" presId="urn:microsoft.com/office/officeart/2008/layout/VerticalCurvedList"/>
    <dgm:cxn modelId="{A046B7D9-7298-475B-B1B8-473FD9E2D50B}" type="presParOf" srcId="{6DC99BB4-FBD8-436D-9E62-BC88CE177026}" destId="{9988EE59-AEDB-4F95-965F-596440F2B306}" srcOrd="5" destOrd="0" presId="urn:microsoft.com/office/officeart/2008/layout/VerticalCurvedList"/>
    <dgm:cxn modelId="{70AF5107-9E23-4A6F-AC20-3F9607D43327}" type="presParOf" srcId="{6DC99BB4-FBD8-436D-9E62-BC88CE177026}" destId="{096273F3-994D-4A1A-9BE0-59B233A747A6}" srcOrd="6" destOrd="0" presId="urn:microsoft.com/office/officeart/2008/layout/VerticalCurvedList"/>
    <dgm:cxn modelId="{02C5FE90-CE8D-495F-ACAB-7A24AB01E977}" type="presParOf" srcId="{096273F3-994D-4A1A-9BE0-59B233A747A6}" destId="{E5226AD8-C422-4A0B-AE05-987E4F085133}" srcOrd="0" destOrd="0" presId="urn:microsoft.com/office/officeart/2008/layout/VerticalCurvedList"/>
    <dgm:cxn modelId="{AABAD9BD-61BE-4074-AF1A-CC185E0A0FD2}" type="presParOf" srcId="{6DC99BB4-FBD8-436D-9E62-BC88CE177026}" destId="{8427BCA6-721F-40A4-935D-5F93BFFC143B}" srcOrd="7" destOrd="0" presId="urn:microsoft.com/office/officeart/2008/layout/VerticalCurvedList"/>
    <dgm:cxn modelId="{02E923B4-1B8E-4828-9DBE-949837AD2DA0}" type="presParOf" srcId="{6DC99BB4-FBD8-436D-9E62-BC88CE177026}" destId="{B604F7EE-87C6-4786-B060-CAC546389093}" srcOrd="8" destOrd="0" presId="urn:microsoft.com/office/officeart/2008/layout/VerticalCurvedList"/>
    <dgm:cxn modelId="{46B8B063-F06F-47AE-BDFE-C0E7CEB99DB2}" type="presParOf" srcId="{B604F7EE-87C6-4786-B060-CAC546389093}" destId="{2E91236D-7C1E-4B60-88A1-84C325DCA204}" srcOrd="0" destOrd="0" presId="urn:microsoft.com/office/officeart/2008/layout/VerticalCurvedList"/>
    <dgm:cxn modelId="{BCBDF88E-F724-4C48-95B0-B982A7A09B7D}" type="presParOf" srcId="{6DC99BB4-FBD8-436D-9E62-BC88CE177026}" destId="{B81A790B-5284-4750-877A-8E4820F6B800}" srcOrd="9" destOrd="0" presId="urn:microsoft.com/office/officeart/2008/layout/VerticalCurvedList"/>
    <dgm:cxn modelId="{185DF33D-CEC1-4125-9568-FE137F4D8D4B}" type="presParOf" srcId="{6DC99BB4-FBD8-436D-9E62-BC88CE177026}" destId="{66ECFA5E-1AAC-4728-B03C-CA13BAC6D032}" srcOrd="10" destOrd="0" presId="urn:microsoft.com/office/officeart/2008/layout/VerticalCurvedList"/>
    <dgm:cxn modelId="{195A2B1F-1AB8-481F-868A-57E3196F6BC9}" type="presParOf" srcId="{66ECFA5E-1AAC-4728-B03C-CA13BAC6D032}" destId="{71ACA249-4F94-4A35-8ACE-62A8C992964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7FDBF0-A807-4698-8ECA-B338DC503DA4}"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0E2D4CF7-C024-42E1-B9FE-E1CF96E327F8}">
      <dgm:prSet/>
      <dgm:spPr/>
      <dgm:t>
        <a:bodyPr/>
        <a:lstStyle/>
        <a:p>
          <a:pPr rtl="0"/>
          <a:r>
            <a:rPr lang="en-US" smtClean="0"/>
            <a:t>Right people at the right place  at the right time. </a:t>
          </a:r>
          <a:endParaRPr lang="en-US"/>
        </a:p>
      </dgm:t>
    </dgm:pt>
    <dgm:pt modelId="{26F34555-57D1-4B32-A4D1-7B2FE5DD966D}" type="parTrans" cxnId="{DEF7F9AD-8BC7-4F31-88D4-D89768A7CD4E}">
      <dgm:prSet/>
      <dgm:spPr/>
      <dgm:t>
        <a:bodyPr/>
        <a:lstStyle/>
        <a:p>
          <a:endParaRPr lang="en-US"/>
        </a:p>
      </dgm:t>
    </dgm:pt>
    <dgm:pt modelId="{10B80395-67B6-4E2A-BE52-39BAD6612E6F}" type="sibTrans" cxnId="{DEF7F9AD-8BC7-4F31-88D4-D89768A7CD4E}">
      <dgm:prSet/>
      <dgm:spPr/>
      <dgm:t>
        <a:bodyPr/>
        <a:lstStyle/>
        <a:p>
          <a:endParaRPr lang="en-US"/>
        </a:p>
      </dgm:t>
    </dgm:pt>
    <dgm:pt modelId="{484374B4-EBAF-4517-A13B-1BD67C0C993C}">
      <dgm:prSet/>
      <dgm:spPr/>
      <dgm:t>
        <a:bodyPr/>
        <a:lstStyle/>
        <a:p>
          <a:pPr rtl="0"/>
          <a:r>
            <a:rPr lang="en-US" dirty="0" smtClean="0"/>
            <a:t>Provide Specialized  professionals in IT / ITES in Telecom, Networking and BFSI domain within Client timelines.</a:t>
          </a:r>
          <a:endParaRPr lang="en-US" dirty="0"/>
        </a:p>
      </dgm:t>
    </dgm:pt>
    <dgm:pt modelId="{74499B0D-4D82-4A37-BDF9-FE6DA502D88C}" type="parTrans" cxnId="{F89F948A-0758-4018-BC1F-01C97ED81B71}">
      <dgm:prSet/>
      <dgm:spPr/>
      <dgm:t>
        <a:bodyPr/>
        <a:lstStyle/>
        <a:p>
          <a:endParaRPr lang="en-US"/>
        </a:p>
      </dgm:t>
    </dgm:pt>
    <dgm:pt modelId="{95C51AB8-6C3F-4E3F-A6B4-F4D74D059935}" type="sibTrans" cxnId="{F89F948A-0758-4018-BC1F-01C97ED81B71}">
      <dgm:prSet/>
      <dgm:spPr/>
      <dgm:t>
        <a:bodyPr/>
        <a:lstStyle/>
        <a:p>
          <a:endParaRPr lang="en-US"/>
        </a:p>
      </dgm:t>
    </dgm:pt>
    <dgm:pt modelId="{BB447138-ACBF-412D-BE19-D24700CA7F3D}">
      <dgm:prSet/>
      <dgm:spPr/>
      <dgm:t>
        <a:bodyPr/>
        <a:lstStyle/>
        <a:p>
          <a:pPr rtl="0"/>
          <a:r>
            <a:rPr lang="en-GB" smtClean="0"/>
            <a:t>Orderly &amp; smooth transition  from request till placement and beyond. </a:t>
          </a:r>
          <a:endParaRPr lang="en-US"/>
        </a:p>
      </dgm:t>
    </dgm:pt>
    <dgm:pt modelId="{3ADD2BAF-9DA8-43E9-B33C-CFA73AA232E0}" type="parTrans" cxnId="{EF3B686D-0711-42CF-98E8-B289968D7536}">
      <dgm:prSet/>
      <dgm:spPr/>
      <dgm:t>
        <a:bodyPr/>
        <a:lstStyle/>
        <a:p>
          <a:endParaRPr lang="en-US"/>
        </a:p>
      </dgm:t>
    </dgm:pt>
    <dgm:pt modelId="{BD9257C5-E8F2-418C-94D3-89C7716BCBE6}" type="sibTrans" cxnId="{EF3B686D-0711-42CF-98E8-B289968D7536}">
      <dgm:prSet/>
      <dgm:spPr/>
      <dgm:t>
        <a:bodyPr/>
        <a:lstStyle/>
        <a:p>
          <a:endParaRPr lang="en-US"/>
        </a:p>
      </dgm:t>
    </dgm:pt>
    <dgm:pt modelId="{EF5FD39E-EDE1-431A-8C1D-4C300555FA26}">
      <dgm:prSet/>
      <dgm:spPr/>
      <dgm:t>
        <a:bodyPr/>
        <a:lstStyle/>
        <a:p>
          <a:pPr rtl="0"/>
          <a:r>
            <a:rPr lang="en-GB" smtClean="0"/>
            <a:t>Resource continuity &amp; Stability throughout and post placements. </a:t>
          </a:r>
          <a:endParaRPr lang="en-US"/>
        </a:p>
      </dgm:t>
    </dgm:pt>
    <dgm:pt modelId="{CD217BAB-C829-4B2C-9B7C-DE4B246F399D}" type="parTrans" cxnId="{AF9ACA0A-22F2-4FE1-A96D-2DB5E45BCBDC}">
      <dgm:prSet/>
      <dgm:spPr/>
      <dgm:t>
        <a:bodyPr/>
        <a:lstStyle/>
        <a:p>
          <a:endParaRPr lang="en-US"/>
        </a:p>
      </dgm:t>
    </dgm:pt>
    <dgm:pt modelId="{FCC0FA12-A000-45DB-9781-376995FDAD3D}" type="sibTrans" cxnId="{AF9ACA0A-22F2-4FE1-A96D-2DB5E45BCBDC}">
      <dgm:prSet/>
      <dgm:spPr/>
      <dgm:t>
        <a:bodyPr/>
        <a:lstStyle/>
        <a:p>
          <a:endParaRPr lang="en-US"/>
        </a:p>
      </dgm:t>
    </dgm:pt>
    <dgm:pt modelId="{F46A385D-5C34-41D2-8B26-000FC62AA933}" type="pres">
      <dgm:prSet presAssocID="{177FDBF0-A807-4698-8ECA-B338DC503DA4}" presName="Name0" presStyleCnt="0">
        <dgm:presLayoutVars>
          <dgm:dir/>
          <dgm:resizeHandles val="exact"/>
        </dgm:presLayoutVars>
      </dgm:prSet>
      <dgm:spPr/>
    </dgm:pt>
    <dgm:pt modelId="{920F1585-0DF7-4F56-A929-B37E30F54A61}" type="pres">
      <dgm:prSet presAssocID="{0E2D4CF7-C024-42E1-B9FE-E1CF96E327F8}" presName="node" presStyleLbl="node1" presStyleIdx="0" presStyleCnt="4">
        <dgm:presLayoutVars>
          <dgm:bulletEnabled val="1"/>
        </dgm:presLayoutVars>
      </dgm:prSet>
      <dgm:spPr/>
    </dgm:pt>
    <dgm:pt modelId="{AAB244D2-2BF2-4186-8C3B-AB85EB6D2035}" type="pres">
      <dgm:prSet presAssocID="{10B80395-67B6-4E2A-BE52-39BAD6612E6F}" presName="sibTrans" presStyleLbl="sibTrans2D1" presStyleIdx="0" presStyleCnt="3"/>
      <dgm:spPr/>
    </dgm:pt>
    <dgm:pt modelId="{3963CB10-0C9D-483B-BEE3-AD17885384BB}" type="pres">
      <dgm:prSet presAssocID="{10B80395-67B6-4E2A-BE52-39BAD6612E6F}" presName="connectorText" presStyleLbl="sibTrans2D1" presStyleIdx="0" presStyleCnt="3"/>
      <dgm:spPr/>
    </dgm:pt>
    <dgm:pt modelId="{35599A65-2C00-4A42-A844-EEC745935B0B}" type="pres">
      <dgm:prSet presAssocID="{484374B4-EBAF-4517-A13B-1BD67C0C993C}" presName="node" presStyleLbl="node1" presStyleIdx="1" presStyleCnt="4">
        <dgm:presLayoutVars>
          <dgm:bulletEnabled val="1"/>
        </dgm:presLayoutVars>
      </dgm:prSet>
      <dgm:spPr/>
    </dgm:pt>
    <dgm:pt modelId="{7D6DBF19-0C6C-4D3E-8A69-0C0ABB25C0B3}" type="pres">
      <dgm:prSet presAssocID="{95C51AB8-6C3F-4E3F-A6B4-F4D74D059935}" presName="sibTrans" presStyleLbl="sibTrans2D1" presStyleIdx="1" presStyleCnt="3"/>
      <dgm:spPr/>
    </dgm:pt>
    <dgm:pt modelId="{B7E59C21-8F1E-4E7F-8FDF-438AD1CBF24B}" type="pres">
      <dgm:prSet presAssocID="{95C51AB8-6C3F-4E3F-A6B4-F4D74D059935}" presName="connectorText" presStyleLbl="sibTrans2D1" presStyleIdx="1" presStyleCnt="3"/>
      <dgm:spPr/>
    </dgm:pt>
    <dgm:pt modelId="{1F76E0B4-CD28-486A-B97D-37D9E94379F6}" type="pres">
      <dgm:prSet presAssocID="{BB447138-ACBF-412D-BE19-D24700CA7F3D}" presName="node" presStyleLbl="node1" presStyleIdx="2" presStyleCnt="4">
        <dgm:presLayoutVars>
          <dgm:bulletEnabled val="1"/>
        </dgm:presLayoutVars>
      </dgm:prSet>
      <dgm:spPr/>
    </dgm:pt>
    <dgm:pt modelId="{87B0F430-FBB4-4F63-A3FF-D67CBB8CFED3}" type="pres">
      <dgm:prSet presAssocID="{BD9257C5-E8F2-418C-94D3-89C7716BCBE6}" presName="sibTrans" presStyleLbl="sibTrans2D1" presStyleIdx="2" presStyleCnt="3"/>
      <dgm:spPr/>
    </dgm:pt>
    <dgm:pt modelId="{89BB22F2-39E9-40B6-BE6E-C298B7271749}" type="pres">
      <dgm:prSet presAssocID="{BD9257C5-E8F2-418C-94D3-89C7716BCBE6}" presName="connectorText" presStyleLbl="sibTrans2D1" presStyleIdx="2" presStyleCnt="3"/>
      <dgm:spPr/>
    </dgm:pt>
    <dgm:pt modelId="{50BE97D5-67EA-49DE-BDE5-70C257218E62}" type="pres">
      <dgm:prSet presAssocID="{EF5FD39E-EDE1-431A-8C1D-4C300555FA26}" presName="node" presStyleLbl="node1" presStyleIdx="3" presStyleCnt="4">
        <dgm:presLayoutVars>
          <dgm:bulletEnabled val="1"/>
        </dgm:presLayoutVars>
      </dgm:prSet>
      <dgm:spPr/>
    </dgm:pt>
  </dgm:ptLst>
  <dgm:cxnLst>
    <dgm:cxn modelId="{DEF7F9AD-8BC7-4F31-88D4-D89768A7CD4E}" srcId="{177FDBF0-A807-4698-8ECA-B338DC503DA4}" destId="{0E2D4CF7-C024-42E1-B9FE-E1CF96E327F8}" srcOrd="0" destOrd="0" parTransId="{26F34555-57D1-4B32-A4D1-7B2FE5DD966D}" sibTransId="{10B80395-67B6-4E2A-BE52-39BAD6612E6F}"/>
    <dgm:cxn modelId="{AF232879-6D5E-40C2-8602-D8A282E1666E}" type="presOf" srcId="{10B80395-67B6-4E2A-BE52-39BAD6612E6F}" destId="{3963CB10-0C9D-483B-BEE3-AD17885384BB}" srcOrd="1" destOrd="0" presId="urn:microsoft.com/office/officeart/2005/8/layout/process1"/>
    <dgm:cxn modelId="{6AFDD360-5240-4952-A5E3-FF28625D90F3}" type="presOf" srcId="{95C51AB8-6C3F-4E3F-A6B4-F4D74D059935}" destId="{B7E59C21-8F1E-4E7F-8FDF-438AD1CBF24B}" srcOrd="1" destOrd="0" presId="urn:microsoft.com/office/officeart/2005/8/layout/process1"/>
    <dgm:cxn modelId="{627EDE24-F7E3-440C-A0F1-2B8FB1D18264}" type="presOf" srcId="{484374B4-EBAF-4517-A13B-1BD67C0C993C}" destId="{35599A65-2C00-4A42-A844-EEC745935B0B}" srcOrd="0" destOrd="0" presId="urn:microsoft.com/office/officeart/2005/8/layout/process1"/>
    <dgm:cxn modelId="{820C113E-A0C5-4742-8B15-78E5489033A2}" type="presOf" srcId="{BB447138-ACBF-412D-BE19-D24700CA7F3D}" destId="{1F76E0B4-CD28-486A-B97D-37D9E94379F6}" srcOrd="0" destOrd="0" presId="urn:microsoft.com/office/officeart/2005/8/layout/process1"/>
    <dgm:cxn modelId="{F89F948A-0758-4018-BC1F-01C97ED81B71}" srcId="{177FDBF0-A807-4698-8ECA-B338DC503DA4}" destId="{484374B4-EBAF-4517-A13B-1BD67C0C993C}" srcOrd="1" destOrd="0" parTransId="{74499B0D-4D82-4A37-BDF9-FE6DA502D88C}" sibTransId="{95C51AB8-6C3F-4E3F-A6B4-F4D74D059935}"/>
    <dgm:cxn modelId="{09234E9E-55F7-4175-89C9-43DBA63979F6}" type="presOf" srcId="{EF5FD39E-EDE1-431A-8C1D-4C300555FA26}" destId="{50BE97D5-67EA-49DE-BDE5-70C257218E62}" srcOrd="0" destOrd="0" presId="urn:microsoft.com/office/officeart/2005/8/layout/process1"/>
    <dgm:cxn modelId="{EF3B686D-0711-42CF-98E8-B289968D7536}" srcId="{177FDBF0-A807-4698-8ECA-B338DC503DA4}" destId="{BB447138-ACBF-412D-BE19-D24700CA7F3D}" srcOrd="2" destOrd="0" parTransId="{3ADD2BAF-9DA8-43E9-B33C-CFA73AA232E0}" sibTransId="{BD9257C5-E8F2-418C-94D3-89C7716BCBE6}"/>
    <dgm:cxn modelId="{A7B78B4B-24B4-439F-8A1B-680AA05C081D}" type="presOf" srcId="{95C51AB8-6C3F-4E3F-A6B4-F4D74D059935}" destId="{7D6DBF19-0C6C-4D3E-8A69-0C0ABB25C0B3}" srcOrd="0" destOrd="0" presId="urn:microsoft.com/office/officeart/2005/8/layout/process1"/>
    <dgm:cxn modelId="{F5F0F1F4-65F3-417C-BAB6-BB9F55CEBB38}" type="presOf" srcId="{0E2D4CF7-C024-42E1-B9FE-E1CF96E327F8}" destId="{920F1585-0DF7-4F56-A929-B37E30F54A61}" srcOrd="0" destOrd="0" presId="urn:microsoft.com/office/officeart/2005/8/layout/process1"/>
    <dgm:cxn modelId="{0D6DA0F3-D4BF-48C4-9E7E-0A9A6C251E94}" type="presOf" srcId="{177FDBF0-A807-4698-8ECA-B338DC503DA4}" destId="{F46A385D-5C34-41D2-8B26-000FC62AA933}" srcOrd="0" destOrd="0" presId="urn:microsoft.com/office/officeart/2005/8/layout/process1"/>
    <dgm:cxn modelId="{3D0D0E8F-EE7E-438E-95E5-F11C377B05E1}" type="presOf" srcId="{BD9257C5-E8F2-418C-94D3-89C7716BCBE6}" destId="{87B0F430-FBB4-4F63-A3FF-D67CBB8CFED3}" srcOrd="0" destOrd="0" presId="urn:microsoft.com/office/officeart/2005/8/layout/process1"/>
    <dgm:cxn modelId="{F63BF52F-68E6-4BAD-85B3-81217A9CF773}" type="presOf" srcId="{BD9257C5-E8F2-418C-94D3-89C7716BCBE6}" destId="{89BB22F2-39E9-40B6-BE6E-C298B7271749}" srcOrd="1" destOrd="0" presId="urn:microsoft.com/office/officeart/2005/8/layout/process1"/>
    <dgm:cxn modelId="{E4F5246B-E457-4E38-ABE3-B3B1E4796357}" type="presOf" srcId="{10B80395-67B6-4E2A-BE52-39BAD6612E6F}" destId="{AAB244D2-2BF2-4186-8C3B-AB85EB6D2035}" srcOrd="0" destOrd="0" presId="urn:microsoft.com/office/officeart/2005/8/layout/process1"/>
    <dgm:cxn modelId="{AF9ACA0A-22F2-4FE1-A96D-2DB5E45BCBDC}" srcId="{177FDBF0-A807-4698-8ECA-B338DC503DA4}" destId="{EF5FD39E-EDE1-431A-8C1D-4C300555FA26}" srcOrd="3" destOrd="0" parTransId="{CD217BAB-C829-4B2C-9B7C-DE4B246F399D}" sibTransId="{FCC0FA12-A000-45DB-9781-376995FDAD3D}"/>
    <dgm:cxn modelId="{DF2350DB-231F-45B2-9F9D-7D64E12F64E2}" type="presParOf" srcId="{F46A385D-5C34-41D2-8B26-000FC62AA933}" destId="{920F1585-0DF7-4F56-A929-B37E30F54A61}" srcOrd="0" destOrd="0" presId="urn:microsoft.com/office/officeart/2005/8/layout/process1"/>
    <dgm:cxn modelId="{76443C61-67AD-4856-AF79-ABDF16940656}" type="presParOf" srcId="{F46A385D-5C34-41D2-8B26-000FC62AA933}" destId="{AAB244D2-2BF2-4186-8C3B-AB85EB6D2035}" srcOrd="1" destOrd="0" presId="urn:microsoft.com/office/officeart/2005/8/layout/process1"/>
    <dgm:cxn modelId="{E6E1C92A-EB17-4D34-8F7E-994138BC8931}" type="presParOf" srcId="{AAB244D2-2BF2-4186-8C3B-AB85EB6D2035}" destId="{3963CB10-0C9D-483B-BEE3-AD17885384BB}" srcOrd="0" destOrd="0" presId="urn:microsoft.com/office/officeart/2005/8/layout/process1"/>
    <dgm:cxn modelId="{D7481294-EAFB-4D18-9EF2-B8FC780DE0E1}" type="presParOf" srcId="{F46A385D-5C34-41D2-8B26-000FC62AA933}" destId="{35599A65-2C00-4A42-A844-EEC745935B0B}" srcOrd="2" destOrd="0" presId="urn:microsoft.com/office/officeart/2005/8/layout/process1"/>
    <dgm:cxn modelId="{F6414A78-E820-4A9A-A07A-7FF12D500B61}" type="presParOf" srcId="{F46A385D-5C34-41D2-8B26-000FC62AA933}" destId="{7D6DBF19-0C6C-4D3E-8A69-0C0ABB25C0B3}" srcOrd="3" destOrd="0" presId="urn:microsoft.com/office/officeart/2005/8/layout/process1"/>
    <dgm:cxn modelId="{3BF101A9-9291-4465-ABA1-5AAE0967CBA4}" type="presParOf" srcId="{7D6DBF19-0C6C-4D3E-8A69-0C0ABB25C0B3}" destId="{B7E59C21-8F1E-4E7F-8FDF-438AD1CBF24B}" srcOrd="0" destOrd="0" presId="urn:microsoft.com/office/officeart/2005/8/layout/process1"/>
    <dgm:cxn modelId="{243D6B3C-69F0-49E4-AE0D-51763F323693}" type="presParOf" srcId="{F46A385D-5C34-41D2-8B26-000FC62AA933}" destId="{1F76E0B4-CD28-486A-B97D-37D9E94379F6}" srcOrd="4" destOrd="0" presId="urn:microsoft.com/office/officeart/2005/8/layout/process1"/>
    <dgm:cxn modelId="{663C3DB6-9970-4DCE-B570-6F012255308C}" type="presParOf" srcId="{F46A385D-5C34-41D2-8B26-000FC62AA933}" destId="{87B0F430-FBB4-4F63-A3FF-D67CBB8CFED3}" srcOrd="5" destOrd="0" presId="urn:microsoft.com/office/officeart/2005/8/layout/process1"/>
    <dgm:cxn modelId="{F7794752-9F93-41E0-8A52-D7091D9B882E}" type="presParOf" srcId="{87B0F430-FBB4-4F63-A3FF-D67CBB8CFED3}" destId="{89BB22F2-39E9-40B6-BE6E-C298B7271749}" srcOrd="0" destOrd="0" presId="urn:microsoft.com/office/officeart/2005/8/layout/process1"/>
    <dgm:cxn modelId="{9F98B8A9-907C-42FF-8B0E-DF15F96159E1}" type="presParOf" srcId="{F46A385D-5C34-41D2-8B26-000FC62AA933}" destId="{50BE97D5-67EA-49DE-BDE5-70C257218E6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CFF12F-1745-459B-ADC3-07EE0B8BB79A}" type="doc">
      <dgm:prSet loTypeId="urn:microsoft.com/office/officeart/2008/layout/HexagonCluster" loCatId="relationship" qsTypeId="urn:microsoft.com/office/officeart/2005/8/quickstyle/simple1" qsCatId="simple" csTypeId="urn:microsoft.com/office/officeart/2005/8/colors/accent1_2" csCatId="accent1"/>
      <dgm:spPr/>
      <dgm:t>
        <a:bodyPr/>
        <a:lstStyle/>
        <a:p>
          <a:endParaRPr lang="en-US"/>
        </a:p>
      </dgm:t>
    </dgm:pt>
    <dgm:pt modelId="{DF3D2CE1-59F6-49F7-AE0B-874E9BC3F5E3}">
      <dgm:prSet/>
      <dgm:spPr/>
      <dgm:t>
        <a:bodyPr/>
        <a:lstStyle/>
        <a:p>
          <a:pPr rtl="0"/>
          <a:r>
            <a:rPr lang="en-AU" smtClean="0"/>
            <a:t>BSS</a:t>
          </a:r>
          <a:endParaRPr lang="en-US"/>
        </a:p>
      </dgm:t>
    </dgm:pt>
    <dgm:pt modelId="{A19DB525-3A07-4661-AEF2-7CEEA50C9FAB}" type="parTrans" cxnId="{81B21D41-6349-4355-9022-0B7C22EAF128}">
      <dgm:prSet/>
      <dgm:spPr/>
      <dgm:t>
        <a:bodyPr/>
        <a:lstStyle/>
        <a:p>
          <a:endParaRPr lang="en-US"/>
        </a:p>
      </dgm:t>
    </dgm:pt>
    <dgm:pt modelId="{FA4DB984-4C19-4C54-86DC-77E00F578AFF}" type="sibTrans" cxnId="{81B21D41-6349-4355-9022-0B7C22EAF128}">
      <dgm:prSet/>
      <dgm:spPr/>
      <dgm:t>
        <a:bodyPr/>
        <a:lstStyle/>
        <a:p>
          <a:endParaRPr lang="en-US"/>
        </a:p>
      </dgm:t>
    </dgm:pt>
    <dgm:pt modelId="{76B51440-5A20-44EF-868A-448F96B8840F}">
      <dgm:prSet/>
      <dgm:spPr/>
      <dgm:t>
        <a:bodyPr/>
        <a:lstStyle/>
        <a:p>
          <a:pPr rtl="0"/>
          <a:r>
            <a:rPr lang="en-AU" smtClean="0"/>
            <a:t>OSS</a:t>
          </a:r>
          <a:endParaRPr lang="en-US"/>
        </a:p>
      </dgm:t>
    </dgm:pt>
    <dgm:pt modelId="{26D4B648-D7EA-487C-9A08-5FEA75E21A94}" type="parTrans" cxnId="{A5645C9F-B1C2-4A93-AB80-129DE1029C48}">
      <dgm:prSet/>
      <dgm:spPr/>
      <dgm:t>
        <a:bodyPr/>
        <a:lstStyle/>
        <a:p>
          <a:endParaRPr lang="en-US"/>
        </a:p>
      </dgm:t>
    </dgm:pt>
    <dgm:pt modelId="{A1B61BA7-424C-4105-B940-0AE7E5AAE7AA}" type="sibTrans" cxnId="{A5645C9F-B1C2-4A93-AB80-129DE1029C48}">
      <dgm:prSet/>
      <dgm:spPr/>
      <dgm:t>
        <a:bodyPr/>
        <a:lstStyle/>
        <a:p>
          <a:endParaRPr lang="en-US"/>
        </a:p>
      </dgm:t>
    </dgm:pt>
    <dgm:pt modelId="{BC114CFE-9ED9-4A9B-A256-1EBA92136C55}">
      <dgm:prSet/>
      <dgm:spPr/>
      <dgm:t>
        <a:bodyPr/>
        <a:lstStyle/>
        <a:p>
          <a:pPr rtl="0"/>
          <a:r>
            <a:rPr lang="en-AU" smtClean="0"/>
            <a:t>Corporate Systems</a:t>
          </a:r>
          <a:endParaRPr lang="en-US"/>
        </a:p>
      </dgm:t>
    </dgm:pt>
    <dgm:pt modelId="{4E6A5D27-9453-4EFA-969F-79D845EEC354}" type="parTrans" cxnId="{71D3A875-382A-4D93-8BD7-E76A5365CBF7}">
      <dgm:prSet/>
      <dgm:spPr/>
      <dgm:t>
        <a:bodyPr/>
        <a:lstStyle/>
        <a:p>
          <a:endParaRPr lang="en-US"/>
        </a:p>
      </dgm:t>
    </dgm:pt>
    <dgm:pt modelId="{D2DFA5C3-9EFF-4C46-8F66-A66BE8199A9E}" type="sibTrans" cxnId="{71D3A875-382A-4D93-8BD7-E76A5365CBF7}">
      <dgm:prSet/>
      <dgm:spPr/>
      <dgm:t>
        <a:bodyPr/>
        <a:lstStyle/>
        <a:p>
          <a:endParaRPr lang="en-US"/>
        </a:p>
      </dgm:t>
    </dgm:pt>
    <dgm:pt modelId="{A51FE112-47C0-474E-BFF3-BD24DF4FEFC7}">
      <dgm:prSet/>
      <dgm:spPr/>
      <dgm:t>
        <a:bodyPr/>
        <a:lstStyle/>
        <a:p>
          <a:pPr rtl="0"/>
          <a:r>
            <a:rPr lang="en-AU" smtClean="0"/>
            <a:t>EIM</a:t>
          </a:r>
          <a:endParaRPr lang="en-US"/>
        </a:p>
      </dgm:t>
    </dgm:pt>
    <dgm:pt modelId="{C419126B-7901-41CE-BF96-2157B1C674FB}" type="parTrans" cxnId="{FD360838-118A-4CD9-8E86-2E4CFCA46883}">
      <dgm:prSet/>
      <dgm:spPr/>
      <dgm:t>
        <a:bodyPr/>
        <a:lstStyle/>
        <a:p>
          <a:endParaRPr lang="en-US"/>
        </a:p>
      </dgm:t>
    </dgm:pt>
    <dgm:pt modelId="{6AB2953B-DA13-4A0C-80B3-49E6F7B3F43F}" type="sibTrans" cxnId="{FD360838-118A-4CD9-8E86-2E4CFCA46883}">
      <dgm:prSet/>
      <dgm:spPr/>
      <dgm:t>
        <a:bodyPr/>
        <a:lstStyle/>
        <a:p>
          <a:endParaRPr lang="en-US"/>
        </a:p>
      </dgm:t>
    </dgm:pt>
    <dgm:pt modelId="{FD9DFF64-E764-4C5A-A31D-A3306EFF2E48}">
      <dgm:prSet/>
      <dgm:spPr/>
      <dgm:t>
        <a:bodyPr/>
        <a:lstStyle/>
        <a:p>
          <a:pPr rtl="0"/>
          <a:r>
            <a:rPr lang="en-AU" smtClean="0"/>
            <a:t>Networks</a:t>
          </a:r>
          <a:endParaRPr lang="en-US"/>
        </a:p>
      </dgm:t>
    </dgm:pt>
    <dgm:pt modelId="{522D125F-EEE5-490E-AAD4-E645B2E1411A}" type="parTrans" cxnId="{B1459909-9014-4F03-BDDA-188079E9D835}">
      <dgm:prSet/>
      <dgm:spPr/>
      <dgm:t>
        <a:bodyPr/>
        <a:lstStyle/>
        <a:p>
          <a:endParaRPr lang="en-US"/>
        </a:p>
      </dgm:t>
    </dgm:pt>
    <dgm:pt modelId="{32F81B74-01E0-4FDB-9732-EA5B6AAE328B}" type="sibTrans" cxnId="{B1459909-9014-4F03-BDDA-188079E9D835}">
      <dgm:prSet/>
      <dgm:spPr/>
      <dgm:t>
        <a:bodyPr/>
        <a:lstStyle/>
        <a:p>
          <a:endParaRPr lang="en-US"/>
        </a:p>
      </dgm:t>
    </dgm:pt>
    <dgm:pt modelId="{25644FCB-645D-4386-9ECA-45C8F31E5CB7}">
      <dgm:prSet/>
      <dgm:spPr/>
      <dgm:t>
        <a:bodyPr/>
        <a:lstStyle/>
        <a:p>
          <a:pPr rtl="0"/>
          <a:r>
            <a:rPr lang="en-AU" smtClean="0"/>
            <a:t>PEI</a:t>
          </a:r>
          <a:endParaRPr lang="en-US"/>
        </a:p>
      </dgm:t>
    </dgm:pt>
    <dgm:pt modelId="{2D3933D5-2C64-4A78-953F-D38399C5E72F}" type="parTrans" cxnId="{4111B063-47F2-4ADA-8C2E-7593C1B13E1B}">
      <dgm:prSet/>
      <dgm:spPr/>
      <dgm:t>
        <a:bodyPr/>
        <a:lstStyle/>
        <a:p>
          <a:endParaRPr lang="en-US"/>
        </a:p>
      </dgm:t>
    </dgm:pt>
    <dgm:pt modelId="{44B78805-7F01-4254-9AE1-DC537F427608}" type="sibTrans" cxnId="{4111B063-47F2-4ADA-8C2E-7593C1B13E1B}">
      <dgm:prSet/>
      <dgm:spPr/>
      <dgm:t>
        <a:bodyPr/>
        <a:lstStyle/>
        <a:p>
          <a:endParaRPr lang="en-US"/>
        </a:p>
      </dgm:t>
    </dgm:pt>
    <dgm:pt modelId="{1C91F26B-7712-4840-A82C-1D2583DC15F8}">
      <dgm:prSet/>
      <dgm:spPr/>
      <dgm:t>
        <a:bodyPr/>
        <a:lstStyle/>
        <a:p>
          <a:pPr rtl="0"/>
          <a:r>
            <a:rPr lang="en-AU" smtClean="0"/>
            <a:t>Security</a:t>
          </a:r>
          <a:endParaRPr lang="en-US"/>
        </a:p>
      </dgm:t>
    </dgm:pt>
    <dgm:pt modelId="{782D44F5-8604-4874-AB55-01BAD3BD37CB}" type="parTrans" cxnId="{8E49EA32-252B-4505-98B9-FC59D5C09E55}">
      <dgm:prSet/>
      <dgm:spPr/>
      <dgm:t>
        <a:bodyPr/>
        <a:lstStyle/>
        <a:p>
          <a:endParaRPr lang="en-US"/>
        </a:p>
      </dgm:t>
    </dgm:pt>
    <dgm:pt modelId="{2A1ED85D-D2BE-4D3D-8255-CD4F8F0199E0}" type="sibTrans" cxnId="{8E49EA32-252B-4505-98B9-FC59D5C09E55}">
      <dgm:prSet/>
      <dgm:spPr/>
      <dgm:t>
        <a:bodyPr/>
        <a:lstStyle/>
        <a:p>
          <a:endParaRPr lang="en-US"/>
        </a:p>
      </dgm:t>
    </dgm:pt>
    <dgm:pt modelId="{BA718AE1-E5E8-44CE-82CF-EA87982140FF}">
      <dgm:prSet/>
      <dgm:spPr/>
      <dgm:t>
        <a:bodyPr/>
        <a:lstStyle/>
        <a:p>
          <a:pPr rtl="0"/>
          <a:r>
            <a:rPr lang="en-AU" smtClean="0"/>
            <a:t>Angular JS</a:t>
          </a:r>
          <a:endParaRPr lang="en-US"/>
        </a:p>
      </dgm:t>
    </dgm:pt>
    <dgm:pt modelId="{1FBBC6A8-51D4-46FD-952F-36485A44E3D1}" type="parTrans" cxnId="{2234A75A-7228-4BE0-A467-DE5F3F645193}">
      <dgm:prSet/>
      <dgm:spPr/>
      <dgm:t>
        <a:bodyPr/>
        <a:lstStyle/>
        <a:p>
          <a:endParaRPr lang="en-US"/>
        </a:p>
      </dgm:t>
    </dgm:pt>
    <dgm:pt modelId="{4C893891-391E-4098-BAAD-7A8BA89695AB}" type="sibTrans" cxnId="{2234A75A-7228-4BE0-A467-DE5F3F645193}">
      <dgm:prSet/>
      <dgm:spPr/>
      <dgm:t>
        <a:bodyPr/>
        <a:lstStyle/>
        <a:p>
          <a:endParaRPr lang="en-US"/>
        </a:p>
      </dgm:t>
    </dgm:pt>
    <dgm:pt modelId="{D7EC551B-BE42-4842-AF9C-7DBE1212FB95}">
      <dgm:prSet/>
      <dgm:spPr/>
      <dgm:t>
        <a:bodyPr/>
        <a:lstStyle/>
        <a:p>
          <a:pPr rtl="0"/>
          <a:r>
            <a:rPr lang="en-AU" smtClean="0"/>
            <a:t>BFSI</a:t>
          </a:r>
          <a:endParaRPr lang="en-US"/>
        </a:p>
      </dgm:t>
    </dgm:pt>
    <dgm:pt modelId="{C94FB0BD-2EAC-4A1C-A152-31371F653527}" type="parTrans" cxnId="{D13C7A84-523C-4E99-98E4-D8E362F665C3}">
      <dgm:prSet/>
      <dgm:spPr/>
      <dgm:t>
        <a:bodyPr/>
        <a:lstStyle/>
        <a:p>
          <a:endParaRPr lang="en-US"/>
        </a:p>
      </dgm:t>
    </dgm:pt>
    <dgm:pt modelId="{C67271FD-1700-4C38-A4BB-383C23ED0303}" type="sibTrans" cxnId="{D13C7A84-523C-4E99-98E4-D8E362F665C3}">
      <dgm:prSet/>
      <dgm:spPr/>
      <dgm:t>
        <a:bodyPr/>
        <a:lstStyle/>
        <a:p>
          <a:endParaRPr lang="en-US"/>
        </a:p>
      </dgm:t>
    </dgm:pt>
    <dgm:pt modelId="{9A661953-2E35-4FC8-9C18-722A74E7EC54}">
      <dgm:prSet/>
      <dgm:spPr/>
      <dgm:t>
        <a:bodyPr/>
        <a:lstStyle/>
        <a:p>
          <a:pPr rtl="0"/>
          <a:r>
            <a:rPr lang="en-AU" smtClean="0"/>
            <a:t>Telecom</a:t>
          </a:r>
          <a:endParaRPr lang="en-US"/>
        </a:p>
      </dgm:t>
    </dgm:pt>
    <dgm:pt modelId="{44C28B1B-F5AD-4F69-8783-958D5677938E}" type="parTrans" cxnId="{EEDCEBE3-A892-49A1-8D2B-0C68EF296A8D}">
      <dgm:prSet/>
      <dgm:spPr/>
      <dgm:t>
        <a:bodyPr/>
        <a:lstStyle/>
        <a:p>
          <a:endParaRPr lang="en-US"/>
        </a:p>
      </dgm:t>
    </dgm:pt>
    <dgm:pt modelId="{3FC124CD-4327-4903-B45A-81D043BDBA09}" type="sibTrans" cxnId="{EEDCEBE3-A892-49A1-8D2B-0C68EF296A8D}">
      <dgm:prSet/>
      <dgm:spPr/>
      <dgm:t>
        <a:bodyPr/>
        <a:lstStyle/>
        <a:p>
          <a:endParaRPr lang="en-US"/>
        </a:p>
      </dgm:t>
    </dgm:pt>
    <dgm:pt modelId="{0EC55AB6-85EF-446E-A26E-4BC482FADBDB}" type="pres">
      <dgm:prSet presAssocID="{91CFF12F-1745-459B-ADC3-07EE0B8BB79A}" presName="Name0" presStyleCnt="0">
        <dgm:presLayoutVars>
          <dgm:chMax val="21"/>
          <dgm:chPref val="21"/>
        </dgm:presLayoutVars>
      </dgm:prSet>
      <dgm:spPr/>
    </dgm:pt>
    <dgm:pt modelId="{21798879-A7DF-4EC6-A19B-09BD6041E439}" type="pres">
      <dgm:prSet presAssocID="{DF3D2CE1-59F6-49F7-AE0B-874E9BC3F5E3}" presName="text1" presStyleCnt="0"/>
      <dgm:spPr/>
    </dgm:pt>
    <dgm:pt modelId="{F9119574-DDBE-4920-B785-AFC993A2627E}" type="pres">
      <dgm:prSet presAssocID="{DF3D2CE1-59F6-49F7-AE0B-874E9BC3F5E3}" presName="textRepeatNode" presStyleLbl="alignNode1" presStyleIdx="0" presStyleCnt="10">
        <dgm:presLayoutVars>
          <dgm:chMax val="0"/>
          <dgm:chPref val="0"/>
          <dgm:bulletEnabled val="1"/>
        </dgm:presLayoutVars>
      </dgm:prSet>
      <dgm:spPr/>
    </dgm:pt>
    <dgm:pt modelId="{DD5727F8-A5E6-4326-88C7-40ECDD8875DB}" type="pres">
      <dgm:prSet presAssocID="{DF3D2CE1-59F6-49F7-AE0B-874E9BC3F5E3}" presName="textaccent1" presStyleCnt="0"/>
      <dgm:spPr/>
    </dgm:pt>
    <dgm:pt modelId="{6DB4AB85-383D-4649-91A7-73B37BB48D79}" type="pres">
      <dgm:prSet presAssocID="{DF3D2CE1-59F6-49F7-AE0B-874E9BC3F5E3}" presName="accentRepeatNode" presStyleLbl="solidAlignAcc1" presStyleIdx="0" presStyleCnt="20"/>
      <dgm:spPr/>
    </dgm:pt>
    <dgm:pt modelId="{F5B55CBE-0EA0-4547-941E-B4BF78CED8AB}" type="pres">
      <dgm:prSet presAssocID="{FA4DB984-4C19-4C54-86DC-77E00F578AFF}" presName="image1" presStyleCnt="0"/>
      <dgm:spPr/>
    </dgm:pt>
    <dgm:pt modelId="{0181EB6B-2A6C-4C5A-8C53-997D9C86F373}" type="pres">
      <dgm:prSet presAssocID="{FA4DB984-4C19-4C54-86DC-77E00F578AFF}" presName="imageRepeatNode" presStyleLbl="alignAcc1" presStyleIdx="0" presStyleCnt="10"/>
      <dgm:spPr/>
    </dgm:pt>
    <dgm:pt modelId="{0C0FCBB4-CABA-4C18-AD13-8F9EF93EE6A3}" type="pres">
      <dgm:prSet presAssocID="{FA4DB984-4C19-4C54-86DC-77E00F578AFF}" presName="imageaccent1" presStyleCnt="0"/>
      <dgm:spPr/>
    </dgm:pt>
    <dgm:pt modelId="{D5C6DAB3-02AF-4728-AAC8-25289D077D06}" type="pres">
      <dgm:prSet presAssocID="{FA4DB984-4C19-4C54-86DC-77E00F578AFF}" presName="accentRepeatNode" presStyleLbl="solidAlignAcc1" presStyleIdx="1" presStyleCnt="20"/>
      <dgm:spPr/>
    </dgm:pt>
    <dgm:pt modelId="{CCB0497B-D4BA-45E8-AB49-B668E3651991}" type="pres">
      <dgm:prSet presAssocID="{76B51440-5A20-44EF-868A-448F96B8840F}" presName="text2" presStyleCnt="0"/>
      <dgm:spPr/>
    </dgm:pt>
    <dgm:pt modelId="{D77EEEEA-D59A-4156-97ED-55373E8B3A6E}" type="pres">
      <dgm:prSet presAssocID="{76B51440-5A20-44EF-868A-448F96B8840F}" presName="textRepeatNode" presStyleLbl="alignNode1" presStyleIdx="1" presStyleCnt="10">
        <dgm:presLayoutVars>
          <dgm:chMax val="0"/>
          <dgm:chPref val="0"/>
          <dgm:bulletEnabled val="1"/>
        </dgm:presLayoutVars>
      </dgm:prSet>
      <dgm:spPr/>
    </dgm:pt>
    <dgm:pt modelId="{BDF7BDBC-D6FA-4A59-AE73-0A626C520BEB}" type="pres">
      <dgm:prSet presAssocID="{76B51440-5A20-44EF-868A-448F96B8840F}" presName="textaccent2" presStyleCnt="0"/>
      <dgm:spPr/>
    </dgm:pt>
    <dgm:pt modelId="{89D1ED0E-AF9C-450B-A898-C0914B3DB39F}" type="pres">
      <dgm:prSet presAssocID="{76B51440-5A20-44EF-868A-448F96B8840F}" presName="accentRepeatNode" presStyleLbl="solidAlignAcc1" presStyleIdx="2" presStyleCnt="20"/>
      <dgm:spPr/>
    </dgm:pt>
    <dgm:pt modelId="{9D101124-58FE-4554-8138-08DBF66A0AD9}" type="pres">
      <dgm:prSet presAssocID="{A1B61BA7-424C-4105-B940-0AE7E5AAE7AA}" presName="image2" presStyleCnt="0"/>
      <dgm:spPr/>
    </dgm:pt>
    <dgm:pt modelId="{1FCB7E9D-0DB1-4FC3-B1DA-D4B7992E00F0}" type="pres">
      <dgm:prSet presAssocID="{A1B61BA7-424C-4105-B940-0AE7E5AAE7AA}" presName="imageRepeatNode" presStyleLbl="alignAcc1" presStyleIdx="1" presStyleCnt="10"/>
      <dgm:spPr/>
    </dgm:pt>
    <dgm:pt modelId="{5CFE1491-D037-4C5B-A92A-3295C02E3472}" type="pres">
      <dgm:prSet presAssocID="{A1B61BA7-424C-4105-B940-0AE7E5AAE7AA}" presName="imageaccent2" presStyleCnt="0"/>
      <dgm:spPr/>
    </dgm:pt>
    <dgm:pt modelId="{0A7B3495-72E0-42B8-B622-E6833C78999F}" type="pres">
      <dgm:prSet presAssocID="{A1B61BA7-424C-4105-B940-0AE7E5AAE7AA}" presName="accentRepeatNode" presStyleLbl="solidAlignAcc1" presStyleIdx="3" presStyleCnt="20"/>
      <dgm:spPr/>
    </dgm:pt>
    <dgm:pt modelId="{1D0C9F45-E3F0-4D09-919F-EB32659A72CF}" type="pres">
      <dgm:prSet presAssocID="{BC114CFE-9ED9-4A9B-A256-1EBA92136C55}" presName="text3" presStyleCnt="0"/>
      <dgm:spPr/>
    </dgm:pt>
    <dgm:pt modelId="{7547400D-1598-42C5-BB30-0CB80CD7376E}" type="pres">
      <dgm:prSet presAssocID="{BC114CFE-9ED9-4A9B-A256-1EBA92136C55}" presName="textRepeatNode" presStyleLbl="alignNode1" presStyleIdx="2" presStyleCnt="10">
        <dgm:presLayoutVars>
          <dgm:chMax val="0"/>
          <dgm:chPref val="0"/>
          <dgm:bulletEnabled val="1"/>
        </dgm:presLayoutVars>
      </dgm:prSet>
      <dgm:spPr/>
    </dgm:pt>
    <dgm:pt modelId="{EF3F344F-9F89-4512-9508-9D21CF53A2A9}" type="pres">
      <dgm:prSet presAssocID="{BC114CFE-9ED9-4A9B-A256-1EBA92136C55}" presName="textaccent3" presStyleCnt="0"/>
      <dgm:spPr/>
    </dgm:pt>
    <dgm:pt modelId="{2A0103F8-9984-4D12-A962-FB57097C536E}" type="pres">
      <dgm:prSet presAssocID="{BC114CFE-9ED9-4A9B-A256-1EBA92136C55}" presName="accentRepeatNode" presStyleLbl="solidAlignAcc1" presStyleIdx="4" presStyleCnt="20"/>
      <dgm:spPr/>
    </dgm:pt>
    <dgm:pt modelId="{AD63B2AB-0BB3-406D-8D6E-25D61EF776E9}" type="pres">
      <dgm:prSet presAssocID="{D2DFA5C3-9EFF-4C46-8F66-A66BE8199A9E}" presName="image3" presStyleCnt="0"/>
      <dgm:spPr/>
    </dgm:pt>
    <dgm:pt modelId="{5E487DD6-D9A0-4EB5-A20D-4232D4C65DB6}" type="pres">
      <dgm:prSet presAssocID="{D2DFA5C3-9EFF-4C46-8F66-A66BE8199A9E}" presName="imageRepeatNode" presStyleLbl="alignAcc1" presStyleIdx="2" presStyleCnt="10"/>
      <dgm:spPr/>
    </dgm:pt>
    <dgm:pt modelId="{6A74EA04-1641-4E94-A88C-05C8E2B6451F}" type="pres">
      <dgm:prSet presAssocID="{D2DFA5C3-9EFF-4C46-8F66-A66BE8199A9E}" presName="imageaccent3" presStyleCnt="0"/>
      <dgm:spPr/>
    </dgm:pt>
    <dgm:pt modelId="{66507A92-A6C1-4401-8BCE-E7A9ECF2522B}" type="pres">
      <dgm:prSet presAssocID="{D2DFA5C3-9EFF-4C46-8F66-A66BE8199A9E}" presName="accentRepeatNode" presStyleLbl="solidAlignAcc1" presStyleIdx="5" presStyleCnt="20"/>
      <dgm:spPr/>
    </dgm:pt>
    <dgm:pt modelId="{A1225DB7-7DC9-4E52-B041-118236CF855B}" type="pres">
      <dgm:prSet presAssocID="{A51FE112-47C0-474E-BFF3-BD24DF4FEFC7}" presName="text4" presStyleCnt="0"/>
      <dgm:spPr/>
    </dgm:pt>
    <dgm:pt modelId="{D5DF2B52-4C17-4529-9216-4C6A46F2129B}" type="pres">
      <dgm:prSet presAssocID="{A51FE112-47C0-474E-BFF3-BD24DF4FEFC7}" presName="textRepeatNode" presStyleLbl="alignNode1" presStyleIdx="3" presStyleCnt="10">
        <dgm:presLayoutVars>
          <dgm:chMax val="0"/>
          <dgm:chPref val="0"/>
          <dgm:bulletEnabled val="1"/>
        </dgm:presLayoutVars>
      </dgm:prSet>
      <dgm:spPr/>
    </dgm:pt>
    <dgm:pt modelId="{FAAF286D-1445-4686-9ED9-6F28EE668E74}" type="pres">
      <dgm:prSet presAssocID="{A51FE112-47C0-474E-BFF3-BD24DF4FEFC7}" presName="textaccent4" presStyleCnt="0"/>
      <dgm:spPr/>
    </dgm:pt>
    <dgm:pt modelId="{C54375F0-4CF3-48D8-9E14-6F8DDC061D1E}" type="pres">
      <dgm:prSet presAssocID="{A51FE112-47C0-474E-BFF3-BD24DF4FEFC7}" presName="accentRepeatNode" presStyleLbl="solidAlignAcc1" presStyleIdx="6" presStyleCnt="20"/>
      <dgm:spPr/>
    </dgm:pt>
    <dgm:pt modelId="{1E6B5D40-D1DA-4E2C-B882-9735F5542B07}" type="pres">
      <dgm:prSet presAssocID="{6AB2953B-DA13-4A0C-80B3-49E6F7B3F43F}" presName="image4" presStyleCnt="0"/>
      <dgm:spPr/>
    </dgm:pt>
    <dgm:pt modelId="{5A047F34-86D8-4598-89A6-1B324C4A2EC1}" type="pres">
      <dgm:prSet presAssocID="{6AB2953B-DA13-4A0C-80B3-49E6F7B3F43F}" presName="imageRepeatNode" presStyleLbl="alignAcc1" presStyleIdx="3" presStyleCnt="10"/>
      <dgm:spPr/>
    </dgm:pt>
    <dgm:pt modelId="{658C5058-9D02-4C85-8745-96CA0AF2FF0C}" type="pres">
      <dgm:prSet presAssocID="{6AB2953B-DA13-4A0C-80B3-49E6F7B3F43F}" presName="imageaccent4" presStyleCnt="0"/>
      <dgm:spPr/>
    </dgm:pt>
    <dgm:pt modelId="{537B544E-EB80-4A02-8B76-C131D5945DD7}" type="pres">
      <dgm:prSet presAssocID="{6AB2953B-DA13-4A0C-80B3-49E6F7B3F43F}" presName="accentRepeatNode" presStyleLbl="solidAlignAcc1" presStyleIdx="7" presStyleCnt="20"/>
      <dgm:spPr/>
    </dgm:pt>
    <dgm:pt modelId="{E89974DF-8CBD-4092-A6C1-BD24ED6BDBF2}" type="pres">
      <dgm:prSet presAssocID="{FD9DFF64-E764-4C5A-A31D-A3306EFF2E48}" presName="text5" presStyleCnt="0"/>
      <dgm:spPr/>
    </dgm:pt>
    <dgm:pt modelId="{56608799-D81E-44BA-89D5-140D136806B8}" type="pres">
      <dgm:prSet presAssocID="{FD9DFF64-E764-4C5A-A31D-A3306EFF2E48}" presName="textRepeatNode" presStyleLbl="alignNode1" presStyleIdx="4" presStyleCnt="10">
        <dgm:presLayoutVars>
          <dgm:chMax val="0"/>
          <dgm:chPref val="0"/>
          <dgm:bulletEnabled val="1"/>
        </dgm:presLayoutVars>
      </dgm:prSet>
      <dgm:spPr/>
    </dgm:pt>
    <dgm:pt modelId="{7A618F88-A664-45AC-94E9-1C90B948BDFE}" type="pres">
      <dgm:prSet presAssocID="{FD9DFF64-E764-4C5A-A31D-A3306EFF2E48}" presName="textaccent5" presStyleCnt="0"/>
      <dgm:spPr/>
    </dgm:pt>
    <dgm:pt modelId="{5D42B8BD-B477-442F-9EE1-FD68C6D074D5}" type="pres">
      <dgm:prSet presAssocID="{FD9DFF64-E764-4C5A-A31D-A3306EFF2E48}" presName="accentRepeatNode" presStyleLbl="solidAlignAcc1" presStyleIdx="8" presStyleCnt="20"/>
      <dgm:spPr/>
    </dgm:pt>
    <dgm:pt modelId="{76D17B29-0887-4A03-98DF-84D53FD8EF4D}" type="pres">
      <dgm:prSet presAssocID="{32F81B74-01E0-4FDB-9732-EA5B6AAE328B}" presName="image5" presStyleCnt="0"/>
      <dgm:spPr/>
    </dgm:pt>
    <dgm:pt modelId="{67968652-AF6A-4A80-A119-693DFE0F9125}" type="pres">
      <dgm:prSet presAssocID="{32F81B74-01E0-4FDB-9732-EA5B6AAE328B}" presName="imageRepeatNode" presStyleLbl="alignAcc1" presStyleIdx="4" presStyleCnt="10"/>
      <dgm:spPr/>
    </dgm:pt>
    <dgm:pt modelId="{B76525DB-DE1B-4B18-9453-81E53AF55E11}" type="pres">
      <dgm:prSet presAssocID="{32F81B74-01E0-4FDB-9732-EA5B6AAE328B}" presName="imageaccent5" presStyleCnt="0"/>
      <dgm:spPr/>
    </dgm:pt>
    <dgm:pt modelId="{F0115F77-0D90-4826-8F80-E71980BA8F9A}" type="pres">
      <dgm:prSet presAssocID="{32F81B74-01E0-4FDB-9732-EA5B6AAE328B}" presName="accentRepeatNode" presStyleLbl="solidAlignAcc1" presStyleIdx="9" presStyleCnt="20"/>
      <dgm:spPr/>
    </dgm:pt>
    <dgm:pt modelId="{E70DE285-35AB-46E1-A077-9EF5EBE4217C}" type="pres">
      <dgm:prSet presAssocID="{25644FCB-645D-4386-9ECA-45C8F31E5CB7}" presName="text6" presStyleCnt="0"/>
      <dgm:spPr/>
    </dgm:pt>
    <dgm:pt modelId="{B6B64469-5756-4CBF-8AFE-A2A2E9B5AE27}" type="pres">
      <dgm:prSet presAssocID="{25644FCB-645D-4386-9ECA-45C8F31E5CB7}" presName="textRepeatNode" presStyleLbl="alignNode1" presStyleIdx="5" presStyleCnt="10">
        <dgm:presLayoutVars>
          <dgm:chMax val="0"/>
          <dgm:chPref val="0"/>
          <dgm:bulletEnabled val="1"/>
        </dgm:presLayoutVars>
      </dgm:prSet>
      <dgm:spPr/>
    </dgm:pt>
    <dgm:pt modelId="{AA163C8F-34AD-428B-8D37-258192022715}" type="pres">
      <dgm:prSet presAssocID="{25644FCB-645D-4386-9ECA-45C8F31E5CB7}" presName="textaccent6" presStyleCnt="0"/>
      <dgm:spPr/>
    </dgm:pt>
    <dgm:pt modelId="{B358CFFD-BEB2-4D57-AACF-59A0AC8E9FF2}" type="pres">
      <dgm:prSet presAssocID="{25644FCB-645D-4386-9ECA-45C8F31E5CB7}" presName="accentRepeatNode" presStyleLbl="solidAlignAcc1" presStyleIdx="10" presStyleCnt="20"/>
      <dgm:spPr/>
    </dgm:pt>
    <dgm:pt modelId="{A235B198-60DB-4E71-BD9E-05ABB6678994}" type="pres">
      <dgm:prSet presAssocID="{44B78805-7F01-4254-9AE1-DC537F427608}" presName="image6" presStyleCnt="0"/>
      <dgm:spPr/>
    </dgm:pt>
    <dgm:pt modelId="{34DAAFBC-BBD4-44B5-B0FB-9CC5DC55A173}" type="pres">
      <dgm:prSet presAssocID="{44B78805-7F01-4254-9AE1-DC537F427608}" presName="imageRepeatNode" presStyleLbl="alignAcc1" presStyleIdx="5" presStyleCnt="10"/>
      <dgm:spPr/>
    </dgm:pt>
    <dgm:pt modelId="{D3C791D9-CDA5-41F5-B7AD-E082B0D6B808}" type="pres">
      <dgm:prSet presAssocID="{44B78805-7F01-4254-9AE1-DC537F427608}" presName="imageaccent6" presStyleCnt="0"/>
      <dgm:spPr/>
    </dgm:pt>
    <dgm:pt modelId="{DD9717FA-5FFA-44BD-82FC-8F0263C1BB6D}" type="pres">
      <dgm:prSet presAssocID="{44B78805-7F01-4254-9AE1-DC537F427608}" presName="accentRepeatNode" presStyleLbl="solidAlignAcc1" presStyleIdx="11" presStyleCnt="20"/>
      <dgm:spPr/>
    </dgm:pt>
    <dgm:pt modelId="{BE80F139-D2CD-4C15-BD2C-88FF463F71D7}" type="pres">
      <dgm:prSet presAssocID="{1C91F26B-7712-4840-A82C-1D2583DC15F8}" presName="text7" presStyleCnt="0"/>
      <dgm:spPr/>
    </dgm:pt>
    <dgm:pt modelId="{B1C672F3-D811-462E-AAB4-7723F23F0756}" type="pres">
      <dgm:prSet presAssocID="{1C91F26B-7712-4840-A82C-1D2583DC15F8}" presName="textRepeatNode" presStyleLbl="alignNode1" presStyleIdx="6" presStyleCnt="10">
        <dgm:presLayoutVars>
          <dgm:chMax val="0"/>
          <dgm:chPref val="0"/>
          <dgm:bulletEnabled val="1"/>
        </dgm:presLayoutVars>
      </dgm:prSet>
      <dgm:spPr/>
    </dgm:pt>
    <dgm:pt modelId="{B1A51AB3-D584-47AD-9A91-B585C60B85A3}" type="pres">
      <dgm:prSet presAssocID="{1C91F26B-7712-4840-A82C-1D2583DC15F8}" presName="textaccent7" presStyleCnt="0"/>
      <dgm:spPr/>
    </dgm:pt>
    <dgm:pt modelId="{2EF78631-E707-4C76-9799-5F6DC2785F02}" type="pres">
      <dgm:prSet presAssocID="{1C91F26B-7712-4840-A82C-1D2583DC15F8}" presName="accentRepeatNode" presStyleLbl="solidAlignAcc1" presStyleIdx="12" presStyleCnt="20"/>
      <dgm:spPr/>
    </dgm:pt>
    <dgm:pt modelId="{B5B60141-9EDD-4434-AE99-B2CE9ACB8244}" type="pres">
      <dgm:prSet presAssocID="{2A1ED85D-D2BE-4D3D-8255-CD4F8F0199E0}" presName="image7" presStyleCnt="0"/>
      <dgm:spPr/>
    </dgm:pt>
    <dgm:pt modelId="{27ADEE33-7239-4424-839C-FA5D6116F57D}" type="pres">
      <dgm:prSet presAssocID="{2A1ED85D-D2BE-4D3D-8255-CD4F8F0199E0}" presName="imageRepeatNode" presStyleLbl="alignAcc1" presStyleIdx="6" presStyleCnt="10"/>
      <dgm:spPr/>
    </dgm:pt>
    <dgm:pt modelId="{DC9B5F8F-7A58-4C33-A094-879C5A3E71D9}" type="pres">
      <dgm:prSet presAssocID="{2A1ED85D-D2BE-4D3D-8255-CD4F8F0199E0}" presName="imageaccent7" presStyleCnt="0"/>
      <dgm:spPr/>
    </dgm:pt>
    <dgm:pt modelId="{07150BBC-4751-4267-A88C-4125EA9994D5}" type="pres">
      <dgm:prSet presAssocID="{2A1ED85D-D2BE-4D3D-8255-CD4F8F0199E0}" presName="accentRepeatNode" presStyleLbl="solidAlignAcc1" presStyleIdx="13" presStyleCnt="20"/>
      <dgm:spPr/>
    </dgm:pt>
    <dgm:pt modelId="{F7F8CEF9-E147-4E19-B43D-AB067E1B172C}" type="pres">
      <dgm:prSet presAssocID="{BA718AE1-E5E8-44CE-82CF-EA87982140FF}" presName="text8" presStyleCnt="0"/>
      <dgm:spPr/>
    </dgm:pt>
    <dgm:pt modelId="{30A15F29-D0A6-42DD-98F6-F5483AA6FCD1}" type="pres">
      <dgm:prSet presAssocID="{BA718AE1-E5E8-44CE-82CF-EA87982140FF}" presName="textRepeatNode" presStyleLbl="alignNode1" presStyleIdx="7" presStyleCnt="10">
        <dgm:presLayoutVars>
          <dgm:chMax val="0"/>
          <dgm:chPref val="0"/>
          <dgm:bulletEnabled val="1"/>
        </dgm:presLayoutVars>
      </dgm:prSet>
      <dgm:spPr/>
    </dgm:pt>
    <dgm:pt modelId="{18C4C221-99D2-417F-9A36-95FF0AD0F61A}" type="pres">
      <dgm:prSet presAssocID="{BA718AE1-E5E8-44CE-82CF-EA87982140FF}" presName="textaccent8" presStyleCnt="0"/>
      <dgm:spPr/>
    </dgm:pt>
    <dgm:pt modelId="{01A6C7D7-0267-43C9-BD12-F6EB149EBCAB}" type="pres">
      <dgm:prSet presAssocID="{BA718AE1-E5E8-44CE-82CF-EA87982140FF}" presName="accentRepeatNode" presStyleLbl="solidAlignAcc1" presStyleIdx="14" presStyleCnt="20"/>
      <dgm:spPr/>
    </dgm:pt>
    <dgm:pt modelId="{A431ADA3-99A5-4377-BC58-5288891AA515}" type="pres">
      <dgm:prSet presAssocID="{4C893891-391E-4098-BAAD-7A8BA89695AB}" presName="image8" presStyleCnt="0"/>
      <dgm:spPr/>
    </dgm:pt>
    <dgm:pt modelId="{9B8AF21D-5DB7-4A89-8E6E-F4990DB64FB3}" type="pres">
      <dgm:prSet presAssocID="{4C893891-391E-4098-BAAD-7A8BA89695AB}" presName="imageRepeatNode" presStyleLbl="alignAcc1" presStyleIdx="7" presStyleCnt="10"/>
      <dgm:spPr/>
    </dgm:pt>
    <dgm:pt modelId="{696D199A-B3C7-4743-A6AE-02F5F42B79F3}" type="pres">
      <dgm:prSet presAssocID="{4C893891-391E-4098-BAAD-7A8BA89695AB}" presName="imageaccent8" presStyleCnt="0"/>
      <dgm:spPr/>
    </dgm:pt>
    <dgm:pt modelId="{05E99602-83F8-446D-BC72-03E8474E68DA}" type="pres">
      <dgm:prSet presAssocID="{4C893891-391E-4098-BAAD-7A8BA89695AB}" presName="accentRepeatNode" presStyleLbl="solidAlignAcc1" presStyleIdx="15" presStyleCnt="20"/>
      <dgm:spPr/>
    </dgm:pt>
    <dgm:pt modelId="{EF60683A-109D-43B8-A719-B20EB65F1FDB}" type="pres">
      <dgm:prSet presAssocID="{D7EC551B-BE42-4842-AF9C-7DBE1212FB95}" presName="text9" presStyleCnt="0"/>
      <dgm:spPr/>
    </dgm:pt>
    <dgm:pt modelId="{0A88C392-E616-49DF-8536-E1450863EDBE}" type="pres">
      <dgm:prSet presAssocID="{D7EC551B-BE42-4842-AF9C-7DBE1212FB95}" presName="textRepeatNode" presStyleLbl="alignNode1" presStyleIdx="8" presStyleCnt="10">
        <dgm:presLayoutVars>
          <dgm:chMax val="0"/>
          <dgm:chPref val="0"/>
          <dgm:bulletEnabled val="1"/>
        </dgm:presLayoutVars>
      </dgm:prSet>
      <dgm:spPr/>
    </dgm:pt>
    <dgm:pt modelId="{4DEEDF2B-5E28-46CB-86A8-57D2AC062965}" type="pres">
      <dgm:prSet presAssocID="{D7EC551B-BE42-4842-AF9C-7DBE1212FB95}" presName="textaccent9" presStyleCnt="0"/>
      <dgm:spPr/>
    </dgm:pt>
    <dgm:pt modelId="{D354E0AC-3B43-4FA5-BDE6-CB878C620C60}" type="pres">
      <dgm:prSet presAssocID="{D7EC551B-BE42-4842-AF9C-7DBE1212FB95}" presName="accentRepeatNode" presStyleLbl="solidAlignAcc1" presStyleIdx="16" presStyleCnt="20"/>
      <dgm:spPr/>
    </dgm:pt>
    <dgm:pt modelId="{24561C04-C16C-4354-A1BF-BDE09DD2B998}" type="pres">
      <dgm:prSet presAssocID="{C67271FD-1700-4C38-A4BB-383C23ED0303}" presName="image9" presStyleCnt="0"/>
      <dgm:spPr/>
    </dgm:pt>
    <dgm:pt modelId="{9A17F83B-AEE5-42E0-A0FD-885A675518F7}" type="pres">
      <dgm:prSet presAssocID="{C67271FD-1700-4C38-A4BB-383C23ED0303}" presName="imageRepeatNode" presStyleLbl="alignAcc1" presStyleIdx="8" presStyleCnt="10"/>
      <dgm:spPr/>
    </dgm:pt>
    <dgm:pt modelId="{454A4F81-6943-4EC6-95A7-5203103BBDA8}" type="pres">
      <dgm:prSet presAssocID="{C67271FD-1700-4C38-A4BB-383C23ED0303}" presName="imageaccent9" presStyleCnt="0"/>
      <dgm:spPr/>
    </dgm:pt>
    <dgm:pt modelId="{68F4B09C-5D58-47B6-9FF6-07ED4006F425}" type="pres">
      <dgm:prSet presAssocID="{C67271FD-1700-4C38-A4BB-383C23ED0303}" presName="accentRepeatNode" presStyleLbl="solidAlignAcc1" presStyleIdx="17" presStyleCnt="20"/>
      <dgm:spPr/>
    </dgm:pt>
    <dgm:pt modelId="{8A8DDDD8-E064-4004-A524-0E2BE7553B0C}" type="pres">
      <dgm:prSet presAssocID="{9A661953-2E35-4FC8-9C18-722A74E7EC54}" presName="text10" presStyleCnt="0"/>
      <dgm:spPr/>
    </dgm:pt>
    <dgm:pt modelId="{F7AA3A4A-ADEA-4BF8-B2C8-20B6D28376D5}" type="pres">
      <dgm:prSet presAssocID="{9A661953-2E35-4FC8-9C18-722A74E7EC54}" presName="textRepeatNode" presStyleLbl="alignNode1" presStyleIdx="9" presStyleCnt="10">
        <dgm:presLayoutVars>
          <dgm:chMax val="0"/>
          <dgm:chPref val="0"/>
          <dgm:bulletEnabled val="1"/>
        </dgm:presLayoutVars>
      </dgm:prSet>
      <dgm:spPr/>
    </dgm:pt>
    <dgm:pt modelId="{E564B1D2-3645-49D5-BBD2-3170C121A088}" type="pres">
      <dgm:prSet presAssocID="{9A661953-2E35-4FC8-9C18-722A74E7EC54}" presName="textaccent10" presStyleCnt="0"/>
      <dgm:spPr/>
    </dgm:pt>
    <dgm:pt modelId="{FCC6AE97-2F61-42CF-9874-B2347C390B05}" type="pres">
      <dgm:prSet presAssocID="{9A661953-2E35-4FC8-9C18-722A74E7EC54}" presName="accentRepeatNode" presStyleLbl="solidAlignAcc1" presStyleIdx="18" presStyleCnt="20"/>
      <dgm:spPr/>
    </dgm:pt>
    <dgm:pt modelId="{6BA2390C-8B09-44AB-8892-E7502AFF6172}" type="pres">
      <dgm:prSet presAssocID="{3FC124CD-4327-4903-B45A-81D043BDBA09}" presName="image10" presStyleCnt="0"/>
      <dgm:spPr/>
    </dgm:pt>
    <dgm:pt modelId="{CC0936A3-664E-4F0A-B1DC-BEB22239201D}" type="pres">
      <dgm:prSet presAssocID="{3FC124CD-4327-4903-B45A-81D043BDBA09}" presName="imageRepeatNode" presStyleLbl="alignAcc1" presStyleIdx="9" presStyleCnt="10"/>
      <dgm:spPr/>
    </dgm:pt>
    <dgm:pt modelId="{2EE1819C-861D-4FDE-92FD-D964B2F563DA}" type="pres">
      <dgm:prSet presAssocID="{3FC124CD-4327-4903-B45A-81D043BDBA09}" presName="imageaccent10" presStyleCnt="0"/>
      <dgm:spPr/>
    </dgm:pt>
    <dgm:pt modelId="{3C53B0E9-D1C1-41BF-B24F-8272BD22D939}" type="pres">
      <dgm:prSet presAssocID="{3FC124CD-4327-4903-B45A-81D043BDBA09}" presName="accentRepeatNode" presStyleLbl="solidAlignAcc1" presStyleIdx="19" presStyleCnt="20"/>
      <dgm:spPr/>
    </dgm:pt>
  </dgm:ptLst>
  <dgm:cxnLst>
    <dgm:cxn modelId="{DCDFB5F3-D552-4F52-B83A-5BB0BFFCF229}" type="presOf" srcId="{1C91F26B-7712-4840-A82C-1D2583DC15F8}" destId="{B1C672F3-D811-462E-AAB4-7723F23F0756}" srcOrd="0" destOrd="0" presId="urn:microsoft.com/office/officeart/2008/layout/HexagonCluster"/>
    <dgm:cxn modelId="{4111B063-47F2-4ADA-8C2E-7593C1B13E1B}" srcId="{91CFF12F-1745-459B-ADC3-07EE0B8BB79A}" destId="{25644FCB-645D-4386-9ECA-45C8F31E5CB7}" srcOrd="5" destOrd="0" parTransId="{2D3933D5-2C64-4A78-953F-D38399C5E72F}" sibTransId="{44B78805-7F01-4254-9AE1-DC537F427608}"/>
    <dgm:cxn modelId="{9E2B97F7-814B-4FC8-996E-6682BCE9D569}" type="presOf" srcId="{91CFF12F-1745-459B-ADC3-07EE0B8BB79A}" destId="{0EC55AB6-85EF-446E-A26E-4BC482FADBDB}" srcOrd="0" destOrd="0" presId="urn:microsoft.com/office/officeart/2008/layout/HexagonCluster"/>
    <dgm:cxn modelId="{DC83CE87-118A-4488-9894-58BBA1909317}" type="presOf" srcId="{BC114CFE-9ED9-4A9B-A256-1EBA92136C55}" destId="{7547400D-1598-42C5-BB30-0CB80CD7376E}" srcOrd="0" destOrd="0" presId="urn:microsoft.com/office/officeart/2008/layout/HexagonCluster"/>
    <dgm:cxn modelId="{AC63DF28-FEC8-470D-A338-800F630DA2C3}" type="presOf" srcId="{44B78805-7F01-4254-9AE1-DC537F427608}" destId="{34DAAFBC-BBD4-44B5-B0FB-9CC5DC55A173}" srcOrd="0" destOrd="0" presId="urn:microsoft.com/office/officeart/2008/layout/HexagonCluster"/>
    <dgm:cxn modelId="{AA4D6D19-C6CD-4B0A-8E30-D4490B035F34}" type="presOf" srcId="{2A1ED85D-D2BE-4D3D-8255-CD4F8F0199E0}" destId="{27ADEE33-7239-4424-839C-FA5D6116F57D}" srcOrd="0" destOrd="0" presId="urn:microsoft.com/office/officeart/2008/layout/HexagonCluster"/>
    <dgm:cxn modelId="{2234A75A-7228-4BE0-A467-DE5F3F645193}" srcId="{91CFF12F-1745-459B-ADC3-07EE0B8BB79A}" destId="{BA718AE1-E5E8-44CE-82CF-EA87982140FF}" srcOrd="7" destOrd="0" parTransId="{1FBBC6A8-51D4-46FD-952F-36485A44E3D1}" sibTransId="{4C893891-391E-4098-BAAD-7A8BA89695AB}"/>
    <dgm:cxn modelId="{B593DFB6-1FA0-4668-BD50-3D4119B11B83}" type="presOf" srcId="{A1B61BA7-424C-4105-B940-0AE7E5AAE7AA}" destId="{1FCB7E9D-0DB1-4FC3-B1DA-D4B7992E00F0}" srcOrd="0" destOrd="0" presId="urn:microsoft.com/office/officeart/2008/layout/HexagonCluster"/>
    <dgm:cxn modelId="{F20B1C6E-0A77-4231-BF99-D9ABF567D45F}" type="presOf" srcId="{4C893891-391E-4098-BAAD-7A8BA89695AB}" destId="{9B8AF21D-5DB7-4A89-8E6E-F4990DB64FB3}" srcOrd="0" destOrd="0" presId="urn:microsoft.com/office/officeart/2008/layout/HexagonCluster"/>
    <dgm:cxn modelId="{5A294FBA-1EB0-4FF9-BCEB-6FEA4665BB3A}" type="presOf" srcId="{FD9DFF64-E764-4C5A-A31D-A3306EFF2E48}" destId="{56608799-D81E-44BA-89D5-140D136806B8}" srcOrd="0" destOrd="0" presId="urn:microsoft.com/office/officeart/2008/layout/HexagonCluster"/>
    <dgm:cxn modelId="{B1459909-9014-4F03-BDDA-188079E9D835}" srcId="{91CFF12F-1745-459B-ADC3-07EE0B8BB79A}" destId="{FD9DFF64-E764-4C5A-A31D-A3306EFF2E48}" srcOrd="4" destOrd="0" parTransId="{522D125F-EEE5-490E-AAD4-E645B2E1411A}" sibTransId="{32F81B74-01E0-4FDB-9732-EA5B6AAE328B}"/>
    <dgm:cxn modelId="{8E49EA32-252B-4505-98B9-FC59D5C09E55}" srcId="{91CFF12F-1745-459B-ADC3-07EE0B8BB79A}" destId="{1C91F26B-7712-4840-A82C-1D2583DC15F8}" srcOrd="6" destOrd="0" parTransId="{782D44F5-8604-4874-AB55-01BAD3BD37CB}" sibTransId="{2A1ED85D-D2BE-4D3D-8255-CD4F8F0199E0}"/>
    <dgm:cxn modelId="{A5645C9F-B1C2-4A93-AB80-129DE1029C48}" srcId="{91CFF12F-1745-459B-ADC3-07EE0B8BB79A}" destId="{76B51440-5A20-44EF-868A-448F96B8840F}" srcOrd="1" destOrd="0" parTransId="{26D4B648-D7EA-487C-9A08-5FEA75E21A94}" sibTransId="{A1B61BA7-424C-4105-B940-0AE7E5AAE7AA}"/>
    <dgm:cxn modelId="{81B21D41-6349-4355-9022-0B7C22EAF128}" srcId="{91CFF12F-1745-459B-ADC3-07EE0B8BB79A}" destId="{DF3D2CE1-59F6-49F7-AE0B-874E9BC3F5E3}" srcOrd="0" destOrd="0" parTransId="{A19DB525-3A07-4661-AEF2-7CEEA50C9FAB}" sibTransId="{FA4DB984-4C19-4C54-86DC-77E00F578AFF}"/>
    <dgm:cxn modelId="{AC58C9E5-88A0-40B9-A1C8-7B056E3CB021}" type="presOf" srcId="{32F81B74-01E0-4FDB-9732-EA5B6AAE328B}" destId="{67968652-AF6A-4A80-A119-693DFE0F9125}" srcOrd="0" destOrd="0" presId="urn:microsoft.com/office/officeart/2008/layout/HexagonCluster"/>
    <dgm:cxn modelId="{368EEC3C-A9F2-4749-AB11-CA137C8D9E5B}" type="presOf" srcId="{D7EC551B-BE42-4842-AF9C-7DBE1212FB95}" destId="{0A88C392-E616-49DF-8536-E1450863EDBE}" srcOrd="0" destOrd="0" presId="urn:microsoft.com/office/officeart/2008/layout/HexagonCluster"/>
    <dgm:cxn modelId="{EEA96D1C-178B-48C9-902A-BC08EA1B2308}" type="presOf" srcId="{FA4DB984-4C19-4C54-86DC-77E00F578AFF}" destId="{0181EB6B-2A6C-4C5A-8C53-997D9C86F373}" srcOrd="0" destOrd="0" presId="urn:microsoft.com/office/officeart/2008/layout/HexagonCluster"/>
    <dgm:cxn modelId="{EEA12687-A451-4BD5-8FA3-EE54886DB3A1}" type="presOf" srcId="{76B51440-5A20-44EF-868A-448F96B8840F}" destId="{D77EEEEA-D59A-4156-97ED-55373E8B3A6E}" srcOrd="0" destOrd="0" presId="urn:microsoft.com/office/officeart/2008/layout/HexagonCluster"/>
    <dgm:cxn modelId="{04256FEA-3E55-429F-B4FF-6DCA91C04C6D}" type="presOf" srcId="{DF3D2CE1-59F6-49F7-AE0B-874E9BC3F5E3}" destId="{F9119574-DDBE-4920-B785-AFC993A2627E}" srcOrd="0" destOrd="0" presId="urn:microsoft.com/office/officeart/2008/layout/HexagonCluster"/>
    <dgm:cxn modelId="{3C281A2D-5B6C-46CB-95E7-64C706F8138F}" type="presOf" srcId="{BA718AE1-E5E8-44CE-82CF-EA87982140FF}" destId="{30A15F29-D0A6-42DD-98F6-F5483AA6FCD1}" srcOrd="0" destOrd="0" presId="urn:microsoft.com/office/officeart/2008/layout/HexagonCluster"/>
    <dgm:cxn modelId="{DEC0622B-8254-4FE8-ACBA-E0182A76A3DB}" type="presOf" srcId="{6AB2953B-DA13-4A0C-80B3-49E6F7B3F43F}" destId="{5A047F34-86D8-4598-89A6-1B324C4A2EC1}" srcOrd="0" destOrd="0" presId="urn:microsoft.com/office/officeart/2008/layout/HexagonCluster"/>
    <dgm:cxn modelId="{4A18CCCA-990A-4E83-81BE-5AE09C80161F}" type="presOf" srcId="{C67271FD-1700-4C38-A4BB-383C23ED0303}" destId="{9A17F83B-AEE5-42E0-A0FD-885A675518F7}" srcOrd="0" destOrd="0" presId="urn:microsoft.com/office/officeart/2008/layout/HexagonCluster"/>
    <dgm:cxn modelId="{ED0CB497-5D54-454F-9510-BE23676CE2AD}" type="presOf" srcId="{9A661953-2E35-4FC8-9C18-722A74E7EC54}" destId="{F7AA3A4A-ADEA-4BF8-B2C8-20B6D28376D5}" srcOrd="0" destOrd="0" presId="urn:microsoft.com/office/officeart/2008/layout/HexagonCluster"/>
    <dgm:cxn modelId="{D13C7A84-523C-4E99-98E4-D8E362F665C3}" srcId="{91CFF12F-1745-459B-ADC3-07EE0B8BB79A}" destId="{D7EC551B-BE42-4842-AF9C-7DBE1212FB95}" srcOrd="8" destOrd="0" parTransId="{C94FB0BD-2EAC-4A1C-A152-31371F653527}" sibTransId="{C67271FD-1700-4C38-A4BB-383C23ED0303}"/>
    <dgm:cxn modelId="{B0C8C0D3-7FFE-4E3C-9643-DFE78BBB0142}" type="presOf" srcId="{A51FE112-47C0-474E-BFF3-BD24DF4FEFC7}" destId="{D5DF2B52-4C17-4529-9216-4C6A46F2129B}" srcOrd="0" destOrd="0" presId="urn:microsoft.com/office/officeart/2008/layout/HexagonCluster"/>
    <dgm:cxn modelId="{2C4313C3-0CAC-4DFF-8836-871C1657383B}" type="presOf" srcId="{D2DFA5C3-9EFF-4C46-8F66-A66BE8199A9E}" destId="{5E487DD6-D9A0-4EB5-A20D-4232D4C65DB6}" srcOrd="0" destOrd="0" presId="urn:microsoft.com/office/officeart/2008/layout/HexagonCluster"/>
    <dgm:cxn modelId="{5A9027AE-A065-49EC-8A91-343211985878}" type="presOf" srcId="{3FC124CD-4327-4903-B45A-81D043BDBA09}" destId="{CC0936A3-664E-4F0A-B1DC-BEB22239201D}" srcOrd="0" destOrd="0" presId="urn:microsoft.com/office/officeart/2008/layout/HexagonCluster"/>
    <dgm:cxn modelId="{91AA5AF7-BAF5-4F4E-BD2D-429C553E9255}" type="presOf" srcId="{25644FCB-645D-4386-9ECA-45C8F31E5CB7}" destId="{B6B64469-5756-4CBF-8AFE-A2A2E9B5AE27}" srcOrd="0" destOrd="0" presId="urn:microsoft.com/office/officeart/2008/layout/HexagonCluster"/>
    <dgm:cxn modelId="{71D3A875-382A-4D93-8BD7-E76A5365CBF7}" srcId="{91CFF12F-1745-459B-ADC3-07EE0B8BB79A}" destId="{BC114CFE-9ED9-4A9B-A256-1EBA92136C55}" srcOrd="2" destOrd="0" parTransId="{4E6A5D27-9453-4EFA-969F-79D845EEC354}" sibTransId="{D2DFA5C3-9EFF-4C46-8F66-A66BE8199A9E}"/>
    <dgm:cxn modelId="{EEDCEBE3-A892-49A1-8D2B-0C68EF296A8D}" srcId="{91CFF12F-1745-459B-ADC3-07EE0B8BB79A}" destId="{9A661953-2E35-4FC8-9C18-722A74E7EC54}" srcOrd="9" destOrd="0" parTransId="{44C28B1B-F5AD-4F69-8783-958D5677938E}" sibTransId="{3FC124CD-4327-4903-B45A-81D043BDBA09}"/>
    <dgm:cxn modelId="{FD360838-118A-4CD9-8E86-2E4CFCA46883}" srcId="{91CFF12F-1745-459B-ADC3-07EE0B8BB79A}" destId="{A51FE112-47C0-474E-BFF3-BD24DF4FEFC7}" srcOrd="3" destOrd="0" parTransId="{C419126B-7901-41CE-BF96-2157B1C674FB}" sibTransId="{6AB2953B-DA13-4A0C-80B3-49E6F7B3F43F}"/>
    <dgm:cxn modelId="{A3E54EA9-5AA9-409E-8598-C2A07A5FDF37}" type="presParOf" srcId="{0EC55AB6-85EF-446E-A26E-4BC482FADBDB}" destId="{21798879-A7DF-4EC6-A19B-09BD6041E439}" srcOrd="0" destOrd="0" presId="urn:microsoft.com/office/officeart/2008/layout/HexagonCluster"/>
    <dgm:cxn modelId="{25BFDD49-8C6F-48A1-8FE9-7A521E0908BF}" type="presParOf" srcId="{21798879-A7DF-4EC6-A19B-09BD6041E439}" destId="{F9119574-DDBE-4920-B785-AFC993A2627E}" srcOrd="0" destOrd="0" presId="urn:microsoft.com/office/officeart/2008/layout/HexagonCluster"/>
    <dgm:cxn modelId="{DC821BEE-E7BE-48AB-9B14-432430C88239}" type="presParOf" srcId="{0EC55AB6-85EF-446E-A26E-4BC482FADBDB}" destId="{DD5727F8-A5E6-4326-88C7-40ECDD8875DB}" srcOrd="1" destOrd="0" presId="urn:microsoft.com/office/officeart/2008/layout/HexagonCluster"/>
    <dgm:cxn modelId="{0EE13D26-6AB9-40CD-A3F7-7CD70BECC75C}" type="presParOf" srcId="{DD5727F8-A5E6-4326-88C7-40ECDD8875DB}" destId="{6DB4AB85-383D-4649-91A7-73B37BB48D79}" srcOrd="0" destOrd="0" presId="urn:microsoft.com/office/officeart/2008/layout/HexagonCluster"/>
    <dgm:cxn modelId="{DEF546D8-E21A-4068-8A06-5ECF80613E48}" type="presParOf" srcId="{0EC55AB6-85EF-446E-A26E-4BC482FADBDB}" destId="{F5B55CBE-0EA0-4547-941E-B4BF78CED8AB}" srcOrd="2" destOrd="0" presId="urn:microsoft.com/office/officeart/2008/layout/HexagonCluster"/>
    <dgm:cxn modelId="{2E0BC466-8D22-4375-8404-23F995D79BB7}" type="presParOf" srcId="{F5B55CBE-0EA0-4547-941E-B4BF78CED8AB}" destId="{0181EB6B-2A6C-4C5A-8C53-997D9C86F373}" srcOrd="0" destOrd="0" presId="urn:microsoft.com/office/officeart/2008/layout/HexagonCluster"/>
    <dgm:cxn modelId="{3AF4602B-C1F1-457C-A046-70BDD11F273A}" type="presParOf" srcId="{0EC55AB6-85EF-446E-A26E-4BC482FADBDB}" destId="{0C0FCBB4-CABA-4C18-AD13-8F9EF93EE6A3}" srcOrd="3" destOrd="0" presId="urn:microsoft.com/office/officeart/2008/layout/HexagonCluster"/>
    <dgm:cxn modelId="{3FE983D5-43B5-427F-87B6-56E1797A2E96}" type="presParOf" srcId="{0C0FCBB4-CABA-4C18-AD13-8F9EF93EE6A3}" destId="{D5C6DAB3-02AF-4728-AAC8-25289D077D06}" srcOrd="0" destOrd="0" presId="urn:microsoft.com/office/officeart/2008/layout/HexagonCluster"/>
    <dgm:cxn modelId="{532045E8-38C8-4BE6-A4CA-2D13BAA5A0DB}" type="presParOf" srcId="{0EC55AB6-85EF-446E-A26E-4BC482FADBDB}" destId="{CCB0497B-D4BA-45E8-AB49-B668E3651991}" srcOrd="4" destOrd="0" presId="urn:microsoft.com/office/officeart/2008/layout/HexagonCluster"/>
    <dgm:cxn modelId="{C2E625AD-C86C-4927-951B-25FF750BB815}" type="presParOf" srcId="{CCB0497B-D4BA-45E8-AB49-B668E3651991}" destId="{D77EEEEA-D59A-4156-97ED-55373E8B3A6E}" srcOrd="0" destOrd="0" presId="urn:microsoft.com/office/officeart/2008/layout/HexagonCluster"/>
    <dgm:cxn modelId="{E695ED0E-CA10-4EA5-97D5-A9F90A4093D4}" type="presParOf" srcId="{0EC55AB6-85EF-446E-A26E-4BC482FADBDB}" destId="{BDF7BDBC-D6FA-4A59-AE73-0A626C520BEB}" srcOrd="5" destOrd="0" presId="urn:microsoft.com/office/officeart/2008/layout/HexagonCluster"/>
    <dgm:cxn modelId="{DF411BE2-0E1B-4470-9760-9099282C3592}" type="presParOf" srcId="{BDF7BDBC-D6FA-4A59-AE73-0A626C520BEB}" destId="{89D1ED0E-AF9C-450B-A898-C0914B3DB39F}" srcOrd="0" destOrd="0" presId="urn:microsoft.com/office/officeart/2008/layout/HexagonCluster"/>
    <dgm:cxn modelId="{FFCDE85A-F27E-406D-992B-ED856F79DEB9}" type="presParOf" srcId="{0EC55AB6-85EF-446E-A26E-4BC482FADBDB}" destId="{9D101124-58FE-4554-8138-08DBF66A0AD9}" srcOrd="6" destOrd="0" presId="urn:microsoft.com/office/officeart/2008/layout/HexagonCluster"/>
    <dgm:cxn modelId="{D92F7C8E-15B4-49EB-9F00-A18B9CF3369D}" type="presParOf" srcId="{9D101124-58FE-4554-8138-08DBF66A0AD9}" destId="{1FCB7E9D-0DB1-4FC3-B1DA-D4B7992E00F0}" srcOrd="0" destOrd="0" presId="urn:microsoft.com/office/officeart/2008/layout/HexagonCluster"/>
    <dgm:cxn modelId="{4EC57567-B7E1-4656-B413-8FFDBA89C916}" type="presParOf" srcId="{0EC55AB6-85EF-446E-A26E-4BC482FADBDB}" destId="{5CFE1491-D037-4C5B-A92A-3295C02E3472}" srcOrd="7" destOrd="0" presId="urn:microsoft.com/office/officeart/2008/layout/HexagonCluster"/>
    <dgm:cxn modelId="{42FADBD1-6899-4460-882C-05804C39F765}" type="presParOf" srcId="{5CFE1491-D037-4C5B-A92A-3295C02E3472}" destId="{0A7B3495-72E0-42B8-B622-E6833C78999F}" srcOrd="0" destOrd="0" presId="urn:microsoft.com/office/officeart/2008/layout/HexagonCluster"/>
    <dgm:cxn modelId="{BCAA1F69-EB5F-4077-8CDA-376AFFC6F880}" type="presParOf" srcId="{0EC55AB6-85EF-446E-A26E-4BC482FADBDB}" destId="{1D0C9F45-E3F0-4D09-919F-EB32659A72CF}" srcOrd="8" destOrd="0" presId="urn:microsoft.com/office/officeart/2008/layout/HexagonCluster"/>
    <dgm:cxn modelId="{6D628261-85C1-42C6-BDA5-4355802FFE30}" type="presParOf" srcId="{1D0C9F45-E3F0-4D09-919F-EB32659A72CF}" destId="{7547400D-1598-42C5-BB30-0CB80CD7376E}" srcOrd="0" destOrd="0" presId="urn:microsoft.com/office/officeart/2008/layout/HexagonCluster"/>
    <dgm:cxn modelId="{FA64034D-1F5F-478F-B36D-65CE84DD8098}" type="presParOf" srcId="{0EC55AB6-85EF-446E-A26E-4BC482FADBDB}" destId="{EF3F344F-9F89-4512-9508-9D21CF53A2A9}" srcOrd="9" destOrd="0" presId="urn:microsoft.com/office/officeart/2008/layout/HexagonCluster"/>
    <dgm:cxn modelId="{12076082-5F71-43E1-919A-B5B67F743E22}" type="presParOf" srcId="{EF3F344F-9F89-4512-9508-9D21CF53A2A9}" destId="{2A0103F8-9984-4D12-A962-FB57097C536E}" srcOrd="0" destOrd="0" presId="urn:microsoft.com/office/officeart/2008/layout/HexagonCluster"/>
    <dgm:cxn modelId="{7F094E87-60ED-4CE9-84FE-2EE70D295BDC}" type="presParOf" srcId="{0EC55AB6-85EF-446E-A26E-4BC482FADBDB}" destId="{AD63B2AB-0BB3-406D-8D6E-25D61EF776E9}" srcOrd="10" destOrd="0" presId="urn:microsoft.com/office/officeart/2008/layout/HexagonCluster"/>
    <dgm:cxn modelId="{1535B290-1E66-41FA-BDA5-5BE20CAF9080}" type="presParOf" srcId="{AD63B2AB-0BB3-406D-8D6E-25D61EF776E9}" destId="{5E487DD6-D9A0-4EB5-A20D-4232D4C65DB6}" srcOrd="0" destOrd="0" presId="urn:microsoft.com/office/officeart/2008/layout/HexagonCluster"/>
    <dgm:cxn modelId="{99038CA8-7125-4512-805F-21A51E1F2E03}" type="presParOf" srcId="{0EC55AB6-85EF-446E-A26E-4BC482FADBDB}" destId="{6A74EA04-1641-4E94-A88C-05C8E2B6451F}" srcOrd="11" destOrd="0" presId="urn:microsoft.com/office/officeart/2008/layout/HexagonCluster"/>
    <dgm:cxn modelId="{ECB09B27-0521-43C9-B1DF-45132BEFFD64}" type="presParOf" srcId="{6A74EA04-1641-4E94-A88C-05C8E2B6451F}" destId="{66507A92-A6C1-4401-8BCE-E7A9ECF2522B}" srcOrd="0" destOrd="0" presId="urn:microsoft.com/office/officeart/2008/layout/HexagonCluster"/>
    <dgm:cxn modelId="{60BE2270-B989-492E-A355-859B327BC5DC}" type="presParOf" srcId="{0EC55AB6-85EF-446E-A26E-4BC482FADBDB}" destId="{A1225DB7-7DC9-4E52-B041-118236CF855B}" srcOrd="12" destOrd="0" presId="urn:microsoft.com/office/officeart/2008/layout/HexagonCluster"/>
    <dgm:cxn modelId="{A4A1ADD1-56DB-42B3-8AD9-ADFA3F989B9C}" type="presParOf" srcId="{A1225DB7-7DC9-4E52-B041-118236CF855B}" destId="{D5DF2B52-4C17-4529-9216-4C6A46F2129B}" srcOrd="0" destOrd="0" presId="urn:microsoft.com/office/officeart/2008/layout/HexagonCluster"/>
    <dgm:cxn modelId="{2DA84D39-2C88-4468-91E7-D49CDCC918AF}" type="presParOf" srcId="{0EC55AB6-85EF-446E-A26E-4BC482FADBDB}" destId="{FAAF286D-1445-4686-9ED9-6F28EE668E74}" srcOrd="13" destOrd="0" presId="urn:microsoft.com/office/officeart/2008/layout/HexagonCluster"/>
    <dgm:cxn modelId="{31923CAD-7B15-4478-8F85-83667A041A2E}" type="presParOf" srcId="{FAAF286D-1445-4686-9ED9-6F28EE668E74}" destId="{C54375F0-4CF3-48D8-9E14-6F8DDC061D1E}" srcOrd="0" destOrd="0" presId="urn:microsoft.com/office/officeart/2008/layout/HexagonCluster"/>
    <dgm:cxn modelId="{36F4EDC9-0021-431D-BBA9-2EA1ADF5B94B}" type="presParOf" srcId="{0EC55AB6-85EF-446E-A26E-4BC482FADBDB}" destId="{1E6B5D40-D1DA-4E2C-B882-9735F5542B07}" srcOrd="14" destOrd="0" presId="urn:microsoft.com/office/officeart/2008/layout/HexagonCluster"/>
    <dgm:cxn modelId="{F5DAB10B-DF8C-4607-BB5A-2F3CC608D876}" type="presParOf" srcId="{1E6B5D40-D1DA-4E2C-B882-9735F5542B07}" destId="{5A047F34-86D8-4598-89A6-1B324C4A2EC1}" srcOrd="0" destOrd="0" presId="urn:microsoft.com/office/officeart/2008/layout/HexagonCluster"/>
    <dgm:cxn modelId="{B82B8D8C-BDC4-4114-9E82-4DDA03996812}" type="presParOf" srcId="{0EC55AB6-85EF-446E-A26E-4BC482FADBDB}" destId="{658C5058-9D02-4C85-8745-96CA0AF2FF0C}" srcOrd="15" destOrd="0" presId="urn:microsoft.com/office/officeart/2008/layout/HexagonCluster"/>
    <dgm:cxn modelId="{680E481C-9B87-4399-8E1C-2A953ECE745F}" type="presParOf" srcId="{658C5058-9D02-4C85-8745-96CA0AF2FF0C}" destId="{537B544E-EB80-4A02-8B76-C131D5945DD7}" srcOrd="0" destOrd="0" presId="urn:microsoft.com/office/officeart/2008/layout/HexagonCluster"/>
    <dgm:cxn modelId="{552F13BB-9FF4-408D-9C62-816DB1849900}" type="presParOf" srcId="{0EC55AB6-85EF-446E-A26E-4BC482FADBDB}" destId="{E89974DF-8CBD-4092-A6C1-BD24ED6BDBF2}" srcOrd="16" destOrd="0" presId="urn:microsoft.com/office/officeart/2008/layout/HexagonCluster"/>
    <dgm:cxn modelId="{37F0AF4A-C64C-4D58-BE43-4D3C9780FEC9}" type="presParOf" srcId="{E89974DF-8CBD-4092-A6C1-BD24ED6BDBF2}" destId="{56608799-D81E-44BA-89D5-140D136806B8}" srcOrd="0" destOrd="0" presId="urn:microsoft.com/office/officeart/2008/layout/HexagonCluster"/>
    <dgm:cxn modelId="{AFD36921-00C9-4213-9671-6E39173AC6F5}" type="presParOf" srcId="{0EC55AB6-85EF-446E-A26E-4BC482FADBDB}" destId="{7A618F88-A664-45AC-94E9-1C90B948BDFE}" srcOrd="17" destOrd="0" presId="urn:microsoft.com/office/officeart/2008/layout/HexagonCluster"/>
    <dgm:cxn modelId="{A176EA38-FE38-4B5D-A2DB-02298E0187AB}" type="presParOf" srcId="{7A618F88-A664-45AC-94E9-1C90B948BDFE}" destId="{5D42B8BD-B477-442F-9EE1-FD68C6D074D5}" srcOrd="0" destOrd="0" presId="urn:microsoft.com/office/officeart/2008/layout/HexagonCluster"/>
    <dgm:cxn modelId="{81D42AD4-E13E-496F-B322-1FAB3CF8B4DA}" type="presParOf" srcId="{0EC55AB6-85EF-446E-A26E-4BC482FADBDB}" destId="{76D17B29-0887-4A03-98DF-84D53FD8EF4D}" srcOrd="18" destOrd="0" presId="urn:microsoft.com/office/officeart/2008/layout/HexagonCluster"/>
    <dgm:cxn modelId="{DD196D43-0D2B-43E9-AC01-FE036C35A1D8}" type="presParOf" srcId="{76D17B29-0887-4A03-98DF-84D53FD8EF4D}" destId="{67968652-AF6A-4A80-A119-693DFE0F9125}" srcOrd="0" destOrd="0" presId="urn:microsoft.com/office/officeart/2008/layout/HexagonCluster"/>
    <dgm:cxn modelId="{A7162DA7-AEEA-47E0-A8FC-ECD0DD4951CD}" type="presParOf" srcId="{0EC55AB6-85EF-446E-A26E-4BC482FADBDB}" destId="{B76525DB-DE1B-4B18-9453-81E53AF55E11}" srcOrd="19" destOrd="0" presId="urn:microsoft.com/office/officeart/2008/layout/HexagonCluster"/>
    <dgm:cxn modelId="{9B575304-A65D-4BE2-B647-ADB0E353EABC}" type="presParOf" srcId="{B76525DB-DE1B-4B18-9453-81E53AF55E11}" destId="{F0115F77-0D90-4826-8F80-E71980BA8F9A}" srcOrd="0" destOrd="0" presId="urn:microsoft.com/office/officeart/2008/layout/HexagonCluster"/>
    <dgm:cxn modelId="{8C860AE7-1DB9-4575-B0DA-6621FF1FD094}" type="presParOf" srcId="{0EC55AB6-85EF-446E-A26E-4BC482FADBDB}" destId="{E70DE285-35AB-46E1-A077-9EF5EBE4217C}" srcOrd="20" destOrd="0" presId="urn:microsoft.com/office/officeart/2008/layout/HexagonCluster"/>
    <dgm:cxn modelId="{E7756C27-FB22-4CAE-9D4D-0EA71208999F}" type="presParOf" srcId="{E70DE285-35AB-46E1-A077-9EF5EBE4217C}" destId="{B6B64469-5756-4CBF-8AFE-A2A2E9B5AE27}" srcOrd="0" destOrd="0" presId="urn:microsoft.com/office/officeart/2008/layout/HexagonCluster"/>
    <dgm:cxn modelId="{DB168114-7DA1-4EA6-8F61-87862FD97A41}" type="presParOf" srcId="{0EC55AB6-85EF-446E-A26E-4BC482FADBDB}" destId="{AA163C8F-34AD-428B-8D37-258192022715}" srcOrd="21" destOrd="0" presId="urn:microsoft.com/office/officeart/2008/layout/HexagonCluster"/>
    <dgm:cxn modelId="{DBF9CBEA-8742-46EC-8266-E78C96A890B6}" type="presParOf" srcId="{AA163C8F-34AD-428B-8D37-258192022715}" destId="{B358CFFD-BEB2-4D57-AACF-59A0AC8E9FF2}" srcOrd="0" destOrd="0" presId="urn:microsoft.com/office/officeart/2008/layout/HexagonCluster"/>
    <dgm:cxn modelId="{D48C9675-09CB-45B4-8DF6-AE2558AE14A7}" type="presParOf" srcId="{0EC55AB6-85EF-446E-A26E-4BC482FADBDB}" destId="{A235B198-60DB-4E71-BD9E-05ABB6678994}" srcOrd="22" destOrd="0" presId="urn:microsoft.com/office/officeart/2008/layout/HexagonCluster"/>
    <dgm:cxn modelId="{57F063EC-A04A-4269-9F45-51196D25DA2E}" type="presParOf" srcId="{A235B198-60DB-4E71-BD9E-05ABB6678994}" destId="{34DAAFBC-BBD4-44B5-B0FB-9CC5DC55A173}" srcOrd="0" destOrd="0" presId="urn:microsoft.com/office/officeart/2008/layout/HexagonCluster"/>
    <dgm:cxn modelId="{42ED13A9-AC87-4DDF-8327-265C53C40743}" type="presParOf" srcId="{0EC55AB6-85EF-446E-A26E-4BC482FADBDB}" destId="{D3C791D9-CDA5-41F5-B7AD-E082B0D6B808}" srcOrd="23" destOrd="0" presId="urn:microsoft.com/office/officeart/2008/layout/HexagonCluster"/>
    <dgm:cxn modelId="{EC94558C-BF13-4010-A36A-1B99FB60E8D5}" type="presParOf" srcId="{D3C791D9-CDA5-41F5-B7AD-E082B0D6B808}" destId="{DD9717FA-5FFA-44BD-82FC-8F0263C1BB6D}" srcOrd="0" destOrd="0" presId="urn:microsoft.com/office/officeart/2008/layout/HexagonCluster"/>
    <dgm:cxn modelId="{B3413748-6058-4B2D-BF07-7146D32DCA9C}" type="presParOf" srcId="{0EC55AB6-85EF-446E-A26E-4BC482FADBDB}" destId="{BE80F139-D2CD-4C15-BD2C-88FF463F71D7}" srcOrd="24" destOrd="0" presId="urn:microsoft.com/office/officeart/2008/layout/HexagonCluster"/>
    <dgm:cxn modelId="{3D480BE8-8F85-4E48-9426-E7E8FC8937E4}" type="presParOf" srcId="{BE80F139-D2CD-4C15-BD2C-88FF463F71D7}" destId="{B1C672F3-D811-462E-AAB4-7723F23F0756}" srcOrd="0" destOrd="0" presId="urn:microsoft.com/office/officeart/2008/layout/HexagonCluster"/>
    <dgm:cxn modelId="{76901244-22EE-42F5-A9BB-B422048A26D3}" type="presParOf" srcId="{0EC55AB6-85EF-446E-A26E-4BC482FADBDB}" destId="{B1A51AB3-D584-47AD-9A91-B585C60B85A3}" srcOrd="25" destOrd="0" presId="urn:microsoft.com/office/officeart/2008/layout/HexagonCluster"/>
    <dgm:cxn modelId="{5C68564D-80E7-428B-9CD7-91D96F9B2BD9}" type="presParOf" srcId="{B1A51AB3-D584-47AD-9A91-B585C60B85A3}" destId="{2EF78631-E707-4C76-9799-5F6DC2785F02}" srcOrd="0" destOrd="0" presId="urn:microsoft.com/office/officeart/2008/layout/HexagonCluster"/>
    <dgm:cxn modelId="{22F4C252-4A54-406D-A7C1-8CF6AB9930D6}" type="presParOf" srcId="{0EC55AB6-85EF-446E-A26E-4BC482FADBDB}" destId="{B5B60141-9EDD-4434-AE99-B2CE9ACB8244}" srcOrd="26" destOrd="0" presId="urn:microsoft.com/office/officeart/2008/layout/HexagonCluster"/>
    <dgm:cxn modelId="{5484D002-B144-4A74-A5B5-B9F7C8A71FD0}" type="presParOf" srcId="{B5B60141-9EDD-4434-AE99-B2CE9ACB8244}" destId="{27ADEE33-7239-4424-839C-FA5D6116F57D}" srcOrd="0" destOrd="0" presId="urn:microsoft.com/office/officeart/2008/layout/HexagonCluster"/>
    <dgm:cxn modelId="{A9A4E66A-4598-45F0-9F04-723ECDCF1CE4}" type="presParOf" srcId="{0EC55AB6-85EF-446E-A26E-4BC482FADBDB}" destId="{DC9B5F8F-7A58-4C33-A094-879C5A3E71D9}" srcOrd="27" destOrd="0" presId="urn:microsoft.com/office/officeart/2008/layout/HexagonCluster"/>
    <dgm:cxn modelId="{EFE2D4EC-E7B3-4D51-8CD4-47AEA81638C9}" type="presParOf" srcId="{DC9B5F8F-7A58-4C33-A094-879C5A3E71D9}" destId="{07150BBC-4751-4267-A88C-4125EA9994D5}" srcOrd="0" destOrd="0" presId="urn:microsoft.com/office/officeart/2008/layout/HexagonCluster"/>
    <dgm:cxn modelId="{C65D6281-04C0-42B9-B9ED-8D936639B88C}" type="presParOf" srcId="{0EC55AB6-85EF-446E-A26E-4BC482FADBDB}" destId="{F7F8CEF9-E147-4E19-B43D-AB067E1B172C}" srcOrd="28" destOrd="0" presId="urn:microsoft.com/office/officeart/2008/layout/HexagonCluster"/>
    <dgm:cxn modelId="{EA22FF36-394E-48D3-8921-37259E5200B4}" type="presParOf" srcId="{F7F8CEF9-E147-4E19-B43D-AB067E1B172C}" destId="{30A15F29-D0A6-42DD-98F6-F5483AA6FCD1}" srcOrd="0" destOrd="0" presId="urn:microsoft.com/office/officeart/2008/layout/HexagonCluster"/>
    <dgm:cxn modelId="{AB87905A-0B65-4B30-A5ED-6888DE41FAB9}" type="presParOf" srcId="{0EC55AB6-85EF-446E-A26E-4BC482FADBDB}" destId="{18C4C221-99D2-417F-9A36-95FF0AD0F61A}" srcOrd="29" destOrd="0" presId="urn:microsoft.com/office/officeart/2008/layout/HexagonCluster"/>
    <dgm:cxn modelId="{1F7E171B-DAC1-4B16-9EE1-8B91A68D2CFA}" type="presParOf" srcId="{18C4C221-99D2-417F-9A36-95FF0AD0F61A}" destId="{01A6C7D7-0267-43C9-BD12-F6EB149EBCAB}" srcOrd="0" destOrd="0" presId="urn:microsoft.com/office/officeart/2008/layout/HexagonCluster"/>
    <dgm:cxn modelId="{72078AEE-028D-47F0-838E-BA5B89177C7F}" type="presParOf" srcId="{0EC55AB6-85EF-446E-A26E-4BC482FADBDB}" destId="{A431ADA3-99A5-4377-BC58-5288891AA515}" srcOrd="30" destOrd="0" presId="urn:microsoft.com/office/officeart/2008/layout/HexagonCluster"/>
    <dgm:cxn modelId="{6847C283-5DC2-4121-9381-5DD7DA7670FC}" type="presParOf" srcId="{A431ADA3-99A5-4377-BC58-5288891AA515}" destId="{9B8AF21D-5DB7-4A89-8E6E-F4990DB64FB3}" srcOrd="0" destOrd="0" presId="urn:microsoft.com/office/officeart/2008/layout/HexagonCluster"/>
    <dgm:cxn modelId="{B3A6AA45-7023-46E0-BEA6-03BBAF2D9953}" type="presParOf" srcId="{0EC55AB6-85EF-446E-A26E-4BC482FADBDB}" destId="{696D199A-B3C7-4743-A6AE-02F5F42B79F3}" srcOrd="31" destOrd="0" presId="urn:microsoft.com/office/officeart/2008/layout/HexagonCluster"/>
    <dgm:cxn modelId="{2B8DE294-49B1-4ED5-91E8-513E5F08F0C1}" type="presParOf" srcId="{696D199A-B3C7-4743-A6AE-02F5F42B79F3}" destId="{05E99602-83F8-446D-BC72-03E8474E68DA}" srcOrd="0" destOrd="0" presId="urn:microsoft.com/office/officeart/2008/layout/HexagonCluster"/>
    <dgm:cxn modelId="{30D58305-DB1F-481C-A3A7-25FE0D5C3F92}" type="presParOf" srcId="{0EC55AB6-85EF-446E-A26E-4BC482FADBDB}" destId="{EF60683A-109D-43B8-A719-B20EB65F1FDB}" srcOrd="32" destOrd="0" presId="urn:microsoft.com/office/officeart/2008/layout/HexagonCluster"/>
    <dgm:cxn modelId="{09AD2926-3EA3-4397-8706-54859D699038}" type="presParOf" srcId="{EF60683A-109D-43B8-A719-B20EB65F1FDB}" destId="{0A88C392-E616-49DF-8536-E1450863EDBE}" srcOrd="0" destOrd="0" presId="urn:microsoft.com/office/officeart/2008/layout/HexagonCluster"/>
    <dgm:cxn modelId="{69CF4142-83CA-4915-A8E0-5ADB00D9B72C}" type="presParOf" srcId="{0EC55AB6-85EF-446E-A26E-4BC482FADBDB}" destId="{4DEEDF2B-5E28-46CB-86A8-57D2AC062965}" srcOrd="33" destOrd="0" presId="urn:microsoft.com/office/officeart/2008/layout/HexagonCluster"/>
    <dgm:cxn modelId="{9721DC20-BC57-4B21-B60D-9B4C16AE6DC0}" type="presParOf" srcId="{4DEEDF2B-5E28-46CB-86A8-57D2AC062965}" destId="{D354E0AC-3B43-4FA5-BDE6-CB878C620C60}" srcOrd="0" destOrd="0" presId="urn:microsoft.com/office/officeart/2008/layout/HexagonCluster"/>
    <dgm:cxn modelId="{0FC284A5-7E9A-4CB2-88F8-8B5507689BF2}" type="presParOf" srcId="{0EC55AB6-85EF-446E-A26E-4BC482FADBDB}" destId="{24561C04-C16C-4354-A1BF-BDE09DD2B998}" srcOrd="34" destOrd="0" presId="urn:microsoft.com/office/officeart/2008/layout/HexagonCluster"/>
    <dgm:cxn modelId="{4688667B-AC2D-4646-B619-48225B691E27}" type="presParOf" srcId="{24561C04-C16C-4354-A1BF-BDE09DD2B998}" destId="{9A17F83B-AEE5-42E0-A0FD-885A675518F7}" srcOrd="0" destOrd="0" presId="urn:microsoft.com/office/officeart/2008/layout/HexagonCluster"/>
    <dgm:cxn modelId="{847D097A-B3FC-45FC-B921-DCE207305E21}" type="presParOf" srcId="{0EC55AB6-85EF-446E-A26E-4BC482FADBDB}" destId="{454A4F81-6943-4EC6-95A7-5203103BBDA8}" srcOrd="35" destOrd="0" presId="urn:microsoft.com/office/officeart/2008/layout/HexagonCluster"/>
    <dgm:cxn modelId="{B5271AEE-FADC-4283-99D7-C29E585CCE1F}" type="presParOf" srcId="{454A4F81-6943-4EC6-95A7-5203103BBDA8}" destId="{68F4B09C-5D58-47B6-9FF6-07ED4006F425}" srcOrd="0" destOrd="0" presId="urn:microsoft.com/office/officeart/2008/layout/HexagonCluster"/>
    <dgm:cxn modelId="{90C29E52-F2AE-4441-9478-A6C181C4343E}" type="presParOf" srcId="{0EC55AB6-85EF-446E-A26E-4BC482FADBDB}" destId="{8A8DDDD8-E064-4004-A524-0E2BE7553B0C}" srcOrd="36" destOrd="0" presId="urn:microsoft.com/office/officeart/2008/layout/HexagonCluster"/>
    <dgm:cxn modelId="{7F023742-F2E5-4C03-953D-99886B0EB852}" type="presParOf" srcId="{8A8DDDD8-E064-4004-A524-0E2BE7553B0C}" destId="{F7AA3A4A-ADEA-4BF8-B2C8-20B6D28376D5}" srcOrd="0" destOrd="0" presId="urn:microsoft.com/office/officeart/2008/layout/HexagonCluster"/>
    <dgm:cxn modelId="{DE4B22A4-D108-4C34-A94C-2D9A3B3F1701}" type="presParOf" srcId="{0EC55AB6-85EF-446E-A26E-4BC482FADBDB}" destId="{E564B1D2-3645-49D5-BBD2-3170C121A088}" srcOrd="37" destOrd="0" presId="urn:microsoft.com/office/officeart/2008/layout/HexagonCluster"/>
    <dgm:cxn modelId="{493AF18B-90E2-468D-A453-69AE98456F9A}" type="presParOf" srcId="{E564B1D2-3645-49D5-BBD2-3170C121A088}" destId="{FCC6AE97-2F61-42CF-9874-B2347C390B05}" srcOrd="0" destOrd="0" presId="urn:microsoft.com/office/officeart/2008/layout/HexagonCluster"/>
    <dgm:cxn modelId="{94B25772-95FF-4E7C-8D76-C1762A85308F}" type="presParOf" srcId="{0EC55AB6-85EF-446E-A26E-4BC482FADBDB}" destId="{6BA2390C-8B09-44AB-8892-E7502AFF6172}" srcOrd="38" destOrd="0" presId="urn:microsoft.com/office/officeart/2008/layout/HexagonCluster"/>
    <dgm:cxn modelId="{750D758D-F2D4-46E4-8259-2D566C8D70AB}" type="presParOf" srcId="{6BA2390C-8B09-44AB-8892-E7502AFF6172}" destId="{CC0936A3-664E-4F0A-B1DC-BEB22239201D}" srcOrd="0" destOrd="0" presId="urn:microsoft.com/office/officeart/2008/layout/HexagonCluster"/>
    <dgm:cxn modelId="{D89CEACC-E09D-4A83-A532-93AF41FF81E4}" type="presParOf" srcId="{0EC55AB6-85EF-446E-A26E-4BC482FADBDB}" destId="{2EE1819C-861D-4FDE-92FD-D964B2F563DA}" srcOrd="39" destOrd="0" presId="urn:microsoft.com/office/officeart/2008/layout/HexagonCluster"/>
    <dgm:cxn modelId="{84B7CA86-A61C-4715-8C5A-2511174E75C4}" type="presParOf" srcId="{2EE1819C-861D-4FDE-92FD-D964B2F563DA}" destId="{3C53B0E9-D1C1-41BF-B24F-8272BD22D939}"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652644-6B1A-4704-8477-5759EB3D46BA}" type="doc">
      <dgm:prSet loTypeId="urn:microsoft.com/office/officeart/2005/8/layout/hList7" loCatId="relationship" qsTypeId="urn:microsoft.com/office/officeart/2005/8/quickstyle/simple1" qsCatId="simple" csTypeId="urn:microsoft.com/office/officeart/2005/8/colors/accent1_2" csCatId="accent1" phldr="1"/>
      <dgm:spPr/>
    </dgm:pt>
    <dgm:pt modelId="{DEF5F8F3-66E0-4C2F-A37C-60BD63378C42}">
      <dgm:prSet phldrT="[Text]"/>
      <dgm:spPr/>
      <dgm:t>
        <a:bodyPr/>
        <a:lstStyle/>
        <a:p>
          <a:r>
            <a:rPr lang="en-US" b="1" dirty="0" smtClean="0">
              <a:solidFill>
                <a:schemeClr val="bg1"/>
              </a:solidFill>
              <a:latin typeface="+mj-lt"/>
              <a:sym typeface="Roboto" pitchFamily="2" charset="0"/>
            </a:rPr>
            <a:t>Graphics Design</a:t>
          </a:r>
          <a:endParaRPr lang="en-US" dirty="0">
            <a:solidFill>
              <a:schemeClr val="bg1"/>
            </a:solidFill>
          </a:endParaRPr>
        </a:p>
      </dgm:t>
    </dgm:pt>
    <dgm:pt modelId="{05AF6503-D266-492A-9D36-7063951CF497}" type="parTrans" cxnId="{D6FBC90A-BD6D-48E2-A8D3-52D52836B728}">
      <dgm:prSet/>
      <dgm:spPr/>
      <dgm:t>
        <a:bodyPr/>
        <a:lstStyle/>
        <a:p>
          <a:endParaRPr lang="en-US"/>
        </a:p>
      </dgm:t>
    </dgm:pt>
    <dgm:pt modelId="{FFD1E244-3721-4B72-A51C-663C88E6692C}" type="sibTrans" cxnId="{D6FBC90A-BD6D-48E2-A8D3-52D52836B728}">
      <dgm:prSet/>
      <dgm:spPr/>
      <dgm:t>
        <a:bodyPr/>
        <a:lstStyle/>
        <a:p>
          <a:endParaRPr lang="en-US"/>
        </a:p>
      </dgm:t>
    </dgm:pt>
    <dgm:pt modelId="{3822FDEA-E1E7-448C-9A1E-E1D60AEE0ED3}">
      <dgm:prSet phldrT="[Text]"/>
      <dgm:spPr/>
      <dgm:t>
        <a:bodyPr/>
        <a:lstStyle/>
        <a:p>
          <a:r>
            <a:rPr lang="en-US" dirty="0" smtClean="0">
              <a:solidFill>
                <a:schemeClr val="bg1"/>
              </a:solidFill>
            </a:rPr>
            <a:t>Web Design</a:t>
          </a:r>
          <a:endParaRPr lang="en-US" dirty="0">
            <a:solidFill>
              <a:schemeClr val="bg1"/>
            </a:solidFill>
          </a:endParaRPr>
        </a:p>
      </dgm:t>
    </dgm:pt>
    <dgm:pt modelId="{C59D5D8C-B9FE-496B-99CC-12C1189534EA}" type="parTrans" cxnId="{7B8E3AB3-0969-4507-88CE-6A4E415583B3}">
      <dgm:prSet/>
      <dgm:spPr/>
      <dgm:t>
        <a:bodyPr/>
        <a:lstStyle/>
        <a:p>
          <a:endParaRPr lang="en-US"/>
        </a:p>
      </dgm:t>
    </dgm:pt>
    <dgm:pt modelId="{8614CF81-F2E8-4051-B360-37A06D9486E9}" type="sibTrans" cxnId="{7B8E3AB3-0969-4507-88CE-6A4E415583B3}">
      <dgm:prSet/>
      <dgm:spPr/>
      <dgm:t>
        <a:bodyPr/>
        <a:lstStyle/>
        <a:p>
          <a:endParaRPr lang="en-US"/>
        </a:p>
      </dgm:t>
    </dgm:pt>
    <dgm:pt modelId="{F5E555CD-64EA-4282-A10D-3B031BCB1084}">
      <dgm:prSet phldrT="[Text]"/>
      <dgm:spPr/>
      <dgm:t>
        <a:bodyPr/>
        <a:lstStyle/>
        <a:p>
          <a:r>
            <a:rPr lang="en-US" dirty="0" smtClean="0">
              <a:solidFill>
                <a:schemeClr val="bg1"/>
              </a:solidFill>
            </a:rPr>
            <a:t>Web Development</a:t>
          </a:r>
          <a:endParaRPr lang="en-US" dirty="0">
            <a:solidFill>
              <a:schemeClr val="bg1"/>
            </a:solidFill>
          </a:endParaRPr>
        </a:p>
      </dgm:t>
    </dgm:pt>
    <dgm:pt modelId="{54A18AAC-3589-4DB8-B174-3EDA8E8DC898}" type="parTrans" cxnId="{39896035-8546-4E3E-8C2E-D3C631DDCB2B}">
      <dgm:prSet/>
      <dgm:spPr/>
      <dgm:t>
        <a:bodyPr/>
        <a:lstStyle/>
        <a:p>
          <a:endParaRPr lang="en-US"/>
        </a:p>
      </dgm:t>
    </dgm:pt>
    <dgm:pt modelId="{0C868FA1-75E8-4351-91CE-67054628DD1F}" type="sibTrans" cxnId="{39896035-8546-4E3E-8C2E-D3C631DDCB2B}">
      <dgm:prSet/>
      <dgm:spPr/>
      <dgm:t>
        <a:bodyPr/>
        <a:lstStyle/>
        <a:p>
          <a:endParaRPr lang="en-US"/>
        </a:p>
      </dgm:t>
    </dgm:pt>
    <dgm:pt modelId="{AF8B3481-C1C8-454F-A4C4-585665122406}">
      <dgm:prSet phldrT="[Text]"/>
      <dgm:spPr/>
      <dgm:t>
        <a:bodyPr/>
        <a:lstStyle/>
        <a:p>
          <a:r>
            <a:rPr lang="en-US" dirty="0" smtClean="0">
              <a:solidFill>
                <a:schemeClr val="bg1"/>
              </a:solidFill>
              <a:latin typeface="+mn-lt"/>
              <a:cs typeface="Arial" panose="020B0604020202020204" pitchFamily="34" charset="0"/>
              <a:sym typeface="Roboto" pitchFamily="2" charset="0"/>
            </a:rPr>
            <a:t>We can create pixel perfect and responsive web design for our client’s business website, so they can get more customers and generate leads.</a:t>
          </a:r>
          <a:endParaRPr lang="en-US" dirty="0">
            <a:solidFill>
              <a:schemeClr val="bg1"/>
            </a:solidFill>
          </a:endParaRPr>
        </a:p>
      </dgm:t>
    </dgm:pt>
    <dgm:pt modelId="{6562F9BF-C2D6-4595-B558-266E5B463DF0}" type="parTrans" cxnId="{7BF28C1E-3759-43E8-93E7-5FC3EAF8B7D1}">
      <dgm:prSet/>
      <dgm:spPr/>
      <dgm:t>
        <a:bodyPr/>
        <a:lstStyle/>
        <a:p>
          <a:endParaRPr lang="en-US"/>
        </a:p>
      </dgm:t>
    </dgm:pt>
    <dgm:pt modelId="{644BEFF8-FF94-4C0D-8BF3-FAB0F016575E}" type="sibTrans" cxnId="{7BF28C1E-3759-43E8-93E7-5FC3EAF8B7D1}">
      <dgm:prSet/>
      <dgm:spPr/>
      <dgm:t>
        <a:bodyPr/>
        <a:lstStyle/>
        <a:p>
          <a:endParaRPr lang="en-US"/>
        </a:p>
      </dgm:t>
    </dgm:pt>
    <dgm:pt modelId="{B12C7ECA-D2BA-472C-B5A9-DF61E6214AB1}">
      <dgm:prSet phldrT="[Text]"/>
      <dgm:spPr/>
      <dgm:t>
        <a:bodyPr/>
        <a:lstStyle/>
        <a:p>
          <a:r>
            <a:rPr lang="en-US" dirty="0" smtClean="0">
              <a:solidFill>
                <a:schemeClr val="bg1"/>
              </a:solidFill>
              <a:latin typeface="+mn-lt"/>
              <a:sym typeface="Roboto" pitchFamily="2" charset="0"/>
            </a:rPr>
            <a:t>Our designing team helps you enhance your design that will bring professionalism in the business image &amp; optimize marketing.</a:t>
          </a:r>
          <a:endParaRPr lang="en-US" dirty="0">
            <a:solidFill>
              <a:schemeClr val="bg1"/>
            </a:solidFill>
          </a:endParaRPr>
        </a:p>
      </dgm:t>
    </dgm:pt>
    <dgm:pt modelId="{8F25CC9B-E0DA-482B-987F-1DFA014D1560}" type="parTrans" cxnId="{C0481E5B-F12B-4711-A616-F6B4EDCD1D36}">
      <dgm:prSet/>
      <dgm:spPr/>
      <dgm:t>
        <a:bodyPr/>
        <a:lstStyle/>
        <a:p>
          <a:endParaRPr lang="en-US"/>
        </a:p>
      </dgm:t>
    </dgm:pt>
    <dgm:pt modelId="{92BD4047-7A14-4A7D-8DF3-D41F78D477C0}" type="sibTrans" cxnId="{C0481E5B-F12B-4711-A616-F6B4EDCD1D36}">
      <dgm:prSet/>
      <dgm:spPr/>
      <dgm:t>
        <a:bodyPr/>
        <a:lstStyle/>
        <a:p>
          <a:endParaRPr lang="en-US"/>
        </a:p>
      </dgm:t>
    </dgm:pt>
    <dgm:pt modelId="{F10A82ED-ACBB-4D08-8719-16AA1BB06400}">
      <dgm:prSet phldrT="[Text]"/>
      <dgm:spPr/>
      <dgm:t>
        <a:bodyPr/>
        <a:lstStyle/>
        <a:p>
          <a:r>
            <a:rPr lang="en-US" dirty="0" smtClean="0">
              <a:solidFill>
                <a:schemeClr val="bg1"/>
              </a:solidFill>
            </a:rPr>
            <a:t>Product Design Tool</a:t>
          </a:r>
          <a:endParaRPr lang="en-US" dirty="0">
            <a:solidFill>
              <a:schemeClr val="bg1"/>
            </a:solidFill>
          </a:endParaRPr>
        </a:p>
      </dgm:t>
    </dgm:pt>
    <dgm:pt modelId="{0AE95DAD-8179-470F-8D05-7A27095D08F7}" type="parTrans" cxnId="{091CC700-76C6-4A21-9397-4A8C52E4E4E5}">
      <dgm:prSet/>
      <dgm:spPr/>
      <dgm:t>
        <a:bodyPr/>
        <a:lstStyle/>
        <a:p>
          <a:endParaRPr lang="en-US"/>
        </a:p>
      </dgm:t>
    </dgm:pt>
    <dgm:pt modelId="{54E7281B-C227-49F4-B493-77F6C78A2380}" type="sibTrans" cxnId="{091CC700-76C6-4A21-9397-4A8C52E4E4E5}">
      <dgm:prSet/>
      <dgm:spPr/>
      <dgm:t>
        <a:bodyPr/>
        <a:lstStyle/>
        <a:p>
          <a:endParaRPr lang="en-US"/>
        </a:p>
      </dgm:t>
    </dgm:pt>
    <dgm:pt modelId="{0529B11E-FBD4-4282-A991-EF62ABB41F2F}">
      <dgm:prSet phldrT="[Text]"/>
      <dgm:spPr/>
      <dgm:t>
        <a:bodyPr/>
        <a:lstStyle/>
        <a:p>
          <a:r>
            <a:rPr lang="en-US" dirty="0" smtClean="0">
              <a:solidFill>
                <a:schemeClr val="bg1"/>
              </a:solidFill>
              <a:latin typeface="+mn-lt"/>
              <a:sym typeface="Roboto" pitchFamily="2" charset="0"/>
            </a:rPr>
            <a:t>Our team of web developers helps your business stand out of the crowd in the online marketplace by providing brilliantly designed website.</a:t>
          </a:r>
          <a:endParaRPr lang="en-US" dirty="0">
            <a:solidFill>
              <a:schemeClr val="bg1"/>
            </a:solidFill>
          </a:endParaRPr>
        </a:p>
      </dgm:t>
    </dgm:pt>
    <dgm:pt modelId="{C3029462-0B41-437E-AF57-1CAE35E170E7}" type="parTrans" cxnId="{2C4E6F63-4A6B-4A10-9FAC-B6D56C1D2721}">
      <dgm:prSet/>
      <dgm:spPr/>
      <dgm:t>
        <a:bodyPr/>
        <a:lstStyle/>
        <a:p>
          <a:endParaRPr lang="en-US"/>
        </a:p>
      </dgm:t>
    </dgm:pt>
    <dgm:pt modelId="{CCBEA40D-017D-46BF-A967-B5E6524991FD}" type="sibTrans" cxnId="{2C4E6F63-4A6B-4A10-9FAC-B6D56C1D2721}">
      <dgm:prSet/>
      <dgm:spPr/>
      <dgm:t>
        <a:bodyPr/>
        <a:lstStyle/>
        <a:p>
          <a:endParaRPr lang="en-US"/>
        </a:p>
      </dgm:t>
    </dgm:pt>
    <dgm:pt modelId="{B3A02136-5B0A-4EE0-B7C2-B12668F3626C}">
      <dgm:prSet phldrT="[Text]"/>
      <dgm:spPr/>
      <dgm:t>
        <a:bodyPr/>
        <a:lstStyle/>
        <a:p>
          <a:r>
            <a:rPr lang="en-US" dirty="0" smtClean="0">
              <a:solidFill>
                <a:schemeClr val="bg1"/>
              </a:solidFill>
            </a:rPr>
            <a:t>Mobile App Development</a:t>
          </a:r>
          <a:endParaRPr lang="en-US" dirty="0">
            <a:solidFill>
              <a:schemeClr val="bg1"/>
            </a:solidFill>
          </a:endParaRPr>
        </a:p>
      </dgm:t>
    </dgm:pt>
    <dgm:pt modelId="{CD414F57-4774-4897-AEF2-692DDF205C63}" type="parTrans" cxnId="{F8037679-989A-4E57-B584-79AE1A429311}">
      <dgm:prSet/>
      <dgm:spPr/>
      <dgm:t>
        <a:bodyPr/>
        <a:lstStyle/>
        <a:p>
          <a:endParaRPr lang="en-US"/>
        </a:p>
      </dgm:t>
    </dgm:pt>
    <dgm:pt modelId="{04091BE8-AB01-4485-B94B-C262288916F9}" type="sibTrans" cxnId="{F8037679-989A-4E57-B584-79AE1A429311}">
      <dgm:prSet/>
      <dgm:spPr/>
      <dgm:t>
        <a:bodyPr/>
        <a:lstStyle/>
        <a:p>
          <a:endParaRPr lang="en-US"/>
        </a:p>
      </dgm:t>
    </dgm:pt>
    <dgm:pt modelId="{9BD73C7A-093C-47E4-80BC-FC8DC9E9831A}">
      <dgm:prSet phldrT="[Text]"/>
      <dgm:spPr/>
      <dgm:t>
        <a:bodyPr/>
        <a:lstStyle/>
        <a:p>
          <a:r>
            <a:rPr lang="en-US" dirty="0" smtClean="0">
              <a:solidFill>
                <a:schemeClr val="bg1"/>
              </a:solidFill>
            </a:rPr>
            <a:t>Digital Marketing</a:t>
          </a:r>
          <a:endParaRPr lang="en-US" dirty="0">
            <a:solidFill>
              <a:schemeClr val="bg1"/>
            </a:solidFill>
          </a:endParaRPr>
        </a:p>
      </dgm:t>
    </dgm:pt>
    <dgm:pt modelId="{08DA54DE-426C-4E31-A465-AAC0B0FF9692}" type="parTrans" cxnId="{6DB0C267-97DC-42AB-AA4F-BCAD7E0E4734}">
      <dgm:prSet/>
      <dgm:spPr/>
      <dgm:t>
        <a:bodyPr/>
        <a:lstStyle/>
        <a:p>
          <a:endParaRPr lang="en-US"/>
        </a:p>
      </dgm:t>
    </dgm:pt>
    <dgm:pt modelId="{BFF1AF19-BAA9-44B2-88C0-F25714926044}" type="sibTrans" cxnId="{6DB0C267-97DC-42AB-AA4F-BCAD7E0E4734}">
      <dgm:prSet/>
      <dgm:spPr/>
      <dgm:t>
        <a:bodyPr/>
        <a:lstStyle/>
        <a:p>
          <a:endParaRPr lang="en-US"/>
        </a:p>
      </dgm:t>
    </dgm:pt>
    <dgm:pt modelId="{A71E74B3-9994-4E62-B973-88C222DCD089}">
      <dgm:prSet phldrT="[Text]"/>
      <dgm:spPr/>
      <dgm:t>
        <a:bodyPr/>
        <a:lstStyle/>
        <a:p>
          <a:r>
            <a:rPr lang="en-US" dirty="0" smtClean="0">
              <a:solidFill>
                <a:schemeClr val="bg1"/>
              </a:solidFill>
              <a:latin typeface="+mn-lt"/>
              <a:sym typeface="Roboto" pitchFamily="2" charset="0"/>
            </a:rPr>
            <a:t>We have expertise in multifarious games &amp; apps development that will be helpful in propelling the business in online marketplace.</a:t>
          </a:r>
          <a:endParaRPr lang="en-US" dirty="0">
            <a:solidFill>
              <a:schemeClr val="bg1"/>
            </a:solidFill>
          </a:endParaRPr>
        </a:p>
      </dgm:t>
    </dgm:pt>
    <dgm:pt modelId="{1C7BEA27-ECF9-4249-8EEF-0D93A1BAFA33}" type="parTrans" cxnId="{B94935F9-BD4A-4312-BDEC-E993D4B26024}">
      <dgm:prSet/>
      <dgm:spPr/>
      <dgm:t>
        <a:bodyPr/>
        <a:lstStyle/>
        <a:p>
          <a:endParaRPr lang="en-US"/>
        </a:p>
      </dgm:t>
    </dgm:pt>
    <dgm:pt modelId="{8BE9C3C8-FE54-4F2C-A606-9D071BAB35E5}" type="sibTrans" cxnId="{B94935F9-BD4A-4312-BDEC-E993D4B26024}">
      <dgm:prSet/>
      <dgm:spPr/>
      <dgm:t>
        <a:bodyPr/>
        <a:lstStyle/>
        <a:p>
          <a:endParaRPr lang="en-US"/>
        </a:p>
      </dgm:t>
    </dgm:pt>
    <dgm:pt modelId="{35285CFF-319F-49FC-8B71-762CA9F3E882}">
      <dgm:prSet phldrT="[Text]"/>
      <dgm:spPr/>
      <dgm:t>
        <a:bodyPr/>
        <a:lstStyle/>
        <a:p>
          <a:r>
            <a:rPr lang="en-US" dirty="0" smtClean="0">
              <a:solidFill>
                <a:schemeClr val="bg1"/>
              </a:solidFill>
              <a:latin typeface="+mn-lt"/>
              <a:sym typeface="Roboto" pitchFamily="2" charset="0"/>
            </a:rPr>
            <a:t>We have a team of digital marketing experts, who devise proper strategy to optimize the ranking of the website in the search engine result page.</a:t>
          </a:r>
          <a:endParaRPr lang="en-US" dirty="0">
            <a:solidFill>
              <a:schemeClr val="bg1"/>
            </a:solidFill>
          </a:endParaRPr>
        </a:p>
      </dgm:t>
    </dgm:pt>
    <dgm:pt modelId="{BAA4B58E-48A6-4614-800C-61CCDA135718}" type="parTrans" cxnId="{F52456CF-235B-44CD-B398-3601FF1F442C}">
      <dgm:prSet/>
      <dgm:spPr/>
      <dgm:t>
        <a:bodyPr/>
        <a:lstStyle/>
        <a:p>
          <a:endParaRPr lang="en-US"/>
        </a:p>
      </dgm:t>
    </dgm:pt>
    <dgm:pt modelId="{B601BAFD-B0E4-4B3A-B6D7-B9F32E6C3C6D}" type="sibTrans" cxnId="{F52456CF-235B-44CD-B398-3601FF1F442C}">
      <dgm:prSet/>
      <dgm:spPr/>
      <dgm:t>
        <a:bodyPr/>
        <a:lstStyle/>
        <a:p>
          <a:endParaRPr lang="en-US"/>
        </a:p>
      </dgm:t>
    </dgm:pt>
    <dgm:pt modelId="{C4839497-AD98-488B-A9E4-EC52438D2ED5}">
      <dgm:prSet phldrT="[Text]"/>
      <dgm:spPr/>
      <dgm:t>
        <a:bodyPr/>
        <a:lstStyle/>
        <a:p>
          <a:r>
            <a:rPr lang="en-US" dirty="0" smtClean="0">
              <a:solidFill>
                <a:schemeClr val="bg1"/>
              </a:solidFill>
              <a:latin typeface="+mn-lt"/>
              <a:sym typeface="Roboto" pitchFamily="2" charset="0"/>
            </a:rPr>
            <a:t>We have expertise in multifarious games &amp; apps development that will be helpful in propelling the business in online marketplace.</a:t>
          </a:r>
          <a:endParaRPr lang="en-US" dirty="0">
            <a:solidFill>
              <a:schemeClr val="bg1"/>
            </a:solidFill>
          </a:endParaRPr>
        </a:p>
      </dgm:t>
    </dgm:pt>
    <dgm:pt modelId="{EABA5D12-9FFA-498D-9A76-77D5D63C93ED}" type="parTrans" cxnId="{41B8B94D-10F6-4260-AE6B-53DF34DEC2A2}">
      <dgm:prSet/>
      <dgm:spPr/>
      <dgm:t>
        <a:bodyPr/>
        <a:lstStyle/>
        <a:p>
          <a:endParaRPr lang="en-US"/>
        </a:p>
      </dgm:t>
    </dgm:pt>
    <dgm:pt modelId="{7CFFF190-04A9-48A3-B251-076338CD0A39}" type="sibTrans" cxnId="{41B8B94D-10F6-4260-AE6B-53DF34DEC2A2}">
      <dgm:prSet/>
      <dgm:spPr/>
      <dgm:t>
        <a:bodyPr/>
        <a:lstStyle/>
        <a:p>
          <a:endParaRPr lang="en-US"/>
        </a:p>
      </dgm:t>
    </dgm:pt>
    <dgm:pt modelId="{1014E775-B7E2-4EDC-B01A-EAC2D4554642}" type="pres">
      <dgm:prSet presAssocID="{E0652644-6B1A-4704-8477-5759EB3D46BA}" presName="Name0" presStyleCnt="0">
        <dgm:presLayoutVars>
          <dgm:dir/>
          <dgm:resizeHandles val="exact"/>
        </dgm:presLayoutVars>
      </dgm:prSet>
      <dgm:spPr/>
    </dgm:pt>
    <dgm:pt modelId="{72281505-0B47-47DE-B45E-E859076EA348}" type="pres">
      <dgm:prSet presAssocID="{E0652644-6B1A-4704-8477-5759EB3D46BA}" presName="fgShape" presStyleLbl="fgShp" presStyleIdx="0" presStyleCnt="1"/>
      <dgm:spPr/>
    </dgm:pt>
    <dgm:pt modelId="{B89F5FAB-4542-4AF8-8E0A-E7131080A8FC}" type="pres">
      <dgm:prSet presAssocID="{E0652644-6B1A-4704-8477-5759EB3D46BA}" presName="linComp" presStyleCnt="0"/>
      <dgm:spPr/>
    </dgm:pt>
    <dgm:pt modelId="{21A50252-03AB-462C-9B69-FB429838615F}" type="pres">
      <dgm:prSet presAssocID="{DEF5F8F3-66E0-4C2F-A37C-60BD63378C42}" presName="compNode" presStyleCnt="0"/>
      <dgm:spPr/>
    </dgm:pt>
    <dgm:pt modelId="{2CCCC693-8FC6-4707-8843-FF15690E2B6E}" type="pres">
      <dgm:prSet presAssocID="{DEF5F8F3-66E0-4C2F-A37C-60BD63378C42}" presName="bkgdShape" presStyleLbl="node1" presStyleIdx="0" presStyleCnt="6"/>
      <dgm:spPr/>
      <dgm:t>
        <a:bodyPr/>
        <a:lstStyle/>
        <a:p>
          <a:endParaRPr lang="en-US"/>
        </a:p>
      </dgm:t>
    </dgm:pt>
    <dgm:pt modelId="{AFE3D8B0-A07D-452C-A91F-C7A05FCCB359}" type="pres">
      <dgm:prSet presAssocID="{DEF5F8F3-66E0-4C2F-A37C-60BD63378C42}" presName="nodeTx" presStyleLbl="node1" presStyleIdx="0" presStyleCnt="6">
        <dgm:presLayoutVars>
          <dgm:bulletEnabled val="1"/>
        </dgm:presLayoutVars>
      </dgm:prSet>
      <dgm:spPr/>
      <dgm:t>
        <a:bodyPr/>
        <a:lstStyle/>
        <a:p>
          <a:endParaRPr lang="en-US"/>
        </a:p>
      </dgm:t>
    </dgm:pt>
    <dgm:pt modelId="{9E285892-A0AB-43C3-825C-180365FF6ECA}" type="pres">
      <dgm:prSet presAssocID="{DEF5F8F3-66E0-4C2F-A37C-60BD63378C42}" presName="invisiNode" presStyleLbl="node1" presStyleIdx="0" presStyleCnt="6"/>
      <dgm:spPr/>
    </dgm:pt>
    <dgm:pt modelId="{65776ECA-0003-469B-B91F-5C49BE8D84ED}" type="pres">
      <dgm:prSet presAssocID="{DEF5F8F3-66E0-4C2F-A37C-60BD63378C42}" presName="imagNode" presStyleLbl="fgImgPlace1" presStyleIdx="0" presStyleCnt="6"/>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E492364-A0BB-4700-AA0E-85CE2FAF59D6}" type="pres">
      <dgm:prSet presAssocID="{FFD1E244-3721-4B72-A51C-663C88E6692C}" presName="sibTrans" presStyleLbl="sibTrans2D1" presStyleIdx="0" presStyleCnt="0"/>
      <dgm:spPr/>
    </dgm:pt>
    <dgm:pt modelId="{3E1EA8F8-E533-4701-B835-5A48FC183D86}" type="pres">
      <dgm:prSet presAssocID="{3822FDEA-E1E7-448C-9A1E-E1D60AEE0ED3}" presName="compNode" presStyleCnt="0"/>
      <dgm:spPr/>
    </dgm:pt>
    <dgm:pt modelId="{93D766F1-B6CA-4015-948E-7B1A7BC9F251}" type="pres">
      <dgm:prSet presAssocID="{3822FDEA-E1E7-448C-9A1E-E1D60AEE0ED3}" presName="bkgdShape" presStyleLbl="node1" presStyleIdx="1" presStyleCnt="6"/>
      <dgm:spPr/>
      <dgm:t>
        <a:bodyPr/>
        <a:lstStyle/>
        <a:p>
          <a:endParaRPr lang="en-US"/>
        </a:p>
      </dgm:t>
    </dgm:pt>
    <dgm:pt modelId="{C3847607-43B0-4D04-AE4A-48D75A276DB7}" type="pres">
      <dgm:prSet presAssocID="{3822FDEA-E1E7-448C-9A1E-E1D60AEE0ED3}" presName="nodeTx" presStyleLbl="node1" presStyleIdx="1" presStyleCnt="6">
        <dgm:presLayoutVars>
          <dgm:bulletEnabled val="1"/>
        </dgm:presLayoutVars>
      </dgm:prSet>
      <dgm:spPr/>
      <dgm:t>
        <a:bodyPr/>
        <a:lstStyle/>
        <a:p>
          <a:endParaRPr lang="en-US"/>
        </a:p>
      </dgm:t>
    </dgm:pt>
    <dgm:pt modelId="{1247D952-1225-427C-A5B8-46325B32B487}" type="pres">
      <dgm:prSet presAssocID="{3822FDEA-E1E7-448C-9A1E-E1D60AEE0ED3}" presName="invisiNode" presStyleLbl="node1" presStyleIdx="1" presStyleCnt="6"/>
      <dgm:spPr/>
    </dgm:pt>
    <dgm:pt modelId="{FBF06EBE-42A8-4921-BF96-D0BE2C533DF8}" type="pres">
      <dgm:prSet presAssocID="{3822FDEA-E1E7-448C-9A1E-E1D60AEE0ED3}" presName="imagNode" presStyleLbl="fgImgPlace1" presStyleIdx="1" presStyleCnt="6"/>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4A4DDB04-3ECE-4CAB-8B78-C5B65781B009}" type="pres">
      <dgm:prSet presAssocID="{8614CF81-F2E8-4051-B360-37A06D9486E9}" presName="sibTrans" presStyleLbl="sibTrans2D1" presStyleIdx="0" presStyleCnt="0"/>
      <dgm:spPr/>
    </dgm:pt>
    <dgm:pt modelId="{1AD5BB81-C2DE-420A-B4F2-3DB10D912819}" type="pres">
      <dgm:prSet presAssocID="{F5E555CD-64EA-4282-A10D-3B031BCB1084}" presName="compNode" presStyleCnt="0"/>
      <dgm:spPr/>
    </dgm:pt>
    <dgm:pt modelId="{F1BBEB26-1851-4616-9158-D9682182A1EA}" type="pres">
      <dgm:prSet presAssocID="{F5E555CD-64EA-4282-A10D-3B031BCB1084}" presName="bkgdShape" presStyleLbl="node1" presStyleIdx="2" presStyleCnt="6"/>
      <dgm:spPr/>
      <dgm:t>
        <a:bodyPr/>
        <a:lstStyle/>
        <a:p>
          <a:endParaRPr lang="en-US"/>
        </a:p>
      </dgm:t>
    </dgm:pt>
    <dgm:pt modelId="{093C5F92-916A-44C3-95AE-3C5DA4D5D906}" type="pres">
      <dgm:prSet presAssocID="{F5E555CD-64EA-4282-A10D-3B031BCB1084}" presName="nodeTx" presStyleLbl="node1" presStyleIdx="2" presStyleCnt="6">
        <dgm:presLayoutVars>
          <dgm:bulletEnabled val="1"/>
        </dgm:presLayoutVars>
      </dgm:prSet>
      <dgm:spPr/>
      <dgm:t>
        <a:bodyPr/>
        <a:lstStyle/>
        <a:p>
          <a:endParaRPr lang="en-US"/>
        </a:p>
      </dgm:t>
    </dgm:pt>
    <dgm:pt modelId="{9225823E-3781-42B4-A409-B2C1F341B91A}" type="pres">
      <dgm:prSet presAssocID="{F5E555CD-64EA-4282-A10D-3B031BCB1084}" presName="invisiNode" presStyleLbl="node1" presStyleIdx="2" presStyleCnt="6"/>
      <dgm:spPr/>
    </dgm:pt>
    <dgm:pt modelId="{470D3B7F-8892-42E4-B2D1-F0554CD26AB7}" type="pres">
      <dgm:prSet presAssocID="{F5E555CD-64EA-4282-A10D-3B031BCB1084}" presName="imagNode"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DD26CC66-6765-4056-A176-B5A1EFD574A9}" type="pres">
      <dgm:prSet presAssocID="{0C868FA1-75E8-4351-91CE-67054628DD1F}" presName="sibTrans" presStyleLbl="sibTrans2D1" presStyleIdx="0" presStyleCnt="0"/>
      <dgm:spPr/>
    </dgm:pt>
    <dgm:pt modelId="{FFADBD8B-830B-473E-8415-3517A5797B38}" type="pres">
      <dgm:prSet presAssocID="{B3A02136-5B0A-4EE0-B7C2-B12668F3626C}" presName="compNode" presStyleCnt="0"/>
      <dgm:spPr/>
    </dgm:pt>
    <dgm:pt modelId="{3A10474C-2B8F-4E30-94C6-00E51C21F311}" type="pres">
      <dgm:prSet presAssocID="{B3A02136-5B0A-4EE0-B7C2-B12668F3626C}" presName="bkgdShape" presStyleLbl="node1" presStyleIdx="3" presStyleCnt="6"/>
      <dgm:spPr/>
      <dgm:t>
        <a:bodyPr/>
        <a:lstStyle/>
        <a:p>
          <a:endParaRPr lang="en-US"/>
        </a:p>
      </dgm:t>
    </dgm:pt>
    <dgm:pt modelId="{853C0070-0A49-4AFF-AD34-03B75CC85ECA}" type="pres">
      <dgm:prSet presAssocID="{B3A02136-5B0A-4EE0-B7C2-B12668F3626C}" presName="nodeTx" presStyleLbl="node1" presStyleIdx="3" presStyleCnt="6">
        <dgm:presLayoutVars>
          <dgm:bulletEnabled val="1"/>
        </dgm:presLayoutVars>
      </dgm:prSet>
      <dgm:spPr/>
      <dgm:t>
        <a:bodyPr/>
        <a:lstStyle/>
        <a:p>
          <a:endParaRPr lang="en-US"/>
        </a:p>
      </dgm:t>
    </dgm:pt>
    <dgm:pt modelId="{6F7EB0B6-41E3-47F5-B495-0F8832AA5B8B}" type="pres">
      <dgm:prSet presAssocID="{B3A02136-5B0A-4EE0-B7C2-B12668F3626C}" presName="invisiNode" presStyleLbl="node1" presStyleIdx="3" presStyleCnt="6"/>
      <dgm:spPr/>
    </dgm:pt>
    <dgm:pt modelId="{3651F4C8-9D3F-4FF8-A8A4-ACF325360D3C}" type="pres">
      <dgm:prSet presAssocID="{B3A02136-5B0A-4EE0-B7C2-B12668F3626C}" presName="imagNode"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2496E9FA-8F84-4CB9-926D-C7A1F2784621}" type="pres">
      <dgm:prSet presAssocID="{04091BE8-AB01-4485-B94B-C262288916F9}" presName="sibTrans" presStyleLbl="sibTrans2D1" presStyleIdx="0" presStyleCnt="0"/>
      <dgm:spPr/>
    </dgm:pt>
    <dgm:pt modelId="{231F5EFA-1382-4D8D-9269-3471833FBECD}" type="pres">
      <dgm:prSet presAssocID="{9BD73C7A-093C-47E4-80BC-FC8DC9E9831A}" presName="compNode" presStyleCnt="0"/>
      <dgm:spPr/>
    </dgm:pt>
    <dgm:pt modelId="{962A0153-707E-42C8-AA59-FFD8FC073A83}" type="pres">
      <dgm:prSet presAssocID="{9BD73C7A-093C-47E4-80BC-FC8DC9E9831A}" presName="bkgdShape" presStyleLbl="node1" presStyleIdx="4" presStyleCnt="6"/>
      <dgm:spPr/>
    </dgm:pt>
    <dgm:pt modelId="{71626A59-7E5D-4742-B666-8D1810E1FB5F}" type="pres">
      <dgm:prSet presAssocID="{9BD73C7A-093C-47E4-80BC-FC8DC9E9831A}" presName="nodeTx" presStyleLbl="node1" presStyleIdx="4" presStyleCnt="6">
        <dgm:presLayoutVars>
          <dgm:bulletEnabled val="1"/>
        </dgm:presLayoutVars>
      </dgm:prSet>
      <dgm:spPr/>
    </dgm:pt>
    <dgm:pt modelId="{C38A22CE-3E2E-4786-88EC-9CAB3764E2D5}" type="pres">
      <dgm:prSet presAssocID="{9BD73C7A-093C-47E4-80BC-FC8DC9E9831A}" presName="invisiNode" presStyleLbl="node1" presStyleIdx="4" presStyleCnt="6"/>
      <dgm:spPr/>
    </dgm:pt>
    <dgm:pt modelId="{720AE8BC-B02E-4F6C-878F-F63CC4523E0B}" type="pres">
      <dgm:prSet presAssocID="{9BD73C7A-093C-47E4-80BC-FC8DC9E9831A}" presName="imagNode" presStyleLbl="fgImgPlace1" presStyleIdx="4" presStyleCnt="6"/>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2E86D854-9E6E-4675-BB9F-25C51925605A}" type="pres">
      <dgm:prSet presAssocID="{BFF1AF19-BAA9-44B2-88C0-F25714926044}" presName="sibTrans" presStyleLbl="sibTrans2D1" presStyleIdx="0" presStyleCnt="0"/>
      <dgm:spPr/>
    </dgm:pt>
    <dgm:pt modelId="{94850ED3-7311-41F3-A616-08DC8EA4D26F}" type="pres">
      <dgm:prSet presAssocID="{F10A82ED-ACBB-4D08-8719-16AA1BB06400}" presName="compNode" presStyleCnt="0"/>
      <dgm:spPr/>
    </dgm:pt>
    <dgm:pt modelId="{66EB7A60-E68A-47E3-9EAF-2FBFF5359B4B}" type="pres">
      <dgm:prSet presAssocID="{F10A82ED-ACBB-4D08-8719-16AA1BB06400}" presName="bkgdShape" presStyleLbl="node1" presStyleIdx="5" presStyleCnt="6"/>
      <dgm:spPr/>
      <dgm:t>
        <a:bodyPr/>
        <a:lstStyle/>
        <a:p>
          <a:endParaRPr lang="en-US"/>
        </a:p>
      </dgm:t>
    </dgm:pt>
    <dgm:pt modelId="{0F574FB5-918F-42C7-A58E-6D3CCC35AD6F}" type="pres">
      <dgm:prSet presAssocID="{F10A82ED-ACBB-4D08-8719-16AA1BB06400}" presName="nodeTx" presStyleLbl="node1" presStyleIdx="5" presStyleCnt="6">
        <dgm:presLayoutVars>
          <dgm:bulletEnabled val="1"/>
        </dgm:presLayoutVars>
      </dgm:prSet>
      <dgm:spPr/>
      <dgm:t>
        <a:bodyPr/>
        <a:lstStyle/>
        <a:p>
          <a:endParaRPr lang="en-US"/>
        </a:p>
      </dgm:t>
    </dgm:pt>
    <dgm:pt modelId="{E39F6420-4A17-47E9-91C8-A92CD4D17550}" type="pres">
      <dgm:prSet presAssocID="{F10A82ED-ACBB-4D08-8719-16AA1BB06400}" presName="invisiNode" presStyleLbl="node1" presStyleIdx="5" presStyleCnt="6"/>
      <dgm:spPr/>
    </dgm:pt>
    <dgm:pt modelId="{C0D898E7-BE76-4E3F-A0DC-E91FFC91E664}" type="pres">
      <dgm:prSet presAssocID="{F10A82ED-ACBB-4D08-8719-16AA1BB06400}" presName="imagNode"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Lst>
  <dgm:cxnLst>
    <dgm:cxn modelId="{7B8E3AB3-0969-4507-88CE-6A4E415583B3}" srcId="{E0652644-6B1A-4704-8477-5759EB3D46BA}" destId="{3822FDEA-E1E7-448C-9A1E-E1D60AEE0ED3}" srcOrd="1" destOrd="0" parTransId="{C59D5D8C-B9FE-496B-99CC-12C1189534EA}" sibTransId="{8614CF81-F2E8-4051-B360-37A06D9486E9}"/>
    <dgm:cxn modelId="{1C73BC5B-24DE-4798-9688-05F331B39946}" type="presOf" srcId="{3822FDEA-E1E7-448C-9A1E-E1D60AEE0ED3}" destId="{C3847607-43B0-4D04-AE4A-48D75A276DB7}" srcOrd="1" destOrd="0" presId="urn:microsoft.com/office/officeart/2005/8/layout/hList7"/>
    <dgm:cxn modelId="{54989F1A-9052-425E-AE81-267E4AEA76D3}" type="presOf" srcId="{AF8B3481-C1C8-454F-A4C4-585665122406}" destId="{C3847607-43B0-4D04-AE4A-48D75A276DB7}" srcOrd="1" destOrd="1" presId="urn:microsoft.com/office/officeart/2005/8/layout/hList7"/>
    <dgm:cxn modelId="{ADF51830-8CB7-44EC-85CC-FC526AF04C08}" type="presOf" srcId="{DEF5F8F3-66E0-4C2F-A37C-60BD63378C42}" destId="{2CCCC693-8FC6-4707-8843-FF15690E2B6E}" srcOrd="0" destOrd="0" presId="urn:microsoft.com/office/officeart/2005/8/layout/hList7"/>
    <dgm:cxn modelId="{E0AC0B0C-0EBB-4086-B647-9D3614C943D5}" type="presOf" srcId="{9BD73C7A-093C-47E4-80BC-FC8DC9E9831A}" destId="{71626A59-7E5D-4742-B666-8D1810E1FB5F}" srcOrd="1" destOrd="0" presId="urn:microsoft.com/office/officeart/2005/8/layout/hList7"/>
    <dgm:cxn modelId="{95D2FE0F-CE7E-4A39-AFDB-2B7158602C7E}" type="presOf" srcId="{0C868FA1-75E8-4351-91CE-67054628DD1F}" destId="{DD26CC66-6765-4056-A176-B5A1EFD574A9}" srcOrd="0" destOrd="0" presId="urn:microsoft.com/office/officeart/2005/8/layout/hList7"/>
    <dgm:cxn modelId="{7468F840-8514-483A-8AF4-445FAF32D09D}" type="presOf" srcId="{A71E74B3-9994-4E62-B973-88C222DCD089}" destId="{853C0070-0A49-4AFF-AD34-03B75CC85ECA}" srcOrd="1" destOrd="1" presId="urn:microsoft.com/office/officeart/2005/8/layout/hList7"/>
    <dgm:cxn modelId="{39896035-8546-4E3E-8C2E-D3C631DDCB2B}" srcId="{E0652644-6B1A-4704-8477-5759EB3D46BA}" destId="{F5E555CD-64EA-4282-A10D-3B031BCB1084}" srcOrd="2" destOrd="0" parTransId="{54A18AAC-3589-4DB8-B174-3EDA8E8DC898}" sibTransId="{0C868FA1-75E8-4351-91CE-67054628DD1F}"/>
    <dgm:cxn modelId="{1485A3FD-351E-4990-8FAE-DD66762664E8}" type="presOf" srcId="{0529B11E-FBD4-4282-A991-EF62ABB41F2F}" destId="{F1BBEB26-1851-4616-9158-D9682182A1EA}" srcOrd="0" destOrd="1" presId="urn:microsoft.com/office/officeart/2005/8/layout/hList7"/>
    <dgm:cxn modelId="{C6F38DFC-B3FC-45F5-9077-F83195F10CE9}" type="presOf" srcId="{FFD1E244-3721-4B72-A51C-663C88E6692C}" destId="{9E492364-A0BB-4700-AA0E-85CE2FAF59D6}" srcOrd="0" destOrd="0" presId="urn:microsoft.com/office/officeart/2005/8/layout/hList7"/>
    <dgm:cxn modelId="{185C320D-E187-4FEA-891C-211ABB483215}" type="presOf" srcId="{04091BE8-AB01-4485-B94B-C262288916F9}" destId="{2496E9FA-8F84-4CB9-926D-C7A1F2784621}" srcOrd="0" destOrd="0" presId="urn:microsoft.com/office/officeart/2005/8/layout/hList7"/>
    <dgm:cxn modelId="{A8DFF189-CE18-478B-9C3D-1D0017569430}" type="presOf" srcId="{B12C7ECA-D2BA-472C-B5A9-DF61E6214AB1}" destId="{2CCCC693-8FC6-4707-8843-FF15690E2B6E}" srcOrd="0" destOrd="1" presId="urn:microsoft.com/office/officeart/2005/8/layout/hList7"/>
    <dgm:cxn modelId="{130574AC-7F49-4691-ABFC-F5075168084D}" type="presOf" srcId="{DEF5F8F3-66E0-4C2F-A37C-60BD63378C42}" destId="{AFE3D8B0-A07D-452C-A91F-C7A05FCCB359}" srcOrd="1" destOrd="0" presId="urn:microsoft.com/office/officeart/2005/8/layout/hList7"/>
    <dgm:cxn modelId="{B3570892-CF95-48F8-8F1A-239E77B070B4}" type="presOf" srcId="{F5E555CD-64EA-4282-A10D-3B031BCB1084}" destId="{F1BBEB26-1851-4616-9158-D9682182A1EA}" srcOrd="0" destOrd="0" presId="urn:microsoft.com/office/officeart/2005/8/layout/hList7"/>
    <dgm:cxn modelId="{D2AE8373-E1F5-4C54-8763-22948295C906}" type="presOf" srcId="{F10A82ED-ACBB-4D08-8719-16AA1BB06400}" destId="{0F574FB5-918F-42C7-A58E-6D3CCC35AD6F}" srcOrd="1" destOrd="0" presId="urn:microsoft.com/office/officeart/2005/8/layout/hList7"/>
    <dgm:cxn modelId="{091CC700-76C6-4A21-9397-4A8C52E4E4E5}" srcId="{E0652644-6B1A-4704-8477-5759EB3D46BA}" destId="{F10A82ED-ACBB-4D08-8719-16AA1BB06400}" srcOrd="5" destOrd="0" parTransId="{0AE95DAD-8179-470F-8D05-7A27095D08F7}" sibTransId="{54E7281B-C227-49F4-B493-77F6C78A2380}"/>
    <dgm:cxn modelId="{5BA5C60A-D3DA-483D-8398-72836D916214}" type="presOf" srcId="{C4839497-AD98-488B-A9E4-EC52438D2ED5}" destId="{66EB7A60-E68A-47E3-9EAF-2FBFF5359B4B}" srcOrd="0" destOrd="1" presId="urn:microsoft.com/office/officeart/2005/8/layout/hList7"/>
    <dgm:cxn modelId="{7BF28C1E-3759-43E8-93E7-5FC3EAF8B7D1}" srcId="{3822FDEA-E1E7-448C-9A1E-E1D60AEE0ED3}" destId="{AF8B3481-C1C8-454F-A4C4-585665122406}" srcOrd="0" destOrd="0" parTransId="{6562F9BF-C2D6-4595-B558-266E5B463DF0}" sibTransId="{644BEFF8-FF94-4C0D-8BF3-FAB0F016575E}"/>
    <dgm:cxn modelId="{6B79D069-1CE5-492A-93EA-5B32A35AFA74}" type="presOf" srcId="{F5E555CD-64EA-4282-A10D-3B031BCB1084}" destId="{093C5F92-916A-44C3-95AE-3C5DA4D5D906}" srcOrd="1" destOrd="0" presId="urn:microsoft.com/office/officeart/2005/8/layout/hList7"/>
    <dgm:cxn modelId="{6DB0C267-97DC-42AB-AA4F-BCAD7E0E4734}" srcId="{E0652644-6B1A-4704-8477-5759EB3D46BA}" destId="{9BD73C7A-093C-47E4-80BC-FC8DC9E9831A}" srcOrd="4" destOrd="0" parTransId="{08DA54DE-426C-4E31-A465-AAC0B0FF9692}" sibTransId="{BFF1AF19-BAA9-44B2-88C0-F25714926044}"/>
    <dgm:cxn modelId="{B76E65E3-FCDD-4D09-A6C5-D8938EA0C2BF}" type="presOf" srcId="{E0652644-6B1A-4704-8477-5759EB3D46BA}" destId="{1014E775-B7E2-4EDC-B01A-EAC2D4554642}" srcOrd="0" destOrd="0" presId="urn:microsoft.com/office/officeart/2005/8/layout/hList7"/>
    <dgm:cxn modelId="{41B8B94D-10F6-4260-AE6B-53DF34DEC2A2}" srcId="{F10A82ED-ACBB-4D08-8719-16AA1BB06400}" destId="{C4839497-AD98-488B-A9E4-EC52438D2ED5}" srcOrd="0" destOrd="0" parTransId="{EABA5D12-9FFA-498D-9A76-77D5D63C93ED}" sibTransId="{7CFFF190-04A9-48A3-B251-076338CD0A39}"/>
    <dgm:cxn modelId="{2C4E6F63-4A6B-4A10-9FAC-B6D56C1D2721}" srcId="{F5E555CD-64EA-4282-A10D-3B031BCB1084}" destId="{0529B11E-FBD4-4282-A991-EF62ABB41F2F}" srcOrd="0" destOrd="0" parTransId="{C3029462-0B41-437E-AF57-1CAE35E170E7}" sibTransId="{CCBEA40D-017D-46BF-A967-B5E6524991FD}"/>
    <dgm:cxn modelId="{94A58016-DAD3-4207-B35C-C4132103F8F4}" type="presOf" srcId="{B3A02136-5B0A-4EE0-B7C2-B12668F3626C}" destId="{3A10474C-2B8F-4E30-94C6-00E51C21F311}" srcOrd="0" destOrd="0" presId="urn:microsoft.com/office/officeart/2005/8/layout/hList7"/>
    <dgm:cxn modelId="{50444CBE-423F-46EB-BAAE-D416BAD76B9D}" type="presOf" srcId="{35285CFF-319F-49FC-8B71-762CA9F3E882}" destId="{71626A59-7E5D-4742-B666-8D1810E1FB5F}" srcOrd="1" destOrd="1" presId="urn:microsoft.com/office/officeart/2005/8/layout/hList7"/>
    <dgm:cxn modelId="{C0481E5B-F12B-4711-A616-F6B4EDCD1D36}" srcId="{DEF5F8F3-66E0-4C2F-A37C-60BD63378C42}" destId="{B12C7ECA-D2BA-472C-B5A9-DF61E6214AB1}" srcOrd="0" destOrd="0" parTransId="{8F25CC9B-E0DA-482B-987F-1DFA014D1560}" sibTransId="{92BD4047-7A14-4A7D-8DF3-D41F78D477C0}"/>
    <dgm:cxn modelId="{04DD3479-5B0F-4BD8-ADC6-893EB100FC5E}" type="presOf" srcId="{C4839497-AD98-488B-A9E4-EC52438D2ED5}" destId="{0F574FB5-918F-42C7-A58E-6D3CCC35AD6F}" srcOrd="1" destOrd="1" presId="urn:microsoft.com/office/officeart/2005/8/layout/hList7"/>
    <dgm:cxn modelId="{1B7322FA-B3E8-4D52-9414-C75DE51A2667}" type="presOf" srcId="{9BD73C7A-093C-47E4-80BC-FC8DC9E9831A}" destId="{962A0153-707E-42C8-AA59-FFD8FC073A83}" srcOrd="0" destOrd="0" presId="urn:microsoft.com/office/officeart/2005/8/layout/hList7"/>
    <dgm:cxn modelId="{B94935F9-BD4A-4312-BDEC-E993D4B26024}" srcId="{B3A02136-5B0A-4EE0-B7C2-B12668F3626C}" destId="{A71E74B3-9994-4E62-B973-88C222DCD089}" srcOrd="0" destOrd="0" parTransId="{1C7BEA27-ECF9-4249-8EEF-0D93A1BAFA33}" sibTransId="{8BE9C3C8-FE54-4F2C-A606-9D071BAB35E5}"/>
    <dgm:cxn modelId="{9042D12B-6EF5-48CD-AA58-47A48C477525}" type="presOf" srcId="{B3A02136-5B0A-4EE0-B7C2-B12668F3626C}" destId="{853C0070-0A49-4AFF-AD34-03B75CC85ECA}" srcOrd="1" destOrd="0" presId="urn:microsoft.com/office/officeart/2005/8/layout/hList7"/>
    <dgm:cxn modelId="{BD556E39-3055-4607-970C-7227CA1E0FB7}" type="presOf" srcId="{B12C7ECA-D2BA-472C-B5A9-DF61E6214AB1}" destId="{AFE3D8B0-A07D-452C-A91F-C7A05FCCB359}" srcOrd="1" destOrd="1" presId="urn:microsoft.com/office/officeart/2005/8/layout/hList7"/>
    <dgm:cxn modelId="{CA5C1B2A-7C77-4F6A-9E4A-D7A9DF7C92FC}" type="presOf" srcId="{0529B11E-FBD4-4282-A991-EF62ABB41F2F}" destId="{093C5F92-916A-44C3-95AE-3C5DA4D5D906}" srcOrd="1" destOrd="1" presId="urn:microsoft.com/office/officeart/2005/8/layout/hList7"/>
    <dgm:cxn modelId="{0EC91FEE-CA0B-4AD2-A98D-7746D345FF33}" type="presOf" srcId="{AF8B3481-C1C8-454F-A4C4-585665122406}" destId="{93D766F1-B6CA-4015-948E-7B1A7BC9F251}" srcOrd="0" destOrd="1" presId="urn:microsoft.com/office/officeart/2005/8/layout/hList7"/>
    <dgm:cxn modelId="{52E07810-55CE-4FC9-95D9-2B57C898F66E}" type="presOf" srcId="{F10A82ED-ACBB-4D08-8719-16AA1BB06400}" destId="{66EB7A60-E68A-47E3-9EAF-2FBFF5359B4B}" srcOrd="0" destOrd="0" presId="urn:microsoft.com/office/officeart/2005/8/layout/hList7"/>
    <dgm:cxn modelId="{506CAD3F-1461-45F9-AD57-85043B89F1BE}" type="presOf" srcId="{8614CF81-F2E8-4051-B360-37A06D9486E9}" destId="{4A4DDB04-3ECE-4CAB-8B78-C5B65781B009}" srcOrd="0" destOrd="0" presId="urn:microsoft.com/office/officeart/2005/8/layout/hList7"/>
    <dgm:cxn modelId="{5203F6E5-6FAB-416F-9070-C02BE1564759}" type="presOf" srcId="{35285CFF-319F-49FC-8B71-762CA9F3E882}" destId="{962A0153-707E-42C8-AA59-FFD8FC073A83}" srcOrd="0" destOrd="1" presId="urn:microsoft.com/office/officeart/2005/8/layout/hList7"/>
    <dgm:cxn modelId="{F8037679-989A-4E57-B584-79AE1A429311}" srcId="{E0652644-6B1A-4704-8477-5759EB3D46BA}" destId="{B3A02136-5B0A-4EE0-B7C2-B12668F3626C}" srcOrd="3" destOrd="0" parTransId="{CD414F57-4774-4897-AEF2-692DDF205C63}" sibTransId="{04091BE8-AB01-4485-B94B-C262288916F9}"/>
    <dgm:cxn modelId="{31DFF295-5674-4193-B7B5-43919E8676ED}" type="presOf" srcId="{A71E74B3-9994-4E62-B973-88C222DCD089}" destId="{3A10474C-2B8F-4E30-94C6-00E51C21F311}" srcOrd="0" destOrd="1" presId="urn:microsoft.com/office/officeart/2005/8/layout/hList7"/>
    <dgm:cxn modelId="{F52456CF-235B-44CD-B398-3601FF1F442C}" srcId="{9BD73C7A-093C-47E4-80BC-FC8DC9E9831A}" destId="{35285CFF-319F-49FC-8B71-762CA9F3E882}" srcOrd="0" destOrd="0" parTransId="{BAA4B58E-48A6-4614-800C-61CCDA135718}" sibTransId="{B601BAFD-B0E4-4B3A-B6D7-B9F32E6C3C6D}"/>
    <dgm:cxn modelId="{A18D2F52-9E23-4C10-8C9B-1234C970F636}" type="presOf" srcId="{BFF1AF19-BAA9-44B2-88C0-F25714926044}" destId="{2E86D854-9E6E-4675-BB9F-25C51925605A}" srcOrd="0" destOrd="0" presId="urn:microsoft.com/office/officeart/2005/8/layout/hList7"/>
    <dgm:cxn modelId="{68C90892-FAD3-4238-A75F-EE81EE1C4EE7}" type="presOf" srcId="{3822FDEA-E1E7-448C-9A1E-E1D60AEE0ED3}" destId="{93D766F1-B6CA-4015-948E-7B1A7BC9F251}" srcOrd="0" destOrd="0" presId="urn:microsoft.com/office/officeart/2005/8/layout/hList7"/>
    <dgm:cxn modelId="{D6FBC90A-BD6D-48E2-A8D3-52D52836B728}" srcId="{E0652644-6B1A-4704-8477-5759EB3D46BA}" destId="{DEF5F8F3-66E0-4C2F-A37C-60BD63378C42}" srcOrd="0" destOrd="0" parTransId="{05AF6503-D266-492A-9D36-7063951CF497}" sibTransId="{FFD1E244-3721-4B72-A51C-663C88E6692C}"/>
    <dgm:cxn modelId="{85832A96-996B-426C-8C69-9412F3DB6A9A}" type="presParOf" srcId="{1014E775-B7E2-4EDC-B01A-EAC2D4554642}" destId="{72281505-0B47-47DE-B45E-E859076EA348}" srcOrd="0" destOrd="0" presId="urn:microsoft.com/office/officeart/2005/8/layout/hList7"/>
    <dgm:cxn modelId="{AEEB1100-0D75-464E-97FC-A26CF6831105}" type="presParOf" srcId="{1014E775-B7E2-4EDC-B01A-EAC2D4554642}" destId="{B89F5FAB-4542-4AF8-8E0A-E7131080A8FC}" srcOrd="1" destOrd="0" presId="urn:microsoft.com/office/officeart/2005/8/layout/hList7"/>
    <dgm:cxn modelId="{A13DCFB3-6A0E-4943-8ABE-1E3416BCC64A}" type="presParOf" srcId="{B89F5FAB-4542-4AF8-8E0A-E7131080A8FC}" destId="{21A50252-03AB-462C-9B69-FB429838615F}" srcOrd="0" destOrd="0" presId="urn:microsoft.com/office/officeart/2005/8/layout/hList7"/>
    <dgm:cxn modelId="{6A335AA4-8A88-444F-8E8B-111B4B3671EE}" type="presParOf" srcId="{21A50252-03AB-462C-9B69-FB429838615F}" destId="{2CCCC693-8FC6-4707-8843-FF15690E2B6E}" srcOrd="0" destOrd="0" presId="urn:microsoft.com/office/officeart/2005/8/layout/hList7"/>
    <dgm:cxn modelId="{F6D0A94B-F951-465A-867A-CE97D5D4772E}" type="presParOf" srcId="{21A50252-03AB-462C-9B69-FB429838615F}" destId="{AFE3D8B0-A07D-452C-A91F-C7A05FCCB359}" srcOrd="1" destOrd="0" presId="urn:microsoft.com/office/officeart/2005/8/layout/hList7"/>
    <dgm:cxn modelId="{4223F0E4-3BA6-4C86-8B39-2049B9A41229}" type="presParOf" srcId="{21A50252-03AB-462C-9B69-FB429838615F}" destId="{9E285892-A0AB-43C3-825C-180365FF6ECA}" srcOrd="2" destOrd="0" presId="urn:microsoft.com/office/officeart/2005/8/layout/hList7"/>
    <dgm:cxn modelId="{A6F282BA-15DC-4A20-8FAA-6415F783147C}" type="presParOf" srcId="{21A50252-03AB-462C-9B69-FB429838615F}" destId="{65776ECA-0003-469B-B91F-5C49BE8D84ED}" srcOrd="3" destOrd="0" presId="urn:microsoft.com/office/officeart/2005/8/layout/hList7"/>
    <dgm:cxn modelId="{265DDE61-0919-4A37-B98F-4EB2CCFD7555}" type="presParOf" srcId="{B89F5FAB-4542-4AF8-8E0A-E7131080A8FC}" destId="{9E492364-A0BB-4700-AA0E-85CE2FAF59D6}" srcOrd="1" destOrd="0" presId="urn:microsoft.com/office/officeart/2005/8/layout/hList7"/>
    <dgm:cxn modelId="{1503DB19-FE3B-4E5D-A841-50CC30C0793D}" type="presParOf" srcId="{B89F5FAB-4542-4AF8-8E0A-E7131080A8FC}" destId="{3E1EA8F8-E533-4701-B835-5A48FC183D86}" srcOrd="2" destOrd="0" presId="urn:microsoft.com/office/officeart/2005/8/layout/hList7"/>
    <dgm:cxn modelId="{43EACEFC-34E7-41C8-B170-8738606B9844}" type="presParOf" srcId="{3E1EA8F8-E533-4701-B835-5A48FC183D86}" destId="{93D766F1-B6CA-4015-948E-7B1A7BC9F251}" srcOrd="0" destOrd="0" presId="urn:microsoft.com/office/officeart/2005/8/layout/hList7"/>
    <dgm:cxn modelId="{52A23D76-8106-4D35-9D14-12C4CF993111}" type="presParOf" srcId="{3E1EA8F8-E533-4701-B835-5A48FC183D86}" destId="{C3847607-43B0-4D04-AE4A-48D75A276DB7}" srcOrd="1" destOrd="0" presId="urn:microsoft.com/office/officeart/2005/8/layout/hList7"/>
    <dgm:cxn modelId="{1FAE1D86-FB15-40C3-8CD1-5970D8309FFD}" type="presParOf" srcId="{3E1EA8F8-E533-4701-B835-5A48FC183D86}" destId="{1247D952-1225-427C-A5B8-46325B32B487}" srcOrd="2" destOrd="0" presId="urn:microsoft.com/office/officeart/2005/8/layout/hList7"/>
    <dgm:cxn modelId="{28420EAE-5FBD-417A-9BFC-F1F67A36B159}" type="presParOf" srcId="{3E1EA8F8-E533-4701-B835-5A48FC183D86}" destId="{FBF06EBE-42A8-4921-BF96-D0BE2C533DF8}" srcOrd="3" destOrd="0" presId="urn:microsoft.com/office/officeart/2005/8/layout/hList7"/>
    <dgm:cxn modelId="{78B52FC0-F7C0-47AC-83F8-D7BF4DEBD3ED}" type="presParOf" srcId="{B89F5FAB-4542-4AF8-8E0A-E7131080A8FC}" destId="{4A4DDB04-3ECE-4CAB-8B78-C5B65781B009}" srcOrd="3" destOrd="0" presId="urn:microsoft.com/office/officeart/2005/8/layout/hList7"/>
    <dgm:cxn modelId="{37D1ACF9-DB2E-4054-854B-0A8A7327A81A}" type="presParOf" srcId="{B89F5FAB-4542-4AF8-8E0A-E7131080A8FC}" destId="{1AD5BB81-C2DE-420A-B4F2-3DB10D912819}" srcOrd="4" destOrd="0" presId="urn:microsoft.com/office/officeart/2005/8/layout/hList7"/>
    <dgm:cxn modelId="{9D0F3D9F-896C-4C77-A6B7-B1295CD56C1C}" type="presParOf" srcId="{1AD5BB81-C2DE-420A-B4F2-3DB10D912819}" destId="{F1BBEB26-1851-4616-9158-D9682182A1EA}" srcOrd="0" destOrd="0" presId="urn:microsoft.com/office/officeart/2005/8/layout/hList7"/>
    <dgm:cxn modelId="{1FF3F500-5F41-42AE-B378-861EE6D7523C}" type="presParOf" srcId="{1AD5BB81-C2DE-420A-B4F2-3DB10D912819}" destId="{093C5F92-916A-44C3-95AE-3C5DA4D5D906}" srcOrd="1" destOrd="0" presId="urn:microsoft.com/office/officeart/2005/8/layout/hList7"/>
    <dgm:cxn modelId="{7AA36D82-C322-494A-AD03-AE2904F2C126}" type="presParOf" srcId="{1AD5BB81-C2DE-420A-B4F2-3DB10D912819}" destId="{9225823E-3781-42B4-A409-B2C1F341B91A}" srcOrd="2" destOrd="0" presId="urn:microsoft.com/office/officeart/2005/8/layout/hList7"/>
    <dgm:cxn modelId="{E14B237B-CB9B-4E7E-BF23-C0E67601928D}" type="presParOf" srcId="{1AD5BB81-C2DE-420A-B4F2-3DB10D912819}" destId="{470D3B7F-8892-42E4-B2D1-F0554CD26AB7}" srcOrd="3" destOrd="0" presId="urn:microsoft.com/office/officeart/2005/8/layout/hList7"/>
    <dgm:cxn modelId="{8BDEB18F-8B90-4171-85B6-B96453294C97}" type="presParOf" srcId="{B89F5FAB-4542-4AF8-8E0A-E7131080A8FC}" destId="{DD26CC66-6765-4056-A176-B5A1EFD574A9}" srcOrd="5" destOrd="0" presId="urn:microsoft.com/office/officeart/2005/8/layout/hList7"/>
    <dgm:cxn modelId="{89B2C145-3FE3-4961-ABE0-F79A29BD854C}" type="presParOf" srcId="{B89F5FAB-4542-4AF8-8E0A-E7131080A8FC}" destId="{FFADBD8B-830B-473E-8415-3517A5797B38}" srcOrd="6" destOrd="0" presId="urn:microsoft.com/office/officeart/2005/8/layout/hList7"/>
    <dgm:cxn modelId="{B7892B73-B2A3-40E9-A57B-86B1CFE6B2CD}" type="presParOf" srcId="{FFADBD8B-830B-473E-8415-3517A5797B38}" destId="{3A10474C-2B8F-4E30-94C6-00E51C21F311}" srcOrd="0" destOrd="0" presId="urn:microsoft.com/office/officeart/2005/8/layout/hList7"/>
    <dgm:cxn modelId="{FBBB5256-C22A-4339-9E4F-C7ECEB555CA3}" type="presParOf" srcId="{FFADBD8B-830B-473E-8415-3517A5797B38}" destId="{853C0070-0A49-4AFF-AD34-03B75CC85ECA}" srcOrd="1" destOrd="0" presId="urn:microsoft.com/office/officeart/2005/8/layout/hList7"/>
    <dgm:cxn modelId="{42F381DC-9D16-45EA-8500-0DA24AE33483}" type="presParOf" srcId="{FFADBD8B-830B-473E-8415-3517A5797B38}" destId="{6F7EB0B6-41E3-47F5-B495-0F8832AA5B8B}" srcOrd="2" destOrd="0" presId="urn:microsoft.com/office/officeart/2005/8/layout/hList7"/>
    <dgm:cxn modelId="{3487B1F1-34A7-4B0B-B2B0-9DC4BF37F3C6}" type="presParOf" srcId="{FFADBD8B-830B-473E-8415-3517A5797B38}" destId="{3651F4C8-9D3F-4FF8-A8A4-ACF325360D3C}" srcOrd="3" destOrd="0" presId="urn:microsoft.com/office/officeart/2005/8/layout/hList7"/>
    <dgm:cxn modelId="{7B70C248-8367-4FF5-8F5B-190C4F32955C}" type="presParOf" srcId="{B89F5FAB-4542-4AF8-8E0A-E7131080A8FC}" destId="{2496E9FA-8F84-4CB9-926D-C7A1F2784621}" srcOrd="7" destOrd="0" presId="urn:microsoft.com/office/officeart/2005/8/layout/hList7"/>
    <dgm:cxn modelId="{34CD44CC-A330-4143-938B-C5C21AE545FA}" type="presParOf" srcId="{B89F5FAB-4542-4AF8-8E0A-E7131080A8FC}" destId="{231F5EFA-1382-4D8D-9269-3471833FBECD}" srcOrd="8" destOrd="0" presId="urn:microsoft.com/office/officeart/2005/8/layout/hList7"/>
    <dgm:cxn modelId="{D38C79A0-E4F9-4167-869E-3E9536EF8ADB}" type="presParOf" srcId="{231F5EFA-1382-4D8D-9269-3471833FBECD}" destId="{962A0153-707E-42C8-AA59-FFD8FC073A83}" srcOrd="0" destOrd="0" presId="urn:microsoft.com/office/officeart/2005/8/layout/hList7"/>
    <dgm:cxn modelId="{794E333F-037F-42DE-9E13-2FBCA7B4D4EB}" type="presParOf" srcId="{231F5EFA-1382-4D8D-9269-3471833FBECD}" destId="{71626A59-7E5D-4742-B666-8D1810E1FB5F}" srcOrd="1" destOrd="0" presId="urn:microsoft.com/office/officeart/2005/8/layout/hList7"/>
    <dgm:cxn modelId="{21B523FA-1E0D-4D66-AA09-4B3C0D65FEDB}" type="presParOf" srcId="{231F5EFA-1382-4D8D-9269-3471833FBECD}" destId="{C38A22CE-3E2E-4786-88EC-9CAB3764E2D5}" srcOrd="2" destOrd="0" presId="urn:microsoft.com/office/officeart/2005/8/layout/hList7"/>
    <dgm:cxn modelId="{331A7B20-C50D-4921-AEAC-DB77981B8B9C}" type="presParOf" srcId="{231F5EFA-1382-4D8D-9269-3471833FBECD}" destId="{720AE8BC-B02E-4F6C-878F-F63CC4523E0B}" srcOrd="3" destOrd="0" presId="urn:microsoft.com/office/officeart/2005/8/layout/hList7"/>
    <dgm:cxn modelId="{2C7482A4-1161-4192-8BB9-2123E55F4441}" type="presParOf" srcId="{B89F5FAB-4542-4AF8-8E0A-E7131080A8FC}" destId="{2E86D854-9E6E-4675-BB9F-25C51925605A}" srcOrd="9" destOrd="0" presId="urn:microsoft.com/office/officeart/2005/8/layout/hList7"/>
    <dgm:cxn modelId="{353A9ACF-2602-4092-8A5A-18FB87E4BEFC}" type="presParOf" srcId="{B89F5FAB-4542-4AF8-8E0A-E7131080A8FC}" destId="{94850ED3-7311-41F3-A616-08DC8EA4D26F}" srcOrd="10" destOrd="0" presId="urn:microsoft.com/office/officeart/2005/8/layout/hList7"/>
    <dgm:cxn modelId="{5F480D78-40D8-4F20-9CFB-7AB07D5F1A1F}" type="presParOf" srcId="{94850ED3-7311-41F3-A616-08DC8EA4D26F}" destId="{66EB7A60-E68A-47E3-9EAF-2FBFF5359B4B}" srcOrd="0" destOrd="0" presId="urn:microsoft.com/office/officeart/2005/8/layout/hList7"/>
    <dgm:cxn modelId="{D6764A5B-72CC-4D9A-8E9A-1AF60517E1B8}" type="presParOf" srcId="{94850ED3-7311-41F3-A616-08DC8EA4D26F}" destId="{0F574FB5-918F-42C7-A58E-6D3CCC35AD6F}" srcOrd="1" destOrd="0" presId="urn:microsoft.com/office/officeart/2005/8/layout/hList7"/>
    <dgm:cxn modelId="{60B56FCF-5101-4BC1-9C0D-D418EB5A509A}" type="presParOf" srcId="{94850ED3-7311-41F3-A616-08DC8EA4D26F}" destId="{E39F6420-4A17-47E9-91C8-A92CD4D17550}" srcOrd="2" destOrd="0" presId="urn:microsoft.com/office/officeart/2005/8/layout/hList7"/>
    <dgm:cxn modelId="{D0275876-78B4-42A4-AA39-36880ECF065F}" type="presParOf" srcId="{94850ED3-7311-41F3-A616-08DC8EA4D26F}" destId="{C0D898E7-BE76-4E3F-A0DC-E91FFC91E66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5F8710-7791-0441-A15D-7793F1934962}"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4AE7CC3C-34C1-E54B-B081-E9B82046A073}">
      <dgm:prSet phldrT="[Text]" custT="1"/>
      <dgm:spPr>
        <a:solidFill>
          <a:schemeClr val="accent1"/>
        </a:solidFill>
        <a:ln w="19050" cmpd="sng">
          <a:solidFill>
            <a:srgbClr val="EA8B00"/>
          </a:solidFill>
        </a:ln>
      </dgm:spPr>
      <dgm:t>
        <a:bodyPr/>
        <a:lstStyle/>
        <a:p>
          <a:r>
            <a:rPr lang="en-US" sz="1200" b="0" i="0" u="none" dirty="0" smtClean="0">
              <a:latin typeface="+mj-lt"/>
              <a:cs typeface="Times New Roman" pitchFamily="18" charset="0"/>
            </a:rPr>
            <a:t>Design &amp; Markup</a:t>
          </a:r>
          <a:endParaRPr lang="en-US" sz="1200" b="1" i="0" dirty="0">
            <a:solidFill>
              <a:schemeClr val="bg1"/>
            </a:solidFill>
            <a:latin typeface="+mj-lt"/>
            <a:cs typeface="Times New Roman" pitchFamily="18" charset="0"/>
          </a:endParaRPr>
        </a:p>
      </dgm:t>
    </dgm:pt>
    <dgm:pt modelId="{E9B3BBAB-763A-5748-8957-F3D39DD3E49E}" type="parTrans" cxnId="{99BC1D47-29BE-EE44-AD2C-73824DA0EE6A}">
      <dgm:prSet/>
      <dgm:spPr/>
      <dgm:t>
        <a:bodyPr/>
        <a:lstStyle/>
        <a:p>
          <a:endParaRPr lang="en-US" sz="1000" b="0" i="0">
            <a:latin typeface="Roboto Bold"/>
            <a:cs typeface="Roboto Bold"/>
          </a:endParaRPr>
        </a:p>
      </dgm:t>
    </dgm:pt>
    <dgm:pt modelId="{ADC155B5-4E67-7145-A283-B633159ACBB7}" type="sibTrans" cxnId="{99BC1D47-29BE-EE44-AD2C-73824DA0EE6A}">
      <dgm:prSet/>
      <dgm:spPr/>
      <dgm:t>
        <a:bodyPr/>
        <a:lstStyle/>
        <a:p>
          <a:endParaRPr lang="en-US" sz="1000" b="0" i="0">
            <a:latin typeface="Roboto Bold"/>
            <a:cs typeface="Roboto Bold"/>
          </a:endParaRPr>
        </a:p>
      </dgm:t>
    </dgm:pt>
    <dgm:pt modelId="{D78EB7E7-E011-354C-AFC6-8D9607113E1B}">
      <dgm:prSet phldrT="[Tex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Graphics Design</a:t>
          </a:r>
          <a:endParaRPr lang="en-US" sz="1100" b="0" i="0" dirty="0">
            <a:solidFill>
              <a:schemeClr val="tx2"/>
            </a:solidFill>
            <a:latin typeface="+mj-lt"/>
            <a:cs typeface="Times New Roman" pitchFamily="18" charset="0"/>
          </a:endParaRPr>
        </a:p>
      </dgm:t>
    </dgm:pt>
    <dgm:pt modelId="{1A4F990E-91F5-7F45-8578-E1CF1815D2B1}" type="parTrans" cxnId="{003CF878-98DD-164C-93A9-0ED9D5CF3879}">
      <dgm:prSet/>
      <dgm:spPr>
        <a:ln w="19050" cmpd="sng">
          <a:solidFill>
            <a:srgbClr val="EA8B00"/>
          </a:solidFill>
          <a:prstDash val="solid"/>
        </a:ln>
      </dgm:spPr>
      <dgm:t>
        <a:bodyPr/>
        <a:lstStyle/>
        <a:p>
          <a:endParaRPr lang="en-US" sz="1000" b="0" i="0">
            <a:latin typeface="Times New Roman" pitchFamily="18" charset="0"/>
            <a:cs typeface="Times New Roman" pitchFamily="18" charset="0"/>
          </a:endParaRPr>
        </a:p>
      </dgm:t>
    </dgm:pt>
    <dgm:pt modelId="{0466174A-757F-574E-A5BA-11BC7CD7AC78}" type="sibTrans" cxnId="{003CF878-98DD-164C-93A9-0ED9D5CF3879}">
      <dgm:prSet/>
      <dgm:spPr/>
      <dgm:t>
        <a:bodyPr/>
        <a:lstStyle/>
        <a:p>
          <a:endParaRPr lang="en-US" sz="1000" b="0" i="0">
            <a:latin typeface="Roboto Bold"/>
            <a:cs typeface="Roboto Bold"/>
          </a:endParaRPr>
        </a:p>
      </dgm:t>
    </dgm:pt>
    <dgm:pt modelId="{7E3163A8-D718-5D4C-A6A3-B50B12A52982}">
      <dgm:prSet phldrT="[Tex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Logo Design</a:t>
          </a:r>
          <a:endParaRPr lang="en-US" sz="1100" b="0" i="0" dirty="0">
            <a:solidFill>
              <a:schemeClr val="tx2"/>
            </a:solidFill>
            <a:latin typeface="+mj-lt"/>
            <a:cs typeface="Times New Roman" pitchFamily="18" charset="0"/>
          </a:endParaRPr>
        </a:p>
      </dgm:t>
    </dgm:pt>
    <dgm:pt modelId="{A85AD893-B37E-1C49-83DB-E82FACE21211}" type="parTrans" cxnId="{8D23B7F6-17F0-C449-8E98-542419A892C6}">
      <dgm:prSet/>
      <dgm:spPr>
        <a:ln w="19050" cmpd="sng">
          <a:solidFill>
            <a:srgbClr val="EA8B00"/>
          </a:solidFill>
          <a:prstDash val="solid"/>
        </a:ln>
      </dgm:spPr>
      <dgm:t>
        <a:bodyPr/>
        <a:lstStyle/>
        <a:p>
          <a:endParaRPr lang="en-US" sz="1000" b="0" i="0">
            <a:latin typeface="Times New Roman" pitchFamily="18" charset="0"/>
            <a:cs typeface="Times New Roman" pitchFamily="18" charset="0"/>
          </a:endParaRPr>
        </a:p>
      </dgm:t>
    </dgm:pt>
    <dgm:pt modelId="{D7C92D55-4ECD-184C-84E7-5369E1C81968}" type="sibTrans" cxnId="{8D23B7F6-17F0-C449-8E98-542419A892C6}">
      <dgm:prSet/>
      <dgm:spPr/>
      <dgm:t>
        <a:bodyPr/>
        <a:lstStyle/>
        <a:p>
          <a:endParaRPr lang="en-US" sz="1000" b="0" i="0">
            <a:latin typeface="Roboto Bold"/>
            <a:cs typeface="Roboto Bold"/>
          </a:endParaRPr>
        </a:p>
      </dgm:t>
    </dgm:pt>
    <dgm:pt modelId="{A05E0AEF-921E-BA4D-B4F0-7E073F80F997}">
      <dgm:prSet phldrT="[Text]" custT="1"/>
      <dgm:spPr>
        <a:solidFill>
          <a:schemeClr val="accent1"/>
        </a:solidFill>
        <a:ln w="19050" cmpd="sng">
          <a:solidFill>
            <a:srgbClr val="EA8B00"/>
          </a:solidFill>
        </a:ln>
      </dgm:spPr>
      <dgm:t>
        <a:bodyPr/>
        <a:lstStyle/>
        <a:p>
          <a:r>
            <a:rPr lang="en-US" sz="1200" dirty="0" smtClean="0">
              <a:latin typeface="+mj-lt"/>
              <a:cs typeface="Times New Roman" pitchFamily="18" charset="0"/>
            </a:rPr>
            <a:t>Web Development </a:t>
          </a:r>
          <a:endParaRPr lang="en-US" sz="1200" b="1" i="0" dirty="0">
            <a:solidFill>
              <a:schemeClr val="bg1"/>
            </a:solidFill>
            <a:latin typeface="+mj-lt"/>
            <a:cs typeface="Times New Roman" pitchFamily="18" charset="0"/>
          </a:endParaRPr>
        </a:p>
      </dgm:t>
    </dgm:pt>
    <dgm:pt modelId="{19097F75-1EC6-0340-80E6-14A55F4B66C4}" type="parTrans" cxnId="{DA8A3CFD-3733-824A-A055-A234CCE635B9}">
      <dgm:prSet/>
      <dgm:spPr/>
      <dgm:t>
        <a:bodyPr/>
        <a:lstStyle/>
        <a:p>
          <a:endParaRPr lang="en-US" sz="1000" b="0" i="0">
            <a:latin typeface="Roboto Bold"/>
            <a:cs typeface="Roboto Bold"/>
          </a:endParaRPr>
        </a:p>
      </dgm:t>
    </dgm:pt>
    <dgm:pt modelId="{0D628120-C960-EC4F-A63A-49FDB8924763}" type="sibTrans" cxnId="{DA8A3CFD-3733-824A-A055-A234CCE635B9}">
      <dgm:prSet/>
      <dgm:spPr/>
      <dgm:t>
        <a:bodyPr/>
        <a:lstStyle/>
        <a:p>
          <a:endParaRPr lang="en-US" sz="1000" b="0" i="0">
            <a:latin typeface="Roboto Bold"/>
            <a:cs typeface="Roboto Bold"/>
          </a:endParaRPr>
        </a:p>
      </dgm:t>
    </dgm:pt>
    <dgm:pt modelId="{B2DC2CDF-59C7-7946-9B45-5623D3D4104A}">
      <dgm:prSet phldrT="[Tex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Open Source</a:t>
          </a:r>
          <a:endParaRPr lang="en-US" sz="1100" b="0" i="0" dirty="0">
            <a:solidFill>
              <a:schemeClr val="tx2"/>
            </a:solidFill>
            <a:latin typeface="+mj-lt"/>
            <a:cs typeface="Times New Roman" pitchFamily="18" charset="0"/>
          </a:endParaRPr>
        </a:p>
      </dgm:t>
    </dgm:pt>
    <dgm:pt modelId="{E046B0D4-72A0-8F45-B16C-6683861BE75D}" type="parTrans" cxnId="{48D6A3A2-9CAD-0841-809D-0FD076294BEC}">
      <dgm:prSet/>
      <dgm:spPr>
        <a:ln w="19050" cmpd="sng">
          <a:solidFill>
            <a:srgbClr val="EA8B00"/>
          </a:solidFill>
          <a:prstDash val="solid"/>
        </a:ln>
      </dgm:spPr>
      <dgm:t>
        <a:bodyPr/>
        <a:lstStyle/>
        <a:p>
          <a:endParaRPr lang="en-US" sz="1000" b="0" i="0">
            <a:latin typeface="+mj-lt"/>
            <a:cs typeface="Times New Roman" pitchFamily="18" charset="0"/>
          </a:endParaRPr>
        </a:p>
      </dgm:t>
    </dgm:pt>
    <dgm:pt modelId="{9795F930-B212-0741-B1F6-B2E3C6EB0267}" type="sibTrans" cxnId="{48D6A3A2-9CAD-0841-809D-0FD076294BEC}">
      <dgm:prSet/>
      <dgm:spPr/>
      <dgm:t>
        <a:bodyPr/>
        <a:lstStyle/>
        <a:p>
          <a:endParaRPr lang="en-US" sz="1000" b="0" i="0">
            <a:latin typeface="Roboto Bold"/>
            <a:cs typeface="Roboto Bold"/>
          </a:endParaRPr>
        </a:p>
      </dgm:t>
    </dgm:pt>
    <dgm:pt modelId="{18DE6AF9-D76C-434E-B6E7-39638936EC78}">
      <dgm:prSet phldrT="[Text]" custT="1"/>
      <dgm:spPr>
        <a:solidFill>
          <a:schemeClr val="accent1"/>
        </a:solidFill>
        <a:ln w="19050" cmpd="sng">
          <a:solidFill>
            <a:srgbClr val="EA8B00"/>
          </a:solidFill>
        </a:ln>
      </dgm:spPr>
      <dgm:t>
        <a:bodyPr/>
        <a:lstStyle/>
        <a:p>
          <a:r>
            <a:rPr lang="en-US" sz="1200" dirty="0" smtClean="0">
              <a:latin typeface="+mj-lt"/>
              <a:cs typeface="Times New Roman" pitchFamily="18" charset="0"/>
            </a:rPr>
            <a:t>Apps &amp; Game Development</a:t>
          </a:r>
          <a:endParaRPr lang="en-US" sz="1200" b="1" i="0" dirty="0">
            <a:solidFill>
              <a:schemeClr val="bg1"/>
            </a:solidFill>
            <a:latin typeface="+mj-lt"/>
            <a:cs typeface="Times New Roman" pitchFamily="18" charset="0"/>
          </a:endParaRPr>
        </a:p>
      </dgm:t>
    </dgm:pt>
    <dgm:pt modelId="{47047A21-EFAD-4742-86C4-87EC20E0C6DC}" type="parTrans" cxnId="{8173031A-8017-3D4C-AE37-B55791E23E02}">
      <dgm:prSet/>
      <dgm:spPr/>
      <dgm:t>
        <a:bodyPr/>
        <a:lstStyle/>
        <a:p>
          <a:endParaRPr lang="en-US" sz="1000" b="0" i="0">
            <a:latin typeface="Roboto Bold"/>
            <a:cs typeface="Roboto Bold"/>
          </a:endParaRPr>
        </a:p>
      </dgm:t>
    </dgm:pt>
    <dgm:pt modelId="{FFFA109B-02BB-9644-A17B-D800875EBD23}" type="sibTrans" cxnId="{8173031A-8017-3D4C-AE37-B55791E23E02}">
      <dgm:prSet/>
      <dgm:spPr/>
      <dgm:t>
        <a:bodyPr/>
        <a:lstStyle/>
        <a:p>
          <a:endParaRPr lang="en-US" sz="1000" b="0" i="0">
            <a:latin typeface="Roboto Bold"/>
            <a:cs typeface="Roboto Bold"/>
          </a:endParaRPr>
        </a:p>
      </dgm:t>
    </dgm:pt>
    <dgm:pt modelId="{BEDD03D8-7168-7B4E-9F50-B585A211DE9E}">
      <dgm:prSet phldrT="[Text]" custT="1"/>
      <dgm:spPr>
        <a:solidFill>
          <a:schemeClr val="accent1"/>
        </a:solidFill>
        <a:ln w="19050" cmpd="sng">
          <a:solidFill>
            <a:srgbClr val="EA8B00"/>
          </a:solidFill>
        </a:ln>
      </dgm:spPr>
      <dgm:t>
        <a:bodyPr/>
        <a:lstStyle/>
        <a:p>
          <a:r>
            <a:rPr lang="en-US" sz="1200" b="1" i="0" dirty="0" smtClean="0">
              <a:solidFill>
                <a:schemeClr val="bg1"/>
              </a:solidFill>
              <a:latin typeface="+mj-lt"/>
              <a:cs typeface="Times New Roman" pitchFamily="18" charset="0"/>
            </a:rPr>
            <a:t>Big Data</a:t>
          </a:r>
          <a:endParaRPr lang="en-US" sz="1200" b="1" i="0" dirty="0">
            <a:solidFill>
              <a:schemeClr val="bg1"/>
            </a:solidFill>
            <a:latin typeface="+mj-lt"/>
            <a:cs typeface="Times New Roman" pitchFamily="18" charset="0"/>
          </a:endParaRPr>
        </a:p>
      </dgm:t>
    </dgm:pt>
    <dgm:pt modelId="{1915A6B0-5CB2-7145-94C2-7418BC39C1C5}" type="parTrans" cxnId="{A8493A5B-E06D-8B4A-B246-1D78C5C3BE8F}">
      <dgm:prSet/>
      <dgm:spPr/>
      <dgm:t>
        <a:bodyPr/>
        <a:lstStyle/>
        <a:p>
          <a:endParaRPr lang="en-US" sz="1000" b="0" i="0">
            <a:latin typeface="Roboto Bold"/>
            <a:cs typeface="Roboto Bold"/>
          </a:endParaRPr>
        </a:p>
      </dgm:t>
    </dgm:pt>
    <dgm:pt modelId="{3A1695AE-C96B-F84E-879B-5A29963ABB77}" type="sibTrans" cxnId="{A8493A5B-E06D-8B4A-B246-1D78C5C3BE8F}">
      <dgm:prSet/>
      <dgm:spPr/>
      <dgm:t>
        <a:bodyPr/>
        <a:lstStyle/>
        <a:p>
          <a:endParaRPr lang="en-US" sz="1000" b="0" i="0">
            <a:latin typeface="Roboto Bold"/>
            <a:cs typeface="Roboto Bold"/>
          </a:endParaRPr>
        </a:p>
      </dgm:t>
    </dgm:pt>
    <dgm:pt modelId="{FBE03D3B-42A5-414D-9879-07FA8A5E9013}">
      <dgm:prSet phldrT="[Tex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Android Apps</a:t>
          </a:r>
          <a:endParaRPr lang="en-US" sz="1100" b="0" i="0" dirty="0">
            <a:solidFill>
              <a:schemeClr val="tx2"/>
            </a:solidFill>
            <a:latin typeface="+mj-lt"/>
            <a:cs typeface="Times New Roman" pitchFamily="18" charset="0"/>
          </a:endParaRPr>
        </a:p>
      </dgm:t>
    </dgm:pt>
    <dgm:pt modelId="{29D328CF-CBE0-F149-B171-93CD6A3C3D78}" type="parTrans" cxnId="{E55FD47F-6AB9-B341-A5F6-A951A864B2C3}">
      <dgm:prSet/>
      <dgm:spPr>
        <a:ln w="19050" cmpd="sng">
          <a:solidFill>
            <a:srgbClr val="EA8B00"/>
          </a:solidFill>
          <a:prstDash val="solid"/>
        </a:ln>
      </dgm:spPr>
      <dgm:t>
        <a:bodyPr/>
        <a:lstStyle/>
        <a:p>
          <a:endParaRPr lang="en-US" sz="1000" b="0" i="0">
            <a:latin typeface="+mj-lt"/>
            <a:cs typeface="Times New Roman" pitchFamily="18" charset="0"/>
          </a:endParaRPr>
        </a:p>
      </dgm:t>
    </dgm:pt>
    <dgm:pt modelId="{7B1AF68C-880A-3D4F-9B33-2D47FF974765}" type="sibTrans" cxnId="{E55FD47F-6AB9-B341-A5F6-A951A864B2C3}">
      <dgm:prSet/>
      <dgm:spPr/>
      <dgm:t>
        <a:bodyPr/>
        <a:lstStyle/>
        <a:p>
          <a:endParaRPr lang="en-US" sz="1000" b="0" i="0">
            <a:latin typeface="Roboto Bold"/>
            <a:cs typeface="Roboto Bold"/>
          </a:endParaRPr>
        </a:p>
      </dgm:t>
    </dgm:pt>
    <dgm:pt modelId="{BF345A2E-076A-994F-A719-833300D8633E}">
      <dgm:prSet phldrT="[Text]" custT="1"/>
      <dgm:spPr>
        <a:solidFill>
          <a:schemeClr val="bg2">
            <a:alpha val="90000"/>
          </a:schemeClr>
        </a:solidFill>
        <a:ln w="19050" cmpd="sng">
          <a:solidFill>
            <a:srgbClr val="EA8B00"/>
          </a:solidFill>
        </a:ln>
      </dgm:spPr>
      <dgm:t>
        <a:bodyPr/>
        <a:lstStyle/>
        <a:p>
          <a:r>
            <a:rPr lang="en-US" sz="1100" b="0" i="0" dirty="0" err="1" smtClean="0">
              <a:solidFill>
                <a:schemeClr val="tx2"/>
              </a:solidFill>
              <a:latin typeface="+mj-lt"/>
              <a:cs typeface="Times New Roman" pitchFamily="18" charset="0"/>
            </a:rPr>
            <a:t>iOS</a:t>
          </a:r>
          <a:r>
            <a:rPr lang="en-US" sz="1100" b="0" i="0" dirty="0" smtClean="0">
              <a:solidFill>
                <a:schemeClr val="tx2"/>
              </a:solidFill>
              <a:latin typeface="+mj-lt"/>
              <a:cs typeface="Times New Roman" pitchFamily="18" charset="0"/>
            </a:rPr>
            <a:t> Apps</a:t>
          </a:r>
          <a:endParaRPr lang="en-US" sz="1100" b="0" i="0" dirty="0">
            <a:solidFill>
              <a:schemeClr val="tx2"/>
            </a:solidFill>
            <a:latin typeface="+mj-lt"/>
            <a:cs typeface="Times New Roman" pitchFamily="18" charset="0"/>
          </a:endParaRPr>
        </a:p>
      </dgm:t>
    </dgm:pt>
    <dgm:pt modelId="{A6A6C25E-79CA-5440-9287-2E5DEF2CBA74}" type="parTrans" cxnId="{28B89F79-295B-2548-B327-B9DE3A0DB698}">
      <dgm:prSet/>
      <dgm:spPr>
        <a:ln w="19050" cmpd="sng">
          <a:solidFill>
            <a:srgbClr val="EA8B00"/>
          </a:solidFill>
          <a:prstDash val="solid"/>
        </a:ln>
      </dgm:spPr>
      <dgm:t>
        <a:bodyPr/>
        <a:lstStyle/>
        <a:p>
          <a:endParaRPr lang="en-US" sz="1000" b="0" i="0">
            <a:latin typeface="+mj-lt"/>
            <a:cs typeface="Times New Roman" pitchFamily="18" charset="0"/>
          </a:endParaRPr>
        </a:p>
      </dgm:t>
    </dgm:pt>
    <dgm:pt modelId="{14788AB9-EAFB-F747-AE72-426F9B0DB9DA}" type="sibTrans" cxnId="{28B89F79-295B-2548-B327-B9DE3A0DB698}">
      <dgm:prSet/>
      <dgm:spPr/>
      <dgm:t>
        <a:bodyPr/>
        <a:lstStyle/>
        <a:p>
          <a:endParaRPr lang="en-US" sz="1000" b="0" i="0">
            <a:latin typeface="Roboto Bold"/>
            <a:cs typeface="Roboto Bold"/>
          </a:endParaRPr>
        </a:p>
      </dgm:t>
    </dgm:pt>
    <dgm:pt modelId="{ADD94A69-4B60-9E40-8B02-429B5E3362FE}">
      <dgm:prSe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Business Intelligence</a:t>
          </a:r>
          <a:endParaRPr lang="en-US" sz="1100" b="0" i="0" dirty="0">
            <a:solidFill>
              <a:schemeClr val="tx2"/>
            </a:solidFill>
            <a:latin typeface="+mj-lt"/>
            <a:cs typeface="Times New Roman" pitchFamily="18" charset="0"/>
          </a:endParaRPr>
        </a:p>
      </dgm:t>
    </dgm:pt>
    <dgm:pt modelId="{742EEAB1-E5D9-4B4F-9009-A91CAAE7B29E}" type="parTrans" cxnId="{08A4F9A4-0430-7942-A55B-17E8A165F38B}">
      <dgm:prSet/>
      <dgm:spPr>
        <a:ln w="19050" cmpd="sng">
          <a:solidFill>
            <a:srgbClr val="EA8B00"/>
          </a:solidFill>
          <a:prstDash val="solid"/>
        </a:ln>
      </dgm:spPr>
      <dgm:t>
        <a:bodyPr/>
        <a:lstStyle/>
        <a:p>
          <a:endParaRPr lang="en-US" sz="1000" b="0" i="0">
            <a:latin typeface="+mj-lt"/>
            <a:cs typeface="Times New Roman" pitchFamily="18" charset="0"/>
          </a:endParaRPr>
        </a:p>
      </dgm:t>
    </dgm:pt>
    <dgm:pt modelId="{F3E70D3B-DAA4-B247-ACD1-9435A817B37B}" type="sibTrans" cxnId="{08A4F9A4-0430-7942-A55B-17E8A165F38B}">
      <dgm:prSet/>
      <dgm:spPr/>
      <dgm:t>
        <a:bodyPr/>
        <a:lstStyle/>
        <a:p>
          <a:endParaRPr lang="en-US" sz="1000" b="0" i="0">
            <a:latin typeface="Roboto Bold"/>
            <a:cs typeface="Roboto Bold"/>
          </a:endParaRPr>
        </a:p>
      </dgm:t>
    </dgm:pt>
    <dgm:pt modelId="{29ACA1F6-94E7-C64D-A0EC-D493CE122E46}">
      <dgm:prSet custT="1"/>
      <dgm:spPr>
        <a:solidFill>
          <a:schemeClr val="accent1"/>
        </a:solidFill>
        <a:ln w="19050" cmpd="sng">
          <a:solidFill>
            <a:srgbClr val="EA8B00"/>
          </a:solidFill>
        </a:ln>
      </dgm:spPr>
      <dgm:t>
        <a:bodyPr/>
        <a:lstStyle/>
        <a:p>
          <a:r>
            <a:rPr lang="en-US" sz="1200" b="1" i="0" dirty="0" smtClean="0">
              <a:solidFill>
                <a:schemeClr val="bg1"/>
              </a:solidFill>
              <a:latin typeface="+mj-lt"/>
              <a:cs typeface="Times New Roman" pitchFamily="18" charset="0"/>
            </a:rPr>
            <a:t>Digital Marketing</a:t>
          </a:r>
          <a:endParaRPr lang="en-US" sz="1200" b="1" i="0" dirty="0">
            <a:solidFill>
              <a:schemeClr val="bg1"/>
            </a:solidFill>
            <a:latin typeface="+mj-lt"/>
            <a:cs typeface="Times New Roman" pitchFamily="18" charset="0"/>
          </a:endParaRPr>
        </a:p>
      </dgm:t>
    </dgm:pt>
    <dgm:pt modelId="{B4A66961-7C5D-1149-98E3-E5D6A7AD8DAC}" type="parTrans" cxnId="{A8C62922-25E8-C945-8FC7-A756A39BD0EB}">
      <dgm:prSet/>
      <dgm:spPr/>
      <dgm:t>
        <a:bodyPr/>
        <a:lstStyle/>
        <a:p>
          <a:endParaRPr lang="en-US" sz="1000" b="0" i="0">
            <a:latin typeface="Roboto Bold"/>
            <a:cs typeface="Roboto Bold"/>
          </a:endParaRPr>
        </a:p>
      </dgm:t>
    </dgm:pt>
    <dgm:pt modelId="{00C9A1B4-B33C-C749-92EC-0FFCB60ABDFF}" type="sibTrans" cxnId="{A8C62922-25E8-C945-8FC7-A756A39BD0EB}">
      <dgm:prSet/>
      <dgm:spPr/>
      <dgm:t>
        <a:bodyPr/>
        <a:lstStyle/>
        <a:p>
          <a:endParaRPr lang="en-US" sz="1000" b="0" i="0">
            <a:latin typeface="Roboto Bold"/>
            <a:cs typeface="Roboto Bold"/>
          </a:endParaRPr>
        </a:p>
      </dgm:t>
    </dgm:pt>
    <dgm:pt modelId="{FE58CFE1-D5A4-E144-ADD2-E351FF2AF9D2}">
      <dgm:prSe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SEO</a:t>
          </a:r>
          <a:endParaRPr lang="en-US" sz="1100" b="0" i="0" dirty="0">
            <a:solidFill>
              <a:schemeClr val="tx2"/>
            </a:solidFill>
            <a:latin typeface="+mj-lt"/>
            <a:cs typeface="Times New Roman" pitchFamily="18" charset="0"/>
          </a:endParaRPr>
        </a:p>
      </dgm:t>
    </dgm:pt>
    <dgm:pt modelId="{34DDCDAC-0544-F442-9E06-DD179488C3BA}" type="parTrans" cxnId="{1091B4A3-7AA8-084C-A994-C34E73F276FA}">
      <dgm:prSet/>
      <dgm:spPr>
        <a:ln w="19050" cmpd="sng">
          <a:solidFill>
            <a:srgbClr val="EA8B00"/>
          </a:solidFill>
          <a:prstDash val="solid"/>
        </a:ln>
      </dgm:spPr>
      <dgm:t>
        <a:bodyPr/>
        <a:lstStyle/>
        <a:p>
          <a:endParaRPr lang="en-US" sz="1000" b="0" i="0">
            <a:latin typeface="+mj-lt"/>
            <a:cs typeface="Times New Roman" pitchFamily="18" charset="0"/>
          </a:endParaRPr>
        </a:p>
      </dgm:t>
    </dgm:pt>
    <dgm:pt modelId="{9EAB9ED5-B586-BA4C-B02C-0D274209A723}" type="sibTrans" cxnId="{1091B4A3-7AA8-084C-A994-C34E73F276FA}">
      <dgm:prSet/>
      <dgm:spPr/>
      <dgm:t>
        <a:bodyPr/>
        <a:lstStyle/>
        <a:p>
          <a:endParaRPr lang="en-US" sz="1000" b="0" i="0">
            <a:latin typeface="Roboto Bold"/>
            <a:cs typeface="Roboto Bold"/>
          </a:endParaRPr>
        </a:p>
      </dgm:t>
    </dgm:pt>
    <dgm:pt modelId="{B444BA56-A779-5E40-B2A5-A7D0B470F704}">
      <dgm:prSe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Social Media</a:t>
          </a:r>
          <a:endParaRPr lang="en-US" sz="1100" b="0" i="0" dirty="0">
            <a:solidFill>
              <a:schemeClr val="tx2"/>
            </a:solidFill>
            <a:latin typeface="+mj-lt"/>
            <a:cs typeface="Times New Roman" pitchFamily="18" charset="0"/>
          </a:endParaRPr>
        </a:p>
      </dgm:t>
    </dgm:pt>
    <dgm:pt modelId="{3864F4FF-1986-1A42-B35B-C732811351D3}" type="parTrans" cxnId="{1C7E5913-097E-DB40-99EE-C7F801B955B3}">
      <dgm:prSet/>
      <dgm:spPr>
        <a:ln w="19050" cmpd="sng">
          <a:solidFill>
            <a:srgbClr val="EA8B00"/>
          </a:solidFill>
          <a:prstDash val="solid"/>
        </a:ln>
      </dgm:spPr>
      <dgm:t>
        <a:bodyPr/>
        <a:lstStyle/>
        <a:p>
          <a:endParaRPr lang="en-US" sz="1000" b="0" i="0">
            <a:latin typeface="+mj-lt"/>
            <a:cs typeface="Times New Roman" pitchFamily="18" charset="0"/>
          </a:endParaRPr>
        </a:p>
      </dgm:t>
    </dgm:pt>
    <dgm:pt modelId="{035E32C7-AC8B-FD40-8FDA-A393B5330FE9}" type="sibTrans" cxnId="{1C7E5913-097E-DB40-99EE-C7F801B955B3}">
      <dgm:prSet/>
      <dgm:spPr/>
      <dgm:t>
        <a:bodyPr/>
        <a:lstStyle/>
        <a:p>
          <a:endParaRPr lang="en-US" sz="1000" b="0" i="0">
            <a:latin typeface="Roboto Bold"/>
            <a:cs typeface="Roboto Bold"/>
          </a:endParaRPr>
        </a:p>
      </dgm:t>
    </dgm:pt>
    <dgm:pt modelId="{18EDD72B-1915-A941-85B8-6971E89F70B6}">
      <dgm:prSet phldrT="[Tex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PPC</a:t>
          </a:r>
          <a:endParaRPr lang="en-US" sz="1100" b="0" i="0" dirty="0">
            <a:solidFill>
              <a:schemeClr val="tx2"/>
            </a:solidFill>
            <a:latin typeface="+mj-lt"/>
            <a:cs typeface="Times New Roman" pitchFamily="18" charset="0"/>
          </a:endParaRPr>
        </a:p>
      </dgm:t>
    </dgm:pt>
    <dgm:pt modelId="{523A7819-7563-1143-998C-0C5AD9A87C6B}" type="parTrans" cxnId="{F7A8C88F-C22A-7E4D-A116-6CE1AB2DE190}">
      <dgm:prSet/>
      <dgm:spPr>
        <a:ln w="19050" cmpd="sng">
          <a:solidFill>
            <a:srgbClr val="EA8B00"/>
          </a:solidFill>
          <a:prstDash val="solid"/>
        </a:ln>
      </dgm:spPr>
      <dgm:t>
        <a:bodyPr/>
        <a:lstStyle/>
        <a:p>
          <a:endParaRPr lang="en-US" sz="1000" b="0" i="0">
            <a:latin typeface="+mj-lt"/>
            <a:cs typeface="Times New Roman" pitchFamily="18" charset="0"/>
          </a:endParaRPr>
        </a:p>
      </dgm:t>
    </dgm:pt>
    <dgm:pt modelId="{67B42531-01C4-784F-B830-CE0FB3044B17}" type="sibTrans" cxnId="{F7A8C88F-C22A-7E4D-A116-6CE1AB2DE190}">
      <dgm:prSet/>
      <dgm:spPr/>
      <dgm:t>
        <a:bodyPr/>
        <a:lstStyle/>
        <a:p>
          <a:endParaRPr lang="en-US" sz="1000" b="0" i="0">
            <a:latin typeface="Roboto Bold"/>
            <a:cs typeface="Roboto Bold"/>
          </a:endParaRPr>
        </a:p>
      </dgm:t>
    </dgm:pt>
    <dgm:pt modelId="{B0FEE473-51AE-7F45-864A-09D9B6CCDF90}">
      <dgm:prSet phldrT="[Tex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Display Ads</a:t>
          </a:r>
        </a:p>
      </dgm:t>
    </dgm:pt>
    <dgm:pt modelId="{14B6D5F2-FD30-C14D-9489-DDB3586696E8}" type="parTrans" cxnId="{56E50736-8E2F-E544-B95C-02670145825E}">
      <dgm:prSet/>
      <dgm:spPr>
        <a:ln w="19050" cmpd="sng">
          <a:solidFill>
            <a:srgbClr val="EA8B00"/>
          </a:solidFill>
          <a:prstDash val="solid"/>
        </a:ln>
      </dgm:spPr>
      <dgm:t>
        <a:bodyPr/>
        <a:lstStyle/>
        <a:p>
          <a:endParaRPr lang="en-US" sz="1000" b="0" i="0">
            <a:latin typeface="+mj-lt"/>
            <a:cs typeface="Times New Roman" pitchFamily="18" charset="0"/>
          </a:endParaRPr>
        </a:p>
      </dgm:t>
    </dgm:pt>
    <dgm:pt modelId="{9B49493E-8D71-1448-97F2-2F95C56BC42F}" type="sibTrans" cxnId="{56E50736-8E2F-E544-B95C-02670145825E}">
      <dgm:prSet/>
      <dgm:spPr/>
      <dgm:t>
        <a:bodyPr/>
        <a:lstStyle/>
        <a:p>
          <a:endParaRPr lang="en-US" sz="1000" b="0" i="0">
            <a:latin typeface="Roboto Bold"/>
            <a:cs typeface="Roboto Bold"/>
          </a:endParaRPr>
        </a:p>
      </dgm:t>
    </dgm:pt>
    <dgm:pt modelId="{002D74CC-3F28-F34D-A8FF-26B81B86DFD3}">
      <dgm:prSe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Business Analytics</a:t>
          </a:r>
          <a:endParaRPr lang="en-US" sz="1100" b="0" i="0" dirty="0">
            <a:solidFill>
              <a:schemeClr val="tx2"/>
            </a:solidFill>
            <a:latin typeface="+mj-lt"/>
            <a:cs typeface="Times New Roman" pitchFamily="18" charset="0"/>
          </a:endParaRPr>
        </a:p>
      </dgm:t>
    </dgm:pt>
    <dgm:pt modelId="{CCC2758D-A522-D64E-884F-C156709E10DB}" type="sibTrans" cxnId="{00A3CFC7-DFE9-9F45-9247-1256FEC1D452}">
      <dgm:prSet/>
      <dgm:spPr/>
      <dgm:t>
        <a:bodyPr/>
        <a:lstStyle/>
        <a:p>
          <a:endParaRPr lang="en-US" sz="1000" b="0" i="0">
            <a:latin typeface="Roboto Bold"/>
            <a:cs typeface="Roboto Bold"/>
          </a:endParaRPr>
        </a:p>
      </dgm:t>
    </dgm:pt>
    <dgm:pt modelId="{0890FDC2-3DBB-7246-A901-562DC68117A7}" type="parTrans" cxnId="{00A3CFC7-DFE9-9F45-9247-1256FEC1D452}">
      <dgm:prSet/>
      <dgm:spPr>
        <a:ln w="19050" cmpd="sng">
          <a:solidFill>
            <a:srgbClr val="EA8B00"/>
          </a:solidFill>
          <a:prstDash val="solid"/>
        </a:ln>
      </dgm:spPr>
      <dgm:t>
        <a:bodyPr/>
        <a:lstStyle/>
        <a:p>
          <a:endParaRPr lang="en-US" sz="1000" b="0" i="0">
            <a:latin typeface="+mj-lt"/>
            <a:cs typeface="Times New Roman" pitchFamily="18" charset="0"/>
          </a:endParaRPr>
        </a:p>
      </dgm:t>
    </dgm:pt>
    <dgm:pt modelId="{60EFBA81-BC1F-F845-AE18-D9F4E56F7C62}">
      <dgm:prSet phldrT="[Tex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Frame Work</a:t>
          </a:r>
        </a:p>
      </dgm:t>
    </dgm:pt>
    <dgm:pt modelId="{CD131D29-12E2-5C4F-810C-F0E9961A2A43}" type="sibTrans" cxnId="{1EC1E49D-E544-A643-9C08-79734F399715}">
      <dgm:prSet/>
      <dgm:spPr/>
      <dgm:t>
        <a:bodyPr/>
        <a:lstStyle/>
        <a:p>
          <a:endParaRPr lang="en-US" sz="1000" b="0" i="0">
            <a:latin typeface="Roboto Bold"/>
            <a:cs typeface="Roboto Bold"/>
          </a:endParaRPr>
        </a:p>
      </dgm:t>
    </dgm:pt>
    <dgm:pt modelId="{0E0690C1-7A6D-5343-A3F7-70B277E463F0}" type="parTrans" cxnId="{1EC1E49D-E544-A643-9C08-79734F399715}">
      <dgm:prSet/>
      <dgm:spPr>
        <a:ln w="19050" cmpd="sng">
          <a:solidFill>
            <a:srgbClr val="EA8B00"/>
          </a:solidFill>
          <a:prstDash val="solid"/>
        </a:ln>
      </dgm:spPr>
      <dgm:t>
        <a:bodyPr/>
        <a:lstStyle/>
        <a:p>
          <a:endParaRPr lang="en-US" sz="1000" b="0" i="0">
            <a:latin typeface="+mj-lt"/>
            <a:cs typeface="Times New Roman" pitchFamily="18" charset="0"/>
          </a:endParaRPr>
        </a:p>
      </dgm:t>
    </dgm:pt>
    <dgm:pt modelId="{6DD6A9FE-9A4C-0445-8676-90B5C93C8601}">
      <dgm:prSe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Custom Development</a:t>
          </a:r>
          <a:endParaRPr lang="en-US" sz="1100" b="0" i="0" dirty="0">
            <a:solidFill>
              <a:schemeClr val="tx2"/>
            </a:solidFill>
            <a:latin typeface="+mj-lt"/>
            <a:cs typeface="Times New Roman" pitchFamily="18" charset="0"/>
          </a:endParaRPr>
        </a:p>
      </dgm:t>
    </dgm:pt>
    <dgm:pt modelId="{1E92E1C3-5E4A-D844-BF35-FDFDA5685DB9}" type="sibTrans" cxnId="{53649296-580B-2341-96FC-2A8D63D6F9A5}">
      <dgm:prSet/>
      <dgm:spPr/>
      <dgm:t>
        <a:bodyPr/>
        <a:lstStyle/>
        <a:p>
          <a:endParaRPr lang="en-US" sz="1000" b="0" i="0">
            <a:latin typeface="Roboto Bold"/>
            <a:cs typeface="Roboto Bold"/>
          </a:endParaRPr>
        </a:p>
      </dgm:t>
    </dgm:pt>
    <dgm:pt modelId="{5634970F-BE4C-C346-ACBB-6A9EE8C48CD0}" type="parTrans" cxnId="{53649296-580B-2341-96FC-2A8D63D6F9A5}">
      <dgm:prSet/>
      <dgm:spPr>
        <a:ln w="19050" cmpd="sng">
          <a:solidFill>
            <a:srgbClr val="EA8B00"/>
          </a:solidFill>
          <a:prstDash val="solid"/>
        </a:ln>
      </dgm:spPr>
      <dgm:t>
        <a:bodyPr/>
        <a:lstStyle/>
        <a:p>
          <a:endParaRPr lang="en-US" sz="1000" b="0" i="0">
            <a:latin typeface="+mj-lt"/>
            <a:cs typeface="Times New Roman" pitchFamily="18" charset="0"/>
          </a:endParaRPr>
        </a:p>
      </dgm:t>
    </dgm:pt>
    <dgm:pt modelId="{A9D0CCAB-84B1-2647-B7EC-EF6FB3F83739}">
      <dgm:prSet phldrT="[Text]" custT="1"/>
      <dgm:spPr>
        <a:solidFill>
          <a:schemeClr val="bg2">
            <a:alpha val="90000"/>
          </a:schemeClr>
        </a:solidFill>
        <a:ln w="19050" cmpd="sng">
          <a:solidFill>
            <a:srgbClr val="EA8B00"/>
          </a:solidFill>
        </a:ln>
      </dgm:spPr>
      <dgm:t>
        <a:bodyPr/>
        <a:lstStyle/>
        <a:p>
          <a:r>
            <a:rPr lang="en-US" sz="1100" b="0" i="0" dirty="0" err="1" smtClean="0">
              <a:solidFill>
                <a:schemeClr val="tx2"/>
              </a:solidFill>
              <a:latin typeface="+mj-lt"/>
              <a:cs typeface="Times New Roman" pitchFamily="18" charset="0"/>
            </a:rPr>
            <a:t>eCommerce</a:t>
          </a:r>
          <a:endParaRPr lang="en-US" sz="1100" b="0" i="0" dirty="0" smtClean="0">
            <a:solidFill>
              <a:schemeClr val="tx2"/>
            </a:solidFill>
            <a:latin typeface="+mj-lt"/>
            <a:cs typeface="Times New Roman" pitchFamily="18" charset="0"/>
          </a:endParaRPr>
        </a:p>
      </dgm:t>
    </dgm:pt>
    <dgm:pt modelId="{5B2FBF0F-D3B6-BC42-8B5F-EC16C71D59FE}" type="sibTrans" cxnId="{BFAE3E0B-9E64-D743-B1A6-E9EA75D399AC}">
      <dgm:prSet/>
      <dgm:spPr/>
      <dgm:t>
        <a:bodyPr/>
        <a:lstStyle/>
        <a:p>
          <a:endParaRPr lang="en-US" sz="1000" b="0" i="0">
            <a:latin typeface="Roboto Bold"/>
            <a:cs typeface="Roboto Bold"/>
          </a:endParaRPr>
        </a:p>
      </dgm:t>
    </dgm:pt>
    <dgm:pt modelId="{F6ED9914-CC94-DA46-A9C7-ED19306B2BDA}" type="parTrans" cxnId="{BFAE3E0B-9E64-D743-B1A6-E9EA75D399AC}">
      <dgm:prSet/>
      <dgm:spPr>
        <a:ln w="19050" cmpd="sng">
          <a:solidFill>
            <a:srgbClr val="EA8B00"/>
          </a:solidFill>
          <a:prstDash val="solid"/>
        </a:ln>
      </dgm:spPr>
      <dgm:t>
        <a:bodyPr/>
        <a:lstStyle/>
        <a:p>
          <a:endParaRPr lang="en-US" sz="1000" b="0" i="0">
            <a:latin typeface="+mj-lt"/>
            <a:cs typeface="Times New Roman" pitchFamily="18" charset="0"/>
          </a:endParaRPr>
        </a:p>
      </dgm:t>
    </dgm:pt>
    <dgm:pt modelId="{A6CD15EE-C5FF-2848-A0AD-9A50027523A8}">
      <dgm:prSet phldrT="[Tex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Web Design</a:t>
          </a:r>
          <a:endParaRPr lang="en-US" sz="1100" b="0" i="0" dirty="0">
            <a:solidFill>
              <a:schemeClr val="tx2"/>
            </a:solidFill>
            <a:latin typeface="+mj-lt"/>
            <a:cs typeface="Times New Roman" pitchFamily="18" charset="0"/>
          </a:endParaRPr>
        </a:p>
      </dgm:t>
    </dgm:pt>
    <dgm:pt modelId="{7A388B23-44D3-C444-91F3-DC3C3BC4447F}" type="parTrans" cxnId="{8B5CCB4F-5E79-9645-938B-1ADFC482B75B}">
      <dgm:prSet/>
      <dgm:spPr>
        <a:ln w="19050" cmpd="sng">
          <a:solidFill>
            <a:srgbClr val="EA8B00"/>
          </a:solidFill>
          <a:prstDash val="solid"/>
        </a:ln>
      </dgm:spPr>
      <dgm:t>
        <a:bodyPr/>
        <a:lstStyle/>
        <a:p>
          <a:endParaRPr lang="en-US" sz="1000">
            <a:latin typeface="Times New Roman" pitchFamily="18" charset="0"/>
            <a:cs typeface="Times New Roman" pitchFamily="18" charset="0"/>
          </a:endParaRPr>
        </a:p>
      </dgm:t>
    </dgm:pt>
    <dgm:pt modelId="{DFB00163-9914-714D-9D9A-CA26CE952CAF}" type="sibTrans" cxnId="{8B5CCB4F-5E79-9645-938B-1ADFC482B75B}">
      <dgm:prSet/>
      <dgm:spPr/>
      <dgm:t>
        <a:bodyPr/>
        <a:lstStyle/>
        <a:p>
          <a:endParaRPr lang="en-US"/>
        </a:p>
      </dgm:t>
    </dgm:pt>
    <dgm:pt modelId="{BA08B12F-17F8-412D-A0FC-999C908D7850}">
      <dgm:prSet phldrT="[Text]" custT="1"/>
      <dgm:spPr>
        <a:solidFill>
          <a:schemeClr val="bg2">
            <a:alpha val="90000"/>
          </a:schemeClr>
        </a:solidFill>
        <a:ln w="19050" cmpd="sng">
          <a:solidFill>
            <a:srgbClr val="EA8B00"/>
          </a:solidFill>
        </a:ln>
      </dgm:spPr>
      <dgm:t>
        <a:bodyPr/>
        <a:lstStyle/>
        <a:p>
          <a:r>
            <a:rPr lang="en-US" sz="1100" b="0" i="0" dirty="0" err="1" smtClean="0">
              <a:solidFill>
                <a:schemeClr val="tx2"/>
              </a:solidFill>
              <a:latin typeface="+mj-lt"/>
              <a:cs typeface="Times New Roman" pitchFamily="18" charset="0"/>
            </a:rPr>
            <a:t>Facebook</a:t>
          </a:r>
          <a:r>
            <a:rPr lang="en-US" sz="1100" b="0" i="0" dirty="0" smtClean="0">
              <a:solidFill>
                <a:schemeClr val="tx2"/>
              </a:solidFill>
              <a:latin typeface="+mj-lt"/>
              <a:cs typeface="Times New Roman" pitchFamily="18" charset="0"/>
            </a:rPr>
            <a:t> Apps</a:t>
          </a:r>
          <a:endParaRPr lang="en-US" sz="1100" b="0" i="0" dirty="0">
            <a:solidFill>
              <a:schemeClr val="tx2"/>
            </a:solidFill>
            <a:latin typeface="+mj-lt"/>
            <a:cs typeface="Times New Roman" pitchFamily="18" charset="0"/>
          </a:endParaRPr>
        </a:p>
      </dgm:t>
    </dgm:pt>
    <dgm:pt modelId="{CDFBEA24-3E30-4407-9986-BA71642F0F2C}" type="sibTrans" cxnId="{EFE61270-5E09-4441-870C-EA93EE98E8B9}">
      <dgm:prSet/>
      <dgm:spPr/>
      <dgm:t>
        <a:bodyPr/>
        <a:lstStyle/>
        <a:p>
          <a:endParaRPr lang="en-US"/>
        </a:p>
      </dgm:t>
    </dgm:pt>
    <dgm:pt modelId="{9559AF01-6861-4091-925D-9BC4C0A443A0}" type="parTrans" cxnId="{EFE61270-5E09-4441-870C-EA93EE98E8B9}">
      <dgm:prSet/>
      <dgm:spPr>
        <a:ln w="19050">
          <a:solidFill>
            <a:srgbClr val="EA8B00"/>
          </a:solidFill>
        </a:ln>
      </dgm:spPr>
      <dgm:t>
        <a:bodyPr/>
        <a:lstStyle/>
        <a:p>
          <a:endParaRPr lang="en-US" sz="1000">
            <a:latin typeface="+mj-lt"/>
            <a:cs typeface="Times New Roman" pitchFamily="18" charset="0"/>
          </a:endParaRPr>
        </a:p>
      </dgm:t>
    </dgm:pt>
    <dgm:pt modelId="{BF54D589-9583-44BC-94E7-2C5BFDC9B651}">
      <dgm:prSet phldrT="[Tex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Game Development</a:t>
          </a:r>
          <a:endParaRPr lang="en-US" sz="1100" b="0" i="0" dirty="0">
            <a:solidFill>
              <a:schemeClr val="tx2"/>
            </a:solidFill>
            <a:latin typeface="+mj-lt"/>
            <a:cs typeface="Times New Roman" pitchFamily="18" charset="0"/>
          </a:endParaRPr>
        </a:p>
      </dgm:t>
    </dgm:pt>
    <dgm:pt modelId="{A7F09285-4C26-4321-BA50-1D06FA526200}" type="parTrans" cxnId="{3FA1AAA1-6203-40FB-AA89-A682A578BC29}">
      <dgm:prSet/>
      <dgm:spPr>
        <a:ln w="19050">
          <a:solidFill>
            <a:srgbClr val="EA8B00"/>
          </a:solidFill>
        </a:ln>
      </dgm:spPr>
      <dgm:t>
        <a:bodyPr/>
        <a:lstStyle/>
        <a:p>
          <a:endParaRPr lang="en-US" sz="1000">
            <a:latin typeface="+mj-lt"/>
            <a:cs typeface="Times New Roman" pitchFamily="18" charset="0"/>
          </a:endParaRPr>
        </a:p>
      </dgm:t>
    </dgm:pt>
    <dgm:pt modelId="{B57EED46-C2B3-4740-8FD7-C72A9551C812}" type="sibTrans" cxnId="{3FA1AAA1-6203-40FB-AA89-A682A578BC29}">
      <dgm:prSet/>
      <dgm:spPr/>
      <dgm:t>
        <a:bodyPr/>
        <a:lstStyle/>
        <a:p>
          <a:endParaRPr lang="en-US"/>
        </a:p>
      </dgm:t>
    </dgm:pt>
    <dgm:pt modelId="{80323AF1-8C41-4368-B16D-2419E4E0F2EB}">
      <dgm:prSet phldrT="[Text]" custT="1"/>
      <dgm:spPr>
        <a:solidFill>
          <a:schemeClr val="bg2">
            <a:alpha val="90000"/>
          </a:schemeClr>
        </a:solidFill>
        <a:ln w="19050" cmpd="sng">
          <a:solidFill>
            <a:srgbClr val="EA8B00"/>
          </a:solidFill>
        </a:ln>
      </dgm:spPr>
      <dgm:t>
        <a:bodyPr/>
        <a:lstStyle/>
        <a:p>
          <a:r>
            <a:rPr lang="en-US" sz="1100" b="0" i="0" dirty="0" smtClean="0">
              <a:solidFill>
                <a:schemeClr val="tx2"/>
              </a:solidFill>
              <a:latin typeface="+mj-lt"/>
              <a:cs typeface="Times New Roman" pitchFamily="18" charset="0"/>
            </a:rPr>
            <a:t>Front End</a:t>
          </a:r>
          <a:endParaRPr lang="en-US" sz="1100" b="0" i="0" dirty="0">
            <a:solidFill>
              <a:schemeClr val="tx2"/>
            </a:solidFill>
            <a:latin typeface="+mj-lt"/>
            <a:cs typeface="Times New Roman" pitchFamily="18" charset="0"/>
          </a:endParaRPr>
        </a:p>
      </dgm:t>
    </dgm:pt>
    <dgm:pt modelId="{AE061450-D0D6-44CC-8D76-A21274669D9E}" type="parTrans" cxnId="{05FB454E-B7A1-4733-BDF9-0E791E3A7944}">
      <dgm:prSet/>
      <dgm:spPr>
        <a:ln w="19050">
          <a:solidFill>
            <a:srgbClr val="EA8B00"/>
          </a:solidFill>
        </a:ln>
      </dgm:spPr>
      <dgm:t>
        <a:bodyPr/>
        <a:lstStyle/>
        <a:p>
          <a:endParaRPr lang="en-US" sz="1000">
            <a:latin typeface="Times New Roman" pitchFamily="18" charset="0"/>
            <a:cs typeface="Times New Roman" pitchFamily="18" charset="0"/>
          </a:endParaRPr>
        </a:p>
      </dgm:t>
    </dgm:pt>
    <dgm:pt modelId="{B24816A5-B82D-49EE-81A2-918614F15803}" type="sibTrans" cxnId="{05FB454E-B7A1-4733-BDF9-0E791E3A7944}">
      <dgm:prSet/>
      <dgm:spPr/>
      <dgm:t>
        <a:bodyPr/>
        <a:lstStyle/>
        <a:p>
          <a:endParaRPr lang="en-US"/>
        </a:p>
      </dgm:t>
    </dgm:pt>
    <dgm:pt modelId="{4555067C-3A79-2D43-8DAD-DC33D4B177AE}" type="pres">
      <dgm:prSet presAssocID="{C35F8710-7791-0441-A15D-7793F1934962}" presName="diagram" presStyleCnt="0">
        <dgm:presLayoutVars>
          <dgm:chPref val="1"/>
          <dgm:dir/>
          <dgm:animOne val="branch"/>
          <dgm:animLvl val="lvl"/>
          <dgm:resizeHandles/>
        </dgm:presLayoutVars>
      </dgm:prSet>
      <dgm:spPr/>
      <dgm:t>
        <a:bodyPr/>
        <a:lstStyle/>
        <a:p>
          <a:endParaRPr lang="en-US"/>
        </a:p>
      </dgm:t>
    </dgm:pt>
    <dgm:pt modelId="{2FF1D916-E7F2-D447-9A4C-C245C21180E3}" type="pres">
      <dgm:prSet presAssocID="{4AE7CC3C-34C1-E54B-B081-E9B82046A073}" presName="root" presStyleCnt="0"/>
      <dgm:spPr/>
    </dgm:pt>
    <dgm:pt modelId="{ADCB339F-751B-1A4A-86F4-0DCE9D752F96}" type="pres">
      <dgm:prSet presAssocID="{4AE7CC3C-34C1-E54B-B081-E9B82046A073}" presName="rootComposite" presStyleCnt="0"/>
      <dgm:spPr/>
    </dgm:pt>
    <dgm:pt modelId="{52665F1F-9F19-9B46-BFB9-4988D85941F6}" type="pres">
      <dgm:prSet presAssocID="{4AE7CC3C-34C1-E54B-B081-E9B82046A073}" presName="rootText" presStyleLbl="node1" presStyleIdx="0" presStyleCnt="5" custScaleY="62093"/>
      <dgm:spPr/>
      <dgm:t>
        <a:bodyPr/>
        <a:lstStyle/>
        <a:p>
          <a:endParaRPr lang="en-US"/>
        </a:p>
      </dgm:t>
    </dgm:pt>
    <dgm:pt modelId="{FD6E4809-9088-3449-BDB5-AB9F54F60802}" type="pres">
      <dgm:prSet presAssocID="{4AE7CC3C-34C1-E54B-B081-E9B82046A073}" presName="rootConnector" presStyleLbl="node1" presStyleIdx="0" presStyleCnt="5"/>
      <dgm:spPr/>
      <dgm:t>
        <a:bodyPr/>
        <a:lstStyle/>
        <a:p>
          <a:endParaRPr lang="en-US"/>
        </a:p>
      </dgm:t>
    </dgm:pt>
    <dgm:pt modelId="{8145CBD8-479F-A247-9225-889891FB9DFB}" type="pres">
      <dgm:prSet presAssocID="{4AE7CC3C-34C1-E54B-B081-E9B82046A073}" presName="childShape" presStyleCnt="0"/>
      <dgm:spPr/>
    </dgm:pt>
    <dgm:pt modelId="{8E37F248-59E8-5F4F-8EC0-C447D804822D}" type="pres">
      <dgm:prSet presAssocID="{1A4F990E-91F5-7F45-8578-E1CF1815D2B1}" presName="Name13" presStyleLbl="parChTrans1D2" presStyleIdx="0" presStyleCnt="18"/>
      <dgm:spPr/>
      <dgm:t>
        <a:bodyPr/>
        <a:lstStyle/>
        <a:p>
          <a:endParaRPr lang="en-US"/>
        </a:p>
      </dgm:t>
    </dgm:pt>
    <dgm:pt modelId="{CB74AB08-C5ED-DC49-8AAB-7291BB699E52}" type="pres">
      <dgm:prSet presAssocID="{D78EB7E7-E011-354C-AFC6-8D9607113E1B}" presName="childText" presStyleLbl="bgAcc1" presStyleIdx="0" presStyleCnt="18" custScaleY="46651">
        <dgm:presLayoutVars>
          <dgm:bulletEnabled val="1"/>
        </dgm:presLayoutVars>
      </dgm:prSet>
      <dgm:spPr/>
      <dgm:t>
        <a:bodyPr/>
        <a:lstStyle/>
        <a:p>
          <a:endParaRPr lang="en-US"/>
        </a:p>
      </dgm:t>
    </dgm:pt>
    <dgm:pt modelId="{0B3AF159-428C-9746-B197-E00C37BA3FE5}" type="pres">
      <dgm:prSet presAssocID="{A85AD893-B37E-1C49-83DB-E82FACE21211}" presName="Name13" presStyleLbl="parChTrans1D2" presStyleIdx="1" presStyleCnt="18"/>
      <dgm:spPr/>
      <dgm:t>
        <a:bodyPr/>
        <a:lstStyle/>
        <a:p>
          <a:endParaRPr lang="en-US"/>
        </a:p>
      </dgm:t>
    </dgm:pt>
    <dgm:pt modelId="{5FD9346F-A266-7A44-9268-B1F613C5F481}" type="pres">
      <dgm:prSet presAssocID="{7E3163A8-D718-5D4C-A6A3-B50B12A52982}" presName="childText" presStyleLbl="bgAcc1" presStyleIdx="1" presStyleCnt="18" custScaleY="46651">
        <dgm:presLayoutVars>
          <dgm:bulletEnabled val="1"/>
        </dgm:presLayoutVars>
      </dgm:prSet>
      <dgm:spPr/>
      <dgm:t>
        <a:bodyPr/>
        <a:lstStyle/>
        <a:p>
          <a:endParaRPr lang="en-US"/>
        </a:p>
      </dgm:t>
    </dgm:pt>
    <dgm:pt modelId="{3F2082BC-366D-1A4B-8466-6EF88C0758F4}" type="pres">
      <dgm:prSet presAssocID="{7A388B23-44D3-C444-91F3-DC3C3BC4447F}" presName="Name13" presStyleLbl="parChTrans1D2" presStyleIdx="2" presStyleCnt="18"/>
      <dgm:spPr/>
      <dgm:t>
        <a:bodyPr/>
        <a:lstStyle/>
        <a:p>
          <a:endParaRPr lang="en-US"/>
        </a:p>
      </dgm:t>
    </dgm:pt>
    <dgm:pt modelId="{8F82E212-6768-5349-AFA6-2AFD2213CC1A}" type="pres">
      <dgm:prSet presAssocID="{A6CD15EE-C5FF-2848-A0AD-9A50027523A8}" presName="childText" presStyleLbl="bgAcc1" presStyleIdx="2" presStyleCnt="18" custScaleY="46651">
        <dgm:presLayoutVars>
          <dgm:bulletEnabled val="1"/>
        </dgm:presLayoutVars>
      </dgm:prSet>
      <dgm:spPr/>
      <dgm:t>
        <a:bodyPr/>
        <a:lstStyle/>
        <a:p>
          <a:endParaRPr lang="en-US"/>
        </a:p>
      </dgm:t>
    </dgm:pt>
    <dgm:pt modelId="{B227BC7B-6FCD-4611-9FC7-0352A2607304}" type="pres">
      <dgm:prSet presAssocID="{AE061450-D0D6-44CC-8D76-A21274669D9E}" presName="Name13" presStyleLbl="parChTrans1D2" presStyleIdx="3" presStyleCnt="18"/>
      <dgm:spPr/>
      <dgm:t>
        <a:bodyPr/>
        <a:lstStyle/>
        <a:p>
          <a:endParaRPr lang="en-US"/>
        </a:p>
      </dgm:t>
    </dgm:pt>
    <dgm:pt modelId="{AE62E1A2-F0A4-473C-8A0E-C173F1A1E21B}" type="pres">
      <dgm:prSet presAssocID="{80323AF1-8C41-4368-B16D-2419E4E0F2EB}" presName="childText" presStyleLbl="bgAcc1" presStyleIdx="3" presStyleCnt="18" custScaleY="47890">
        <dgm:presLayoutVars>
          <dgm:bulletEnabled val="1"/>
        </dgm:presLayoutVars>
      </dgm:prSet>
      <dgm:spPr/>
      <dgm:t>
        <a:bodyPr/>
        <a:lstStyle/>
        <a:p>
          <a:endParaRPr lang="en-US"/>
        </a:p>
      </dgm:t>
    </dgm:pt>
    <dgm:pt modelId="{F91319F6-C8F8-8E45-B31D-07DA1C4BA7D3}" type="pres">
      <dgm:prSet presAssocID="{A05E0AEF-921E-BA4D-B4F0-7E073F80F997}" presName="root" presStyleCnt="0"/>
      <dgm:spPr/>
    </dgm:pt>
    <dgm:pt modelId="{A60E3CD8-31D1-8447-864C-5DFF1D3BCBE6}" type="pres">
      <dgm:prSet presAssocID="{A05E0AEF-921E-BA4D-B4F0-7E073F80F997}" presName="rootComposite" presStyleCnt="0"/>
      <dgm:spPr/>
    </dgm:pt>
    <dgm:pt modelId="{825936F8-B84F-0641-8954-649A2455844C}" type="pres">
      <dgm:prSet presAssocID="{A05E0AEF-921E-BA4D-B4F0-7E073F80F997}" presName="rootText" presStyleLbl="node1" presStyleIdx="1" presStyleCnt="5" custScaleY="62093"/>
      <dgm:spPr/>
      <dgm:t>
        <a:bodyPr/>
        <a:lstStyle/>
        <a:p>
          <a:endParaRPr lang="en-US"/>
        </a:p>
      </dgm:t>
    </dgm:pt>
    <dgm:pt modelId="{D968BBB2-D392-334A-B845-5C2DCB4C6814}" type="pres">
      <dgm:prSet presAssocID="{A05E0AEF-921E-BA4D-B4F0-7E073F80F997}" presName="rootConnector" presStyleLbl="node1" presStyleIdx="1" presStyleCnt="5"/>
      <dgm:spPr/>
      <dgm:t>
        <a:bodyPr/>
        <a:lstStyle/>
        <a:p>
          <a:endParaRPr lang="en-US"/>
        </a:p>
      </dgm:t>
    </dgm:pt>
    <dgm:pt modelId="{1D95C7E1-1D91-D749-A63F-788134D12683}" type="pres">
      <dgm:prSet presAssocID="{A05E0AEF-921E-BA4D-B4F0-7E073F80F997}" presName="childShape" presStyleCnt="0"/>
      <dgm:spPr/>
    </dgm:pt>
    <dgm:pt modelId="{28F2ACD5-A3DC-3C42-B598-6EE2D0EA8E43}" type="pres">
      <dgm:prSet presAssocID="{E046B0D4-72A0-8F45-B16C-6683861BE75D}" presName="Name13" presStyleLbl="parChTrans1D2" presStyleIdx="4" presStyleCnt="18"/>
      <dgm:spPr/>
      <dgm:t>
        <a:bodyPr/>
        <a:lstStyle/>
        <a:p>
          <a:endParaRPr lang="en-US"/>
        </a:p>
      </dgm:t>
    </dgm:pt>
    <dgm:pt modelId="{DD7A503E-C319-0D47-B25A-F513285E5417}" type="pres">
      <dgm:prSet presAssocID="{B2DC2CDF-59C7-7946-9B45-5623D3D4104A}" presName="childText" presStyleLbl="bgAcc1" presStyleIdx="4" presStyleCnt="18" custScaleY="46651">
        <dgm:presLayoutVars>
          <dgm:bulletEnabled val="1"/>
        </dgm:presLayoutVars>
      </dgm:prSet>
      <dgm:spPr/>
      <dgm:t>
        <a:bodyPr/>
        <a:lstStyle/>
        <a:p>
          <a:endParaRPr lang="en-US"/>
        </a:p>
      </dgm:t>
    </dgm:pt>
    <dgm:pt modelId="{A9EC1C8F-02E7-334A-8819-041AF3A47AF4}" type="pres">
      <dgm:prSet presAssocID="{F6ED9914-CC94-DA46-A9C7-ED19306B2BDA}" presName="Name13" presStyleLbl="parChTrans1D2" presStyleIdx="5" presStyleCnt="18"/>
      <dgm:spPr/>
      <dgm:t>
        <a:bodyPr/>
        <a:lstStyle/>
        <a:p>
          <a:endParaRPr lang="en-US"/>
        </a:p>
      </dgm:t>
    </dgm:pt>
    <dgm:pt modelId="{09FE1598-27C7-5343-B8E1-7CBD0F9B5172}" type="pres">
      <dgm:prSet presAssocID="{A9D0CCAB-84B1-2647-B7EC-EF6FB3F83739}" presName="childText" presStyleLbl="bgAcc1" presStyleIdx="5" presStyleCnt="18" custScaleY="46651">
        <dgm:presLayoutVars>
          <dgm:bulletEnabled val="1"/>
        </dgm:presLayoutVars>
      </dgm:prSet>
      <dgm:spPr/>
      <dgm:t>
        <a:bodyPr/>
        <a:lstStyle/>
        <a:p>
          <a:endParaRPr lang="en-US"/>
        </a:p>
      </dgm:t>
    </dgm:pt>
    <dgm:pt modelId="{8498CB37-5801-1B4D-864B-DF4DC02F93DD}" type="pres">
      <dgm:prSet presAssocID="{5634970F-BE4C-C346-ACBB-6A9EE8C48CD0}" presName="Name13" presStyleLbl="parChTrans1D2" presStyleIdx="6" presStyleCnt="18"/>
      <dgm:spPr/>
      <dgm:t>
        <a:bodyPr/>
        <a:lstStyle/>
        <a:p>
          <a:endParaRPr lang="en-US"/>
        </a:p>
      </dgm:t>
    </dgm:pt>
    <dgm:pt modelId="{043932D0-279D-B64E-8FA0-C9D57BD0F488}" type="pres">
      <dgm:prSet presAssocID="{6DD6A9FE-9A4C-0445-8676-90B5C93C8601}" presName="childText" presStyleLbl="bgAcc1" presStyleIdx="6" presStyleCnt="18" custScaleY="46651">
        <dgm:presLayoutVars>
          <dgm:bulletEnabled val="1"/>
        </dgm:presLayoutVars>
      </dgm:prSet>
      <dgm:spPr/>
      <dgm:t>
        <a:bodyPr/>
        <a:lstStyle/>
        <a:p>
          <a:endParaRPr lang="en-US"/>
        </a:p>
      </dgm:t>
    </dgm:pt>
    <dgm:pt modelId="{6DED3575-4117-8C47-A265-71894AB7175E}" type="pres">
      <dgm:prSet presAssocID="{0E0690C1-7A6D-5343-A3F7-70B277E463F0}" presName="Name13" presStyleLbl="parChTrans1D2" presStyleIdx="7" presStyleCnt="18"/>
      <dgm:spPr/>
      <dgm:t>
        <a:bodyPr/>
        <a:lstStyle/>
        <a:p>
          <a:endParaRPr lang="en-US"/>
        </a:p>
      </dgm:t>
    </dgm:pt>
    <dgm:pt modelId="{98AF4421-940E-E34E-AEC3-8F8F39437E44}" type="pres">
      <dgm:prSet presAssocID="{60EFBA81-BC1F-F845-AE18-D9F4E56F7C62}" presName="childText" presStyleLbl="bgAcc1" presStyleIdx="7" presStyleCnt="18" custScaleY="46651">
        <dgm:presLayoutVars>
          <dgm:bulletEnabled val="1"/>
        </dgm:presLayoutVars>
      </dgm:prSet>
      <dgm:spPr/>
      <dgm:t>
        <a:bodyPr/>
        <a:lstStyle/>
        <a:p>
          <a:endParaRPr lang="en-US"/>
        </a:p>
      </dgm:t>
    </dgm:pt>
    <dgm:pt modelId="{E60E999B-AC2A-4D4B-881A-C5928C2DDA09}" type="pres">
      <dgm:prSet presAssocID="{18DE6AF9-D76C-434E-B6E7-39638936EC78}" presName="root" presStyleCnt="0"/>
      <dgm:spPr/>
    </dgm:pt>
    <dgm:pt modelId="{5876206D-D530-3645-999B-EE71F8C7BCD9}" type="pres">
      <dgm:prSet presAssocID="{18DE6AF9-D76C-434E-B6E7-39638936EC78}" presName="rootComposite" presStyleCnt="0"/>
      <dgm:spPr/>
    </dgm:pt>
    <dgm:pt modelId="{44ADCC90-E222-744D-94D1-BD12CEA4F9A2}" type="pres">
      <dgm:prSet presAssocID="{18DE6AF9-D76C-434E-B6E7-39638936EC78}" presName="rootText" presStyleLbl="node1" presStyleIdx="2" presStyleCnt="5" custScaleY="62093"/>
      <dgm:spPr/>
      <dgm:t>
        <a:bodyPr/>
        <a:lstStyle/>
        <a:p>
          <a:endParaRPr lang="en-US"/>
        </a:p>
      </dgm:t>
    </dgm:pt>
    <dgm:pt modelId="{4FED8D13-4B20-AE47-8723-482D6D494338}" type="pres">
      <dgm:prSet presAssocID="{18DE6AF9-D76C-434E-B6E7-39638936EC78}" presName="rootConnector" presStyleLbl="node1" presStyleIdx="2" presStyleCnt="5"/>
      <dgm:spPr/>
      <dgm:t>
        <a:bodyPr/>
        <a:lstStyle/>
        <a:p>
          <a:endParaRPr lang="en-US"/>
        </a:p>
      </dgm:t>
    </dgm:pt>
    <dgm:pt modelId="{A636372C-D777-F04D-85CC-666BA91DF1C4}" type="pres">
      <dgm:prSet presAssocID="{18DE6AF9-D76C-434E-B6E7-39638936EC78}" presName="childShape" presStyleCnt="0"/>
      <dgm:spPr/>
    </dgm:pt>
    <dgm:pt modelId="{B4E1A1D0-A1CD-0344-9527-BAD4D9EFCB11}" type="pres">
      <dgm:prSet presAssocID="{29D328CF-CBE0-F149-B171-93CD6A3C3D78}" presName="Name13" presStyleLbl="parChTrans1D2" presStyleIdx="8" presStyleCnt="18"/>
      <dgm:spPr/>
      <dgm:t>
        <a:bodyPr/>
        <a:lstStyle/>
        <a:p>
          <a:endParaRPr lang="en-US"/>
        </a:p>
      </dgm:t>
    </dgm:pt>
    <dgm:pt modelId="{E3C03E65-F864-D54A-AD14-0D8A94B86676}" type="pres">
      <dgm:prSet presAssocID="{FBE03D3B-42A5-414D-9879-07FA8A5E9013}" presName="childText" presStyleLbl="bgAcc1" presStyleIdx="8" presStyleCnt="18" custScaleY="46651">
        <dgm:presLayoutVars>
          <dgm:bulletEnabled val="1"/>
        </dgm:presLayoutVars>
      </dgm:prSet>
      <dgm:spPr/>
      <dgm:t>
        <a:bodyPr/>
        <a:lstStyle/>
        <a:p>
          <a:endParaRPr lang="en-US"/>
        </a:p>
      </dgm:t>
    </dgm:pt>
    <dgm:pt modelId="{32246EE4-80FC-2F4F-AB4C-21F72F668067}" type="pres">
      <dgm:prSet presAssocID="{A6A6C25E-79CA-5440-9287-2E5DEF2CBA74}" presName="Name13" presStyleLbl="parChTrans1D2" presStyleIdx="9" presStyleCnt="18"/>
      <dgm:spPr/>
      <dgm:t>
        <a:bodyPr/>
        <a:lstStyle/>
        <a:p>
          <a:endParaRPr lang="en-US"/>
        </a:p>
      </dgm:t>
    </dgm:pt>
    <dgm:pt modelId="{AAF56AB8-7444-A541-B3EB-1AB031C77156}" type="pres">
      <dgm:prSet presAssocID="{BF345A2E-076A-994F-A719-833300D8633E}" presName="childText" presStyleLbl="bgAcc1" presStyleIdx="9" presStyleCnt="18" custScaleY="46651">
        <dgm:presLayoutVars>
          <dgm:bulletEnabled val="1"/>
        </dgm:presLayoutVars>
      </dgm:prSet>
      <dgm:spPr/>
      <dgm:t>
        <a:bodyPr/>
        <a:lstStyle/>
        <a:p>
          <a:endParaRPr lang="en-US"/>
        </a:p>
      </dgm:t>
    </dgm:pt>
    <dgm:pt modelId="{CCA759FA-B9A0-4B67-8E63-E232B68C2AB9}" type="pres">
      <dgm:prSet presAssocID="{9559AF01-6861-4091-925D-9BC4C0A443A0}" presName="Name13" presStyleLbl="parChTrans1D2" presStyleIdx="10" presStyleCnt="18"/>
      <dgm:spPr/>
      <dgm:t>
        <a:bodyPr/>
        <a:lstStyle/>
        <a:p>
          <a:endParaRPr lang="en-US"/>
        </a:p>
      </dgm:t>
    </dgm:pt>
    <dgm:pt modelId="{A786A55C-1130-47C8-850A-E833A9AA0F81}" type="pres">
      <dgm:prSet presAssocID="{BA08B12F-17F8-412D-A0FC-999C908D7850}" presName="childText" presStyleLbl="bgAcc1" presStyleIdx="10" presStyleCnt="18" custScaleY="43037">
        <dgm:presLayoutVars>
          <dgm:bulletEnabled val="1"/>
        </dgm:presLayoutVars>
      </dgm:prSet>
      <dgm:spPr/>
      <dgm:t>
        <a:bodyPr/>
        <a:lstStyle/>
        <a:p>
          <a:endParaRPr lang="en-US"/>
        </a:p>
      </dgm:t>
    </dgm:pt>
    <dgm:pt modelId="{74F7E8A7-ED2F-4B7D-999A-63462E49A33A}" type="pres">
      <dgm:prSet presAssocID="{A7F09285-4C26-4321-BA50-1D06FA526200}" presName="Name13" presStyleLbl="parChTrans1D2" presStyleIdx="11" presStyleCnt="18"/>
      <dgm:spPr/>
      <dgm:t>
        <a:bodyPr/>
        <a:lstStyle/>
        <a:p>
          <a:endParaRPr lang="en-US"/>
        </a:p>
      </dgm:t>
    </dgm:pt>
    <dgm:pt modelId="{CD83B81A-C75B-4AA0-9F81-17FB6C8B9935}" type="pres">
      <dgm:prSet presAssocID="{BF54D589-9583-44BC-94E7-2C5BFDC9B651}" presName="childText" presStyleLbl="bgAcc1" presStyleIdx="11" presStyleCnt="18" custScaleY="51510">
        <dgm:presLayoutVars>
          <dgm:bulletEnabled val="1"/>
        </dgm:presLayoutVars>
      </dgm:prSet>
      <dgm:spPr/>
      <dgm:t>
        <a:bodyPr/>
        <a:lstStyle/>
        <a:p>
          <a:endParaRPr lang="en-US"/>
        </a:p>
      </dgm:t>
    </dgm:pt>
    <dgm:pt modelId="{668ACF3E-1F47-8741-AA1A-2752BFE74460}" type="pres">
      <dgm:prSet presAssocID="{BEDD03D8-7168-7B4E-9F50-B585A211DE9E}" presName="root" presStyleCnt="0"/>
      <dgm:spPr/>
    </dgm:pt>
    <dgm:pt modelId="{0A8A2F3B-27DB-DE42-A884-30E302351EA0}" type="pres">
      <dgm:prSet presAssocID="{BEDD03D8-7168-7B4E-9F50-B585A211DE9E}" presName="rootComposite" presStyleCnt="0"/>
      <dgm:spPr/>
    </dgm:pt>
    <dgm:pt modelId="{7B67E5EC-F1A8-F54D-89F0-41F863E9D2E2}" type="pres">
      <dgm:prSet presAssocID="{BEDD03D8-7168-7B4E-9F50-B585A211DE9E}" presName="rootText" presStyleLbl="node1" presStyleIdx="3" presStyleCnt="5" custScaleY="62093"/>
      <dgm:spPr/>
      <dgm:t>
        <a:bodyPr/>
        <a:lstStyle/>
        <a:p>
          <a:endParaRPr lang="en-US"/>
        </a:p>
      </dgm:t>
    </dgm:pt>
    <dgm:pt modelId="{15DB6F49-D7A1-ED45-B297-CB0D0BBC46FF}" type="pres">
      <dgm:prSet presAssocID="{BEDD03D8-7168-7B4E-9F50-B585A211DE9E}" presName="rootConnector" presStyleLbl="node1" presStyleIdx="3" presStyleCnt="5"/>
      <dgm:spPr/>
      <dgm:t>
        <a:bodyPr/>
        <a:lstStyle/>
        <a:p>
          <a:endParaRPr lang="en-US"/>
        </a:p>
      </dgm:t>
    </dgm:pt>
    <dgm:pt modelId="{2AC2269C-AB3D-EB4A-8EA3-1C7CCEA7E309}" type="pres">
      <dgm:prSet presAssocID="{BEDD03D8-7168-7B4E-9F50-B585A211DE9E}" presName="childShape" presStyleCnt="0"/>
      <dgm:spPr/>
    </dgm:pt>
    <dgm:pt modelId="{7831217E-DBF7-0046-8530-35D4D0D9345B}" type="pres">
      <dgm:prSet presAssocID="{0890FDC2-3DBB-7246-A901-562DC68117A7}" presName="Name13" presStyleLbl="parChTrans1D2" presStyleIdx="12" presStyleCnt="18"/>
      <dgm:spPr/>
      <dgm:t>
        <a:bodyPr/>
        <a:lstStyle/>
        <a:p>
          <a:endParaRPr lang="en-US"/>
        </a:p>
      </dgm:t>
    </dgm:pt>
    <dgm:pt modelId="{438F176B-B9E7-4345-8F20-579A18B05C6F}" type="pres">
      <dgm:prSet presAssocID="{002D74CC-3F28-F34D-A8FF-26B81B86DFD3}" presName="childText" presStyleLbl="bgAcc1" presStyleIdx="12" presStyleCnt="18" custScaleY="46651">
        <dgm:presLayoutVars>
          <dgm:bulletEnabled val="1"/>
        </dgm:presLayoutVars>
      </dgm:prSet>
      <dgm:spPr/>
      <dgm:t>
        <a:bodyPr/>
        <a:lstStyle/>
        <a:p>
          <a:endParaRPr lang="en-US"/>
        </a:p>
      </dgm:t>
    </dgm:pt>
    <dgm:pt modelId="{4559D19A-4F29-A84A-BEF5-AF351C65CB48}" type="pres">
      <dgm:prSet presAssocID="{742EEAB1-E5D9-4B4F-9009-A91CAAE7B29E}" presName="Name13" presStyleLbl="parChTrans1D2" presStyleIdx="13" presStyleCnt="18"/>
      <dgm:spPr/>
      <dgm:t>
        <a:bodyPr/>
        <a:lstStyle/>
        <a:p>
          <a:endParaRPr lang="en-US"/>
        </a:p>
      </dgm:t>
    </dgm:pt>
    <dgm:pt modelId="{5229B70F-D377-0E4B-BE3D-9E770D49DE75}" type="pres">
      <dgm:prSet presAssocID="{ADD94A69-4B60-9E40-8B02-429B5E3362FE}" presName="childText" presStyleLbl="bgAcc1" presStyleIdx="13" presStyleCnt="18" custScaleY="46651">
        <dgm:presLayoutVars>
          <dgm:bulletEnabled val="1"/>
        </dgm:presLayoutVars>
      </dgm:prSet>
      <dgm:spPr/>
      <dgm:t>
        <a:bodyPr/>
        <a:lstStyle/>
        <a:p>
          <a:endParaRPr lang="en-US"/>
        </a:p>
      </dgm:t>
    </dgm:pt>
    <dgm:pt modelId="{0ED48334-32C9-8B4C-8963-5FAA5B669DFC}" type="pres">
      <dgm:prSet presAssocID="{29ACA1F6-94E7-C64D-A0EC-D493CE122E46}" presName="root" presStyleCnt="0"/>
      <dgm:spPr/>
    </dgm:pt>
    <dgm:pt modelId="{149D53AE-B8E6-E74C-988D-0E5FE1FC9E35}" type="pres">
      <dgm:prSet presAssocID="{29ACA1F6-94E7-C64D-A0EC-D493CE122E46}" presName="rootComposite" presStyleCnt="0"/>
      <dgm:spPr/>
    </dgm:pt>
    <dgm:pt modelId="{6B085148-1D6D-C74D-8848-FED3386DAE33}" type="pres">
      <dgm:prSet presAssocID="{29ACA1F6-94E7-C64D-A0EC-D493CE122E46}" presName="rootText" presStyleLbl="node1" presStyleIdx="4" presStyleCnt="5" custScaleY="62093"/>
      <dgm:spPr/>
      <dgm:t>
        <a:bodyPr/>
        <a:lstStyle/>
        <a:p>
          <a:endParaRPr lang="en-US"/>
        </a:p>
      </dgm:t>
    </dgm:pt>
    <dgm:pt modelId="{76705EEE-792E-7641-8A3D-D133949228DB}" type="pres">
      <dgm:prSet presAssocID="{29ACA1F6-94E7-C64D-A0EC-D493CE122E46}" presName="rootConnector" presStyleLbl="node1" presStyleIdx="4" presStyleCnt="5"/>
      <dgm:spPr/>
      <dgm:t>
        <a:bodyPr/>
        <a:lstStyle/>
        <a:p>
          <a:endParaRPr lang="en-US"/>
        </a:p>
      </dgm:t>
    </dgm:pt>
    <dgm:pt modelId="{58B82CF5-D34C-F24A-ABA9-41913C30C575}" type="pres">
      <dgm:prSet presAssocID="{29ACA1F6-94E7-C64D-A0EC-D493CE122E46}" presName="childShape" presStyleCnt="0"/>
      <dgm:spPr/>
    </dgm:pt>
    <dgm:pt modelId="{E3D45A0D-64A8-2149-AACB-8E1ED290A42F}" type="pres">
      <dgm:prSet presAssocID="{34DDCDAC-0544-F442-9E06-DD179488C3BA}" presName="Name13" presStyleLbl="parChTrans1D2" presStyleIdx="14" presStyleCnt="18"/>
      <dgm:spPr/>
      <dgm:t>
        <a:bodyPr/>
        <a:lstStyle/>
        <a:p>
          <a:endParaRPr lang="en-US"/>
        </a:p>
      </dgm:t>
    </dgm:pt>
    <dgm:pt modelId="{F8BFB2D1-9B27-C549-8905-244916B7EEF9}" type="pres">
      <dgm:prSet presAssocID="{FE58CFE1-D5A4-E144-ADD2-E351FF2AF9D2}" presName="childText" presStyleLbl="bgAcc1" presStyleIdx="14" presStyleCnt="18" custScaleY="46651">
        <dgm:presLayoutVars>
          <dgm:bulletEnabled val="1"/>
        </dgm:presLayoutVars>
      </dgm:prSet>
      <dgm:spPr/>
      <dgm:t>
        <a:bodyPr/>
        <a:lstStyle/>
        <a:p>
          <a:endParaRPr lang="en-US"/>
        </a:p>
      </dgm:t>
    </dgm:pt>
    <dgm:pt modelId="{EB87802B-1507-1341-9E51-D846B4B8F744}" type="pres">
      <dgm:prSet presAssocID="{3864F4FF-1986-1A42-B35B-C732811351D3}" presName="Name13" presStyleLbl="parChTrans1D2" presStyleIdx="15" presStyleCnt="18"/>
      <dgm:spPr/>
      <dgm:t>
        <a:bodyPr/>
        <a:lstStyle/>
        <a:p>
          <a:endParaRPr lang="en-US"/>
        </a:p>
      </dgm:t>
    </dgm:pt>
    <dgm:pt modelId="{AB1EDEFE-5C28-A449-B9D3-DA4909726033}" type="pres">
      <dgm:prSet presAssocID="{B444BA56-A779-5E40-B2A5-A7D0B470F704}" presName="childText" presStyleLbl="bgAcc1" presStyleIdx="15" presStyleCnt="18" custScaleY="46651">
        <dgm:presLayoutVars>
          <dgm:bulletEnabled val="1"/>
        </dgm:presLayoutVars>
      </dgm:prSet>
      <dgm:spPr/>
      <dgm:t>
        <a:bodyPr/>
        <a:lstStyle/>
        <a:p>
          <a:endParaRPr lang="en-US"/>
        </a:p>
      </dgm:t>
    </dgm:pt>
    <dgm:pt modelId="{A1AA5229-FC02-AF41-8522-867708BA3D3B}" type="pres">
      <dgm:prSet presAssocID="{523A7819-7563-1143-998C-0C5AD9A87C6B}" presName="Name13" presStyleLbl="parChTrans1D2" presStyleIdx="16" presStyleCnt="18"/>
      <dgm:spPr/>
      <dgm:t>
        <a:bodyPr/>
        <a:lstStyle/>
        <a:p>
          <a:endParaRPr lang="en-US"/>
        </a:p>
      </dgm:t>
    </dgm:pt>
    <dgm:pt modelId="{D7ECA04C-B419-084D-A85D-18599B6D60B3}" type="pres">
      <dgm:prSet presAssocID="{18EDD72B-1915-A941-85B8-6971E89F70B6}" presName="childText" presStyleLbl="bgAcc1" presStyleIdx="16" presStyleCnt="18" custScaleY="46651">
        <dgm:presLayoutVars>
          <dgm:bulletEnabled val="1"/>
        </dgm:presLayoutVars>
      </dgm:prSet>
      <dgm:spPr/>
      <dgm:t>
        <a:bodyPr/>
        <a:lstStyle/>
        <a:p>
          <a:endParaRPr lang="en-US"/>
        </a:p>
      </dgm:t>
    </dgm:pt>
    <dgm:pt modelId="{0A68F0BA-B250-0643-848C-4B0752E8C143}" type="pres">
      <dgm:prSet presAssocID="{14B6D5F2-FD30-C14D-9489-DDB3586696E8}" presName="Name13" presStyleLbl="parChTrans1D2" presStyleIdx="17" presStyleCnt="18"/>
      <dgm:spPr/>
      <dgm:t>
        <a:bodyPr/>
        <a:lstStyle/>
        <a:p>
          <a:endParaRPr lang="en-US"/>
        </a:p>
      </dgm:t>
    </dgm:pt>
    <dgm:pt modelId="{8CC56C51-2D51-8141-9C4E-03AD171C15E7}" type="pres">
      <dgm:prSet presAssocID="{B0FEE473-51AE-7F45-864A-09D9B6CCDF90}" presName="childText" presStyleLbl="bgAcc1" presStyleIdx="17" presStyleCnt="18" custScaleY="46651">
        <dgm:presLayoutVars>
          <dgm:bulletEnabled val="1"/>
        </dgm:presLayoutVars>
      </dgm:prSet>
      <dgm:spPr/>
      <dgm:t>
        <a:bodyPr/>
        <a:lstStyle/>
        <a:p>
          <a:endParaRPr lang="en-US"/>
        </a:p>
      </dgm:t>
    </dgm:pt>
  </dgm:ptLst>
  <dgm:cxnLst>
    <dgm:cxn modelId="{E26A26DF-76D6-42AC-AF2F-DDB5AAEB8C9E}" type="presOf" srcId="{5634970F-BE4C-C346-ACBB-6A9EE8C48CD0}" destId="{8498CB37-5801-1B4D-864B-DF4DC02F93DD}" srcOrd="0" destOrd="0" presId="urn:microsoft.com/office/officeart/2005/8/layout/hierarchy3"/>
    <dgm:cxn modelId="{8B5CCB4F-5E79-9645-938B-1ADFC482B75B}" srcId="{4AE7CC3C-34C1-E54B-B081-E9B82046A073}" destId="{A6CD15EE-C5FF-2848-A0AD-9A50027523A8}" srcOrd="2" destOrd="0" parTransId="{7A388B23-44D3-C444-91F3-DC3C3BC4447F}" sibTransId="{DFB00163-9914-714D-9D9A-CA26CE952CAF}"/>
    <dgm:cxn modelId="{6827C776-E1D1-40E4-928C-539A6A727DA6}" type="presOf" srcId="{B2DC2CDF-59C7-7946-9B45-5623D3D4104A}" destId="{DD7A503E-C319-0D47-B25A-F513285E5417}" srcOrd="0" destOrd="0" presId="urn:microsoft.com/office/officeart/2005/8/layout/hierarchy3"/>
    <dgm:cxn modelId="{68D0D0C9-70C0-4ADF-A929-D4FE01761972}" type="presOf" srcId="{18DE6AF9-D76C-434E-B6E7-39638936EC78}" destId="{4FED8D13-4B20-AE47-8723-482D6D494338}" srcOrd="1" destOrd="0" presId="urn:microsoft.com/office/officeart/2005/8/layout/hierarchy3"/>
    <dgm:cxn modelId="{737DE18E-CA8D-4405-88D4-BE72A7474F41}" type="presOf" srcId="{A85AD893-B37E-1C49-83DB-E82FACE21211}" destId="{0B3AF159-428C-9746-B197-E00C37BA3FE5}" srcOrd="0" destOrd="0" presId="urn:microsoft.com/office/officeart/2005/8/layout/hierarchy3"/>
    <dgm:cxn modelId="{56E50736-8E2F-E544-B95C-02670145825E}" srcId="{29ACA1F6-94E7-C64D-A0EC-D493CE122E46}" destId="{B0FEE473-51AE-7F45-864A-09D9B6CCDF90}" srcOrd="3" destOrd="0" parTransId="{14B6D5F2-FD30-C14D-9489-DDB3586696E8}" sibTransId="{9B49493E-8D71-1448-97F2-2F95C56BC42F}"/>
    <dgm:cxn modelId="{0EAFA677-B074-46A6-AB54-2166DEF9C5BF}" type="presOf" srcId="{80323AF1-8C41-4368-B16D-2419E4E0F2EB}" destId="{AE62E1A2-F0A4-473C-8A0E-C173F1A1E21B}" srcOrd="0" destOrd="0" presId="urn:microsoft.com/office/officeart/2005/8/layout/hierarchy3"/>
    <dgm:cxn modelId="{DA8A3CFD-3733-824A-A055-A234CCE635B9}" srcId="{C35F8710-7791-0441-A15D-7793F1934962}" destId="{A05E0AEF-921E-BA4D-B4F0-7E073F80F997}" srcOrd="1" destOrd="0" parTransId="{19097F75-1EC6-0340-80E6-14A55F4B66C4}" sibTransId="{0D628120-C960-EC4F-A63A-49FDB8924763}"/>
    <dgm:cxn modelId="{1EC1E49D-E544-A643-9C08-79734F399715}" srcId="{A05E0AEF-921E-BA4D-B4F0-7E073F80F997}" destId="{60EFBA81-BC1F-F845-AE18-D9F4E56F7C62}" srcOrd="3" destOrd="0" parTransId="{0E0690C1-7A6D-5343-A3F7-70B277E463F0}" sibTransId="{CD131D29-12E2-5C4F-810C-F0E9961A2A43}"/>
    <dgm:cxn modelId="{6C093ACD-D0AF-41E4-939C-0547BFD67655}" type="presOf" srcId="{14B6D5F2-FD30-C14D-9489-DDB3586696E8}" destId="{0A68F0BA-B250-0643-848C-4B0752E8C143}" srcOrd="0" destOrd="0" presId="urn:microsoft.com/office/officeart/2005/8/layout/hierarchy3"/>
    <dgm:cxn modelId="{C8270E65-A864-4C22-919C-56F3DC265FC4}" type="presOf" srcId="{A6A6C25E-79CA-5440-9287-2E5DEF2CBA74}" destId="{32246EE4-80FC-2F4F-AB4C-21F72F668067}" srcOrd="0" destOrd="0" presId="urn:microsoft.com/office/officeart/2005/8/layout/hierarchy3"/>
    <dgm:cxn modelId="{E55FD47F-6AB9-B341-A5F6-A951A864B2C3}" srcId="{18DE6AF9-D76C-434E-B6E7-39638936EC78}" destId="{FBE03D3B-42A5-414D-9879-07FA8A5E9013}" srcOrd="0" destOrd="0" parTransId="{29D328CF-CBE0-F149-B171-93CD6A3C3D78}" sibTransId="{7B1AF68C-880A-3D4F-9B33-2D47FF974765}"/>
    <dgm:cxn modelId="{15BD3367-D4F7-4C26-8016-490BA46E7A3C}" type="presOf" srcId="{AE061450-D0D6-44CC-8D76-A21274669D9E}" destId="{B227BC7B-6FCD-4611-9FC7-0352A2607304}" srcOrd="0" destOrd="0" presId="urn:microsoft.com/office/officeart/2005/8/layout/hierarchy3"/>
    <dgm:cxn modelId="{727E50DF-2BC2-4CDD-9FD9-6546B00E6F1D}" type="presOf" srcId="{ADD94A69-4B60-9E40-8B02-429B5E3362FE}" destId="{5229B70F-D377-0E4B-BE3D-9E770D49DE75}" srcOrd="0" destOrd="0" presId="urn:microsoft.com/office/officeart/2005/8/layout/hierarchy3"/>
    <dgm:cxn modelId="{2998EAEB-6F6E-431C-8B29-0553E7563874}" type="presOf" srcId="{A9D0CCAB-84B1-2647-B7EC-EF6FB3F83739}" destId="{09FE1598-27C7-5343-B8E1-7CBD0F9B5172}" srcOrd="0" destOrd="0" presId="urn:microsoft.com/office/officeart/2005/8/layout/hierarchy3"/>
    <dgm:cxn modelId="{E327A0E8-4F78-4AEC-8278-BA91FF0B655B}" type="presOf" srcId="{D78EB7E7-E011-354C-AFC6-8D9607113E1B}" destId="{CB74AB08-C5ED-DC49-8AAB-7291BB699E52}" srcOrd="0" destOrd="0" presId="urn:microsoft.com/office/officeart/2005/8/layout/hierarchy3"/>
    <dgm:cxn modelId="{681D01FD-0A93-4F63-8FDD-8237CCB5E58D}" type="presOf" srcId="{18EDD72B-1915-A941-85B8-6971E89F70B6}" destId="{D7ECA04C-B419-084D-A85D-18599B6D60B3}" srcOrd="0" destOrd="0" presId="urn:microsoft.com/office/officeart/2005/8/layout/hierarchy3"/>
    <dgm:cxn modelId="{A8C62922-25E8-C945-8FC7-A756A39BD0EB}" srcId="{C35F8710-7791-0441-A15D-7793F1934962}" destId="{29ACA1F6-94E7-C64D-A0EC-D493CE122E46}" srcOrd="4" destOrd="0" parTransId="{B4A66961-7C5D-1149-98E3-E5D6A7AD8DAC}" sibTransId="{00C9A1B4-B33C-C749-92EC-0FFCB60ABDFF}"/>
    <dgm:cxn modelId="{BB20EB35-E9BC-465E-A39C-F73A1646CC24}" type="presOf" srcId="{0890FDC2-3DBB-7246-A901-562DC68117A7}" destId="{7831217E-DBF7-0046-8530-35D4D0D9345B}" srcOrd="0" destOrd="0" presId="urn:microsoft.com/office/officeart/2005/8/layout/hierarchy3"/>
    <dgm:cxn modelId="{D38027D9-9C35-4355-B81E-9612D4D8A0E8}" type="presOf" srcId="{BEDD03D8-7168-7B4E-9F50-B585A211DE9E}" destId="{15DB6F49-D7A1-ED45-B297-CB0D0BBC46FF}" srcOrd="1" destOrd="0" presId="urn:microsoft.com/office/officeart/2005/8/layout/hierarchy3"/>
    <dgm:cxn modelId="{3FA1AAA1-6203-40FB-AA89-A682A578BC29}" srcId="{18DE6AF9-D76C-434E-B6E7-39638936EC78}" destId="{BF54D589-9583-44BC-94E7-2C5BFDC9B651}" srcOrd="3" destOrd="0" parTransId="{A7F09285-4C26-4321-BA50-1D06FA526200}" sibTransId="{B57EED46-C2B3-4740-8FD7-C72A9551C812}"/>
    <dgm:cxn modelId="{00A3CFC7-DFE9-9F45-9247-1256FEC1D452}" srcId="{BEDD03D8-7168-7B4E-9F50-B585A211DE9E}" destId="{002D74CC-3F28-F34D-A8FF-26B81B86DFD3}" srcOrd="0" destOrd="0" parTransId="{0890FDC2-3DBB-7246-A901-562DC68117A7}" sibTransId="{CCC2758D-A522-D64E-884F-C156709E10DB}"/>
    <dgm:cxn modelId="{39AEF0F7-4909-429F-94EE-491F7C2CF05D}" type="presOf" srcId="{A05E0AEF-921E-BA4D-B4F0-7E073F80F997}" destId="{D968BBB2-D392-334A-B845-5C2DCB4C6814}" srcOrd="1" destOrd="0" presId="urn:microsoft.com/office/officeart/2005/8/layout/hierarchy3"/>
    <dgm:cxn modelId="{1C7E5913-097E-DB40-99EE-C7F801B955B3}" srcId="{29ACA1F6-94E7-C64D-A0EC-D493CE122E46}" destId="{B444BA56-A779-5E40-B2A5-A7D0B470F704}" srcOrd="1" destOrd="0" parTransId="{3864F4FF-1986-1A42-B35B-C732811351D3}" sibTransId="{035E32C7-AC8B-FD40-8FDA-A393B5330FE9}"/>
    <dgm:cxn modelId="{B00459C4-C375-4DA9-8AD7-8220B744D3C2}" type="presOf" srcId="{34DDCDAC-0544-F442-9E06-DD179488C3BA}" destId="{E3D45A0D-64A8-2149-AACB-8E1ED290A42F}" srcOrd="0" destOrd="0" presId="urn:microsoft.com/office/officeart/2005/8/layout/hierarchy3"/>
    <dgm:cxn modelId="{8A476799-B22F-4B9C-B68A-1533A9B7C7B0}" type="presOf" srcId="{4AE7CC3C-34C1-E54B-B081-E9B82046A073}" destId="{FD6E4809-9088-3449-BDB5-AB9F54F60802}" srcOrd="1" destOrd="0" presId="urn:microsoft.com/office/officeart/2005/8/layout/hierarchy3"/>
    <dgm:cxn modelId="{339DFC07-F626-45D4-877D-46B7B4795F1F}" type="presOf" srcId="{60EFBA81-BC1F-F845-AE18-D9F4E56F7C62}" destId="{98AF4421-940E-E34E-AEC3-8F8F39437E44}" srcOrd="0" destOrd="0" presId="urn:microsoft.com/office/officeart/2005/8/layout/hierarchy3"/>
    <dgm:cxn modelId="{99BC1D47-29BE-EE44-AD2C-73824DA0EE6A}" srcId="{C35F8710-7791-0441-A15D-7793F1934962}" destId="{4AE7CC3C-34C1-E54B-B081-E9B82046A073}" srcOrd="0" destOrd="0" parTransId="{E9B3BBAB-763A-5748-8957-F3D39DD3E49E}" sibTransId="{ADC155B5-4E67-7145-A283-B633159ACBB7}"/>
    <dgm:cxn modelId="{92D6C4F5-F625-4FD1-84E4-4B0FF6DC8EB2}" type="presOf" srcId="{A7F09285-4C26-4321-BA50-1D06FA526200}" destId="{74F7E8A7-ED2F-4B7D-999A-63462E49A33A}" srcOrd="0" destOrd="0" presId="urn:microsoft.com/office/officeart/2005/8/layout/hierarchy3"/>
    <dgm:cxn modelId="{E5DDE244-2BAC-47A8-A118-771FD400887D}" type="presOf" srcId="{6DD6A9FE-9A4C-0445-8676-90B5C93C8601}" destId="{043932D0-279D-B64E-8FA0-C9D57BD0F488}" srcOrd="0" destOrd="0" presId="urn:microsoft.com/office/officeart/2005/8/layout/hierarchy3"/>
    <dgm:cxn modelId="{B14A3B46-5563-4574-ADBC-BD32CB2660F2}" type="presOf" srcId="{BF54D589-9583-44BC-94E7-2C5BFDC9B651}" destId="{CD83B81A-C75B-4AA0-9F81-17FB6C8B9935}" srcOrd="0" destOrd="0" presId="urn:microsoft.com/office/officeart/2005/8/layout/hierarchy3"/>
    <dgm:cxn modelId="{329A096B-0A30-4557-8B59-7C13CBF2FECA}" type="presOf" srcId="{B444BA56-A779-5E40-B2A5-A7D0B470F704}" destId="{AB1EDEFE-5C28-A449-B9D3-DA4909726033}" srcOrd="0" destOrd="0" presId="urn:microsoft.com/office/officeart/2005/8/layout/hierarchy3"/>
    <dgm:cxn modelId="{2796EB76-DA68-4D6F-8C42-FB32394DD071}" type="presOf" srcId="{7E3163A8-D718-5D4C-A6A3-B50B12A52982}" destId="{5FD9346F-A266-7A44-9268-B1F613C5F481}" srcOrd="0" destOrd="0" presId="urn:microsoft.com/office/officeart/2005/8/layout/hierarchy3"/>
    <dgm:cxn modelId="{8D23B7F6-17F0-C449-8E98-542419A892C6}" srcId="{4AE7CC3C-34C1-E54B-B081-E9B82046A073}" destId="{7E3163A8-D718-5D4C-A6A3-B50B12A52982}" srcOrd="1" destOrd="0" parTransId="{A85AD893-B37E-1C49-83DB-E82FACE21211}" sibTransId="{D7C92D55-4ECD-184C-84E7-5369E1C81968}"/>
    <dgm:cxn modelId="{DAA11BF0-E519-4705-B73E-CE0D992DA140}" type="presOf" srcId="{7A388B23-44D3-C444-91F3-DC3C3BC4447F}" destId="{3F2082BC-366D-1A4B-8466-6EF88C0758F4}" srcOrd="0" destOrd="0" presId="urn:microsoft.com/office/officeart/2005/8/layout/hierarchy3"/>
    <dgm:cxn modelId="{F7A8C88F-C22A-7E4D-A116-6CE1AB2DE190}" srcId="{29ACA1F6-94E7-C64D-A0EC-D493CE122E46}" destId="{18EDD72B-1915-A941-85B8-6971E89F70B6}" srcOrd="2" destOrd="0" parTransId="{523A7819-7563-1143-998C-0C5AD9A87C6B}" sibTransId="{67B42531-01C4-784F-B830-CE0FB3044B17}"/>
    <dgm:cxn modelId="{5E2A0773-7958-4759-A477-51F1B25DE961}" type="presOf" srcId="{29ACA1F6-94E7-C64D-A0EC-D493CE122E46}" destId="{76705EEE-792E-7641-8A3D-D133949228DB}" srcOrd="1" destOrd="0" presId="urn:microsoft.com/office/officeart/2005/8/layout/hierarchy3"/>
    <dgm:cxn modelId="{FBF80739-E559-4E13-B07C-F40F4864081B}" type="presOf" srcId="{BEDD03D8-7168-7B4E-9F50-B585A211DE9E}" destId="{7B67E5EC-F1A8-F54D-89F0-41F863E9D2E2}" srcOrd="0" destOrd="0" presId="urn:microsoft.com/office/officeart/2005/8/layout/hierarchy3"/>
    <dgm:cxn modelId="{A8493A5B-E06D-8B4A-B246-1D78C5C3BE8F}" srcId="{C35F8710-7791-0441-A15D-7793F1934962}" destId="{BEDD03D8-7168-7B4E-9F50-B585A211DE9E}" srcOrd="3" destOrd="0" parTransId="{1915A6B0-5CB2-7145-94C2-7418BC39C1C5}" sibTransId="{3A1695AE-C96B-F84E-879B-5A29963ABB77}"/>
    <dgm:cxn modelId="{7008B1C1-7FEE-44AB-B0EB-A5441656F7E6}" type="presOf" srcId="{BF345A2E-076A-994F-A719-833300D8633E}" destId="{AAF56AB8-7444-A541-B3EB-1AB031C77156}" srcOrd="0" destOrd="0" presId="urn:microsoft.com/office/officeart/2005/8/layout/hierarchy3"/>
    <dgm:cxn modelId="{EFE61270-5E09-4441-870C-EA93EE98E8B9}" srcId="{18DE6AF9-D76C-434E-B6E7-39638936EC78}" destId="{BA08B12F-17F8-412D-A0FC-999C908D7850}" srcOrd="2" destOrd="0" parTransId="{9559AF01-6861-4091-925D-9BC4C0A443A0}" sibTransId="{CDFBEA24-3E30-4407-9986-BA71642F0F2C}"/>
    <dgm:cxn modelId="{4EA57A9A-E45C-4E74-B2EA-2AF50BDE2B9C}" type="presOf" srcId="{18DE6AF9-D76C-434E-B6E7-39638936EC78}" destId="{44ADCC90-E222-744D-94D1-BD12CEA4F9A2}" srcOrd="0" destOrd="0" presId="urn:microsoft.com/office/officeart/2005/8/layout/hierarchy3"/>
    <dgm:cxn modelId="{F04CF6E3-2745-4E6E-A09B-2AD01ADB026D}" type="presOf" srcId="{C35F8710-7791-0441-A15D-7793F1934962}" destId="{4555067C-3A79-2D43-8DAD-DC33D4B177AE}" srcOrd="0" destOrd="0" presId="urn:microsoft.com/office/officeart/2005/8/layout/hierarchy3"/>
    <dgm:cxn modelId="{4CA78646-1B56-4438-9515-F512CCBA31D2}" type="presOf" srcId="{9559AF01-6861-4091-925D-9BC4C0A443A0}" destId="{CCA759FA-B9A0-4B67-8E63-E232B68C2AB9}" srcOrd="0" destOrd="0" presId="urn:microsoft.com/office/officeart/2005/8/layout/hierarchy3"/>
    <dgm:cxn modelId="{85D469A4-E850-47AE-9A8A-C7472744A307}" type="presOf" srcId="{29D328CF-CBE0-F149-B171-93CD6A3C3D78}" destId="{B4E1A1D0-A1CD-0344-9527-BAD4D9EFCB11}" srcOrd="0" destOrd="0" presId="urn:microsoft.com/office/officeart/2005/8/layout/hierarchy3"/>
    <dgm:cxn modelId="{05FB454E-B7A1-4733-BDF9-0E791E3A7944}" srcId="{4AE7CC3C-34C1-E54B-B081-E9B82046A073}" destId="{80323AF1-8C41-4368-B16D-2419E4E0F2EB}" srcOrd="3" destOrd="0" parTransId="{AE061450-D0D6-44CC-8D76-A21274669D9E}" sibTransId="{B24816A5-B82D-49EE-81A2-918614F15803}"/>
    <dgm:cxn modelId="{FF8F1987-02F0-4F06-A9C5-21A2F2089580}" type="presOf" srcId="{4AE7CC3C-34C1-E54B-B081-E9B82046A073}" destId="{52665F1F-9F19-9B46-BFB9-4988D85941F6}" srcOrd="0" destOrd="0" presId="urn:microsoft.com/office/officeart/2005/8/layout/hierarchy3"/>
    <dgm:cxn modelId="{08A4F9A4-0430-7942-A55B-17E8A165F38B}" srcId="{BEDD03D8-7168-7B4E-9F50-B585A211DE9E}" destId="{ADD94A69-4B60-9E40-8B02-429B5E3362FE}" srcOrd="1" destOrd="0" parTransId="{742EEAB1-E5D9-4B4F-9009-A91CAAE7B29E}" sibTransId="{F3E70D3B-DAA4-B247-ACD1-9435A817B37B}"/>
    <dgm:cxn modelId="{6B1E4511-4934-4C8F-BE89-55DB35F27B27}" type="presOf" srcId="{1A4F990E-91F5-7F45-8578-E1CF1815D2B1}" destId="{8E37F248-59E8-5F4F-8EC0-C447D804822D}" srcOrd="0" destOrd="0" presId="urn:microsoft.com/office/officeart/2005/8/layout/hierarchy3"/>
    <dgm:cxn modelId="{0790D740-4825-4EF2-8903-EF55C366A327}" type="presOf" srcId="{0E0690C1-7A6D-5343-A3F7-70B277E463F0}" destId="{6DED3575-4117-8C47-A265-71894AB7175E}" srcOrd="0" destOrd="0" presId="urn:microsoft.com/office/officeart/2005/8/layout/hierarchy3"/>
    <dgm:cxn modelId="{56973384-C5C8-4E33-8BA7-C3F22EDE8FB5}" type="presOf" srcId="{E046B0D4-72A0-8F45-B16C-6683861BE75D}" destId="{28F2ACD5-A3DC-3C42-B598-6EE2D0EA8E43}" srcOrd="0" destOrd="0" presId="urn:microsoft.com/office/officeart/2005/8/layout/hierarchy3"/>
    <dgm:cxn modelId="{316B6D57-C003-4071-A6C4-2DD96E2E9DCC}" type="presOf" srcId="{BA08B12F-17F8-412D-A0FC-999C908D7850}" destId="{A786A55C-1130-47C8-850A-E833A9AA0F81}" srcOrd="0" destOrd="0" presId="urn:microsoft.com/office/officeart/2005/8/layout/hierarchy3"/>
    <dgm:cxn modelId="{D1239158-B3EE-4BAC-BA54-2A0B673D0E97}" type="presOf" srcId="{523A7819-7563-1143-998C-0C5AD9A87C6B}" destId="{A1AA5229-FC02-AF41-8522-867708BA3D3B}" srcOrd="0" destOrd="0" presId="urn:microsoft.com/office/officeart/2005/8/layout/hierarchy3"/>
    <dgm:cxn modelId="{BFAE3E0B-9E64-D743-B1A6-E9EA75D399AC}" srcId="{A05E0AEF-921E-BA4D-B4F0-7E073F80F997}" destId="{A9D0CCAB-84B1-2647-B7EC-EF6FB3F83739}" srcOrd="1" destOrd="0" parTransId="{F6ED9914-CC94-DA46-A9C7-ED19306B2BDA}" sibTransId="{5B2FBF0F-D3B6-BC42-8B5F-EC16C71D59FE}"/>
    <dgm:cxn modelId="{1091B4A3-7AA8-084C-A994-C34E73F276FA}" srcId="{29ACA1F6-94E7-C64D-A0EC-D493CE122E46}" destId="{FE58CFE1-D5A4-E144-ADD2-E351FF2AF9D2}" srcOrd="0" destOrd="0" parTransId="{34DDCDAC-0544-F442-9E06-DD179488C3BA}" sibTransId="{9EAB9ED5-B586-BA4C-B02C-0D274209A723}"/>
    <dgm:cxn modelId="{FC187B4B-8C06-4031-869A-68A51E907FF8}" type="presOf" srcId="{A05E0AEF-921E-BA4D-B4F0-7E073F80F997}" destId="{825936F8-B84F-0641-8954-649A2455844C}" srcOrd="0" destOrd="0" presId="urn:microsoft.com/office/officeart/2005/8/layout/hierarchy3"/>
    <dgm:cxn modelId="{53649296-580B-2341-96FC-2A8D63D6F9A5}" srcId="{A05E0AEF-921E-BA4D-B4F0-7E073F80F997}" destId="{6DD6A9FE-9A4C-0445-8676-90B5C93C8601}" srcOrd="2" destOrd="0" parTransId="{5634970F-BE4C-C346-ACBB-6A9EE8C48CD0}" sibTransId="{1E92E1C3-5E4A-D844-BF35-FDFDA5685DB9}"/>
    <dgm:cxn modelId="{6BCE5200-54F9-4D06-B094-99797237F515}" type="presOf" srcId="{3864F4FF-1986-1A42-B35B-C732811351D3}" destId="{EB87802B-1507-1341-9E51-D846B4B8F744}" srcOrd="0" destOrd="0" presId="urn:microsoft.com/office/officeart/2005/8/layout/hierarchy3"/>
    <dgm:cxn modelId="{003CF878-98DD-164C-93A9-0ED9D5CF3879}" srcId="{4AE7CC3C-34C1-E54B-B081-E9B82046A073}" destId="{D78EB7E7-E011-354C-AFC6-8D9607113E1B}" srcOrd="0" destOrd="0" parTransId="{1A4F990E-91F5-7F45-8578-E1CF1815D2B1}" sibTransId="{0466174A-757F-574E-A5BA-11BC7CD7AC78}"/>
    <dgm:cxn modelId="{48D6A3A2-9CAD-0841-809D-0FD076294BEC}" srcId="{A05E0AEF-921E-BA4D-B4F0-7E073F80F997}" destId="{B2DC2CDF-59C7-7946-9B45-5623D3D4104A}" srcOrd="0" destOrd="0" parTransId="{E046B0D4-72A0-8F45-B16C-6683861BE75D}" sibTransId="{9795F930-B212-0741-B1F6-B2E3C6EB0267}"/>
    <dgm:cxn modelId="{4937F8FE-ECFC-4CB8-BE88-936284458D40}" type="presOf" srcId="{FBE03D3B-42A5-414D-9879-07FA8A5E9013}" destId="{E3C03E65-F864-D54A-AD14-0D8A94B86676}" srcOrd="0" destOrd="0" presId="urn:microsoft.com/office/officeart/2005/8/layout/hierarchy3"/>
    <dgm:cxn modelId="{E41CE4D0-459C-4C15-A99A-64F07B5A0578}" type="presOf" srcId="{FE58CFE1-D5A4-E144-ADD2-E351FF2AF9D2}" destId="{F8BFB2D1-9B27-C549-8905-244916B7EEF9}" srcOrd="0" destOrd="0" presId="urn:microsoft.com/office/officeart/2005/8/layout/hierarchy3"/>
    <dgm:cxn modelId="{8173031A-8017-3D4C-AE37-B55791E23E02}" srcId="{C35F8710-7791-0441-A15D-7793F1934962}" destId="{18DE6AF9-D76C-434E-B6E7-39638936EC78}" srcOrd="2" destOrd="0" parTransId="{47047A21-EFAD-4742-86C4-87EC20E0C6DC}" sibTransId="{FFFA109B-02BB-9644-A17B-D800875EBD23}"/>
    <dgm:cxn modelId="{8A90D481-5BBE-4B76-BD61-5C02C9BAD342}" type="presOf" srcId="{29ACA1F6-94E7-C64D-A0EC-D493CE122E46}" destId="{6B085148-1D6D-C74D-8848-FED3386DAE33}" srcOrd="0" destOrd="0" presId="urn:microsoft.com/office/officeart/2005/8/layout/hierarchy3"/>
    <dgm:cxn modelId="{FF984E22-0064-4457-845A-143FEC73F895}" type="presOf" srcId="{A6CD15EE-C5FF-2848-A0AD-9A50027523A8}" destId="{8F82E212-6768-5349-AFA6-2AFD2213CC1A}" srcOrd="0" destOrd="0" presId="urn:microsoft.com/office/officeart/2005/8/layout/hierarchy3"/>
    <dgm:cxn modelId="{1DF1FE81-B073-4A4C-921D-9D401A3F9F21}" type="presOf" srcId="{B0FEE473-51AE-7F45-864A-09D9B6CCDF90}" destId="{8CC56C51-2D51-8141-9C4E-03AD171C15E7}" srcOrd="0" destOrd="0" presId="urn:microsoft.com/office/officeart/2005/8/layout/hierarchy3"/>
    <dgm:cxn modelId="{28B89F79-295B-2548-B327-B9DE3A0DB698}" srcId="{18DE6AF9-D76C-434E-B6E7-39638936EC78}" destId="{BF345A2E-076A-994F-A719-833300D8633E}" srcOrd="1" destOrd="0" parTransId="{A6A6C25E-79CA-5440-9287-2E5DEF2CBA74}" sibTransId="{14788AB9-EAFB-F747-AE72-426F9B0DB9DA}"/>
    <dgm:cxn modelId="{ED3CF3EC-8690-4347-B911-EA17FBEB58BF}" type="presOf" srcId="{742EEAB1-E5D9-4B4F-9009-A91CAAE7B29E}" destId="{4559D19A-4F29-A84A-BEF5-AF351C65CB48}" srcOrd="0" destOrd="0" presId="urn:microsoft.com/office/officeart/2005/8/layout/hierarchy3"/>
    <dgm:cxn modelId="{AD1761C0-0885-4CC9-B566-ED31CD3DD061}" type="presOf" srcId="{F6ED9914-CC94-DA46-A9C7-ED19306B2BDA}" destId="{A9EC1C8F-02E7-334A-8819-041AF3A47AF4}" srcOrd="0" destOrd="0" presId="urn:microsoft.com/office/officeart/2005/8/layout/hierarchy3"/>
    <dgm:cxn modelId="{235DA0D5-012A-4C1A-81B8-648078C3D9EB}" type="presOf" srcId="{002D74CC-3F28-F34D-A8FF-26B81B86DFD3}" destId="{438F176B-B9E7-4345-8F20-579A18B05C6F}" srcOrd="0" destOrd="0" presId="urn:microsoft.com/office/officeart/2005/8/layout/hierarchy3"/>
    <dgm:cxn modelId="{AB8C0346-AD35-44F3-BE21-005E0A451A2C}" type="presParOf" srcId="{4555067C-3A79-2D43-8DAD-DC33D4B177AE}" destId="{2FF1D916-E7F2-D447-9A4C-C245C21180E3}" srcOrd="0" destOrd="0" presId="urn:microsoft.com/office/officeart/2005/8/layout/hierarchy3"/>
    <dgm:cxn modelId="{2B4E1B64-6F7D-4679-8A9C-5B9B7BC43BF1}" type="presParOf" srcId="{2FF1D916-E7F2-D447-9A4C-C245C21180E3}" destId="{ADCB339F-751B-1A4A-86F4-0DCE9D752F96}" srcOrd="0" destOrd="0" presId="urn:microsoft.com/office/officeart/2005/8/layout/hierarchy3"/>
    <dgm:cxn modelId="{D5D690FA-BDF0-4028-BF54-13B5DD1414EE}" type="presParOf" srcId="{ADCB339F-751B-1A4A-86F4-0DCE9D752F96}" destId="{52665F1F-9F19-9B46-BFB9-4988D85941F6}" srcOrd="0" destOrd="0" presId="urn:microsoft.com/office/officeart/2005/8/layout/hierarchy3"/>
    <dgm:cxn modelId="{535A4B03-674A-4883-BB39-AFC9B21B112B}" type="presParOf" srcId="{ADCB339F-751B-1A4A-86F4-0DCE9D752F96}" destId="{FD6E4809-9088-3449-BDB5-AB9F54F60802}" srcOrd="1" destOrd="0" presId="urn:microsoft.com/office/officeart/2005/8/layout/hierarchy3"/>
    <dgm:cxn modelId="{3B1689E9-2269-47C8-871E-5095B7299B45}" type="presParOf" srcId="{2FF1D916-E7F2-D447-9A4C-C245C21180E3}" destId="{8145CBD8-479F-A247-9225-889891FB9DFB}" srcOrd="1" destOrd="0" presId="urn:microsoft.com/office/officeart/2005/8/layout/hierarchy3"/>
    <dgm:cxn modelId="{23245A73-2393-45F6-B2F5-B8C6B35950C2}" type="presParOf" srcId="{8145CBD8-479F-A247-9225-889891FB9DFB}" destId="{8E37F248-59E8-5F4F-8EC0-C447D804822D}" srcOrd="0" destOrd="0" presId="urn:microsoft.com/office/officeart/2005/8/layout/hierarchy3"/>
    <dgm:cxn modelId="{7F075E90-9CB2-41A7-A1A1-FA4BFF9939A3}" type="presParOf" srcId="{8145CBD8-479F-A247-9225-889891FB9DFB}" destId="{CB74AB08-C5ED-DC49-8AAB-7291BB699E52}" srcOrd="1" destOrd="0" presId="urn:microsoft.com/office/officeart/2005/8/layout/hierarchy3"/>
    <dgm:cxn modelId="{90D95978-E749-4728-A714-B62935407FC4}" type="presParOf" srcId="{8145CBD8-479F-A247-9225-889891FB9DFB}" destId="{0B3AF159-428C-9746-B197-E00C37BA3FE5}" srcOrd="2" destOrd="0" presId="urn:microsoft.com/office/officeart/2005/8/layout/hierarchy3"/>
    <dgm:cxn modelId="{D24AF7F2-B827-4000-AE8F-5AB190C20DFE}" type="presParOf" srcId="{8145CBD8-479F-A247-9225-889891FB9DFB}" destId="{5FD9346F-A266-7A44-9268-B1F613C5F481}" srcOrd="3" destOrd="0" presId="urn:microsoft.com/office/officeart/2005/8/layout/hierarchy3"/>
    <dgm:cxn modelId="{DB0AE578-D782-44D6-AF9C-B4EBCD8D0A47}" type="presParOf" srcId="{8145CBD8-479F-A247-9225-889891FB9DFB}" destId="{3F2082BC-366D-1A4B-8466-6EF88C0758F4}" srcOrd="4" destOrd="0" presId="urn:microsoft.com/office/officeart/2005/8/layout/hierarchy3"/>
    <dgm:cxn modelId="{BE01718E-9B25-4784-9444-52469E09113C}" type="presParOf" srcId="{8145CBD8-479F-A247-9225-889891FB9DFB}" destId="{8F82E212-6768-5349-AFA6-2AFD2213CC1A}" srcOrd="5" destOrd="0" presId="urn:microsoft.com/office/officeart/2005/8/layout/hierarchy3"/>
    <dgm:cxn modelId="{EF95C255-D16C-4B69-AB6C-2058A2B4E8FD}" type="presParOf" srcId="{8145CBD8-479F-A247-9225-889891FB9DFB}" destId="{B227BC7B-6FCD-4611-9FC7-0352A2607304}" srcOrd="6" destOrd="0" presId="urn:microsoft.com/office/officeart/2005/8/layout/hierarchy3"/>
    <dgm:cxn modelId="{8CEE440A-7AD6-4398-AEE8-AF8F9048D4BC}" type="presParOf" srcId="{8145CBD8-479F-A247-9225-889891FB9DFB}" destId="{AE62E1A2-F0A4-473C-8A0E-C173F1A1E21B}" srcOrd="7" destOrd="0" presId="urn:microsoft.com/office/officeart/2005/8/layout/hierarchy3"/>
    <dgm:cxn modelId="{C5823594-00B2-4FFA-BD91-5F0848181D9A}" type="presParOf" srcId="{4555067C-3A79-2D43-8DAD-DC33D4B177AE}" destId="{F91319F6-C8F8-8E45-B31D-07DA1C4BA7D3}" srcOrd="1" destOrd="0" presId="urn:microsoft.com/office/officeart/2005/8/layout/hierarchy3"/>
    <dgm:cxn modelId="{744ED83C-514C-4638-8CF4-C099D2F8A2F9}" type="presParOf" srcId="{F91319F6-C8F8-8E45-B31D-07DA1C4BA7D3}" destId="{A60E3CD8-31D1-8447-864C-5DFF1D3BCBE6}" srcOrd="0" destOrd="0" presId="urn:microsoft.com/office/officeart/2005/8/layout/hierarchy3"/>
    <dgm:cxn modelId="{31EBFD58-612E-49F1-AF67-50ABECECDCA1}" type="presParOf" srcId="{A60E3CD8-31D1-8447-864C-5DFF1D3BCBE6}" destId="{825936F8-B84F-0641-8954-649A2455844C}" srcOrd="0" destOrd="0" presId="urn:microsoft.com/office/officeart/2005/8/layout/hierarchy3"/>
    <dgm:cxn modelId="{162AE8EC-A959-43A2-AC98-5404F5ED16F6}" type="presParOf" srcId="{A60E3CD8-31D1-8447-864C-5DFF1D3BCBE6}" destId="{D968BBB2-D392-334A-B845-5C2DCB4C6814}" srcOrd="1" destOrd="0" presId="urn:microsoft.com/office/officeart/2005/8/layout/hierarchy3"/>
    <dgm:cxn modelId="{0FD57798-F087-4DF2-9975-1B2A89D5DF48}" type="presParOf" srcId="{F91319F6-C8F8-8E45-B31D-07DA1C4BA7D3}" destId="{1D95C7E1-1D91-D749-A63F-788134D12683}" srcOrd="1" destOrd="0" presId="urn:microsoft.com/office/officeart/2005/8/layout/hierarchy3"/>
    <dgm:cxn modelId="{BF821741-5D63-4161-A934-60BE3BFEA252}" type="presParOf" srcId="{1D95C7E1-1D91-D749-A63F-788134D12683}" destId="{28F2ACD5-A3DC-3C42-B598-6EE2D0EA8E43}" srcOrd="0" destOrd="0" presId="urn:microsoft.com/office/officeart/2005/8/layout/hierarchy3"/>
    <dgm:cxn modelId="{123F1412-0E85-4BC6-BD94-E6F5390FA71D}" type="presParOf" srcId="{1D95C7E1-1D91-D749-A63F-788134D12683}" destId="{DD7A503E-C319-0D47-B25A-F513285E5417}" srcOrd="1" destOrd="0" presId="urn:microsoft.com/office/officeart/2005/8/layout/hierarchy3"/>
    <dgm:cxn modelId="{2B035080-0611-4326-9E5D-11D191CF69A6}" type="presParOf" srcId="{1D95C7E1-1D91-D749-A63F-788134D12683}" destId="{A9EC1C8F-02E7-334A-8819-041AF3A47AF4}" srcOrd="2" destOrd="0" presId="urn:microsoft.com/office/officeart/2005/8/layout/hierarchy3"/>
    <dgm:cxn modelId="{960E22F2-74A2-4DC5-84D2-B04EB793EF53}" type="presParOf" srcId="{1D95C7E1-1D91-D749-A63F-788134D12683}" destId="{09FE1598-27C7-5343-B8E1-7CBD0F9B5172}" srcOrd="3" destOrd="0" presId="urn:microsoft.com/office/officeart/2005/8/layout/hierarchy3"/>
    <dgm:cxn modelId="{AA321C00-F90A-4E22-9B0D-5C25A0C9BCAC}" type="presParOf" srcId="{1D95C7E1-1D91-D749-A63F-788134D12683}" destId="{8498CB37-5801-1B4D-864B-DF4DC02F93DD}" srcOrd="4" destOrd="0" presId="urn:microsoft.com/office/officeart/2005/8/layout/hierarchy3"/>
    <dgm:cxn modelId="{86E4FE87-2784-4097-B62C-17556B231279}" type="presParOf" srcId="{1D95C7E1-1D91-D749-A63F-788134D12683}" destId="{043932D0-279D-B64E-8FA0-C9D57BD0F488}" srcOrd="5" destOrd="0" presId="urn:microsoft.com/office/officeart/2005/8/layout/hierarchy3"/>
    <dgm:cxn modelId="{F6948128-2BB9-458B-ADFA-2D9ADE30B22B}" type="presParOf" srcId="{1D95C7E1-1D91-D749-A63F-788134D12683}" destId="{6DED3575-4117-8C47-A265-71894AB7175E}" srcOrd="6" destOrd="0" presId="urn:microsoft.com/office/officeart/2005/8/layout/hierarchy3"/>
    <dgm:cxn modelId="{7C97FCF5-9EC6-4E84-B18D-1B8B5D62A7B9}" type="presParOf" srcId="{1D95C7E1-1D91-D749-A63F-788134D12683}" destId="{98AF4421-940E-E34E-AEC3-8F8F39437E44}" srcOrd="7" destOrd="0" presId="urn:microsoft.com/office/officeart/2005/8/layout/hierarchy3"/>
    <dgm:cxn modelId="{546075D6-B2BA-46D6-9B5C-9F0E4F8D69B3}" type="presParOf" srcId="{4555067C-3A79-2D43-8DAD-DC33D4B177AE}" destId="{E60E999B-AC2A-4D4B-881A-C5928C2DDA09}" srcOrd="2" destOrd="0" presId="urn:microsoft.com/office/officeart/2005/8/layout/hierarchy3"/>
    <dgm:cxn modelId="{ECDA81DB-DD4F-4CA9-88CC-705AC6B22B56}" type="presParOf" srcId="{E60E999B-AC2A-4D4B-881A-C5928C2DDA09}" destId="{5876206D-D530-3645-999B-EE71F8C7BCD9}" srcOrd="0" destOrd="0" presId="urn:microsoft.com/office/officeart/2005/8/layout/hierarchy3"/>
    <dgm:cxn modelId="{C399AE05-3C16-45BE-A3DE-0560F15A000A}" type="presParOf" srcId="{5876206D-D530-3645-999B-EE71F8C7BCD9}" destId="{44ADCC90-E222-744D-94D1-BD12CEA4F9A2}" srcOrd="0" destOrd="0" presId="urn:microsoft.com/office/officeart/2005/8/layout/hierarchy3"/>
    <dgm:cxn modelId="{74CD9DCD-EC0C-412B-BADE-66650FC18734}" type="presParOf" srcId="{5876206D-D530-3645-999B-EE71F8C7BCD9}" destId="{4FED8D13-4B20-AE47-8723-482D6D494338}" srcOrd="1" destOrd="0" presId="urn:microsoft.com/office/officeart/2005/8/layout/hierarchy3"/>
    <dgm:cxn modelId="{A3054D83-1861-4412-A27C-D09F8BCC6AE8}" type="presParOf" srcId="{E60E999B-AC2A-4D4B-881A-C5928C2DDA09}" destId="{A636372C-D777-F04D-85CC-666BA91DF1C4}" srcOrd="1" destOrd="0" presId="urn:microsoft.com/office/officeart/2005/8/layout/hierarchy3"/>
    <dgm:cxn modelId="{55F371FC-6C84-4118-9532-36ECFDAFC60D}" type="presParOf" srcId="{A636372C-D777-F04D-85CC-666BA91DF1C4}" destId="{B4E1A1D0-A1CD-0344-9527-BAD4D9EFCB11}" srcOrd="0" destOrd="0" presId="urn:microsoft.com/office/officeart/2005/8/layout/hierarchy3"/>
    <dgm:cxn modelId="{88471C88-42EA-437C-8AE5-34F357FE4779}" type="presParOf" srcId="{A636372C-D777-F04D-85CC-666BA91DF1C4}" destId="{E3C03E65-F864-D54A-AD14-0D8A94B86676}" srcOrd="1" destOrd="0" presId="urn:microsoft.com/office/officeart/2005/8/layout/hierarchy3"/>
    <dgm:cxn modelId="{C139FD91-D0B7-43F7-9DDD-330686B82942}" type="presParOf" srcId="{A636372C-D777-F04D-85CC-666BA91DF1C4}" destId="{32246EE4-80FC-2F4F-AB4C-21F72F668067}" srcOrd="2" destOrd="0" presId="urn:microsoft.com/office/officeart/2005/8/layout/hierarchy3"/>
    <dgm:cxn modelId="{1D127D6F-CB26-4445-9A16-8DF4D11889D6}" type="presParOf" srcId="{A636372C-D777-F04D-85CC-666BA91DF1C4}" destId="{AAF56AB8-7444-A541-B3EB-1AB031C77156}" srcOrd="3" destOrd="0" presId="urn:microsoft.com/office/officeart/2005/8/layout/hierarchy3"/>
    <dgm:cxn modelId="{CF20FB74-A69C-4208-91AE-F46859A531F4}" type="presParOf" srcId="{A636372C-D777-F04D-85CC-666BA91DF1C4}" destId="{CCA759FA-B9A0-4B67-8E63-E232B68C2AB9}" srcOrd="4" destOrd="0" presId="urn:microsoft.com/office/officeart/2005/8/layout/hierarchy3"/>
    <dgm:cxn modelId="{F1A41292-FAAD-471A-BFDB-0AD3478386AA}" type="presParOf" srcId="{A636372C-D777-F04D-85CC-666BA91DF1C4}" destId="{A786A55C-1130-47C8-850A-E833A9AA0F81}" srcOrd="5" destOrd="0" presId="urn:microsoft.com/office/officeart/2005/8/layout/hierarchy3"/>
    <dgm:cxn modelId="{E25CB0DF-4691-4958-92AC-81D172F3EA5C}" type="presParOf" srcId="{A636372C-D777-F04D-85CC-666BA91DF1C4}" destId="{74F7E8A7-ED2F-4B7D-999A-63462E49A33A}" srcOrd="6" destOrd="0" presId="urn:microsoft.com/office/officeart/2005/8/layout/hierarchy3"/>
    <dgm:cxn modelId="{78A95DD6-5259-4958-94B8-11CABF031171}" type="presParOf" srcId="{A636372C-D777-F04D-85CC-666BA91DF1C4}" destId="{CD83B81A-C75B-4AA0-9F81-17FB6C8B9935}" srcOrd="7" destOrd="0" presId="urn:microsoft.com/office/officeart/2005/8/layout/hierarchy3"/>
    <dgm:cxn modelId="{AEDC3F07-29B0-4625-8EB0-78F9350CCB4C}" type="presParOf" srcId="{4555067C-3A79-2D43-8DAD-DC33D4B177AE}" destId="{668ACF3E-1F47-8741-AA1A-2752BFE74460}" srcOrd="3" destOrd="0" presId="urn:microsoft.com/office/officeart/2005/8/layout/hierarchy3"/>
    <dgm:cxn modelId="{F4794DAC-7787-4048-BA01-DBF4DF9CB5CA}" type="presParOf" srcId="{668ACF3E-1F47-8741-AA1A-2752BFE74460}" destId="{0A8A2F3B-27DB-DE42-A884-30E302351EA0}" srcOrd="0" destOrd="0" presId="urn:microsoft.com/office/officeart/2005/8/layout/hierarchy3"/>
    <dgm:cxn modelId="{E6B3D7E1-E6A3-4B00-9C38-A05E1B7C3330}" type="presParOf" srcId="{0A8A2F3B-27DB-DE42-A884-30E302351EA0}" destId="{7B67E5EC-F1A8-F54D-89F0-41F863E9D2E2}" srcOrd="0" destOrd="0" presId="urn:microsoft.com/office/officeart/2005/8/layout/hierarchy3"/>
    <dgm:cxn modelId="{19577E73-6A4B-4855-ABE8-0BD44F6914A5}" type="presParOf" srcId="{0A8A2F3B-27DB-DE42-A884-30E302351EA0}" destId="{15DB6F49-D7A1-ED45-B297-CB0D0BBC46FF}" srcOrd="1" destOrd="0" presId="urn:microsoft.com/office/officeart/2005/8/layout/hierarchy3"/>
    <dgm:cxn modelId="{2DFCC6FB-14B8-46FF-859F-0EA808B66E14}" type="presParOf" srcId="{668ACF3E-1F47-8741-AA1A-2752BFE74460}" destId="{2AC2269C-AB3D-EB4A-8EA3-1C7CCEA7E309}" srcOrd="1" destOrd="0" presId="urn:microsoft.com/office/officeart/2005/8/layout/hierarchy3"/>
    <dgm:cxn modelId="{270FEA48-9F7B-43E8-9A76-D861D716EC75}" type="presParOf" srcId="{2AC2269C-AB3D-EB4A-8EA3-1C7CCEA7E309}" destId="{7831217E-DBF7-0046-8530-35D4D0D9345B}" srcOrd="0" destOrd="0" presId="urn:microsoft.com/office/officeart/2005/8/layout/hierarchy3"/>
    <dgm:cxn modelId="{A6490E01-FDA7-468B-A9A9-181CD1E28115}" type="presParOf" srcId="{2AC2269C-AB3D-EB4A-8EA3-1C7CCEA7E309}" destId="{438F176B-B9E7-4345-8F20-579A18B05C6F}" srcOrd="1" destOrd="0" presId="urn:microsoft.com/office/officeart/2005/8/layout/hierarchy3"/>
    <dgm:cxn modelId="{AABC6C83-E58E-45EC-B4D9-556D81CF89C4}" type="presParOf" srcId="{2AC2269C-AB3D-EB4A-8EA3-1C7CCEA7E309}" destId="{4559D19A-4F29-A84A-BEF5-AF351C65CB48}" srcOrd="2" destOrd="0" presId="urn:microsoft.com/office/officeart/2005/8/layout/hierarchy3"/>
    <dgm:cxn modelId="{DB61CE90-75FC-4099-88BE-6B2C6DF45962}" type="presParOf" srcId="{2AC2269C-AB3D-EB4A-8EA3-1C7CCEA7E309}" destId="{5229B70F-D377-0E4B-BE3D-9E770D49DE75}" srcOrd="3" destOrd="0" presId="urn:microsoft.com/office/officeart/2005/8/layout/hierarchy3"/>
    <dgm:cxn modelId="{3FC9B409-79CB-4F90-86E0-23F127BACAF1}" type="presParOf" srcId="{4555067C-3A79-2D43-8DAD-DC33D4B177AE}" destId="{0ED48334-32C9-8B4C-8963-5FAA5B669DFC}" srcOrd="4" destOrd="0" presId="urn:microsoft.com/office/officeart/2005/8/layout/hierarchy3"/>
    <dgm:cxn modelId="{0BC30045-B964-44C3-84DF-8DB431CE7304}" type="presParOf" srcId="{0ED48334-32C9-8B4C-8963-5FAA5B669DFC}" destId="{149D53AE-B8E6-E74C-988D-0E5FE1FC9E35}" srcOrd="0" destOrd="0" presId="urn:microsoft.com/office/officeart/2005/8/layout/hierarchy3"/>
    <dgm:cxn modelId="{50007BA0-D7F7-45BD-9151-721B9F4D9F27}" type="presParOf" srcId="{149D53AE-B8E6-E74C-988D-0E5FE1FC9E35}" destId="{6B085148-1D6D-C74D-8848-FED3386DAE33}" srcOrd="0" destOrd="0" presId="urn:microsoft.com/office/officeart/2005/8/layout/hierarchy3"/>
    <dgm:cxn modelId="{533C637E-0983-4AAD-9A65-78C4787797C4}" type="presParOf" srcId="{149D53AE-B8E6-E74C-988D-0E5FE1FC9E35}" destId="{76705EEE-792E-7641-8A3D-D133949228DB}" srcOrd="1" destOrd="0" presId="urn:microsoft.com/office/officeart/2005/8/layout/hierarchy3"/>
    <dgm:cxn modelId="{74FD31B2-312D-4EAD-95B2-CBDB699D6026}" type="presParOf" srcId="{0ED48334-32C9-8B4C-8963-5FAA5B669DFC}" destId="{58B82CF5-D34C-F24A-ABA9-41913C30C575}" srcOrd="1" destOrd="0" presId="urn:microsoft.com/office/officeart/2005/8/layout/hierarchy3"/>
    <dgm:cxn modelId="{DCF9F88A-9885-4F08-9615-6776F61ACFC8}" type="presParOf" srcId="{58B82CF5-D34C-F24A-ABA9-41913C30C575}" destId="{E3D45A0D-64A8-2149-AACB-8E1ED290A42F}" srcOrd="0" destOrd="0" presId="urn:microsoft.com/office/officeart/2005/8/layout/hierarchy3"/>
    <dgm:cxn modelId="{362F0E85-FFA7-466C-B75C-775F4B9C00FB}" type="presParOf" srcId="{58B82CF5-D34C-F24A-ABA9-41913C30C575}" destId="{F8BFB2D1-9B27-C549-8905-244916B7EEF9}" srcOrd="1" destOrd="0" presId="urn:microsoft.com/office/officeart/2005/8/layout/hierarchy3"/>
    <dgm:cxn modelId="{4F115C7D-639B-47B0-94A3-BF8B20207591}" type="presParOf" srcId="{58B82CF5-D34C-F24A-ABA9-41913C30C575}" destId="{EB87802B-1507-1341-9E51-D846B4B8F744}" srcOrd="2" destOrd="0" presId="urn:microsoft.com/office/officeart/2005/8/layout/hierarchy3"/>
    <dgm:cxn modelId="{57220613-13DE-44C9-B973-48A5333769EF}" type="presParOf" srcId="{58B82CF5-D34C-F24A-ABA9-41913C30C575}" destId="{AB1EDEFE-5C28-A449-B9D3-DA4909726033}" srcOrd="3" destOrd="0" presId="urn:microsoft.com/office/officeart/2005/8/layout/hierarchy3"/>
    <dgm:cxn modelId="{5A6CECDE-E5AC-4DA3-BE18-6AD88DD31424}" type="presParOf" srcId="{58B82CF5-D34C-F24A-ABA9-41913C30C575}" destId="{A1AA5229-FC02-AF41-8522-867708BA3D3B}" srcOrd="4" destOrd="0" presId="urn:microsoft.com/office/officeart/2005/8/layout/hierarchy3"/>
    <dgm:cxn modelId="{D39A739B-4D12-44D4-902E-F0088E9482B0}" type="presParOf" srcId="{58B82CF5-D34C-F24A-ABA9-41913C30C575}" destId="{D7ECA04C-B419-084D-A85D-18599B6D60B3}" srcOrd="5" destOrd="0" presId="urn:microsoft.com/office/officeart/2005/8/layout/hierarchy3"/>
    <dgm:cxn modelId="{D831C255-27AB-4BFF-992B-AFA9604B5218}" type="presParOf" srcId="{58B82CF5-D34C-F24A-ABA9-41913C30C575}" destId="{0A68F0BA-B250-0643-848C-4B0752E8C143}" srcOrd="6" destOrd="0" presId="urn:microsoft.com/office/officeart/2005/8/layout/hierarchy3"/>
    <dgm:cxn modelId="{C3609D14-63A0-4A78-9B06-D6DAD6B320CF}" type="presParOf" srcId="{58B82CF5-D34C-F24A-ABA9-41913C30C575}" destId="{8CC56C51-2D51-8141-9C4E-03AD171C15E7}" srcOrd="7" destOrd="0" presId="urn:microsoft.com/office/officeart/2005/8/layout/hierarchy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CA170-7EDE-4A0D-B30C-D028C04570E6}">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018132-B7E5-474E-AD9A-22E6B631E53C}">
      <dsp:nvSpPr>
        <dsp:cNvPr id="0" name=""/>
        <dsp:cNvSpPr/>
      </dsp:nvSpPr>
      <dsp:spPr>
        <a:xfrm>
          <a:off x="411090" y="271871"/>
          <a:ext cx="10044785" cy="544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dirty="0" smtClean="0"/>
            <a:t>Founded in march 2017</a:t>
          </a:r>
          <a:endParaRPr lang="en-US" sz="2800" kern="1200" dirty="0"/>
        </a:p>
      </dsp:txBody>
      <dsp:txXfrm>
        <a:off x="411090" y="271871"/>
        <a:ext cx="10044785" cy="544091"/>
      </dsp:txXfrm>
    </dsp:sp>
    <dsp:sp modelId="{4430573A-D5FA-4DDB-A983-9D4EC8E35791}">
      <dsp:nvSpPr>
        <dsp:cNvPr id="0" name=""/>
        <dsp:cNvSpPr/>
      </dsp:nvSpPr>
      <dsp:spPr>
        <a:xfrm>
          <a:off x="71032" y="203860"/>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8CD399-C34D-4A7C-8048-B85E4B524FEF}">
      <dsp:nvSpPr>
        <dsp:cNvPr id="0" name=""/>
        <dsp:cNvSpPr/>
      </dsp:nvSpPr>
      <dsp:spPr>
        <a:xfrm>
          <a:off x="800969" y="1087747"/>
          <a:ext cx="9654905" cy="544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dirty="0" smtClean="0"/>
            <a:t>10 employees</a:t>
          </a:r>
          <a:endParaRPr lang="en-US" sz="2800" kern="1200" dirty="0"/>
        </a:p>
      </dsp:txBody>
      <dsp:txXfrm>
        <a:off x="800969" y="1087747"/>
        <a:ext cx="9654905" cy="544091"/>
      </dsp:txXfrm>
    </dsp:sp>
    <dsp:sp modelId="{DE7C35EF-3F44-483A-9BE7-D73798F9CF02}">
      <dsp:nvSpPr>
        <dsp:cNvPr id="0" name=""/>
        <dsp:cNvSpPr/>
      </dsp:nvSpPr>
      <dsp:spPr>
        <a:xfrm>
          <a:off x="460912" y="1019736"/>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2B2552-4016-469A-8241-CDDAF6C6B306}">
      <dsp:nvSpPr>
        <dsp:cNvPr id="0" name=""/>
        <dsp:cNvSpPr/>
      </dsp:nvSpPr>
      <dsp:spPr>
        <a:xfrm>
          <a:off x="920631" y="1903623"/>
          <a:ext cx="9535243" cy="544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dirty="0" smtClean="0"/>
            <a:t>Specialization in small and mid sized business</a:t>
          </a:r>
          <a:endParaRPr lang="en-US" sz="2800" kern="1200" dirty="0"/>
        </a:p>
      </dsp:txBody>
      <dsp:txXfrm>
        <a:off x="920631" y="1903623"/>
        <a:ext cx="9535243" cy="544091"/>
      </dsp:txXfrm>
    </dsp:sp>
    <dsp:sp modelId="{3118E04E-B535-4C86-8DEE-C75BFAC9E546}">
      <dsp:nvSpPr>
        <dsp:cNvPr id="0" name=""/>
        <dsp:cNvSpPr/>
      </dsp:nvSpPr>
      <dsp:spPr>
        <a:xfrm>
          <a:off x="580574" y="1835611"/>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B424D7-976D-49A3-A374-C87CAF34EB90}">
      <dsp:nvSpPr>
        <dsp:cNvPr id="0" name=""/>
        <dsp:cNvSpPr/>
      </dsp:nvSpPr>
      <dsp:spPr>
        <a:xfrm>
          <a:off x="800969" y="2719499"/>
          <a:ext cx="9654905" cy="544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dirty="0" smtClean="0"/>
            <a:t>Deep understanding of </a:t>
          </a:r>
          <a:r>
            <a:rPr lang="en-US" sz="2800" kern="1200" baseline="0" dirty="0" smtClean="0"/>
            <a:t>IT </a:t>
          </a:r>
          <a:r>
            <a:rPr lang="en-US" sz="2800" kern="1200" baseline="0" dirty="0" smtClean="0"/>
            <a:t>network</a:t>
          </a:r>
          <a:endParaRPr lang="en-US" sz="2800" kern="1200" dirty="0"/>
        </a:p>
      </dsp:txBody>
      <dsp:txXfrm>
        <a:off x="800969" y="2719499"/>
        <a:ext cx="9654905" cy="544091"/>
      </dsp:txXfrm>
    </dsp:sp>
    <dsp:sp modelId="{6EEBB5D3-B6C1-4DE4-A74F-65D474792CCB}">
      <dsp:nvSpPr>
        <dsp:cNvPr id="0" name=""/>
        <dsp:cNvSpPr/>
      </dsp:nvSpPr>
      <dsp:spPr>
        <a:xfrm>
          <a:off x="460912" y="2651487"/>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9E2880-6CCC-44A1-8214-8EF9FFFF3499}">
      <dsp:nvSpPr>
        <dsp:cNvPr id="0" name=""/>
        <dsp:cNvSpPr/>
      </dsp:nvSpPr>
      <dsp:spPr>
        <a:xfrm>
          <a:off x="411090" y="3535375"/>
          <a:ext cx="10044785" cy="544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dirty="0" smtClean="0"/>
            <a:t>We build value into everything we do!</a:t>
          </a:r>
          <a:endParaRPr lang="en-US" sz="2800" kern="1200" dirty="0"/>
        </a:p>
      </dsp:txBody>
      <dsp:txXfrm>
        <a:off x="411090" y="3535375"/>
        <a:ext cx="10044785" cy="544091"/>
      </dsp:txXfrm>
    </dsp:sp>
    <dsp:sp modelId="{E9C2A12A-4187-4E54-B014-BA3FEC0D151A}">
      <dsp:nvSpPr>
        <dsp:cNvPr id="0" name=""/>
        <dsp:cNvSpPr/>
      </dsp:nvSpPr>
      <dsp:spPr>
        <a:xfrm>
          <a:off x="71032" y="3467363"/>
          <a:ext cx="680114" cy="68011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4EFEA-9C36-4729-998C-657A269C4F48}">
      <dsp:nvSpPr>
        <dsp:cNvPr id="0" name=""/>
        <dsp:cNvSpPr/>
      </dsp:nvSpPr>
      <dsp:spPr>
        <a:xfrm>
          <a:off x="2535" y="0"/>
          <a:ext cx="2487699"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latin typeface="+mj-lt"/>
            </a:rPr>
            <a:t>Reliable</a:t>
          </a:r>
          <a:endParaRPr lang="en-US" sz="3900" kern="1200" dirty="0">
            <a:latin typeface="+mj-lt"/>
          </a:endParaRPr>
        </a:p>
      </dsp:txBody>
      <dsp:txXfrm>
        <a:off x="2535" y="0"/>
        <a:ext cx="2487699" cy="1305401"/>
      </dsp:txXfrm>
    </dsp:sp>
    <dsp:sp modelId="{1B964453-67E3-43CF-81FE-5860131DF99C}">
      <dsp:nvSpPr>
        <dsp:cNvPr id="0" name=""/>
        <dsp:cNvSpPr/>
      </dsp:nvSpPr>
      <dsp:spPr>
        <a:xfrm>
          <a:off x="251305" y="1305401"/>
          <a:ext cx="1990159" cy="28283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solidFill>
                <a:srgbClr val="202F3E"/>
              </a:solidFill>
              <a:latin typeface="+mn-lt"/>
              <a:cs typeface="Times New Roman" panose="02020603050405020304" pitchFamily="18" charset="0"/>
              <a:sym typeface="Open Sans" panose="020B0606030504020204" pitchFamily="34" charset="0"/>
            </a:rPr>
            <a:t>Xwhizz Technology is a renowned offshore company. We believe in building and maintaining long term relationships with all our clients.</a:t>
          </a:r>
          <a:endParaRPr lang="en-US" sz="1700" kern="1200" dirty="0"/>
        </a:p>
      </dsp:txBody>
      <dsp:txXfrm>
        <a:off x="309595" y="1363691"/>
        <a:ext cx="1873579" cy="2711789"/>
      </dsp:txXfrm>
    </dsp:sp>
    <dsp:sp modelId="{4EA0AF5F-7C9C-48E0-AC70-77BEBDEB316D}">
      <dsp:nvSpPr>
        <dsp:cNvPr id="0" name=""/>
        <dsp:cNvSpPr/>
      </dsp:nvSpPr>
      <dsp:spPr>
        <a:xfrm>
          <a:off x="2676811" y="0"/>
          <a:ext cx="2487699"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b="0" kern="1200" dirty="0" smtClean="0">
              <a:solidFill>
                <a:schemeClr val="tx1"/>
              </a:solidFill>
              <a:latin typeface="+mj-lt"/>
              <a:cs typeface="Times New Roman" panose="02020603050405020304" pitchFamily="18" charset="0"/>
              <a:sym typeface="Roboto" pitchFamily="2" charset="0"/>
            </a:rPr>
            <a:t>Solutions</a:t>
          </a:r>
          <a:endParaRPr lang="en-US" sz="3900" b="0" kern="1200" dirty="0">
            <a:solidFill>
              <a:schemeClr val="tx1"/>
            </a:solidFill>
            <a:latin typeface="+mj-lt"/>
          </a:endParaRPr>
        </a:p>
      </dsp:txBody>
      <dsp:txXfrm>
        <a:off x="2676811" y="0"/>
        <a:ext cx="2487699" cy="1305401"/>
      </dsp:txXfrm>
    </dsp:sp>
    <dsp:sp modelId="{DB4DFBFD-261D-4FEF-8024-99244222B80A}">
      <dsp:nvSpPr>
        <dsp:cNvPr id="0" name=""/>
        <dsp:cNvSpPr/>
      </dsp:nvSpPr>
      <dsp:spPr>
        <a:xfrm>
          <a:off x="2925581" y="1305401"/>
          <a:ext cx="1990159" cy="28283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solidFill>
                <a:srgbClr val="202F3E"/>
              </a:solidFill>
              <a:latin typeface="+mn-lt"/>
              <a:cs typeface="Times New Roman" panose="02020603050405020304" pitchFamily="18" charset="0"/>
              <a:sym typeface="Open Sans" panose="020B0606030504020204" pitchFamily="34" charset="0"/>
            </a:rPr>
            <a:t>We endeavor to offer you best solutions in order to acquire your maximum satisfaction. We are the masters in offering effective software development solutions. </a:t>
          </a:r>
          <a:endParaRPr lang="en-US" sz="1700" kern="1200" dirty="0"/>
        </a:p>
      </dsp:txBody>
      <dsp:txXfrm>
        <a:off x="2983871" y="1363691"/>
        <a:ext cx="1873579" cy="2711789"/>
      </dsp:txXfrm>
    </dsp:sp>
    <dsp:sp modelId="{1DE8CB59-1926-43B5-99CA-380CFA6D9A87}">
      <dsp:nvSpPr>
        <dsp:cNvPr id="0" name=""/>
        <dsp:cNvSpPr/>
      </dsp:nvSpPr>
      <dsp:spPr>
        <a:xfrm>
          <a:off x="5351088" y="0"/>
          <a:ext cx="2487699"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latin typeface="+mj-lt"/>
            </a:rPr>
            <a:t>Experience</a:t>
          </a:r>
          <a:endParaRPr lang="en-US" sz="3900" kern="1200" dirty="0">
            <a:latin typeface="+mj-lt"/>
          </a:endParaRPr>
        </a:p>
      </dsp:txBody>
      <dsp:txXfrm>
        <a:off x="5351088" y="0"/>
        <a:ext cx="2487699" cy="1305401"/>
      </dsp:txXfrm>
    </dsp:sp>
    <dsp:sp modelId="{F4FBCD07-3F71-4483-8BC0-E7FD74701657}">
      <dsp:nvSpPr>
        <dsp:cNvPr id="0" name=""/>
        <dsp:cNvSpPr/>
      </dsp:nvSpPr>
      <dsp:spPr>
        <a:xfrm>
          <a:off x="5599858" y="1305401"/>
          <a:ext cx="1990159" cy="28283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solidFill>
                <a:srgbClr val="202F3E"/>
              </a:solidFill>
              <a:latin typeface="+mn-lt"/>
              <a:cs typeface="Times New Roman" panose="02020603050405020304" pitchFamily="18" charset="0"/>
              <a:sym typeface="Open Sans" panose="020B0606030504020204" pitchFamily="34" charset="0"/>
            </a:rPr>
            <a:t>We are pioneer in lambasting problems like web or software development etc. Our experts handle your assigned projects prudently.</a:t>
          </a:r>
          <a:endParaRPr lang="en-US" sz="1700" kern="1200" dirty="0"/>
        </a:p>
      </dsp:txBody>
      <dsp:txXfrm>
        <a:off x="5658148" y="1363691"/>
        <a:ext cx="1873579" cy="2711789"/>
      </dsp:txXfrm>
    </dsp:sp>
    <dsp:sp modelId="{ED519FAA-475F-4E40-BE41-9D226D854D93}">
      <dsp:nvSpPr>
        <dsp:cNvPr id="0" name=""/>
        <dsp:cNvSpPr/>
      </dsp:nvSpPr>
      <dsp:spPr>
        <a:xfrm>
          <a:off x="8025365" y="0"/>
          <a:ext cx="2487699"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latin typeface="+mj-lt"/>
            </a:rPr>
            <a:t>Affordable</a:t>
          </a:r>
          <a:endParaRPr lang="en-US" sz="3900" kern="1200" dirty="0">
            <a:latin typeface="+mj-lt"/>
          </a:endParaRPr>
        </a:p>
      </dsp:txBody>
      <dsp:txXfrm>
        <a:off x="8025365" y="0"/>
        <a:ext cx="2487699" cy="1305401"/>
      </dsp:txXfrm>
    </dsp:sp>
    <dsp:sp modelId="{15DE619B-2D17-422B-8EAE-DAE150541C7E}">
      <dsp:nvSpPr>
        <dsp:cNvPr id="0" name=""/>
        <dsp:cNvSpPr/>
      </dsp:nvSpPr>
      <dsp:spPr>
        <a:xfrm>
          <a:off x="8274135" y="1305401"/>
          <a:ext cx="1990159" cy="28283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solidFill>
                <a:srgbClr val="202F3E"/>
              </a:solidFill>
              <a:latin typeface="+mn-lt"/>
              <a:cs typeface="Times New Roman" panose="02020603050405020304" pitchFamily="18" charset="0"/>
              <a:sym typeface="Open Sans" panose="020B0606030504020204" pitchFamily="34" charset="0"/>
            </a:rPr>
            <a:t>We have provided best plus affordable web development services to numerous large as well as medium entrepreneurs. </a:t>
          </a:r>
          <a:endParaRPr lang="en-US" sz="1700" kern="1200" dirty="0"/>
        </a:p>
      </dsp:txBody>
      <dsp:txXfrm>
        <a:off x="8332425" y="1363691"/>
        <a:ext cx="1873579" cy="2711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97E5B-7112-4C78-B356-79A0C654DDE7}">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7C61BD-730A-41B6-9BFB-16DDA9CA4ED1}">
      <dsp:nvSpPr>
        <dsp:cNvPr id="0" name=""/>
        <dsp:cNvSpPr/>
      </dsp:nvSpPr>
      <dsp:spPr>
        <a:xfrm>
          <a:off x="350606" y="229141"/>
          <a:ext cx="10105268"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Specialist in IT / ITES recruitment in Telecom, Networking and BFSI domain.</a:t>
          </a:r>
          <a:endParaRPr lang="en-US" sz="1300" kern="1200"/>
        </a:p>
      </dsp:txBody>
      <dsp:txXfrm>
        <a:off x="350606" y="229141"/>
        <a:ext cx="10105268" cy="458108"/>
      </dsp:txXfrm>
    </dsp:sp>
    <dsp:sp modelId="{E6DF5C0A-73A9-4E30-90F9-8843F0D0A184}">
      <dsp:nvSpPr>
        <dsp:cNvPr id="0" name=""/>
        <dsp:cNvSpPr/>
      </dsp:nvSpPr>
      <dsp:spPr>
        <a:xfrm>
          <a:off x="64288" y="171877"/>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841B05-DEB9-4C26-ACE7-4A9A41B0873C}">
      <dsp:nvSpPr>
        <dsp:cNvPr id="0" name=""/>
        <dsp:cNvSpPr/>
      </dsp:nvSpPr>
      <dsp:spPr>
        <a:xfrm>
          <a:off x="727432" y="916217"/>
          <a:ext cx="9728442"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Have plentiful IT / ITES professional contacts at ground level. </a:t>
          </a:r>
          <a:endParaRPr lang="en-US" sz="1300" kern="1200"/>
        </a:p>
      </dsp:txBody>
      <dsp:txXfrm>
        <a:off x="727432" y="916217"/>
        <a:ext cx="9728442" cy="458108"/>
      </dsp:txXfrm>
    </dsp:sp>
    <dsp:sp modelId="{03AE034B-D964-4478-9EEB-DB0052D26DFE}">
      <dsp:nvSpPr>
        <dsp:cNvPr id="0" name=""/>
        <dsp:cNvSpPr/>
      </dsp:nvSpPr>
      <dsp:spPr>
        <a:xfrm>
          <a:off x="441114" y="858954"/>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11B6D8-F140-48A6-8A87-D51198DD7373}">
      <dsp:nvSpPr>
        <dsp:cNvPr id="0" name=""/>
        <dsp:cNvSpPr/>
      </dsp:nvSpPr>
      <dsp:spPr>
        <a:xfrm>
          <a:off x="899745" y="1603293"/>
          <a:ext cx="9556129"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3020" rIns="33020" bIns="33020" numCol="1" spcCol="1270" anchor="ctr" anchorCtr="0">
          <a:noAutofit/>
        </a:bodyPr>
        <a:lstStyle/>
        <a:p>
          <a:pPr lvl="0" algn="l" defTabSz="577850" rtl="0">
            <a:lnSpc>
              <a:spcPct val="90000"/>
            </a:lnSpc>
            <a:spcBef>
              <a:spcPct val="0"/>
            </a:spcBef>
            <a:spcAft>
              <a:spcPct val="35000"/>
            </a:spcAft>
          </a:pPr>
          <a:r>
            <a:rPr lang="en-US" sz="1300" kern="1200" dirty="0" smtClean="0"/>
            <a:t>Head hunting is focused through our strong network in IT industry along with BAU pattern of portal search like </a:t>
          </a:r>
          <a:r>
            <a:rPr lang="en-US" sz="1300" kern="1200" dirty="0" err="1" smtClean="0"/>
            <a:t>Naukri</a:t>
          </a:r>
          <a:r>
            <a:rPr lang="en-US" sz="1300" kern="1200" dirty="0" smtClean="0"/>
            <a:t>, Monster, HIREE, </a:t>
          </a:r>
          <a:r>
            <a:rPr lang="en-US" sz="1300" kern="1200" dirty="0" err="1" smtClean="0"/>
            <a:t>TimesJobs</a:t>
          </a:r>
          <a:r>
            <a:rPr lang="en-US" sz="1300" kern="1200" dirty="0" smtClean="0"/>
            <a:t> subscriptions.</a:t>
          </a:r>
          <a:endParaRPr lang="en-US" sz="1300" kern="1200" dirty="0"/>
        </a:p>
      </dsp:txBody>
      <dsp:txXfrm>
        <a:off x="899745" y="1603293"/>
        <a:ext cx="9556129" cy="458108"/>
      </dsp:txXfrm>
    </dsp:sp>
    <dsp:sp modelId="{1D2D3D4E-02F9-4416-93F5-E1EC9BD300F3}">
      <dsp:nvSpPr>
        <dsp:cNvPr id="0" name=""/>
        <dsp:cNvSpPr/>
      </dsp:nvSpPr>
      <dsp:spPr>
        <a:xfrm>
          <a:off x="613427" y="1546030"/>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C15FD6-2F37-4B58-AF65-5AC8A4BB0FD8}">
      <dsp:nvSpPr>
        <dsp:cNvPr id="0" name=""/>
        <dsp:cNvSpPr/>
      </dsp:nvSpPr>
      <dsp:spPr>
        <a:xfrm>
          <a:off x="899745" y="2289935"/>
          <a:ext cx="9556129"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Precise resource hunt matching customers requirements, with minimal fallouts</a:t>
          </a:r>
          <a:endParaRPr lang="en-US" sz="1300" kern="1200"/>
        </a:p>
      </dsp:txBody>
      <dsp:txXfrm>
        <a:off x="899745" y="2289935"/>
        <a:ext cx="9556129" cy="458108"/>
      </dsp:txXfrm>
    </dsp:sp>
    <dsp:sp modelId="{8E6B5A11-04D4-4D7D-AEAF-B7425C44A366}">
      <dsp:nvSpPr>
        <dsp:cNvPr id="0" name=""/>
        <dsp:cNvSpPr/>
      </dsp:nvSpPr>
      <dsp:spPr>
        <a:xfrm>
          <a:off x="613427" y="2232671"/>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E0ECF8-B3C4-481C-AFC2-C1C08D0344FD}">
      <dsp:nvSpPr>
        <dsp:cNvPr id="0" name=""/>
        <dsp:cNvSpPr/>
      </dsp:nvSpPr>
      <dsp:spPr>
        <a:xfrm>
          <a:off x="727432" y="2977011"/>
          <a:ext cx="9728442"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Focus recruitment by seizing all granular details of professional matching exact need of our esteemed customers to help reduce ONJ (offer but not joined).</a:t>
          </a:r>
          <a:endParaRPr lang="en-US" sz="1300" kern="1200"/>
        </a:p>
      </dsp:txBody>
      <dsp:txXfrm>
        <a:off x="727432" y="2977011"/>
        <a:ext cx="9728442" cy="458108"/>
      </dsp:txXfrm>
    </dsp:sp>
    <dsp:sp modelId="{8F3DCC72-FF18-4E94-BD79-76FBF5333060}">
      <dsp:nvSpPr>
        <dsp:cNvPr id="0" name=""/>
        <dsp:cNvSpPr/>
      </dsp:nvSpPr>
      <dsp:spPr>
        <a:xfrm>
          <a:off x="441114" y="2919747"/>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AC64E3-5115-4278-83F6-7BA4EBAB7593}">
      <dsp:nvSpPr>
        <dsp:cNvPr id="0" name=""/>
        <dsp:cNvSpPr/>
      </dsp:nvSpPr>
      <dsp:spPr>
        <a:xfrm>
          <a:off x="350606" y="3664087"/>
          <a:ext cx="10105268"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Meticulous resource tracking which includes initial background verification including pre &amp; post joining formalities for hassle free onboarding.</a:t>
          </a:r>
          <a:endParaRPr lang="en-US" sz="1300" kern="1200"/>
        </a:p>
      </dsp:txBody>
      <dsp:txXfrm>
        <a:off x="350606" y="3664087"/>
        <a:ext cx="10105268" cy="458108"/>
      </dsp:txXfrm>
    </dsp:sp>
    <dsp:sp modelId="{E0CA572A-467C-4280-8DB3-512ECFBDD7C5}">
      <dsp:nvSpPr>
        <dsp:cNvPr id="0" name=""/>
        <dsp:cNvSpPr/>
      </dsp:nvSpPr>
      <dsp:spPr>
        <a:xfrm>
          <a:off x="64288" y="3606824"/>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59E9F-10FF-48E7-8979-120679B5FFF3}">
      <dsp:nvSpPr>
        <dsp:cNvPr id="0" name=""/>
        <dsp:cNvSpPr/>
      </dsp:nvSpPr>
      <dsp:spPr>
        <a:xfrm>
          <a:off x="-4660860" y="-714521"/>
          <a:ext cx="5551843" cy="5551843"/>
        </a:xfrm>
        <a:prstGeom prst="blockArc">
          <a:avLst>
            <a:gd name="adj1" fmla="val 18900000"/>
            <a:gd name="adj2" fmla="val 2700000"/>
            <a:gd name="adj3" fmla="val 38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FA5CA0-90FC-44A5-B870-33D051DB6C50}">
      <dsp:nvSpPr>
        <dsp:cNvPr id="0" name=""/>
        <dsp:cNvSpPr/>
      </dsp:nvSpPr>
      <dsp:spPr>
        <a:xfrm>
          <a:off x="389971" y="257592"/>
          <a:ext cx="9907676" cy="5155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190" tIns="38100" rIns="38100" bIns="38100" numCol="1" spcCol="1270" anchor="ctr" anchorCtr="0">
          <a:noAutofit/>
        </a:bodyPr>
        <a:lstStyle/>
        <a:p>
          <a:pPr lvl="0" algn="l" defTabSz="666750" rtl="0">
            <a:lnSpc>
              <a:spcPct val="90000"/>
            </a:lnSpc>
            <a:spcBef>
              <a:spcPct val="0"/>
            </a:spcBef>
            <a:spcAft>
              <a:spcPct val="35000"/>
            </a:spcAft>
          </a:pPr>
          <a:r>
            <a:rPr lang="en-US" sz="1500" kern="1200" smtClean="0"/>
            <a:t>JDCS vision is Client satisfaction first.</a:t>
          </a:r>
          <a:endParaRPr lang="en-US" sz="1500" kern="1200"/>
        </a:p>
      </dsp:txBody>
      <dsp:txXfrm>
        <a:off x="389971" y="257592"/>
        <a:ext cx="9907676" cy="515514"/>
      </dsp:txXfrm>
    </dsp:sp>
    <dsp:sp modelId="{4CE8D3D2-B077-4CAD-9938-57ACC231CCC8}">
      <dsp:nvSpPr>
        <dsp:cNvPr id="0" name=""/>
        <dsp:cNvSpPr/>
      </dsp:nvSpPr>
      <dsp:spPr>
        <a:xfrm>
          <a:off x="67774" y="193153"/>
          <a:ext cx="644393" cy="64439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7530DB-3506-43B1-B19E-A36A4F13292F}">
      <dsp:nvSpPr>
        <dsp:cNvPr id="0" name=""/>
        <dsp:cNvSpPr/>
      </dsp:nvSpPr>
      <dsp:spPr>
        <a:xfrm>
          <a:off x="759374" y="1030617"/>
          <a:ext cx="9538273" cy="5155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190" tIns="38100" rIns="38100" bIns="38100" numCol="1" spcCol="1270" anchor="ctr" anchorCtr="0">
          <a:noAutofit/>
        </a:bodyPr>
        <a:lstStyle/>
        <a:p>
          <a:pPr lvl="0" algn="l" defTabSz="666750" rtl="0">
            <a:lnSpc>
              <a:spcPct val="90000"/>
            </a:lnSpc>
            <a:spcBef>
              <a:spcPct val="0"/>
            </a:spcBef>
            <a:spcAft>
              <a:spcPct val="35000"/>
            </a:spcAft>
          </a:pPr>
          <a:r>
            <a:rPr lang="en-US" sz="1500" kern="1200" smtClean="0"/>
            <a:t>Focused hiring for priority projects - swift resources hiring through our rich data base</a:t>
          </a:r>
          <a:endParaRPr lang="en-US" sz="1500" kern="1200"/>
        </a:p>
      </dsp:txBody>
      <dsp:txXfrm>
        <a:off x="759374" y="1030617"/>
        <a:ext cx="9538273" cy="515514"/>
      </dsp:txXfrm>
    </dsp:sp>
    <dsp:sp modelId="{787ACB9C-4893-4489-AD2A-E907F231D3B6}">
      <dsp:nvSpPr>
        <dsp:cNvPr id="0" name=""/>
        <dsp:cNvSpPr/>
      </dsp:nvSpPr>
      <dsp:spPr>
        <a:xfrm>
          <a:off x="437177" y="966178"/>
          <a:ext cx="644393" cy="64439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88EE59-AEDB-4F95-965F-596440F2B306}">
      <dsp:nvSpPr>
        <dsp:cNvPr id="0" name=""/>
        <dsp:cNvSpPr/>
      </dsp:nvSpPr>
      <dsp:spPr>
        <a:xfrm>
          <a:off x="872751" y="1803642"/>
          <a:ext cx="9424896" cy="5155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190" tIns="38100" rIns="38100" bIns="38100" numCol="1" spcCol="1270" anchor="ctr" anchorCtr="0">
          <a:noAutofit/>
        </a:bodyPr>
        <a:lstStyle/>
        <a:p>
          <a:pPr lvl="0" algn="l" defTabSz="666750" rtl="0">
            <a:lnSpc>
              <a:spcPct val="90000"/>
            </a:lnSpc>
            <a:spcBef>
              <a:spcPct val="0"/>
            </a:spcBef>
            <a:spcAft>
              <a:spcPct val="35000"/>
            </a:spcAft>
          </a:pPr>
          <a:r>
            <a:rPr lang="en-US" sz="1500" kern="1200" smtClean="0"/>
            <a:t>Focused recruitment in dynamic and competitive market.</a:t>
          </a:r>
          <a:endParaRPr lang="en-US" sz="1500" kern="1200"/>
        </a:p>
      </dsp:txBody>
      <dsp:txXfrm>
        <a:off x="872751" y="1803642"/>
        <a:ext cx="9424896" cy="515514"/>
      </dsp:txXfrm>
    </dsp:sp>
    <dsp:sp modelId="{E5226AD8-C422-4A0B-AE05-987E4F085133}">
      <dsp:nvSpPr>
        <dsp:cNvPr id="0" name=""/>
        <dsp:cNvSpPr/>
      </dsp:nvSpPr>
      <dsp:spPr>
        <a:xfrm>
          <a:off x="550554" y="1739203"/>
          <a:ext cx="644393" cy="64439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27BCA6-721F-40A4-935D-5F93BFFC143B}">
      <dsp:nvSpPr>
        <dsp:cNvPr id="0" name=""/>
        <dsp:cNvSpPr/>
      </dsp:nvSpPr>
      <dsp:spPr>
        <a:xfrm>
          <a:off x="759374" y="2576667"/>
          <a:ext cx="9538273" cy="5155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190" tIns="38100" rIns="38100" bIns="38100" numCol="1" spcCol="1270" anchor="ctr" anchorCtr="0">
          <a:noAutofit/>
        </a:bodyPr>
        <a:lstStyle/>
        <a:p>
          <a:pPr lvl="0" algn="l" defTabSz="666750" rtl="0">
            <a:lnSpc>
              <a:spcPct val="90000"/>
            </a:lnSpc>
            <a:spcBef>
              <a:spcPct val="0"/>
            </a:spcBef>
            <a:spcAft>
              <a:spcPct val="35000"/>
            </a:spcAft>
          </a:pPr>
          <a:r>
            <a:rPr lang="en-US" sz="1500" kern="1200" smtClean="0"/>
            <a:t>Deep understanding in recruitment pattern v/s planned project schedule delivering full customer satisfaction including target hire &amp; bulk hiring's.</a:t>
          </a:r>
          <a:endParaRPr lang="en-US" sz="1500" kern="1200"/>
        </a:p>
      </dsp:txBody>
      <dsp:txXfrm>
        <a:off x="759374" y="2576667"/>
        <a:ext cx="9538273" cy="515514"/>
      </dsp:txXfrm>
    </dsp:sp>
    <dsp:sp modelId="{2E91236D-7C1E-4B60-88A1-84C325DCA204}">
      <dsp:nvSpPr>
        <dsp:cNvPr id="0" name=""/>
        <dsp:cNvSpPr/>
      </dsp:nvSpPr>
      <dsp:spPr>
        <a:xfrm>
          <a:off x="437177" y="2512228"/>
          <a:ext cx="644393" cy="64439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1A790B-5284-4750-877A-8E4820F6B800}">
      <dsp:nvSpPr>
        <dsp:cNvPr id="0" name=""/>
        <dsp:cNvSpPr/>
      </dsp:nvSpPr>
      <dsp:spPr>
        <a:xfrm>
          <a:off x="389971" y="3349692"/>
          <a:ext cx="9907676" cy="5155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9190" tIns="38100" rIns="38100" bIns="38100" numCol="1" spcCol="1270" anchor="ctr" anchorCtr="0">
          <a:noAutofit/>
        </a:bodyPr>
        <a:lstStyle/>
        <a:p>
          <a:pPr lvl="0" algn="l" defTabSz="666750" rtl="0">
            <a:lnSpc>
              <a:spcPct val="90000"/>
            </a:lnSpc>
            <a:spcBef>
              <a:spcPct val="0"/>
            </a:spcBef>
            <a:spcAft>
              <a:spcPct val="35000"/>
            </a:spcAft>
          </a:pPr>
          <a:r>
            <a:rPr lang="en-US" sz="1500" kern="1200" smtClean="0"/>
            <a:t>Maintain extreme professional decorum with clients and HR professionals.   </a:t>
          </a:r>
          <a:endParaRPr lang="en-US" sz="1500" kern="1200"/>
        </a:p>
      </dsp:txBody>
      <dsp:txXfrm>
        <a:off x="389971" y="3349692"/>
        <a:ext cx="9907676" cy="515514"/>
      </dsp:txXfrm>
    </dsp:sp>
    <dsp:sp modelId="{71ACA249-4F94-4A35-8ACE-62A8C9929649}">
      <dsp:nvSpPr>
        <dsp:cNvPr id="0" name=""/>
        <dsp:cNvSpPr/>
      </dsp:nvSpPr>
      <dsp:spPr>
        <a:xfrm>
          <a:off x="67774" y="3285253"/>
          <a:ext cx="644393" cy="64439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1585-0DF7-4F56-A929-B37E30F54A61}">
      <dsp:nvSpPr>
        <dsp:cNvPr id="0" name=""/>
        <dsp:cNvSpPr/>
      </dsp:nvSpPr>
      <dsp:spPr>
        <a:xfrm>
          <a:off x="4621" y="1029693"/>
          <a:ext cx="2020453" cy="22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Right people at the right place  at the right time. </a:t>
          </a:r>
          <a:endParaRPr lang="en-US" sz="1800" kern="1200"/>
        </a:p>
      </dsp:txBody>
      <dsp:txXfrm>
        <a:off x="63798" y="1088870"/>
        <a:ext cx="1902099" cy="2173597"/>
      </dsp:txXfrm>
    </dsp:sp>
    <dsp:sp modelId="{AAB244D2-2BF2-4186-8C3B-AB85EB6D2035}">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227119" y="2025346"/>
        <a:ext cx="299835" cy="300644"/>
      </dsp:txXfrm>
    </dsp:sp>
    <dsp:sp modelId="{35599A65-2C00-4A42-A844-EEC745935B0B}">
      <dsp:nvSpPr>
        <dsp:cNvPr id="0" name=""/>
        <dsp:cNvSpPr/>
      </dsp:nvSpPr>
      <dsp:spPr>
        <a:xfrm>
          <a:off x="2833255" y="1029693"/>
          <a:ext cx="2020453" cy="22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Provide Specialized  professionals in IT / ITES in Telecom, Networking and BFSI domain within Client timelines.</a:t>
          </a:r>
          <a:endParaRPr lang="en-US" sz="1800" kern="1200" dirty="0"/>
        </a:p>
      </dsp:txBody>
      <dsp:txXfrm>
        <a:off x="2892432" y="1088870"/>
        <a:ext cx="1902099" cy="2173597"/>
      </dsp:txXfrm>
    </dsp:sp>
    <dsp:sp modelId="{7D6DBF19-0C6C-4D3E-8A69-0C0ABB25C0B3}">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055754" y="2025346"/>
        <a:ext cx="299835" cy="300644"/>
      </dsp:txXfrm>
    </dsp:sp>
    <dsp:sp modelId="{1F76E0B4-CD28-486A-B97D-37D9E94379F6}">
      <dsp:nvSpPr>
        <dsp:cNvPr id="0" name=""/>
        <dsp:cNvSpPr/>
      </dsp:nvSpPr>
      <dsp:spPr>
        <a:xfrm>
          <a:off x="5661890" y="1029693"/>
          <a:ext cx="2020453" cy="22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smtClean="0"/>
            <a:t>Orderly &amp; smooth transition  from request till placement and beyond. </a:t>
          </a:r>
          <a:endParaRPr lang="en-US" sz="1800" kern="1200"/>
        </a:p>
      </dsp:txBody>
      <dsp:txXfrm>
        <a:off x="5721067" y="1088870"/>
        <a:ext cx="1902099" cy="2173597"/>
      </dsp:txXfrm>
    </dsp:sp>
    <dsp:sp modelId="{87B0F430-FBB4-4F63-A3FF-D67CBB8CFED3}">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7884389" y="2025346"/>
        <a:ext cx="299835" cy="300644"/>
      </dsp:txXfrm>
    </dsp:sp>
    <dsp:sp modelId="{50BE97D5-67EA-49DE-BDE5-70C257218E62}">
      <dsp:nvSpPr>
        <dsp:cNvPr id="0" name=""/>
        <dsp:cNvSpPr/>
      </dsp:nvSpPr>
      <dsp:spPr>
        <a:xfrm>
          <a:off x="8490525" y="1029693"/>
          <a:ext cx="2020453" cy="22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smtClean="0"/>
            <a:t>Resource continuity &amp; Stability throughout and post placements. </a:t>
          </a:r>
          <a:endParaRPr lang="en-US" sz="1800" kern="1200"/>
        </a:p>
      </dsp:txBody>
      <dsp:txXfrm>
        <a:off x="8549702" y="1088870"/>
        <a:ext cx="1902099" cy="21735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19574-DDBE-4920-B785-AFC993A2627E}">
      <dsp:nvSpPr>
        <dsp:cNvPr id="0" name=""/>
        <dsp:cNvSpPr/>
      </dsp:nvSpPr>
      <dsp:spPr>
        <a:xfrm>
          <a:off x="2653296" y="1673089"/>
          <a:ext cx="1172893" cy="10068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rtl="0">
            <a:lnSpc>
              <a:spcPct val="90000"/>
            </a:lnSpc>
            <a:spcBef>
              <a:spcPct val="0"/>
            </a:spcBef>
            <a:spcAft>
              <a:spcPct val="35000"/>
            </a:spcAft>
          </a:pPr>
          <a:r>
            <a:rPr lang="en-AU" sz="1500" kern="1200" smtClean="0"/>
            <a:t>BSS</a:t>
          </a:r>
          <a:endParaRPr lang="en-US" sz="1500" kern="1200"/>
        </a:p>
      </dsp:txBody>
      <dsp:txXfrm>
        <a:off x="2834945" y="1829030"/>
        <a:ext cx="809595" cy="695017"/>
      </dsp:txXfrm>
    </dsp:sp>
    <dsp:sp modelId="{6DB4AB85-383D-4649-91A7-73B37BB48D79}">
      <dsp:nvSpPr>
        <dsp:cNvPr id="0" name=""/>
        <dsp:cNvSpPr/>
      </dsp:nvSpPr>
      <dsp:spPr>
        <a:xfrm>
          <a:off x="2681480" y="2123452"/>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81EB6B-2A6C-4C5A-8C53-997D9C86F373}">
      <dsp:nvSpPr>
        <dsp:cNvPr id="0" name=""/>
        <dsp:cNvSpPr/>
      </dsp:nvSpPr>
      <dsp:spPr>
        <a:xfrm>
          <a:off x="1644448" y="1116553"/>
          <a:ext cx="1172893" cy="100689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C6DAB3-02AF-4728-AAC8-25289D077D06}">
      <dsp:nvSpPr>
        <dsp:cNvPr id="0" name=""/>
        <dsp:cNvSpPr/>
      </dsp:nvSpPr>
      <dsp:spPr>
        <a:xfrm>
          <a:off x="2447335" y="1989431"/>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7EEEEA-D59A-4156-97ED-55373E8B3A6E}">
      <dsp:nvSpPr>
        <dsp:cNvPr id="0" name=""/>
        <dsp:cNvSpPr/>
      </dsp:nvSpPr>
      <dsp:spPr>
        <a:xfrm>
          <a:off x="3662866" y="1113072"/>
          <a:ext cx="1172893" cy="10068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rtl="0">
            <a:lnSpc>
              <a:spcPct val="90000"/>
            </a:lnSpc>
            <a:spcBef>
              <a:spcPct val="0"/>
            </a:spcBef>
            <a:spcAft>
              <a:spcPct val="35000"/>
            </a:spcAft>
          </a:pPr>
          <a:r>
            <a:rPr lang="en-AU" sz="1500" kern="1200" smtClean="0"/>
            <a:t>OSS</a:t>
          </a:r>
          <a:endParaRPr lang="en-US" sz="1500" kern="1200"/>
        </a:p>
      </dsp:txBody>
      <dsp:txXfrm>
        <a:off x="3844515" y="1269013"/>
        <a:ext cx="809595" cy="695017"/>
      </dsp:txXfrm>
    </dsp:sp>
    <dsp:sp modelId="{89D1ED0E-AF9C-450B-A898-C0914B3DB39F}">
      <dsp:nvSpPr>
        <dsp:cNvPr id="0" name=""/>
        <dsp:cNvSpPr/>
      </dsp:nvSpPr>
      <dsp:spPr>
        <a:xfrm>
          <a:off x="4470089" y="1984210"/>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CB7E9D-0DB1-4FC3-B1DA-D4B7992E00F0}">
      <dsp:nvSpPr>
        <dsp:cNvPr id="0" name=""/>
        <dsp:cNvSpPr/>
      </dsp:nvSpPr>
      <dsp:spPr>
        <a:xfrm>
          <a:off x="4671714" y="1670913"/>
          <a:ext cx="1172893" cy="100689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7B3495-72E0-42B8-B622-E6833C78999F}">
      <dsp:nvSpPr>
        <dsp:cNvPr id="0" name=""/>
        <dsp:cNvSpPr/>
      </dsp:nvSpPr>
      <dsp:spPr>
        <a:xfrm>
          <a:off x="4699898" y="2119101"/>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47400D-1598-42C5-BB30-0CB80CD7376E}">
      <dsp:nvSpPr>
        <dsp:cNvPr id="0" name=""/>
        <dsp:cNvSpPr/>
      </dsp:nvSpPr>
      <dsp:spPr>
        <a:xfrm>
          <a:off x="2653296" y="559582"/>
          <a:ext cx="1172893" cy="10068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rtl="0">
            <a:lnSpc>
              <a:spcPct val="90000"/>
            </a:lnSpc>
            <a:spcBef>
              <a:spcPct val="0"/>
            </a:spcBef>
            <a:spcAft>
              <a:spcPct val="35000"/>
            </a:spcAft>
          </a:pPr>
          <a:r>
            <a:rPr lang="en-AU" sz="1500" kern="1200" smtClean="0"/>
            <a:t>Corporate Systems</a:t>
          </a:r>
          <a:endParaRPr lang="en-US" sz="1500" kern="1200"/>
        </a:p>
      </dsp:txBody>
      <dsp:txXfrm>
        <a:off x="2834945" y="715523"/>
        <a:ext cx="809595" cy="695017"/>
      </dsp:txXfrm>
    </dsp:sp>
    <dsp:sp modelId="{2A0103F8-9984-4D12-A962-FB57097C536E}">
      <dsp:nvSpPr>
        <dsp:cNvPr id="0" name=""/>
        <dsp:cNvSpPr/>
      </dsp:nvSpPr>
      <dsp:spPr>
        <a:xfrm>
          <a:off x="3451847" y="573506"/>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487DD6-D9A0-4EB5-A20D-4232D4C65DB6}">
      <dsp:nvSpPr>
        <dsp:cNvPr id="0" name=""/>
        <dsp:cNvSpPr/>
      </dsp:nvSpPr>
      <dsp:spPr>
        <a:xfrm>
          <a:off x="3662866" y="0"/>
          <a:ext cx="1172893" cy="100689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507A92-A6C1-4401-8BCE-E7A9ECF2522B}">
      <dsp:nvSpPr>
        <dsp:cNvPr id="0" name=""/>
        <dsp:cNvSpPr/>
      </dsp:nvSpPr>
      <dsp:spPr>
        <a:xfrm>
          <a:off x="3696109" y="446012"/>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DF2B52-4C17-4529-9216-4C6A46F2129B}">
      <dsp:nvSpPr>
        <dsp:cNvPr id="0" name=""/>
        <dsp:cNvSpPr/>
      </dsp:nvSpPr>
      <dsp:spPr>
        <a:xfrm>
          <a:off x="4671714" y="557841"/>
          <a:ext cx="1172893" cy="10068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rtl="0">
            <a:lnSpc>
              <a:spcPct val="90000"/>
            </a:lnSpc>
            <a:spcBef>
              <a:spcPct val="0"/>
            </a:spcBef>
            <a:spcAft>
              <a:spcPct val="35000"/>
            </a:spcAft>
          </a:pPr>
          <a:r>
            <a:rPr lang="en-AU" sz="1500" kern="1200" smtClean="0"/>
            <a:t>EIM</a:t>
          </a:r>
          <a:endParaRPr lang="en-US" sz="1500" kern="1200"/>
        </a:p>
      </dsp:txBody>
      <dsp:txXfrm>
        <a:off x="4853363" y="713782"/>
        <a:ext cx="809595" cy="695017"/>
      </dsp:txXfrm>
    </dsp:sp>
    <dsp:sp modelId="{C54375F0-4CF3-48D8-9E14-6F8DDC061D1E}">
      <dsp:nvSpPr>
        <dsp:cNvPr id="0" name=""/>
        <dsp:cNvSpPr/>
      </dsp:nvSpPr>
      <dsp:spPr>
        <a:xfrm>
          <a:off x="5686343" y="1003853"/>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047F34-86D8-4598-89A6-1B324C4A2EC1}">
      <dsp:nvSpPr>
        <dsp:cNvPr id="0" name=""/>
        <dsp:cNvSpPr/>
      </dsp:nvSpPr>
      <dsp:spPr>
        <a:xfrm>
          <a:off x="5680562" y="1123950"/>
          <a:ext cx="1172893" cy="100689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7B544E-EB80-4A02-8B76-C131D5945DD7}">
      <dsp:nvSpPr>
        <dsp:cNvPr id="0" name=""/>
        <dsp:cNvSpPr/>
      </dsp:nvSpPr>
      <dsp:spPr>
        <a:xfrm>
          <a:off x="5908925" y="1141791"/>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608799-D81E-44BA-89D5-140D136806B8}">
      <dsp:nvSpPr>
        <dsp:cNvPr id="0" name=""/>
        <dsp:cNvSpPr/>
      </dsp:nvSpPr>
      <dsp:spPr>
        <a:xfrm>
          <a:off x="5680562" y="10443"/>
          <a:ext cx="1172893" cy="10068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rtl="0">
            <a:lnSpc>
              <a:spcPct val="90000"/>
            </a:lnSpc>
            <a:spcBef>
              <a:spcPct val="0"/>
            </a:spcBef>
            <a:spcAft>
              <a:spcPct val="35000"/>
            </a:spcAft>
          </a:pPr>
          <a:r>
            <a:rPr lang="en-AU" sz="1500" kern="1200" smtClean="0"/>
            <a:t>Networks</a:t>
          </a:r>
          <a:endParaRPr lang="en-US" sz="1500" kern="1200"/>
        </a:p>
      </dsp:txBody>
      <dsp:txXfrm>
        <a:off x="5862211" y="166384"/>
        <a:ext cx="809595" cy="695017"/>
      </dsp:txXfrm>
    </dsp:sp>
    <dsp:sp modelId="{5D42B8BD-B477-442F-9EE1-FD68C6D074D5}">
      <dsp:nvSpPr>
        <dsp:cNvPr id="0" name=""/>
        <dsp:cNvSpPr/>
      </dsp:nvSpPr>
      <dsp:spPr>
        <a:xfrm>
          <a:off x="6695191" y="462112"/>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968652-AF6A-4A80-A119-693DFE0F9125}">
      <dsp:nvSpPr>
        <dsp:cNvPr id="0" name=""/>
        <dsp:cNvSpPr/>
      </dsp:nvSpPr>
      <dsp:spPr>
        <a:xfrm>
          <a:off x="6690132" y="572636"/>
          <a:ext cx="1172893" cy="100689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115F77-0D90-4826-8F80-E71980BA8F9A}">
      <dsp:nvSpPr>
        <dsp:cNvPr id="0" name=""/>
        <dsp:cNvSpPr/>
      </dsp:nvSpPr>
      <dsp:spPr>
        <a:xfrm>
          <a:off x="6923554" y="594827"/>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B64469-5756-4CBF-8AFE-A2A2E9B5AE27}">
      <dsp:nvSpPr>
        <dsp:cNvPr id="0" name=""/>
        <dsp:cNvSpPr/>
      </dsp:nvSpPr>
      <dsp:spPr>
        <a:xfrm>
          <a:off x="6690132" y="1683967"/>
          <a:ext cx="1172893" cy="10068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rtl="0">
            <a:lnSpc>
              <a:spcPct val="90000"/>
            </a:lnSpc>
            <a:spcBef>
              <a:spcPct val="0"/>
            </a:spcBef>
            <a:spcAft>
              <a:spcPct val="35000"/>
            </a:spcAft>
          </a:pPr>
          <a:r>
            <a:rPr lang="en-AU" sz="1500" kern="1200" smtClean="0"/>
            <a:t>PEI</a:t>
          </a:r>
          <a:endParaRPr lang="en-US" sz="1500" kern="1200"/>
        </a:p>
      </dsp:txBody>
      <dsp:txXfrm>
        <a:off x="6871781" y="1839908"/>
        <a:ext cx="809595" cy="695017"/>
      </dsp:txXfrm>
    </dsp:sp>
    <dsp:sp modelId="{B358CFFD-BEB2-4D57-AACF-59A0AC8E9FF2}">
      <dsp:nvSpPr>
        <dsp:cNvPr id="0" name=""/>
        <dsp:cNvSpPr/>
      </dsp:nvSpPr>
      <dsp:spPr>
        <a:xfrm>
          <a:off x="6922109" y="2565984"/>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DAAFBC-BBD4-44B5-B0FB-9CC5DC55A173}">
      <dsp:nvSpPr>
        <dsp:cNvPr id="0" name=""/>
        <dsp:cNvSpPr/>
      </dsp:nvSpPr>
      <dsp:spPr>
        <a:xfrm>
          <a:off x="5680562" y="2235282"/>
          <a:ext cx="1172893" cy="100689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9717FA-5FFA-44BD-82FC-8F0263C1BB6D}">
      <dsp:nvSpPr>
        <dsp:cNvPr id="0" name=""/>
        <dsp:cNvSpPr/>
      </dsp:nvSpPr>
      <dsp:spPr>
        <a:xfrm>
          <a:off x="6704585" y="2676943"/>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C672F3-D811-462E-AAB4-7723F23F0756}">
      <dsp:nvSpPr>
        <dsp:cNvPr id="0" name=""/>
        <dsp:cNvSpPr/>
      </dsp:nvSpPr>
      <dsp:spPr>
        <a:xfrm>
          <a:off x="3662144" y="2228755"/>
          <a:ext cx="1172893" cy="10068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rtl="0">
            <a:lnSpc>
              <a:spcPct val="90000"/>
            </a:lnSpc>
            <a:spcBef>
              <a:spcPct val="0"/>
            </a:spcBef>
            <a:spcAft>
              <a:spcPct val="35000"/>
            </a:spcAft>
          </a:pPr>
          <a:r>
            <a:rPr lang="en-AU" sz="1500" kern="1200" smtClean="0"/>
            <a:t>Security</a:t>
          </a:r>
          <a:endParaRPr lang="en-US" sz="1500" kern="1200"/>
        </a:p>
      </dsp:txBody>
      <dsp:txXfrm>
        <a:off x="3843793" y="2384696"/>
        <a:ext cx="809595" cy="695017"/>
      </dsp:txXfrm>
    </dsp:sp>
    <dsp:sp modelId="{2EF78631-E707-4C76-9799-5F6DC2785F02}">
      <dsp:nvSpPr>
        <dsp:cNvPr id="0" name=""/>
        <dsp:cNvSpPr/>
      </dsp:nvSpPr>
      <dsp:spPr>
        <a:xfrm>
          <a:off x="3695386" y="2675202"/>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ADEE33-7239-4424-839C-FA5D6116F57D}">
      <dsp:nvSpPr>
        <dsp:cNvPr id="0" name=""/>
        <dsp:cNvSpPr/>
      </dsp:nvSpPr>
      <dsp:spPr>
        <a:xfrm>
          <a:off x="2652573" y="2788772"/>
          <a:ext cx="1172893" cy="100689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150BBC-4751-4267-A88C-4125EA9994D5}">
      <dsp:nvSpPr>
        <dsp:cNvPr id="0" name=""/>
        <dsp:cNvSpPr/>
      </dsp:nvSpPr>
      <dsp:spPr>
        <a:xfrm>
          <a:off x="3451124" y="2802696"/>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15F29-D0A6-42DD-98F6-F5483AA6FCD1}">
      <dsp:nvSpPr>
        <dsp:cNvPr id="0" name=""/>
        <dsp:cNvSpPr/>
      </dsp:nvSpPr>
      <dsp:spPr>
        <a:xfrm>
          <a:off x="7693921" y="2248336"/>
          <a:ext cx="1172893" cy="10068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rtl="0">
            <a:lnSpc>
              <a:spcPct val="90000"/>
            </a:lnSpc>
            <a:spcBef>
              <a:spcPct val="0"/>
            </a:spcBef>
            <a:spcAft>
              <a:spcPct val="35000"/>
            </a:spcAft>
          </a:pPr>
          <a:r>
            <a:rPr lang="en-AU" sz="1500" kern="1200" smtClean="0"/>
            <a:t>Angular JS</a:t>
          </a:r>
          <a:endParaRPr lang="en-US" sz="1500" kern="1200"/>
        </a:p>
      </dsp:txBody>
      <dsp:txXfrm>
        <a:off x="7875570" y="2404277"/>
        <a:ext cx="809595" cy="695017"/>
      </dsp:txXfrm>
    </dsp:sp>
    <dsp:sp modelId="{01A6C7D7-0267-43C9-BD12-F6EB149EBCAB}">
      <dsp:nvSpPr>
        <dsp:cNvPr id="0" name=""/>
        <dsp:cNvSpPr/>
      </dsp:nvSpPr>
      <dsp:spPr>
        <a:xfrm>
          <a:off x="7926621" y="3130352"/>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8AF21D-5DB7-4A89-8E6E-F4990DB64FB3}">
      <dsp:nvSpPr>
        <dsp:cNvPr id="0" name=""/>
        <dsp:cNvSpPr/>
      </dsp:nvSpPr>
      <dsp:spPr>
        <a:xfrm>
          <a:off x="6685073" y="2799215"/>
          <a:ext cx="1172893" cy="100689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E99602-83F8-446D-BC72-03E8474E68DA}">
      <dsp:nvSpPr>
        <dsp:cNvPr id="0" name=""/>
        <dsp:cNvSpPr/>
      </dsp:nvSpPr>
      <dsp:spPr>
        <a:xfrm>
          <a:off x="7709097" y="3241311"/>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88C392-E616-49DF-8536-E1450863EDBE}">
      <dsp:nvSpPr>
        <dsp:cNvPr id="0" name=""/>
        <dsp:cNvSpPr/>
      </dsp:nvSpPr>
      <dsp:spPr>
        <a:xfrm>
          <a:off x="7698257" y="21756"/>
          <a:ext cx="1172893" cy="10068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rtl="0">
            <a:lnSpc>
              <a:spcPct val="90000"/>
            </a:lnSpc>
            <a:spcBef>
              <a:spcPct val="0"/>
            </a:spcBef>
            <a:spcAft>
              <a:spcPct val="35000"/>
            </a:spcAft>
          </a:pPr>
          <a:r>
            <a:rPr lang="en-AU" sz="1500" kern="1200" smtClean="0"/>
            <a:t>BFSI</a:t>
          </a:r>
          <a:endParaRPr lang="en-US" sz="1500" kern="1200"/>
        </a:p>
      </dsp:txBody>
      <dsp:txXfrm>
        <a:off x="7879906" y="177697"/>
        <a:ext cx="809595" cy="695017"/>
      </dsp:txXfrm>
    </dsp:sp>
    <dsp:sp modelId="{D354E0AC-3B43-4FA5-BDE6-CB878C620C60}">
      <dsp:nvSpPr>
        <dsp:cNvPr id="0" name=""/>
        <dsp:cNvSpPr/>
      </dsp:nvSpPr>
      <dsp:spPr>
        <a:xfrm>
          <a:off x="8509815" y="906818"/>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17F83B-AEE5-42E0-A0FD-885A675518F7}">
      <dsp:nvSpPr>
        <dsp:cNvPr id="0" name=""/>
        <dsp:cNvSpPr/>
      </dsp:nvSpPr>
      <dsp:spPr>
        <a:xfrm>
          <a:off x="7698257" y="1133088"/>
          <a:ext cx="1172893" cy="100689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F4B09C-5D58-47B6-9FF6-07ED4006F425}">
      <dsp:nvSpPr>
        <dsp:cNvPr id="0" name=""/>
        <dsp:cNvSpPr/>
      </dsp:nvSpPr>
      <dsp:spPr>
        <a:xfrm>
          <a:off x="8509815" y="1139180"/>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A3A4A-ADEA-4BF8-B2C8-20B6D28376D5}">
      <dsp:nvSpPr>
        <dsp:cNvPr id="0" name=""/>
        <dsp:cNvSpPr/>
      </dsp:nvSpPr>
      <dsp:spPr>
        <a:xfrm>
          <a:off x="4667378" y="2793123"/>
          <a:ext cx="1172893" cy="100689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lvl="0" algn="ctr" defTabSz="666750" rtl="0">
            <a:lnSpc>
              <a:spcPct val="90000"/>
            </a:lnSpc>
            <a:spcBef>
              <a:spcPct val="0"/>
            </a:spcBef>
            <a:spcAft>
              <a:spcPct val="35000"/>
            </a:spcAft>
          </a:pPr>
          <a:r>
            <a:rPr lang="en-AU" sz="1500" kern="1200" smtClean="0"/>
            <a:t>Telecom</a:t>
          </a:r>
          <a:endParaRPr lang="en-US" sz="1500" kern="1200"/>
        </a:p>
      </dsp:txBody>
      <dsp:txXfrm>
        <a:off x="4849027" y="2949064"/>
        <a:ext cx="809595" cy="695017"/>
      </dsp:txXfrm>
    </dsp:sp>
    <dsp:sp modelId="{FCC6AE97-2F61-42CF-9874-B2347C390B05}">
      <dsp:nvSpPr>
        <dsp:cNvPr id="0" name=""/>
        <dsp:cNvSpPr/>
      </dsp:nvSpPr>
      <dsp:spPr>
        <a:xfrm>
          <a:off x="4899355" y="3675140"/>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0936A3-664E-4F0A-B1DC-BEB22239201D}">
      <dsp:nvSpPr>
        <dsp:cNvPr id="0" name=""/>
        <dsp:cNvSpPr/>
      </dsp:nvSpPr>
      <dsp:spPr>
        <a:xfrm>
          <a:off x="3657808" y="3344438"/>
          <a:ext cx="1172893" cy="100689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53B0E9-D1C1-41BF-B24F-8272BD22D939}">
      <dsp:nvSpPr>
        <dsp:cNvPr id="0" name=""/>
        <dsp:cNvSpPr/>
      </dsp:nvSpPr>
      <dsp:spPr>
        <a:xfrm>
          <a:off x="4681831" y="3786099"/>
          <a:ext cx="136584" cy="11792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CC693-8FC6-4707-8843-FF15690E2B6E}">
      <dsp:nvSpPr>
        <dsp:cNvPr id="0" name=""/>
        <dsp:cNvSpPr/>
      </dsp:nvSpPr>
      <dsp:spPr>
        <a:xfrm>
          <a:off x="128" y="0"/>
          <a:ext cx="1709811"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lvl="0" algn="l" defTabSz="622300">
            <a:lnSpc>
              <a:spcPct val="90000"/>
            </a:lnSpc>
            <a:spcBef>
              <a:spcPct val="0"/>
            </a:spcBef>
            <a:spcAft>
              <a:spcPct val="35000"/>
            </a:spcAft>
          </a:pPr>
          <a:r>
            <a:rPr lang="en-US" sz="1400" b="1" kern="1200" dirty="0" smtClean="0">
              <a:solidFill>
                <a:schemeClr val="bg1"/>
              </a:solidFill>
              <a:latin typeface="+mj-lt"/>
              <a:sym typeface="Roboto" pitchFamily="2" charset="0"/>
            </a:rPr>
            <a:t>Graphics Design</a:t>
          </a:r>
          <a:endParaRPr lang="en-US" sz="1400" kern="1200" dirty="0">
            <a:solidFill>
              <a:schemeClr val="bg1"/>
            </a:solidFill>
          </a:endParaRPr>
        </a:p>
        <a:p>
          <a:pPr marL="57150" lvl="1" indent="-57150" algn="l" defTabSz="488950">
            <a:lnSpc>
              <a:spcPct val="90000"/>
            </a:lnSpc>
            <a:spcBef>
              <a:spcPct val="0"/>
            </a:spcBef>
            <a:spcAft>
              <a:spcPct val="15000"/>
            </a:spcAft>
            <a:buChar char="••"/>
          </a:pPr>
          <a:r>
            <a:rPr lang="en-US" sz="1100" kern="1200" dirty="0" smtClean="0">
              <a:solidFill>
                <a:schemeClr val="bg1"/>
              </a:solidFill>
              <a:latin typeface="+mn-lt"/>
              <a:sym typeface="Roboto" pitchFamily="2" charset="0"/>
            </a:rPr>
            <a:t>Our designing team helps you enhance your design that will bring professionalism in the business image &amp; optimize marketing.</a:t>
          </a:r>
          <a:endParaRPr lang="en-US" sz="1100" kern="1200" dirty="0">
            <a:solidFill>
              <a:schemeClr val="bg1"/>
            </a:solidFill>
          </a:endParaRPr>
        </a:p>
      </dsp:txBody>
      <dsp:txXfrm>
        <a:off x="128" y="1740535"/>
        <a:ext cx="1709811" cy="1740535"/>
      </dsp:txXfrm>
    </dsp:sp>
    <dsp:sp modelId="{65776ECA-0003-469B-B91F-5C49BE8D84ED}">
      <dsp:nvSpPr>
        <dsp:cNvPr id="0" name=""/>
        <dsp:cNvSpPr/>
      </dsp:nvSpPr>
      <dsp:spPr>
        <a:xfrm>
          <a:off x="130536" y="261080"/>
          <a:ext cx="1448995" cy="1448995"/>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D766F1-B6CA-4015-948E-7B1A7BC9F251}">
      <dsp:nvSpPr>
        <dsp:cNvPr id="0" name=""/>
        <dsp:cNvSpPr/>
      </dsp:nvSpPr>
      <dsp:spPr>
        <a:xfrm>
          <a:off x="1761234" y="0"/>
          <a:ext cx="1709811"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lvl="0" algn="l" defTabSz="622300">
            <a:lnSpc>
              <a:spcPct val="90000"/>
            </a:lnSpc>
            <a:spcBef>
              <a:spcPct val="0"/>
            </a:spcBef>
            <a:spcAft>
              <a:spcPct val="35000"/>
            </a:spcAft>
          </a:pPr>
          <a:r>
            <a:rPr lang="en-US" sz="1400" kern="1200" dirty="0" smtClean="0">
              <a:solidFill>
                <a:schemeClr val="bg1"/>
              </a:solidFill>
            </a:rPr>
            <a:t>Web Design</a:t>
          </a:r>
          <a:endParaRPr lang="en-US" sz="1400" kern="1200" dirty="0">
            <a:solidFill>
              <a:schemeClr val="bg1"/>
            </a:solidFill>
          </a:endParaRPr>
        </a:p>
        <a:p>
          <a:pPr marL="57150" lvl="1" indent="-57150" algn="l" defTabSz="488950">
            <a:lnSpc>
              <a:spcPct val="90000"/>
            </a:lnSpc>
            <a:spcBef>
              <a:spcPct val="0"/>
            </a:spcBef>
            <a:spcAft>
              <a:spcPct val="15000"/>
            </a:spcAft>
            <a:buChar char="••"/>
          </a:pPr>
          <a:r>
            <a:rPr lang="en-US" sz="1100" kern="1200" dirty="0" smtClean="0">
              <a:solidFill>
                <a:schemeClr val="bg1"/>
              </a:solidFill>
              <a:latin typeface="+mn-lt"/>
              <a:cs typeface="Arial" panose="020B0604020202020204" pitchFamily="34" charset="0"/>
              <a:sym typeface="Roboto" pitchFamily="2" charset="0"/>
            </a:rPr>
            <a:t>We can create pixel perfect and responsive web design for our client’s business website, so they can get more customers and generate leads.</a:t>
          </a:r>
          <a:endParaRPr lang="en-US" sz="1100" kern="1200" dirty="0">
            <a:solidFill>
              <a:schemeClr val="bg1"/>
            </a:solidFill>
          </a:endParaRPr>
        </a:p>
      </dsp:txBody>
      <dsp:txXfrm>
        <a:off x="1761234" y="1740535"/>
        <a:ext cx="1709811" cy="1740535"/>
      </dsp:txXfrm>
    </dsp:sp>
    <dsp:sp modelId="{FBF06EBE-42A8-4921-BF96-D0BE2C533DF8}">
      <dsp:nvSpPr>
        <dsp:cNvPr id="0" name=""/>
        <dsp:cNvSpPr/>
      </dsp:nvSpPr>
      <dsp:spPr>
        <a:xfrm>
          <a:off x="1891642" y="261080"/>
          <a:ext cx="1448995" cy="1448995"/>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EB26-1851-4616-9158-D9682182A1EA}">
      <dsp:nvSpPr>
        <dsp:cNvPr id="0" name=""/>
        <dsp:cNvSpPr/>
      </dsp:nvSpPr>
      <dsp:spPr>
        <a:xfrm>
          <a:off x="3522340" y="0"/>
          <a:ext cx="1709811"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lvl="0" algn="l" defTabSz="622300">
            <a:lnSpc>
              <a:spcPct val="90000"/>
            </a:lnSpc>
            <a:spcBef>
              <a:spcPct val="0"/>
            </a:spcBef>
            <a:spcAft>
              <a:spcPct val="35000"/>
            </a:spcAft>
          </a:pPr>
          <a:r>
            <a:rPr lang="en-US" sz="1400" kern="1200" dirty="0" smtClean="0">
              <a:solidFill>
                <a:schemeClr val="bg1"/>
              </a:solidFill>
            </a:rPr>
            <a:t>Web Development</a:t>
          </a:r>
          <a:endParaRPr lang="en-US" sz="1400" kern="1200" dirty="0">
            <a:solidFill>
              <a:schemeClr val="bg1"/>
            </a:solidFill>
          </a:endParaRPr>
        </a:p>
        <a:p>
          <a:pPr marL="57150" lvl="1" indent="-57150" algn="l" defTabSz="488950">
            <a:lnSpc>
              <a:spcPct val="90000"/>
            </a:lnSpc>
            <a:spcBef>
              <a:spcPct val="0"/>
            </a:spcBef>
            <a:spcAft>
              <a:spcPct val="15000"/>
            </a:spcAft>
            <a:buChar char="••"/>
          </a:pPr>
          <a:r>
            <a:rPr lang="en-US" sz="1100" kern="1200" dirty="0" smtClean="0">
              <a:solidFill>
                <a:schemeClr val="bg1"/>
              </a:solidFill>
              <a:latin typeface="+mn-lt"/>
              <a:sym typeface="Roboto" pitchFamily="2" charset="0"/>
            </a:rPr>
            <a:t>Our team of web developers helps your business stand out of the crowd in the online marketplace by providing brilliantly designed website.</a:t>
          </a:r>
          <a:endParaRPr lang="en-US" sz="1100" kern="1200" dirty="0">
            <a:solidFill>
              <a:schemeClr val="bg1"/>
            </a:solidFill>
          </a:endParaRPr>
        </a:p>
      </dsp:txBody>
      <dsp:txXfrm>
        <a:off x="3522340" y="1740535"/>
        <a:ext cx="1709811" cy="1740535"/>
      </dsp:txXfrm>
    </dsp:sp>
    <dsp:sp modelId="{470D3B7F-8892-42E4-B2D1-F0554CD26AB7}">
      <dsp:nvSpPr>
        <dsp:cNvPr id="0" name=""/>
        <dsp:cNvSpPr/>
      </dsp:nvSpPr>
      <dsp:spPr>
        <a:xfrm>
          <a:off x="3652749" y="261080"/>
          <a:ext cx="1448995" cy="144899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10474C-2B8F-4E30-94C6-00E51C21F311}">
      <dsp:nvSpPr>
        <dsp:cNvPr id="0" name=""/>
        <dsp:cNvSpPr/>
      </dsp:nvSpPr>
      <dsp:spPr>
        <a:xfrm>
          <a:off x="5283447" y="0"/>
          <a:ext cx="1709811"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lvl="0" algn="l" defTabSz="622300">
            <a:lnSpc>
              <a:spcPct val="90000"/>
            </a:lnSpc>
            <a:spcBef>
              <a:spcPct val="0"/>
            </a:spcBef>
            <a:spcAft>
              <a:spcPct val="35000"/>
            </a:spcAft>
          </a:pPr>
          <a:r>
            <a:rPr lang="en-US" sz="1400" kern="1200" dirty="0" smtClean="0">
              <a:solidFill>
                <a:schemeClr val="bg1"/>
              </a:solidFill>
            </a:rPr>
            <a:t>Mobile App Development</a:t>
          </a:r>
          <a:endParaRPr lang="en-US" sz="1400" kern="1200" dirty="0">
            <a:solidFill>
              <a:schemeClr val="bg1"/>
            </a:solidFill>
          </a:endParaRPr>
        </a:p>
        <a:p>
          <a:pPr marL="57150" lvl="1" indent="-57150" algn="l" defTabSz="488950">
            <a:lnSpc>
              <a:spcPct val="90000"/>
            </a:lnSpc>
            <a:spcBef>
              <a:spcPct val="0"/>
            </a:spcBef>
            <a:spcAft>
              <a:spcPct val="15000"/>
            </a:spcAft>
            <a:buChar char="••"/>
          </a:pPr>
          <a:r>
            <a:rPr lang="en-US" sz="1100" kern="1200" dirty="0" smtClean="0">
              <a:solidFill>
                <a:schemeClr val="bg1"/>
              </a:solidFill>
              <a:latin typeface="+mn-lt"/>
              <a:sym typeface="Roboto" pitchFamily="2" charset="0"/>
            </a:rPr>
            <a:t>We have expertise in multifarious games &amp; apps development that will be helpful in propelling the business in online marketplace.</a:t>
          </a:r>
          <a:endParaRPr lang="en-US" sz="1100" kern="1200" dirty="0">
            <a:solidFill>
              <a:schemeClr val="bg1"/>
            </a:solidFill>
          </a:endParaRPr>
        </a:p>
      </dsp:txBody>
      <dsp:txXfrm>
        <a:off x="5283447" y="1740535"/>
        <a:ext cx="1709811" cy="1740535"/>
      </dsp:txXfrm>
    </dsp:sp>
    <dsp:sp modelId="{3651F4C8-9D3F-4FF8-A8A4-ACF325360D3C}">
      <dsp:nvSpPr>
        <dsp:cNvPr id="0" name=""/>
        <dsp:cNvSpPr/>
      </dsp:nvSpPr>
      <dsp:spPr>
        <a:xfrm>
          <a:off x="5413855" y="261080"/>
          <a:ext cx="1448995" cy="1448995"/>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2A0153-707E-42C8-AA59-FFD8FC073A83}">
      <dsp:nvSpPr>
        <dsp:cNvPr id="0" name=""/>
        <dsp:cNvSpPr/>
      </dsp:nvSpPr>
      <dsp:spPr>
        <a:xfrm>
          <a:off x="7044553" y="0"/>
          <a:ext cx="1709811"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lvl="0" algn="l" defTabSz="622300">
            <a:lnSpc>
              <a:spcPct val="90000"/>
            </a:lnSpc>
            <a:spcBef>
              <a:spcPct val="0"/>
            </a:spcBef>
            <a:spcAft>
              <a:spcPct val="35000"/>
            </a:spcAft>
          </a:pPr>
          <a:r>
            <a:rPr lang="en-US" sz="1400" kern="1200" dirty="0" smtClean="0">
              <a:solidFill>
                <a:schemeClr val="bg1"/>
              </a:solidFill>
            </a:rPr>
            <a:t>Digital Marketing</a:t>
          </a:r>
          <a:endParaRPr lang="en-US" sz="1400" kern="1200" dirty="0">
            <a:solidFill>
              <a:schemeClr val="bg1"/>
            </a:solidFill>
          </a:endParaRPr>
        </a:p>
        <a:p>
          <a:pPr marL="57150" lvl="1" indent="-57150" algn="l" defTabSz="488950">
            <a:lnSpc>
              <a:spcPct val="90000"/>
            </a:lnSpc>
            <a:spcBef>
              <a:spcPct val="0"/>
            </a:spcBef>
            <a:spcAft>
              <a:spcPct val="15000"/>
            </a:spcAft>
            <a:buChar char="••"/>
          </a:pPr>
          <a:r>
            <a:rPr lang="en-US" sz="1100" kern="1200" dirty="0" smtClean="0">
              <a:solidFill>
                <a:schemeClr val="bg1"/>
              </a:solidFill>
              <a:latin typeface="+mn-lt"/>
              <a:sym typeface="Roboto" pitchFamily="2" charset="0"/>
            </a:rPr>
            <a:t>We have a team of digital marketing experts, who devise proper strategy to optimize the ranking of the website in the search engine result page.</a:t>
          </a:r>
          <a:endParaRPr lang="en-US" sz="1100" kern="1200" dirty="0">
            <a:solidFill>
              <a:schemeClr val="bg1"/>
            </a:solidFill>
          </a:endParaRPr>
        </a:p>
      </dsp:txBody>
      <dsp:txXfrm>
        <a:off x="7044553" y="1740535"/>
        <a:ext cx="1709811" cy="1740535"/>
      </dsp:txXfrm>
    </dsp:sp>
    <dsp:sp modelId="{720AE8BC-B02E-4F6C-878F-F63CC4523E0B}">
      <dsp:nvSpPr>
        <dsp:cNvPr id="0" name=""/>
        <dsp:cNvSpPr/>
      </dsp:nvSpPr>
      <dsp:spPr>
        <a:xfrm>
          <a:off x="7174961" y="261080"/>
          <a:ext cx="1448995" cy="1448995"/>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EB7A60-E68A-47E3-9EAF-2FBFF5359B4B}">
      <dsp:nvSpPr>
        <dsp:cNvPr id="0" name=""/>
        <dsp:cNvSpPr/>
      </dsp:nvSpPr>
      <dsp:spPr>
        <a:xfrm>
          <a:off x="8805659" y="0"/>
          <a:ext cx="1709811"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lvl="0" algn="l" defTabSz="622300">
            <a:lnSpc>
              <a:spcPct val="90000"/>
            </a:lnSpc>
            <a:spcBef>
              <a:spcPct val="0"/>
            </a:spcBef>
            <a:spcAft>
              <a:spcPct val="35000"/>
            </a:spcAft>
          </a:pPr>
          <a:r>
            <a:rPr lang="en-US" sz="1400" kern="1200" dirty="0" smtClean="0">
              <a:solidFill>
                <a:schemeClr val="bg1"/>
              </a:solidFill>
            </a:rPr>
            <a:t>Product Design Tool</a:t>
          </a:r>
          <a:endParaRPr lang="en-US" sz="1400" kern="1200" dirty="0">
            <a:solidFill>
              <a:schemeClr val="bg1"/>
            </a:solidFill>
          </a:endParaRPr>
        </a:p>
        <a:p>
          <a:pPr marL="57150" lvl="1" indent="-57150" algn="l" defTabSz="488950">
            <a:lnSpc>
              <a:spcPct val="90000"/>
            </a:lnSpc>
            <a:spcBef>
              <a:spcPct val="0"/>
            </a:spcBef>
            <a:spcAft>
              <a:spcPct val="15000"/>
            </a:spcAft>
            <a:buChar char="••"/>
          </a:pPr>
          <a:r>
            <a:rPr lang="en-US" sz="1100" kern="1200" dirty="0" smtClean="0">
              <a:solidFill>
                <a:schemeClr val="bg1"/>
              </a:solidFill>
              <a:latin typeface="+mn-lt"/>
              <a:sym typeface="Roboto" pitchFamily="2" charset="0"/>
            </a:rPr>
            <a:t>We have expertise in multifarious games &amp; apps development that will be helpful in propelling the business in online marketplace.</a:t>
          </a:r>
          <a:endParaRPr lang="en-US" sz="1100" kern="1200" dirty="0">
            <a:solidFill>
              <a:schemeClr val="bg1"/>
            </a:solidFill>
          </a:endParaRPr>
        </a:p>
      </dsp:txBody>
      <dsp:txXfrm>
        <a:off x="8805659" y="1740535"/>
        <a:ext cx="1709811" cy="1740535"/>
      </dsp:txXfrm>
    </dsp:sp>
    <dsp:sp modelId="{C0D898E7-BE76-4E3F-A0DC-E91FFC91E664}">
      <dsp:nvSpPr>
        <dsp:cNvPr id="0" name=""/>
        <dsp:cNvSpPr/>
      </dsp:nvSpPr>
      <dsp:spPr>
        <a:xfrm>
          <a:off x="8936067" y="261080"/>
          <a:ext cx="1448995" cy="1448995"/>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281505-0B47-47DE-B45E-E859076EA348}">
      <dsp:nvSpPr>
        <dsp:cNvPr id="0" name=""/>
        <dsp:cNvSpPr/>
      </dsp:nvSpPr>
      <dsp:spPr>
        <a:xfrm>
          <a:off x="420623" y="3481070"/>
          <a:ext cx="9674352" cy="652700"/>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65F1F-9F19-9B46-BFB9-4988D85941F6}">
      <dsp:nvSpPr>
        <dsp:cNvPr id="0" name=""/>
        <dsp:cNvSpPr/>
      </dsp:nvSpPr>
      <dsp:spPr>
        <a:xfrm>
          <a:off x="3904" y="744920"/>
          <a:ext cx="1331493" cy="413382"/>
        </a:xfrm>
        <a:prstGeom prst="roundRect">
          <a:avLst>
            <a:gd name="adj" fmla="val 10000"/>
          </a:avLst>
        </a:prstGeom>
        <a:solidFill>
          <a:schemeClr val="accent1"/>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0" i="0" u="none" kern="1200" dirty="0" smtClean="0">
              <a:latin typeface="+mj-lt"/>
              <a:cs typeface="Times New Roman" pitchFamily="18" charset="0"/>
            </a:rPr>
            <a:t>Design &amp; Markup</a:t>
          </a:r>
          <a:endParaRPr lang="en-US" sz="1200" b="1" i="0" kern="1200" dirty="0">
            <a:solidFill>
              <a:schemeClr val="bg1"/>
            </a:solidFill>
            <a:latin typeface="+mj-lt"/>
            <a:cs typeface="Times New Roman" pitchFamily="18" charset="0"/>
          </a:endParaRPr>
        </a:p>
      </dsp:txBody>
      <dsp:txXfrm>
        <a:off x="16012" y="757028"/>
        <a:ext cx="1307277" cy="389166"/>
      </dsp:txXfrm>
    </dsp:sp>
    <dsp:sp modelId="{8E37F248-59E8-5F4F-8EC0-C447D804822D}">
      <dsp:nvSpPr>
        <dsp:cNvPr id="0" name=""/>
        <dsp:cNvSpPr/>
      </dsp:nvSpPr>
      <dsp:spPr>
        <a:xfrm>
          <a:off x="137054" y="1158302"/>
          <a:ext cx="133149" cy="321725"/>
        </a:xfrm>
        <a:custGeom>
          <a:avLst/>
          <a:gdLst/>
          <a:ahLst/>
          <a:cxnLst/>
          <a:rect l="0" t="0" r="0" b="0"/>
          <a:pathLst>
            <a:path>
              <a:moveTo>
                <a:pt x="0" y="0"/>
              </a:moveTo>
              <a:lnTo>
                <a:pt x="0" y="321725"/>
              </a:lnTo>
              <a:lnTo>
                <a:pt x="133149" y="321725"/>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CB74AB08-C5ED-DC49-8AAB-7291BB699E52}">
      <dsp:nvSpPr>
        <dsp:cNvPr id="0" name=""/>
        <dsp:cNvSpPr/>
      </dsp:nvSpPr>
      <dsp:spPr>
        <a:xfrm>
          <a:off x="270203" y="1324739"/>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Graphics Design</a:t>
          </a:r>
          <a:endParaRPr lang="en-US" sz="1100" b="0" i="0" kern="1200" dirty="0">
            <a:solidFill>
              <a:schemeClr val="tx2"/>
            </a:solidFill>
            <a:latin typeface="+mj-lt"/>
            <a:cs typeface="Times New Roman" pitchFamily="18" charset="0"/>
          </a:endParaRPr>
        </a:p>
      </dsp:txBody>
      <dsp:txXfrm>
        <a:off x="279299" y="1333835"/>
        <a:ext cx="1047002" cy="292385"/>
      </dsp:txXfrm>
    </dsp:sp>
    <dsp:sp modelId="{0B3AF159-428C-9746-B197-E00C37BA3FE5}">
      <dsp:nvSpPr>
        <dsp:cNvPr id="0" name=""/>
        <dsp:cNvSpPr/>
      </dsp:nvSpPr>
      <dsp:spPr>
        <a:xfrm>
          <a:off x="137054" y="1158302"/>
          <a:ext cx="133149" cy="798739"/>
        </a:xfrm>
        <a:custGeom>
          <a:avLst/>
          <a:gdLst/>
          <a:ahLst/>
          <a:cxnLst/>
          <a:rect l="0" t="0" r="0" b="0"/>
          <a:pathLst>
            <a:path>
              <a:moveTo>
                <a:pt x="0" y="0"/>
              </a:moveTo>
              <a:lnTo>
                <a:pt x="0" y="798739"/>
              </a:lnTo>
              <a:lnTo>
                <a:pt x="133149" y="798739"/>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5FD9346F-A266-7A44-9268-B1F613C5F481}">
      <dsp:nvSpPr>
        <dsp:cNvPr id="0" name=""/>
        <dsp:cNvSpPr/>
      </dsp:nvSpPr>
      <dsp:spPr>
        <a:xfrm>
          <a:off x="270203" y="1801753"/>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Logo Design</a:t>
          </a:r>
          <a:endParaRPr lang="en-US" sz="1100" b="0" i="0" kern="1200" dirty="0">
            <a:solidFill>
              <a:schemeClr val="tx2"/>
            </a:solidFill>
            <a:latin typeface="+mj-lt"/>
            <a:cs typeface="Times New Roman" pitchFamily="18" charset="0"/>
          </a:endParaRPr>
        </a:p>
      </dsp:txBody>
      <dsp:txXfrm>
        <a:off x="279299" y="1810849"/>
        <a:ext cx="1047002" cy="292385"/>
      </dsp:txXfrm>
    </dsp:sp>
    <dsp:sp modelId="{3F2082BC-366D-1A4B-8466-6EF88C0758F4}">
      <dsp:nvSpPr>
        <dsp:cNvPr id="0" name=""/>
        <dsp:cNvSpPr/>
      </dsp:nvSpPr>
      <dsp:spPr>
        <a:xfrm>
          <a:off x="137054" y="1158302"/>
          <a:ext cx="133149" cy="1275753"/>
        </a:xfrm>
        <a:custGeom>
          <a:avLst/>
          <a:gdLst/>
          <a:ahLst/>
          <a:cxnLst/>
          <a:rect l="0" t="0" r="0" b="0"/>
          <a:pathLst>
            <a:path>
              <a:moveTo>
                <a:pt x="0" y="0"/>
              </a:moveTo>
              <a:lnTo>
                <a:pt x="0" y="1275753"/>
              </a:lnTo>
              <a:lnTo>
                <a:pt x="133149" y="1275753"/>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8F82E212-6768-5349-AFA6-2AFD2213CC1A}">
      <dsp:nvSpPr>
        <dsp:cNvPr id="0" name=""/>
        <dsp:cNvSpPr/>
      </dsp:nvSpPr>
      <dsp:spPr>
        <a:xfrm>
          <a:off x="270203" y="2278767"/>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Web Design</a:t>
          </a:r>
          <a:endParaRPr lang="en-US" sz="1100" b="0" i="0" kern="1200" dirty="0">
            <a:solidFill>
              <a:schemeClr val="tx2"/>
            </a:solidFill>
            <a:latin typeface="+mj-lt"/>
            <a:cs typeface="Times New Roman" pitchFamily="18" charset="0"/>
          </a:endParaRPr>
        </a:p>
      </dsp:txBody>
      <dsp:txXfrm>
        <a:off x="279299" y="2287863"/>
        <a:ext cx="1047002" cy="292385"/>
      </dsp:txXfrm>
    </dsp:sp>
    <dsp:sp modelId="{B227BC7B-6FCD-4611-9FC7-0352A2607304}">
      <dsp:nvSpPr>
        <dsp:cNvPr id="0" name=""/>
        <dsp:cNvSpPr/>
      </dsp:nvSpPr>
      <dsp:spPr>
        <a:xfrm>
          <a:off x="137054" y="1158302"/>
          <a:ext cx="133149" cy="1756892"/>
        </a:xfrm>
        <a:custGeom>
          <a:avLst/>
          <a:gdLst/>
          <a:ahLst/>
          <a:cxnLst/>
          <a:rect l="0" t="0" r="0" b="0"/>
          <a:pathLst>
            <a:path>
              <a:moveTo>
                <a:pt x="0" y="0"/>
              </a:moveTo>
              <a:lnTo>
                <a:pt x="0" y="1756892"/>
              </a:lnTo>
              <a:lnTo>
                <a:pt x="133149" y="1756892"/>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AE62E1A2-F0A4-473C-8A0E-C173F1A1E21B}">
      <dsp:nvSpPr>
        <dsp:cNvPr id="0" name=""/>
        <dsp:cNvSpPr/>
      </dsp:nvSpPr>
      <dsp:spPr>
        <a:xfrm>
          <a:off x="270203" y="2755782"/>
          <a:ext cx="1065194" cy="318826"/>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Front End</a:t>
          </a:r>
          <a:endParaRPr lang="en-US" sz="1100" b="0" i="0" kern="1200" dirty="0">
            <a:solidFill>
              <a:schemeClr val="tx2"/>
            </a:solidFill>
            <a:latin typeface="+mj-lt"/>
            <a:cs typeface="Times New Roman" pitchFamily="18" charset="0"/>
          </a:endParaRPr>
        </a:p>
      </dsp:txBody>
      <dsp:txXfrm>
        <a:off x="279541" y="2765120"/>
        <a:ext cx="1046518" cy="300150"/>
      </dsp:txXfrm>
    </dsp:sp>
    <dsp:sp modelId="{825936F8-B84F-0641-8954-649A2455844C}">
      <dsp:nvSpPr>
        <dsp:cNvPr id="0" name=""/>
        <dsp:cNvSpPr/>
      </dsp:nvSpPr>
      <dsp:spPr>
        <a:xfrm>
          <a:off x="1668271" y="744920"/>
          <a:ext cx="1331493" cy="413382"/>
        </a:xfrm>
        <a:prstGeom prst="roundRect">
          <a:avLst>
            <a:gd name="adj" fmla="val 10000"/>
          </a:avLst>
        </a:prstGeom>
        <a:solidFill>
          <a:schemeClr val="accent1"/>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mj-lt"/>
              <a:cs typeface="Times New Roman" pitchFamily="18" charset="0"/>
            </a:rPr>
            <a:t>Web Development </a:t>
          </a:r>
          <a:endParaRPr lang="en-US" sz="1200" b="1" i="0" kern="1200" dirty="0">
            <a:solidFill>
              <a:schemeClr val="bg1"/>
            </a:solidFill>
            <a:latin typeface="+mj-lt"/>
            <a:cs typeface="Times New Roman" pitchFamily="18" charset="0"/>
          </a:endParaRPr>
        </a:p>
      </dsp:txBody>
      <dsp:txXfrm>
        <a:off x="1680379" y="757028"/>
        <a:ext cx="1307277" cy="389166"/>
      </dsp:txXfrm>
    </dsp:sp>
    <dsp:sp modelId="{28F2ACD5-A3DC-3C42-B598-6EE2D0EA8E43}">
      <dsp:nvSpPr>
        <dsp:cNvPr id="0" name=""/>
        <dsp:cNvSpPr/>
      </dsp:nvSpPr>
      <dsp:spPr>
        <a:xfrm>
          <a:off x="1801420" y="1158302"/>
          <a:ext cx="133149" cy="321725"/>
        </a:xfrm>
        <a:custGeom>
          <a:avLst/>
          <a:gdLst/>
          <a:ahLst/>
          <a:cxnLst/>
          <a:rect l="0" t="0" r="0" b="0"/>
          <a:pathLst>
            <a:path>
              <a:moveTo>
                <a:pt x="0" y="0"/>
              </a:moveTo>
              <a:lnTo>
                <a:pt x="0" y="321725"/>
              </a:lnTo>
              <a:lnTo>
                <a:pt x="133149" y="321725"/>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DD7A503E-C319-0D47-B25A-F513285E5417}">
      <dsp:nvSpPr>
        <dsp:cNvPr id="0" name=""/>
        <dsp:cNvSpPr/>
      </dsp:nvSpPr>
      <dsp:spPr>
        <a:xfrm>
          <a:off x="1934570" y="1324739"/>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Open Source</a:t>
          </a:r>
          <a:endParaRPr lang="en-US" sz="1100" b="0" i="0" kern="1200" dirty="0">
            <a:solidFill>
              <a:schemeClr val="tx2"/>
            </a:solidFill>
            <a:latin typeface="+mj-lt"/>
            <a:cs typeface="Times New Roman" pitchFamily="18" charset="0"/>
          </a:endParaRPr>
        </a:p>
      </dsp:txBody>
      <dsp:txXfrm>
        <a:off x="1943666" y="1333835"/>
        <a:ext cx="1047002" cy="292385"/>
      </dsp:txXfrm>
    </dsp:sp>
    <dsp:sp modelId="{A9EC1C8F-02E7-334A-8819-041AF3A47AF4}">
      <dsp:nvSpPr>
        <dsp:cNvPr id="0" name=""/>
        <dsp:cNvSpPr/>
      </dsp:nvSpPr>
      <dsp:spPr>
        <a:xfrm>
          <a:off x="1801420" y="1158302"/>
          <a:ext cx="133149" cy="798739"/>
        </a:xfrm>
        <a:custGeom>
          <a:avLst/>
          <a:gdLst/>
          <a:ahLst/>
          <a:cxnLst/>
          <a:rect l="0" t="0" r="0" b="0"/>
          <a:pathLst>
            <a:path>
              <a:moveTo>
                <a:pt x="0" y="0"/>
              </a:moveTo>
              <a:lnTo>
                <a:pt x="0" y="798739"/>
              </a:lnTo>
              <a:lnTo>
                <a:pt x="133149" y="798739"/>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09FE1598-27C7-5343-B8E1-7CBD0F9B5172}">
      <dsp:nvSpPr>
        <dsp:cNvPr id="0" name=""/>
        <dsp:cNvSpPr/>
      </dsp:nvSpPr>
      <dsp:spPr>
        <a:xfrm>
          <a:off x="1934570" y="1801753"/>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err="1" smtClean="0">
              <a:solidFill>
                <a:schemeClr val="tx2"/>
              </a:solidFill>
              <a:latin typeface="+mj-lt"/>
              <a:cs typeface="Times New Roman" pitchFamily="18" charset="0"/>
            </a:rPr>
            <a:t>eCommerce</a:t>
          </a:r>
          <a:endParaRPr lang="en-US" sz="1100" b="0" i="0" kern="1200" dirty="0" smtClean="0">
            <a:solidFill>
              <a:schemeClr val="tx2"/>
            </a:solidFill>
            <a:latin typeface="+mj-lt"/>
            <a:cs typeface="Times New Roman" pitchFamily="18" charset="0"/>
          </a:endParaRPr>
        </a:p>
      </dsp:txBody>
      <dsp:txXfrm>
        <a:off x="1943666" y="1810849"/>
        <a:ext cx="1047002" cy="292385"/>
      </dsp:txXfrm>
    </dsp:sp>
    <dsp:sp modelId="{8498CB37-5801-1B4D-864B-DF4DC02F93DD}">
      <dsp:nvSpPr>
        <dsp:cNvPr id="0" name=""/>
        <dsp:cNvSpPr/>
      </dsp:nvSpPr>
      <dsp:spPr>
        <a:xfrm>
          <a:off x="1801420" y="1158302"/>
          <a:ext cx="133149" cy="1275753"/>
        </a:xfrm>
        <a:custGeom>
          <a:avLst/>
          <a:gdLst/>
          <a:ahLst/>
          <a:cxnLst/>
          <a:rect l="0" t="0" r="0" b="0"/>
          <a:pathLst>
            <a:path>
              <a:moveTo>
                <a:pt x="0" y="0"/>
              </a:moveTo>
              <a:lnTo>
                <a:pt x="0" y="1275753"/>
              </a:lnTo>
              <a:lnTo>
                <a:pt x="133149" y="1275753"/>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043932D0-279D-B64E-8FA0-C9D57BD0F488}">
      <dsp:nvSpPr>
        <dsp:cNvPr id="0" name=""/>
        <dsp:cNvSpPr/>
      </dsp:nvSpPr>
      <dsp:spPr>
        <a:xfrm>
          <a:off x="1934570" y="2278767"/>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Custom Development</a:t>
          </a:r>
          <a:endParaRPr lang="en-US" sz="1100" b="0" i="0" kern="1200" dirty="0">
            <a:solidFill>
              <a:schemeClr val="tx2"/>
            </a:solidFill>
            <a:latin typeface="+mj-lt"/>
            <a:cs typeface="Times New Roman" pitchFamily="18" charset="0"/>
          </a:endParaRPr>
        </a:p>
      </dsp:txBody>
      <dsp:txXfrm>
        <a:off x="1943666" y="2287863"/>
        <a:ext cx="1047002" cy="292385"/>
      </dsp:txXfrm>
    </dsp:sp>
    <dsp:sp modelId="{6DED3575-4117-8C47-A265-71894AB7175E}">
      <dsp:nvSpPr>
        <dsp:cNvPr id="0" name=""/>
        <dsp:cNvSpPr/>
      </dsp:nvSpPr>
      <dsp:spPr>
        <a:xfrm>
          <a:off x="1801420" y="1158302"/>
          <a:ext cx="133149" cy="1752767"/>
        </a:xfrm>
        <a:custGeom>
          <a:avLst/>
          <a:gdLst/>
          <a:ahLst/>
          <a:cxnLst/>
          <a:rect l="0" t="0" r="0" b="0"/>
          <a:pathLst>
            <a:path>
              <a:moveTo>
                <a:pt x="0" y="0"/>
              </a:moveTo>
              <a:lnTo>
                <a:pt x="0" y="1752767"/>
              </a:lnTo>
              <a:lnTo>
                <a:pt x="133149" y="1752767"/>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98AF4421-940E-E34E-AEC3-8F8F39437E44}">
      <dsp:nvSpPr>
        <dsp:cNvPr id="0" name=""/>
        <dsp:cNvSpPr/>
      </dsp:nvSpPr>
      <dsp:spPr>
        <a:xfrm>
          <a:off x="1934570" y="2755782"/>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Frame Work</a:t>
          </a:r>
        </a:p>
      </dsp:txBody>
      <dsp:txXfrm>
        <a:off x="1943666" y="2764878"/>
        <a:ext cx="1047002" cy="292385"/>
      </dsp:txXfrm>
    </dsp:sp>
    <dsp:sp modelId="{44ADCC90-E222-744D-94D1-BD12CEA4F9A2}">
      <dsp:nvSpPr>
        <dsp:cNvPr id="0" name=""/>
        <dsp:cNvSpPr/>
      </dsp:nvSpPr>
      <dsp:spPr>
        <a:xfrm>
          <a:off x="3332638" y="744920"/>
          <a:ext cx="1331493" cy="413382"/>
        </a:xfrm>
        <a:prstGeom prst="roundRect">
          <a:avLst>
            <a:gd name="adj" fmla="val 10000"/>
          </a:avLst>
        </a:prstGeom>
        <a:solidFill>
          <a:schemeClr val="accent1"/>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kern="1200" dirty="0" smtClean="0">
              <a:latin typeface="+mj-lt"/>
              <a:cs typeface="Times New Roman" pitchFamily="18" charset="0"/>
            </a:rPr>
            <a:t>Apps &amp; Game Development</a:t>
          </a:r>
          <a:endParaRPr lang="en-US" sz="1200" b="1" i="0" kern="1200" dirty="0">
            <a:solidFill>
              <a:schemeClr val="bg1"/>
            </a:solidFill>
            <a:latin typeface="+mj-lt"/>
            <a:cs typeface="Times New Roman" pitchFamily="18" charset="0"/>
          </a:endParaRPr>
        </a:p>
      </dsp:txBody>
      <dsp:txXfrm>
        <a:off x="3344746" y="757028"/>
        <a:ext cx="1307277" cy="389166"/>
      </dsp:txXfrm>
    </dsp:sp>
    <dsp:sp modelId="{B4E1A1D0-A1CD-0344-9527-BAD4D9EFCB11}">
      <dsp:nvSpPr>
        <dsp:cNvPr id="0" name=""/>
        <dsp:cNvSpPr/>
      </dsp:nvSpPr>
      <dsp:spPr>
        <a:xfrm>
          <a:off x="3465787" y="1158302"/>
          <a:ext cx="133149" cy="321725"/>
        </a:xfrm>
        <a:custGeom>
          <a:avLst/>
          <a:gdLst/>
          <a:ahLst/>
          <a:cxnLst/>
          <a:rect l="0" t="0" r="0" b="0"/>
          <a:pathLst>
            <a:path>
              <a:moveTo>
                <a:pt x="0" y="0"/>
              </a:moveTo>
              <a:lnTo>
                <a:pt x="0" y="321725"/>
              </a:lnTo>
              <a:lnTo>
                <a:pt x="133149" y="321725"/>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E3C03E65-F864-D54A-AD14-0D8A94B86676}">
      <dsp:nvSpPr>
        <dsp:cNvPr id="0" name=""/>
        <dsp:cNvSpPr/>
      </dsp:nvSpPr>
      <dsp:spPr>
        <a:xfrm>
          <a:off x="3598936" y="1324739"/>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Android Apps</a:t>
          </a:r>
          <a:endParaRPr lang="en-US" sz="1100" b="0" i="0" kern="1200" dirty="0">
            <a:solidFill>
              <a:schemeClr val="tx2"/>
            </a:solidFill>
            <a:latin typeface="+mj-lt"/>
            <a:cs typeface="Times New Roman" pitchFamily="18" charset="0"/>
          </a:endParaRPr>
        </a:p>
      </dsp:txBody>
      <dsp:txXfrm>
        <a:off x="3608032" y="1333835"/>
        <a:ext cx="1047002" cy="292385"/>
      </dsp:txXfrm>
    </dsp:sp>
    <dsp:sp modelId="{32246EE4-80FC-2F4F-AB4C-21F72F668067}">
      <dsp:nvSpPr>
        <dsp:cNvPr id="0" name=""/>
        <dsp:cNvSpPr/>
      </dsp:nvSpPr>
      <dsp:spPr>
        <a:xfrm>
          <a:off x="3465787" y="1158302"/>
          <a:ext cx="133149" cy="798739"/>
        </a:xfrm>
        <a:custGeom>
          <a:avLst/>
          <a:gdLst/>
          <a:ahLst/>
          <a:cxnLst/>
          <a:rect l="0" t="0" r="0" b="0"/>
          <a:pathLst>
            <a:path>
              <a:moveTo>
                <a:pt x="0" y="0"/>
              </a:moveTo>
              <a:lnTo>
                <a:pt x="0" y="798739"/>
              </a:lnTo>
              <a:lnTo>
                <a:pt x="133149" y="798739"/>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AAF56AB8-7444-A541-B3EB-1AB031C77156}">
      <dsp:nvSpPr>
        <dsp:cNvPr id="0" name=""/>
        <dsp:cNvSpPr/>
      </dsp:nvSpPr>
      <dsp:spPr>
        <a:xfrm>
          <a:off x="3598936" y="1801753"/>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err="1" smtClean="0">
              <a:solidFill>
                <a:schemeClr val="tx2"/>
              </a:solidFill>
              <a:latin typeface="+mj-lt"/>
              <a:cs typeface="Times New Roman" pitchFamily="18" charset="0"/>
            </a:rPr>
            <a:t>iOS</a:t>
          </a:r>
          <a:r>
            <a:rPr lang="en-US" sz="1100" b="0" i="0" kern="1200" dirty="0" smtClean="0">
              <a:solidFill>
                <a:schemeClr val="tx2"/>
              </a:solidFill>
              <a:latin typeface="+mj-lt"/>
              <a:cs typeface="Times New Roman" pitchFamily="18" charset="0"/>
            </a:rPr>
            <a:t> Apps</a:t>
          </a:r>
          <a:endParaRPr lang="en-US" sz="1100" b="0" i="0" kern="1200" dirty="0">
            <a:solidFill>
              <a:schemeClr val="tx2"/>
            </a:solidFill>
            <a:latin typeface="+mj-lt"/>
            <a:cs typeface="Times New Roman" pitchFamily="18" charset="0"/>
          </a:endParaRPr>
        </a:p>
      </dsp:txBody>
      <dsp:txXfrm>
        <a:off x="3608032" y="1810849"/>
        <a:ext cx="1047002" cy="292385"/>
      </dsp:txXfrm>
    </dsp:sp>
    <dsp:sp modelId="{CCA759FA-B9A0-4B67-8E63-E232B68C2AB9}">
      <dsp:nvSpPr>
        <dsp:cNvPr id="0" name=""/>
        <dsp:cNvSpPr/>
      </dsp:nvSpPr>
      <dsp:spPr>
        <a:xfrm>
          <a:off x="3465787" y="1158302"/>
          <a:ext cx="133149" cy="1263723"/>
        </a:xfrm>
        <a:custGeom>
          <a:avLst/>
          <a:gdLst/>
          <a:ahLst/>
          <a:cxnLst/>
          <a:rect l="0" t="0" r="0" b="0"/>
          <a:pathLst>
            <a:path>
              <a:moveTo>
                <a:pt x="0" y="0"/>
              </a:moveTo>
              <a:lnTo>
                <a:pt x="0" y="1263723"/>
              </a:lnTo>
              <a:lnTo>
                <a:pt x="133149" y="1263723"/>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A786A55C-1130-47C8-850A-E833A9AA0F81}">
      <dsp:nvSpPr>
        <dsp:cNvPr id="0" name=""/>
        <dsp:cNvSpPr/>
      </dsp:nvSpPr>
      <dsp:spPr>
        <a:xfrm>
          <a:off x="3598936" y="2278767"/>
          <a:ext cx="1065194" cy="28651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err="1" smtClean="0">
              <a:solidFill>
                <a:schemeClr val="tx2"/>
              </a:solidFill>
              <a:latin typeface="+mj-lt"/>
              <a:cs typeface="Times New Roman" pitchFamily="18" charset="0"/>
            </a:rPr>
            <a:t>Facebook</a:t>
          </a:r>
          <a:r>
            <a:rPr lang="en-US" sz="1100" b="0" i="0" kern="1200" dirty="0" smtClean="0">
              <a:solidFill>
                <a:schemeClr val="tx2"/>
              </a:solidFill>
              <a:latin typeface="+mj-lt"/>
              <a:cs typeface="Times New Roman" pitchFamily="18" charset="0"/>
            </a:rPr>
            <a:t> Apps</a:t>
          </a:r>
          <a:endParaRPr lang="en-US" sz="1100" b="0" i="0" kern="1200" dirty="0">
            <a:solidFill>
              <a:schemeClr val="tx2"/>
            </a:solidFill>
            <a:latin typeface="+mj-lt"/>
            <a:cs typeface="Times New Roman" pitchFamily="18" charset="0"/>
          </a:endParaRPr>
        </a:p>
      </dsp:txBody>
      <dsp:txXfrm>
        <a:off x="3607328" y="2287159"/>
        <a:ext cx="1048410" cy="269733"/>
      </dsp:txXfrm>
    </dsp:sp>
    <dsp:sp modelId="{74F7E8A7-ED2F-4B7D-999A-63462E49A33A}">
      <dsp:nvSpPr>
        <dsp:cNvPr id="0" name=""/>
        <dsp:cNvSpPr/>
      </dsp:nvSpPr>
      <dsp:spPr>
        <a:xfrm>
          <a:off x="3465787" y="1158302"/>
          <a:ext cx="133149" cy="1744882"/>
        </a:xfrm>
        <a:custGeom>
          <a:avLst/>
          <a:gdLst/>
          <a:ahLst/>
          <a:cxnLst/>
          <a:rect l="0" t="0" r="0" b="0"/>
          <a:pathLst>
            <a:path>
              <a:moveTo>
                <a:pt x="0" y="0"/>
              </a:moveTo>
              <a:lnTo>
                <a:pt x="0" y="1744882"/>
              </a:lnTo>
              <a:lnTo>
                <a:pt x="133149" y="1744882"/>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CD83B81A-C75B-4AA0-9F81-17FB6C8B9935}">
      <dsp:nvSpPr>
        <dsp:cNvPr id="0" name=""/>
        <dsp:cNvSpPr/>
      </dsp:nvSpPr>
      <dsp:spPr>
        <a:xfrm>
          <a:off x="3598936" y="2731722"/>
          <a:ext cx="1065194" cy="342926"/>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Game Development</a:t>
          </a:r>
          <a:endParaRPr lang="en-US" sz="1100" b="0" i="0" kern="1200" dirty="0">
            <a:solidFill>
              <a:schemeClr val="tx2"/>
            </a:solidFill>
            <a:latin typeface="+mj-lt"/>
            <a:cs typeface="Times New Roman" pitchFamily="18" charset="0"/>
          </a:endParaRPr>
        </a:p>
      </dsp:txBody>
      <dsp:txXfrm>
        <a:off x="3608980" y="2741766"/>
        <a:ext cx="1045106" cy="322838"/>
      </dsp:txXfrm>
    </dsp:sp>
    <dsp:sp modelId="{7B67E5EC-F1A8-F54D-89F0-41F863E9D2E2}">
      <dsp:nvSpPr>
        <dsp:cNvPr id="0" name=""/>
        <dsp:cNvSpPr/>
      </dsp:nvSpPr>
      <dsp:spPr>
        <a:xfrm>
          <a:off x="4997005" y="744920"/>
          <a:ext cx="1331493" cy="413382"/>
        </a:xfrm>
        <a:prstGeom prst="roundRect">
          <a:avLst>
            <a:gd name="adj" fmla="val 10000"/>
          </a:avLst>
        </a:prstGeom>
        <a:solidFill>
          <a:schemeClr val="accent1"/>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i="0" kern="1200" dirty="0" smtClean="0">
              <a:solidFill>
                <a:schemeClr val="bg1"/>
              </a:solidFill>
              <a:latin typeface="+mj-lt"/>
              <a:cs typeface="Times New Roman" pitchFamily="18" charset="0"/>
            </a:rPr>
            <a:t>Big Data</a:t>
          </a:r>
          <a:endParaRPr lang="en-US" sz="1200" b="1" i="0" kern="1200" dirty="0">
            <a:solidFill>
              <a:schemeClr val="bg1"/>
            </a:solidFill>
            <a:latin typeface="+mj-lt"/>
            <a:cs typeface="Times New Roman" pitchFamily="18" charset="0"/>
          </a:endParaRPr>
        </a:p>
      </dsp:txBody>
      <dsp:txXfrm>
        <a:off x="5009113" y="757028"/>
        <a:ext cx="1307277" cy="389166"/>
      </dsp:txXfrm>
    </dsp:sp>
    <dsp:sp modelId="{7831217E-DBF7-0046-8530-35D4D0D9345B}">
      <dsp:nvSpPr>
        <dsp:cNvPr id="0" name=""/>
        <dsp:cNvSpPr/>
      </dsp:nvSpPr>
      <dsp:spPr>
        <a:xfrm>
          <a:off x="5130154" y="1158302"/>
          <a:ext cx="133149" cy="321725"/>
        </a:xfrm>
        <a:custGeom>
          <a:avLst/>
          <a:gdLst/>
          <a:ahLst/>
          <a:cxnLst/>
          <a:rect l="0" t="0" r="0" b="0"/>
          <a:pathLst>
            <a:path>
              <a:moveTo>
                <a:pt x="0" y="0"/>
              </a:moveTo>
              <a:lnTo>
                <a:pt x="0" y="321725"/>
              </a:lnTo>
              <a:lnTo>
                <a:pt x="133149" y="321725"/>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438F176B-B9E7-4345-8F20-579A18B05C6F}">
      <dsp:nvSpPr>
        <dsp:cNvPr id="0" name=""/>
        <dsp:cNvSpPr/>
      </dsp:nvSpPr>
      <dsp:spPr>
        <a:xfrm>
          <a:off x="5263303" y="1324739"/>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Business Analytics</a:t>
          </a:r>
          <a:endParaRPr lang="en-US" sz="1100" b="0" i="0" kern="1200" dirty="0">
            <a:solidFill>
              <a:schemeClr val="tx2"/>
            </a:solidFill>
            <a:latin typeface="+mj-lt"/>
            <a:cs typeface="Times New Roman" pitchFamily="18" charset="0"/>
          </a:endParaRPr>
        </a:p>
      </dsp:txBody>
      <dsp:txXfrm>
        <a:off x="5272399" y="1333835"/>
        <a:ext cx="1047002" cy="292385"/>
      </dsp:txXfrm>
    </dsp:sp>
    <dsp:sp modelId="{4559D19A-4F29-A84A-BEF5-AF351C65CB48}">
      <dsp:nvSpPr>
        <dsp:cNvPr id="0" name=""/>
        <dsp:cNvSpPr/>
      </dsp:nvSpPr>
      <dsp:spPr>
        <a:xfrm>
          <a:off x="5130154" y="1158302"/>
          <a:ext cx="133149" cy="798739"/>
        </a:xfrm>
        <a:custGeom>
          <a:avLst/>
          <a:gdLst/>
          <a:ahLst/>
          <a:cxnLst/>
          <a:rect l="0" t="0" r="0" b="0"/>
          <a:pathLst>
            <a:path>
              <a:moveTo>
                <a:pt x="0" y="0"/>
              </a:moveTo>
              <a:lnTo>
                <a:pt x="0" y="798739"/>
              </a:lnTo>
              <a:lnTo>
                <a:pt x="133149" y="798739"/>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5229B70F-D377-0E4B-BE3D-9E770D49DE75}">
      <dsp:nvSpPr>
        <dsp:cNvPr id="0" name=""/>
        <dsp:cNvSpPr/>
      </dsp:nvSpPr>
      <dsp:spPr>
        <a:xfrm>
          <a:off x="5263303" y="1801753"/>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Business Intelligence</a:t>
          </a:r>
          <a:endParaRPr lang="en-US" sz="1100" b="0" i="0" kern="1200" dirty="0">
            <a:solidFill>
              <a:schemeClr val="tx2"/>
            </a:solidFill>
            <a:latin typeface="+mj-lt"/>
            <a:cs typeface="Times New Roman" pitchFamily="18" charset="0"/>
          </a:endParaRPr>
        </a:p>
      </dsp:txBody>
      <dsp:txXfrm>
        <a:off x="5272399" y="1810849"/>
        <a:ext cx="1047002" cy="292385"/>
      </dsp:txXfrm>
    </dsp:sp>
    <dsp:sp modelId="{6B085148-1D6D-C74D-8848-FED3386DAE33}">
      <dsp:nvSpPr>
        <dsp:cNvPr id="0" name=""/>
        <dsp:cNvSpPr/>
      </dsp:nvSpPr>
      <dsp:spPr>
        <a:xfrm>
          <a:off x="6661371" y="744920"/>
          <a:ext cx="1331493" cy="413382"/>
        </a:xfrm>
        <a:prstGeom prst="roundRect">
          <a:avLst>
            <a:gd name="adj" fmla="val 10000"/>
          </a:avLst>
        </a:prstGeom>
        <a:solidFill>
          <a:schemeClr val="accent1"/>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i="0" kern="1200" dirty="0" smtClean="0">
              <a:solidFill>
                <a:schemeClr val="bg1"/>
              </a:solidFill>
              <a:latin typeface="+mj-lt"/>
              <a:cs typeface="Times New Roman" pitchFamily="18" charset="0"/>
            </a:rPr>
            <a:t>Digital Marketing</a:t>
          </a:r>
          <a:endParaRPr lang="en-US" sz="1200" b="1" i="0" kern="1200" dirty="0">
            <a:solidFill>
              <a:schemeClr val="bg1"/>
            </a:solidFill>
            <a:latin typeface="+mj-lt"/>
            <a:cs typeface="Times New Roman" pitchFamily="18" charset="0"/>
          </a:endParaRPr>
        </a:p>
      </dsp:txBody>
      <dsp:txXfrm>
        <a:off x="6673479" y="757028"/>
        <a:ext cx="1307277" cy="389166"/>
      </dsp:txXfrm>
    </dsp:sp>
    <dsp:sp modelId="{E3D45A0D-64A8-2149-AACB-8E1ED290A42F}">
      <dsp:nvSpPr>
        <dsp:cNvPr id="0" name=""/>
        <dsp:cNvSpPr/>
      </dsp:nvSpPr>
      <dsp:spPr>
        <a:xfrm>
          <a:off x="6794521" y="1158302"/>
          <a:ext cx="133149" cy="321725"/>
        </a:xfrm>
        <a:custGeom>
          <a:avLst/>
          <a:gdLst/>
          <a:ahLst/>
          <a:cxnLst/>
          <a:rect l="0" t="0" r="0" b="0"/>
          <a:pathLst>
            <a:path>
              <a:moveTo>
                <a:pt x="0" y="0"/>
              </a:moveTo>
              <a:lnTo>
                <a:pt x="0" y="321725"/>
              </a:lnTo>
              <a:lnTo>
                <a:pt x="133149" y="321725"/>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F8BFB2D1-9B27-C549-8905-244916B7EEF9}">
      <dsp:nvSpPr>
        <dsp:cNvPr id="0" name=""/>
        <dsp:cNvSpPr/>
      </dsp:nvSpPr>
      <dsp:spPr>
        <a:xfrm>
          <a:off x="6927670" y="1324739"/>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SEO</a:t>
          </a:r>
          <a:endParaRPr lang="en-US" sz="1100" b="0" i="0" kern="1200" dirty="0">
            <a:solidFill>
              <a:schemeClr val="tx2"/>
            </a:solidFill>
            <a:latin typeface="+mj-lt"/>
            <a:cs typeface="Times New Roman" pitchFamily="18" charset="0"/>
          </a:endParaRPr>
        </a:p>
      </dsp:txBody>
      <dsp:txXfrm>
        <a:off x="6936766" y="1333835"/>
        <a:ext cx="1047002" cy="292385"/>
      </dsp:txXfrm>
    </dsp:sp>
    <dsp:sp modelId="{EB87802B-1507-1341-9E51-D846B4B8F744}">
      <dsp:nvSpPr>
        <dsp:cNvPr id="0" name=""/>
        <dsp:cNvSpPr/>
      </dsp:nvSpPr>
      <dsp:spPr>
        <a:xfrm>
          <a:off x="6794521" y="1158302"/>
          <a:ext cx="133149" cy="798739"/>
        </a:xfrm>
        <a:custGeom>
          <a:avLst/>
          <a:gdLst/>
          <a:ahLst/>
          <a:cxnLst/>
          <a:rect l="0" t="0" r="0" b="0"/>
          <a:pathLst>
            <a:path>
              <a:moveTo>
                <a:pt x="0" y="0"/>
              </a:moveTo>
              <a:lnTo>
                <a:pt x="0" y="798739"/>
              </a:lnTo>
              <a:lnTo>
                <a:pt x="133149" y="798739"/>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AB1EDEFE-5C28-A449-B9D3-DA4909726033}">
      <dsp:nvSpPr>
        <dsp:cNvPr id="0" name=""/>
        <dsp:cNvSpPr/>
      </dsp:nvSpPr>
      <dsp:spPr>
        <a:xfrm>
          <a:off x="6927670" y="1801753"/>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Social Media</a:t>
          </a:r>
          <a:endParaRPr lang="en-US" sz="1100" b="0" i="0" kern="1200" dirty="0">
            <a:solidFill>
              <a:schemeClr val="tx2"/>
            </a:solidFill>
            <a:latin typeface="+mj-lt"/>
            <a:cs typeface="Times New Roman" pitchFamily="18" charset="0"/>
          </a:endParaRPr>
        </a:p>
      </dsp:txBody>
      <dsp:txXfrm>
        <a:off x="6936766" y="1810849"/>
        <a:ext cx="1047002" cy="292385"/>
      </dsp:txXfrm>
    </dsp:sp>
    <dsp:sp modelId="{A1AA5229-FC02-AF41-8522-867708BA3D3B}">
      <dsp:nvSpPr>
        <dsp:cNvPr id="0" name=""/>
        <dsp:cNvSpPr/>
      </dsp:nvSpPr>
      <dsp:spPr>
        <a:xfrm>
          <a:off x="6794521" y="1158302"/>
          <a:ext cx="133149" cy="1275753"/>
        </a:xfrm>
        <a:custGeom>
          <a:avLst/>
          <a:gdLst/>
          <a:ahLst/>
          <a:cxnLst/>
          <a:rect l="0" t="0" r="0" b="0"/>
          <a:pathLst>
            <a:path>
              <a:moveTo>
                <a:pt x="0" y="0"/>
              </a:moveTo>
              <a:lnTo>
                <a:pt x="0" y="1275753"/>
              </a:lnTo>
              <a:lnTo>
                <a:pt x="133149" y="1275753"/>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D7ECA04C-B419-084D-A85D-18599B6D60B3}">
      <dsp:nvSpPr>
        <dsp:cNvPr id="0" name=""/>
        <dsp:cNvSpPr/>
      </dsp:nvSpPr>
      <dsp:spPr>
        <a:xfrm>
          <a:off x="6927670" y="2278767"/>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PPC</a:t>
          </a:r>
          <a:endParaRPr lang="en-US" sz="1100" b="0" i="0" kern="1200" dirty="0">
            <a:solidFill>
              <a:schemeClr val="tx2"/>
            </a:solidFill>
            <a:latin typeface="+mj-lt"/>
            <a:cs typeface="Times New Roman" pitchFamily="18" charset="0"/>
          </a:endParaRPr>
        </a:p>
      </dsp:txBody>
      <dsp:txXfrm>
        <a:off x="6936766" y="2287863"/>
        <a:ext cx="1047002" cy="292385"/>
      </dsp:txXfrm>
    </dsp:sp>
    <dsp:sp modelId="{0A68F0BA-B250-0643-848C-4B0752E8C143}">
      <dsp:nvSpPr>
        <dsp:cNvPr id="0" name=""/>
        <dsp:cNvSpPr/>
      </dsp:nvSpPr>
      <dsp:spPr>
        <a:xfrm>
          <a:off x="6794521" y="1158302"/>
          <a:ext cx="133149" cy="1752767"/>
        </a:xfrm>
        <a:custGeom>
          <a:avLst/>
          <a:gdLst/>
          <a:ahLst/>
          <a:cxnLst/>
          <a:rect l="0" t="0" r="0" b="0"/>
          <a:pathLst>
            <a:path>
              <a:moveTo>
                <a:pt x="0" y="0"/>
              </a:moveTo>
              <a:lnTo>
                <a:pt x="0" y="1752767"/>
              </a:lnTo>
              <a:lnTo>
                <a:pt x="133149" y="1752767"/>
              </a:lnTo>
            </a:path>
          </a:pathLst>
        </a:custGeom>
        <a:noFill/>
        <a:ln w="19050" cap="flat" cmpd="sng" algn="ctr">
          <a:solidFill>
            <a:srgbClr val="EA8B00"/>
          </a:solidFill>
          <a:prstDash val="solid"/>
          <a:miter lim="800000"/>
        </a:ln>
        <a:effectLst/>
      </dsp:spPr>
      <dsp:style>
        <a:lnRef idx="2">
          <a:scrgbClr r="0" g="0" b="0"/>
        </a:lnRef>
        <a:fillRef idx="0">
          <a:scrgbClr r="0" g="0" b="0"/>
        </a:fillRef>
        <a:effectRef idx="0">
          <a:scrgbClr r="0" g="0" b="0"/>
        </a:effectRef>
        <a:fontRef idx="minor"/>
      </dsp:style>
    </dsp:sp>
    <dsp:sp modelId="{8CC56C51-2D51-8141-9C4E-03AD171C15E7}">
      <dsp:nvSpPr>
        <dsp:cNvPr id="0" name=""/>
        <dsp:cNvSpPr/>
      </dsp:nvSpPr>
      <dsp:spPr>
        <a:xfrm>
          <a:off x="6927670" y="2755782"/>
          <a:ext cx="1065194" cy="310577"/>
        </a:xfrm>
        <a:prstGeom prst="roundRect">
          <a:avLst>
            <a:gd name="adj" fmla="val 10000"/>
          </a:avLst>
        </a:prstGeom>
        <a:solidFill>
          <a:schemeClr val="bg2">
            <a:alpha val="90000"/>
          </a:schemeClr>
        </a:solidFill>
        <a:ln w="19050" cap="flat" cmpd="sng" algn="ctr">
          <a:solidFill>
            <a:srgbClr val="EA8B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0" i="0" kern="1200" dirty="0" smtClean="0">
              <a:solidFill>
                <a:schemeClr val="tx2"/>
              </a:solidFill>
              <a:latin typeface="+mj-lt"/>
              <a:cs typeface="Times New Roman" pitchFamily="18" charset="0"/>
            </a:rPr>
            <a:t>Display Ads</a:t>
          </a:r>
        </a:p>
      </dsp:txBody>
      <dsp:txXfrm>
        <a:off x="6936766" y="2764878"/>
        <a:ext cx="1047002" cy="29238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99E9AA-CF45-41D2-A706-213CEBD2A115}"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2BCE3-7DB8-4742-BA99-73C4C38424BB}" type="slidenum">
              <a:rPr lang="en-US" smtClean="0"/>
              <a:t>‹#›</a:t>
            </a:fld>
            <a:endParaRPr lang="en-US"/>
          </a:p>
        </p:txBody>
      </p:sp>
    </p:spTree>
    <p:extLst>
      <p:ext uri="{BB962C8B-B14F-4D97-AF65-F5344CB8AC3E}">
        <p14:creationId xmlns:p14="http://schemas.microsoft.com/office/powerpoint/2010/main" val="5638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9E9AA-CF45-41D2-A706-213CEBD2A115}"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2BCE3-7DB8-4742-BA99-73C4C38424BB}" type="slidenum">
              <a:rPr lang="en-US" smtClean="0"/>
              <a:t>‹#›</a:t>
            </a:fld>
            <a:endParaRPr lang="en-US"/>
          </a:p>
        </p:txBody>
      </p:sp>
    </p:spTree>
    <p:extLst>
      <p:ext uri="{BB962C8B-B14F-4D97-AF65-F5344CB8AC3E}">
        <p14:creationId xmlns:p14="http://schemas.microsoft.com/office/powerpoint/2010/main" val="272190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9E9AA-CF45-41D2-A706-213CEBD2A115}"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2BCE3-7DB8-4742-BA99-73C4C38424BB}" type="slidenum">
              <a:rPr lang="en-US" smtClean="0"/>
              <a:t>‹#›</a:t>
            </a:fld>
            <a:endParaRPr lang="en-US"/>
          </a:p>
        </p:txBody>
      </p:sp>
    </p:spTree>
    <p:extLst>
      <p:ext uri="{BB962C8B-B14F-4D97-AF65-F5344CB8AC3E}">
        <p14:creationId xmlns:p14="http://schemas.microsoft.com/office/powerpoint/2010/main" val="1897136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250826"/>
            <a:ext cx="10515600" cy="561974"/>
          </a:xfrm>
        </p:spPr>
        <p:txBody>
          <a:bodyPr>
            <a:normAutofit/>
          </a:bodyPr>
          <a:lstStyle>
            <a:lvl1pPr>
              <a:defRPr sz="3200"/>
            </a:lvl1pPr>
          </a:lstStyle>
          <a:p>
            <a:r>
              <a:rPr lang="en-US" smtClean="0"/>
              <a:t>Click to edit Master title style</a:t>
            </a:r>
            <a:endParaRPr lang="en-US" dirty="0"/>
          </a:p>
        </p:txBody>
      </p:sp>
      <p:sp>
        <p:nvSpPr>
          <p:cNvPr id="8" name="Text Placeholder 7"/>
          <p:cNvSpPr>
            <a:spLocks noGrp="1"/>
          </p:cNvSpPr>
          <p:nvPr>
            <p:ph type="body" sz="quarter" idx="13"/>
          </p:nvPr>
        </p:nvSpPr>
        <p:spPr>
          <a:xfrm>
            <a:off x="838201" y="749300"/>
            <a:ext cx="10515600" cy="419100"/>
          </a:xfrm>
        </p:spPr>
        <p:txBody>
          <a:bodyPr>
            <a:noAutofit/>
          </a:bodyPr>
          <a:lstStyle>
            <a:lvl1pPr marL="0" indent="0">
              <a:buNone/>
              <a:defRPr sz="1400"/>
            </a:lvl1pPr>
          </a:lstStyle>
          <a:p>
            <a:pPr lvl="0"/>
            <a:r>
              <a:rPr lang="en-US" dirty="0" smtClean="0"/>
              <a:t>Click to edit Master text styles</a:t>
            </a:r>
          </a:p>
        </p:txBody>
      </p:sp>
    </p:spTree>
    <p:extLst>
      <p:ext uri="{BB962C8B-B14F-4D97-AF65-F5344CB8AC3E}">
        <p14:creationId xmlns:p14="http://schemas.microsoft.com/office/powerpoint/2010/main" val="2449019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250826"/>
            <a:ext cx="10515600" cy="561974"/>
          </a:xfrm>
        </p:spPr>
        <p:txBody>
          <a:bodyPr>
            <a:normAutofit/>
          </a:bodyPr>
          <a:lstStyle>
            <a:lvl1pPr>
              <a:defRPr sz="3200"/>
            </a:lvl1pPr>
          </a:lstStyle>
          <a:p>
            <a:r>
              <a:rPr lang="en-US" smtClean="0"/>
              <a:t>Click to edit Master title style</a:t>
            </a:r>
            <a:endParaRPr lang="en-US" dirty="0"/>
          </a:p>
        </p:txBody>
      </p:sp>
      <p:sp>
        <p:nvSpPr>
          <p:cNvPr id="8" name="Text Placeholder 7"/>
          <p:cNvSpPr>
            <a:spLocks noGrp="1"/>
          </p:cNvSpPr>
          <p:nvPr>
            <p:ph type="body" sz="quarter" idx="13"/>
          </p:nvPr>
        </p:nvSpPr>
        <p:spPr>
          <a:xfrm>
            <a:off x="838201" y="749300"/>
            <a:ext cx="10515600" cy="419100"/>
          </a:xfrm>
        </p:spPr>
        <p:txBody>
          <a:bodyPr>
            <a:noAutofit/>
          </a:bodyPr>
          <a:lstStyle>
            <a:lvl1pPr marL="0" indent="0">
              <a:buNone/>
              <a:defRPr sz="1400"/>
            </a:lvl1pPr>
          </a:lstStyle>
          <a:p>
            <a:pPr lvl="0"/>
            <a:r>
              <a:rPr lang="en-US" dirty="0" smtClean="0"/>
              <a:t>Click to edit Master text styles</a:t>
            </a:r>
          </a:p>
        </p:txBody>
      </p:sp>
    </p:spTree>
    <p:extLst>
      <p:ext uri="{BB962C8B-B14F-4D97-AF65-F5344CB8AC3E}">
        <p14:creationId xmlns:p14="http://schemas.microsoft.com/office/powerpoint/2010/main" val="181487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9E9AA-CF45-41D2-A706-213CEBD2A115}"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2BCE3-7DB8-4742-BA99-73C4C38424BB}" type="slidenum">
              <a:rPr lang="en-US" smtClean="0"/>
              <a:t>‹#›</a:t>
            </a:fld>
            <a:endParaRPr lang="en-US"/>
          </a:p>
        </p:txBody>
      </p:sp>
    </p:spTree>
    <p:extLst>
      <p:ext uri="{BB962C8B-B14F-4D97-AF65-F5344CB8AC3E}">
        <p14:creationId xmlns:p14="http://schemas.microsoft.com/office/powerpoint/2010/main" val="1194837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99E9AA-CF45-41D2-A706-213CEBD2A115}"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2BCE3-7DB8-4742-BA99-73C4C38424BB}" type="slidenum">
              <a:rPr lang="en-US" smtClean="0"/>
              <a:t>‹#›</a:t>
            </a:fld>
            <a:endParaRPr lang="en-US"/>
          </a:p>
        </p:txBody>
      </p:sp>
    </p:spTree>
    <p:extLst>
      <p:ext uri="{BB962C8B-B14F-4D97-AF65-F5344CB8AC3E}">
        <p14:creationId xmlns:p14="http://schemas.microsoft.com/office/powerpoint/2010/main" val="396028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99E9AA-CF45-41D2-A706-213CEBD2A115}" type="datetimeFigureOut">
              <a:rPr lang="en-US" smtClean="0"/>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2BCE3-7DB8-4742-BA99-73C4C38424BB}" type="slidenum">
              <a:rPr lang="en-US" smtClean="0"/>
              <a:t>‹#›</a:t>
            </a:fld>
            <a:endParaRPr lang="en-US"/>
          </a:p>
        </p:txBody>
      </p:sp>
    </p:spTree>
    <p:extLst>
      <p:ext uri="{BB962C8B-B14F-4D97-AF65-F5344CB8AC3E}">
        <p14:creationId xmlns:p14="http://schemas.microsoft.com/office/powerpoint/2010/main" val="190892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99E9AA-CF45-41D2-A706-213CEBD2A115}" type="datetimeFigureOut">
              <a:rPr lang="en-US" smtClean="0"/>
              <a:t>3/17/2018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2BCE3-7DB8-4742-BA99-73C4C38424BB}" type="slidenum">
              <a:rPr lang="en-US" smtClean="0"/>
              <a:t>‹#›</a:t>
            </a:fld>
            <a:endParaRPr lang="en-US"/>
          </a:p>
        </p:txBody>
      </p:sp>
    </p:spTree>
    <p:extLst>
      <p:ext uri="{BB962C8B-B14F-4D97-AF65-F5344CB8AC3E}">
        <p14:creationId xmlns:p14="http://schemas.microsoft.com/office/powerpoint/2010/main" val="45735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99E9AA-CF45-41D2-A706-213CEBD2A115}" type="datetimeFigureOut">
              <a:rPr lang="en-US" smtClean="0"/>
              <a:t>3/17/2018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2BCE3-7DB8-4742-BA99-73C4C38424BB}" type="slidenum">
              <a:rPr lang="en-US" smtClean="0"/>
              <a:t>‹#›</a:t>
            </a:fld>
            <a:endParaRPr lang="en-US"/>
          </a:p>
        </p:txBody>
      </p:sp>
    </p:spTree>
    <p:extLst>
      <p:ext uri="{BB962C8B-B14F-4D97-AF65-F5344CB8AC3E}">
        <p14:creationId xmlns:p14="http://schemas.microsoft.com/office/powerpoint/2010/main" val="207435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9E9AA-CF45-41D2-A706-213CEBD2A115}" type="datetimeFigureOut">
              <a:rPr lang="en-US" smtClean="0"/>
              <a:t>3/17/2018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2BCE3-7DB8-4742-BA99-73C4C38424BB}" type="slidenum">
              <a:rPr lang="en-US" smtClean="0"/>
              <a:t>‹#›</a:t>
            </a:fld>
            <a:endParaRPr lang="en-US"/>
          </a:p>
        </p:txBody>
      </p:sp>
    </p:spTree>
    <p:extLst>
      <p:ext uri="{BB962C8B-B14F-4D97-AF65-F5344CB8AC3E}">
        <p14:creationId xmlns:p14="http://schemas.microsoft.com/office/powerpoint/2010/main" val="71384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9E9AA-CF45-41D2-A706-213CEBD2A115}" type="datetimeFigureOut">
              <a:rPr lang="en-US" smtClean="0"/>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2BCE3-7DB8-4742-BA99-73C4C38424BB}" type="slidenum">
              <a:rPr lang="en-US" smtClean="0"/>
              <a:t>‹#›</a:t>
            </a:fld>
            <a:endParaRPr lang="en-US"/>
          </a:p>
        </p:txBody>
      </p:sp>
    </p:spTree>
    <p:extLst>
      <p:ext uri="{BB962C8B-B14F-4D97-AF65-F5344CB8AC3E}">
        <p14:creationId xmlns:p14="http://schemas.microsoft.com/office/powerpoint/2010/main" val="69639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9E9AA-CF45-41D2-A706-213CEBD2A115}" type="datetimeFigureOut">
              <a:rPr lang="en-US" smtClean="0"/>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2BCE3-7DB8-4742-BA99-73C4C38424BB}" type="slidenum">
              <a:rPr lang="en-US" smtClean="0"/>
              <a:t>‹#›</a:t>
            </a:fld>
            <a:endParaRPr lang="en-US"/>
          </a:p>
        </p:txBody>
      </p:sp>
    </p:spTree>
    <p:extLst>
      <p:ext uri="{BB962C8B-B14F-4D97-AF65-F5344CB8AC3E}">
        <p14:creationId xmlns:p14="http://schemas.microsoft.com/office/powerpoint/2010/main" val="246664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9E9AA-CF45-41D2-A706-213CEBD2A115}" type="datetimeFigureOut">
              <a:rPr lang="en-US" smtClean="0"/>
              <a:t>3/17/2018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2BCE3-7DB8-4742-BA99-73C4C38424BB}" type="slidenum">
              <a:rPr lang="en-US" smtClean="0"/>
              <a:t>‹#›</a:t>
            </a:fld>
            <a:endParaRPr lang="en-US"/>
          </a:p>
        </p:txBody>
      </p:sp>
    </p:spTree>
    <p:extLst>
      <p:ext uri="{BB962C8B-B14F-4D97-AF65-F5344CB8AC3E}">
        <p14:creationId xmlns:p14="http://schemas.microsoft.com/office/powerpoint/2010/main" val="414629857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23787" y="1253331"/>
            <a:ext cx="7144426" cy="4351338"/>
          </a:xfrm>
        </p:spPr>
      </p:pic>
    </p:spTree>
    <p:extLst>
      <p:ext uri="{BB962C8B-B14F-4D97-AF65-F5344CB8AC3E}">
        <p14:creationId xmlns:p14="http://schemas.microsoft.com/office/powerpoint/2010/main" val="1720516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Picture Placeholder 3"/>
          <p:cNvSpPr>
            <a:spLocks noGrp="1" noChangeArrowheads="1"/>
          </p:cNvSpPr>
          <p:nvPr>
            <p:ph sz="quarter" idx="4294967295"/>
          </p:nvPr>
        </p:nvSpPr>
        <p:spPr>
          <a:xfrm>
            <a:off x="1143000" y="0"/>
            <a:ext cx="9906000" cy="6858000"/>
          </a:xfrm>
        </p:spPr>
        <p:txBody>
          <a:bodyPr/>
          <a:lstStyle/>
          <a:p>
            <a:pPr eaLnBrk="1" hangingPunct="1"/>
            <a:endParaRPr lang="en-US" smtClean="0">
              <a:latin typeface="Times New Roman" panose="02020603050405020304" pitchFamily="18" charset="0"/>
              <a:cs typeface="Times New Roman" panose="02020603050405020304" pitchFamily="18" charset="0"/>
            </a:endParaRPr>
          </a:p>
        </p:txBody>
      </p:sp>
      <p:grpSp>
        <p:nvGrpSpPr>
          <p:cNvPr id="2" name="Group 3"/>
          <p:cNvGrpSpPr>
            <a:grpSpLocks/>
          </p:cNvGrpSpPr>
          <p:nvPr/>
        </p:nvGrpSpPr>
        <p:grpSpPr bwMode="auto">
          <a:xfrm>
            <a:off x="1143000" y="-47625"/>
            <a:ext cx="9926638" cy="6926263"/>
            <a:chOff x="0" y="0"/>
            <a:chExt cx="12216680" cy="7056784"/>
          </a:xfrm>
        </p:grpSpPr>
        <p:sp>
          <p:nvSpPr>
            <p:cNvPr id="11278" name="Rounded Rectangle 6"/>
            <p:cNvSpPr>
              <a:spLocks noChangeArrowheads="1"/>
            </p:cNvSpPr>
            <p:nvPr/>
          </p:nvSpPr>
          <p:spPr bwMode="auto">
            <a:xfrm>
              <a:off x="4079776" y="0"/>
              <a:ext cx="2016224" cy="7056784"/>
            </a:xfrm>
            <a:prstGeom prst="roundRect">
              <a:avLst>
                <a:gd name="adj" fmla="val 0"/>
              </a:avLst>
            </a:prstGeom>
            <a:solidFill>
              <a:srgbClr val="FF980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sp>
          <p:nvSpPr>
            <p:cNvPr id="11279" name="Rounded Rectangle 7"/>
            <p:cNvSpPr>
              <a:spLocks noChangeArrowheads="1"/>
            </p:cNvSpPr>
            <p:nvPr/>
          </p:nvSpPr>
          <p:spPr bwMode="auto">
            <a:xfrm>
              <a:off x="2063552" y="0"/>
              <a:ext cx="2016224" cy="7056784"/>
            </a:xfrm>
            <a:prstGeom prst="roundRect">
              <a:avLst>
                <a:gd name="adj" fmla="val 0"/>
              </a:avLst>
            </a:prstGeom>
            <a:solidFill>
              <a:srgbClr val="FB8C0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sp>
          <p:nvSpPr>
            <p:cNvPr id="11280" name="Rounded Rectangle 8"/>
            <p:cNvSpPr>
              <a:spLocks noChangeArrowheads="1"/>
            </p:cNvSpPr>
            <p:nvPr/>
          </p:nvSpPr>
          <p:spPr bwMode="auto">
            <a:xfrm>
              <a:off x="0" y="0"/>
              <a:ext cx="2063552" cy="7056784"/>
            </a:xfrm>
            <a:prstGeom prst="roundRect">
              <a:avLst>
                <a:gd name="adj" fmla="val 0"/>
              </a:avLst>
            </a:prstGeom>
            <a:solidFill>
              <a:srgbClr val="F67C01">
                <a:alpha val="78038"/>
              </a:srgbClr>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sp>
          <p:nvSpPr>
            <p:cNvPr id="11281" name="Rounded Rectangle 10"/>
            <p:cNvSpPr>
              <a:spLocks noChangeArrowheads="1"/>
            </p:cNvSpPr>
            <p:nvPr/>
          </p:nvSpPr>
          <p:spPr bwMode="auto">
            <a:xfrm>
              <a:off x="10200456" y="0"/>
              <a:ext cx="2016224" cy="7056784"/>
            </a:xfrm>
            <a:prstGeom prst="roundRect">
              <a:avLst>
                <a:gd name="adj" fmla="val 0"/>
              </a:avLst>
            </a:prstGeom>
            <a:solidFill>
              <a:srgbClr val="FFCC8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sp>
          <p:nvSpPr>
            <p:cNvPr id="11282" name="Rounded Rectangle 11"/>
            <p:cNvSpPr>
              <a:spLocks noChangeArrowheads="1"/>
            </p:cNvSpPr>
            <p:nvPr/>
          </p:nvSpPr>
          <p:spPr bwMode="auto">
            <a:xfrm>
              <a:off x="8159552" y="0"/>
              <a:ext cx="2040904" cy="7056784"/>
            </a:xfrm>
            <a:prstGeom prst="roundRect">
              <a:avLst>
                <a:gd name="adj" fmla="val 0"/>
              </a:avLst>
            </a:prstGeom>
            <a:solidFill>
              <a:srgbClr val="FFB64D">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sp>
          <p:nvSpPr>
            <p:cNvPr id="11283" name="Rounded Rectangle 12"/>
            <p:cNvSpPr>
              <a:spLocks noChangeArrowheads="1"/>
            </p:cNvSpPr>
            <p:nvPr/>
          </p:nvSpPr>
          <p:spPr bwMode="auto">
            <a:xfrm>
              <a:off x="6096000" y="0"/>
              <a:ext cx="2063552" cy="7056784"/>
            </a:xfrm>
            <a:prstGeom prst="roundRect">
              <a:avLst>
                <a:gd name="adj" fmla="val 0"/>
              </a:avLst>
            </a:prstGeom>
            <a:solidFill>
              <a:srgbClr val="FFA728">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grpSp>
      <p:sp>
        <p:nvSpPr>
          <p:cNvPr id="12298" name="Title 5"/>
          <p:cNvSpPr>
            <a:spLocks noChangeArrowheads="1"/>
          </p:cNvSpPr>
          <p:nvPr/>
        </p:nvSpPr>
        <p:spPr bwMode="auto">
          <a:xfrm>
            <a:off x="1639888" y="3429001"/>
            <a:ext cx="890746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lnSpc>
                <a:spcPct val="90000"/>
              </a:lnSpc>
            </a:pPr>
            <a:r>
              <a:rPr lang="en-US" sz="6500" b="1">
                <a:solidFill>
                  <a:schemeClr val="bg2"/>
                </a:solidFill>
                <a:cs typeface="Times New Roman" panose="02020603050405020304" pitchFamily="18" charset="0"/>
                <a:sym typeface="Bebas Neue" charset="0"/>
              </a:rPr>
              <a:t>Technology</a:t>
            </a:r>
          </a:p>
        </p:txBody>
      </p:sp>
      <p:sp>
        <p:nvSpPr>
          <p:cNvPr id="12299" name="Subtitle 2"/>
          <p:cNvSpPr>
            <a:spLocks noChangeArrowheads="1"/>
          </p:cNvSpPr>
          <p:nvPr/>
        </p:nvSpPr>
        <p:spPr bwMode="auto">
          <a:xfrm>
            <a:off x="1649413" y="5353050"/>
            <a:ext cx="890746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lnSpc>
                <a:spcPct val="90000"/>
              </a:lnSpc>
              <a:spcBef>
                <a:spcPts val="1400"/>
              </a:spcBef>
              <a:buClr>
                <a:schemeClr val="accent1"/>
              </a:buClr>
              <a:buSzPct val="80000"/>
            </a:pPr>
            <a:r>
              <a:rPr lang="en-US" sz="1700">
                <a:solidFill>
                  <a:schemeClr val="bg2"/>
                </a:solidFill>
                <a:cs typeface="Times New Roman" panose="02020603050405020304" pitchFamily="18" charset="0"/>
                <a:sym typeface="Open Sans" panose="020B0606030504020204" pitchFamily="34" charset="0"/>
              </a:rPr>
              <a:t>Redefining Web Technology with Immense Excellence on Different Verticals</a:t>
            </a:r>
          </a:p>
        </p:txBody>
      </p:sp>
      <p:grpSp>
        <p:nvGrpSpPr>
          <p:cNvPr id="3" name="Group 12"/>
          <p:cNvGrpSpPr>
            <a:grpSpLocks/>
          </p:cNvGrpSpPr>
          <p:nvPr/>
        </p:nvGrpSpPr>
        <p:grpSpPr bwMode="auto">
          <a:xfrm>
            <a:off x="5305425" y="1439863"/>
            <a:ext cx="1581150" cy="1579562"/>
            <a:chOff x="0" y="0"/>
            <a:chExt cx="1944216" cy="1944216"/>
          </a:xfrm>
        </p:grpSpPr>
        <p:sp>
          <p:nvSpPr>
            <p:cNvPr id="11272" name="Oval 13"/>
            <p:cNvSpPr>
              <a:spLocks noChangeArrowheads="1"/>
            </p:cNvSpPr>
            <p:nvPr/>
          </p:nvSpPr>
          <p:spPr bwMode="auto">
            <a:xfrm>
              <a:off x="0" y="0"/>
              <a:ext cx="1944216" cy="194421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Times New Roman" panose="02020603050405020304" pitchFamily="18" charset="0"/>
                <a:cs typeface="Times New Roman" panose="02020603050405020304" pitchFamily="18" charset="0"/>
                <a:sym typeface="Open Sans" panose="020B0606030504020204" pitchFamily="34" charset="0"/>
              </a:endParaRPr>
            </a:p>
          </p:txBody>
        </p:sp>
        <p:grpSp>
          <p:nvGrpSpPr>
            <p:cNvPr id="11273" name="Group 14"/>
            <p:cNvGrpSpPr>
              <a:grpSpLocks/>
            </p:cNvGrpSpPr>
            <p:nvPr/>
          </p:nvGrpSpPr>
          <p:grpSpPr bwMode="auto">
            <a:xfrm>
              <a:off x="557285" y="504056"/>
              <a:ext cx="829644" cy="905579"/>
              <a:chOff x="0" y="0"/>
              <a:chExt cx="468313" cy="511175"/>
            </a:xfrm>
          </p:grpSpPr>
          <p:sp>
            <p:nvSpPr>
              <p:cNvPr id="11274" name="Freeform 91"/>
              <p:cNvSpPr>
                <a:spLocks noEditPoints="1"/>
              </p:cNvSpPr>
              <p:nvPr/>
            </p:nvSpPr>
            <p:spPr bwMode="auto">
              <a:xfrm>
                <a:off x="0" y="147637"/>
                <a:ext cx="468313" cy="295275"/>
              </a:xfrm>
              <a:custGeom>
                <a:avLst/>
                <a:gdLst>
                  <a:gd name="T0" fmla="*/ 2147483647 w 221"/>
                  <a:gd name="T1" fmla="*/ 2147483647 h 139"/>
                  <a:gd name="T2" fmla="*/ 2147483647 w 221"/>
                  <a:gd name="T3" fmla="*/ 2147483647 h 139"/>
                  <a:gd name="T4" fmla="*/ 2147483647 w 221"/>
                  <a:gd name="T5" fmla="*/ 2147483647 h 139"/>
                  <a:gd name="T6" fmla="*/ 2147483647 w 221"/>
                  <a:gd name="T7" fmla="*/ 2147483647 h 139"/>
                  <a:gd name="T8" fmla="*/ 2147483647 w 221"/>
                  <a:gd name="T9" fmla="*/ 0 h 139"/>
                  <a:gd name="T10" fmla="*/ 2147483647 w 221"/>
                  <a:gd name="T11" fmla="*/ 0 h 139"/>
                  <a:gd name="T12" fmla="*/ 0 w 221"/>
                  <a:gd name="T13" fmla="*/ 2147483647 h 139"/>
                  <a:gd name="T14" fmla="*/ 0 w 221"/>
                  <a:gd name="T15" fmla="*/ 2147483647 h 139"/>
                  <a:gd name="T16" fmla="*/ 2147483647 w 221"/>
                  <a:gd name="T17" fmla="*/ 2147483647 h 139"/>
                  <a:gd name="T18" fmla="*/ 2147483647 w 221"/>
                  <a:gd name="T19" fmla="*/ 2147483647 h 139"/>
                  <a:gd name="T20" fmla="*/ 2147483647 w 221"/>
                  <a:gd name="T21" fmla="*/ 2147483647 h 139"/>
                  <a:gd name="T22" fmla="*/ 2147483647 w 221"/>
                  <a:gd name="T23" fmla="*/ 2147483647 h 139"/>
                  <a:gd name="T24" fmla="*/ 2147483647 w 221"/>
                  <a:gd name="T25" fmla="*/ 2147483647 h 139"/>
                  <a:gd name="T26" fmla="*/ 2147483647 w 221"/>
                  <a:gd name="T27" fmla="*/ 2147483647 h 139"/>
                  <a:gd name="T28" fmla="*/ 2147483647 w 221"/>
                  <a:gd name="T29" fmla="*/ 2147483647 h 139"/>
                  <a:gd name="T30" fmla="*/ 2147483647 w 221"/>
                  <a:gd name="T31" fmla="*/ 2147483647 h 139"/>
                  <a:gd name="T32" fmla="*/ 2147483647 w 221"/>
                  <a:gd name="T33" fmla="*/ 2147483647 h 139"/>
                  <a:gd name="T34" fmla="*/ 2147483647 w 221"/>
                  <a:gd name="T35" fmla="*/ 2147483647 h 139"/>
                  <a:gd name="T36" fmla="*/ 2147483647 w 221"/>
                  <a:gd name="T37" fmla="*/ 2147483647 h 139"/>
                  <a:gd name="T38" fmla="*/ 2147483647 w 221"/>
                  <a:gd name="T39" fmla="*/ 2147483647 h 139"/>
                  <a:gd name="T40" fmla="*/ 2147483647 w 221"/>
                  <a:gd name="T41" fmla="*/ 2147483647 h 139"/>
                  <a:gd name="T42" fmla="*/ 2147483647 w 221"/>
                  <a:gd name="T43" fmla="*/ 2147483647 h 139"/>
                  <a:gd name="T44" fmla="*/ 2147483647 w 221"/>
                  <a:gd name="T45" fmla="*/ 2147483647 h 139"/>
                  <a:gd name="T46" fmla="*/ 2147483647 w 221"/>
                  <a:gd name="T47" fmla="*/ 2147483647 h 139"/>
                  <a:gd name="T48" fmla="*/ 2147483647 w 221"/>
                  <a:gd name="T49" fmla="*/ 2147483647 h 139"/>
                  <a:gd name="T50" fmla="*/ 2147483647 w 221"/>
                  <a:gd name="T51" fmla="*/ 2147483647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1"/>
                  <a:gd name="T79" fmla="*/ 0 h 139"/>
                  <a:gd name="T80" fmla="*/ 221 w 221"/>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1" h="139">
                    <a:moveTo>
                      <a:pt x="188" y="11"/>
                    </a:moveTo>
                    <a:cubicBezTo>
                      <a:pt x="186" y="11"/>
                      <a:pt x="184" y="11"/>
                      <a:pt x="182" y="11"/>
                    </a:cubicBezTo>
                    <a:cubicBezTo>
                      <a:pt x="182" y="11"/>
                      <a:pt x="180" y="12"/>
                      <a:pt x="180" y="10"/>
                    </a:cubicBezTo>
                    <a:cubicBezTo>
                      <a:pt x="180" y="5"/>
                      <a:pt x="180" y="5"/>
                      <a:pt x="180" y="5"/>
                    </a:cubicBezTo>
                    <a:cubicBezTo>
                      <a:pt x="180" y="5"/>
                      <a:pt x="180" y="0"/>
                      <a:pt x="175" y="0"/>
                    </a:cubicBezTo>
                    <a:cubicBezTo>
                      <a:pt x="132" y="0"/>
                      <a:pt x="47" y="0"/>
                      <a:pt x="2" y="0"/>
                    </a:cubicBezTo>
                    <a:cubicBezTo>
                      <a:pt x="0" y="0"/>
                      <a:pt x="0" y="3"/>
                      <a:pt x="0" y="3"/>
                    </a:cubicBezTo>
                    <a:cubicBezTo>
                      <a:pt x="0" y="64"/>
                      <a:pt x="0" y="64"/>
                      <a:pt x="0" y="64"/>
                    </a:cubicBezTo>
                    <a:cubicBezTo>
                      <a:pt x="0" y="105"/>
                      <a:pt x="33" y="139"/>
                      <a:pt x="74" y="139"/>
                    </a:cubicBezTo>
                    <a:cubicBezTo>
                      <a:pt x="105" y="139"/>
                      <a:pt x="105" y="139"/>
                      <a:pt x="105" y="139"/>
                    </a:cubicBezTo>
                    <a:cubicBezTo>
                      <a:pt x="138" y="139"/>
                      <a:pt x="165" y="120"/>
                      <a:pt x="175" y="91"/>
                    </a:cubicBezTo>
                    <a:cubicBezTo>
                      <a:pt x="176" y="89"/>
                      <a:pt x="178" y="90"/>
                      <a:pt x="178" y="90"/>
                    </a:cubicBezTo>
                    <a:cubicBezTo>
                      <a:pt x="181" y="91"/>
                      <a:pt x="185" y="91"/>
                      <a:pt x="188" y="91"/>
                    </a:cubicBezTo>
                    <a:cubicBezTo>
                      <a:pt x="206" y="91"/>
                      <a:pt x="221" y="76"/>
                      <a:pt x="221" y="58"/>
                    </a:cubicBezTo>
                    <a:cubicBezTo>
                      <a:pt x="221" y="44"/>
                      <a:pt x="221" y="44"/>
                      <a:pt x="221" y="44"/>
                    </a:cubicBezTo>
                    <a:cubicBezTo>
                      <a:pt x="221" y="26"/>
                      <a:pt x="206" y="11"/>
                      <a:pt x="188" y="11"/>
                    </a:cubicBezTo>
                    <a:close/>
                    <a:moveTo>
                      <a:pt x="207" y="58"/>
                    </a:moveTo>
                    <a:cubicBezTo>
                      <a:pt x="207" y="69"/>
                      <a:pt x="198" y="77"/>
                      <a:pt x="188" y="77"/>
                    </a:cubicBezTo>
                    <a:cubicBezTo>
                      <a:pt x="186" y="77"/>
                      <a:pt x="184" y="77"/>
                      <a:pt x="182" y="76"/>
                    </a:cubicBezTo>
                    <a:cubicBezTo>
                      <a:pt x="181" y="76"/>
                      <a:pt x="179" y="76"/>
                      <a:pt x="179" y="73"/>
                    </a:cubicBezTo>
                    <a:cubicBezTo>
                      <a:pt x="180" y="70"/>
                      <a:pt x="180" y="68"/>
                      <a:pt x="180" y="64"/>
                    </a:cubicBezTo>
                    <a:cubicBezTo>
                      <a:pt x="180" y="28"/>
                      <a:pt x="180" y="28"/>
                      <a:pt x="180" y="28"/>
                    </a:cubicBezTo>
                    <a:cubicBezTo>
                      <a:pt x="180" y="26"/>
                      <a:pt x="181" y="26"/>
                      <a:pt x="182" y="26"/>
                    </a:cubicBezTo>
                    <a:cubicBezTo>
                      <a:pt x="184" y="25"/>
                      <a:pt x="186" y="25"/>
                      <a:pt x="188" y="25"/>
                    </a:cubicBezTo>
                    <a:cubicBezTo>
                      <a:pt x="198" y="25"/>
                      <a:pt x="207" y="33"/>
                      <a:pt x="207" y="44"/>
                    </a:cubicBezTo>
                    <a:lnTo>
                      <a:pt x="207" y="5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1275" name="Freeform 92"/>
              <p:cNvSpPr>
                <a:spLocks/>
              </p:cNvSpPr>
              <p:nvPr/>
            </p:nvSpPr>
            <p:spPr bwMode="auto">
              <a:xfrm>
                <a:off x="19050" y="463550"/>
                <a:ext cx="354013" cy="47625"/>
              </a:xfrm>
              <a:custGeom>
                <a:avLst/>
                <a:gdLst>
                  <a:gd name="T0" fmla="*/ 2147483647 w 167"/>
                  <a:gd name="T1" fmla="*/ 2147483647 h 22"/>
                  <a:gd name="T2" fmla="*/ 2147483647 w 167"/>
                  <a:gd name="T3" fmla="*/ 2147483647 h 22"/>
                  <a:gd name="T4" fmla="*/ 2147483647 w 167"/>
                  <a:gd name="T5" fmla="*/ 2147483647 h 22"/>
                  <a:gd name="T6" fmla="*/ 0 w 167"/>
                  <a:gd name="T7" fmla="*/ 2147483647 h 22"/>
                  <a:gd name="T8" fmla="*/ 0 w 167"/>
                  <a:gd name="T9" fmla="*/ 2147483647 h 22"/>
                  <a:gd name="T10" fmla="*/ 2147483647 w 167"/>
                  <a:gd name="T11" fmla="*/ 0 h 22"/>
                  <a:gd name="T12" fmla="*/ 2147483647 w 167"/>
                  <a:gd name="T13" fmla="*/ 0 h 22"/>
                  <a:gd name="T14" fmla="*/ 2147483647 w 167"/>
                  <a:gd name="T15" fmla="*/ 2147483647 h 22"/>
                  <a:gd name="T16" fmla="*/ 2147483647 w 167"/>
                  <a:gd name="T17" fmla="*/ 2147483647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
                  <a:gd name="T28" fmla="*/ 0 h 22"/>
                  <a:gd name="T29" fmla="*/ 167 w 167"/>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 h="22">
                    <a:moveTo>
                      <a:pt x="167" y="17"/>
                    </a:moveTo>
                    <a:cubicBezTo>
                      <a:pt x="167" y="19"/>
                      <a:pt x="165" y="22"/>
                      <a:pt x="162" y="22"/>
                    </a:cubicBezTo>
                    <a:cubicBezTo>
                      <a:pt x="5" y="22"/>
                      <a:pt x="5" y="22"/>
                      <a:pt x="5" y="22"/>
                    </a:cubicBezTo>
                    <a:cubicBezTo>
                      <a:pt x="2" y="22"/>
                      <a:pt x="0" y="19"/>
                      <a:pt x="0" y="17"/>
                    </a:cubicBezTo>
                    <a:cubicBezTo>
                      <a:pt x="0" y="5"/>
                      <a:pt x="0" y="5"/>
                      <a:pt x="0" y="5"/>
                    </a:cubicBezTo>
                    <a:cubicBezTo>
                      <a:pt x="0" y="2"/>
                      <a:pt x="2" y="0"/>
                      <a:pt x="5" y="0"/>
                    </a:cubicBezTo>
                    <a:cubicBezTo>
                      <a:pt x="162" y="0"/>
                      <a:pt x="162" y="0"/>
                      <a:pt x="162" y="0"/>
                    </a:cubicBezTo>
                    <a:cubicBezTo>
                      <a:pt x="165" y="0"/>
                      <a:pt x="167" y="2"/>
                      <a:pt x="167" y="5"/>
                    </a:cubicBezTo>
                    <a:cubicBezTo>
                      <a:pt x="167" y="17"/>
                      <a:pt x="167" y="17"/>
                      <a:pt x="167" y="1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1276" name="Freeform 93"/>
              <p:cNvSpPr>
                <a:spLocks/>
              </p:cNvSpPr>
              <p:nvPr/>
            </p:nvSpPr>
            <p:spPr bwMode="auto">
              <a:xfrm>
                <a:off x="117475" y="12700"/>
                <a:ext cx="57150" cy="109538"/>
              </a:xfrm>
              <a:custGeom>
                <a:avLst/>
                <a:gdLst>
                  <a:gd name="T0" fmla="*/ 2147483647 w 27"/>
                  <a:gd name="T1" fmla="*/ 2147483647 h 52"/>
                  <a:gd name="T2" fmla="*/ 2147483647 w 27"/>
                  <a:gd name="T3" fmla="*/ 2147483647 h 52"/>
                  <a:gd name="T4" fmla="*/ 2147483647 w 27"/>
                  <a:gd name="T5" fmla="*/ 2147483647 h 52"/>
                  <a:gd name="T6" fmla="*/ 2147483647 w 27"/>
                  <a:gd name="T7" fmla="*/ 2147483647 h 52"/>
                  <a:gd name="T8" fmla="*/ 2147483647 w 27"/>
                  <a:gd name="T9" fmla="*/ 2147483647 h 52"/>
                  <a:gd name="T10" fmla="*/ 2147483647 w 27"/>
                  <a:gd name="T11" fmla="*/ 2147483647 h 52"/>
                  <a:gd name="T12" fmla="*/ 2147483647 w 27"/>
                  <a:gd name="T13" fmla="*/ 2147483647 h 52"/>
                  <a:gd name="T14" fmla="*/ 0 w 27"/>
                  <a:gd name="T15" fmla="*/ 2147483647 h 52"/>
                  <a:gd name="T16" fmla="*/ 2147483647 w 27"/>
                  <a:gd name="T17" fmla="*/ 2147483647 h 52"/>
                  <a:gd name="T18" fmla="*/ 2147483647 w 27"/>
                  <a:gd name="T19" fmla="*/ 2147483647 h 52"/>
                  <a:gd name="T20" fmla="*/ 2147483647 w 27"/>
                  <a:gd name="T21" fmla="*/ 2147483647 h 52"/>
                  <a:gd name="T22" fmla="*/ 2147483647 w 27"/>
                  <a:gd name="T23" fmla="*/ 2147483647 h 52"/>
                  <a:gd name="T24" fmla="*/ 2147483647 w 27"/>
                  <a:gd name="T25" fmla="*/ 2147483647 h 52"/>
                  <a:gd name="T26" fmla="*/ 2147483647 w 27"/>
                  <a:gd name="T27" fmla="*/ 2147483647 h 52"/>
                  <a:gd name="T28" fmla="*/ 2147483647 w 27"/>
                  <a:gd name="T29" fmla="*/ 2147483647 h 52"/>
                  <a:gd name="T30" fmla="*/ 2147483647 w 27"/>
                  <a:gd name="T31" fmla="*/ 2147483647 h 52"/>
                  <a:gd name="T32" fmla="*/ 2147483647 w 27"/>
                  <a:gd name="T33" fmla="*/ 2147483647 h 52"/>
                  <a:gd name="T34" fmla="*/ 2147483647 w 27"/>
                  <a:gd name="T35" fmla="*/ 2147483647 h 52"/>
                  <a:gd name="T36" fmla="*/ 2147483647 w 27"/>
                  <a:gd name="T37" fmla="*/ 2147483647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52"/>
                  <a:gd name="T59" fmla="*/ 27 w 27"/>
                  <a:gd name="T60" fmla="*/ 52 h 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52">
                    <a:moveTo>
                      <a:pt x="9" y="52"/>
                    </a:moveTo>
                    <a:cubicBezTo>
                      <a:pt x="8" y="52"/>
                      <a:pt x="7" y="52"/>
                      <a:pt x="6" y="52"/>
                    </a:cubicBezTo>
                    <a:cubicBezTo>
                      <a:pt x="3" y="49"/>
                      <a:pt x="1" y="47"/>
                      <a:pt x="1" y="44"/>
                    </a:cubicBezTo>
                    <a:cubicBezTo>
                      <a:pt x="1" y="40"/>
                      <a:pt x="6" y="37"/>
                      <a:pt x="10" y="34"/>
                    </a:cubicBezTo>
                    <a:cubicBezTo>
                      <a:pt x="12" y="33"/>
                      <a:pt x="15" y="31"/>
                      <a:pt x="16" y="29"/>
                    </a:cubicBezTo>
                    <a:cubicBezTo>
                      <a:pt x="16" y="29"/>
                      <a:pt x="16" y="29"/>
                      <a:pt x="16" y="29"/>
                    </a:cubicBezTo>
                    <a:cubicBezTo>
                      <a:pt x="17" y="26"/>
                      <a:pt x="14" y="24"/>
                      <a:pt x="9" y="20"/>
                    </a:cubicBezTo>
                    <a:cubicBezTo>
                      <a:pt x="4" y="17"/>
                      <a:pt x="0" y="13"/>
                      <a:pt x="0" y="9"/>
                    </a:cubicBezTo>
                    <a:cubicBezTo>
                      <a:pt x="0" y="6"/>
                      <a:pt x="2" y="3"/>
                      <a:pt x="5" y="1"/>
                    </a:cubicBezTo>
                    <a:cubicBezTo>
                      <a:pt x="7" y="0"/>
                      <a:pt x="10" y="0"/>
                      <a:pt x="12" y="2"/>
                    </a:cubicBezTo>
                    <a:cubicBezTo>
                      <a:pt x="14" y="3"/>
                      <a:pt x="14" y="6"/>
                      <a:pt x="11" y="7"/>
                    </a:cubicBezTo>
                    <a:cubicBezTo>
                      <a:pt x="10" y="8"/>
                      <a:pt x="9" y="8"/>
                      <a:pt x="9" y="9"/>
                    </a:cubicBezTo>
                    <a:cubicBezTo>
                      <a:pt x="9" y="10"/>
                      <a:pt x="13" y="13"/>
                      <a:pt x="15" y="15"/>
                    </a:cubicBezTo>
                    <a:cubicBezTo>
                      <a:pt x="21" y="19"/>
                      <a:pt x="27" y="24"/>
                      <a:pt x="25" y="31"/>
                    </a:cubicBezTo>
                    <a:cubicBezTo>
                      <a:pt x="24" y="35"/>
                      <a:pt x="20" y="37"/>
                      <a:pt x="16" y="40"/>
                    </a:cubicBezTo>
                    <a:cubicBezTo>
                      <a:pt x="14" y="41"/>
                      <a:pt x="10" y="43"/>
                      <a:pt x="10" y="44"/>
                    </a:cubicBezTo>
                    <a:cubicBezTo>
                      <a:pt x="10" y="44"/>
                      <a:pt x="11" y="45"/>
                      <a:pt x="12" y="46"/>
                    </a:cubicBezTo>
                    <a:cubicBezTo>
                      <a:pt x="14" y="47"/>
                      <a:pt x="15" y="50"/>
                      <a:pt x="13" y="51"/>
                    </a:cubicBezTo>
                    <a:cubicBezTo>
                      <a:pt x="12" y="52"/>
                      <a:pt x="10" y="52"/>
                      <a:pt x="9" y="5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1277" name="Freeform 94"/>
              <p:cNvSpPr>
                <a:spLocks/>
              </p:cNvSpPr>
              <p:nvPr/>
            </p:nvSpPr>
            <p:spPr bwMode="auto">
              <a:xfrm>
                <a:off x="209550" y="0"/>
                <a:ext cx="60325" cy="112713"/>
              </a:xfrm>
              <a:custGeom>
                <a:avLst/>
                <a:gdLst>
                  <a:gd name="T0" fmla="*/ 2147483647 w 28"/>
                  <a:gd name="T1" fmla="*/ 2147483647 h 53"/>
                  <a:gd name="T2" fmla="*/ 2147483647 w 28"/>
                  <a:gd name="T3" fmla="*/ 2147483647 h 53"/>
                  <a:gd name="T4" fmla="*/ 2147483647 w 28"/>
                  <a:gd name="T5" fmla="*/ 2147483647 h 53"/>
                  <a:gd name="T6" fmla="*/ 2147483647 w 28"/>
                  <a:gd name="T7" fmla="*/ 2147483647 h 53"/>
                  <a:gd name="T8" fmla="*/ 2147483647 w 28"/>
                  <a:gd name="T9" fmla="*/ 2147483647 h 53"/>
                  <a:gd name="T10" fmla="*/ 2147483647 w 28"/>
                  <a:gd name="T11" fmla="*/ 2147483647 h 53"/>
                  <a:gd name="T12" fmla="*/ 2147483647 w 28"/>
                  <a:gd name="T13" fmla="*/ 2147483647 h 53"/>
                  <a:gd name="T14" fmla="*/ 0 w 28"/>
                  <a:gd name="T15" fmla="*/ 2147483647 h 53"/>
                  <a:gd name="T16" fmla="*/ 2147483647 w 28"/>
                  <a:gd name="T17" fmla="*/ 2147483647 h 53"/>
                  <a:gd name="T18" fmla="*/ 2147483647 w 28"/>
                  <a:gd name="T19" fmla="*/ 2147483647 h 53"/>
                  <a:gd name="T20" fmla="*/ 2147483647 w 28"/>
                  <a:gd name="T21" fmla="*/ 2147483647 h 53"/>
                  <a:gd name="T22" fmla="*/ 2147483647 w 28"/>
                  <a:gd name="T23" fmla="*/ 2147483647 h 53"/>
                  <a:gd name="T24" fmla="*/ 2147483647 w 28"/>
                  <a:gd name="T25" fmla="*/ 2147483647 h 53"/>
                  <a:gd name="T26" fmla="*/ 2147483647 w 28"/>
                  <a:gd name="T27" fmla="*/ 2147483647 h 53"/>
                  <a:gd name="T28" fmla="*/ 2147483647 w 28"/>
                  <a:gd name="T29" fmla="*/ 2147483647 h 53"/>
                  <a:gd name="T30" fmla="*/ 2147483647 w 28"/>
                  <a:gd name="T31" fmla="*/ 2147483647 h 53"/>
                  <a:gd name="T32" fmla="*/ 2147483647 w 28"/>
                  <a:gd name="T33" fmla="*/ 2147483647 h 53"/>
                  <a:gd name="T34" fmla="*/ 2147483647 w 28"/>
                  <a:gd name="T35" fmla="*/ 2147483647 h 53"/>
                  <a:gd name="T36" fmla="*/ 2147483647 w 28"/>
                  <a:gd name="T37" fmla="*/ 2147483647 h 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53"/>
                  <a:gd name="T59" fmla="*/ 28 w 28"/>
                  <a:gd name="T60" fmla="*/ 53 h 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53">
                    <a:moveTo>
                      <a:pt x="10" y="53"/>
                    </a:moveTo>
                    <a:cubicBezTo>
                      <a:pt x="8" y="53"/>
                      <a:pt x="7" y="52"/>
                      <a:pt x="6" y="52"/>
                    </a:cubicBezTo>
                    <a:cubicBezTo>
                      <a:pt x="3" y="49"/>
                      <a:pt x="1" y="47"/>
                      <a:pt x="1" y="44"/>
                    </a:cubicBezTo>
                    <a:cubicBezTo>
                      <a:pt x="1" y="40"/>
                      <a:pt x="6" y="37"/>
                      <a:pt x="10" y="34"/>
                    </a:cubicBezTo>
                    <a:cubicBezTo>
                      <a:pt x="13" y="33"/>
                      <a:pt x="16" y="31"/>
                      <a:pt x="16" y="29"/>
                    </a:cubicBezTo>
                    <a:cubicBezTo>
                      <a:pt x="16" y="29"/>
                      <a:pt x="16" y="29"/>
                      <a:pt x="16" y="29"/>
                    </a:cubicBezTo>
                    <a:cubicBezTo>
                      <a:pt x="17" y="27"/>
                      <a:pt x="14" y="24"/>
                      <a:pt x="9" y="20"/>
                    </a:cubicBezTo>
                    <a:cubicBezTo>
                      <a:pt x="5" y="17"/>
                      <a:pt x="0" y="13"/>
                      <a:pt x="0" y="9"/>
                    </a:cubicBezTo>
                    <a:cubicBezTo>
                      <a:pt x="0" y="6"/>
                      <a:pt x="2" y="4"/>
                      <a:pt x="6" y="1"/>
                    </a:cubicBezTo>
                    <a:cubicBezTo>
                      <a:pt x="8" y="0"/>
                      <a:pt x="11" y="0"/>
                      <a:pt x="13" y="2"/>
                    </a:cubicBezTo>
                    <a:cubicBezTo>
                      <a:pt x="14" y="3"/>
                      <a:pt x="14" y="6"/>
                      <a:pt x="12" y="7"/>
                    </a:cubicBezTo>
                    <a:cubicBezTo>
                      <a:pt x="11" y="8"/>
                      <a:pt x="10" y="9"/>
                      <a:pt x="10" y="9"/>
                    </a:cubicBezTo>
                    <a:cubicBezTo>
                      <a:pt x="10" y="10"/>
                      <a:pt x="13" y="13"/>
                      <a:pt x="16" y="15"/>
                    </a:cubicBezTo>
                    <a:cubicBezTo>
                      <a:pt x="21" y="19"/>
                      <a:pt x="28" y="24"/>
                      <a:pt x="26" y="31"/>
                    </a:cubicBezTo>
                    <a:cubicBezTo>
                      <a:pt x="25" y="35"/>
                      <a:pt x="20" y="38"/>
                      <a:pt x="16" y="40"/>
                    </a:cubicBezTo>
                    <a:cubicBezTo>
                      <a:pt x="15" y="41"/>
                      <a:pt x="11" y="44"/>
                      <a:pt x="11" y="44"/>
                    </a:cubicBezTo>
                    <a:cubicBezTo>
                      <a:pt x="11" y="44"/>
                      <a:pt x="11" y="45"/>
                      <a:pt x="13" y="46"/>
                    </a:cubicBezTo>
                    <a:cubicBezTo>
                      <a:pt x="15" y="47"/>
                      <a:pt x="15" y="50"/>
                      <a:pt x="13" y="51"/>
                    </a:cubicBezTo>
                    <a:cubicBezTo>
                      <a:pt x="12" y="52"/>
                      <a:pt x="11" y="53"/>
                      <a:pt x="1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sp>
        <p:nvSpPr>
          <p:cNvPr id="12307" name="Straight Connector 27"/>
          <p:cNvSpPr>
            <a:spLocks noChangeShapeType="1"/>
          </p:cNvSpPr>
          <p:nvPr/>
        </p:nvSpPr>
        <p:spPr bwMode="auto">
          <a:xfrm>
            <a:off x="6096000" y="912814"/>
            <a:ext cx="0" cy="585787"/>
          </a:xfrm>
          <a:prstGeom prst="line">
            <a:avLst/>
          </a:prstGeom>
          <a:noFill/>
          <a:ln w="25400">
            <a:solidFill>
              <a:schemeClr val="bg2"/>
            </a:solidFill>
            <a:round/>
            <a:headEnd type="oval" w="lg" len="lg"/>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866100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2307"/>
                                        </p:tgtEl>
                                        <p:attrNameLst>
                                          <p:attrName>style.visibility</p:attrName>
                                        </p:attrNameLst>
                                      </p:cBhvr>
                                      <p:to>
                                        <p:strVal val="visible"/>
                                      </p:to>
                                    </p:set>
                                    <p:animEffect>
                                      <p:cBhvr>
                                        <p:cTn id="12" dur="500"/>
                                        <p:tgtEl>
                                          <p:spTgt spid="12307"/>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p:cBhvr>
                                        <p:cTn id="16" dur="500"/>
                                        <p:tgtEl>
                                          <p:spTgt spid="3"/>
                                        </p:tgtEl>
                                      </p:cBhvr>
                                    </p:animEffect>
                                  </p:childTnLst>
                                </p:cTn>
                              </p:par>
                            </p:childTnLst>
                          </p:cTn>
                        </p:par>
                        <p:par>
                          <p:cTn id="17" fill="hold" nodeType="afterGroup">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2298"/>
                                        </p:tgtEl>
                                        <p:attrNameLst>
                                          <p:attrName>style.visibility</p:attrName>
                                        </p:attrNameLst>
                                      </p:cBhvr>
                                      <p:to>
                                        <p:strVal val="visible"/>
                                      </p:to>
                                    </p:set>
                                    <p:animEffect>
                                      <p:cBhvr>
                                        <p:cTn id="20" dur="500"/>
                                        <p:tgtEl>
                                          <p:spTgt spid="12298"/>
                                        </p:tgtEl>
                                      </p:cBhvr>
                                    </p:animEffect>
                                    <p:anim calcmode="lin" valueType="num">
                                      <p:cBhvr>
                                        <p:cTn id="21" dur="500" fill="hold"/>
                                        <p:tgtEl>
                                          <p:spTgt spid="12298"/>
                                        </p:tgtEl>
                                        <p:attrNameLst>
                                          <p:attrName>ppt_x</p:attrName>
                                        </p:attrNameLst>
                                      </p:cBhvr>
                                      <p:tavLst>
                                        <p:tav tm="0">
                                          <p:val>
                                            <p:strVal val="#ppt_x"/>
                                          </p:val>
                                        </p:tav>
                                        <p:tav tm="100000">
                                          <p:val>
                                            <p:strVal val="#ppt_x"/>
                                          </p:val>
                                        </p:tav>
                                      </p:tavLst>
                                    </p:anim>
                                    <p:anim calcmode="lin" valueType="num">
                                      <p:cBhvr>
                                        <p:cTn id="22" dur="500" fill="hold"/>
                                        <p:tgtEl>
                                          <p:spTgt spid="12298"/>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299"/>
                                        </p:tgtEl>
                                        <p:attrNameLst>
                                          <p:attrName>style.visibility</p:attrName>
                                        </p:attrNameLst>
                                      </p:cBhvr>
                                      <p:to>
                                        <p:strVal val="visible"/>
                                      </p:to>
                                    </p:set>
                                    <p:animEffect>
                                      <p:cBhvr>
                                        <p:cTn id="26" dur="5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bldLvl="0" autoUpdateAnimBg="0"/>
      <p:bldP spid="12299" grpId="0" bldLvl="0" autoUpdateAnimBg="0"/>
      <p:bldP spid="1230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Picture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147764" y="9525"/>
            <a:ext cx="9894887" cy="6883400"/>
          </a:xfrm>
          <a:noFill/>
        </p:spPr>
      </p:pic>
      <p:sp>
        <p:nvSpPr>
          <p:cNvPr id="12291" name="Text Box 3"/>
          <p:cNvSpPr txBox="1">
            <a:spLocks noChangeArrowheads="1"/>
          </p:cNvSpPr>
          <p:nvPr/>
        </p:nvSpPr>
        <p:spPr bwMode="auto">
          <a:xfrm>
            <a:off x="1924051" y="282892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2400"/>
          </a:p>
        </p:txBody>
      </p:sp>
      <p:pic>
        <p:nvPicPr>
          <p:cNvPr id="12292" name="Picture 4" descr="design-mark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5" y="5321300"/>
            <a:ext cx="823753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3035301" y="323851"/>
            <a:ext cx="5999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sz="3600" b="1"/>
              <a:t>Design / Markup</a:t>
            </a:r>
          </a:p>
        </p:txBody>
      </p:sp>
      <p:sp>
        <p:nvSpPr>
          <p:cNvPr id="13318" name="Text Box 6"/>
          <p:cNvSpPr txBox="1">
            <a:spLocks noChangeArrowheads="1"/>
          </p:cNvSpPr>
          <p:nvPr/>
        </p:nvSpPr>
        <p:spPr bwMode="auto">
          <a:xfrm>
            <a:off x="2168525" y="1831976"/>
            <a:ext cx="78105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sz="2400"/>
              <a:t>We completely understand your business category and create a web design, which is according to your site requirements and lets you stand apart from the crowd. Our web designers make amazing designs that can fulfill your dream of having a unique brand recognition and identity.</a:t>
            </a:r>
          </a:p>
        </p:txBody>
      </p:sp>
    </p:spTree>
    <p:extLst>
      <p:ext uri="{BB962C8B-B14F-4D97-AF65-F5344CB8AC3E}">
        <p14:creationId xmlns:p14="http://schemas.microsoft.com/office/powerpoint/2010/main" val="3642473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fade">
                                      <p:cBhvr>
                                        <p:cTn id="7" dur="1000"/>
                                        <p:tgtEl>
                                          <p:spTgt spid="13317"/>
                                        </p:tgtEl>
                                      </p:cBhvr>
                                    </p:animEffect>
                                    <p:anim calcmode="lin" valueType="num">
                                      <p:cBhvr>
                                        <p:cTn id="8" dur="1000" fill="hold"/>
                                        <p:tgtEl>
                                          <p:spTgt spid="13317"/>
                                        </p:tgtEl>
                                        <p:attrNameLst>
                                          <p:attrName>ppt_x</p:attrName>
                                        </p:attrNameLst>
                                      </p:cBhvr>
                                      <p:tavLst>
                                        <p:tav tm="0">
                                          <p:val>
                                            <p:strVal val="#ppt_x"/>
                                          </p:val>
                                        </p:tav>
                                        <p:tav tm="100000">
                                          <p:val>
                                            <p:strVal val="#ppt_x"/>
                                          </p:val>
                                        </p:tav>
                                      </p:tavLst>
                                    </p:anim>
                                    <p:anim calcmode="lin" valueType="num">
                                      <p:cBhvr>
                                        <p:cTn id="9" dur="1000" fill="hold"/>
                                        <p:tgtEl>
                                          <p:spTgt spid="13317"/>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13318"/>
                                        </p:tgtEl>
                                        <p:attrNameLst>
                                          <p:attrName>style.visibility</p:attrName>
                                        </p:attrNameLst>
                                      </p:cBhvr>
                                      <p:to>
                                        <p:strVal val="visible"/>
                                      </p:to>
                                    </p:set>
                                    <p:anim calcmode="lin" valueType="num">
                                      <p:cBhvr>
                                        <p:cTn id="13" dur="500" fill="hold"/>
                                        <p:tgtEl>
                                          <p:spTgt spid="13318"/>
                                        </p:tgtEl>
                                        <p:attrNameLst>
                                          <p:attrName>ppt_w</p:attrName>
                                        </p:attrNameLst>
                                      </p:cBhvr>
                                      <p:tavLst>
                                        <p:tav tm="0">
                                          <p:val>
                                            <p:fltVal val="0"/>
                                          </p:val>
                                        </p:tav>
                                        <p:tav tm="100000">
                                          <p:val>
                                            <p:strVal val="#ppt_w"/>
                                          </p:val>
                                        </p:tav>
                                      </p:tavLst>
                                    </p:anim>
                                    <p:anim calcmode="lin" valueType="num">
                                      <p:cBhvr>
                                        <p:cTn id="14" dur="500" fill="hold"/>
                                        <p:tgtEl>
                                          <p:spTgt spid="13318"/>
                                        </p:tgtEl>
                                        <p:attrNameLst>
                                          <p:attrName>ppt_h</p:attrName>
                                        </p:attrNameLst>
                                      </p:cBhvr>
                                      <p:tavLst>
                                        <p:tav tm="0">
                                          <p:val>
                                            <p:fltVal val="0"/>
                                          </p:val>
                                        </p:tav>
                                        <p:tav tm="100000">
                                          <p:val>
                                            <p:strVal val="#ppt_h"/>
                                          </p:val>
                                        </p:tav>
                                      </p:tavLst>
                                    </p:anim>
                                    <p:animEffect transition="in" filter="fade">
                                      <p:cBhvr>
                                        <p:cTn id="15"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ldLvl="0" autoUpdateAnimBg="0"/>
      <p:bldP spid="13318"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ictur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2526" y="1"/>
            <a:ext cx="9921875" cy="6880225"/>
          </a:xfrm>
          <a:noFill/>
        </p:spPr>
      </p:pic>
      <p:sp>
        <p:nvSpPr>
          <p:cNvPr id="14339" name="Text Box 3"/>
          <p:cNvSpPr txBox="1">
            <a:spLocks noChangeArrowheads="1"/>
          </p:cNvSpPr>
          <p:nvPr/>
        </p:nvSpPr>
        <p:spPr bwMode="auto">
          <a:xfrm>
            <a:off x="3035301" y="323851"/>
            <a:ext cx="5999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sz="3600" b="1"/>
              <a:t>Theme &amp; Integration</a:t>
            </a:r>
          </a:p>
        </p:txBody>
      </p:sp>
      <p:pic>
        <p:nvPicPr>
          <p:cNvPr id="13316" name="Picture 4" descr="theming-and-integ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5356226"/>
            <a:ext cx="815181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4341" name="Text Box 5"/>
          <p:cNvSpPr txBox="1">
            <a:spLocks noChangeArrowheads="1"/>
          </p:cNvSpPr>
          <p:nvPr/>
        </p:nvSpPr>
        <p:spPr bwMode="auto">
          <a:xfrm>
            <a:off x="2168525" y="1831975"/>
            <a:ext cx="7810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zh-CN" sz="2400"/>
              <a:t>Committed to delivering versatile web development services with full customer contentment, we give a true value to your project your investment with the execution of enterprise-class theming &amp; integration services. Our professional team is admired globally to fulfill clients’ complex needs thoroughly.</a:t>
            </a:r>
          </a:p>
        </p:txBody>
      </p:sp>
    </p:spTree>
    <p:extLst>
      <p:ext uri="{BB962C8B-B14F-4D97-AF65-F5344CB8AC3E}">
        <p14:creationId xmlns:p14="http://schemas.microsoft.com/office/powerpoint/2010/main" val="1246532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1000"/>
                                        <p:tgtEl>
                                          <p:spTgt spid="14339"/>
                                        </p:tgtEl>
                                      </p:cBhvr>
                                    </p:animEffect>
                                    <p:anim calcmode="lin" valueType="num">
                                      <p:cBhvr>
                                        <p:cTn id="8" dur="1000" fill="hold"/>
                                        <p:tgtEl>
                                          <p:spTgt spid="14339"/>
                                        </p:tgtEl>
                                        <p:attrNameLst>
                                          <p:attrName>ppt_x</p:attrName>
                                        </p:attrNameLst>
                                      </p:cBhvr>
                                      <p:tavLst>
                                        <p:tav tm="0">
                                          <p:val>
                                            <p:strVal val="#ppt_x"/>
                                          </p:val>
                                        </p:tav>
                                        <p:tav tm="100000">
                                          <p:val>
                                            <p:strVal val="#ppt_x"/>
                                          </p:val>
                                        </p:tav>
                                      </p:tavLst>
                                    </p:anim>
                                    <p:anim calcmode="lin" valueType="num">
                                      <p:cBhvr>
                                        <p:cTn id="9" dur="1000" fill="hold"/>
                                        <p:tgtEl>
                                          <p:spTgt spid="14339"/>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14341"/>
                                        </p:tgtEl>
                                        <p:attrNameLst>
                                          <p:attrName>style.visibility</p:attrName>
                                        </p:attrNameLst>
                                      </p:cBhvr>
                                      <p:to>
                                        <p:strVal val="visible"/>
                                      </p:to>
                                    </p:set>
                                    <p:anim calcmode="lin" valueType="num">
                                      <p:cBhvr>
                                        <p:cTn id="13" dur="500" fill="hold"/>
                                        <p:tgtEl>
                                          <p:spTgt spid="14341"/>
                                        </p:tgtEl>
                                        <p:attrNameLst>
                                          <p:attrName>ppt_w</p:attrName>
                                        </p:attrNameLst>
                                      </p:cBhvr>
                                      <p:tavLst>
                                        <p:tav tm="0">
                                          <p:val>
                                            <p:fltVal val="0"/>
                                          </p:val>
                                        </p:tav>
                                        <p:tav tm="100000">
                                          <p:val>
                                            <p:strVal val="#ppt_w"/>
                                          </p:val>
                                        </p:tav>
                                      </p:tavLst>
                                    </p:anim>
                                    <p:anim calcmode="lin" valueType="num">
                                      <p:cBhvr>
                                        <p:cTn id="14" dur="500" fill="hold"/>
                                        <p:tgtEl>
                                          <p:spTgt spid="14341"/>
                                        </p:tgtEl>
                                        <p:attrNameLst>
                                          <p:attrName>ppt_h</p:attrName>
                                        </p:attrNameLst>
                                      </p:cBhvr>
                                      <p:tavLst>
                                        <p:tav tm="0">
                                          <p:val>
                                            <p:fltVal val="0"/>
                                          </p:val>
                                        </p:tav>
                                        <p:tav tm="100000">
                                          <p:val>
                                            <p:strVal val="#ppt_h"/>
                                          </p:val>
                                        </p:tav>
                                      </p:tavLst>
                                    </p:anim>
                                    <p:animEffect transition="in" filter="fade">
                                      <p:cBhvr>
                                        <p:cTn id="15"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ldLvl="0" autoUpdateAnimBg="0"/>
      <p:bldP spid="14341"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ictur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4114" y="1"/>
            <a:ext cx="9920287" cy="6880225"/>
          </a:xfrm>
          <a:noFill/>
        </p:spPr>
      </p:pic>
      <p:sp>
        <p:nvSpPr>
          <p:cNvPr id="18435" name="Text Box 3"/>
          <p:cNvSpPr txBox="1">
            <a:spLocks noChangeArrowheads="1"/>
          </p:cNvSpPr>
          <p:nvPr/>
        </p:nvSpPr>
        <p:spPr bwMode="auto">
          <a:xfrm>
            <a:off x="3035301" y="323851"/>
            <a:ext cx="5999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sz="3600" b="1"/>
              <a:t>eCommerce</a:t>
            </a:r>
            <a:endParaRPr lang="en-US" sz="2400" b="1"/>
          </a:p>
        </p:txBody>
      </p:sp>
      <p:pic>
        <p:nvPicPr>
          <p:cNvPr id="14340" name="Picture 4" descr="ecomme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739" y="5262563"/>
            <a:ext cx="821372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5"/>
          <p:cNvSpPr txBox="1">
            <a:spLocks noChangeArrowheads="1"/>
          </p:cNvSpPr>
          <p:nvPr/>
        </p:nvSpPr>
        <p:spPr bwMode="auto">
          <a:xfrm>
            <a:off x="2168525" y="1831975"/>
            <a:ext cx="7810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zh-CN" sz="2400"/>
              <a:t>Expand business via multifarious digital channels all around the world. Our teams of experts have in-depth knowledge of various e-commerce web development platforms that can not only give a new look to your business, but also fuel it to move with amazing pace </a:t>
            </a:r>
          </a:p>
          <a:p>
            <a:pPr eaLnBrk="1" hangingPunct="1"/>
            <a:r>
              <a:rPr lang="en-US" altLang="zh-CN" sz="2400"/>
              <a:t>in the today’s cutthroat competition.</a:t>
            </a:r>
          </a:p>
        </p:txBody>
      </p:sp>
    </p:spTree>
    <p:extLst>
      <p:ext uri="{BB962C8B-B14F-4D97-AF65-F5344CB8AC3E}">
        <p14:creationId xmlns:p14="http://schemas.microsoft.com/office/powerpoint/2010/main" val="4272345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fade">
                                      <p:cBhvr>
                                        <p:cTn id="7" dur="1000"/>
                                        <p:tgtEl>
                                          <p:spTgt spid="18435"/>
                                        </p:tgtEl>
                                      </p:cBhvr>
                                    </p:animEffect>
                                    <p:anim calcmode="lin" valueType="num">
                                      <p:cBhvr>
                                        <p:cTn id="8" dur="1000" fill="hold"/>
                                        <p:tgtEl>
                                          <p:spTgt spid="18435"/>
                                        </p:tgtEl>
                                        <p:attrNameLst>
                                          <p:attrName>ppt_x</p:attrName>
                                        </p:attrNameLst>
                                      </p:cBhvr>
                                      <p:tavLst>
                                        <p:tav tm="0">
                                          <p:val>
                                            <p:strVal val="#ppt_x"/>
                                          </p:val>
                                        </p:tav>
                                        <p:tav tm="100000">
                                          <p:val>
                                            <p:strVal val="#ppt_x"/>
                                          </p:val>
                                        </p:tav>
                                      </p:tavLst>
                                    </p:anim>
                                    <p:anim calcmode="lin" valueType="num">
                                      <p:cBhvr>
                                        <p:cTn id="9" dur="1000" fill="hold"/>
                                        <p:tgtEl>
                                          <p:spTgt spid="1843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18437"/>
                                        </p:tgtEl>
                                        <p:attrNameLst>
                                          <p:attrName>style.visibility</p:attrName>
                                        </p:attrNameLst>
                                      </p:cBhvr>
                                      <p:to>
                                        <p:strVal val="visible"/>
                                      </p:to>
                                    </p:set>
                                    <p:anim calcmode="lin" valueType="num">
                                      <p:cBhvr>
                                        <p:cTn id="13" dur="500" fill="hold"/>
                                        <p:tgtEl>
                                          <p:spTgt spid="18437"/>
                                        </p:tgtEl>
                                        <p:attrNameLst>
                                          <p:attrName>ppt_w</p:attrName>
                                        </p:attrNameLst>
                                      </p:cBhvr>
                                      <p:tavLst>
                                        <p:tav tm="0">
                                          <p:val>
                                            <p:fltVal val="0"/>
                                          </p:val>
                                        </p:tav>
                                        <p:tav tm="100000">
                                          <p:val>
                                            <p:strVal val="#ppt_w"/>
                                          </p:val>
                                        </p:tav>
                                      </p:tavLst>
                                    </p:anim>
                                    <p:anim calcmode="lin" valueType="num">
                                      <p:cBhvr>
                                        <p:cTn id="14" dur="500" fill="hold"/>
                                        <p:tgtEl>
                                          <p:spTgt spid="18437"/>
                                        </p:tgtEl>
                                        <p:attrNameLst>
                                          <p:attrName>ppt_h</p:attrName>
                                        </p:attrNameLst>
                                      </p:cBhvr>
                                      <p:tavLst>
                                        <p:tav tm="0">
                                          <p:val>
                                            <p:fltVal val="0"/>
                                          </p:val>
                                        </p:tav>
                                        <p:tav tm="100000">
                                          <p:val>
                                            <p:strVal val="#ppt_h"/>
                                          </p:val>
                                        </p:tav>
                                      </p:tavLst>
                                    </p:anim>
                                    <p:animEffect transition="in" filter="fade">
                                      <p:cBhvr>
                                        <p:cTn id="15"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0" autoUpdateAnimBg="0"/>
      <p:bldP spid="1843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Pictur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4114" y="1"/>
            <a:ext cx="9920287" cy="6880225"/>
          </a:xfrm>
          <a:noFill/>
        </p:spPr>
      </p:pic>
      <p:sp>
        <p:nvSpPr>
          <p:cNvPr id="15363" name="Text Box 3"/>
          <p:cNvSpPr txBox="1">
            <a:spLocks noChangeArrowheads="1"/>
          </p:cNvSpPr>
          <p:nvPr/>
        </p:nvSpPr>
        <p:spPr bwMode="auto">
          <a:xfrm>
            <a:off x="3035301" y="323851"/>
            <a:ext cx="5999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sz="3600" b="1"/>
              <a:t>Web Development</a:t>
            </a:r>
          </a:p>
        </p:txBody>
      </p:sp>
      <p:pic>
        <p:nvPicPr>
          <p:cNvPr id="15364" name="Picture 4" descr="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1" y="5437189"/>
            <a:ext cx="809307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5"/>
          <p:cNvSpPr txBox="1">
            <a:spLocks noChangeArrowheads="1"/>
          </p:cNvSpPr>
          <p:nvPr/>
        </p:nvSpPr>
        <p:spPr bwMode="auto">
          <a:xfrm>
            <a:off x="2168525" y="1831976"/>
            <a:ext cx="78105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zh-CN" sz="2400"/>
              <a:t>Strengthen your foothold in the online world with help of our core expertise in advanced web development technology. Our multifaceted &amp; prolific approach will carve a unique image of your business that tends to make your brand famous and renowned worldwide.</a:t>
            </a:r>
          </a:p>
        </p:txBody>
      </p:sp>
    </p:spTree>
    <p:extLst>
      <p:ext uri="{BB962C8B-B14F-4D97-AF65-F5344CB8AC3E}">
        <p14:creationId xmlns:p14="http://schemas.microsoft.com/office/powerpoint/2010/main" val="3428049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1000" fill="hold"/>
                                        <p:tgtEl>
                                          <p:spTgt spid="1536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p:cTn id="13" dur="500" fill="hold"/>
                                        <p:tgtEl>
                                          <p:spTgt spid="15365"/>
                                        </p:tgtEl>
                                        <p:attrNameLst>
                                          <p:attrName>ppt_w</p:attrName>
                                        </p:attrNameLst>
                                      </p:cBhvr>
                                      <p:tavLst>
                                        <p:tav tm="0">
                                          <p:val>
                                            <p:fltVal val="0"/>
                                          </p:val>
                                        </p:tav>
                                        <p:tav tm="100000">
                                          <p:val>
                                            <p:strVal val="#ppt_w"/>
                                          </p:val>
                                        </p:tav>
                                      </p:tavLst>
                                    </p:anim>
                                    <p:anim calcmode="lin" valueType="num">
                                      <p:cBhvr>
                                        <p:cTn id="14" dur="500" fill="hold"/>
                                        <p:tgtEl>
                                          <p:spTgt spid="15365"/>
                                        </p:tgtEl>
                                        <p:attrNameLst>
                                          <p:attrName>ppt_h</p:attrName>
                                        </p:attrNameLst>
                                      </p:cBhvr>
                                      <p:tavLst>
                                        <p:tav tm="0">
                                          <p:val>
                                            <p:fltVal val="0"/>
                                          </p:val>
                                        </p:tav>
                                        <p:tav tm="100000">
                                          <p:val>
                                            <p:strVal val="#ppt_h"/>
                                          </p:val>
                                        </p:tav>
                                      </p:tavLst>
                                    </p:anim>
                                    <p:animEffect transition="in" filter="fade">
                                      <p:cBhvr>
                                        <p:cTn id="15"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ldLvl="0" autoUpdateAnimBg="0"/>
      <p:bldP spid="1536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Pictur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4114" y="1"/>
            <a:ext cx="9920287" cy="6880225"/>
          </a:xfrm>
          <a:noFill/>
        </p:spPr>
      </p:pic>
      <p:sp>
        <p:nvSpPr>
          <p:cNvPr id="16387" name="Text Box 3"/>
          <p:cNvSpPr txBox="1">
            <a:spLocks noChangeArrowheads="1"/>
          </p:cNvSpPr>
          <p:nvPr/>
        </p:nvSpPr>
        <p:spPr bwMode="auto">
          <a:xfrm>
            <a:off x="3035301" y="323851"/>
            <a:ext cx="5999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sz="3600" b="1"/>
              <a:t>App / Game Development</a:t>
            </a:r>
          </a:p>
        </p:txBody>
      </p:sp>
      <p:pic>
        <p:nvPicPr>
          <p:cNvPr id="16388" name="Picture 4" descr="apps-develop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5260976"/>
            <a:ext cx="81534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6389" name="Text Box 5"/>
          <p:cNvSpPr txBox="1">
            <a:spLocks noChangeArrowheads="1"/>
          </p:cNvSpPr>
          <p:nvPr/>
        </p:nvSpPr>
        <p:spPr bwMode="auto">
          <a:xfrm>
            <a:off x="2168525" y="1831975"/>
            <a:ext cx="7810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zh-CN" sz="2400"/>
              <a:t>Ensure an enthralling presence on the digital landscape with mobile apps and games that are highly advanced, replete with features and offer visual delight that is rare to be found. With our unmatched expertise and experience in this craft, you can expect groundbreaking apps and games across all major mobile platforms.</a:t>
            </a:r>
          </a:p>
        </p:txBody>
      </p:sp>
    </p:spTree>
    <p:extLst>
      <p:ext uri="{BB962C8B-B14F-4D97-AF65-F5344CB8AC3E}">
        <p14:creationId xmlns:p14="http://schemas.microsoft.com/office/powerpoint/2010/main" val="3593074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1000"/>
                                        <p:tgtEl>
                                          <p:spTgt spid="16387"/>
                                        </p:tgtEl>
                                      </p:cBhvr>
                                    </p:animEffect>
                                    <p:anim calcmode="lin" valueType="num">
                                      <p:cBhvr>
                                        <p:cTn id="8" dur="1000" fill="hold"/>
                                        <p:tgtEl>
                                          <p:spTgt spid="16387"/>
                                        </p:tgtEl>
                                        <p:attrNameLst>
                                          <p:attrName>ppt_x</p:attrName>
                                        </p:attrNameLst>
                                      </p:cBhvr>
                                      <p:tavLst>
                                        <p:tav tm="0">
                                          <p:val>
                                            <p:strVal val="#ppt_x"/>
                                          </p:val>
                                        </p:tav>
                                        <p:tav tm="100000">
                                          <p:val>
                                            <p:strVal val="#ppt_x"/>
                                          </p:val>
                                        </p:tav>
                                      </p:tavLst>
                                    </p:anim>
                                    <p:anim calcmode="lin" valueType="num">
                                      <p:cBhvr>
                                        <p:cTn id="9" dur="1000" fill="hold"/>
                                        <p:tgtEl>
                                          <p:spTgt spid="16387"/>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p:cTn id="13" dur="500" fill="hold"/>
                                        <p:tgtEl>
                                          <p:spTgt spid="16389"/>
                                        </p:tgtEl>
                                        <p:attrNameLst>
                                          <p:attrName>ppt_w</p:attrName>
                                        </p:attrNameLst>
                                      </p:cBhvr>
                                      <p:tavLst>
                                        <p:tav tm="0">
                                          <p:val>
                                            <p:fltVal val="0"/>
                                          </p:val>
                                        </p:tav>
                                        <p:tav tm="100000">
                                          <p:val>
                                            <p:strVal val="#ppt_w"/>
                                          </p:val>
                                        </p:tav>
                                      </p:tavLst>
                                    </p:anim>
                                    <p:anim calcmode="lin" valueType="num">
                                      <p:cBhvr>
                                        <p:cTn id="14" dur="500" fill="hold"/>
                                        <p:tgtEl>
                                          <p:spTgt spid="16389"/>
                                        </p:tgtEl>
                                        <p:attrNameLst>
                                          <p:attrName>ppt_h</p:attrName>
                                        </p:attrNameLst>
                                      </p:cBhvr>
                                      <p:tavLst>
                                        <p:tav tm="0">
                                          <p:val>
                                            <p:fltVal val="0"/>
                                          </p:val>
                                        </p:tav>
                                        <p:tav tm="100000">
                                          <p:val>
                                            <p:strVal val="#ppt_h"/>
                                          </p:val>
                                        </p:tav>
                                      </p:tavLst>
                                    </p:anim>
                                    <p:animEffect transition="in" filter="fade">
                                      <p:cBhvr>
                                        <p:cTn id="15"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ldLvl="0" autoUpdateAnimBg="0"/>
      <p:bldP spid="16389"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Pictur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4114" y="1"/>
            <a:ext cx="9920287" cy="6880225"/>
          </a:xfrm>
          <a:noFill/>
        </p:spPr>
      </p:pic>
      <p:sp>
        <p:nvSpPr>
          <p:cNvPr id="17411" name="Text Box 3"/>
          <p:cNvSpPr txBox="1">
            <a:spLocks noChangeArrowheads="1"/>
          </p:cNvSpPr>
          <p:nvPr/>
        </p:nvSpPr>
        <p:spPr bwMode="auto">
          <a:xfrm>
            <a:off x="3035301" y="323851"/>
            <a:ext cx="5999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sz="3600" b="1"/>
              <a:t>Digital Marketing</a:t>
            </a:r>
          </a:p>
        </p:txBody>
      </p:sp>
      <p:pic>
        <p:nvPicPr>
          <p:cNvPr id="17412" name="Picture 4" descr="internet-marke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5227638"/>
            <a:ext cx="8151812"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5"/>
          <p:cNvSpPr txBox="1">
            <a:spLocks noChangeArrowheads="1"/>
          </p:cNvSpPr>
          <p:nvPr/>
        </p:nvSpPr>
        <p:spPr bwMode="auto">
          <a:xfrm>
            <a:off x="2168525" y="1831976"/>
            <a:ext cx="78105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zh-CN" sz="2400"/>
              <a:t>Boost the organic traffic of business with a professional, flexible and goal-oriented website design and provide a new edge to your company online to earn maximum revenues. We are a client-driven company that perform tremendously with technical innovations and creativity.</a:t>
            </a:r>
          </a:p>
        </p:txBody>
      </p:sp>
    </p:spTree>
    <p:extLst>
      <p:ext uri="{BB962C8B-B14F-4D97-AF65-F5344CB8AC3E}">
        <p14:creationId xmlns:p14="http://schemas.microsoft.com/office/powerpoint/2010/main" val="3628922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fade">
                                      <p:cBhvr>
                                        <p:cTn id="7" dur="1000"/>
                                        <p:tgtEl>
                                          <p:spTgt spid="17411"/>
                                        </p:tgtEl>
                                      </p:cBhvr>
                                    </p:animEffect>
                                    <p:anim calcmode="lin" valueType="num">
                                      <p:cBhvr>
                                        <p:cTn id="8" dur="1000" fill="hold"/>
                                        <p:tgtEl>
                                          <p:spTgt spid="17411"/>
                                        </p:tgtEl>
                                        <p:attrNameLst>
                                          <p:attrName>ppt_x</p:attrName>
                                        </p:attrNameLst>
                                      </p:cBhvr>
                                      <p:tavLst>
                                        <p:tav tm="0">
                                          <p:val>
                                            <p:strVal val="#ppt_x"/>
                                          </p:val>
                                        </p:tav>
                                        <p:tav tm="100000">
                                          <p:val>
                                            <p:strVal val="#ppt_x"/>
                                          </p:val>
                                        </p:tav>
                                      </p:tavLst>
                                    </p:anim>
                                    <p:anim calcmode="lin" valueType="num">
                                      <p:cBhvr>
                                        <p:cTn id="9" dur="1000" fill="hold"/>
                                        <p:tgtEl>
                                          <p:spTgt spid="17411"/>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17413"/>
                                        </p:tgtEl>
                                        <p:attrNameLst>
                                          <p:attrName>style.visibility</p:attrName>
                                        </p:attrNameLst>
                                      </p:cBhvr>
                                      <p:to>
                                        <p:strVal val="visible"/>
                                      </p:to>
                                    </p:set>
                                    <p:anim calcmode="lin" valueType="num">
                                      <p:cBhvr>
                                        <p:cTn id="13" dur="500" fill="hold"/>
                                        <p:tgtEl>
                                          <p:spTgt spid="17413"/>
                                        </p:tgtEl>
                                        <p:attrNameLst>
                                          <p:attrName>ppt_w</p:attrName>
                                        </p:attrNameLst>
                                      </p:cBhvr>
                                      <p:tavLst>
                                        <p:tav tm="0">
                                          <p:val>
                                            <p:fltVal val="0"/>
                                          </p:val>
                                        </p:tav>
                                        <p:tav tm="100000">
                                          <p:val>
                                            <p:strVal val="#ppt_w"/>
                                          </p:val>
                                        </p:tav>
                                      </p:tavLst>
                                    </p:anim>
                                    <p:anim calcmode="lin" valueType="num">
                                      <p:cBhvr>
                                        <p:cTn id="14" dur="500" fill="hold"/>
                                        <p:tgtEl>
                                          <p:spTgt spid="17413"/>
                                        </p:tgtEl>
                                        <p:attrNameLst>
                                          <p:attrName>ppt_h</p:attrName>
                                        </p:attrNameLst>
                                      </p:cBhvr>
                                      <p:tavLst>
                                        <p:tav tm="0">
                                          <p:val>
                                            <p:fltVal val="0"/>
                                          </p:val>
                                        </p:tav>
                                        <p:tav tm="100000">
                                          <p:val>
                                            <p:strVal val="#ppt_h"/>
                                          </p:val>
                                        </p:tav>
                                      </p:tavLst>
                                    </p:anim>
                                    <p:animEffect transition="in" filter="fade">
                                      <p:cBhvr>
                                        <p:cTn id="15"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ldLvl="0" autoUpdateAnimBg="0"/>
      <p:bldP spid="17413"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803401" y="250826"/>
            <a:ext cx="8543925" cy="561975"/>
          </a:xfrm>
        </p:spPr>
        <p:txBody>
          <a:bodyPr/>
          <a:lstStyle/>
          <a:p>
            <a:pPr algn="ctr"/>
            <a:r>
              <a:rPr lang="en-US" smtClean="0"/>
              <a:t>Infrastructure Management Services</a:t>
            </a:r>
          </a:p>
        </p:txBody>
      </p:sp>
      <p:sp>
        <p:nvSpPr>
          <p:cNvPr id="19459" name="AutoShape 3"/>
          <p:cNvSpPr>
            <a:spLocks noChangeAspect="1" noChangeArrowheads="1" noTextEdit="1"/>
          </p:cNvSpPr>
          <p:nvPr/>
        </p:nvSpPr>
        <p:spPr bwMode="auto">
          <a:xfrm>
            <a:off x="4387850" y="933450"/>
            <a:ext cx="421005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639" tIns="26819" rIns="53639" bIns="26819"/>
          <a:lstStyle/>
          <a:p>
            <a:endParaRPr lang="en-US"/>
          </a:p>
        </p:txBody>
      </p:sp>
      <p:grpSp>
        <p:nvGrpSpPr>
          <p:cNvPr id="2" name="Group 4"/>
          <p:cNvGrpSpPr>
            <a:grpSpLocks/>
          </p:cNvGrpSpPr>
          <p:nvPr/>
        </p:nvGrpSpPr>
        <p:grpSpPr bwMode="auto">
          <a:xfrm>
            <a:off x="1447800" y="4286251"/>
            <a:ext cx="4070350" cy="2036763"/>
            <a:chOff x="562873" y="7229475"/>
            <a:chExt cx="7513056" cy="3054350"/>
          </a:xfrm>
        </p:grpSpPr>
        <p:sp>
          <p:nvSpPr>
            <p:cNvPr id="6" name="Bent Arrow 5"/>
            <p:cNvSpPr/>
            <p:nvPr/>
          </p:nvSpPr>
          <p:spPr>
            <a:xfrm flipH="1">
              <a:off x="5705391" y="7229475"/>
              <a:ext cx="2370538" cy="3054350"/>
            </a:xfrm>
            <a:prstGeom prst="bentArrow">
              <a:avLst>
                <a:gd name="adj1" fmla="val 20291"/>
                <a:gd name="adj2" fmla="val 25000"/>
                <a:gd name="adj3" fmla="val 25000"/>
                <a:gd name="adj4" fmla="val 314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nvGrpSpPr>
            <p:cNvPr id="19486" name="Group 6"/>
            <p:cNvGrpSpPr>
              <a:grpSpLocks/>
            </p:cNvGrpSpPr>
            <p:nvPr/>
          </p:nvGrpSpPr>
          <p:grpSpPr bwMode="auto">
            <a:xfrm>
              <a:off x="562873" y="7902734"/>
              <a:ext cx="5476327" cy="877163"/>
              <a:chOff x="562873" y="7902734"/>
              <a:chExt cx="5476327" cy="877163"/>
            </a:xfrm>
          </p:grpSpPr>
          <p:sp>
            <p:nvSpPr>
              <p:cNvPr id="19487" name="TextBox 7"/>
              <p:cNvSpPr txBox="1">
                <a:spLocks noChangeArrowheads="1"/>
              </p:cNvSpPr>
              <p:nvPr/>
            </p:nvSpPr>
            <p:spPr bwMode="auto">
              <a:xfrm>
                <a:off x="562873" y="7902734"/>
                <a:ext cx="1259839"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sz="3200" b="1">
                    <a:solidFill>
                      <a:schemeClr val="accent1"/>
                    </a:solidFill>
                  </a:rPr>
                  <a:t>01</a:t>
                </a:r>
              </a:p>
            </p:txBody>
          </p:sp>
          <p:sp>
            <p:nvSpPr>
              <p:cNvPr id="19488" name="TextBox 8"/>
              <p:cNvSpPr txBox="1">
                <a:spLocks noChangeArrowheads="1"/>
              </p:cNvSpPr>
              <p:nvPr/>
            </p:nvSpPr>
            <p:spPr bwMode="auto">
              <a:xfrm>
                <a:off x="1732915" y="8008658"/>
                <a:ext cx="430628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sz="1600" b="1"/>
                  <a:t>Managed IT Services</a:t>
                </a:r>
              </a:p>
            </p:txBody>
          </p:sp>
        </p:grpSp>
      </p:grpSp>
      <p:grpSp>
        <p:nvGrpSpPr>
          <p:cNvPr id="4" name="Group 10"/>
          <p:cNvGrpSpPr>
            <a:grpSpLocks/>
          </p:cNvGrpSpPr>
          <p:nvPr/>
        </p:nvGrpSpPr>
        <p:grpSpPr bwMode="auto">
          <a:xfrm>
            <a:off x="1447800" y="2843214"/>
            <a:ext cx="5437188" cy="3482975"/>
            <a:chOff x="562873" y="5065564"/>
            <a:chExt cx="10037182" cy="5224611"/>
          </a:xfrm>
        </p:grpSpPr>
        <p:sp>
          <p:nvSpPr>
            <p:cNvPr id="12" name="Bent Arrow 11"/>
            <p:cNvSpPr/>
            <p:nvPr/>
          </p:nvSpPr>
          <p:spPr>
            <a:xfrm flipH="1">
              <a:off x="5875986" y="5444193"/>
              <a:ext cx="4724069" cy="4845982"/>
            </a:xfrm>
            <a:prstGeom prst="bentArrow">
              <a:avLst>
                <a:gd name="adj1" fmla="val 9904"/>
                <a:gd name="adj2" fmla="val 11891"/>
                <a:gd name="adj3" fmla="val 13303"/>
                <a:gd name="adj4" fmla="val 43750"/>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chemeClr val="tx1"/>
                </a:solidFill>
              </a:endParaRPr>
            </a:p>
          </p:txBody>
        </p:sp>
        <p:grpSp>
          <p:nvGrpSpPr>
            <p:cNvPr id="19481" name="Group 12"/>
            <p:cNvGrpSpPr>
              <a:grpSpLocks/>
            </p:cNvGrpSpPr>
            <p:nvPr/>
          </p:nvGrpSpPr>
          <p:grpSpPr bwMode="auto">
            <a:xfrm>
              <a:off x="562873" y="5065564"/>
              <a:ext cx="5335641" cy="1552943"/>
              <a:chOff x="562873" y="5065564"/>
              <a:chExt cx="5335641" cy="1552943"/>
            </a:xfrm>
          </p:grpSpPr>
          <p:sp>
            <p:nvSpPr>
              <p:cNvPr id="19482" name="TextBox 13"/>
              <p:cNvSpPr txBox="1">
                <a:spLocks noChangeArrowheads="1"/>
              </p:cNvSpPr>
              <p:nvPr/>
            </p:nvSpPr>
            <p:spPr bwMode="auto">
              <a:xfrm>
                <a:off x="562873" y="5065564"/>
                <a:ext cx="1259839" cy="87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sz="3200" b="1">
                    <a:solidFill>
                      <a:schemeClr val="accent1"/>
                    </a:solidFill>
                  </a:rPr>
                  <a:t>02</a:t>
                </a:r>
              </a:p>
            </p:txBody>
          </p:sp>
          <p:sp>
            <p:nvSpPr>
              <p:cNvPr id="19483" name="TextBox 14"/>
              <p:cNvSpPr txBox="1">
                <a:spLocks noChangeArrowheads="1"/>
              </p:cNvSpPr>
              <p:nvPr/>
            </p:nvSpPr>
            <p:spPr bwMode="auto">
              <a:xfrm>
                <a:off x="1732915" y="5191810"/>
                <a:ext cx="38373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sz="1600" b="1"/>
                  <a:t>AMC of IT assets</a:t>
                </a:r>
              </a:p>
            </p:txBody>
          </p:sp>
          <p:sp>
            <p:nvSpPr>
              <p:cNvPr id="19484" name="TextBox 15"/>
              <p:cNvSpPr txBox="1">
                <a:spLocks noChangeArrowheads="1"/>
              </p:cNvSpPr>
              <p:nvPr/>
            </p:nvSpPr>
            <p:spPr bwMode="auto">
              <a:xfrm>
                <a:off x="1732915" y="5649010"/>
                <a:ext cx="4165599" cy="96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sz="1200"/>
                  <a:t>Desktop, Laptop, Printers, Scanners, Servers, Switches, Routers</a:t>
                </a:r>
              </a:p>
            </p:txBody>
          </p:sp>
        </p:grpSp>
      </p:grpSp>
      <p:grpSp>
        <p:nvGrpSpPr>
          <p:cNvPr id="7" name="Group 16"/>
          <p:cNvGrpSpPr>
            <a:grpSpLocks/>
          </p:cNvGrpSpPr>
          <p:nvPr/>
        </p:nvGrpSpPr>
        <p:grpSpPr bwMode="auto">
          <a:xfrm>
            <a:off x="3459163" y="1465264"/>
            <a:ext cx="2932112" cy="4860925"/>
            <a:chOff x="4276624" y="2997973"/>
            <a:chExt cx="5413796" cy="7292200"/>
          </a:xfrm>
        </p:grpSpPr>
        <p:sp>
          <p:nvSpPr>
            <p:cNvPr id="18" name="Right Arrow 17"/>
            <p:cNvSpPr/>
            <p:nvPr/>
          </p:nvSpPr>
          <p:spPr>
            <a:xfrm rot="16200000">
              <a:off x="5458093" y="6057848"/>
              <a:ext cx="7292200" cy="1172452"/>
            </a:xfrm>
            <a:prstGeom prst="rightArrow">
              <a:avLst>
                <a:gd name="adj1" fmla="val 41486"/>
                <a:gd name="adj2" fmla="val 53861"/>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grpSp>
          <p:nvGrpSpPr>
            <p:cNvPr id="19477" name="Group 18"/>
            <p:cNvGrpSpPr>
              <a:grpSpLocks/>
            </p:cNvGrpSpPr>
            <p:nvPr/>
          </p:nvGrpSpPr>
          <p:grpSpPr bwMode="auto">
            <a:xfrm>
              <a:off x="4276624" y="3124220"/>
              <a:ext cx="4496860" cy="872699"/>
              <a:chOff x="4276624" y="3124220"/>
              <a:chExt cx="4496860" cy="872699"/>
            </a:xfrm>
          </p:grpSpPr>
          <p:sp>
            <p:nvSpPr>
              <p:cNvPr id="19478" name="TextBox 20"/>
              <p:cNvSpPr txBox="1">
                <a:spLocks noChangeArrowheads="1"/>
              </p:cNvSpPr>
              <p:nvPr/>
            </p:nvSpPr>
            <p:spPr bwMode="auto">
              <a:xfrm>
                <a:off x="4276624" y="3124220"/>
                <a:ext cx="44968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600" b="1"/>
              </a:p>
            </p:txBody>
          </p:sp>
          <p:sp>
            <p:nvSpPr>
              <p:cNvPr id="19479" name="TextBox 21"/>
              <p:cNvSpPr txBox="1">
                <a:spLocks noChangeArrowheads="1"/>
              </p:cNvSpPr>
              <p:nvPr/>
            </p:nvSpPr>
            <p:spPr bwMode="auto">
              <a:xfrm>
                <a:off x="4276624" y="3581420"/>
                <a:ext cx="4165599" cy="4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200"/>
              </a:p>
            </p:txBody>
          </p:sp>
        </p:grpSp>
      </p:grpSp>
      <p:grpSp>
        <p:nvGrpSpPr>
          <p:cNvPr id="9" name="Group 22"/>
          <p:cNvGrpSpPr>
            <a:grpSpLocks/>
          </p:cNvGrpSpPr>
          <p:nvPr/>
        </p:nvGrpSpPr>
        <p:grpSpPr bwMode="auto">
          <a:xfrm>
            <a:off x="5600700" y="2006601"/>
            <a:ext cx="5024438" cy="4316413"/>
            <a:chOff x="8228331" y="3810883"/>
            <a:chExt cx="9275825" cy="6472942"/>
          </a:xfrm>
        </p:grpSpPr>
        <p:sp>
          <p:nvSpPr>
            <p:cNvPr id="24" name="Bent Arrow 23"/>
            <p:cNvSpPr/>
            <p:nvPr/>
          </p:nvSpPr>
          <p:spPr>
            <a:xfrm>
              <a:off x="8228331" y="4544118"/>
              <a:ext cx="4809362" cy="5739707"/>
            </a:xfrm>
            <a:prstGeom prst="bentArrow">
              <a:avLst>
                <a:gd name="adj1" fmla="val 8916"/>
                <a:gd name="adj2" fmla="val 11801"/>
                <a:gd name="adj3" fmla="val 13610"/>
                <a:gd name="adj4" fmla="val 43750"/>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chemeClr val="tx1"/>
                </a:solidFill>
              </a:endParaRPr>
            </a:p>
          </p:txBody>
        </p:sp>
        <p:grpSp>
          <p:nvGrpSpPr>
            <p:cNvPr id="19473" name="Group 24"/>
            <p:cNvGrpSpPr>
              <a:grpSpLocks/>
            </p:cNvGrpSpPr>
            <p:nvPr/>
          </p:nvGrpSpPr>
          <p:grpSpPr bwMode="auto">
            <a:xfrm>
              <a:off x="12496752" y="3810883"/>
              <a:ext cx="5007404" cy="877162"/>
              <a:chOff x="12496752" y="3810883"/>
              <a:chExt cx="5007404" cy="877162"/>
            </a:xfrm>
          </p:grpSpPr>
          <p:sp>
            <p:nvSpPr>
              <p:cNvPr id="19474" name="TextBox 25"/>
              <p:cNvSpPr txBox="1">
                <a:spLocks noChangeArrowheads="1"/>
              </p:cNvSpPr>
              <p:nvPr/>
            </p:nvSpPr>
            <p:spPr bwMode="auto">
              <a:xfrm>
                <a:off x="12496752" y="3810883"/>
                <a:ext cx="1259839" cy="87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sz="3200" b="1">
                    <a:solidFill>
                      <a:schemeClr val="accent1"/>
                    </a:solidFill>
                  </a:rPr>
                  <a:t>03</a:t>
                </a:r>
              </a:p>
            </p:txBody>
          </p:sp>
          <p:sp>
            <p:nvSpPr>
              <p:cNvPr id="19475" name="TextBox 26"/>
              <p:cNvSpPr txBox="1">
                <a:spLocks noChangeArrowheads="1"/>
              </p:cNvSpPr>
              <p:nvPr/>
            </p:nvSpPr>
            <p:spPr bwMode="auto">
              <a:xfrm>
                <a:off x="13666794" y="3937129"/>
                <a:ext cx="38373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sz="1600" b="1"/>
                  <a:t>Migration Services</a:t>
                </a:r>
              </a:p>
            </p:txBody>
          </p:sp>
        </p:grpSp>
      </p:grpSp>
      <p:grpSp>
        <p:nvGrpSpPr>
          <p:cNvPr id="11" name="Group 28"/>
          <p:cNvGrpSpPr>
            <a:grpSpLocks/>
          </p:cNvGrpSpPr>
          <p:nvPr/>
        </p:nvGrpSpPr>
        <p:grpSpPr bwMode="auto">
          <a:xfrm>
            <a:off x="6297614" y="3500439"/>
            <a:ext cx="4351337" cy="2822575"/>
            <a:chOff x="9517380" y="6049963"/>
            <a:chExt cx="8031064" cy="4233862"/>
          </a:xfrm>
        </p:grpSpPr>
        <p:sp>
          <p:nvSpPr>
            <p:cNvPr id="30" name="Bent Arrow 29"/>
            <p:cNvSpPr/>
            <p:nvPr/>
          </p:nvSpPr>
          <p:spPr>
            <a:xfrm>
              <a:off x="9517380" y="6049963"/>
              <a:ext cx="2915325" cy="4233862"/>
            </a:xfrm>
            <a:prstGeom prst="bentArrow">
              <a:avLst>
                <a:gd name="adj1" fmla="val 15196"/>
                <a:gd name="adj2" fmla="val 19771"/>
                <a:gd name="adj3" fmla="val 17810"/>
                <a:gd name="adj4" fmla="val 42443"/>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chemeClr val="tx1"/>
                </a:solidFill>
              </a:endParaRPr>
            </a:p>
          </p:txBody>
        </p:sp>
        <p:grpSp>
          <p:nvGrpSpPr>
            <p:cNvPr id="19468" name="Group 30"/>
            <p:cNvGrpSpPr>
              <a:grpSpLocks/>
            </p:cNvGrpSpPr>
            <p:nvPr/>
          </p:nvGrpSpPr>
          <p:grpSpPr bwMode="auto">
            <a:xfrm>
              <a:off x="12212803" y="6538803"/>
              <a:ext cx="5335641" cy="1275944"/>
              <a:chOff x="12212803" y="6538803"/>
              <a:chExt cx="5335641" cy="1275944"/>
            </a:xfrm>
          </p:grpSpPr>
          <p:sp>
            <p:nvSpPr>
              <p:cNvPr id="19469" name="TextBox 31"/>
              <p:cNvSpPr txBox="1">
                <a:spLocks noChangeArrowheads="1"/>
              </p:cNvSpPr>
              <p:nvPr/>
            </p:nvSpPr>
            <p:spPr bwMode="auto">
              <a:xfrm>
                <a:off x="12212803" y="6538803"/>
                <a:ext cx="1259839"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sz="3200" b="1">
                    <a:solidFill>
                      <a:schemeClr val="accent1"/>
                    </a:solidFill>
                  </a:rPr>
                  <a:t>04</a:t>
                </a:r>
              </a:p>
            </p:txBody>
          </p:sp>
          <p:sp>
            <p:nvSpPr>
              <p:cNvPr id="19470" name="TextBox 32"/>
              <p:cNvSpPr txBox="1">
                <a:spLocks noChangeArrowheads="1"/>
              </p:cNvSpPr>
              <p:nvPr/>
            </p:nvSpPr>
            <p:spPr bwMode="auto">
              <a:xfrm>
                <a:off x="13382845" y="6665049"/>
                <a:ext cx="38373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sz="1600" b="1"/>
                  <a:t>Rental of IT assets</a:t>
                </a:r>
              </a:p>
            </p:txBody>
          </p:sp>
          <p:sp>
            <p:nvSpPr>
              <p:cNvPr id="19471" name="TextBox 33"/>
              <p:cNvSpPr txBox="1">
                <a:spLocks noChangeArrowheads="1"/>
              </p:cNvSpPr>
              <p:nvPr/>
            </p:nvSpPr>
            <p:spPr bwMode="auto">
              <a:xfrm>
                <a:off x="13382845" y="7122249"/>
                <a:ext cx="4165599" cy="69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sz="1200"/>
                  <a:t>Rental of IT assets in all categories</a:t>
                </a:r>
              </a:p>
            </p:txBody>
          </p:sp>
        </p:grpSp>
      </p:grpSp>
      <p:sp>
        <p:nvSpPr>
          <p:cNvPr id="36" name="TextBox 35"/>
          <p:cNvSpPr txBox="1">
            <a:spLocks noChangeArrowheads="1"/>
          </p:cNvSpPr>
          <p:nvPr/>
        </p:nvSpPr>
        <p:spPr bwMode="auto">
          <a:xfrm>
            <a:off x="8612188" y="2536825"/>
            <a:ext cx="2176462"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buFont typeface="Arial" panose="020B0604020202020204" pitchFamily="34" charset="0"/>
              <a:buChar char="•"/>
            </a:pPr>
            <a:r>
              <a:rPr lang="en-US" sz="1200"/>
              <a:t>E-mailing systems</a:t>
            </a:r>
          </a:p>
          <a:p>
            <a:pPr eaLnBrk="1" hangingPunct="1">
              <a:buFont typeface="Arial" panose="020B0604020202020204" pitchFamily="34" charset="0"/>
              <a:buChar char="•"/>
            </a:pPr>
            <a:r>
              <a:rPr lang="en-US" sz="1200"/>
              <a:t>Datacenter migration to Co-Lo or Cloud</a:t>
            </a:r>
          </a:p>
          <a:p>
            <a:pPr eaLnBrk="1" hangingPunct="1">
              <a:buFont typeface="Arial" panose="020B0604020202020204" pitchFamily="34" charset="0"/>
              <a:buChar char="•"/>
            </a:pPr>
            <a:r>
              <a:rPr lang="en-US" sz="1200"/>
              <a:t>Installation of new IT systems on large, medium or small scale</a:t>
            </a:r>
          </a:p>
          <a:p>
            <a:pPr eaLnBrk="1" hangingPunct="1"/>
            <a:endParaRPr lang="en-US" sz="1200"/>
          </a:p>
        </p:txBody>
      </p:sp>
      <p:sp>
        <p:nvSpPr>
          <p:cNvPr id="37" name="TextBox 36"/>
          <p:cNvSpPr txBox="1">
            <a:spLocks noChangeArrowheads="1"/>
          </p:cNvSpPr>
          <p:nvPr/>
        </p:nvSpPr>
        <p:spPr bwMode="auto">
          <a:xfrm>
            <a:off x="2147889" y="5203825"/>
            <a:ext cx="19827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sz="1200"/>
              <a:t>All domains including application development</a:t>
            </a:r>
          </a:p>
          <a:p>
            <a:pPr eaLnBrk="1" hangingPunct="1"/>
            <a:endParaRPr lang="en-US" sz="1200"/>
          </a:p>
          <a:p>
            <a:pPr eaLnBrk="1" hangingPunct="1">
              <a:buFont typeface="Arial" panose="020B0604020202020204" pitchFamily="34" charset="0"/>
              <a:buChar char="•"/>
            </a:pPr>
            <a:r>
              <a:rPr lang="en-US" sz="1200"/>
              <a:t>Time and Material based contracts</a:t>
            </a:r>
          </a:p>
          <a:p>
            <a:pPr eaLnBrk="1" hangingPunct="1">
              <a:buFont typeface="Arial" panose="020B0604020202020204" pitchFamily="34" charset="0"/>
              <a:buChar char="•"/>
            </a:pPr>
            <a:r>
              <a:rPr lang="en-US" sz="1200"/>
              <a:t>SLA based contracts</a:t>
            </a:r>
          </a:p>
          <a:p>
            <a:pPr eaLnBrk="1" hangingPunct="1"/>
            <a:endParaRPr lang="en-US" sz="1200"/>
          </a:p>
        </p:txBody>
      </p:sp>
    </p:spTree>
    <p:extLst>
      <p:ext uri="{BB962C8B-B14F-4D97-AF65-F5344CB8AC3E}">
        <p14:creationId xmlns:p14="http://schemas.microsoft.com/office/powerpoint/2010/main" val="40453034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000"/>
                                        <p:tgtEl>
                                          <p:spTgt spid="7"/>
                                        </p:tgtEl>
                                      </p:cBhvr>
                                    </p:animEffect>
                                  </p:childTnLst>
                                </p:cTn>
                              </p:par>
                            </p:childTnLst>
                          </p:cTn>
                        </p:par>
                        <p:par>
                          <p:cTn id="8" fill="hold" nodeType="afterGroup">
                            <p:stCondLst>
                              <p:cond delay="20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000"/>
                                        <p:tgtEl>
                                          <p:spTgt spid="2"/>
                                        </p:tgtEl>
                                      </p:cBhvr>
                                    </p:animEffect>
                                  </p:childTnLst>
                                </p:cTn>
                              </p:par>
                            </p:childTnLst>
                          </p:cTn>
                        </p:par>
                        <p:par>
                          <p:cTn id="12" fill="hold" nodeType="afterGroup">
                            <p:stCondLst>
                              <p:cond delay="4000"/>
                            </p:stCondLst>
                            <p:childTnLst>
                              <p:par>
                                <p:cTn id="13" presetID="10" presetClass="entr" presetSubtype="0" fill="hold"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2000"/>
                                        <p:tgtEl>
                                          <p:spTgt spid="37">
                                            <p:txEl>
                                              <p:pRg st="0" end="0"/>
                                            </p:txEl>
                                          </p:spTgt>
                                        </p:tgtEl>
                                      </p:cBhvr>
                                    </p:animEffect>
                                  </p:childTnLst>
                                </p:cTn>
                              </p:par>
                            </p:childTnLst>
                          </p:cTn>
                        </p:par>
                        <p:par>
                          <p:cTn id="16" fill="hold" nodeType="afterGroup">
                            <p:stCondLst>
                              <p:cond delay="6000"/>
                            </p:stCondLst>
                            <p:childTnLst>
                              <p:par>
                                <p:cTn id="17" presetID="10" presetClass="entr" presetSubtype="0" fill="hold" nodeType="afterEffect">
                                  <p:stCondLst>
                                    <p:cond delay="0"/>
                                  </p:stCondLst>
                                  <p:childTnLst>
                                    <p:set>
                                      <p:cBhvr>
                                        <p:cTn id="18" dur="1" fill="hold">
                                          <p:stCondLst>
                                            <p:cond delay="0"/>
                                          </p:stCondLst>
                                        </p:cTn>
                                        <p:tgtEl>
                                          <p:spTgt spid="37">
                                            <p:txEl>
                                              <p:pRg st="2" end="2"/>
                                            </p:txEl>
                                          </p:spTgt>
                                        </p:tgtEl>
                                        <p:attrNameLst>
                                          <p:attrName>style.visibility</p:attrName>
                                        </p:attrNameLst>
                                      </p:cBhvr>
                                      <p:to>
                                        <p:strVal val="visible"/>
                                      </p:to>
                                    </p:set>
                                    <p:animEffect transition="in" filter="fade">
                                      <p:cBhvr>
                                        <p:cTn id="19" dur="2000"/>
                                        <p:tgtEl>
                                          <p:spTgt spid="37">
                                            <p:txEl>
                                              <p:pRg st="2" end="2"/>
                                            </p:txEl>
                                          </p:spTgt>
                                        </p:tgtEl>
                                      </p:cBhvr>
                                    </p:animEffect>
                                  </p:childTnLst>
                                </p:cTn>
                              </p:par>
                            </p:childTnLst>
                          </p:cTn>
                        </p:par>
                        <p:par>
                          <p:cTn id="20" fill="hold" nodeType="afterGroup">
                            <p:stCondLst>
                              <p:cond delay="8000"/>
                            </p:stCondLst>
                            <p:childTnLst>
                              <p:par>
                                <p:cTn id="21" presetID="10" presetClass="entr" presetSubtype="0" fill="hold" nodeType="afterEffect">
                                  <p:stCondLst>
                                    <p:cond delay="0"/>
                                  </p:stCondLst>
                                  <p:childTnLst>
                                    <p:set>
                                      <p:cBhvr>
                                        <p:cTn id="22" dur="1" fill="hold">
                                          <p:stCondLst>
                                            <p:cond delay="0"/>
                                          </p:stCondLst>
                                        </p:cTn>
                                        <p:tgtEl>
                                          <p:spTgt spid="37">
                                            <p:txEl>
                                              <p:pRg st="3" end="3"/>
                                            </p:txEl>
                                          </p:spTgt>
                                        </p:tgtEl>
                                        <p:attrNameLst>
                                          <p:attrName>style.visibility</p:attrName>
                                        </p:attrNameLst>
                                      </p:cBhvr>
                                      <p:to>
                                        <p:strVal val="visible"/>
                                      </p:to>
                                    </p:set>
                                    <p:animEffect transition="in" filter="fade">
                                      <p:cBhvr>
                                        <p:cTn id="23" dur="2000"/>
                                        <p:tgtEl>
                                          <p:spTgt spid="37">
                                            <p:txEl>
                                              <p:pRg st="3" end="3"/>
                                            </p:txEl>
                                          </p:spTgt>
                                        </p:tgtEl>
                                      </p:cBhvr>
                                    </p:animEffect>
                                  </p:childTnLst>
                                </p:cTn>
                              </p:par>
                            </p:childTnLst>
                          </p:cTn>
                        </p:par>
                        <p:par>
                          <p:cTn id="24" fill="hold" nodeType="afterGroup">
                            <p:stCondLst>
                              <p:cond delay="100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2000"/>
                                        <p:tgtEl>
                                          <p:spTgt spid="4"/>
                                        </p:tgtEl>
                                      </p:cBhvr>
                                    </p:animEffect>
                                  </p:childTnLst>
                                </p:cTn>
                              </p:par>
                            </p:childTnLst>
                          </p:cTn>
                        </p:par>
                        <p:par>
                          <p:cTn id="28" fill="hold" nodeType="afterGroup">
                            <p:stCondLst>
                              <p:cond delay="12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2000"/>
                                        <p:tgtEl>
                                          <p:spTgt spid="9"/>
                                        </p:tgtEl>
                                      </p:cBhvr>
                                    </p:animEffect>
                                  </p:childTnLst>
                                </p:cTn>
                              </p:par>
                            </p:childTnLst>
                          </p:cTn>
                        </p:par>
                        <p:par>
                          <p:cTn id="32" fill="hold" nodeType="afterGroup">
                            <p:stCondLst>
                              <p:cond delay="14000"/>
                            </p:stCondLst>
                            <p:childTnLst>
                              <p:par>
                                <p:cTn id="33" presetID="10" presetClass="entr" presetSubtype="0" fill="hold" nodeType="afterEffect">
                                  <p:stCondLst>
                                    <p:cond delay="0"/>
                                  </p:stCondLst>
                                  <p:childTnLst>
                                    <p:set>
                                      <p:cBhvr>
                                        <p:cTn id="34" dur="1" fill="hold">
                                          <p:stCondLst>
                                            <p:cond delay="0"/>
                                          </p:stCondLst>
                                        </p:cTn>
                                        <p:tgtEl>
                                          <p:spTgt spid="36">
                                            <p:txEl>
                                              <p:pRg st="0" end="0"/>
                                            </p:txEl>
                                          </p:spTgt>
                                        </p:tgtEl>
                                        <p:attrNameLst>
                                          <p:attrName>style.visibility</p:attrName>
                                        </p:attrNameLst>
                                      </p:cBhvr>
                                      <p:to>
                                        <p:strVal val="visible"/>
                                      </p:to>
                                    </p:set>
                                    <p:animEffect transition="in" filter="fade">
                                      <p:cBhvr>
                                        <p:cTn id="35" dur="2000"/>
                                        <p:tgtEl>
                                          <p:spTgt spid="36">
                                            <p:txEl>
                                              <p:pRg st="0" end="0"/>
                                            </p:txEl>
                                          </p:spTgt>
                                        </p:tgtEl>
                                      </p:cBhvr>
                                    </p:animEffect>
                                  </p:childTnLst>
                                </p:cTn>
                              </p:par>
                            </p:childTnLst>
                          </p:cTn>
                        </p:par>
                        <p:par>
                          <p:cTn id="36" fill="hold" nodeType="afterGroup">
                            <p:stCondLst>
                              <p:cond delay="16000"/>
                            </p:stCondLst>
                            <p:childTnLst>
                              <p:par>
                                <p:cTn id="37" presetID="10" presetClass="entr" presetSubtype="0" fill="hold" nodeType="afterEffect">
                                  <p:stCondLst>
                                    <p:cond delay="0"/>
                                  </p:stCondLst>
                                  <p:childTnLst>
                                    <p:set>
                                      <p:cBhvr>
                                        <p:cTn id="38" dur="1" fill="hold">
                                          <p:stCondLst>
                                            <p:cond delay="0"/>
                                          </p:stCondLst>
                                        </p:cTn>
                                        <p:tgtEl>
                                          <p:spTgt spid="36">
                                            <p:txEl>
                                              <p:pRg st="1" end="1"/>
                                            </p:txEl>
                                          </p:spTgt>
                                        </p:tgtEl>
                                        <p:attrNameLst>
                                          <p:attrName>style.visibility</p:attrName>
                                        </p:attrNameLst>
                                      </p:cBhvr>
                                      <p:to>
                                        <p:strVal val="visible"/>
                                      </p:to>
                                    </p:set>
                                    <p:animEffect transition="in" filter="fade">
                                      <p:cBhvr>
                                        <p:cTn id="39" dur="2000"/>
                                        <p:tgtEl>
                                          <p:spTgt spid="36">
                                            <p:txEl>
                                              <p:pRg st="1" end="1"/>
                                            </p:txEl>
                                          </p:spTgt>
                                        </p:tgtEl>
                                      </p:cBhvr>
                                    </p:animEffect>
                                  </p:childTnLst>
                                </p:cTn>
                              </p:par>
                            </p:childTnLst>
                          </p:cTn>
                        </p:par>
                        <p:par>
                          <p:cTn id="40" fill="hold" nodeType="afterGroup">
                            <p:stCondLst>
                              <p:cond delay="18000"/>
                            </p:stCondLst>
                            <p:childTnLst>
                              <p:par>
                                <p:cTn id="41" presetID="10" presetClass="entr" presetSubtype="0" fill="hold" nodeType="afterEffect">
                                  <p:stCondLst>
                                    <p:cond delay="0"/>
                                  </p:stCondLst>
                                  <p:childTnLst>
                                    <p:set>
                                      <p:cBhvr>
                                        <p:cTn id="42" dur="1" fill="hold">
                                          <p:stCondLst>
                                            <p:cond delay="0"/>
                                          </p:stCondLst>
                                        </p:cTn>
                                        <p:tgtEl>
                                          <p:spTgt spid="36">
                                            <p:txEl>
                                              <p:pRg st="2" end="2"/>
                                            </p:txEl>
                                          </p:spTgt>
                                        </p:tgtEl>
                                        <p:attrNameLst>
                                          <p:attrName>style.visibility</p:attrName>
                                        </p:attrNameLst>
                                      </p:cBhvr>
                                      <p:to>
                                        <p:strVal val="visible"/>
                                      </p:to>
                                    </p:set>
                                    <p:animEffect transition="in" filter="fade">
                                      <p:cBhvr>
                                        <p:cTn id="43" dur="2000"/>
                                        <p:tgtEl>
                                          <p:spTgt spid="36">
                                            <p:txEl>
                                              <p:pRg st="2" end="2"/>
                                            </p:txEl>
                                          </p:spTgt>
                                        </p:tgtEl>
                                      </p:cBhvr>
                                    </p:animEffect>
                                  </p:childTnLst>
                                </p:cTn>
                              </p:par>
                            </p:childTnLst>
                          </p:cTn>
                        </p:par>
                        <p:par>
                          <p:cTn id="44" fill="hold" nodeType="afterGroup">
                            <p:stCondLst>
                              <p:cond delay="20000"/>
                            </p:stCondLst>
                            <p:childTnLst>
                              <p:par>
                                <p:cTn id="45" presetID="22" presetClass="entr" presetSubtype="8"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803401" y="250826"/>
            <a:ext cx="8543925" cy="561975"/>
          </a:xfrm>
        </p:spPr>
        <p:txBody>
          <a:bodyPr/>
          <a:lstStyle/>
          <a:p>
            <a:pPr algn="ctr"/>
            <a:r>
              <a:rPr lang="en-US" smtClean="0"/>
              <a:t>Information Security Services</a:t>
            </a:r>
          </a:p>
        </p:txBody>
      </p:sp>
      <p:cxnSp>
        <p:nvCxnSpPr>
          <p:cNvPr id="4" name="Straight Connector 3"/>
          <p:cNvCxnSpPr>
            <a:endCxn id="20489" idx="3"/>
          </p:cNvCxnSpPr>
          <p:nvPr/>
        </p:nvCxnSpPr>
        <p:spPr>
          <a:xfrm flipH="1">
            <a:off x="3514726" y="1465264"/>
            <a:ext cx="1158875" cy="606425"/>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20490" idx="3"/>
          </p:cNvCxnSpPr>
          <p:nvPr/>
        </p:nvCxnSpPr>
        <p:spPr>
          <a:xfrm flipH="1">
            <a:off x="3487739" y="3154363"/>
            <a:ext cx="974725" cy="1193800"/>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20494" idx="0"/>
          </p:cNvCxnSpPr>
          <p:nvPr/>
        </p:nvCxnSpPr>
        <p:spPr>
          <a:xfrm flipH="1">
            <a:off x="5159376" y="4017963"/>
            <a:ext cx="314325" cy="925512"/>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20493" idx="1"/>
          </p:cNvCxnSpPr>
          <p:nvPr/>
        </p:nvCxnSpPr>
        <p:spPr>
          <a:xfrm>
            <a:off x="7473950" y="2098675"/>
            <a:ext cx="825500" cy="731838"/>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20492" idx="0"/>
          </p:cNvCxnSpPr>
          <p:nvPr/>
        </p:nvCxnSpPr>
        <p:spPr>
          <a:xfrm>
            <a:off x="6567488" y="3216276"/>
            <a:ext cx="1663700" cy="860425"/>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488" name="Group 8"/>
          <p:cNvGrpSpPr>
            <a:grpSpLocks/>
          </p:cNvGrpSpPr>
          <p:nvPr/>
        </p:nvGrpSpPr>
        <p:grpSpPr bwMode="auto">
          <a:xfrm>
            <a:off x="4445000" y="1370014"/>
            <a:ext cx="3106738" cy="2727325"/>
            <a:chOff x="6096413" y="2454758"/>
            <a:chExt cx="5733637" cy="4092332"/>
          </a:xfrm>
        </p:grpSpPr>
        <p:grpSp>
          <p:nvGrpSpPr>
            <p:cNvPr id="20499" name="Group 9"/>
            <p:cNvGrpSpPr>
              <a:grpSpLocks/>
            </p:cNvGrpSpPr>
            <p:nvPr/>
          </p:nvGrpSpPr>
          <p:grpSpPr bwMode="auto">
            <a:xfrm>
              <a:off x="6096413" y="2597633"/>
              <a:ext cx="5733637" cy="3949457"/>
              <a:chOff x="6096413" y="2597633"/>
              <a:chExt cx="5733637" cy="3949457"/>
            </a:xfrm>
          </p:grpSpPr>
          <p:cxnSp>
            <p:nvCxnSpPr>
              <p:cNvPr id="12" name="Straight Connector 11"/>
              <p:cNvCxnSpPr>
                <a:stCxn id="30" idx="1"/>
              </p:cNvCxnSpPr>
              <p:nvPr/>
            </p:nvCxnSpPr>
            <p:spPr>
              <a:xfrm flipH="1" flipV="1">
                <a:off x="6260482" y="5029734"/>
                <a:ext cx="1620185" cy="1274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7675581" y="4755801"/>
                <a:ext cx="295910" cy="1669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971491" y="5196477"/>
                <a:ext cx="2042078" cy="1210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86976" y="3212244"/>
                <a:ext cx="2399513" cy="326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0013568" y="3560021"/>
                <a:ext cx="1672920" cy="1636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286976" y="3226536"/>
                <a:ext cx="726593" cy="1969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675581" y="3212244"/>
                <a:ext cx="1564518" cy="1555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260482" y="3226536"/>
                <a:ext cx="1177783" cy="1788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242903" y="2597680"/>
                <a:ext cx="275402" cy="24368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242903" y="4767711"/>
                <a:ext cx="1432677" cy="247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6518305" y="2597680"/>
                <a:ext cx="919960" cy="628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6" idx="2"/>
              </p:cNvCxnSpPr>
              <p:nvPr/>
            </p:nvCxnSpPr>
            <p:spPr>
              <a:xfrm flipH="1">
                <a:off x="7438265" y="3212244"/>
                <a:ext cx="1705149" cy="285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532019" y="4624789"/>
                <a:ext cx="287121" cy="2858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7294706" y="3097906"/>
                <a:ext cx="284191" cy="28584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9143414" y="3069322"/>
                <a:ext cx="287121" cy="28584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9872938" y="5053555"/>
                <a:ext cx="284191" cy="2858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11542929" y="3417099"/>
                <a:ext cx="287121" cy="2834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6096413" y="4886812"/>
                <a:ext cx="287121" cy="2858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7839650" y="6261246"/>
                <a:ext cx="287121" cy="285844"/>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1" name="Oval 10"/>
            <p:cNvSpPr/>
            <p:nvPr/>
          </p:nvSpPr>
          <p:spPr>
            <a:xfrm>
              <a:off x="6383534" y="2454758"/>
              <a:ext cx="284192" cy="2858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0489" name="TextBox 30"/>
          <p:cNvSpPr txBox="1">
            <a:spLocks noChangeArrowheads="1"/>
          </p:cNvSpPr>
          <p:nvPr/>
        </p:nvSpPr>
        <p:spPr bwMode="auto">
          <a:xfrm>
            <a:off x="1581151" y="1766888"/>
            <a:ext cx="1933575"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639" tIns="26819" rIns="53639" bIns="26819">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solidFill>
                  <a:srgbClr val="EA8B00"/>
                </a:solidFill>
              </a:rPr>
              <a:t>Managed security services</a:t>
            </a:r>
          </a:p>
        </p:txBody>
      </p:sp>
      <p:sp>
        <p:nvSpPr>
          <p:cNvPr id="20490" name="TextBox 32"/>
          <p:cNvSpPr txBox="1">
            <a:spLocks noChangeArrowheads="1"/>
          </p:cNvSpPr>
          <p:nvPr/>
        </p:nvSpPr>
        <p:spPr bwMode="auto">
          <a:xfrm>
            <a:off x="1811338" y="4043363"/>
            <a:ext cx="16764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639" tIns="26819" rIns="53639" bIns="26819">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solidFill>
                  <a:srgbClr val="EA8B00"/>
                </a:solidFill>
              </a:rPr>
              <a:t>Implementation of SOC</a:t>
            </a:r>
          </a:p>
        </p:txBody>
      </p:sp>
      <p:sp>
        <p:nvSpPr>
          <p:cNvPr id="35" name="TextBox 34"/>
          <p:cNvSpPr txBox="1"/>
          <p:nvPr/>
        </p:nvSpPr>
        <p:spPr>
          <a:xfrm>
            <a:off x="4686300" y="4875213"/>
            <a:ext cx="1677988" cy="608012"/>
          </a:xfrm>
          <a:prstGeom prst="rect">
            <a:avLst/>
          </a:prstGeom>
          <a:noFill/>
        </p:spPr>
        <p:txBody>
          <a:bodyPr lIns="53639" tIns="26819" rIns="53639" bIns="26819">
            <a:spAutoFit/>
          </a:bodyPr>
          <a:lstStyle/>
          <a:p>
            <a:pPr>
              <a:defRPr/>
            </a:pPr>
            <a:r>
              <a:rPr lang="en-US" dirty="0">
                <a:solidFill>
                  <a:schemeClr val="accent3"/>
                </a:solidFill>
              </a:rPr>
              <a:t>03 LOREM IPSUM</a:t>
            </a:r>
          </a:p>
        </p:txBody>
      </p:sp>
      <p:sp>
        <p:nvSpPr>
          <p:cNvPr id="20492" name="TextBox 36"/>
          <p:cNvSpPr txBox="1">
            <a:spLocks noChangeArrowheads="1"/>
          </p:cNvSpPr>
          <p:nvPr/>
        </p:nvSpPr>
        <p:spPr bwMode="auto">
          <a:xfrm>
            <a:off x="7392989" y="4076701"/>
            <a:ext cx="1677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639" tIns="26819" rIns="53639" bIns="26819">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solidFill>
                  <a:srgbClr val="EA8B00"/>
                </a:solidFill>
              </a:rPr>
              <a:t>Management of IDs</a:t>
            </a:r>
          </a:p>
        </p:txBody>
      </p:sp>
      <p:sp>
        <p:nvSpPr>
          <p:cNvPr id="20493" name="TextBox 38"/>
          <p:cNvSpPr txBox="1">
            <a:spLocks noChangeArrowheads="1"/>
          </p:cNvSpPr>
          <p:nvPr/>
        </p:nvSpPr>
        <p:spPr bwMode="auto">
          <a:xfrm>
            <a:off x="8299450" y="2249488"/>
            <a:ext cx="16764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639" tIns="26819" rIns="53639" bIns="26819">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solidFill>
                  <a:srgbClr val="EA8B00"/>
                </a:solidFill>
              </a:rPr>
              <a:t>Vulnerability and Threat management services</a:t>
            </a:r>
          </a:p>
        </p:txBody>
      </p:sp>
      <p:sp>
        <p:nvSpPr>
          <p:cNvPr id="20494" name="TextBox 41"/>
          <p:cNvSpPr txBox="1">
            <a:spLocks noChangeArrowheads="1"/>
          </p:cNvSpPr>
          <p:nvPr/>
        </p:nvSpPr>
        <p:spPr bwMode="auto">
          <a:xfrm>
            <a:off x="4321175" y="4943476"/>
            <a:ext cx="16764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639" tIns="26819" rIns="53639" bIns="26819">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solidFill>
                  <a:srgbClr val="EA8B00"/>
                </a:solidFill>
              </a:rPr>
              <a:t>Management of licenses</a:t>
            </a:r>
          </a:p>
        </p:txBody>
      </p:sp>
      <p:cxnSp>
        <p:nvCxnSpPr>
          <p:cNvPr id="43" name="Straight Connector 42"/>
          <p:cNvCxnSpPr>
            <a:endCxn id="20496" idx="3"/>
          </p:cNvCxnSpPr>
          <p:nvPr/>
        </p:nvCxnSpPr>
        <p:spPr>
          <a:xfrm flipH="1">
            <a:off x="3395663" y="1916114"/>
            <a:ext cx="1708150" cy="1241425"/>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496" name="TextBox 44"/>
          <p:cNvSpPr txBox="1">
            <a:spLocks noChangeArrowheads="1"/>
          </p:cNvSpPr>
          <p:nvPr/>
        </p:nvSpPr>
        <p:spPr bwMode="auto">
          <a:xfrm>
            <a:off x="1719263" y="2714626"/>
            <a:ext cx="1676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639" tIns="26819" rIns="53639" bIns="26819">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solidFill>
                  <a:srgbClr val="EA8B00"/>
                </a:solidFill>
              </a:rPr>
              <a:t>Secure infrastructure services</a:t>
            </a:r>
          </a:p>
        </p:txBody>
      </p:sp>
      <p:sp>
        <p:nvSpPr>
          <p:cNvPr id="20497" name="TextBox 45"/>
          <p:cNvSpPr txBox="1">
            <a:spLocks noChangeArrowheads="1"/>
          </p:cNvSpPr>
          <p:nvPr/>
        </p:nvSpPr>
        <p:spPr bwMode="auto">
          <a:xfrm>
            <a:off x="8451850" y="1243013"/>
            <a:ext cx="16764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639" tIns="26819" rIns="53639" bIns="26819">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solidFill>
                  <a:srgbClr val="EA8B00"/>
                </a:solidFill>
              </a:rPr>
              <a:t>Data protection solutioning</a:t>
            </a:r>
          </a:p>
        </p:txBody>
      </p:sp>
      <p:cxnSp>
        <p:nvCxnSpPr>
          <p:cNvPr id="47" name="Straight Connector 46"/>
          <p:cNvCxnSpPr>
            <a:stCxn id="20497" idx="1"/>
          </p:cNvCxnSpPr>
          <p:nvPr/>
        </p:nvCxnSpPr>
        <p:spPr>
          <a:xfrm flipH="1">
            <a:off x="6176964" y="1547813"/>
            <a:ext cx="2274887" cy="317500"/>
          </a:xfrm>
          <a:prstGeom prst="line">
            <a:avLst/>
          </a:prstGeom>
          <a:ln w="381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6115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750"/>
                                        <p:tgtEl>
                                          <p:spTgt spid="4"/>
                                        </p:tgtEl>
                                      </p:cBhvr>
                                    </p:animEffect>
                                  </p:childTnLst>
                                </p:cTn>
                              </p:par>
                            </p:childTnLst>
                          </p:cTn>
                        </p:par>
                        <p:par>
                          <p:cTn id="8" fill="hold" nodeType="afterGroup">
                            <p:stCondLst>
                              <p:cond delay="750"/>
                            </p:stCondLst>
                            <p:childTnLst>
                              <p:par>
                                <p:cTn id="9" presetID="22" presetClass="entr" presetSubtype="2"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750"/>
                                        <p:tgtEl>
                                          <p:spTgt spid="43"/>
                                        </p:tgtEl>
                                      </p:cBhvr>
                                    </p:animEffect>
                                  </p:childTnLst>
                                </p:cTn>
                              </p:par>
                            </p:childTnLst>
                          </p:cTn>
                        </p:par>
                        <p:par>
                          <p:cTn id="12" fill="hold" nodeType="afterGroup">
                            <p:stCondLst>
                              <p:cond delay="15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750"/>
                                        <p:tgtEl>
                                          <p:spTgt spid="5"/>
                                        </p:tgtEl>
                                      </p:cBhvr>
                                    </p:animEffect>
                                  </p:childTnLst>
                                </p:cTn>
                              </p:par>
                            </p:childTnLst>
                          </p:cTn>
                        </p:par>
                        <p:par>
                          <p:cTn id="16" fill="hold" nodeType="afterGroup">
                            <p:stCondLst>
                              <p:cond delay="2250"/>
                            </p:stCondLst>
                            <p:childTnLst>
                              <p:par>
                                <p:cTn id="17" presetID="22" presetClass="entr" presetSubtype="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750"/>
                                        <p:tgtEl>
                                          <p:spTgt spid="6"/>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750"/>
                                        <p:tgtEl>
                                          <p:spTgt spid="8"/>
                                        </p:tgtEl>
                                      </p:cBhvr>
                                    </p:animEffect>
                                  </p:childTnLst>
                                </p:cTn>
                              </p:par>
                            </p:childTnLst>
                          </p:cTn>
                        </p:par>
                        <p:par>
                          <p:cTn id="24" fill="hold" nodeType="afterGroup">
                            <p:stCondLst>
                              <p:cond delay="375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750"/>
                                        <p:tgtEl>
                                          <p:spTgt spid="7"/>
                                        </p:tgtEl>
                                      </p:cBhvr>
                                    </p:animEffect>
                                  </p:childTnLst>
                                </p:cTn>
                              </p:par>
                            </p:childTnLst>
                          </p:cTn>
                        </p:par>
                        <p:par>
                          <p:cTn id="28" fill="hold" nodeType="afterGroup">
                            <p:stCondLst>
                              <p:cond delay="4500"/>
                            </p:stCondLst>
                            <p:childTnLst>
                              <p:par>
                                <p:cTn id="29" presetID="22" presetClass="entr" presetSubtype="4" fill="hold"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down)">
                                      <p:cBhvr>
                                        <p:cTn id="3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2"/>
          <p:cNvSpPr>
            <a:spLocks noGrp="1" noChangeArrowheads="1"/>
          </p:cNvSpPr>
          <p:nvPr>
            <p:ph sz="half" idx="4294967295"/>
          </p:nvPr>
        </p:nvSpPr>
        <p:spPr>
          <a:xfrm>
            <a:off x="1695450" y="3694113"/>
            <a:ext cx="1943100" cy="1452192"/>
          </a:xfrm>
        </p:spPr>
        <p:txBody>
          <a:bodyPr vert="horz" lIns="90170" tIns="46990" rIns="90170" bIns="46990" rtlCol="0">
            <a:spAutoFit/>
          </a:bodyPr>
          <a:lstStyle/>
          <a:p>
            <a:pPr marL="0" indent="0" algn="r">
              <a:spcBef>
                <a:spcPts val="813"/>
              </a:spcBef>
            </a:pPr>
            <a:r>
              <a:rPr lang="en-US" altLang="zh-CN" sz="1400">
                <a:latin typeface="Arial" panose="020B0604020202020204" pitchFamily="34" charset="0"/>
                <a:cs typeface="Times New Roman" panose="02020603050405020304" pitchFamily="18" charset="0"/>
              </a:rPr>
              <a:t>We are committed to providing excellent development services to our clients and hence, put our all out effort to achieve the best quality. </a:t>
            </a:r>
          </a:p>
        </p:txBody>
      </p:sp>
      <p:sp>
        <p:nvSpPr>
          <p:cNvPr id="22531" name="Text Placeholder 23"/>
          <p:cNvSpPr>
            <a:spLocks noGrp="1" noChangeArrowheads="1"/>
          </p:cNvSpPr>
          <p:nvPr>
            <p:ph sz="half" idx="4294967295"/>
          </p:nvPr>
        </p:nvSpPr>
        <p:spPr>
          <a:xfrm>
            <a:off x="8558214" y="3738564"/>
            <a:ext cx="1944687" cy="866775"/>
          </a:xfrm>
        </p:spPr>
        <p:txBody>
          <a:bodyPr>
            <a:normAutofit fontScale="92500" lnSpcReduction="20000"/>
          </a:bodyPr>
          <a:lstStyle/>
          <a:p>
            <a:pPr marL="0" indent="0">
              <a:spcBef>
                <a:spcPts val="813"/>
              </a:spcBef>
            </a:pPr>
            <a:r>
              <a:rPr lang="en-US" altLang="zh-CN" sz="1400">
                <a:latin typeface="Arial" panose="020B0604020202020204" pitchFamily="34" charset="0"/>
                <a:cs typeface="Times New Roman" panose="02020603050405020304" pitchFamily="18" charset="0"/>
              </a:rPr>
              <a:t>Possible only because of our clients who have placed their trust on us and our excellent team of professionals.</a:t>
            </a:r>
          </a:p>
        </p:txBody>
      </p:sp>
      <p:sp>
        <p:nvSpPr>
          <p:cNvPr id="22532" name="Text Placeholder 24"/>
          <p:cNvSpPr>
            <a:spLocks noGrp="1" noChangeArrowheads="1"/>
          </p:cNvSpPr>
          <p:nvPr>
            <p:ph sz="quarter" idx="4294967295"/>
          </p:nvPr>
        </p:nvSpPr>
        <p:spPr>
          <a:xfrm>
            <a:off x="8553451" y="3036888"/>
            <a:ext cx="1947863" cy="569912"/>
          </a:xfrm>
        </p:spPr>
        <p:txBody>
          <a:bodyPr>
            <a:normAutofit lnSpcReduction="10000"/>
          </a:bodyPr>
          <a:lstStyle/>
          <a:p>
            <a:pPr marL="0" indent="0">
              <a:lnSpc>
                <a:spcPct val="85000"/>
              </a:lnSpc>
              <a:spcBef>
                <a:spcPct val="0"/>
              </a:spcBef>
            </a:pPr>
            <a:r>
              <a:rPr lang="en-US" altLang="zh-CN" sz="2000" b="1">
                <a:solidFill>
                  <a:schemeClr val="tx2"/>
                </a:solidFill>
                <a:latin typeface="Arial" panose="020B0604020202020204" pitchFamily="34" charset="0"/>
                <a:cs typeface="Times New Roman" panose="02020603050405020304" pitchFamily="18" charset="0"/>
              </a:rPr>
              <a:t>Prashant </a:t>
            </a:r>
          </a:p>
          <a:p>
            <a:pPr marL="0" indent="0">
              <a:lnSpc>
                <a:spcPct val="85000"/>
              </a:lnSpc>
              <a:spcBef>
                <a:spcPct val="0"/>
              </a:spcBef>
            </a:pPr>
            <a:r>
              <a:rPr lang="en-US" altLang="zh-CN" sz="2000" b="1">
                <a:solidFill>
                  <a:schemeClr val="tx2"/>
                </a:solidFill>
                <a:latin typeface="Arial" panose="020B0604020202020204" pitchFamily="34" charset="0"/>
                <a:cs typeface="Times New Roman" panose="02020603050405020304" pitchFamily="18" charset="0"/>
              </a:rPr>
              <a:t>Sengar</a:t>
            </a:r>
          </a:p>
        </p:txBody>
      </p:sp>
      <p:sp>
        <p:nvSpPr>
          <p:cNvPr id="22533" name="Text Placeholder 25"/>
          <p:cNvSpPr>
            <a:spLocks noGrp="1" noChangeArrowheads="1"/>
          </p:cNvSpPr>
          <p:nvPr>
            <p:ph sz="quarter" idx="4294967295"/>
          </p:nvPr>
        </p:nvSpPr>
        <p:spPr>
          <a:xfrm>
            <a:off x="1685926" y="3022601"/>
            <a:ext cx="1947863" cy="569913"/>
          </a:xfrm>
        </p:spPr>
        <p:txBody>
          <a:bodyPr>
            <a:normAutofit lnSpcReduction="10000"/>
          </a:bodyPr>
          <a:lstStyle/>
          <a:p>
            <a:pPr marL="0" indent="0" algn="r">
              <a:lnSpc>
                <a:spcPct val="85000"/>
              </a:lnSpc>
              <a:spcBef>
                <a:spcPct val="0"/>
              </a:spcBef>
            </a:pPr>
            <a:r>
              <a:rPr lang="en-US" altLang="zh-CN" sz="2000" b="1">
                <a:solidFill>
                  <a:schemeClr val="tx2"/>
                </a:solidFill>
                <a:latin typeface="Arial" panose="020B0604020202020204" pitchFamily="34" charset="0"/>
                <a:cs typeface="Times New Roman" panose="02020603050405020304" pitchFamily="18" charset="0"/>
              </a:rPr>
              <a:t>Vikash </a:t>
            </a:r>
          </a:p>
          <a:p>
            <a:pPr marL="0" indent="0" algn="r">
              <a:lnSpc>
                <a:spcPct val="85000"/>
              </a:lnSpc>
              <a:spcBef>
                <a:spcPct val="0"/>
              </a:spcBef>
            </a:pPr>
            <a:r>
              <a:rPr lang="en-US" altLang="zh-CN" sz="2000" b="1">
                <a:solidFill>
                  <a:schemeClr val="tx2"/>
                </a:solidFill>
                <a:latin typeface="Arial" panose="020B0604020202020204" pitchFamily="34" charset="0"/>
                <a:cs typeface="Times New Roman" panose="02020603050405020304" pitchFamily="18" charset="0"/>
              </a:rPr>
              <a:t>Sharma</a:t>
            </a:r>
          </a:p>
        </p:txBody>
      </p:sp>
      <p:sp>
        <p:nvSpPr>
          <p:cNvPr id="22534" name="Title 20"/>
          <p:cNvSpPr>
            <a:spLocks noGrp="1" noChangeArrowheads="1"/>
          </p:cNvSpPr>
          <p:nvPr>
            <p:ph type="ctrTitle" idx="4294967295"/>
          </p:nvPr>
        </p:nvSpPr>
        <p:spPr>
          <a:xfrm>
            <a:off x="1639889" y="554039"/>
            <a:ext cx="8963025" cy="592137"/>
          </a:xfrm>
        </p:spPr>
        <p:txBody>
          <a:bodyPr anchor="t">
            <a:normAutofit fontScale="90000"/>
          </a:bodyPr>
          <a:lstStyle/>
          <a:p>
            <a:pPr algn="ctr">
              <a:lnSpc>
                <a:spcPct val="85000"/>
              </a:lnSpc>
            </a:pPr>
            <a:r>
              <a:rPr lang="en-US" altLang="zh-CN" sz="4000">
                <a:latin typeface="Arial" panose="020B0604020202020204" pitchFamily="34" charset="0"/>
                <a:cs typeface="Arial" panose="020B0604020202020204" pitchFamily="34" charset="0"/>
              </a:rPr>
              <a:t>Founder</a:t>
            </a:r>
          </a:p>
        </p:txBody>
      </p:sp>
      <p:sp>
        <p:nvSpPr>
          <p:cNvPr id="22535" name="Subtitle 21"/>
          <p:cNvSpPr>
            <a:spLocks noGrp="1" noChangeArrowheads="1"/>
          </p:cNvSpPr>
          <p:nvPr>
            <p:ph type="subTitle" idx="4294967295"/>
          </p:nvPr>
        </p:nvSpPr>
        <p:spPr>
          <a:xfrm>
            <a:off x="1639889" y="1470026"/>
            <a:ext cx="8963025" cy="441325"/>
          </a:xfrm>
        </p:spPr>
        <p:txBody>
          <a:bodyPr>
            <a:normAutofit fontScale="77500" lnSpcReduction="20000"/>
          </a:bodyPr>
          <a:lstStyle/>
          <a:p>
            <a:pPr marL="0" indent="0" algn="ctr">
              <a:lnSpc>
                <a:spcPct val="80000"/>
              </a:lnSpc>
            </a:pPr>
            <a:r>
              <a:rPr lang="en-US" altLang="zh-CN" sz="1600" b="1">
                <a:latin typeface="Arial" panose="020B0604020202020204" pitchFamily="34" charset="0"/>
                <a:cs typeface="Arial" panose="020B0604020202020204" pitchFamily="34" charset="0"/>
              </a:rPr>
              <a:t>The foundation stone of Sparx IT Solutions has been laid by young and dynamic </a:t>
            </a:r>
          </a:p>
          <a:p>
            <a:pPr marL="0" indent="0" algn="ctr">
              <a:lnSpc>
                <a:spcPct val="80000"/>
              </a:lnSpc>
            </a:pPr>
            <a:r>
              <a:rPr lang="en-US" altLang="zh-CN" sz="1600" b="1">
                <a:latin typeface="Arial" panose="020B0604020202020204" pitchFamily="34" charset="0"/>
                <a:cs typeface="Arial" panose="020B0604020202020204" pitchFamily="34" charset="0"/>
              </a:rPr>
              <a:t>Prashant and Vikash. Let’s have a glimpse over their words</a:t>
            </a:r>
          </a:p>
        </p:txBody>
      </p:sp>
      <p:pic>
        <p:nvPicPr>
          <p:cNvPr id="23560" name="Picture 28" descr="prashant senga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6235701" y="2925764"/>
            <a:ext cx="2200275" cy="2255837"/>
          </a:xfrm>
        </p:spPr>
      </p:pic>
      <p:pic>
        <p:nvPicPr>
          <p:cNvPr id="23561" name="Picture 29" descr="Vikash Sharma"/>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3756026" y="3178176"/>
            <a:ext cx="2200275" cy="2005013"/>
          </a:xfrm>
        </p:spPr>
      </p:pic>
    </p:spTree>
    <p:extLst>
      <p:ext uri="{BB962C8B-B14F-4D97-AF65-F5344CB8AC3E}">
        <p14:creationId xmlns:p14="http://schemas.microsoft.com/office/powerpoint/2010/main" val="6172815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534"/>
                                        </p:tgtEl>
                                        <p:attrNameLst>
                                          <p:attrName>style.visibility</p:attrName>
                                        </p:attrNameLst>
                                      </p:cBhvr>
                                      <p:to>
                                        <p:strVal val="visible"/>
                                      </p:to>
                                    </p:set>
                                    <p:animEffect>
                                      <p:cBhvr>
                                        <p:cTn id="7" dur="500"/>
                                        <p:tgtEl>
                                          <p:spTgt spid="22534"/>
                                        </p:tgtEl>
                                      </p:cBhvr>
                                    </p:animEffect>
                                    <p:anim calcmode="lin" valueType="num">
                                      <p:cBhvr>
                                        <p:cTn id="8" dur="500" fill="hold"/>
                                        <p:tgtEl>
                                          <p:spTgt spid="22534"/>
                                        </p:tgtEl>
                                        <p:attrNameLst>
                                          <p:attrName>ppt_x</p:attrName>
                                        </p:attrNameLst>
                                      </p:cBhvr>
                                      <p:tavLst>
                                        <p:tav tm="0">
                                          <p:val>
                                            <p:strVal val="#ppt_x"/>
                                          </p:val>
                                        </p:tav>
                                        <p:tav tm="100000">
                                          <p:val>
                                            <p:strVal val="#ppt_x"/>
                                          </p:val>
                                        </p:tav>
                                      </p:tavLst>
                                    </p:anim>
                                    <p:anim calcmode="lin" valueType="num">
                                      <p:cBhvr>
                                        <p:cTn id="9" dur="500" fill="hold"/>
                                        <p:tgtEl>
                                          <p:spTgt spid="225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535">
                                            <p:txEl>
                                              <p:pRg st="0" end="0"/>
                                            </p:txEl>
                                          </p:spTgt>
                                        </p:tgtEl>
                                        <p:attrNameLst>
                                          <p:attrName>style.visibility</p:attrName>
                                        </p:attrNameLst>
                                      </p:cBhvr>
                                      <p:to>
                                        <p:strVal val="visible"/>
                                      </p:to>
                                    </p:set>
                                    <p:animEffect>
                                      <p:cBhvr>
                                        <p:cTn id="12" dur="500"/>
                                        <p:tgtEl>
                                          <p:spTgt spid="22535">
                                            <p:txEl>
                                              <p:pRg st="0" end="0"/>
                                            </p:txEl>
                                          </p:spTgt>
                                        </p:tgtEl>
                                      </p:cBhvr>
                                    </p:animEffect>
                                    <p:anim calcmode="lin" valueType="num">
                                      <p:cBhvr>
                                        <p:cTn id="13" dur="500" fill="hold"/>
                                        <p:tgtEl>
                                          <p:spTgt spid="2253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2253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535">
                                            <p:txEl>
                                              <p:pRg st="1" end="1"/>
                                            </p:txEl>
                                          </p:spTgt>
                                        </p:tgtEl>
                                        <p:attrNameLst>
                                          <p:attrName>style.visibility</p:attrName>
                                        </p:attrNameLst>
                                      </p:cBhvr>
                                      <p:to>
                                        <p:strVal val="visible"/>
                                      </p:to>
                                    </p:set>
                                    <p:animEffect>
                                      <p:cBhvr>
                                        <p:cTn id="17" dur="500"/>
                                        <p:tgtEl>
                                          <p:spTgt spid="22535">
                                            <p:txEl>
                                              <p:pRg st="1" end="1"/>
                                            </p:txEl>
                                          </p:spTgt>
                                        </p:tgtEl>
                                      </p:cBhvr>
                                    </p:animEffect>
                                    <p:anim calcmode="lin" valueType="num">
                                      <p:cBhvr>
                                        <p:cTn id="18" dur="500" fill="hold"/>
                                        <p:tgtEl>
                                          <p:spTgt spid="22535">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22535">
                                            <p:txEl>
                                              <p:pRg st="1" end="1"/>
                                            </p:txEl>
                                          </p:spTgt>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2533"/>
                                        </p:tgtEl>
                                        <p:attrNameLst>
                                          <p:attrName>style.visibility</p:attrName>
                                        </p:attrNameLst>
                                      </p:cBhvr>
                                      <p:to>
                                        <p:strVal val="visible"/>
                                      </p:to>
                                    </p:set>
                                    <p:animEffect>
                                      <p:cBhvr>
                                        <p:cTn id="23" dur="500"/>
                                        <p:tgtEl>
                                          <p:spTgt spid="225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0"/>
                                        </p:tgtEl>
                                        <p:attrNameLst>
                                          <p:attrName>style.visibility</p:attrName>
                                        </p:attrNameLst>
                                      </p:cBhvr>
                                      <p:to>
                                        <p:strVal val="visible"/>
                                      </p:to>
                                    </p:set>
                                    <p:animEffect transition="in" filter="fade">
                                      <p:cBhvr>
                                        <p:cTn id="26" dur="2000"/>
                                        <p:tgtEl>
                                          <p:spTgt spid="22530"/>
                                        </p:tgtEl>
                                      </p:cBhvr>
                                    </p:animEffect>
                                  </p:childTnLst>
                                </p:cTn>
                              </p:par>
                            </p:childTnLst>
                          </p:cTn>
                        </p:par>
                        <p:par>
                          <p:cTn id="27" fill="hold" nodeType="afterGroup">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2532"/>
                                        </p:tgtEl>
                                        <p:attrNameLst>
                                          <p:attrName>style.visibility</p:attrName>
                                        </p:attrNameLst>
                                      </p:cBhvr>
                                      <p:to>
                                        <p:strVal val="visible"/>
                                      </p:to>
                                    </p:set>
                                    <p:animEffect>
                                      <p:cBhvr>
                                        <p:cTn id="30" dur="500"/>
                                        <p:tgtEl>
                                          <p:spTgt spid="22532"/>
                                        </p:tgtEl>
                                      </p:cBhvr>
                                    </p:animEffect>
                                  </p:childTnLst>
                                </p:cTn>
                              </p:par>
                            </p:childTnLst>
                          </p:cTn>
                        </p:par>
                        <p:par>
                          <p:cTn id="31" fill="hold" nodeType="afterGroup">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2531"/>
                                        </p:tgtEl>
                                        <p:attrNameLst>
                                          <p:attrName>style.visibility</p:attrName>
                                        </p:attrNameLst>
                                      </p:cBhvr>
                                      <p:to>
                                        <p:strVal val="visible"/>
                                      </p:to>
                                    </p:set>
                                    <p:animEffect transition="in" filter="fade">
                                      <p:cBhvr>
                                        <p:cTn id="34" dur="20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utoUpdateAnimBg="0"/>
      <p:bldP spid="22531" grpId="0"/>
      <p:bldP spid="22532" grpId="0" bldLvl="0" autoUpdateAnimBg="0"/>
      <p:bldP spid="22533" grpId="0" bldLvl="0" autoUpdateAnimBg="0"/>
      <p:bldP spid="22534" grpId="0" bldLvl="0" autoUpdateAnimBg="0"/>
      <p:bldP spid="22535" grpId="0" build="p"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Xwhizz technology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1645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4823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12"/>
          <p:cNvSpPr>
            <a:spLocks noGrp="1" noChangeArrowheads="1"/>
          </p:cNvSpPr>
          <p:nvPr>
            <p:ph sz="half" idx="4294967295"/>
          </p:nvPr>
        </p:nvSpPr>
        <p:spPr>
          <a:xfrm>
            <a:off x="1509714" y="4222751"/>
            <a:ext cx="1658937" cy="1408113"/>
          </a:xfrm>
        </p:spPr>
        <p:txBody>
          <a:bodyPr>
            <a:normAutofit fontScale="92500"/>
          </a:bodyPr>
          <a:lstStyle/>
          <a:p>
            <a:pPr marL="0" indent="0">
              <a:spcBef>
                <a:spcPts val="813"/>
              </a:spcBef>
            </a:pPr>
            <a:r>
              <a:rPr lang="en-US" altLang="zh-CN" sz="1400">
                <a:latin typeface="Arial" panose="020B0604020202020204" pitchFamily="34" charset="0"/>
                <a:cs typeface="Times New Roman" panose="02020603050405020304" pitchFamily="18" charset="0"/>
              </a:rPr>
              <a:t>He does complete justice to his roles &amp; responsibilities by performing the best in terms of operational processes.</a:t>
            </a:r>
          </a:p>
        </p:txBody>
      </p:sp>
      <p:sp>
        <p:nvSpPr>
          <p:cNvPr id="23555" name="Text Placeholder 13"/>
          <p:cNvSpPr>
            <a:spLocks noGrp="1" noChangeArrowheads="1"/>
          </p:cNvSpPr>
          <p:nvPr>
            <p:ph sz="quarter" idx="4294967295"/>
          </p:nvPr>
        </p:nvSpPr>
        <p:spPr>
          <a:xfrm>
            <a:off x="1490664" y="3503613"/>
            <a:ext cx="1508125" cy="627062"/>
          </a:xfrm>
        </p:spPr>
        <p:txBody>
          <a:bodyPr anchor="b"/>
          <a:lstStyle/>
          <a:p>
            <a:pPr marL="0" indent="0">
              <a:lnSpc>
                <a:spcPct val="85000"/>
              </a:lnSpc>
              <a:spcBef>
                <a:spcPct val="0"/>
              </a:spcBef>
            </a:pPr>
            <a:r>
              <a:rPr lang="en-US" altLang="zh-CN" sz="1600" b="1">
                <a:solidFill>
                  <a:schemeClr val="tx2"/>
                </a:solidFill>
                <a:latin typeface="Arial" panose="020B0604020202020204" pitchFamily="34" charset="0"/>
                <a:cs typeface="Arial" panose="020B0604020202020204" pitchFamily="34" charset="0"/>
              </a:rPr>
              <a:t>Sachin Malik</a:t>
            </a:r>
          </a:p>
        </p:txBody>
      </p:sp>
      <p:sp>
        <p:nvSpPr>
          <p:cNvPr id="23556" name="Text Placeholder 14"/>
          <p:cNvSpPr>
            <a:spLocks noGrp="1" noChangeArrowheads="1"/>
          </p:cNvSpPr>
          <p:nvPr>
            <p:ph sz="half" idx="4294967295"/>
          </p:nvPr>
        </p:nvSpPr>
        <p:spPr>
          <a:xfrm>
            <a:off x="9086850" y="4222751"/>
            <a:ext cx="1758950" cy="1408113"/>
          </a:xfrm>
        </p:spPr>
        <p:txBody>
          <a:bodyPr>
            <a:normAutofit fontScale="92500" lnSpcReduction="10000"/>
          </a:bodyPr>
          <a:lstStyle/>
          <a:p>
            <a:pPr marL="0" indent="0">
              <a:spcBef>
                <a:spcPts val="813"/>
              </a:spcBef>
            </a:pPr>
            <a:r>
              <a:rPr lang="en-US" altLang="zh-CN" sz="1400">
                <a:latin typeface="Arial" panose="020B0604020202020204" pitchFamily="34" charset="0"/>
                <a:cs typeface="Times New Roman" panose="02020603050405020304" pitchFamily="18" charset="0"/>
              </a:rPr>
              <a:t>He has a great acumen, which is his real strength to locate the most potential business deals by contacting the powerful business partners.</a:t>
            </a:r>
          </a:p>
        </p:txBody>
      </p:sp>
      <p:sp>
        <p:nvSpPr>
          <p:cNvPr id="23557" name="Text Placeholder 15"/>
          <p:cNvSpPr>
            <a:spLocks noGrp="1" noChangeArrowheads="1"/>
          </p:cNvSpPr>
          <p:nvPr>
            <p:ph sz="quarter" idx="4294967295"/>
          </p:nvPr>
        </p:nvSpPr>
        <p:spPr>
          <a:xfrm>
            <a:off x="9077325" y="3503613"/>
            <a:ext cx="1352550" cy="627062"/>
          </a:xfrm>
        </p:spPr>
        <p:txBody>
          <a:bodyPr anchor="b"/>
          <a:lstStyle/>
          <a:p>
            <a:pPr marL="0" indent="0">
              <a:lnSpc>
                <a:spcPct val="85000"/>
              </a:lnSpc>
              <a:spcBef>
                <a:spcPct val="0"/>
              </a:spcBef>
            </a:pPr>
            <a:r>
              <a:rPr lang="en-US" altLang="zh-CN" sz="1600" b="1">
                <a:solidFill>
                  <a:schemeClr val="tx2"/>
                </a:solidFill>
                <a:latin typeface="Arial" panose="020B0604020202020204" pitchFamily="34" charset="0"/>
                <a:cs typeface="Arial" panose="020B0604020202020204" pitchFamily="34" charset="0"/>
              </a:rPr>
              <a:t>Steve</a:t>
            </a:r>
          </a:p>
        </p:txBody>
      </p:sp>
      <p:sp>
        <p:nvSpPr>
          <p:cNvPr id="23558" name="Text Placeholder 16"/>
          <p:cNvSpPr>
            <a:spLocks noGrp="1" noChangeArrowheads="1"/>
          </p:cNvSpPr>
          <p:nvPr>
            <p:ph sz="half" idx="4294967295"/>
          </p:nvPr>
        </p:nvSpPr>
        <p:spPr>
          <a:xfrm>
            <a:off x="6915151" y="4210051"/>
            <a:ext cx="2005013" cy="1406525"/>
          </a:xfrm>
        </p:spPr>
        <p:txBody>
          <a:bodyPr>
            <a:normAutofit fontScale="92500" lnSpcReduction="20000"/>
          </a:bodyPr>
          <a:lstStyle/>
          <a:p>
            <a:pPr marL="0" indent="0">
              <a:spcBef>
                <a:spcPts val="813"/>
              </a:spcBef>
            </a:pPr>
            <a:r>
              <a:rPr lang="en-US" altLang="zh-CN" sz="1400">
                <a:latin typeface="Arial" panose="020B0604020202020204" pitchFamily="34" charset="0"/>
                <a:cs typeface="Times New Roman" panose="02020603050405020304" pitchFamily="18" charset="0"/>
              </a:rPr>
              <a:t>He possesses veteran skills to astutely discover the manifold opportunities to achieve the business objectives &amp; maintain quality to grab the new prospects and identify maximum sales.</a:t>
            </a:r>
          </a:p>
          <a:p>
            <a:pPr marL="0" indent="0">
              <a:spcBef>
                <a:spcPts val="813"/>
              </a:spcBef>
            </a:pPr>
            <a:endParaRPr lang="en-US" altLang="zh-CN" sz="1400">
              <a:latin typeface="Arial" panose="020B0604020202020204" pitchFamily="34" charset="0"/>
              <a:cs typeface="Times New Roman" panose="02020603050405020304" pitchFamily="18" charset="0"/>
            </a:endParaRPr>
          </a:p>
        </p:txBody>
      </p:sp>
      <p:sp>
        <p:nvSpPr>
          <p:cNvPr id="23559" name="Text Placeholder 17"/>
          <p:cNvSpPr>
            <a:spLocks noGrp="1" noChangeArrowheads="1"/>
          </p:cNvSpPr>
          <p:nvPr>
            <p:ph sz="quarter" idx="4294967295"/>
          </p:nvPr>
        </p:nvSpPr>
        <p:spPr>
          <a:xfrm>
            <a:off x="6878639" y="3489326"/>
            <a:ext cx="1717675" cy="627063"/>
          </a:xfrm>
        </p:spPr>
        <p:txBody>
          <a:bodyPr anchor="b"/>
          <a:lstStyle/>
          <a:p>
            <a:pPr marL="0" indent="0">
              <a:lnSpc>
                <a:spcPct val="85000"/>
              </a:lnSpc>
              <a:spcBef>
                <a:spcPct val="0"/>
              </a:spcBef>
            </a:pPr>
            <a:r>
              <a:rPr lang="en-US" altLang="zh-CN" sz="1600" b="1">
                <a:solidFill>
                  <a:schemeClr val="tx2"/>
                </a:solidFill>
                <a:latin typeface="Arial" panose="020B0604020202020204" pitchFamily="34" charset="0"/>
                <a:cs typeface="Arial" panose="020B0604020202020204" pitchFamily="34" charset="0"/>
              </a:rPr>
              <a:t>Sumit Sengar</a:t>
            </a:r>
          </a:p>
        </p:txBody>
      </p:sp>
      <p:sp>
        <p:nvSpPr>
          <p:cNvPr id="23560" name="Text Placeholder 20"/>
          <p:cNvSpPr>
            <a:spLocks noGrp="1" noChangeArrowheads="1"/>
          </p:cNvSpPr>
          <p:nvPr>
            <p:ph sz="half" idx="4294967295"/>
          </p:nvPr>
        </p:nvSpPr>
        <p:spPr>
          <a:xfrm>
            <a:off x="3206750" y="4222751"/>
            <a:ext cx="1658938" cy="1408113"/>
          </a:xfrm>
        </p:spPr>
        <p:txBody>
          <a:bodyPr>
            <a:normAutofit fontScale="92500" lnSpcReduction="20000"/>
          </a:bodyPr>
          <a:lstStyle/>
          <a:p>
            <a:pPr marL="0" indent="0">
              <a:spcBef>
                <a:spcPts val="813"/>
              </a:spcBef>
            </a:pPr>
            <a:r>
              <a:rPr lang="en-US" altLang="zh-CN" sz="1400">
                <a:latin typeface="Arial" panose="020B0604020202020204" pitchFamily="34" charset="0"/>
                <a:cs typeface="Times New Roman" panose="02020603050405020304" pitchFamily="18" charset="0"/>
              </a:rPr>
              <a:t>The roles of a project manager appear to be the most challenging as he has to adapt himself according to the diverse needs of the project and the team.</a:t>
            </a:r>
          </a:p>
        </p:txBody>
      </p:sp>
      <p:sp>
        <p:nvSpPr>
          <p:cNvPr id="23561" name="Text Placeholder 21"/>
          <p:cNvSpPr>
            <a:spLocks noGrp="1" noChangeArrowheads="1"/>
          </p:cNvSpPr>
          <p:nvPr>
            <p:ph sz="quarter" idx="4294967295"/>
          </p:nvPr>
        </p:nvSpPr>
        <p:spPr>
          <a:xfrm>
            <a:off x="3241675" y="3503613"/>
            <a:ext cx="1462088" cy="627062"/>
          </a:xfrm>
        </p:spPr>
        <p:txBody>
          <a:bodyPr anchor="b"/>
          <a:lstStyle/>
          <a:p>
            <a:pPr marL="0" indent="0">
              <a:lnSpc>
                <a:spcPct val="85000"/>
              </a:lnSpc>
              <a:spcBef>
                <a:spcPct val="0"/>
              </a:spcBef>
            </a:pPr>
            <a:r>
              <a:rPr lang="en-US" altLang="zh-CN" sz="1600" b="1">
                <a:solidFill>
                  <a:schemeClr val="tx2"/>
                </a:solidFill>
                <a:latin typeface="Arial" panose="020B0604020202020204" pitchFamily="34" charset="0"/>
                <a:cs typeface="Arial" panose="020B0604020202020204" pitchFamily="34" charset="0"/>
              </a:rPr>
              <a:t>Idan Desoza</a:t>
            </a:r>
          </a:p>
        </p:txBody>
      </p:sp>
      <p:sp>
        <p:nvSpPr>
          <p:cNvPr id="23562" name="Text Placeholder 22"/>
          <p:cNvSpPr>
            <a:spLocks noGrp="1" noChangeArrowheads="1"/>
          </p:cNvSpPr>
          <p:nvPr>
            <p:ph sz="half" idx="4294967295"/>
          </p:nvPr>
        </p:nvSpPr>
        <p:spPr>
          <a:xfrm>
            <a:off x="5106989" y="4208463"/>
            <a:ext cx="1658937" cy="1408112"/>
          </a:xfrm>
        </p:spPr>
        <p:txBody>
          <a:bodyPr>
            <a:normAutofit fontScale="92500"/>
          </a:bodyPr>
          <a:lstStyle/>
          <a:p>
            <a:pPr marL="0" indent="0">
              <a:spcBef>
                <a:spcPts val="813"/>
              </a:spcBef>
            </a:pPr>
            <a:r>
              <a:rPr lang="en-US" altLang="zh-CN" sz="1400">
                <a:latin typeface="Arial" panose="020B0604020202020204" pitchFamily="34" charset="0"/>
                <a:cs typeface="Times New Roman" panose="02020603050405020304" pitchFamily="18" charset="0"/>
              </a:rPr>
              <a:t>Utilizing his successful experience, he keeps his team acquainted with the recent discoveries of online marketing.</a:t>
            </a:r>
          </a:p>
          <a:p>
            <a:pPr marL="0" indent="0">
              <a:spcBef>
                <a:spcPts val="813"/>
              </a:spcBef>
            </a:pPr>
            <a:endParaRPr lang="en-US" altLang="zh-CN" sz="1400">
              <a:latin typeface="Arial" panose="020B0604020202020204" pitchFamily="34" charset="0"/>
              <a:cs typeface="Times New Roman" panose="02020603050405020304" pitchFamily="18" charset="0"/>
            </a:endParaRPr>
          </a:p>
        </p:txBody>
      </p:sp>
      <p:sp>
        <p:nvSpPr>
          <p:cNvPr id="23563" name="Text Placeholder 23"/>
          <p:cNvSpPr>
            <a:spLocks noGrp="1" noChangeArrowheads="1"/>
          </p:cNvSpPr>
          <p:nvPr>
            <p:ph sz="quarter" idx="4294967295"/>
          </p:nvPr>
        </p:nvSpPr>
        <p:spPr>
          <a:xfrm>
            <a:off x="5126038" y="3489326"/>
            <a:ext cx="1352550" cy="627063"/>
          </a:xfrm>
        </p:spPr>
        <p:txBody>
          <a:bodyPr anchor="b"/>
          <a:lstStyle/>
          <a:p>
            <a:pPr marL="0" indent="0">
              <a:lnSpc>
                <a:spcPct val="85000"/>
              </a:lnSpc>
              <a:spcBef>
                <a:spcPct val="0"/>
              </a:spcBef>
            </a:pPr>
            <a:r>
              <a:rPr lang="en-US" altLang="zh-CN" sz="1600" b="1">
                <a:solidFill>
                  <a:schemeClr val="tx2"/>
                </a:solidFill>
                <a:latin typeface="Arial" panose="020B0604020202020204" pitchFamily="34" charset="0"/>
                <a:cs typeface="Arial" panose="020B0604020202020204" pitchFamily="34" charset="0"/>
              </a:rPr>
              <a:t>Vivek K</a:t>
            </a:r>
          </a:p>
        </p:txBody>
      </p:sp>
      <p:sp>
        <p:nvSpPr>
          <p:cNvPr id="23564" name="Rectangle 149"/>
          <p:cNvSpPr>
            <a:spLocks noChangeArrowheads="1"/>
          </p:cNvSpPr>
          <p:nvPr/>
        </p:nvSpPr>
        <p:spPr bwMode="auto">
          <a:xfrm>
            <a:off x="2068514" y="3403600"/>
            <a:ext cx="471487" cy="96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Open Sans" panose="020B0606030504020204" pitchFamily="34" charset="0"/>
              <a:sym typeface="Open Sans" panose="020B0606030504020204" pitchFamily="34" charset="0"/>
            </a:endParaRPr>
          </a:p>
        </p:txBody>
      </p:sp>
      <p:sp>
        <p:nvSpPr>
          <p:cNvPr id="23565" name="Rectangle 150"/>
          <p:cNvSpPr>
            <a:spLocks noChangeArrowheads="1"/>
          </p:cNvSpPr>
          <p:nvPr/>
        </p:nvSpPr>
        <p:spPr bwMode="auto">
          <a:xfrm>
            <a:off x="3833814" y="3403600"/>
            <a:ext cx="471487" cy="96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Open Sans" panose="020B0606030504020204" pitchFamily="34" charset="0"/>
              <a:sym typeface="Open Sans" panose="020B0606030504020204" pitchFamily="34" charset="0"/>
            </a:endParaRPr>
          </a:p>
        </p:txBody>
      </p:sp>
      <p:sp>
        <p:nvSpPr>
          <p:cNvPr id="23566" name="Rectangle 151"/>
          <p:cNvSpPr>
            <a:spLocks noChangeArrowheads="1"/>
          </p:cNvSpPr>
          <p:nvPr/>
        </p:nvSpPr>
        <p:spPr bwMode="auto">
          <a:xfrm>
            <a:off x="5759450" y="3389314"/>
            <a:ext cx="471488" cy="96837"/>
          </a:xfrm>
          <a:prstGeom prst="rect">
            <a:avLst/>
          </a:prstGeom>
          <a:solidFill>
            <a:srgbClr val="FF98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Open Sans" panose="020B0606030504020204" pitchFamily="34" charset="0"/>
              <a:sym typeface="Open Sans" panose="020B0606030504020204" pitchFamily="34" charset="0"/>
            </a:endParaRPr>
          </a:p>
        </p:txBody>
      </p:sp>
      <p:sp>
        <p:nvSpPr>
          <p:cNvPr id="23567" name="Rectangle 152"/>
          <p:cNvSpPr>
            <a:spLocks noChangeArrowheads="1"/>
          </p:cNvSpPr>
          <p:nvPr/>
        </p:nvSpPr>
        <p:spPr bwMode="auto">
          <a:xfrm>
            <a:off x="7634289" y="3389314"/>
            <a:ext cx="471487" cy="96837"/>
          </a:xfrm>
          <a:prstGeom prst="rect">
            <a:avLst/>
          </a:prstGeom>
          <a:solidFill>
            <a:srgbClr val="FFA72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Open Sans" panose="020B0606030504020204" pitchFamily="34" charset="0"/>
              <a:sym typeface="Open Sans" panose="020B0606030504020204" pitchFamily="34" charset="0"/>
            </a:endParaRPr>
          </a:p>
        </p:txBody>
      </p:sp>
      <p:sp>
        <p:nvSpPr>
          <p:cNvPr id="23568" name="Rectangle 154"/>
          <p:cNvSpPr>
            <a:spLocks noChangeArrowheads="1"/>
          </p:cNvSpPr>
          <p:nvPr/>
        </p:nvSpPr>
        <p:spPr bwMode="auto">
          <a:xfrm>
            <a:off x="9629775" y="3403600"/>
            <a:ext cx="471488" cy="96838"/>
          </a:xfrm>
          <a:prstGeom prst="rect">
            <a:avLst/>
          </a:prstGeom>
          <a:solidFill>
            <a:srgbClr val="FFCC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Open Sans" panose="020B0606030504020204" pitchFamily="34" charset="0"/>
              <a:sym typeface="Open Sans" panose="020B0606030504020204" pitchFamily="34" charset="0"/>
            </a:endParaRPr>
          </a:p>
        </p:txBody>
      </p:sp>
      <p:pic>
        <p:nvPicPr>
          <p:cNvPr id="24593" name="Picture 20" descr="sachin_malik"/>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522414" y="1873250"/>
            <a:ext cx="1476375" cy="1373188"/>
          </a:xfrm>
        </p:spPr>
      </p:pic>
      <p:pic>
        <p:nvPicPr>
          <p:cNvPr id="24594" name="Picture 21" descr="vivek_kushwaha"/>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5330825" y="1822450"/>
            <a:ext cx="1365250" cy="1397000"/>
          </a:xfrm>
        </p:spPr>
      </p:pic>
      <p:pic>
        <p:nvPicPr>
          <p:cNvPr id="24595" name="Picture 22" descr="indrajeet"/>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3459164" y="1843088"/>
            <a:ext cx="1228725" cy="1408112"/>
          </a:xfrm>
        </p:spPr>
      </p:pic>
      <p:pic>
        <p:nvPicPr>
          <p:cNvPr id="24596" name="Picture 23" descr="steve"/>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9142413" y="1828800"/>
            <a:ext cx="1497012" cy="1371600"/>
          </a:xfrm>
        </p:spPr>
      </p:pic>
      <p:sp>
        <p:nvSpPr>
          <p:cNvPr id="23573" name="Title 20"/>
          <p:cNvSpPr>
            <a:spLocks noGrp="1" noChangeArrowheads="1"/>
          </p:cNvSpPr>
          <p:nvPr>
            <p:ph type="ctrTitle" idx="4294967295"/>
          </p:nvPr>
        </p:nvSpPr>
        <p:spPr>
          <a:xfrm>
            <a:off x="1639889" y="615950"/>
            <a:ext cx="8963025" cy="592138"/>
          </a:xfrm>
        </p:spPr>
        <p:txBody>
          <a:bodyPr anchor="t">
            <a:normAutofit fontScale="90000"/>
          </a:bodyPr>
          <a:lstStyle/>
          <a:p>
            <a:pPr algn="ctr">
              <a:lnSpc>
                <a:spcPct val="85000"/>
              </a:lnSpc>
            </a:pPr>
            <a:r>
              <a:rPr lang="en-US" altLang="zh-CN" sz="4000">
                <a:latin typeface="Arial" panose="020B0604020202020204" pitchFamily="34" charset="0"/>
                <a:cs typeface="Arial" panose="020B0604020202020204" pitchFamily="34" charset="0"/>
              </a:rPr>
              <a:t>Team</a:t>
            </a:r>
          </a:p>
        </p:txBody>
      </p:sp>
      <p:pic>
        <p:nvPicPr>
          <p:cNvPr id="24598" name="Picture 26" descr="Untitled-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5350" y="1763714"/>
            <a:ext cx="13525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23954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573"/>
                                        </p:tgtEl>
                                        <p:attrNameLst>
                                          <p:attrName>style.visibility</p:attrName>
                                        </p:attrNameLst>
                                      </p:cBhvr>
                                      <p:to>
                                        <p:strVal val="visible"/>
                                      </p:to>
                                    </p:set>
                                    <p:animEffect>
                                      <p:cBhvr>
                                        <p:cTn id="7" dur="1000"/>
                                        <p:tgtEl>
                                          <p:spTgt spid="23573"/>
                                        </p:tgtEl>
                                      </p:cBhvr>
                                    </p:animEffect>
                                    <p:anim calcmode="lin" valueType="num">
                                      <p:cBhvr>
                                        <p:cTn id="8" dur="1000" fill="hold"/>
                                        <p:tgtEl>
                                          <p:spTgt spid="23573"/>
                                        </p:tgtEl>
                                        <p:attrNameLst>
                                          <p:attrName>ppt_x</p:attrName>
                                        </p:attrNameLst>
                                      </p:cBhvr>
                                      <p:tavLst>
                                        <p:tav tm="0">
                                          <p:val>
                                            <p:strVal val="#ppt_x"/>
                                          </p:val>
                                        </p:tav>
                                        <p:tav tm="100000">
                                          <p:val>
                                            <p:strVal val="#ppt_x"/>
                                          </p:val>
                                        </p:tav>
                                      </p:tavLst>
                                    </p:anim>
                                    <p:anim calcmode="lin" valueType="num">
                                      <p:cBhvr>
                                        <p:cTn id="9" dur="1000" fill="hold"/>
                                        <p:tgtEl>
                                          <p:spTgt spid="2357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3564"/>
                                        </p:tgtEl>
                                        <p:attrNameLst>
                                          <p:attrName>style.visibility</p:attrName>
                                        </p:attrNameLst>
                                      </p:cBhvr>
                                      <p:to>
                                        <p:strVal val="visible"/>
                                      </p:to>
                                    </p:set>
                                    <p:animEffect>
                                      <p:cBhvr>
                                        <p:cTn id="13" dur="1000"/>
                                        <p:tgtEl>
                                          <p:spTgt spid="23564"/>
                                        </p:tgtEl>
                                      </p:cBhvr>
                                    </p:animEffect>
                                  </p:childTnLst>
                                </p:cTn>
                              </p:par>
                            </p:childTnLst>
                          </p:cTn>
                        </p:par>
                        <p:par>
                          <p:cTn id="14" fill="hold" nodeType="afterGroup">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23555">
                                            <p:txEl>
                                              <p:pRg st="0" end="0"/>
                                            </p:txEl>
                                          </p:spTgt>
                                        </p:tgtEl>
                                        <p:attrNameLst>
                                          <p:attrName>style.visibility</p:attrName>
                                        </p:attrNameLst>
                                      </p:cBhvr>
                                      <p:to>
                                        <p:strVal val="visible"/>
                                      </p:to>
                                    </p:set>
                                    <p:animEffect>
                                      <p:cBhvr>
                                        <p:cTn id="17" dur="1000"/>
                                        <p:tgtEl>
                                          <p:spTgt spid="2355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554">
                                            <p:txEl>
                                              <p:pRg st="0" end="0"/>
                                            </p:txEl>
                                          </p:spTgt>
                                        </p:tgtEl>
                                        <p:attrNameLst>
                                          <p:attrName>style.visibility</p:attrName>
                                        </p:attrNameLst>
                                      </p:cBhvr>
                                      <p:to>
                                        <p:strVal val="visible"/>
                                      </p:to>
                                    </p:set>
                                    <p:animEffect transition="in" filter="fade">
                                      <p:cBhvr>
                                        <p:cTn id="20" dur="2000"/>
                                        <p:tgtEl>
                                          <p:spTgt spid="23554">
                                            <p:txEl>
                                              <p:pRg st="0" end="0"/>
                                            </p:txEl>
                                          </p:spTgt>
                                        </p:tgtEl>
                                      </p:cBhvr>
                                    </p:animEffect>
                                  </p:childTnLst>
                                </p:cTn>
                              </p:par>
                            </p:childTnLst>
                          </p:cTn>
                        </p:par>
                        <p:par>
                          <p:cTn id="21" fill="hold" nodeType="afterGroup">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23565"/>
                                        </p:tgtEl>
                                        <p:attrNameLst>
                                          <p:attrName>style.visibility</p:attrName>
                                        </p:attrNameLst>
                                      </p:cBhvr>
                                      <p:to>
                                        <p:strVal val="visible"/>
                                      </p:to>
                                    </p:set>
                                    <p:animEffect>
                                      <p:cBhvr>
                                        <p:cTn id="24" dur="1000"/>
                                        <p:tgtEl>
                                          <p:spTgt spid="23565"/>
                                        </p:tgtEl>
                                      </p:cBhvr>
                                    </p:animEffect>
                                  </p:childTnLst>
                                </p:cTn>
                              </p:par>
                            </p:childTnLst>
                          </p:cTn>
                        </p:par>
                        <p:par>
                          <p:cTn id="25" fill="hold" nodeType="afterGroup">
                            <p:stCondLst>
                              <p:cond delay="5000"/>
                            </p:stCondLst>
                            <p:childTnLst>
                              <p:par>
                                <p:cTn id="26" presetID="10" presetClass="entr" presetSubtype="0" fill="hold" grpId="0" nodeType="afterEffect">
                                  <p:stCondLst>
                                    <p:cond delay="0"/>
                                  </p:stCondLst>
                                  <p:childTnLst>
                                    <p:set>
                                      <p:cBhvr>
                                        <p:cTn id="27" dur="1" fill="hold">
                                          <p:stCondLst>
                                            <p:cond delay="0"/>
                                          </p:stCondLst>
                                        </p:cTn>
                                        <p:tgtEl>
                                          <p:spTgt spid="23561">
                                            <p:txEl>
                                              <p:pRg st="0" end="0"/>
                                            </p:txEl>
                                          </p:spTgt>
                                        </p:tgtEl>
                                        <p:attrNameLst>
                                          <p:attrName>style.visibility</p:attrName>
                                        </p:attrNameLst>
                                      </p:cBhvr>
                                      <p:to>
                                        <p:strVal val="visible"/>
                                      </p:to>
                                    </p:set>
                                    <p:animEffect>
                                      <p:cBhvr>
                                        <p:cTn id="28" dur="1000"/>
                                        <p:tgtEl>
                                          <p:spTgt spid="23561">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560">
                                            <p:txEl>
                                              <p:pRg st="0" end="0"/>
                                            </p:txEl>
                                          </p:spTgt>
                                        </p:tgtEl>
                                        <p:attrNameLst>
                                          <p:attrName>style.visibility</p:attrName>
                                        </p:attrNameLst>
                                      </p:cBhvr>
                                      <p:to>
                                        <p:strVal val="visible"/>
                                      </p:to>
                                    </p:set>
                                    <p:animEffect transition="in" filter="fade">
                                      <p:cBhvr>
                                        <p:cTn id="31" dur="2000"/>
                                        <p:tgtEl>
                                          <p:spTgt spid="23560">
                                            <p:txEl>
                                              <p:pRg st="0" end="0"/>
                                            </p:txEl>
                                          </p:spTgt>
                                        </p:tgtEl>
                                      </p:cBhvr>
                                    </p:animEffect>
                                  </p:childTnLst>
                                </p:cTn>
                              </p:par>
                            </p:childTnLst>
                          </p:cTn>
                        </p:par>
                        <p:par>
                          <p:cTn id="32" fill="hold" nodeType="afterGroup">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23566"/>
                                        </p:tgtEl>
                                        <p:attrNameLst>
                                          <p:attrName>style.visibility</p:attrName>
                                        </p:attrNameLst>
                                      </p:cBhvr>
                                      <p:to>
                                        <p:strVal val="visible"/>
                                      </p:to>
                                    </p:set>
                                    <p:animEffect>
                                      <p:cBhvr>
                                        <p:cTn id="35" dur="1000"/>
                                        <p:tgtEl>
                                          <p:spTgt spid="23566"/>
                                        </p:tgtEl>
                                      </p:cBhvr>
                                    </p:animEffect>
                                  </p:childTnLst>
                                </p:cTn>
                              </p:par>
                            </p:childTnLst>
                          </p:cTn>
                        </p:par>
                        <p:par>
                          <p:cTn id="36" fill="hold" nodeType="afterGroup">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23563">
                                            <p:txEl>
                                              <p:pRg st="0" end="0"/>
                                            </p:txEl>
                                          </p:spTgt>
                                        </p:tgtEl>
                                        <p:attrNameLst>
                                          <p:attrName>style.visibility</p:attrName>
                                        </p:attrNameLst>
                                      </p:cBhvr>
                                      <p:to>
                                        <p:strVal val="visible"/>
                                      </p:to>
                                    </p:set>
                                    <p:animEffect>
                                      <p:cBhvr>
                                        <p:cTn id="39" dur="1000"/>
                                        <p:tgtEl>
                                          <p:spTgt spid="23563">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562">
                                            <p:txEl>
                                              <p:pRg st="0" end="0"/>
                                            </p:txEl>
                                          </p:spTgt>
                                        </p:tgtEl>
                                        <p:attrNameLst>
                                          <p:attrName>style.visibility</p:attrName>
                                        </p:attrNameLst>
                                      </p:cBhvr>
                                      <p:to>
                                        <p:strVal val="visible"/>
                                      </p:to>
                                    </p:set>
                                    <p:animEffect transition="in" filter="fade">
                                      <p:cBhvr>
                                        <p:cTn id="42" dur="2000"/>
                                        <p:tgtEl>
                                          <p:spTgt spid="23562">
                                            <p:txEl>
                                              <p:pRg st="0" end="0"/>
                                            </p:txEl>
                                          </p:spTgt>
                                        </p:tgtEl>
                                      </p:cBhvr>
                                    </p:animEffect>
                                  </p:childTnLst>
                                </p:cTn>
                              </p:par>
                            </p:childTnLst>
                          </p:cTn>
                        </p:par>
                        <p:par>
                          <p:cTn id="43" fill="hold" nodeType="afterGroup">
                            <p:stCondLst>
                              <p:cond delay="10000"/>
                            </p:stCondLst>
                            <p:childTnLst>
                              <p:par>
                                <p:cTn id="44" presetID="10" presetClass="entr" presetSubtype="0" fill="hold" grpId="0" nodeType="afterEffect">
                                  <p:stCondLst>
                                    <p:cond delay="0"/>
                                  </p:stCondLst>
                                  <p:childTnLst>
                                    <p:set>
                                      <p:cBhvr>
                                        <p:cTn id="45" dur="1" fill="hold">
                                          <p:stCondLst>
                                            <p:cond delay="0"/>
                                          </p:stCondLst>
                                        </p:cTn>
                                        <p:tgtEl>
                                          <p:spTgt spid="23567"/>
                                        </p:tgtEl>
                                        <p:attrNameLst>
                                          <p:attrName>style.visibility</p:attrName>
                                        </p:attrNameLst>
                                      </p:cBhvr>
                                      <p:to>
                                        <p:strVal val="visible"/>
                                      </p:to>
                                    </p:set>
                                    <p:animEffect>
                                      <p:cBhvr>
                                        <p:cTn id="46" dur="1000"/>
                                        <p:tgtEl>
                                          <p:spTgt spid="23567"/>
                                        </p:tgtEl>
                                      </p:cBhvr>
                                    </p:animEffect>
                                  </p:childTnLst>
                                </p:cTn>
                              </p:par>
                            </p:childTnLst>
                          </p:cTn>
                        </p:par>
                        <p:par>
                          <p:cTn id="47" fill="hold" nodeType="afterGroup">
                            <p:stCondLst>
                              <p:cond delay="11000"/>
                            </p:stCondLst>
                            <p:childTnLst>
                              <p:par>
                                <p:cTn id="48" presetID="10" presetClass="entr" presetSubtype="0" fill="hold" grpId="0" nodeType="afterEffect">
                                  <p:stCondLst>
                                    <p:cond delay="0"/>
                                  </p:stCondLst>
                                  <p:childTnLst>
                                    <p:set>
                                      <p:cBhvr>
                                        <p:cTn id="49" dur="1" fill="hold">
                                          <p:stCondLst>
                                            <p:cond delay="0"/>
                                          </p:stCondLst>
                                        </p:cTn>
                                        <p:tgtEl>
                                          <p:spTgt spid="23559">
                                            <p:txEl>
                                              <p:pRg st="0" end="0"/>
                                            </p:txEl>
                                          </p:spTgt>
                                        </p:tgtEl>
                                        <p:attrNameLst>
                                          <p:attrName>style.visibility</p:attrName>
                                        </p:attrNameLst>
                                      </p:cBhvr>
                                      <p:to>
                                        <p:strVal val="visible"/>
                                      </p:to>
                                    </p:set>
                                    <p:animEffect>
                                      <p:cBhvr>
                                        <p:cTn id="50" dur="1000"/>
                                        <p:tgtEl>
                                          <p:spTgt spid="23559">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3558">
                                            <p:txEl>
                                              <p:pRg st="0" end="0"/>
                                            </p:txEl>
                                          </p:spTgt>
                                        </p:tgtEl>
                                        <p:attrNameLst>
                                          <p:attrName>style.visibility</p:attrName>
                                        </p:attrNameLst>
                                      </p:cBhvr>
                                      <p:to>
                                        <p:strVal val="visible"/>
                                      </p:to>
                                    </p:set>
                                    <p:animEffect transition="in" filter="fade">
                                      <p:cBhvr>
                                        <p:cTn id="53" dur="2000"/>
                                        <p:tgtEl>
                                          <p:spTgt spid="23558">
                                            <p:txEl>
                                              <p:pRg st="0" end="0"/>
                                            </p:txEl>
                                          </p:spTgt>
                                        </p:tgtEl>
                                      </p:cBhvr>
                                    </p:animEffect>
                                  </p:childTnLst>
                                </p:cTn>
                              </p:par>
                            </p:childTnLst>
                          </p:cTn>
                        </p:par>
                        <p:par>
                          <p:cTn id="54" fill="hold" nodeType="afterGroup">
                            <p:stCondLst>
                              <p:cond delay="13000"/>
                            </p:stCondLst>
                            <p:childTnLst>
                              <p:par>
                                <p:cTn id="55" presetID="10" presetClass="entr" presetSubtype="0" fill="hold" grpId="0" nodeType="afterEffect">
                                  <p:stCondLst>
                                    <p:cond delay="0"/>
                                  </p:stCondLst>
                                  <p:childTnLst>
                                    <p:set>
                                      <p:cBhvr>
                                        <p:cTn id="56" dur="1" fill="hold">
                                          <p:stCondLst>
                                            <p:cond delay="0"/>
                                          </p:stCondLst>
                                        </p:cTn>
                                        <p:tgtEl>
                                          <p:spTgt spid="23568"/>
                                        </p:tgtEl>
                                        <p:attrNameLst>
                                          <p:attrName>style.visibility</p:attrName>
                                        </p:attrNameLst>
                                      </p:cBhvr>
                                      <p:to>
                                        <p:strVal val="visible"/>
                                      </p:to>
                                    </p:set>
                                    <p:animEffect>
                                      <p:cBhvr>
                                        <p:cTn id="57" dur="1000"/>
                                        <p:tgtEl>
                                          <p:spTgt spid="23568"/>
                                        </p:tgtEl>
                                      </p:cBhvr>
                                    </p:animEffect>
                                  </p:childTnLst>
                                </p:cTn>
                              </p:par>
                            </p:childTnLst>
                          </p:cTn>
                        </p:par>
                        <p:par>
                          <p:cTn id="58" fill="hold" nodeType="afterGroup">
                            <p:stCondLst>
                              <p:cond delay="14000"/>
                            </p:stCondLst>
                            <p:childTnLst>
                              <p:par>
                                <p:cTn id="59" presetID="10" presetClass="entr" presetSubtype="0" fill="hold" grpId="0" nodeType="afterEffect">
                                  <p:stCondLst>
                                    <p:cond delay="0"/>
                                  </p:stCondLst>
                                  <p:childTnLst>
                                    <p:set>
                                      <p:cBhvr>
                                        <p:cTn id="60" dur="1" fill="hold">
                                          <p:stCondLst>
                                            <p:cond delay="0"/>
                                          </p:stCondLst>
                                        </p:cTn>
                                        <p:tgtEl>
                                          <p:spTgt spid="23557">
                                            <p:txEl>
                                              <p:pRg st="0" end="0"/>
                                            </p:txEl>
                                          </p:spTgt>
                                        </p:tgtEl>
                                        <p:attrNameLst>
                                          <p:attrName>style.visibility</p:attrName>
                                        </p:attrNameLst>
                                      </p:cBhvr>
                                      <p:to>
                                        <p:strVal val="visible"/>
                                      </p:to>
                                    </p:set>
                                    <p:animEffect>
                                      <p:cBhvr>
                                        <p:cTn id="61" dur="1000"/>
                                        <p:tgtEl>
                                          <p:spTgt spid="23557">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556">
                                            <p:txEl>
                                              <p:pRg st="0" end="0"/>
                                            </p:txEl>
                                          </p:spTgt>
                                        </p:tgtEl>
                                        <p:attrNameLst>
                                          <p:attrName>style.visibility</p:attrName>
                                        </p:attrNameLst>
                                      </p:cBhvr>
                                      <p:to>
                                        <p:strVal val="visible"/>
                                      </p:to>
                                    </p:set>
                                    <p:animEffect transition="in" filter="fade">
                                      <p:cBhvr>
                                        <p:cTn id="64" dur="2000"/>
                                        <p:tgtEl>
                                          <p:spTgt spid="235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autoUpdateAnimBg="0"/>
      <p:bldP spid="23555" grpId="0" build="p" bldLvl="0" autoUpdateAnimBg="0"/>
      <p:bldP spid="23556" grpId="0" build="p" autoUpdateAnimBg="0"/>
      <p:bldP spid="23557" grpId="0" build="p" bldLvl="0" autoUpdateAnimBg="0"/>
      <p:bldP spid="23558" grpId="0" build="p" autoUpdateAnimBg="0"/>
      <p:bldP spid="23559" grpId="0" build="p" bldLvl="0" autoUpdateAnimBg="0"/>
      <p:bldP spid="23560" grpId="0" build="p" autoUpdateAnimBg="0"/>
      <p:bldP spid="23561" grpId="0" build="p" bldLvl="0" autoUpdateAnimBg="0"/>
      <p:bldP spid="23562" grpId="0" build="p" autoUpdateAnimBg="0"/>
      <p:bldP spid="23563" grpId="0" build="p" bldLvl="0" autoUpdateAnimBg="0"/>
      <p:bldP spid="23564" grpId="0" bldLvl="0" animBg="1" autoUpdateAnimBg="0"/>
      <p:bldP spid="23565" grpId="0" bldLvl="0" animBg="1" autoUpdateAnimBg="0"/>
      <p:bldP spid="23566" grpId="0" bldLvl="0" animBg="1" autoUpdateAnimBg="0"/>
      <p:bldP spid="23567" grpId="0" bldLvl="0" animBg="1" autoUpdateAnimBg="0"/>
      <p:bldP spid="23568" grpId="0" bldLvl="0" animBg="1" autoUpdateAnimBg="0"/>
      <p:bldP spid="23573"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idx="4294967295"/>
          </p:nvPr>
        </p:nvSpPr>
        <p:spPr>
          <a:xfrm>
            <a:off x="1639889" y="1028701"/>
            <a:ext cx="8963025" cy="593725"/>
          </a:xfrm>
        </p:spPr>
        <p:txBody>
          <a:bodyPr anchor="t">
            <a:normAutofit fontScale="90000"/>
          </a:bodyPr>
          <a:lstStyle/>
          <a:p>
            <a:pPr algn="ctr">
              <a:lnSpc>
                <a:spcPct val="85000"/>
              </a:lnSpc>
            </a:pPr>
            <a:r>
              <a:rPr lang="en-US" altLang="zh-CN" smtClean="0">
                <a:cs typeface="Arial" panose="020B0604020202020204" pitchFamily="34" charset="0"/>
              </a:rPr>
              <a:t>Specialization</a:t>
            </a:r>
          </a:p>
        </p:txBody>
      </p:sp>
      <p:graphicFrame>
        <p:nvGraphicFramePr>
          <p:cNvPr id="4" name="Content Placeholder 3"/>
          <p:cNvGraphicFramePr>
            <a:graphicFrameLocks/>
          </p:cNvGraphicFramePr>
          <p:nvPr/>
        </p:nvGraphicFramePr>
        <p:xfrm>
          <a:off x="2173689" y="1809280"/>
          <a:ext cx="7996770" cy="3819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0499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500"/>
                                        <p:tgtEl>
                                          <p:spTgt spid="24578"/>
                                        </p:tgtEl>
                                      </p:cBhvr>
                                    </p:animEffect>
                                    <p:anim calcmode="lin" valueType="num">
                                      <p:cBhvr>
                                        <p:cTn id="8" dur="500" fill="hold"/>
                                        <p:tgtEl>
                                          <p:spTgt spid="24578"/>
                                        </p:tgtEl>
                                        <p:attrNameLst>
                                          <p:attrName>ppt_x</p:attrName>
                                        </p:attrNameLst>
                                      </p:cBhvr>
                                      <p:tavLst>
                                        <p:tav tm="0">
                                          <p:val>
                                            <p:strVal val="#ppt_x"/>
                                          </p:val>
                                        </p:tav>
                                        <p:tav tm="100000">
                                          <p:val>
                                            <p:strVal val="#ppt_x"/>
                                          </p:val>
                                        </p:tav>
                                      </p:tavLst>
                                    </p:anim>
                                    <p:anim calcmode="lin" valueType="num">
                                      <p:cBhvr>
                                        <p:cTn id="9" dur="5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Placeholder 10"/>
          <p:cNvSpPr>
            <a:spLocks noGrp="1" noChangeArrowheads="1"/>
          </p:cNvSpPr>
          <p:nvPr>
            <p:ph sz="half" idx="4294967295"/>
          </p:nvPr>
        </p:nvSpPr>
        <p:spPr>
          <a:xfrm>
            <a:off x="1735139" y="4387850"/>
            <a:ext cx="1349375" cy="1143000"/>
          </a:xfrm>
        </p:spPr>
        <p:txBody>
          <a:bodyPr>
            <a:normAutofit fontScale="92500" lnSpcReduction="10000"/>
          </a:bodyPr>
          <a:lstStyle/>
          <a:p>
            <a:pPr marL="0" indent="0">
              <a:spcBef>
                <a:spcPts val="813"/>
              </a:spcBef>
            </a:pPr>
            <a:r>
              <a:rPr lang="en-US" altLang="zh-CN" sz="1400">
                <a:latin typeface="Arial" panose="020B0604020202020204" pitchFamily="34" charset="0"/>
                <a:cs typeface="Arial" panose="020B0604020202020204" pitchFamily="34" charset="0"/>
              </a:rPr>
              <a:t>To analyze the requirement through in-depth research with the help of brilliant tools.</a:t>
            </a:r>
          </a:p>
        </p:txBody>
      </p:sp>
      <p:sp>
        <p:nvSpPr>
          <p:cNvPr id="25603" name="Text Placeholder 11"/>
          <p:cNvSpPr>
            <a:spLocks noGrp="1" noChangeArrowheads="1"/>
          </p:cNvSpPr>
          <p:nvPr>
            <p:ph sz="quarter" idx="4294967295"/>
          </p:nvPr>
        </p:nvSpPr>
        <p:spPr>
          <a:xfrm>
            <a:off x="1727200" y="3648075"/>
            <a:ext cx="1352550" cy="508000"/>
          </a:xfrm>
        </p:spPr>
        <p:txBody>
          <a:bodyPr anchor="b"/>
          <a:lstStyle/>
          <a:p>
            <a:pPr marL="0" indent="0">
              <a:lnSpc>
                <a:spcPct val="85000"/>
              </a:lnSpc>
              <a:spcBef>
                <a:spcPct val="0"/>
              </a:spcBef>
            </a:pPr>
            <a:r>
              <a:rPr lang="en-US" altLang="zh-CN" sz="1600" b="1">
                <a:solidFill>
                  <a:schemeClr val="tx2"/>
                </a:solidFill>
                <a:latin typeface="Arial" panose="020B0604020202020204" pitchFamily="34" charset="0"/>
                <a:cs typeface="Arial" panose="020B0604020202020204" pitchFamily="34" charset="0"/>
              </a:rPr>
              <a:t>Idea</a:t>
            </a:r>
          </a:p>
        </p:txBody>
      </p:sp>
      <p:sp>
        <p:nvSpPr>
          <p:cNvPr id="25604" name="Text Placeholder 12"/>
          <p:cNvSpPr>
            <a:spLocks noGrp="1" noChangeArrowheads="1"/>
          </p:cNvSpPr>
          <p:nvPr>
            <p:ph sz="half" idx="4294967295"/>
          </p:nvPr>
        </p:nvSpPr>
        <p:spPr>
          <a:xfrm>
            <a:off x="9212264" y="4387850"/>
            <a:ext cx="1349375" cy="1143000"/>
          </a:xfrm>
        </p:spPr>
        <p:txBody>
          <a:bodyPr>
            <a:normAutofit fontScale="85000" lnSpcReduction="10000"/>
          </a:bodyPr>
          <a:lstStyle/>
          <a:p>
            <a:pPr marL="0" indent="0">
              <a:spcBef>
                <a:spcPts val="813"/>
              </a:spcBef>
            </a:pPr>
            <a:r>
              <a:rPr lang="en-US" altLang="zh-CN" sz="1400">
                <a:latin typeface="Arial" panose="020B0604020202020204" pitchFamily="34" charset="0"/>
                <a:cs typeface="Arial" panose="020B0604020202020204" pitchFamily="34" charset="0"/>
              </a:rPr>
              <a:t>We make delivery for the solution and assist our clients to control and administer solution.</a:t>
            </a:r>
          </a:p>
        </p:txBody>
      </p:sp>
      <p:sp>
        <p:nvSpPr>
          <p:cNvPr id="25605" name="Text Placeholder 13"/>
          <p:cNvSpPr>
            <a:spLocks noGrp="1" noChangeArrowheads="1"/>
          </p:cNvSpPr>
          <p:nvPr>
            <p:ph sz="quarter" idx="4294967295"/>
          </p:nvPr>
        </p:nvSpPr>
        <p:spPr>
          <a:xfrm>
            <a:off x="9204325" y="3648075"/>
            <a:ext cx="1352550" cy="508000"/>
          </a:xfrm>
        </p:spPr>
        <p:txBody>
          <a:bodyPr anchor="b"/>
          <a:lstStyle/>
          <a:p>
            <a:pPr marL="0" indent="0">
              <a:lnSpc>
                <a:spcPct val="85000"/>
              </a:lnSpc>
              <a:spcBef>
                <a:spcPct val="0"/>
              </a:spcBef>
            </a:pPr>
            <a:r>
              <a:rPr lang="en-US" altLang="zh-CN" sz="1600" b="1">
                <a:solidFill>
                  <a:schemeClr val="tx2"/>
                </a:solidFill>
                <a:latin typeface="Arial" panose="020B0604020202020204" pitchFamily="34" charset="0"/>
                <a:cs typeface="Arial" panose="020B0604020202020204" pitchFamily="34" charset="0"/>
              </a:rPr>
              <a:t>Celebrate</a:t>
            </a:r>
          </a:p>
        </p:txBody>
      </p:sp>
      <p:sp>
        <p:nvSpPr>
          <p:cNvPr id="25606" name="Text Placeholder 14"/>
          <p:cNvSpPr>
            <a:spLocks noGrp="1" noChangeArrowheads="1"/>
          </p:cNvSpPr>
          <p:nvPr>
            <p:ph sz="half" idx="4294967295"/>
          </p:nvPr>
        </p:nvSpPr>
        <p:spPr>
          <a:xfrm>
            <a:off x="6219826" y="4387850"/>
            <a:ext cx="1349375" cy="1143000"/>
          </a:xfrm>
        </p:spPr>
        <p:txBody>
          <a:bodyPr>
            <a:normAutofit fontScale="92500" lnSpcReduction="20000"/>
          </a:bodyPr>
          <a:lstStyle/>
          <a:p>
            <a:pPr marL="0" indent="0">
              <a:spcBef>
                <a:spcPts val="813"/>
              </a:spcBef>
            </a:pPr>
            <a:r>
              <a:rPr lang="en-US" altLang="zh-CN" sz="1400">
                <a:latin typeface="Arial" panose="020B0604020202020204" pitchFamily="34" charset="0"/>
                <a:cs typeface="Arial" panose="020B0604020202020204" pitchFamily="34" charset="0"/>
              </a:rPr>
              <a:t>Now, our the development team starts developing the solution according to design.</a:t>
            </a:r>
          </a:p>
        </p:txBody>
      </p:sp>
      <p:sp>
        <p:nvSpPr>
          <p:cNvPr id="25607" name="Text Placeholder 15"/>
          <p:cNvSpPr>
            <a:spLocks noGrp="1" noChangeArrowheads="1"/>
          </p:cNvSpPr>
          <p:nvPr>
            <p:ph sz="quarter" idx="4294967295"/>
          </p:nvPr>
        </p:nvSpPr>
        <p:spPr>
          <a:xfrm>
            <a:off x="6211888" y="3648075"/>
            <a:ext cx="1352550" cy="508000"/>
          </a:xfrm>
        </p:spPr>
        <p:txBody>
          <a:bodyPr anchor="b"/>
          <a:lstStyle/>
          <a:p>
            <a:pPr marL="0" indent="0">
              <a:lnSpc>
                <a:spcPct val="85000"/>
              </a:lnSpc>
              <a:spcBef>
                <a:spcPct val="0"/>
              </a:spcBef>
            </a:pPr>
            <a:r>
              <a:rPr lang="en-US" altLang="zh-CN" sz="1600" b="1">
                <a:solidFill>
                  <a:schemeClr val="tx2"/>
                </a:solidFill>
                <a:latin typeface="Arial" panose="020B0604020202020204" pitchFamily="34" charset="0"/>
                <a:cs typeface="Arial" panose="020B0604020202020204" pitchFamily="34" charset="0"/>
              </a:rPr>
              <a:t>Develop</a:t>
            </a:r>
          </a:p>
        </p:txBody>
      </p:sp>
      <p:sp>
        <p:nvSpPr>
          <p:cNvPr id="25608" name="Text Placeholder 16"/>
          <p:cNvSpPr>
            <a:spLocks noGrp="1" noChangeArrowheads="1"/>
          </p:cNvSpPr>
          <p:nvPr>
            <p:ph sz="half" idx="4294967295"/>
          </p:nvPr>
        </p:nvSpPr>
        <p:spPr>
          <a:xfrm>
            <a:off x="7726364" y="4387850"/>
            <a:ext cx="1349375" cy="1143000"/>
          </a:xfrm>
        </p:spPr>
        <p:txBody>
          <a:bodyPr>
            <a:normAutofit fontScale="92500" lnSpcReduction="20000"/>
          </a:bodyPr>
          <a:lstStyle/>
          <a:p>
            <a:pPr marL="0" indent="0">
              <a:spcBef>
                <a:spcPts val="813"/>
              </a:spcBef>
            </a:pPr>
            <a:r>
              <a:rPr lang="en-US" altLang="zh-CN" sz="1400">
                <a:latin typeface="Arial" panose="020B0604020202020204" pitchFamily="34" charset="0"/>
                <a:cs typeface="Arial" panose="020B0604020202020204" pitchFamily="34" charset="0"/>
              </a:rPr>
              <a:t>In testing phase, we test every component to make sure that our solution fits the requirement.</a:t>
            </a:r>
          </a:p>
        </p:txBody>
      </p:sp>
      <p:sp>
        <p:nvSpPr>
          <p:cNvPr id="25609" name="Text Placeholder 17"/>
          <p:cNvSpPr>
            <a:spLocks noGrp="1" noChangeArrowheads="1"/>
          </p:cNvSpPr>
          <p:nvPr>
            <p:ph sz="quarter" idx="4294967295"/>
          </p:nvPr>
        </p:nvSpPr>
        <p:spPr>
          <a:xfrm>
            <a:off x="7718425" y="3648075"/>
            <a:ext cx="1352550" cy="508000"/>
          </a:xfrm>
        </p:spPr>
        <p:txBody>
          <a:bodyPr anchor="b"/>
          <a:lstStyle/>
          <a:p>
            <a:pPr marL="0" indent="0">
              <a:lnSpc>
                <a:spcPct val="85000"/>
              </a:lnSpc>
              <a:spcBef>
                <a:spcPct val="0"/>
              </a:spcBef>
            </a:pPr>
            <a:r>
              <a:rPr lang="en-US" altLang="zh-CN" sz="1600" b="1">
                <a:solidFill>
                  <a:schemeClr val="tx2"/>
                </a:solidFill>
                <a:latin typeface="Arial" panose="020B0604020202020204" pitchFamily="34" charset="0"/>
                <a:cs typeface="Arial" panose="020B0604020202020204" pitchFamily="34" charset="0"/>
              </a:rPr>
              <a:t>Test</a:t>
            </a:r>
          </a:p>
        </p:txBody>
      </p:sp>
      <p:sp>
        <p:nvSpPr>
          <p:cNvPr id="25610" name="Text Placeholder 18"/>
          <p:cNvSpPr>
            <a:spLocks noGrp="1" noChangeArrowheads="1"/>
          </p:cNvSpPr>
          <p:nvPr>
            <p:ph sz="half" idx="4294967295"/>
          </p:nvPr>
        </p:nvSpPr>
        <p:spPr>
          <a:xfrm>
            <a:off x="3214689" y="4387850"/>
            <a:ext cx="1349375" cy="1143000"/>
          </a:xfrm>
        </p:spPr>
        <p:txBody>
          <a:bodyPr>
            <a:normAutofit lnSpcReduction="10000"/>
          </a:bodyPr>
          <a:lstStyle/>
          <a:p>
            <a:pPr marL="0" indent="0">
              <a:spcBef>
                <a:spcPts val="813"/>
              </a:spcBef>
            </a:pPr>
            <a:r>
              <a:rPr lang="en-US" altLang="zh-CN" sz="1400">
                <a:latin typeface="Arial" panose="020B0604020202020204" pitchFamily="34" charset="0"/>
                <a:cs typeface="Arial" panose="020B0604020202020204" pitchFamily="34" charset="0"/>
              </a:rPr>
              <a:t>To draft the design that is related to the research in order to check the feasibility.</a:t>
            </a:r>
          </a:p>
        </p:txBody>
      </p:sp>
      <p:sp>
        <p:nvSpPr>
          <p:cNvPr id="25611" name="Text Placeholder 19"/>
          <p:cNvSpPr>
            <a:spLocks noGrp="1" noChangeArrowheads="1"/>
          </p:cNvSpPr>
          <p:nvPr>
            <p:ph sz="quarter" idx="4294967295"/>
          </p:nvPr>
        </p:nvSpPr>
        <p:spPr>
          <a:xfrm>
            <a:off x="3205163" y="3648075"/>
            <a:ext cx="1352550" cy="508000"/>
          </a:xfrm>
        </p:spPr>
        <p:txBody>
          <a:bodyPr anchor="b"/>
          <a:lstStyle/>
          <a:p>
            <a:pPr marL="0" indent="0">
              <a:lnSpc>
                <a:spcPct val="85000"/>
              </a:lnSpc>
              <a:spcBef>
                <a:spcPct val="0"/>
              </a:spcBef>
            </a:pPr>
            <a:r>
              <a:rPr lang="en-US" altLang="zh-CN" sz="1600" b="1">
                <a:solidFill>
                  <a:schemeClr val="tx2"/>
                </a:solidFill>
                <a:latin typeface="Arial" panose="020B0604020202020204" pitchFamily="34" charset="0"/>
                <a:cs typeface="Arial" panose="020B0604020202020204" pitchFamily="34" charset="0"/>
              </a:rPr>
              <a:t>Sketch</a:t>
            </a:r>
          </a:p>
        </p:txBody>
      </p:sp>
      <p:sp>
        <p:nvSpPr>
          <p:cNvPr id="25612" name="Text Placeholder 20"/>
          <p:cNvSpPr>
            <a:spLocks noGrp="1" noChangeArrowheads="1"/>
          </p:cNvSpPr>
          <p:nvPr>
            <p:ph sz="half" idx="4294967295"/>
          </p:nvPr>
        </p:nvSpPr>
        <p:spPr>
          <a:xfrm>
            <a:off x="4721226" y="4387850"/>
            <a:ext cx="1349375" cy="1143000"/>
          </a:xfrm>
        </p:spPr>
        <p:txBody>
          <a:bodyPr>
            <a:normAutofit fontScale="92500" lnSpcReduction="20000"/>
          </a:bodyPr>
          <a:lstStyle/>
          <a:p>
            <a:pPr marL="0" indent="0">
              <a:spcBef>
                <a:spcPts val="813"/>
              </a:spcBef>
            </a:pPr>
            <a:r>
              <a:rPr lang="en-US" altLang="zh-CN" sz="1400">
                <a:latin typeface="Arial" panose="020B0604020202020204" pitchFamily="34" charset="0"/>
                <a:cs typeface="Arial" panose="020B0604020202020204" pitchFamily="34" charset="0"/>
              </a:rPr>
              <a:t>After completing feasibility test, a final design is prepared by using smart tools.</a:t>
            </a:r>
          </a:p>
        </p:txBody>
      </p:sp>
      <p:sp>
        <p:nvSpPr>
          <p:cNvPr id="25613" name="Text Placeholder 21"/>
          <p:cNvSpPr>
            <a:spLocks noGrp="1" noChangeArrowheads="1"/>
          </p:cNvSpPr>
          <p:nvPr>
            <p:ph sz="quarter" idx="4294967295"/>
          </p:nvPr>
        </p:nvSpPr>
        <p:spPr>
          <a:xfrm>
            <a:off x="4711700" y="3648075"/>
            <a:ext cx="1352550" cy="508000"/>
          </a:xfrm>
        </p:spPr>
        <p:txBody>
          <a:bodyPr anchor="b"/>
          <a:lstStyle/>
          <a:p>
            <a:pPr marL="0" indent="0">
              <a:lnSpc>
                <a:spcPct val="85000"/>
              </a:lnSpc>
              <a:spcBef>
                <a:spcPct val="0"/>
              </a:spcBef>
            </a:pPr>
            <a:r>
              <a:rPr lang="en-US" altLang="zh-CN" sz="1600" b="1">
                <a:solidFill>
                  <a:schemeClr val="tx2"/>
                </a:solidFill>
                <a:latin typeface="Arial" panose="020B0604020202020204" pitchFamily="34" charset="0"/>
                <a:cs typeface="Arial" panose="020B0604020202020204" pitchFamily="34" charset="0"/>
              </a:rPr>
              <a:t>Design</a:t>
            </a:r>
          </a:p>
        </p:txBody>
      </p:sp>
      <p:grpSp>
        <p:nvGrpSpPr>
          <p:cNvPr id="2" name="Group 14"/>
          <p:cNvGrpSpPr>
            <a:grpSpLocks/>
          </p:cNvGrpSpPr>
          <p:nvPr/>
        </p:nvGrpSpPr>
        <p:grpSpPr bwMode="auto">
          <a:xfrm>
            <a:off x="9296401" y="2225676"/>
            <a:ext cx="1228725" cy="1228725"/>
            <a:chOff x="0" y="0"/>
            <a:chExt cx="1512168" cy="1512168"/>
          </a:xfrm>
        </p:grpSpPr>
        <p:sp>
          <p:nvSpPr>
            <p:cNvPr id="26717" name="Oval 32"/>
            <p:cNvSpPr>
              <a:spLocks noChangeArrowheads="1"/>
            </p:cNvSpPr>
            <p:nvPr/>
          </p:nvSpPr>
          <p:spPr bwMode="auto">
            <a:xfrm>
              <a:off x="0" y="0"/>
              <a:ext cx="1512168" cy="1512168"/>
            </a:xfrm>
            <a:prstGeom prst="ellipse">
              <a:avLst/>
            </a:pr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endParaRPr>
            </a:p>
          </p:txBody>
        </p:sp>
        <p:grpSp>
          <p:nvGrpSpPr>
            <p:cNvPr id="26718" name="Group 16"/>
            <p:cNvGrpSpPr>
              <a:grpSpLocks/>
            </p:cNvGrpSpPr>
            <p:nvPr/>
          </p:nvGrpSpPr>
          <p:grpSpPr bwMode="auto">
            <a:xfrm>
              <a:off x="486054" y="383021"/>
              <a:ext cx="622301" cy="746125"/>
              <a:chOff x="0" y="0"/>
              <a:chExt cx="622301" cy="746125"/>
            </a:xfrm>
          </p:grpSpPr>
          <p:sp>
            <p:nvSpPr>
              <p:cNvPr id="26719" name="Freeform 13"/>
              <p:cNvSpPr>
                <a:spLocks noEditPoints="1"/>
              </p:cNvSpPr>
              <p:nvPr/>
            </p:nvSpPr>
            <p:spPr bwMode="auto">
              <a:xfrm>
                <a:off x="76200" y="0"/>
                <a:ext cx="469900" cy="736600"/>
              </a:xfrm>
              <a:custGeom>
                <a:avLst/>
                <a:gdLst>
                  <a:gd name="T0" fmla="*/ 2147483647 w 240"/>
                  <a:gd name="T1" fmla="*/ 2147483647 h 376"/>
                  <a:gd name="T2" fmla="*/ 2147483647 w 240"/>
                  <a:gd name="T3" fmla="*/ 2147483647 h 376"/>
                  <a:gd name="T4" fmla="*/ 2147483647 w 240"/>
                  <a:gd name="T5" fmla="*/ 2147483647 h 376"/>
                  <a:gd name="T6" fmla="*/ 2147483647 w 240"/>
                  <a:gd name="T7" fmla="*/ 2147483647 h 376"/>
                  <a:gd name="T8" fmla="*/ 2147483647 w 240"/>
                  <a:gd name="T9" fmla="*/ 2147483647 h 376"/>
                  <a:gd name="T10" fmla="*/ 2147483647 w 240"/>
                  <a:gd name="T11" fmla="*/ 2147483647 h 376"/>
                  <a:gd name="T12" fmla="*/ 2147483647 w 240"/>
                  <a:gd name="T13" fmla="*/ 2147483647 h 376"/>
                  <a:gd name="T14" fmla="*/ 2147483647 w 240"/>
                  <a:gd name="T15" fmla="*/ 2147483647 h 376"/>
                  <a:gd name="T16" fmla="*/ 2147483647 w 240"/>
                  <a:gd name="T17" fmla="*/ 2147483647 h 376"/>
                  <a:gd name="T18" fmla="*/ 2147483647 w 240"/>
                  <a:gd name="T19" fmla="*/ 2147483647 h 376"/>
                  <a:gd name="T20" fmla="*/ 2147483647 w 240"/>
                  <a:gd name="T21" fmla="*/ 2147483647 h 376"/>
                  <a:gd name="T22" fmla="*/ 2147483647 w 240"/>
                  <a:gd name="T23" fmla="*/ 2147483647 h 376"/>
                  <a:gd name="T24" fmla="*/ 2147483647 w 240"/>
                  <a:gd name="T25" fmla="*/ 2147483647 h 376"/>
                  <a:gd name="T26" fmla="*/ 2147483647 w 240"/>
                  <a:gd name="T27" fmla="*/ 2147483647 h 376"/>
                  <a:gd name="T28" fmla="*/ 2147483647 w 240"/>
                  <a:gd name="T29" fmla="*/ 2147483647 h 376"/>
                  <a:gd name="T30" fmla="*/ 2147483647 w 240"/>
                  <a:gd name="T31" fmla="*/ 2147483647 h 376"/>
                  <a:gd name="T32" fmla="*/ 2147483647 w 240"/>
                  <a:gd name="T33" fmla="*/ 2147483647 h 376"/>
                  <a:gd name="T34" fmla="*/ 2147483647 w 240"/>
                  <a:gd name="T35" fmla="*/ 2147483647 h 376"/>
                  <a:gd name="T36" fmla="*/ 2147483647 w 240"/>
                  <a:gd name="T37" fmla="*/ 2147483647 h 376"/>
                  <a:gd name="T38" fmla="*/ 2147483647 w 240"/>
                  <a:gd name="T39" fmla="*/ 2147483647 h 376"/>
                  <a:gd name="T40" fmla="*/ 2147483647 w 240"/>
                  <a:gd name="T41" fmla="*/ 2147483647 h 3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0"/>
                  <a:gd name="T64" fmla="*/ 0 h 376"/>
                  <a:gd name="T65" fmla="*/ 240 w 240"/>
                  <a:gd name="T66" fmla="*/ 376 h 3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0" h="376">
                    <a:moveTo>
                      <a:pt x="171" y="24"/>
                    </a:moveTo>
                    <a:cubicBezTo>
                      <a:pt x="141" y="4"/>
                      <a:pt x="105" y="0"/>
                      <a:pt x="63" y="12"/>
                    </a:cubicBezTo>
                    <a:cubicBezTo>
                      <a:pt x="57" y="13"/>
                      <a:pt x="54" y="19"/>
                      <a:pt x="56" y="25"/>
                    </a:cubicBezTo>
                    <a:cubicBezTo>
                      <a:pt x="82" y="116"/>
                      <a:pt x="82" y="116"/>
                      <a:pt x="82" y="116"/>
                    </a:cubicBezTo>
                    <a:cubicBezTo>
                      <a:pt x="82" y="116"/>
                      <a:pt x="82" y="116"/>
                      <a:pt x="82" y="116"/>
                    </a:cubicBezTo>
                    <a:cubicBezTo>
                      <a:pt x="121" y="257"/>
                      <a:pt x="121" y="257"/>
                      <a:pt x="121" y="257"/>
                    </a:cubicBezTo>
                    <a:cubicBezTo>
                      <a:pt x="106" y="251"/>
                      <a:pt x="86" y="251"/>
                      <a:pt x="66" y="256"/>
                    </a:cubicBezTo>
                    <a:cubicBezTo>
                      <a:pt x="25" y="268"/>
                      <a:pt x="0" y="300"/>
                      <a:pt x="9" y="331"/>
                    </a:cubicBezTo>
                    <a:cubicBezTo>
                      <a:pt x="17" y="361"/>
                      <a:pt x="56" y="376"/>
                      <a:pt x="96" y="364"/>
                    </a:cubicBezTo>
                    <a:cubicBezTo>
                      <a:pt x="137" y="353"/>
                      <a:pt x="162" y="320"/>
                      <a:pt x="153" y="290"/>
                    </a:cubicBezTo>
                    <a:cubicBezTo>
                      <a:pt x="106" y="122"/>
                      <a:pt x="106" y="122"/>
                      <a:pt x="106" y="122"/>
                    </a:cubicBezTo>
                    <a:cubicBezTo>
                      <a:pt x="193" y="107"/>
                      <a:pt x="218" y="157"/>
                      <a:pt x="219" y="159"/>
                    </a:cubicBezTo>
                    <a:cubicBezTo>
                      <a:pt x="221" y="164"/>
                      <a:pt x="226" y="167"/>
                      <a:pt x="232" y="165"/>
                    </a:cubicBezTo>
                    <a:cubicBezTo>
                      <a:pt x="232" y="165"/>
                      <a:pt x="232" y="165"/>
                      <a:pt x="232" y="165"/>
                    </a:cubicBezTo>
                    <a:cubicBezTo>
                      <a:pt x="237" y="164"/>
                      <a:pt x="240" y="159"/>
                      <a:pt x="240" y="153"/>
                    </a:cubicBezTo>
                    <a:cubicBezTo>
                      <a:pt x="239" y="150"/>
                      <a:pt x="229" y="63"/>
                      <a:pt x="171" y="24"/>
                    </a:cubicBezTo>
                    <a:close/>
                    <a:moveTo>
                      <a:pt x="90" y="343"/>
                    </a:moveTo>
                    <a:cubicBezTo>
                      <a:pt x="62" y="351"/>
                      <a:pt x="35" y="343"/>
                      <a:pt x="30" y="325"/>
                    </a:cubicBezTo>
                    <a:cubicBezTo>
                      <a:pt x="24" y="307"/>
                      <a:pt x="44" y="285"/>
                      <a:pt x="72" y="277"/>
                    </a:cubicBezTo>
                    <a:cubicBezTo>
                      <a:pt x="99" y="269"/>
                      <a:pt x="127" y="278"/>
                      <a:pt x="132" y="296"/>
                    </a:cubicBezTo>
                    <a:cubicBezTo>
                      <a:pt x="137" y="314"/>
                      <a:pt x="118" y="335"/>
                      <a:pt x="90" y="34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720" name="Freeform 14"/>
              <p:cNvSpPr>
                <a:spLocks noEditPoints="1"/>
              </p:cNvSpPr>
              <p:nvPr/>
            </p:nvSpPr>
            <p:spPr bwMode="auto">
              <a:xfrm>
                <a:off x="376238" y="358775"/>
                <a:ext cx="246063" cy="387350"/>
              </a:xfrm>
              <a:custGeom>
                <a:avLst/>
                <a:gdLst>
                  <a:gd name="T0" fmla="*/ 2147483647 w 126"/>
                  <a:gd name="T1" fmla="*/ 2147483647 h 198"/>
                  <a:gd name="T2" fmla="*/ 2147483647 w 126"/>
                  <a:gd name="T3" fmla="*/ 2147483647 h 198"/>
                  <a:gd name="T4" fmla="*/ 2147483647 w 126"/>
                  <a:gd name="T5" fmla="*/ 2147483647 h 198"/>
                  <a:gd name="T6" fmla="*/ 2147483647 w 126"/>
                  <a:gd name="T7" fmla="*/ 2147483647 h 198"/>
                  <a:gd name="T8" fmla="*/ 2147483647 w 126"/>
                  <a:gd name="T9" fmla="*/ 2147483647 h 198"/>
                  <a:gd name="T10" fmla="*/ 2147483647 w 126"/>
                  <a:gd name="T11" fmla="*/ 2147483647 h 198"/>
                  <a:gd name="T12" fmla="*/ 2147483647 w 126"/>
                  <a:gd name="T13" fmla="*/ 2147483647 h 198"/>
                  <a:gd name="T14" fmla="*/ 2147483647 w 126"/>
                  <a:gd name="T15" fmla="*/ 2147483647 h 198"/>
                  <a:gd name="T16" fmla="*/ 2147483647 w 126"/>
                  <a:gd name="T17" fmla="*/ 2147483647 h 198"/>
                  <a:gd name="T18" fmla="*/ 2147483647 w 126"/>
                  <a:gd name="T19" fmla="*/ 2147483647 h 198"/>
                  <a:gd name="T20" fmla="*/ 2147483647 w 126"/>
                  <a:gd name="T21" fmla="*/ 2147483647 h 198"/>
                  <a:gd name="T22" fmla="*/ 2147483647 w 126"/>
                  <a:gd name="T23" fmla="*/ 2147483647 h 198"/>
                  <a:gd name="T24" fmla="*/ 2147483647 w 126"/>
                  <a:gd name="T25" fmla="*/ 2147483647 h 198"/>
                  <a:gd name="T26" fmla="*/ 2147483647 w 126"/>
                  <a:gd name="T27" fmla="*/ 2147483647 h 198"/>
                  <a:gd name="T28" fmla="*/ 2147483647 w 126"/>
                  <a:gd name="T29" fmla="*/ 2147483647 h 198"/>
                  <a:gd name="T30" fmla="*/ 2147483647 w 126"/>
                  <a:gd name="T31" fmla="*/ 2147483647 h 198"/>
                  <a:gd name="T32" fmla="*/ 2147483647 w 126"/>
                  <a:gd name="T33" fmla="*/ 2147483647 h 198"/>
                  <a:gd name="T34" fmla="*/ 2147483647 w 126"/>
                  <a:gd name="T35" fmla="*/ 2147483647 h 198"/>
                  <a:gd name="T36" fmla="*/ 2147483647 w 126"/>
                  <a:gd name="T37" fmla="*/ 2147483647 h 198"/>
                  <a:gd name="T38" fmla="*/ 2147483647 w 126"/>
                  <a:gd name="T39" fmla="*/ 2147483647 h 198"/>
                  <a:gd name="T40" fmla="*/ 2147483647 w 126"/>
                  <a:gd name="T41" fmla="*/ 2147483647 h 1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6"/>
                  <a:gd name="T64" fmla="*/ 0 h 198"/>
                  <a:gd name="T65" fmla="*/ 126 w 126"/>
                  <a:gd name="T66" fmla="*/ 198 h 1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6" h="198">
                    <a:moveTo>
                      <a:pt x="90" y="13"/>
                    </a:moveTo>
                    <a:cubicBezTo>
                      <a:pt x="74" y="3"/>
                      <a:pt x="55" y="0"/>
                      <a:pt x="33" y="7"/>
                    </a:cubicBezTo>
                    <a:cubicBezTo>
                      <a:pt x="30" y="8"/>
                      <a:pt x="29" y="11"/>
                      <a:pt x="30" y="14"/>
                    </a:cubicBezTo>
                    <a:cubicBezTo>
                      <a:pt x="43" y="62"/>
                      <a:pt x="43" y="62"/>
                      <a:pt x="43" y="62"/>
                    </a:cubicBezTo>
                    <a:cubicBezTo>
                      <a:pt x="43" y="62"/>
                      <a:pt x="43" y="62"/>
                      <a:pt x="43" y="62"/>
                    </a:cubicBezTo>
                    <a:cubicBezTo>
                      <a:pt x="64" y="136"/>
                      <a:pt x="64" y="136"/>
                      <a:pt x="64" y="136"/>
                    </a:cubicBezTo>
                    <a:cubicBezTo>
                      <a:pt x="56" y="133"/>
                      <a:pt x="45" y="132"/>
                      <a:pt x="35" y="135"/>
                    </a:cubicBezTo>
                    <a:cubicBezTo>
                      <a:pt x="13" y="141"/>
                      <a:pt x="0" y="159"/>
                      <a:pt x="5" y="175"/>
                    </a:cubicBezTo>
                    <a:cubicBezTo>
                      <a:pt x="9" y="190"/>
                      <a:pt x="29" y="198"/>
                      <a:pt x="51" y="192"/>
                    </a:cubicBezTo>
                    <a:cubicBezTo>
                      <a:pt x="72" y="186"/>
                      <a:pt x="85" y="169"/>
                      <a:pt x="81" y="153"/>
                    </a:cubicBezTo>
                    <a:cubicBezTo>
                      <a:pt x="56" y="65"/>
                      <a:pt x="56" y="65"/>
                      <a:pt x="56" y="65"/>
                    </a:cubicBezTo>
                    <a:cubicBezTo>
                      <a:pt x="102" y="57"/>
                      <a:pt x="115" y="83"/>
                      <a:pt x="115" y="84"/>
                    </a:cubicBezTo>
                    <a:cubicBezTo>
                      <a:pt x="116" y="87"/>
                      <a:pt x="119" y="88"/>
                      <a:pt x="122" y="87"/>
                    </a:cubicBezTo>
                    <a:cubicBezTo>
                      <a:pt x="122" y="87"/>
                      <a:pt x="122" y="87"/>
                      <a:pt x="122" y="87"/>
                    </a:cubicBezTo>
                    <a:cubicBezTo>
                      <a:pt x="125" y="87"/>
                      <a:pt x="126" y="84"/>
                      <a:pt x="126" y="81"/>
                    </a:cubicBezTo>
                    <a:cubicBezTo>
                      <a:pt x="126" y="79"/>
                      <a:pt x="121" y="34"/>
                      <a:pt x="90" y="13"/>
                    </a:cubicBezTo>
                    <a:close/>
                    <a:moveTo>
                      <a:pt x="48" y="181"/>
                    </a:moveTo>
                    <a:cubicBezTo>
                      <a:pt x="33" y="185"/>
                      <a:pt x="18" y="181"/>
                      <a:pt x="16" y="171"/>
                    </a:cubicBezTo>
                    <a:cubicBezTo>
                      <a:pt x="13" y="162"/>
                      <a:pt x="23" y="151"/>
                      <a:pt x="38" y="146"/>
                    </a:cubicBezTo>
                    <a:cubicBezTo>
                      <a:pt x="52" y="142"/>
                      <a:pt x="67" y="147"/>
                      <a:pt x="70" y="156"/>
                    </a:cubicBezTo>
                    <a:cubicBezTo>
                      <a:pt x="72" y="166"/>
                      <a:pt x="62" y="177"/>
                      <a:pt x="48" y="18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721" name="Freeform 15"/>
              <p:cNvSpPr>
                <a:spLocks noEditPoints="1"/>
              </p:cNvSpPr>
              <p:nvPr/>
            </p:nvSpPr>
            <p:spPr bwMode="auto">
              <a:xfrm>
                <a:off x="0" y="155575"/>
                <a:ext cx="217488" cy="338138"/>
              </a:xfrm>
              <a:custGeom>
                <a:avLst/>
                <a:gdLst>
                  <a:gd name="T0" fmla="*/ 2147483647 w 111"/>
                  <a:gd name="T1" fmla="*/ 2147483647 h 173"/>
                  <a:gd name="T2" fmla="*/ 2147483647 w 111"/>
                  <a:gd name="T3" fmla="*/ 2147483647 h 173"/>
                  <a:gd name="T4" fmla="*/ 2147483647 w 111"/>
                  <a:gd name="T5" fmla="*/ 2147483647 h 173"/>
                  <a:gd name="T6" fmla="*/ 2147483647 w 111"/>
                  <a:gd name="T7" fmla="*/ 2147483647 h 173"/>
                  <a:gd name="T8" fmla="*/ 2147483647 w 111"/>
                  <a:gd name="T9" fmla="*/ 2147483647 h 173"/>
                  <a:gd name="T10" fmla="*/ 2147483647 w 111"/>
                  <a:gd name="T11" fmla="*/ 2147483647 h 173"/>
                  <a:gd name="T12" fmla="*/ 2147483647 w 111"/>
                  <a:gd name="T13" fmla="*/ 2147483647 h 173"/>
                  <a:gd name="T14" fmla="*/ 2147483647 w 111"/>
                  <a:gd name="T15" fmla="*/ 2147483647 h 173"/>
                  <a:gd name="T16" fmla="*/ 2147483647 w 111"/>
                  <a:gd name="T17" fmla="*/ 2147483647 h 173"/>
                  <a:gd name="T18" fmla="*/ 2147483647 w 111"/>
                  <a:gd name="T19" fmla="*/ 2147483647 h 173"/>
                  <a:gd name="T20" fmla="*/ 2147483647 w 111"/>
                  <a:gd name="T21" fmla="*/ 2147483647 h 173"/>
                  <a:gd name="T22" fmla="*/ 2147483647 w 111"/>
                  <a:gd name="T23" fmla="*/ 2147483647 h 173"/>
                  <a:gd name="T24" fmla="*/ 2147483647 w 111"/>
                  <a:gd name="T25" fmla="*/ 2147483647 h 173"/>
                  <a:gd name="T26" fmla="*/ 2147483647 w 111"/>
                  <a:gd name="T27" fmla="*/ 2147483647 h 173"/>
                  <a:gd name="T28" fmla="*/ 2147483647 w 111"/>
                  <a:gd name="T29" fmla="*/ 2147483647 h 173"/>
                  <a:gd name="T30" fmla="*/ 2147483647 w 111"/>
                  <a:gd name="T31" fmla="*/ 2147483647 h 173"/>
                  <a:gd name="T32" fmla="*/ 2147483647 w 111"/>
                  <a:gd name="T33" fmla="*/ 2147483647 h 173"/>
                  <a:gd name="T34" fmla="*/ 2147483647 w 111"/>
                  <a:gd name="T35" fmla="*/ 2147483647 h 173"/>
                  <a:gd name="T36" fmla="*/ 2147483647 w 111"/>
                  <a:gd name="T37" fmla="*/ 2147483647 h 173"/>
                  <a:gd name="T38" fmla="*/ 2147483647 w 111"/>
                  <a:gd name="T39" fmla="*/ 2147483647 h 173"/>
                  <a:gd name="T40" fmla="*/ 2147483647 w 111"/>
                  <a:gd name="T41" fmla="*/ 2147483647 h 1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173"/>
                  <a:gd name="T65" fmla="*/ 111 w 111"/>
                  <a:gd name="T66" fmla="*/ 173 h 1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173">
                    <a:moveTo>
                      <a:pt x="79" y="11"/>
                    </a:moveTo>
                    <a:cubicBezTo>
                      <a:pt x="65" y="2"/>
                      <a:pt x="49" y="0"/>
                      <a:pt x="29" y="6"/>
                    </a:cubicBezTo>
                    <a:cubicBezTo>
                      <a:pt x="27" y="6"/>
                      <a:pt x="25" y="9"/>
                      <a:pt x="26" y="12"/>
                    </a:cubicBezTo>
                    <a:cubicBezTo>
                      <a:pt x="38" y="54"/>
                      <a:pt x="38" y="54"/>
                      <a:pt x="38" y="54"/>
                    </a:cubicBezTo>
                    <a:cubicBezTo>
                      <a:pt x="38" y="54"/>
                      <a:pt x="38" y="54"/>
                      <a:pt x="38" y="54"/>
                    </a:cubicBezTo>
                    <a:cubicBezTo>
                      <a:pt x="56" y="119"/>
                      <a:pt x="56" y="119"/>
                      <a:pt x="56" y="119"/>
                    </a:cubicBezTo>
                    <a:cubicBezTo>
                      <a:pt x="49" y="116"/>
                      <a:pt x="40" y="115"/>
                      <a:pt x="31" y="118"/>
                    </a:cubicBezTo>
                    <a:cubicBezTo>
                      <a:pt x="12" y="123"/>
                      <a:pt x="0" y="138"/>
                      <a:pt x="4" y="152"/>
                    </a:cubicBezTo>
                    <a:cubicBezTo>
                      <a:pt x="8" y="166"/>
                      <a:pt x="26" y="173"/>
                      <a:pt x="45" y="168"/>
                    </a:cubicBezTo>
                    <a:cubicBezTo>
                      <a:pt x="63" y="162"/>
                      <a:pt x="75" y="147"/>
                      <a:pt x="71" y="133"/>
                    </a:cubicBezTo>
                    <a:cubicBezTo>
                      <a:pt x="49" y="56"/>
                      <a:pt x="49" y="56"/>
                      <a:pt x="49" y="56"/>
                    </a:cubicBezTo>
                    <a:cubicBezTo>
                      <a:pt x="89" y="49"/>
                      <a:pt x="100" y="72"/>
                      <a:pt x="101" y="73"/>
                    </a:cubicBezTo>
                    <a:cubicBezTo>
                      <a:pt x="102" y="76"/>
                      <a:pt x="104" y="77"/>
                      <a:pt x="107" y="76"/>
                    </a:cubicBezTo>
                    <a:cubicBezTo>
                      <a:pt x="107" y="76"/>
                      <a:pt x="107" y="76"/>
                      <a:pt x="107" y="76"/>
                    </a:cubicBezTo>
                    <a:cubicBezTo>
                      <a:pt x="109" y="75"/>
                      <a:pt x="111" y="73"/>
                      <a:pt x="110" y="71"/>
                    </a:cubicBezTo>
                    <a:cubicBezTo>
                      <a:pt x="110" y="69"/>
                      <a:pt x="106" y="29"/>
                      <a:pt x="79" y="11"/>
                    </a:cubicBezTo>
                    <a:close/>
                    <a:moveTo>
                      <a:pt x="42" y="158"/>
                    </a:moveTo>
                    <a:cubicBezTo>
                      <a:pt x="29" y="162"/>
                      <a:pt x="16" y="158"/>
                      <a:pt x="14" y="149"/>
                    </a:cubicBezTo>
                    <a:cubicBezTo>
                      <a:pt x="12" y="141"/>
                      <a:pt x="20" y="131"/>
                      <a:pt x="33" y="128"/>
                    </a:cubicBezTo>
                    <a:cubicBezTo>
                      <a:pt x="46" y="124"/>
                      <a:pt x="59" y="128"/>
                      <a:pt x="61" y="136"/>
                    </a:cubicBezTo>
                    <a:cubicBezTo>
                      <a:pt x="63" y="144"/>
                      <a:pt x="55" y="154"/>
                      <a:pt x="42" y="158"/>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4" name="Group 20"/>
          <p:cNvGrpSpPr>
            <a:grpSpLocks/>
          </p:cNvGrpSpPr>
          <p:nvPr/>
        </p:nvGrpSpPr>
        <p:grpSpPr bwMode="auto">
          <a:xfrm>
            <a:off x="3270251" y="2165351"/>
            <a:ext cx="1228725" cy="1228725"/>
            <a:chOff x="0" y="0"/>
            <a:chExt cx="1512168" cy="1512168"/>
          </a:xfrm>
        </p:grpSpPr>
        <p:sp>
          <p:nvSpPr>
            <p:cNvPr id="26697" name="Oval 28"/>
            <p:cNvSpPr>
              <a:spLocks noChangeArrowheads="1"/>
            </p:cNvSpPr>
            <p:nvPr/>
          </p:nvSpPr>
          <p:spPr bwMode="auto">
            <a:xfrm>
              <a:off x="0" y="0"/>
              <a:ext cx="1512168" cy="151216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endParaRPr>
            </a:p>
          </p:txBody>
        </p:sp>
        <p:grpSp>
          <p:nvGrpSpPr>
            <p:cNvPr id="26698" name="Group 22"/>
            <p:cNvGrpSpPr>
              <a:grpSpLocks/>
            </p:cNvGrpSpPr>
            <p:nvPr/>
          </p:nvGrpSpPr>
          <p:grpSpPr bwMode="auto">
            <a:xfrm>
              <a:off x="369723" y="369139"/>
              <a:ext cx="778006" cy="783254"/>
              <a:chOff x="0" y="0"/>
              <a:chExt cx="941388" cy="947737"/>
            </a:xfrm>
          </p:grpSpPr>
          <p:sp>
            <p:nvSpPr>
              <p:cNvPr id="26699" name="Freeform 48"/>
              <p:cNvSpPr>
                <a:spLocks noEditPoints="1"/>
              </p:cNvSpPr>
              <p:nvPr/>
            </p:nvSpPr>
            <p:spPr bwMode="auto">
              <a:xfrm>
                <a:off x="158750" y="155575"/>
                <a:ext cx="636588" cy="633413"/>
              </a:xfrm>
              <a:custGeom>
                <a:avLst/>
                <a:gdLst>
                  <a:gd name="T0" fmla="*/ 2147483647 w 325"/>
                  <a:gd name="T1" fmla="*/ 2147483647 h 324"/>
                  <a:gd name="T2" fmla="*/ 2147483647 w 325"/>
                  <a:gd name="T3" fmla="*/ 2147483647 h 324"/>
                  <a:gd name="T4" fmla="*/ 2147483647 w 325"/>
                  <a:gd name="T5" fmla="*/ 2147483647 h 324"/>
                  <a:gd name="T6" fmla="*/ 0 w 325"/>
                  <a:gd name="T7" fmla="*/ 2147483647 h 324"/>
                  <a:gd name="T8" fmla="*/ 2147483647 w 325"/>
                  <a:gd name="T9" fmla="*/ 2147483647 h 324"/>
                  <a:gd name="T10" fmla="*/ 2147483647 w 325"/>
                  <a:gd name="T11" fmla="*/ 2147483647 h 324"/>
                  <a:gd name="T12" fmla="*/ 2147483647 w 325"/>
                  <a:gd name="T13" fmla="*/ 2147483647 h 324"/>
                  <a:gd name="T14" fmla="*/ 2147483647 w 325"/>
                  <a:gd name="T15" fmla="*/ 2147483647 h 324"/>
                  <a:gd name="T16" fmla="*/ 2147483647 w 325"/>
                  <a:gd name="T17" fmla="*/ 2147483647 h 324"/>
                  <a:gd name="T18" fmla="*/ 2147483647 w 325"/>
                  <a:gd name="T19" fmla="*/ 2147483647 h 324"/>
                  <a:gd name="T20" fmla="*/ 2147483647 w 325"/>
                  <a:gd name="T21" fmla="*/ 2147483647 h 324"/>
                  <a:gd name="T22" fmla="*/ 2147483647 w 325"/>
                  <a:gd name="T23" fmla="*/ 2147483647 h 324"/>
                  <a:gd name="T24" fmla="*/ 2147483647 w 325"/>
                  <a:gd name="T25" fmla="*/ 2147483647 h 324"/>
                  <a:gd name="T26" fmla="*/ 2147483647 w 325"/>
                  <a:gd name="T27" fmla="*/ 2147483647 h 324"/>
                  <a:gd name="T28" fmla="*/ 2147483647 w 325"/>
                  <a:gd name="T29" fmla="*/ 2147483647 h 324"/>
                  <a:gd name="T30" fmla="*/ 2147483647 w 325"/>
                  <a:gd name="T31" fmla="*/ 2147483647 h 324"/>
                  <a:gd name="T32" fmla="*/ 2147483647 w 325"/>
                  <a:gd name="T33" fmla="*/ 2147483647 h 324"/>
                  <a:gd name="T34" fmla="*/ 2147483647 w 325"/>
                  <a:gd name="T35" fmla="*/ 2147483647 h 324"/>
                  <a:gd name="T36" fmla="*/ 2147483647 w 325"/>
                  <a:gd name="T37" fmla="*/ 2147483647 h 324"/>
                  <a:gd name="T38" fmla="*/ 2147483647 w 325"/>
                  <a:gd name="T39" fmla="*/ 2147483647 h 324"/>
                  <a:gd name="T40" fmla="*/ 2147483647 w 325"/>
                  <a:gd name="T41" fmla="*/ 2147483647 h 324"/>
                  <a:gd name="T42" fmla="*/ 2147483647 w 325"/>
                  <a:gd name="T43" fmla="*/ 2147483647 h 324"/>
                  <a:gd name="T44" fmla="*/ 2147483647 w 325"/>
                  <a:gd name="T45" fmla="*/ 2147483647 h 324"/>
                  <a:gd name="T46" fmla="*/ 2147483647 w 325"/>
                  <a:gd name="T47" fmla="*/ 2147483647 h 324"/>
                  <a:gd name="T48" fmla="*/ 2147483647 w 325"/>
                  <a:gd name="T49" fmla="*/ 2147483647 h 324"/>
                  <a:gd name="T50" fmla="*/ 2147483647 w 325"/>
                  <a:gd name="T51" fmla="*/ 2147483647 h 324"/>
                  <a:gd name="T52" fmla="*/ 2147483647 w 325"/>
                  <a:gd name="T53" fmla="*/ 2147483647 h 3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25"/>
                  <a:gd name="T82" fmla="*/ 0 h 324"/>
                  <a:gd name="T83" fmla="*/ 325 w 325"/>
                  <a:gd name="T84" fmla="*/ 324 h 3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25" h="324">
                    <a:moveTo>
                      <a:pt x="45" y="224"/>
                    </a:moveTo>
                    <a:cubicBezTo>
                      <a:pt x="100" y="279"/>
                      <a:pt x="100" y="279"/>
                      <a:pt x="100" y="279"/>
                    </a:cubicBezTo>
                    <a:cubicBezTo>
                      <a:pt x="56" y="324"/>
                      <a:pt x="56" y="324"/>
                      <a:pt x="56" y="324"/>
                    </a:cubicBezTo>
                    <a:cubicBezTo>
                      <a:pt x="0" y="268"/>
                      <a:pt x="0" y="268"/>
                      <a:pt x="0" y="268"/>
                    </a:cubicBezTo>
                    <a:lnTo>
                      <a:pt x="45" y="224"/>
                    </a:lnTo>
                    <a:close/>
                    <a:moveTo>
                      <a:pt x="164" y="238"/>
                    </a:moveTo>
                    <a:cubicBezTo>
                      <a:pt x="187" y="238"/>
                      <a:pt x="211" y="229"/>
                      <a:pt x="230" y="210"/>
                    </a:cubicBezTo>
                    <a:cubicBezTo>
                      <a:pt x="245" y="194"/>
                      <a:pt x="255" y="175"/>
                      <a:pt x="258" y="156"/>
                    </a:cubicBezTo>
                    <a:cubicBezTo>
                      <a:pt x="264" y="133"/>
                      <a:pt x="270" y="99"/>
                      <a:pt x="306" y="50"/>
                    </a:cubicBezTo>
                    <a:cubicBezTo>
                      <a:pt x="310" y="52"/>
                      <a:pt x="316" y="51"/>
                      <a:pt x="319" y="47"/>
                    </a:cubicBezTo>
                    <a:cubicBezTo>
                      <a:pt x="325" y="42"/>
                      <a:pt x="325" y="33"/>
                      <a:pt x="319" y="28"/>
                    </a:cubicBezTo>
                    <a:cubicBezTo>
                      <a:pt x="317" y="25"/>
                      <a:pt x="313" y="24"/>
                      <a:pt x="310" y="24"/>
                    </a:cubicBezTo>
                    <a:cubicBezTo>
                      <a:pt x="204" y="129"/>
                      <a:pt x="204" y="129"/>
                      <a:pt x="204" y="129"/>
                    </a:cubicBezTo>
                    <a:cubicBezTo>
                      <a:pt x="208" y="138"/>
                      <a:pt x="207" y="148"/>
                      <a:pt x="200" y="155"/>
                    </a:cubicBezTo>
                    <a:cubicBezTo>
                      <a:pt x="191" y="163"/>
                      <a:pt x="177" y="163"/>
                      <a:pt x="169" y="155"/>
                    </a:cubicBezTo>
                    <a:cubicBezTo>
                      <a:pt x="160" y="146"/>
                      <a:pt x="160" y="132"/>
                      <a:pt x="169" y="124"/>
                    </a:cubicBezTo>
                    <a:cubicBezTo>
                      <a:pt x="176" y="117"/>
                      <a:pt x="187" y="116"/>
                      <a:pt x="195" y="121"/>
                    </a:cubicBezTo>
                    <a:cubicBezTo>
                      <a:pt x="301" y="15"/>
                      <a:pt x="301" y="15"/>
                      <a:pt x="301" y="15"/>
                    </a:cubicBezTo>
                    <a:cubicBezTo>
                      <a:pt x="301" y="12"/>
                      <a:pt x="300" y="8"/>
                      <a:pt x="297" y="5"/>
                    </a:cubicBezTo>
                    <a:cubicBezTo>
                      <a:pt x="292" y="0"/>
                      <a:pt x="283" y="0"/>
                      <a:pt x="278" y="5"/>
                    </a:cubicBezTo>
                    <a:cubicBezTo>
                      <a:pt x="274" y="9"/>
                      <a:pt x="273" y="14"/>
                      <a:pt x="275" y="19"/>
                    </a:cubicBezTo>
                    <a:cubicBezTo>
                      <a:pt x="221" y="58"/>
                      <a:pt x="185" y="61"/>
                      <a:pt x="162" y="68"/>
                    </a:cubicBezTo>
                    <a:cubicBezTo>
                      <a:pt x="145" y="72"/>
                      <a:pt x="129" y="81"/>
                      <a:pt x="115" y="95"/>
                    </a:cubicBezTo>
                    <a:cubicBezTo>
                      <a:pt x="96" y="113"/>
                      <a:pt x="87" y="137"/>
                      <a:pt x="86" y="160"/>
                    </a:cubicBezTo>
                    <a:cubicBezTo>
                      <a:pt x="39" y="198"/>
                      <a:pt x="39" y="198"/>
                      <a:pt x="39" y="198"/>
                    </a:cubicBezTo>
                    <a:cubicBezTo>
                      <a:pt x="126" y="285"/>
                      <a:pt x="126" y="285"/>
                      <a:pt x="126" y="285"/>
                    </a:cubicBezTo>
                    <a:lnTo>
                      <a:pt x="164" y="2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700" name="Freeform 49"/>
              <p:cNvSpPr>
                <a:spLocks noEditPoints="1"/>
              </p:cNvSpPr>
              <p:nvPr/>
            </p:nvSpPr>
            <p:spPr bwMode="auto">
              <a:xfrm>
                <a:off x="50800" y="47625"/>
                <a:ext cx="849313" cy="850900"/>
              </a:xfrm>
              <a:custGeom>
                <a:avLst/>
                <a:gdLst>
                  <a:gd name="T0" fmla="*/ 2147483647 w 535"/>
                  <a:gd name="T1" fmla="*/ 2147483647 h 536"/>
                  <a:gd name="T2" fmla="*/ 0 w 535"/>
                  <a:gd name="T3" fmla="*/ 2147483647 h 536"/>
                  <a:gd name="T4" fmla="*/ 0 w 535"/>
                  <a:gd name="T5" fmla="*/ 0 h 536"/>
                  <a:gd name="T6" fmla="*/ 2147483647 w 535"/>
                  <a:gd name="T7" fmla="*/ 0 h 536"/>
                  <a:gd name="T8" fmla="*/ 2147483647 w 535"/>
                  <a:gd name="T9" fmla="*/ 2147483647 h 536"/>
                  <a:gd name="T10" fmla="*/ 2147483647 w 535"/>
                  <a:gd name="T11" fmla="*/ 2147483647 h 536"/>
                  <a:gd name="T12" fmla="*/ 2147483647 w 535"/>
                  <a:gd name="T13" fmla="*/ 2147483647 h 536"/>
                  <a:gd name="T14" fmla="*/ 2147483647 w 535"/>
                  <a:gd name="T15" fmla="*/ 2147483647 h 536"/>
                  <a:gd name="T16" fmla="*/ 2147483647 w 535"/>
                  <a:gd name="T17" fmla="*/ 2147483647 h 536"/>
                  <a:gd name="T18" fmla="*/ 2147483647 w 535"/>
                  <a:gd name="T19" fmla="*/ 2147483647 h 5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5"/>
                  <a:gd name="T31" fmla="*/ 0 h 536"/>
                  <a:gd name="T32" fmla="*/ 535 w 535"/>
                  <a:gd name="T33" fmla="*/ 536 h 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5" h="536">
                    <a:moveTo>
                      <a:pt x="535" y="536"/>
                    </a:moveTo>
                    <a:lnTo>
                      <a:pt x="0" y="536"/>
                    </a:lnTo>
                    <a:lnTo>
                      <a:pt x="0" y="0"/>
                    </a:lnTo>
                    <a:lnTo>
                      <a:pt x="535" y="0"/>
                    </a:lnTo>
                    <a:lnTo>
                      <a:pt x="535" y="536"/>
                    </a:lnTo>
                    <a:close/>
                    <a:moveTo>
                      <a:pt x="10" y="525"/>
                    </a:moveTo>
                    <a:lnTo>
                      <a:pt x="525" y="525"/>
                    </a:lnTo>
                    <a:lnTo>
                      <a:pt x="525" y="11"/>
                    </a:lnTo>
                    <a:lnTo>
                      <a:pt x="10" y="11"/>
                    </a:lnTo>
                    <a:lnTo>
                      <a:pt x="10" y="5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701" name="Rectangle 50"/>
              <p:cNvSpPr>
                <a:spLocks noChangeArrowheads="1"/>
              </p:cNvSpPr>
              <p:nvPr/>
            </p:nvSpPr>
            <p:spPr bwMode="auto">
              <a:xfrm>
                <a:off x="831850" y="4762"/>
                <a:ext cx="106363" cy="1047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400">
                  <a:solidFill>
                    <a:srgbClr val="202F3E"/>
                  </a:solidFill>
                  <a:cs typeface="Arial" panose="020B0604020202020204" pitchFamily="34" charset="0"/>
                  <a:sym typeface="Open Sans" panose="020B0606030504020204" pitchFamily="34" charset="0"/>
                </a:endParaRPr>
              </a:p>
            </p:txBody>
          </p:sp>
          <p:sp>
            <p:nvSpPr>
              <p:cNvPr id="26702" name="Freeform 51"/>
              <p:cNvSpPr>
                <a:spLocks noEditPoints="1"/>
              </p:cNvSpPr>
              <p:nvPr/>
            </p:nvSpPr>
            <p:spPr bwMode="auto">
              <a:xfrm>
                <a:off x="825500" y="0"/>
                <a:ext cx="115888" cy="115888"/>
              </a:xfrm>
              <a:custGeom>
                <a:avLst/>
                <a:gdLst>
                  <a:gd name="T0" fmla="*/ 2147483647 w 73"/>
                  <a:gd name="T1" fmla="*/ 2147483647 h 73"/>
                  <a:gd name="T2" fmla="*/ 0 w 73"/>
                  <a:gd name="T3" fmla="*/ 2147483647 h 73"/>
                  <a:gd name="T4" fmla="*/ 0 w 73"/>
                  <a:gd name="T5" fmla="*/ 0 h 73"/>
                  <a:gd name="T6" fmla="*/ 2147483647 w 73"/>
                  <a:gd name="T7" fmla="*/ 0 h 73"/>
                  <a:gd name="T8" fmla="*/ 2147483647 w 73"/>
                  <a:gd name="T9" fmla="*/ 2147483647 h 73"/>
                  <a:gd name="T10" fmla="*/ 2147483647 w 73"/>
                  <a:gd name="T11" fmla="*/ 2147483647 h 73"/>
                  <a:gd name="T12" fmla="*/ 2147483647 w 73"/>
                  <a:gd name="T13" fmla="*/ 2147483647 h 73"/>
                  <a:gd name="T14" fmla="*/ 2147483647 w 73"/>
                  <a:gd name="T15" fmla="*/ 2147483647 h 73"/>
                  <a:gd name="T16" fmla="*/ 2147483647 w 73"/>
                  <a:gd name="T17" fmla="*/ 2147483647 h 73"/>
                  <a:gd name="T18" fmla="*/ 2147483647 w 73"/>
                  <a:gd name="T19" fmla="*/ 2147483647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73"/>
                  <a:gd name="T32" fmla="*/ 73 w 73"/>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73">
                    <a:moveTo>
                      <a:pt x="73" y="73"/>
                    </a:moveTo>
                    <a:lnTo>
                      <a:pt x="0" y="73"/>
                    </a:lnTo>
                    <a:lnTo>
                      <a:pt x="0" y="0"/>
                    </a:lnTo>
                    <a:lnTo>
                      <a:pt x="73" y="0"/>
                    </a:lnTo>
                    <a:lnTo>
                      <a:pt x="73" y="73"/>
                    </a:lnTo>
                    <a:close/>
                    <a:moveTo>
                      <a:pt x="7" y="66"/>
                    </a:moveTo>
                    <a:lnTo>
                      <a:pt x="67" y="66"/>
                    </a:lnTo>
                    <a:lnTo>
                      <a:pt x="67" y="7"/>
                    </a:lnTo>
                    <a:lnTo>
                      <a:pt x="7" y="7"/>
                    </a:lnTo>
                    <a:lnTo>
                      <a:pt x="7" y="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703" name="Rectangle 52"/>
              <p:cNvSpPr>
                <a:spLocks noChangeArrowheads="1"/>
              </p:cNvSpPr>
              <p:nvPr/>
            </p:nvSpPr>
            <p:spPr bwMode="auto">
              <a:xfrm>
                <a:off x="831850" y="838200"/>
                <a:ext cx="106363" cy="1047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400">
                  <a:solidFill>
                    <a:srgbClr val="202F3E"/>
                  </a:solidFill>
                  <a:cs typeface="Arial" panose="020B0604020202020204" pitchFamily="34" charset="0"/>
                  <a:sym typeface="Open Sans" panose="020B0606030504020204" pitchFamily="34" charset="0"/>
                </a:endParaRPr>
              </a:p>
            </p:txBody>
          </p:sp>
          <p:sp>
            <p:nvSpPr>
              <p:cNvPr id="26704" name="Freeform 53"/>
              <p:cNvSpPr>
                <a:spLocks noEditPoints="1"/>
              </p:cNvSpPr>
              <p:nvPr/>
            </p:nvSpPr>
            <p:spPr bwMode="auto">
              <a:xfrm>
                <a:off x="825500" y="833437"/>
                <a:ext cx="115888" cy="114300"/>
              </a:xfrm>
              <a:custGeom>
                <a:avLst/>
                <a:gdLst>
                  <a:gd name="T0" fmla="*/ 2147483647 w 73"/>
                  <a:gd name="T1" fmla="*/ 2147483647 h 72"/>
                  <a:gd name="T2" fmla="*/ 0 w 73"/>
                  <a:gd name="T3" fmla="*/ 2147483647 h 72"/>
                  <a:gd name="T4" fmla="*/ 0 w 73"/>
                  <a:gd name="T5" fmla="*/ 0 h 72"/>
                  <a:gd name="T6" fmla="*/ 2147483647 w 73"/>
                  <a:gd name="T7" fmla="*/ 0 h 72"/>
                  <a:gd name="T8" fmla="*/ 2147483647 w 73"/>
                  <a:gd name="T9" fmla="*/ 2147483647 h 72"/>
                  <a:gd name="T10" fmla="*/ 2147483647 w 73"/>
                  <a:gd name="T11" fmla="*/ 2147483647 h 72"/>
                  <a:gd name="T12" fmla="*/ 2147483647 w 73"/>
                  <a:gd name="T13" fmla="*/ 2147483647 h 72"/>
                  <a:gd name="T14" fmla="*/ 2147483647 w 73"/>
                  <a:gd name="T15" fmla="*/ 2147483647 h 72"/>
                  <a:gd name="T16" fmla="*/ 2147483647 w 73"/>
                  <a:gd name="T17" fmla="*/ 2147483647 h 72"/>
                  <a:gd name="T18" fmla="*/ 2147483647 w 73"/>
                  <a:gd name="T19" fmla="*/ 2147483647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72"/>
                  <a:gd name="T32" fmla="*/ 73 w 73"/>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72">
                    <a:moveTo>
                      <a:pt x="73" y="72"/>
                    </a:moveTo>
                    <a:lnTo>
                      <a:pt x="0" y="72"/>
                    </a:lnTo>
                    <a:lnTo>
                      <a:pt x="0" y="0"/>
                    </a:lnTo>
                    <a:lnTo>
                      <a:pt x="73" y="0"/>
                    </a:lnTo>
                    <a:lnTo>
                      <a:pt x="73" y="72"/>
                    </a:lnTo>
                    <a:close/>
                    <a:moveTo>
                      <a:pt x="7" y="66"/>
                    </a:moveTo>
                    <a:lnTo>
                      <a:pt x="67" y="66"/>
                    </a:lnTo>
                    <a:lnTo>
                      <a:pt x="67" y="6"/>
                    </a:lnTo>
                    <a:lnTo>
                      <a:pt x="7" y="6"/>
                    </a:lnTo>
                    <a:lnTo>
                      <a:pt x="7" y="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705" name="Rectangle 54"/>
              <p:cNvSpPr>
                <a:spLocks noChangeArrowheads="1"/>
              </p:cNvSpPr>
              <p:nvPr/>
            </p:nvSpPr>
            <p:spPr bwMode="auto">
              <a:xfrm>
                <a:off x="6350" y="838200"/>
                <a:ext cx="104775" cy="1047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400">
                  <a:solidFill>
                    <a:srgbClr val="202F3E"/>
                  </a:solidFill>
                  <a:cs typeface="Arial" panose="020B0604020202020204" pitchFamily="34" charset="0"/>
                  <a:sym typeface="Open Sans" panose="020B0606030504020204" pitchFamily="34" charset="0"/>
                </a:endParaRPr>
              </a:p>
            </p:txBody>
          </p:sp>
          <p:sp>
            <p:nvSpPr>
              <p:cNvPr id="26706" name="Freeform 55"/>
              <p:cNvSpPr>
                <a:spLocks noEditPoints="1"/>
              </p:cNvSpPr>
              <p:nvPr/>
            </p:nvSpPr>
            <p:spPr bwMode="auto">
              <a:xfrm>
                <a:off x="0" y="833437"/>
                <a:ext cx="115888" cy="114300"/>
              </a:xfrm>
              <a:custGeom>
                <a:avLst/>
                <a:gdLst>
                  <a:gd name="T0" fmla="*/ 2147483647 w 73"/>
                  <a:gd name="T1" fmla="*/ 2147483647 h 72"/>
                  <a:gd name="T2" fmla="*/ 0 w 73"/>
                  <a:gd name="T3" fmla="*/ 2147483647 h 72"/>
                  <a:gd name="T4" fmla="*/ 0 w 73"/>
                  <a:gd name="T5" fmla="*/ 0 h 72"/>
                  <a:gd name="T6" fmla="*/ 2147483647 w 73"/>
                  <a:gd name="T7" fmla="*/ 0 h 72"/>
                  <a:gd name="T8" fmla="*/ 2147483647 w 73"/>
                  <a:gd name="T9" fmla="*/ 2147483647 h 72"/>
                  <a:gd name="T10" fmla="*/ 2147483647 w 73"/>
                  <a:gd name="T11" fmla="*/ 2147483647 h 72"/>
                  <a:gd name="T12" fmla="*/ 2147483647 w 73"/>
                  <a:gd name="T13" fmla="*/ 2147483647 h 72"/>
                  <a:gd name="T14" fmla="*/ 2147483647 w 73"/>
                  <a:gd name="T15" fmla="*/ 2147483647 h 72"/>
                  <a:gd name="T16" fmla="*/ 2147483647 w 73"/>
                  <a:gd name="T17" fmla="*/ 2147483647 h 72"/>
                  <a:gd name="T18" fmla="*/ 2147483647 w 73"/>
                  <a:gd name="T19" fmla="*/ 2147483647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72"/>
                  <a:gd name="T32" fmla="*/ 73 w 73"/>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72">
                    <a:moveTo>
                      <a:pt x="73" y="72"/>
                    </a:moveTo>
                    <a:lnTo>
                      <a:pt x="0" y="72"/>
                    </a:lnTo>
                    <a:lnTo>
                      <a:pt x="0" y="0"/>
                    </a:lnTo>
                    <a:lnTo>
                      <a:pt x="73" y="0"/>
                    </a:lnTo>
                    <a:lnTo>
                      <a:pt x="73" y="72"/>
                    </a:lnTo>
                    <a:close/>
                    <a:moveTo>
                      <a:pt x="7" y="66"/>
                    </a:moveTo>
                    <a:lnTo>
                      <a:pt x="67" y="66"/>
                    </a:lnTo>
                    <a:lnTo>
                      <a:pt x="67" y="6"/>
                    </a:lnTo>
                    <a:lnTo>
                      <a:pt x="7" y="6"/>
                    </a:lnTo>
                    <a:lnTo>
                      <a:pt x="7" y="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707" name="Rectangle 56"/>
              <p:cNvSpPr>
                <a:spLocks noChangeArrowheads="1"/>
              </p:cNvSpPr>
              <p:nvPr/>
            </p:nvSpPr>
            <p:spPr bwMode="auto">
              <a:xfrm>
                <a:off x="6350" y="4762"/>
                <a:ext cx="104775" cy="1047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400">
                  <a:solidFill>
                    <a:srgbClr val="202F3E"/>
                  </a:solidFill>
                  <a:cs typeface="Arial" panose="020B0604020202020204" pitchFamily="34" charset="0"/>
                  <a:sym typeface="Open Sans" panose="020B0606030504020204" pitchFamily="34" charset="0"/>
                </a:endParaRPr>
              </a:p>
            </p:txBody>
          </p:sp>
          <p:sp>
            <p:nvSpPr>
              <p:cNvPr id="26708" name="Freeform 57"/>
              <p:cNvSpPr>
                <a:spLocks noEditPoints="1"/>
              </p:cNvSpPr>
              <p:nvPr/>
            </p:nvSpPr>
            <p:spPr bwMode="auto">
              <a:xfrm>
                <a:off x="0" y="0"/>
                <a:ext cx="115888" cy="115888"/>
              </a:xfrm>
              <a:custGeom>
                <a:avLst/>
                <a:gdLst>
                  <a:gd name="T0" fmla="*/ 2147483647 w 73"/>
                  <a:gd name="T1" fmla="*/ 2147483647 h 73"/>
                  <a:gd name="T2" fmla="*/ 0 w 73"/>
                  <a:gd name="T3" fmla="*/ 2147483647 h 73"/>
                  <a:gd name="T4" fmla="*/ 0 w 73"/>
                  <a:gd name="T5" fmla="*/ 0 h 73"/>
                  <a:gd name="T6" fmla="*/ 2147483647 w 73"/>
                  <a:gd name="T7" fmla="*/ 0 h 73"/>
                  <a:gd name="T8" fmla="*/ 2147483647 w 73"/>
                  <a:gd name="T9" fmla="*/ 2147483647 h 73"/>
                  <a:gd name="T10" fmla="*/ 2147483647 w 73"/>
                  <a:gd name="T11" fmla="*/ 2147483647 h 73"/>
                  <a:gd name="T12" fmla="*/ 2147483647 w 73"/>
                  <a:gd name="T13" fmla="*/ 2147483647 h 73"/>
                  <a:gd name="T14" fmla="*/ 2147483647 w 73"/>
                  <a:gd name="T15" fmla="*/ 2147483647 h 73"/>
                  <a:gd name="T16" fmla="*/ 2147483647 w 73"/>
                  <a:gd name="T17" fmla="*/ 2147483647 h 73"/>
                  <a:gd name="T18" fmla="*/ 2147483647 w 73"/>
                  <a:gd name="T19" fmla="*/ 2147483647 h 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73"/>
                  <a:gd name="T32" fmla="*/ 73 w 73"/>
                  <a:gd name="T33" fmla="*/ 73 h 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73">
                    <a:moveTo>
                      <a:pt x="73" y="73"/>
                    </a:moveTo>
                    <a:lnTo>
                      <a:pt x="0" y="73"/>
                    </a:lnTo>
                    <a:lnTo>
                      <a:pt x="0" y="0"/>
                    </a:lnTo>
                    <a:lnTo>
                      <a:pt x="73" y="0"/>
                    </a:lnTo>
                    <a:lnTo>
                      <a:pt x="73" y="73"/>
                    </a:lnTo>
                    <a:close/>
                    <a:moveTo>
                      <a:pt x="7" y="66"/>
                    </a:moveTo>
                    <a:lnTo>
                      <a:pt x="67" y="66"/>
                    </a:lnTo>
                    <a:lnTo>
                      <a:pt x="67" y="7"/>
                    </a:lnTo>
                    <a:lnTo>
                      <a:pt x="7" y="7"/>
                    </a:lnTo>
                    <a:lnTo>
                      <a:pt x="7" y="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709" name="Rectangle 58"/>
              <p:cNvSpPr>
                <a:spLocks noChangeArrowheads="1"/>
              </p:cNvSpPr>
              <p:nvPr/>
            </p:nvSpPr>
            <p:spPr bwMode="auto">
              <a:xfrm>
                <a:off x="433387" y="14287"/>
                <a:ext cx="84138" cy="84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400">
                  <a:solidFill>
                    <a:srgbClr val="202F3E"/>
                  </a:solidFill>
                  <a:cs typeface="Arial" panose="020B0604020202020204" pitchFamily="34" charset="0"/>
                  <a:sym typeface="Open Sans" panose="020B0606030504020204" pitchFamily="34" charset="0"/>
                </a:endParaRPr>
              </a:p>
            </p:txBody>
          </p:sp>
          <p:sp>
            <p:nvSpPr>
              <p:cNvPr id="26710" name="Freeform 59"/>
              <p:cNvSpPr>
                <a:spLocks noEditPoints="1"/>
              </p:cNvSpPr>
              <p:nvPr/>
            </p:nvSpPr>
            <p:spPr bwMode="auto">
              <a:xfrm>
                <a:off x="428625" y="7937"/>
                <a:ext cx="93663" cy="96838"/>
              </a:xfrm>
              <a:custGeom>
                <a:avLst/>
                <a:gdLst>
                  <a:gd name="T0" fmla="*/ 2147483647 w 59"/>
                  <a:gd name="T1" fmla="*/ 2147483647 h 61"/>
                  <a:gd name="T2" fmla="*/ 0 w 59"/>
                  <a:gd name="T3" fmla="*/ 2147483647 h 61"/>
                  <a:gd name="T4" fmla="*/ 0 w 59"/>
                  <a:gd name="T5" fmla="*/ 0 h 61"/>
                  <a:gd name="T6" fmla="*/ 2147483647 w 59"/>
                  <a:gd name="T7" fmla="*/ 0 h 61"/>
                  <a:gd name="T8" fmla="*/ 2147483647 w 59"/>
                  <a:gd name="T9" fmla="*/ 2147483647 h 61"/>
                  <a:gd name="T10" fmla="*/ 2147483647 w 59"/>
                  <a:gd name="T11" fmla="*/ 2147483647 h 61"/>
                  <a:gd name="T12" fmla="*/ 2147483647 w 59"/>
                  <a:gd name="T13" fmla="*/ 2147483647 h 61"/>
                  <a:gd name="T14" fmla="*/ 2147483647 w 59"/>
                  <a:gd name="T15" fmla="*/ 2147483647 h 61"/>
                  <a:gd name="T16" fmla="*/ 2147483647 w 59"/>
                  <a:gd name="T17" fmla="*/ 2147483647 h 61"/>
                  <a:gd name="T18" fmla="*/ 2147483647 w 59"/>
                  <a:gd name="T19" fmla="*/ 2147483647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
                  <a:gd name="T31" fmla="*/ 0 h 61"/>
                  <a:gd name="T32" fmla="*/ 59 w 59"/>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 h="61">
                    <a:moveTo>
                      <a:pt x="59" y="61"/>
                    </a:moveTo>
                    <a:lnTo>
                      <a:pt x="0" y="61"/>
                    </a:lnTo>
                    <a:lnTo>
                      <a:pt x="0" y="0"/>
                    </a:lnTo>
                    <a:lnTo>
                      <a:pt x="59" y="0"/>
                    </a:lnTo>
                    <a:lnTo>
                      <a:pt x="59" y="61"/>
                    </a:lnTo>
                    <a:close/>
                    <a:moveTo>
                      <a:pt x="6" y="53"/>
                    </a:moveTo>
                    <a:lnTo>
                      <a:pt x="52" y="53"/>
                    </a:lnTo>
                    <a:lnTo>
                      <a:pt x="52" y="8"/>
                    </a:lnTo>
                    <a:lnTo>
                      <a:pt x="6" y="8"/>
                    </a:lnTo>
                    <a:lnTo>
                      <a:pt x="6" y="5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711" name="Rectangle 60"/>
              <p:cNvSpPr>
                <a:spLocks noChangeArrowheads="1"/>
              </p:cNvSpPr>
              <p:nvPr/>
            </p:nvSpPr>
            <p:spPr bwMode="auto">
              <a:xfrm>
                <a:off x="428625" y="847725"/>
                <a:ext cx="84138" cy="84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400">
                  <a:solidFill>
                    <a:srgbClr val="202F3E"/>
                  </a:solidFill>
                  <a:cs typeface="Arial" panose="020B0604020202020204" pitchFamily="34" charset="0"/>
                  <a:sym typeface="Open Sans" panose="020B0606030504020204" pitchFamily="34" charset="0"/>
                </a:endParaRPr>
              </a:p>
            </p:txBody>
          </p:sp>
          <p:sp>
            <p:nvSpPr>
              <p:cNvPr id="26712" name="Freeform 61"/>
              <p:cNvSpPr>
                <a:spLocks noEditPoints="1"/>
              </p:cNvSpPr>
              <p:nvPr/>
            </p:nvSpPr>
            <p:spPr bwMode="auto">
              <a:xfrm>
                <a:off x="422275" y="842962"/>
                <a:ext cx="95250" cy="95250"/>
              </a:xfrm>
              <a:custGeom>
                <a:avLst/>
                <a:gdLst>
                  <a:gd name="T0" fmla="*/ 2147483647 w 60"/>
                  <a:gd name="T1" fmla="*/ 2147483647 h 60"/>
                  <a:gd name="T2" fmla="*/ 0 w 60"/>
                  <a:gd name="T3" fmla="*/ 2147483647 h 60"/>
                  <a:gd name="T4" fmla="*/ 0 w 60"/>
                  <a:gd name="T5" fmla="*/ 0 h 60"/>
                  <a:gd name="T6" fmla="*/ 2147483647 w 60"/>
                  <a:gd name="T7" fmla="*/ 0 h 60"/>
                  <a:gd name="T8" fmla="*/ 2147483647 w 60"/>
                  <a:gd name="T9" fmla="*/ 2147483647 h 60"/>
                  <a:gd name="T10" fmla="*/ 2147483647 w 60"/>
                  <a:gd name="T11" fmla="*/ 2147483647 h 60"/>
                  <a:gd name="T12" fmla="*/ 2147483647 w 60"/>
                  <a:gd name="T13" fmla="*/ 2147483647 h 60"/>
                  <a:gd name="T14" fmla="*/ 2147483647 w 60"/>
                  <a:gd name="T15" fmla="*/ 2147483647 h 60"/>
                  <a:gd name="T16" fmla="*/ 2147483647 w 60"/>
                  <a:gd name="T17" fmla="*/ 2147483647 h 60"/>
                  <a:gd name="T18" fmla="*/ 2147483647 w 60"/>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60" y="60"/>
                    </a:moveTo>
                    <a:lnTo>
                      <a:pt x="0" y="60"/>
                    </a:lnTo>
                    <a:lnTo>
                      <a:pt x="0" y="0"/>
                    </a:lnTo>
                    <a:lnTo>
                      <a:pt x="60" y="0"/>
                    </a:lnTo>
                    <a:lnTo>
                      <a:pt x="60" y="60"/>
                    </a:lnTo>
                    <a:close/>
                    <a:moveTo>
                      <a:pt x="8" y="53"/>
                    </a:moveTo>
                    <a:lnTo>
                      <a:pt x="53" y="53"/>
                    </a:lnTo>
                    <a:lnTo>
                      <a:pt x="53" y="7"/>
                    </a:lnTo>
                    <a:lnTo>
                      <a:pt x="8" y="7"/>
                    </a:lnTo>
                    <a:lnTo>
                      <a:pt x="8" y="5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713" name="Rectangle 62"/>
              <p:cNvSpPr>
                <a:spLocks noChangeArrowheads="1"/>
              </p:cNvSpPr>
              <p:nvPr/>
            </p:nvSpPr>
            <p:spPr bwMode="auto">
              <a:xfrm>
                <a:off x="15875" y="431800"/>
                <a:ext cx="84138" cy="84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400">
                  <a:solidFill>
                    <a:srgbClr val="202F3E"/>
                  </a:solidFill>
                  <a:cs typeface="Arial" panose="020B0604020202020204" pitchFamily="34" charset="0"/>
                  <a:sym typeface="Open Sans" panose="020B0606030504020204" pitchFamily="34" charset="0"/>
                </a:endParaRPr>
              </a:p>
            </p:txBody>
          </p:sp>
          <p:sp>
            <p:nvSpPr>
              <p:cNvPr id="26714" name="Freeform 63"/>
              <p:cNvSpPr>
                <a:spLocks noEditPoints="1"/>
              </p:cNvSpPr>
              <p:nvPr/>
            </p:nvSpPr>
            <p:spPr bwMode="auto">
              <a:xfrm>
                <a:off x="11112" y="425450"/>
                <a:ext cx="95250" cy="95250"/>
              </a:xfrm>
              <a:custGeom>
                <a:avLst/>
                <a:gdLst>
                  <a:gd name="T0" fmla="*/ 2147483647 w 60"/>
                  <a:gd name="T1" fmla="*/ 2147483647 h 60"/>
                  <a:gd name="T2" fmla="*/ 0 w 60"/>
                  <a:gd name="T3" fmla="*/ 2147483647 h 60"/>
                  <a:gd name="T4" fmla="*/ 0 w 60"/>
                  <a:gd name="T5" fmla="*/ 0 h 60"/>
                  <a:gd name="T6" fmla="*/ 2147483647 w 60"/>
                  <a:gd name="T7" fmla="*/ 0 h 60"/>
                  <a:gd name="T8" fmla="*/ 2147483647 w 60"/>
                  <a:gd name="T9" fmla="*/ 2147483647 h 60"/>
                  <a:gd name="T10" fmla="*/ 2147483647 w 60"/>
                  <a:gd name="T11" fmla="*/ 2147483647 h 60"/>
                  <a:gd name="T12" fmla="*/ 2147483647 w 60"/>
                  <a:gd name="T13" fmla="*/ 2147483647 h 60"/>
                  <a:gd name="T14" fmla="*/ 2147483647 w 60"/>
                  <a:gd name="T15" fmla="*/ 2147483647 h 60"/>
                  <a:gd name="T16" fmla="*/ 2147483647 w 60"/>
                  <a:gd name="T17" fmla="*/ 2147483647 h 60"/>
                  <a:gd name="T18" fmla="*/ 2147483647 w 60"/>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60" y="60"/>
                    </a:moveTo>
                    <a:lnTo>
                      <a:pt x="0" y="60"/>
                    </a:lnTo>
                    <a:lnTo>
                      <a:pt x="0" y="0"/>
                    </a:lnTo>
                    <a:lnTo>
                      <a:pt x="60" y="0"/>
                    </a:lnTo>
                    <a:lnTo>
                      <a:pt x="60" y="60"/>
                    </a:lnTo>
                    <a:close/>
                    <a:moveTo>
                      <a:pt x="7" y="53"/>
                    </a:moveTo>
                    <a:lnTo>
                      <a:pt x="52" y="53"/>
                    </a:lnTo>
                    <a:lnTo>
                      <a:pt x="52" y="7"/>
                    </a:lnTo>
                    <a:lnTo>
                      <a:pt x="7" y="7"/>
                    </a:lnTo>
                    <a:lnTo>
                      <a:pt x="7" y="5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715" name="Rectangle 64"/>
              <p:cNvSpPr>
                <a:spLocks noChangeArrowheads="1"/>
              </p:cNvSpPr>
              <p:nvPr/>
            </p:nvSpPr>
            <p:spPr bwMode="auto">
              <a:xfrm>
                <a:off x="841375" y="431800"/>
                <a:ext cx="84138" cy="84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400">
                  <a:solidFill>
                    <a:srgbClr val="202F3E"/>
                  </a:solidFill>
                  <a:cs typeface="Arial" panose="020B0604020202020204" pitchFamily="34" charset="0"/>
                  <a:sym typeface="Open Sans" panose="020B0606030504020204" pitchFamily="34" charset="0"/>
                </a:endParaRPr>
              </a:p>
            </p:txBody>
          </p:sp>
          <p:sp>
            <p:nvSpPr>
              <p:cNvPr id="26716" name="Freeform 65"/>
              <p:cNvSpPr>
                <a:spLocks noEditPoints="1"/>
              </p:cNvSpPr>
              <p:nvPr/>
            </p:nvSpPr>
            <p:spPr bwMode="auto">
              <a:xfrm>
                <a:off x="836612" y="425450"/>
                <a:ext cx="95250" cy="95250"/>
              </a:xfrm>
              <a:custGeom>
                <a:avLst/>
                <a:gdLst>
                  <a:gd name="T0" fmla="*/ 2147483647 w 60"/>
                  <a:gd name="T1" fmla="*/ 2147483647 h 60"/>
                  <a:gd name="T2" fmla="*/ 0 w 60"/>
                  <a:gd name="T3" fmla="*/ 2147483647 h 60"/>
                  <a:gd name="T4" fmla="*/ 0 w 60"/>
                  <a:gd name="T5" fmla="*/ 0 h 60"/>
                  <a:gd name="T6" fmla="*/ 2147483647 w 60"/>
                  <a:gd name="T7" fmla="*/ 0 h 60"/>
                  <a:gd name="T8" fmla="*/ 2147483647 w 60"/>
                  <a:gd name="T9" fmla="*/ 2147483647 h 60"/>
                  <a:gd name="T10" fmla="*/ 2147483647 w 60"/>
                  <a:gd name="T11" fmla="*/ 2147483647 h 60"/>
                  <a:gd name="T12" fmla="*/ 2147483647 w 60"/>
                  <a:gd name="T13" fmla="*/ 2147483647 h 60"/>
                  <a:gd name="T14" fmla="*/ 2147483647 w 60"/>
                  <a:gd name="T15" fmla="*/ 2147483647 h 60"/>
                  <a:gd name="T16" fmla="*/ 2147483647 w 60"/>
                  <a:gd name="T17" fmla="*/ 2147483647 h 60"/>
                  <a:gd name="T18" fmla="*/ 2147483647 w 60"/>
                  <a:gd name="T19" fmla="*/ 2147483647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60" y="60"/>
                    </a:moveTo>
                    <a:lnTo>
                      <a:pt x="0" y="60"/>
                    </a:lnTo>
                    <a:lnTo>
                      <a:pt x="0" y="0"/>
                    </a:lnTo>
                    <a:lnTo>
                      <a:pt x="60" y="0"/>
                    </a:lnTo>
                    <a:lnTo>
                      <a:pt x="60" y="60"/>
                    </a:lnTo>
                    <a:close/>
                    <a:moveTo>
                      <a:pt x="7" y="53"/>
                    </a:moveTo>
                    <a:lnTo>
                      <a:pt x="53" y="53"/>
                    </a:lnTo>
                    <a:lnTo>
                      <a:pt x="53" y="7"/>
                    </a:lnTo>
                    <a:lnTo>
                      <a:pt x="7" y="7"/>
                    </a:lnTo>
                    <a:lnTo>
                      <a:pt x="7" y="5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6" name="Group 41"/>
          <p:cNvGrpSpPr>
            <a:grpSpLocks/>
          </p:cNvGrpSpPr>
          <p:nvPr/>
        </p:nvGrpSpPr>
        <p:grpSpPr bwMode="auto">
          <a:xfrm>
            <a:off x="1735139" y="2157414"/>
            <a:ext cx="1228725" cy="1228725"/>
            <a:chOff x="0" y="0"/>
            <a:chExt cx="1512168" cy="1512168"/>
          </a:xfrm>
        </p:grpSpPr>
        <p:sp>
          <p:nvSpPr>
            <p:cNvPr id="26680" name="Oval 1"/>
            <p:cNvSpPr>
              <a:spLocks noChangeArrowheads="1"/>
            </p:cNvSpPr>
            <p:nvPr/>
          </p:nvSpPr>
          <p:spPr bwMode="auto">
            <a:xfrm>
              <a:off x="0" y="0"/>
              <a:ext cx="1512168" cy="151216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endParaRPr>
            </a:p>
          </p:txBody>
        </p:sp>
        <p:grpSp>
          <p:nvGrpSpPr>
            <p:cNvPr id="26681" name="Group 43"/>
            <p:cNvGrpSpPr>
              <a:grpSpLocks/>
            </p:cNvGrpSpPr>
            <p:nvPr/>
          </p:nvGrpSpPr>
          <p:grpSpPr bwMode="auto">
            <a:xfrm>
              <a:off x="313770" y="430951"/>
              <a:ext cx="893330" cy="633557"/>
              <a:chOff x="0" y="0"/>
              <a:chExt cx="982663" cy="696913"/>
            </a:xfrm>
          </p:grpSpPr>
          <p:sp>
            <p:nvSpPr>
              <p:cNvPr id="26682" name="Freeform 16"/>
              <p:cNvSpPr>
                <a:spLocks noEditPoints="1"/>
              </p:cNvSpPr>
              <p:nvPr/>
            </p:nvSpPr>
            <p:spPr bwMode="auto">
              <a:xfrm>
                <a:off x="88900" y="146050"/>
                <a:ext cx="844550" cy="550863"/>
              </a:xfrm>
              <a:custGeom>
                <a:avLst/>
                <a:gdLst>
                  <a:gd name="T0" fmla="*/ 2147483647 w 432"/>
                  <a:gd name="T1" fmla="*/ 2147483647 h 281"/>
                  <a:gd name="T2" fmla="*/ 2147483647 w 432"/>
                  <a:gd name="T3" fmla="*/ 0 h 281"/>
                  <a:gd name="T4" fmla="*/ 2147483647 w 432"/>
                  <a:gd name="T5" fmla="*/ 2147483647 h 281"/>
                  <a:gd name="T6" fmla="*/ 2147483647 w 432"/>
                  <a:gd name="T7" fmla="*/ 2147483647 h 281"/>
                  <a:gd name="T8" fmla="*/ 2147483647 w 432"/>
                  <a:gd name="T9" fmla="*/ 2147483647 h 281"/>
                  <a:gd name="T10" fmla="*/ 2147483647 w 432"/>
                  <a:gd name="T11" fmla="*/ 2147483647 h 281"/>
                  <a:gd name="T12" fmla="*/ 2147483647 w 432"/>
                  <a:gd name="T13" fmla="*/ 2147483647 h 281"/>
                  <a:gd name="T14" fmla="*/ 2147483647 w 432"/>
                  <a:gd name="T15" fmla="*/ 2147483647 h 281"/>
                  <a:gd name="T16" fmla="*/ 2147483647 w 432"/>
                  <a:gd name="T17" fmla="*/ 2147483647 h 281"/>
                  <a:gd name="T18" fmla="*/ 2147483647 w 432"/>
                  <a:gd name="T19" fmla="*/ 2147483647 h 281"/>
                  <a:gd name="T20" fmla="*/ 2147483647 w 432"/>
                  <a:gd name="T21" fmla="*/ 2147483647 h 281"/>
                  <a:gd name="T22" fmla="*/ 2147483647 w 432"/>
                  <a:gd name="T23" fmla="*/ 2147483647 h 281"/>
                  <a:gd name="T24" fmla="*/ 2147483647 w 432"/>
                  <a:gd name="T25" fmla="*/ 2147483647 h 281"/>
                  <a:gd name="T26" fmla="*/ 2147483647 w 432"/>
                  <a:gd name="T27" fmla="*/ 2147483647 h 281"/>
                  <a:gd name="T28" fmla="*/ 2147483647 w 432"/>
                  <a:gd name="T29" fmla="*/ 2147483647 h 281"/>
                  <a:gd name="T30" fmla="*/ 2147483647 w 432"/>
                  <a:gd name="T31" fmla="*/ 2147483647 h 2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2"/>
                  <a:gd name="T49" fmla="*/ 0 h 281"/>
                  <a:gd name="T50" fmla="*/ 432 w 432"/>
                  <a:gd name="T51" fmla="*/ 281 h 28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2" h="281">
                    <a:moveTo>
                      <a:pt x="427" y="129"/>
                    </a:moveTo>
                    <a:cubicBezTo>
                      <a:pt x="424" y="123"/>
                      <a:pt x="333" y="0"/>
                      <a:pt x="216" y="0"/>
                    </a:cubicBezTo>
                    <a:cubicBezTo>
                      <a:pt x="100" y="0"/>
                      <a:pt x="9" y="123"/>
                      <a:pt x="5" y="129"/>
                    </a:cubicBezTo>
                    <a:cubicBezTo>
                      <a:pt x="0" y="136"/>
                      <a:pt x="0" y="145"/>
                      <a:pt x="5" y="152"/>
                    </a:cubicBezTo>
                    <a:cubicBezTo>
                      <a:pt x="9" y="158"/>
                      <a:pt x="100" y="281"/>
                      <a:pt x="216" y="281"/>
                    </a:cubicBezTo>
                    <a:cubicBezTo>
                      <a:pt x="333" y="281"/>
                      <a:pt x="424" y="157"/>
                      <a:pt x="427" y="152"/>
                    </a:cubicBezTo>
                    <a:cubicBezTo>
                      <a:pt x="432" y="145"/>
                      <a:pt x="432" y="136"/>
                      <a:pt x="427" y="129"/>
                    </a:cubicBezTo>
                    <a:close/>
                    <a:moveTo>
                      <a:pt x="216" y="242"/>
                    </a:moveTo>
                    <a:cubicBezTo>
                      <a:pt x="129" y="242"/>
                      <a:pt x="45" y="141"/>
                      <a:pt x="45" y="141"/>
                    </a:cubicBezTo>
                    <a:cubicBezTo>
                      <a:pt x="45" y="141"/>
                      <a:pt x="50" y="136"/>
                      <a:pt x="57" y="129"/>
                    </a:cubicBezTo>
                    <a:cubicBezTo>
                      <a:pt x="77" y="107"/>
                      <a:pt x="110" y="76"/>
                      <a:pt x="150" y="57"/>
                    </a:cubicBezTo>
                    <a:cubicBezTo>
                      <a:pt x="171" y="45"/>
                      <a:pt x="194" y="37"/>
                      <a:pt x="216" y="37"/>
                    </a:cubicBezTo>
                    <a:cubicBezTo>
                      <a:pt x="238" y="37"/>
                      <a:pt x="261" y="45"/>
                      <a:pt x="282" y="56"/>
                    </a:cubicBezTo>
                    <a:cubicBezTo>
                      <a:pt x="322" y="75"/>
                      <a:pt x="355" y="107"/>
                      <a:pt x="375" y="129"/>
                    </a:cubicBezTo>
                    <a:cubicBezTo>
                      <a:pt x="383" y="136"/>
                      <a:pt x="387" y="141"/>
                      <a:pt x="387" y="141"/>
                    </a:cubicBezTo>
                    <a:cubicBezTo>
                      <a:pt x="387" y="141"/>
                      <a:pt x="303" y="242"/>
                      <a:pt x="216" y="24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83" name="Freeform 17"/>
              <p:cNvSpPr>
                <a:spLocks noEditPoints="1"/>
              </p:cNvSpPr>
              <p:nvPr/>
            </p:nvSpPr>
            <p:spPr bwMode="auto">
              <a:xfrm>
                <a:off x="307975" y="220662"/>
                <a:ext cx="400050" cy="401638"/>
              </a:xfrm>
              <a:custGeom>
                <a:avLst/>
                <a:gdLst>
                  <a:gd name="T0" fmla="*/ 2147483647 w 205"/>
                  <a:gd name="T1" fmla="*/ 0 h 205"/>
                  <a:gd name="T2" fmla="*/ 0 w 205"/>
                  <a:gd name="T3" fmla="*/ 2147483647 h 205"/>
                  <a:gd name="T4" fmla="*/ 2147483647 w 205"/>
                  <a:gd name="T5" fmla="*/ 2147483647 h 205"/>
                  <a:gd name="T6" fmla="*/ 2147483647 w 205"/>
                  <a:gd name="T7" fmla="*/ 2147483647 h 205"/>
                  <a:gd name="T8" fmla="*/ 2147483647 w 205"/>
                  <a:gd name="T9" fmla="*/ 0 h 205"/>
                  <a:gd name="T10" fmla="*/ 2147483647 w 205"/>
                  <a:gd name="T11" fmla="*/ 2147483647 h 205"/>
                  <a:gd name="T12" fmla="*/ 2147483647 w 205"/>
                  <a:gd name="T13" fmla="*/ 2147483647 h 205"/>
                  <a:gd name="T14" fmla="*/ 2147483647 w 205"/>
                  <a:gd name="T15" fmla="*/ 2147483647 h 205"/>
                  <a:gd name="T16" fmla="*/ 2147483647 w 205"/>
                  <a:gd name="T17" fmla="*/ 2147483647 h 205"/>
                  <a:gd name="T18" fmla="*/ 2147483647 w 205"/>
                  <a:gd name="T19" fmla="*/ 2147483647 h 205"/>
                  <a:gd name="T20" fmla="*/ 2147483647 w 205"/>
                  <a:gd name="T21" fmla="*/ 2147483647 h 205"/>
                  <a:gd name="T22" fmla="*/ 2147483647 w 205"/>
                  <a:gd name="T23" fmla="*/ 2147483647 h 205"/>
                  <a:gd name="T24" fmla="*/ 2147483647 w 205"/>
                  <a:gd name="T25" fmla="*/ 2147483647 h 205"/>
                  <a:gd name="T26" fmla="*/ 2147483647 w 205"/>
                  <a:gd name="T27" fmla="*/ 2147483647 h 205"/>
                  <a:gd name="T28" fmla="*/ 2147483647 w 205"/>
                  <a:gd name="T29" fmla="*/ 2147483647 h 205"/>
                  <a:gd name="T30" fmla="*/ 2147483647 w 205"/>
                  <a:gd name="T31" fmla="*/ 2147483647 h 205"/>
                  <a:gd name="T32" fmla="*/ 2147483647 w 205"/>
                  <a:gd name="T33" fmla="*/ 2147483647 h 205"/>
                  <a:gd name="T34" fmla="*/ 2147483647 w 205"/>
                  <a:gd name="T35" fmla="*/ 2147483647 h 205"/>
                  <a:gd name="T36" fmla="*/ 2147483647 w 205"/>
                  <a:gd name="T37" fmla="*/ 2147483647 h 205"/>
                  <a:gd name="T38" fmla="*/ 2147483647 w 205"/>
                  <a:gd name="T39" fmla="*/ 2147483647 h 205"/>
                  <a:gd name="T40" fmla="*/ 2147483647 w 205"/>
                  <a:gd name="T41" fmla="*/ 2147483647 h 2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5"/>
                  <a:gd name="T64" fmla="*/ 0 h 205"/>
                  <a:gd name="T65" fmla="*/ 205 w 205"/>
                  <a:gd name="T66" fmla="*/ 205 h 2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5" h="205">
                    <a:moveTo>
                      <a:pt x="102" y="0"/>
                    </a:moveTo>
                    <a:cubicBezTo>
                      <a:pt x="46" y="0"/>
                      <a:pt x="0" y="46"/>
                      <a:pt x="0" y="102"/>
                    </a:cubicBezTo>
                    <a:cubicBezTo>
                      <a:pt x="0" y="159"/>
                      <a:pt x="46" y="205"/>
                      <a:pt x="102" y="205"/>
                    </a:cubicBezTo>
                    <a:cubicBezTo>
                      <a:pt x="159" y="205"/>
                      <a:pt x="205" y="159"/>
                      <a:pt x="205" y="102"/>
                    </a:cubicBezTo>
                    <a:cubicBezTo>
                      <a:pt x="205" y="46"/>
                      <a:pt x="159" y="0"/>
                      <a:pt x="102" y="0"/>
                    </a:cubicBezTo>
                    <a:close/>
                    <a:moveTo>
                      <a:pt x="68" y="113"/>
                    </a:moveTo>
                    <a:cubicBezTo>
                      <a:pt x="70" y="123"/>
                      <a:pt x="64" y="133"/>
                      <a:pt x="54" y="135"/>
                    </a:cubicBezTo>
                    <a:cubicBezTo>
                      <a:pt x="53" y="136"/>
                      <a:pt x="51" y="136"/>
                      <a:pt x="50" y="136"/>
                    </a:cubicBezTo>
                    <a:cubicBezTo>
                      <a:pt x="41" y="136"/>
                      <a:pt x="34" y="130"/>
                      <a:pt x="32" y="122"/>
                    </a:cubicBezTo>
                    <a:cubicBezTo>
                      <a:pt x="24" y="88"/>
                      <a:pt x="34" y="66"/>
                      <a:pt x="44" y="53"/>
                    </a:cubicBezTo>
                    <a:cubicBezTo>
                      <a:pt x="58" y="35"/>
                      <a:pt x="80" y="26"/>
                      <a:pt x="93" y="26"/>
                    </a:cubicBezTo>
                    <a:cubicBezTo>
                      <a:pt x="93" y="26"/>
                      <a:pt x="93" y="26"/>
                      <a:pt x="93" y="26"/>
                    </a:cubicBezTo>
                    <a:cubicBezTo>
                      <a:pt x="104" y="26"/>
                      <a:pt x="112" y="34"/>
                      <a:pt x="112" y="44"/>
                    </a:cubicBezTo>
                    <a:cubicBezTo>
                      <a:pt x="112" y="54"/>
                      <a:pt x="104" y="62"/>
                      <a:pt x="94" y="62"/>
                    </a:cubicBezTo>
                    <a:cubicBezTo>
                      <a:pt x="90" y="63"/>
                      <a:pt x="79" y="67"/>
                      <a:pt x="72" y="77"/>
                    </a:cubicBezTo>
                    <a:cubicBezTo>
                      <a:pt x="65" y="86"/>
                      <a:pt x="64" y="99"/>
                      <a:pt x="68" y="113"/>
                    </a:cubicBezTo>
                    <a:close/>
                    <a:moveTo>
                      <a:pt x="141" y="118"/>
                    </a:moveTo>
                    <a:cubicBezTo>
                      <a:pt x="154" y="118"/>
                      <a:pt x="164" y="128"/>
                      <a:pt x="164" y="141"/>
                    </a:cubicBezTo>
                    <a:cubicBezTo>
                      <a:pt x="164" y="153"/>
                      <a:pt x="154" y="164"/>
                      <a:pt x="141" y="164"/>
                    </a:cubicBezTo>
                    <a:cubicBezTo>
                      <a:pt x="128" y="164"/>
                      <a:pt x="118" y="153"/>
                      <a:pt x="118" y="141"/>
                    </a:cubicBezTo>
                    <a:cubicBezTo>
                      <a:pt x="118" y="128"/>
                      <a:pt x="128" y="118"/>
                      <a:pt x="141" y="118"/>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84" name="Freeform 18"/>
              <p:cNvSpPr>
                <a:spLocks/>
              </p:cNvSpPr>
              <p:nvPr/>
            </p:nvSpPr>
            <p:spPr bwMode="auto">
              <a:xfrm>
                <a:off x="0" y="246062"/>
                <a:ext cx="114300" cy="88900"/>
              </a:xfrm>
              <a:custGeom>
                <a:avLst/>
                <a:gdLst>
                  <a:gd name="T0" fmla="*/ 2147483647 w 72"/>
                  <a:gd name="T1" fmla="*/ 2147483647 h 56"/>
                  <a:gd name="T2" fmla="*/ 0 w 72"/>
                  <a:gd name="T3" fmla="*/ 2147483647 h 56"/>
                  <a:gd name="T4" fmla="*/ 2147483647 w 72"/>
                  <a:gd name="T5" fmla="*/ 0 h 56"/>
                  <a:gd name="T6" fmla="*/ 2147483647 w 72"/>
                  <a:gd name="T7" fmla="*/ 2147483647 h 56"/>
                  <a:gd name="T8" fmla="*/ 2147483647 w 72"/>
                  <a:gd name="T9" fmla="*/ 2147483647 h 56"/>
                  <a:gd name="T10" fmla="*/ 0 60000 65536"/>
                  <a:gd name="T11" fmla="*/ 0 60000 65536"/>
                  <a:gd name="T12" fmla="*/ 0 60000 65536"/>
                  <a:gd name="T13" fmla="*/ 0 60000 65536"/>
                  <a:gd name="T14" fmla="*/ 0 60000 65536"/>
                  <a:gd name="T15" fmla="*/ 0 w 72"/>
                  <a:gd name="T16" fmla="*/ 0 h 56"/>
                  <a:gd name="T17" fmla="*/ 72 w 72"/>
                  <a:gd name="T18" fmla="*/ 56 h 56"/>
                </a:gdLst>
                <a:ahLst/>
                <a:cxnLst>
                  <a:cxn ang="T10">
                    <a:pos x="T0" y="T1"/>
                  </a:cxn>
                  <a:cxn ang="T11">
                    <a:pos x="T2" y="T3"/>
                  </a:cxn>
                  <a:cxn ang="T12">
                    <a:pos x="T4" y="T5"/>
                  </a:cxn>
                  <a:cxn ang="T13">
                    <a:pos x="T6" y="T7"/>
                  </a:cxn>
                  <a:cxn ang="T14">
                    <a:pos x="T8" y="T9"/>
                  </a:cxn>
                </a:cxnLst>
                <a:rect l="T15" t="T16" r="T17" b="T18"/>
                <a:pathLst>
                  <a:path w="72" h="56">
                    <a:moveTo>
                      <a:pt x="63" y="56"/>
                    </a:moveTo>
                    <a:lnTo>
                      <a:pt x="0" y="11"/>
                    </a:lnTo>
                    <a:lnTo>
                      <a:pt x="9" y="0"/>
                    </a:lnTo>
                    <a:lnTo>
                      <a:pt x="72" y="45"/>
                    </a:lnTo>
                    <a:lnTo>
                      <a:pt x="63" y="5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85" name="Freeform 19"/>
              <p:cNvSpPr>
                <a:spLocks/>
              </p:cNvSpPr>
              <p:nvPr/>
            </p:nvSpPr>
            <p:spPr bwMode="auto">
              <a:xfrm>
                <a:off x="71437" y="168275"/>
                <a:ext cx="104775" cy="106363"/>
              </a:xfrm>
              <a:custGeom>
                <a:avLst/>
                <a:gdLst>
                  <a:gd name="T0" fmla="*/ 2147483647 w 66"/>
                  <a:gd name="T1" fmla="*/ 2147483647 h 67"/>
                  <a:gd name="T2" fmla="*/ 0 w 66"/>
                  <a:gd name="T3" fmla="*/ 2147483647 h 67"/>
                  <a:gd name="T4" fmla="*/ 2147483647 w 66"/>
                  <a:gd name="T5" fmla="*/ 0 h 67"/>
                  <a:gd name="T6" fmla="*/ 2147483647 w 66"/>
                  <a:gd name="T7" fmla="*/ 2147483647 h 67"/>
                  <a:gd name="T8" fmla="*/ 2147483647 w 66"/>
                  <a:gd name="T9" fmla="*/ 2147483647 h 67"/>
                  <a:gd name="T10" fmla="*/ 0 60000 65536"/>
                  <a:gd name="T11" fmla="*/ 0 60000 65536"/>
                  <a:gd name="T12" fmla="*/ 0 60000 65536"/>
                  <a:gd name="T13" fmla="*/ 0 60000 65536"/>
                  <a:gd name="T14" fmla="*/ 0 60000 65536"/>
                  <a:gd name="T15" fmla="*/ 0 w 66"/>
                  <a:gd name="T16" fmla="*/ 0 h 67"/>
                  <a:gd name="T17" fmla="*/ 66 w 66"/>
                  <a:gd name="T18" fmla="*/ 67 h 67"/>
                </a:gdLst>
                <a:ahLst/>
                <a:cxnLst>
                  <a:cxn ang="T10">
                    <a:pos x="T0" y="T1"/>
                  </a:cxn>
                  <a:cxn ang="T11">
                    <a:pos x="T2" y="T3"/>
                  </a:cxn>
                  <a:cxn ang="T12">
                    <a:pos x="T4" y="T5"/>
                  </a:cxn>
                  <a:cxn ang="T13">
                    <a:pos x="T6" y="T7"/>
                  </a:cxn>
                  <a:cxn ang="T14">
                    <a:pos x="T8" y="T9"/>
                  </a:cxn>
                </a:cxnLst>
                <a:rect l="T15" t="T16" r="T17" b="T18"/>
                <a:pathLst>
                  <a:path w="66" h="67">
                    <a:moveTo>
                      <a:pt x="57" y="67"/>
                    </a:moveTo>
                    <a:lnTo>
                      <a:pt x="0" y="9"/>
                    </a:lnTo>
                    <a:lnTo>
                      <a:pt x="9" y="0"/>
                    </a:lnTo>
                    <a:lnTo>
                      <a:pt x="66" y="57"/>
                    </a:lnTo>
                    <a:lnTo>
                      <a:pt x="57" y="6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86" name="Freeform 20"/>
              <p:cNvSpPr>
                <a:spLocks/>
              </p:cNvSpPr>
              <p:nvPr/>
            </p:nvSpPr>
            <p:spPr bwMode="auto">
              <a:xfrm>
                <a:off x="150812" y="117475"/>
                <a:ext cx="90488" cy="109538"/>
              </a:xfrm>
              <a:custGeom>
                <a:avLst/>
                <a:gdLst>
                  <a:gd name="T0" fmla="*/ 2147483647 w 57"/>
                  <a:gd name="T1" fmla="*/ 2147483647 h 69"/>
                  <a:gd name="T2" fmla="*/ 0 w 57"/>
                  <a:gd name="T3" fmla="*/ 2147483647 h 69"/>
                  <a:gd name="T4" fmla="*/ 2147483647 w 57"/>
                  <a:gd name="T5" fmla="*/ 0 h 69"/>
                  <a:gd name="T6" fmla="*/ 2147483647 w 57"/>
                  <a:gd name="T7" fmla="*/ 2147483647 h 69"/>
                  <a:gd name="T8" fmla="*/ 2147483647 w 57"/>
                  <a:gd name="T9" fmla="*/ 2147483647 h 69"/>
                  <a:gd name="T10" fmla="*/ 0 60000 65536"/>
                  <a:gd name="T11" fmla="*/ 0 60000 65536"/>
                  <a:gd name="T12" fmla="*/ 0 60000 65536"/>
                  <a:gd name="T13" fmla="*/ 0 60000 65536"/>
                  <a:gd name="T14" fmla="*/ 0 60000 65536"/>
                  <a:gd name="T15" fmla="*/ 0 w 57"/>
                  <a:gd name="T16" fmla="*/ 0 h 69"/>
                  <a:gd name="T17" fmla="*/ 57 w 57"/>
                  <a:gd name="T18" fmla="*/ 69 h 69"/>
                </a:gdLst>
                <a:ahLst/>
                <a:cxnLst>
                  <a:cxn ang="T10">
                    <a:pos x="T0" y="T1"/>
                  </a:cxn>
                  <a:cxn ang="T11">
                    <a:pos x="T2" y="T3"/>
                  </a:cxn>
                  <a:cxn ang="T12">
                    <a:pos x="T4" y="T5"/>
                  </a:cxn>
                  <a:cxn ang="T13">
                    <a:pos x="T6" y="T7"/>
                  </a:cxn>
                  <a:cxn ang="T14">
                    <a:pos x="T8" y="T9"/>
                  </a:cxn>
                </a:cxnLst>
                <a:rect l="T15" t="T16" r="T17" b="T18"/>
                <a:pathLst>
                  <a:path w="57" h="69">
                    <a:moveTo>
                      <a:pt x="46" y="69"/>
                    </a:moveTo>
                    <a:lnTo>
                      <a:pt x="0" y="7"/>
                    </a:lnTo>
                    <a:lnTo>
                      <a:pt x="10" y="0"/>
                    </a:lnTo>
                    <a:lnTo>
                      <a:pt x="57" y="62"/>
                    </a:lnTo>
                    <a:lnTo>
                      <a:pt x="46" y="6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87" name="Freeform 21"/>
              <p:cNvSpPr>
                <a:spLocks/>
              </p:cNvSpPr>
              <p:nvPr/>
            </p:nvSpPr>
            <p:spPr bwMode="auto">
              <a:xfrm>
                <a:off x="233362" y="65087"/>
                <a:ext cx="76200" cy="117475"/>
              </a:xfrm>
              <a:custGeom>
                <a:avLst/>
                <a:gdLst>
                  <a:gd name="T0" fmla="*/ 2147483647 w 48"/>
                  <a:gd name="T1" fmla="*/ 2147483647 h 74"/>
                  <a:gd name="T2" fmla="*/ 0 w 48"/>
                  <a:gd name="T3" fmla="*/ 2147483647 h 74"/>
                  <a:gd name="T4" fmla="*/ 2147483647 w 48"/>
                  <a:gd name="T5" fmla="*/ 0 h 74"/>
                  <a:gd name="T6" fmla="*/ 2147483647 w 48"/>
                  <a:gd name="T7" fmla="*/ 2147483647 h 74"/>
                  <a:gd name="T8" fmla="*/ 2147483647 w 48"/>
                  <a:gd name="T9" fmla="*/ 2147483647 h 74"/>
                  <a:gd name="T10" fmla="*/ 0 60000 65536"/>
                  <a:gd name="T11" fmla="*/ 0 60000 65536"/>
                  <a:gd name="T12" fmla="*/ 0 60000 65536"/>
                  <a:gd name="T13" fmla="*/ 0 60000 65536"/>
                  <a:gd name="T14" fmla="*/ 0 60000 65536"/>
                  <a:gd name="T15" fmla="*/ 0 w 48"/>
                  <a:gd name="T16" fmla="*/ 0 h 74"/>
                  <a:gd name="T17" fmla="*/ 48 w 48"/>
                  <a:gd name="T18" fmla="*/ 74 h 74"/>
                </a:gdLst>
                <a:ahLst/>
                <a:cxnLst>
                  <a:cxn ang="T10">
                    <a:pos x="T0" y="T1"/>
                  </a:cxn>
                  <a:cxn ang="T11">
                    <a:pos x="T2" y="T3"/>
                  </a:cxn>
                  <a:cxn ang="T12">
                    <a:pos x="T4" y="T5"/>
                  </a:cxn>
                  <a:cxn ang="T13">
                    <a:pos x="T6" y="T7"/>
                  </a:cxn>
                  <a:cxn ang="T14">
                    <a:pos x="T8" y="T9"/>
                  </a:cxn>
                </a:cxnLst>
                <a:rect l="T15" t="T16" r="T17" b="T18"/>
                <a:pathLst>
                  <a:path w="48" h="74">
                    <a:moveTo>
                      <a:pt x="37" y="74"/>
                    </a:moveTo>
                    <a:lnTo>
                      <a:pt x="0" y="6"/>
                    </a:lnTo>
                    <a:lnTo>
                      <a:pt x="11" y="0"/>
                    </a:lnTo>
                    <a:lnTo>
                      <a:pt x="48" y="67"/>
                    </a:lnTo>
                    <a:lnTo>
                      <a:pt x="37" y="7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88" name="Freeform 22"/>
              <p:cNvSpPr>
                <a:spLocks/>
              </p:cNvSpPr>
              <p:nvPr/>
            </p:nvSpPr>
            <p:spPr bwMode="auto">
              <a:xfrm>
                <a:off x="320675" y="22225"/>
                <a:ext cx="58738" cy="120650"/>
              </a:xfrm>
              <a:custGeom>
                <a:avLst/>
                <a:gdLst>
                  <a:gd name="T0" fmla="*/ 2147483647 w 37"/>
                  <a:gd name="T1" fmla="*/ 2147483647 h 76"/>
                  <a:gd name="T2" fmla="*/ 0 w 37"/>
                  <a:gd name="T3" fmla="*/ 2147483647 h 76"/>
                  <a:gd name="T4" fmla="*/ 2147483647 w 37"/>
                  <a:gd name="T5" fmla="*/ 0 h 76"/>
                  <a:gd name="T6" fmla="*/ 2147483647 w 37"/>
                  <a:gd name="T7" fmla="*/ 2147483647 h 76"/>
                  <a:gd name="T8" fmla="*/ 2147483647 w 37"/>
                  <a:gd name="T9" fmla="*/ 2147483647 h 76"/>
                  <a:gd name="T10" fmla="*/ 0 60000 65536"/>
                  <a:gd name="T11" fmla="*/ 0 60000 65536"/>
                  <a:gd name="T12" fmla="*/ 0 60000 65536"/>
                  <a:gd name="T13" fmla="*/ 0 60000 65536"/>
                  <a:gd name="T14" fmla="*/ 0 60000 65536"/>
                  <a:gd name="T15" fmla="*/ 0 w 37"/>
                  <a:gd name="T16" fmla="*/ 0 h 76"/>
                  <a:gd name="T17" fmla="*/ 37 w 37"/>
                  <a:gd name="T18" fmla="*/ 76 h 76"/>
                </a:gdLst>
                <a:ahLst/>
                <a:cxnLst>
                  <a:cxn ang="T10">
                    <a:pos x="T0" y="T1"/>
                  </a:cxn>
                  <a:cxn ang="T11">
                    <a:pos x="T2" y="T3"/>
                  </a:cxn>
                  <a:cxn ang="T12">
                    <a:pos x="T4" y="T5"/>
                  </a:cxn>
                  <a:cxn ang="T13">
                    <a:pos x="T6" y="T7"/>
                  </a:cxn>
                  <a:cxn ang="T14">
                    <a:pos x="T8" y="T9"/>
                  </a:cxn>
                </a:cxnLst>
                <a:rect l="T15" t="T16" r="T17" b="T18"/>
                <a:pathLst>
                  <a:path w="37" h="76">
                    <a:moveTo>
                      <a:pt x="25" y="76"/>
                    </a:moveTo>
                    <a:lnTo>
                      <a:pt x="0" y="4"/>
                    </a:lnTo>
                    <a:lnTo>
                      <a:pt x="13" y="0"/>
                    </a:lnTo>
                    <a:lnTo>
                      <a:pt x="37" y="72"/>
                    </a:lnTo>
                    <a:lnTo>
                      <a:pt x="25" y="7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89" name="Freeform 23"/>
              <p:cNvSpPr>
                <a:spLocks/>
              </p:cNvSpPr>
              <p:nvPr/>
            </p:nvSpPr>
            <p:spPr bwMode="auto">
              <a:xfrm>
                <a:off x="419100" y="6350"/>
                <a:ext cx="39688" cy="119063"/>
              </a:xfrm>
              <a:custGeom>
                <a:avLst/>
                <a:gdLst>
                  <a:gd name="T0" fmla="*/ 2147483647 w 25"/>
                  <a:gd name="T1" fmla="*/ 2147483647 h 75"/>
                  <a:gd name="T2" fmla="*/ 0 w 25"/>
                  <a:gd name="T3" fmla="*/ 2147483647 h 75"/>
                  <a:gd name="T4" fmla="*/ 2147483647 w 25"/>
                  <a:gd name="T5" fmla="*/ 0 h 75"/>
                  <a:gd name="T6" fmla="*/ 2147483647 w 25"/>
                  <a:gd name="T7" fmla="*/ 2147483647 h 75"/>
                  <a:gd name="T8" fmla="*/ 2147483647 w 25"/>
                  <a:gd name="T9" fmla="*/ 2147483647 h 75"/>
                  <a:gd name="T10" fmla="*/ 0 60000 65536"/>
                  <a:gd name="T11" fmla="*/ 0 60000 65536"/>
                  <a:gd name="T12" fmla="*/ 0 60000 65536"/>
                  <a:gd name="T13" fmla="*/ 0 60000 65536"/>
                  <a:gd name="T14" fmla="*/ 0 60000 65536"/>
                  <a:gd name="T15" fmla="*/ 0 w 25"/>
                  <a:gd name="T16" fmla="*/ 0 h 75"/>
                  <a:gd name="T17" fmla="*/ 25 w 25"/>
                  <a:gd name="T18" fmla="*/ 75 h 75"/>
                </a:gdLst>
                <a:ahLst/>
                <a:cxnLst>
                  <a:cxn ang="T10">
                    <a:pos x="T0" y="T1"/>
                  </a:cxn>
                  <a:cxn ang="T11">
                    <a:pos x="T2" y="T3"/>
                  </a:cxn>
                  <a:cxn ang="T12">
                    <a:pos x="T4" y="T5"/>
                  </a:cxn>
                  <a:cxn ang="T13">
                    <a:pos x="T6" y="T7"/>
                  </a:cxn>
                  <a:cxn ang="T14">
                    <a:pos x="T8" y="T9"/>
                  </a:cxn>
                </a:cxnLst>
                <a:rect l="T15" t="T16" r="T17" b="T18"/>
                <a:pathLst>
                  <a:path w="25" h="75">
                    <a:moveTo>
                      <a:pt x="12" y="75"/>
                    </a:moveTo>
                    <a:lnTo>
                      <a:pt x="0" y="2"/>
                    </a:lnTo>
                    <a:lnTo>
                      <a:pt x="12" y="0"/>
                    </a:lnTo>
                    <a:lnTo>
                      <a:pt x="25" y="72"/>
                    </a:lnTo>
                    <a:lnTo>
                      <a:pt x="12" y="7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90" name="Freeform 24"/>
              <p:cNvSpPr>
                <a:spLocks/>
              </p:cNvSpPr>
              <p:nvPr/>
            </p:nvSpPr>
            <p:spPr bwMode="auto">
              <a:xfrm>
                <a:off x="520700" y="0"/>
                <a:ext cx="25400" cy="115888"/>
              </a:xfrm>
              <a:custGeom>
                <a:avLst/>
                <a:gdLst>
                  <a:gd name="T0" fmla="*/ 2147483647 w 16"/>
                  <a:gd name="T1" fmla="*/ 2147483647 h 73"/>
                  <a:gd name="T2" fmla="*/ 0 w 16"/>
                  <a:gd name="T3" fmla="*/ 2147483647 h 73"/>
                  <a:gd name="T4" fmla="*/ 2147483647 w 16"/>
                  <a:gd name="T5" fmla="*/ 0 h 73"/>
                  <a:gd name="T6" fmla="*/ 2147483647 w 16"/>
                  <a:gd name="T7" fmla="*/ 0 h 73"/>
                  <a:gd name="T8" fmla="*/ 2147483647 w 16"/>
                  <a:gd name="T9" fmla="*/ 2147483647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12" y="73"/>
                    </a:moveTo>
                    <a:lnTo>
                      <a:pt x="0" y="73"/>
                    </a:lnTo>
                    <a:lnTo>
                      <a:pt x="4" y="0"/>
                    </a:lnTo>
                    <a:lnTo>
                      <a:pt x="16" y="0"/>
                    </a:lnTo>
                    <a:lnTo>
                      <a:pt x="12" y="7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91" name="Freeform 25"/>
              <p:cNvSpPr>
                <a:spLocks/>
              </p:cNvSpPr>
              <p:nvPr/>
            </p:nvSpPr>
            <p:spPr bwMode="auto">
              <a:xfrm>
                <a:off x="595312" y="22225"/>
                <a:ext cx="53975" cy="112713"/>
              </a:xfrm>
              <a:custGeom>
                <a:avLst/>
                <a:gdLst>
                  <a:gd name="T0" fmla="*/ 2147483647 w 34"/>
                  <a:gd name="T1" fmla="*/ 2147483647 h 71"/>
                  <a:gd name="T2" fmla="*/ 0 w 34"/>
                  <a:gd name="T3" fmla="*/ 2147483647 h 71"/>
                  <a:gd name="T4" fmla="*/ 2147483647 w 34"/>
                  <a:gd name="T5" fmla="*/ 0 h 71"/>
                  <a:gd name="T6" fmla="*/ 2147483647 w 34"/>
                  <a:gd name="T7" fmla="*/ 2147483647 h 71"/>
                  <a:gd name="T8" fmla="*/ 2147483647 w 34"/>
                  <a:gd name="T9" fmla="*/ 2147483647 h 71"/>
                  <a:gd name="T10" fmla="*/ 0 60000 65536"/>
                  <a:gd name="T11" fmla="*/ 0 60000 65536"/>
                  <a:gd name="T12" fmla="*/ 0 60000 65536"/>
                  <a:gd name="T13" fmla="*/ 0 60000 65536"/>
                  <a:gd name="T14" fmla="*/ 0 60000 65536"/>
                  <a:gd name="T15" fmla="*/ 0 w 34"/>
                  <a:gd name="T16" fmla="*/ 0 h 71"/>
                  <a:gd name="T17" fmla="*/ 34 w 34"/>
                  <a:gd name="T18" fmla="*/ 71 h 71"/>
                </a:gdLst>
                <a:ahLst/>
                <a:cxnLst>
                  <a:cxn ang="T10">
                    <a:pos x="T0" y="T1"/>
                  </a:cxn>
                  <a:cxn ang="T11">
                    <a:pos x="T2" y="T3"/>
                  </a:cxn>
                  <a:cxn ang="T12">
                    <a:pos x="T4" y="T5"/>
                  </a:cxn>
                  <a:cxn ang="T13">
                    <a:pos x="T6" y="T7"/>
                  </a:cxn>
                  <a:cxn ang="T14">
                    <a:pos x="T8" y="T9"/>
                  </a:cxn>
                </a:cxnLst>
                <a:rect l="T15" t="T16" r="T17" b="T18"/>
                <a:pathLst>
                  <a:path w="34" h="71">
                    <a:moveTo>
                      <a:pt x="14" y="71"/>
                    </a:moveTo>
                    <a:lnTo>
                      <a:pt x="0" y="67"/>
                    </a:lnTo>
                    <a:lnTo>
                      <a:pt x="21" y="0"/>
                    </a:lnTo>
                    <a:lnTo>
                      <a:pt x="34" y="3"/>
                    </a:lnTo>
                    <a:lnTo>
                      <a:pt x="14" y="7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92" name="Freeform 26"/>
              <p:cNvSpPr>
                <a:spLocks/>
              </p:cNvSpPr>
              <p:nvPr/>
            </p:nvSpPr>
            <p:spPr bwMode="auto">
              <a:xfrm>
                <a:off x="673100" y="52387"/>
                <a:ext cx="63500" cy="104775"/>
              </a:xfrm>
              <a:custGeom>
                <a:avLst/>
                <a:gdLst>
                  <a:gd name="T0" fmla="*/ 2147483647 w 40"/>
                  <a:gd name="T1" fmla="*/ 2147483647 h 66"/>
                  <a:gd name="T2" fmla="*/ 0 w 40"/>
                  <a:gd name="T3" fmla="*/ 2147483647 h 66"/>
                  <a:gd name="T4" fmla="*/ 2147483647 w 40"/>
                  <a:gd name="T5" fmla="*/ 0 h 66"/>
                  <a:gd name="T6" fmla="*/ 2147483647 w 40"/>
                  <a:gd name="T7" fmla="*/ 2147483647 h 66"/>
                  <a:gd name="T8" fmla="*/ 2147483647 w 40"/>
                  <a:gd name="T9" fmla="*/ 2147483647 h 66"/>
                  <a:gd name="T10" fmla="*/ 0 60000 65536"/>
                  <a:gd name="T11" fmla="*/ 0 60000 65536"/>
                  <a:gd name="T12" fmla="*/ 0 60000 65536"/>
                  <a:gd name="T13" fmla="*/ 0 60000 65536"/>
                  <a:gd name="T14" fmla="*/ 0 60000 65536"/>
                  <a:gd name="T15" fmla="*/ 0 w 40"/>
                  <a:gd name="T16" fmla="*/ 0 h 66"/>
                  <a:gd name="T17" fmla="*/ 40 w 40"/>
                  <a:gd name="T18" fmla="*/ 66 h 66"/>
                </a:gdLst>
                <a:ahLst/>
                <a:cxnLst>
                  <a:cxn ang="T10">
                    <a:pos x="T0" y="T1"/>
                  </a:cxn>
                  <a:cxn ang="T11">
                    <a:pos x="T2" y="T3"/>
                  </a:cxn>
                  <a:cxn ang="T12">
                    <a:pos x="T4" y="T5"/>
                  </a:cxn>
                  <a:cxn ang="T13">
                    <a:pos x="T6" y="T7"/>
                  </a:cxn>
                  <a:cxn ang="T14">
                    <a:pos x="T8" y="T9"/>
                  </a:cxn>
                </a:cxnLst>
                <a:rect l="T15" t="T16" r="T17" b="T18"/>
                <a:pathLst>
                  <a:path w="40" h="66">
                    <a:moveTo>
                      <a:pt x="13" y="66"/>
                    </a:moveTo>
                    <a:lnTo>
                      <a:pt x="0" y="61"/>
                    </a:lnTo>
                    <a:lnTo>
                      <a:pt x="27" y="0"/>
                    </a:lnTo>
                    <a:lnTo>
                      <a:pt x="40" y="6"/>
                    </a:lnTo>
                    <a:lnTo>
                      <a:pt x="13" y="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93" name="Freeform 27"/>
              <p:cNvSpPr>
                <a:spLocks/>
              </p:cNvSpPr>
              <p:nvPr/>
            </p:nvSpPr>
            <p:spPr bwMode="auto">
              <a:xfrm>
                <a:off x="738187" y="92075"/>
                <a:ext cx="76200" cy="95250"/>
              </a:xfrm>
              <a:custGeom>
                <a:avLst/>
                <a:gdLst>
                  <a:gd name="T0" fmla="*/ 2147483647 w 48"/>
                  <a:gd name="T1" fmla="*/ 2147483647 h 60"/>
                  <a:gd name="T2" fmla="*/ 0 w 48"/>
                  <a:gd name="T3" fmla="*/ 2147483647 h 60"/>
                  <a:gd name="T4" fmla="*/ 2147483647 w 48"/>
                  <a:gd name="T5" fmla="*/ 0 h 60"/>
                  <a:gd name="T6" fmla="*/ 2147483647 w 48"/>
                  <a:gd name="T7" fmla="*/ 2147483647 h 60"/>
                  <a:gd name="T8" fmla="*/ 2147483647 w 48"/>
                  <a:gd name="T9" fmla="*/ 2147483647 h 60"/>
                  <a:gd name="T10" fmla="*/ 0 60000 65536"/>
                  <a:gd name="T11" fmla="*/ 0 60000 65536"/>
                  <a:gd name="T12" fmla="*/ 0 60000 65536"/>
                  <a:gd name="T13" fmla="*/ 0 60000 65536"/>
                  <a:gd name="T14" fmla="*/ 0 60000 65536"/>
                  <a:gd name="T15" fmla="*/ 0 w 48"/>
                  <a:gd name="T16" fmla="*/ 0 h 60"/>
                  <a:gd name="T17" fmla="*/ 48 w 48"/>
                  <a:gd name="T18" fmla="*/ 60 h 60"/>
                </a:gdLst>
                <a:ahLst/>
                <a:cxnLst>
                  <a:cxn ang="T10">
                    <a:pos x="T0" y="T1"/>
                  </a:cxn>
                  <a:cxn ang="T11">
                    <a:pos x="T2" y="T3"/>
                  </a:cxn>
                  <a:cxn ang="T12">
                    <a:pos x="T4" y="T5"/>
                  </a:cxn>
                  <a:cxn ang="T13">
                    <a:pos x="T6" y="T7"/>
                  </a:cxn>
                  <a:cxn ang="T14">
                    <a:pos x="T8" y="T9"/>
                  </a:cxn>
                </a:cxnLst>
                <a:rect l="T15" t="T16" r="T17" b="T18"/>
                <a:pathLst>
                  <a:path w="48" h="60">
                    <a:moveTo>
                      <a:pt x="11" y="60"/>
                    </a:moveTo>
                    <a:lnTo>
                      <a:pt x="0" y="53"/>
                    </a:lnTo>
                    <a:lnTo>
                      <a:pt x="38" y="0"/>
                    </a:lnTo>
                    <a:lnTo>
                      <a:pt x="48" y="9"/>
                    </a:lnTo>
                    <a:lnTo>
                      <a:pt x="11"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94" name="Freeform 28"/>
              <p:cNvSpPr>
                <a:spLocks/>
              </p:cNvSpPr>
              <p:nvPr/>
            </p:nvSpPr>
            <p:spPr bwMode="auto">
              <a:xfrm>
                <a:off x="798512" y="142875"/>
                <a:ext cx="76200" cy="87313"/>
              </a:xfrm>
              <a:custGeom>
                <a:avLst/>
                <a:gdLst>
                  <a:gd name="T0" fmla="*/ 2147483647 w 48"/>
                  <a:gd name="T1" fmla="*/ 2147483647 h 55"/>
                  <a:gd name="T2" fmla="*/ 0 w 48"/>
                  <a:gd name="T3" fmla="*/ 2147483647 h 55"/>
                  <a:gd name="T4" fmla="*/ 2147483647 w 48"/>
                  <a:gd name="T5" fmla="*/ 0 h 55"/>
                  <a:gd name="T6" fmla="*/ 2147483647 w 48"/>
                  <a:gd name="T7" fmla="*/ 2147483647 h 55"/>
                  <a:gd name="T8" fmla="*/ 2147483647 w 48"/>
                  <a:gd name="T9" fmla="*/ 2147483647 h 55"/>
                  <a:gd name="T10" fmla="*/ 0 60000 65536"/>
                  <a:gd name="T11" fmla="*/ 0 60000 65536"/>
                  <a:gd name="T12" fmla="*/ 0 60000 65536"/>
                  <a:gd name="T13" fmla="*/ 0 60000 65536"/>
                  <a:gd name="T14" fmla="*/ 0 60000 65536"/>
                  <a:gd name="T15" fmla="*/ 0 w 48"/>
                  <a:gd name="T16" fmla="*/ 0 h 55"/>
                  <a:gd name="T17" fmla="*/ 48 w 48"/>
                  <a:gd name="T18" fmla="*/ 55 h 55"/>
                </a:gdLst>
                <a:ahLst/>
                <a:cxnLst>
                  <a:cxn ang="T10">
                    <a:pos x="T0" y="T1"/>
                  </a:cxn>
                  <a:cxn ang="T11">
                    <a:pos x="T2" y="T3"/>
                  </a:cxn>
                  <a:cxn ang="T12">
                    <a:pos x="T4" y="T5"/>
                  </a:cxn>
                  <a:cxn ang="T13">
                    <a:pos x="T6" y="T7"/>
                  </a:cxn>
                  <a:cxn ang="T14">
                    <a:pos x="T8" y="T9"/>
                  </a:cxn>
                </a:cxnLst>
                <a:rect l="T15" t="T16" r="T17" b="T18"/>
                <a:pathLst>
                  <a:path w="48" h="55">
                    <a:moveTo>
                      <a:pt x="10" y="55"/>
                    </a:moveTo>
                    <a:lnTo>
                      <a:pt x="0" y="48"/>
                    </a:lnTo>
                    <a:lnTo>
                      <a:pt x="38" y="0"/>
                    </a:lnTo>
                    <a:lnTo>
                      <a:pt x="48" y="9"/>
                    </a:lnTo>
                    <a:lnTo>
                      <a:pt x="10" y="5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95" name="Freeform 29"/>
              <p:cNvSpPr>
                <a:spLocks/>
              </p:cNvSpPr>
              <p:nvPr/>
            </p:nvSpPr>
            <p:spPr bwMode="auto">
              <a:xfrm>
                <a:off x="854075" y="192087"/>
                <a:ext cx="79375" cy="82550"/>
              </a:xfrm>
              <a:custGeom>
                <a:avLst/>
                <a:gdLst>
                  <a:gd name="T0" fmla="*/ 2147483647 w 50"/>
                  <a:gd name="T1" fmla="*/ 2147483647 h 52"/>
                  <a:gd name="T2" fmla="*/ 0 w 50"/>
                  <a:gd name="T3" fmla="*/ 2147483647 h 52"/>
                  <a:gd name="T4" fmla="*/ 2147483647 w 50"/>
                  <a:gd name="T5" fmla="*/ 0 h 52"/>
                  <a:gd name="T6" fmla="*/ 2147483647 w 50"/>
                  <a:gd name="T7" fmla="*/ 2147483647 h 52"/>
                  <a:gd name="T8" fmla="*/ 2147483647 w 50"/>
                  <a:gd name="T9" fmla="*/ 2147483647 h 52"/>
                  <a:gd name="T10" fmla="*/ 0 60000 65536"/>
                  <a:gd name="T11" fmla="*/ 0 60000 65536"/>
                  <a:gd name="T12" fmla="*/ 0 60000 65536"/>
                  <a:gd name="T13" fmla="*/ 0 60000 65536"/>
                  <a:gd name="T14" fmla="*/ 0 60000 65536"/>
                  <a:gd name="T15" fmla="*/ 0 w 50"/>
                  <a:gd name="T16" fmla="*/ 0 h 52"/>
                  <a:gd name="T17" fmla="*/ 50 w 50"/>
                  <a:gd name="T18" fmla="*/ 52 h 52"/>
                </a:gdLst>
                <a:ahLst/>
                <a:cxnLst>
                  <a:cxn ang="T10">
                    <a:pos x="T0" y="T1"/>
                  </a:cxn>
                  <a:cxn ang="T11">
                    <a:pos x="T2" y="T3"/>
                  </a:cxn>
                  <a:cxn ang="T12">
                    <a:pos x="T4" y="T5"/>
                  </a:cxn>
                  <a:cxn ang="T13">
                    <a:pos x="T6" y="T7"/>
                  </a:cxn>
                  <a:cxn ang="T14">
                    <a:pos x="T8" y="T9"/>
                  </a:cxn>
                </a:cxnLst>
                <a:rect l="T15" t="T16" r="T17" b="T18"/>
                <a:pathLst>
                  <a:path w="50" h="52">
                    <a:moveTo>
                      <a:pt x="8" y="52"/>
                    </a:moveTo>
                    <a:lnTo>
                      <a:pt x="0" y="43"/>
                    </a:lnTo>
                    <a:lnTo>
                      <a:pt x="42" y="0"/>
                    </a:lnTo>
                    <a:lnTo>
                      <a:pt x="50" y="10"/>
                    </a:lnTo>
                    <a:lnTo>
                      <a:pt x="8" y="5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96" name="Freeform 30"/>
              <p:cNvSpPr>
                <a:spLocks/>
              </p:cNvSpPr>
              <p:nvPr/>
            </p:nvSpPr>
            <p:spPr bwMode="auto">
              <a:xfrm>
                <a:off x="898525" y="246062"/>
                <a:ext cx="84138" cy="71438"/>
              </a:xfrm>
              <a:custGeom>
                <a:avLst/>
                <a:gdLst>
                  <a:gd name="T0" fmla="*/ 2147483647 w 53"/>
                  <a:gd name="T1" fmla="*/ 2147483647 h 45"/>
                  <a:gd name="T2" fmla="*/ 0 w 53"/>
                  <a:gd name="T3" fmla="*/ 2147483647 h 45"/>
                  <a:gd name="T4" fmla="*/ 2147483647 w 53"/>
                  <a:gd name="T5" fmla="*/ 0 h 45"/>
                  <a:gd name="T6" fmla="*/ 2147483647 w 53"/>
                  <a:gd name="T7" fmla="*/ 2147483647 h 45"/>
                  <a:gd name="T8" fmla="*/ 2147483647 w 53"/>
                  <a:gd name="T9" fmla="*/ 2147483647 h 45"/>
                  <a:gd name="T10" fmla="*/ 0 60000 65536"/>
                  <a:gd name="T11" fmla="*/ 0 60000 65536"/>
                  <a:gd name="T12" fmla="*/ 0 60000 65536"/>
                  <a:gd name="T13" fmla="*/ 0 60000 65536"/>
                  <a:gd name="T14" fmla="*/ 0 60000 65536"/>
                  <a:gd name="T15" fmla="*/ 0 w 53"/>
                  <a:gd name="T16" fmla="*/ 0 h 45"/>
                  <a:gd name="T17" fmla="*/ 53 w 53"/>
                  <a:gd name="T18" fmla="*/ 45 h 45"/>
                </a:gdLst>
                <a:ahLst/>
                <a:cxnLst>
                  <a:cxn ang="T10">
                    <a:pos x="T0" y="T1"/>
                  </a:cxn>
                  <a:cxn ang="T11">
                    <a:pos x="T2" y="T3"/>
                  </a:cxn>
                  <a:cxn ang="T12">
                    <a:pos x="T4" y="T5"/>
                  </a:cxn>
                  <a:cxn ang="T13">
                    <a:pos x="T6" y="T7"/>
                  </a:cxn>
                  <a:cxn ang="T14">
                    <a:pos x="T8" y="T9"/>
                  </a:cxn>
                </a:cxnLst>
                <a:rect l="T15" t="T16" r="T17" b="T18"/>
                <a:pathLst>
                  <a:path w="53" h="45">
                    <a:moveTo>
                      <a:pt x="7" y="45"/>
                    </a:moveTo>
                    <a:lnTo>
                      <a:pt x="0" y="35"/>
                    </a:lnTo>
                    <a:lnTo>
                      <a:pt x="46" y="0"/>
                    </a:lnTo>
                    <a:lnTo>
                      <a:pt x="53" y="11"/>
                    </a:lnTo>
                    <a:lnTo>
                      <a:pt x="7" y="4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8" name="Group 59"/>
          <p:cNvGrpSpPr>
            <a:grpSpLocks/>
          </p:cNvGrpSpPr>
          <p:nvPr/>
        </p:nvGrpSpPr>
        <p:grpSpPr bwMode="auto">
          <a:xfrm>
            <a:off x="6254751" y="2205039"/>
            <a:ext cx="1228725" cy="1228725"/>
            <a:chOff x="0" y="0"/>
            <a:chExt cx="1512168" cy="1512168"/>
          </a:xfrm>
        </p:grpSpPr>
        <p:sp>
          <p:nvSpPr>
            <p:cNvPr id="26671" name="Oval 30"/>
            <p:cNvSpPr>
              <a:spLocks noChangeArrowheads="1"/>
            </p:cNvSpPr>
            <p:nvPr/>
          </p:nvSpPr>
          <p:spPr bwMode="auto">
            <a:xfrm>
              <a:off x="0" y="0"/>
              <a:ext cx="1512168" cy="1512168"/>
            </a:xfrm>
            <a:prstGeom prst="ellipse">
              <a:avLst/>
            </a:prstGeom>
            <a:solidFill>
              <a:srgbClr val="FFA7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endParaRPr>
            </a:p>
          </p:txBody>
        </p:sp>
        <p:grpSp>
          <p:nvGrpSpPr>
            <p:cNvPr id="26672" name="Group 61"/>
            <p:cNvGrpSpPr>
              <a:grpSpLocks/>
            </p:cNvGrpSpPr>
            <p:nvPr/>
          </p:nvGrpSpPr>
          <p:grpSpPr bwMode="auto">
            <a:xfrm>
              <a:off x="422058" y="314015"/>
              <a:ext cx="661988" cy="833438"/>
              <a:chOff x="0" y="0"/>
              <a:chExt cx="661988" cy="833438"/>
            </a:xfrm>
          </p:grpSpPr>
          <p:sp>
            <p:nvSpPr>
              <p:cNvPr id="26673" name="Oval 83"/>
              <p:cNvSpPr>
                <a:spLocks noChangeArrowheads="1"/>
              </p:cNvSpPr>
              <p:nvPr/>
            </p:nvSpPr>
            <p:spPr bwMode="auto">
              <a:xfrm>
                <a:off x="242888" y="150813"/>
                <a:ext cx="176213" cy="247650"/>
              </a:xfrm>
              <a:prstGeom prst="ellipse">
                <a:avLst/>
              </a:prstGeom>
              <a:solidFill>
                <a:srgbClr val="FFA728"/>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400">
                  <a:solidFill>
                    <a:srgbClr val="202F3E"/>
                  </a:solidFill>
                  <a:cs typeface="Arial" panose="020B0604020202020204" pitchFamily="34" charset="0"/>
                  <a:sym typeface="Open Sans" panose="020B0606030504020204" pitchFamily="34" charset="0"/>
                </a:endParaRPr>
              </a:p>
            </p:txBody>
          </p:sp>
          <p:sp>
            <p:nvSpPr>
              <p:cNvPr id="26674" name="Freeform 84"/>
              <p:cNvSpPr>
                <a:spLocks/>
              </p:cNvSpPr>
              <p:nvPr/>
            </p:nvSpPr>
            <p:spPr bwMode="auto">
              <a:xfrm>
                <a:off x="0" y="379413"/>
                <a:ext cx="201613" cy="439738"/>
              </a:xfrm>
              <a:custGeom>
                <a:avLst/>
                <a:gdLst>
                  <a:gd name="T0" fmla="*/ 2147483647 w 103"/>
                  <a:gd name="T1" fmla="*/ 2147483647 h 225"/>
                  <a:gd name="T2" fmla="*/ 2147483647 w 103"/>
                  <a:gd name="T3" fmla="*/ 2147483647 h 225"/>
                  <a:gd name="T4" fmla="*/ 2147483647 w 103"/>
                  <a:gd name="T5" fmla="*/ 2147483647 h 225"/>
                  <a:gd name="T6" fmla="*/ 2147483647 w 103"/>
                  <a:gd name="T7" fmla="*/ 0 h 225"/>
                  <a:gd name="T8" fmla="*/ 0 w 103"/>
                  <a:gd name="T9" fmla="*/ 2147483647 h 225"/>
                  <a:gd name="T10" fmla="*/ 2147483647 w 103"/>
                  <a:gd name="T11" fmla="*/ 2147483647 h 225"/>
                  <a:gd name="T12" fmla="*/ 0 60000 65536"/>
                  <a:gd name="T13" fmla="*/ 0 60000 65536"/>
                  <a:gd name="T14" fmla="*/ 0 60000 65536"/>
                  <a:gd name="T15" fmla="*/ 0 60000 65536"/>
                  <a:gd name="T16" fmla="*/ 0 60000 65536"/>
                  <a:gd name="T17" fmla="*/ 0 60000 65536"/>
                  <a:gd name="T18" fmla="*/ 0 w 103"/>
                  <a:gd name="T19" fmla="*/ 0 h 225"/>
                  <a:gd name="T20" fmla="*/ 103 w 103"/>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103" h="225">
                    <a:moveTo>
                      <a:pt x="4" y="220"/>
                    </a:moveTo>
                    <a:cubicBezTo>
                      <a:pt x="18" y="196"/>
                      <a:pt x="62" y="122"/>
                      <a:pt x="103" y="105"/>
                    </a:cubicBezTo>
                    <a:cubicBezTo>
                      <a:pt x="95" y="83"/>
                      <a:pt x="94" y="60"/>
                      <a:pt x="101" y="44"/>
                    </a:cubicBezTo>
                    <a:cubicBezTo>
                      <a:pt x="99" y="30"/>
                      <a:pt x="97" y="15"/>
                      <a:pt x="96" y="0"/>
                    </a:cubicBezTo>
                    <a:cubicBezTo>
                      <a:pt x="68" y="22"/>
                      <a:pt x="5" y="86"/>
                      <a:pt x="0" y="219"/>
                    </a:cubicBezTo>
                    <a:cubicBezTo>
                      <a:pt x="0" y="224"/>
                      <a:pt x="1" y="225"/>
                      <a:pt x="4" y="22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75" name="Freeform 85"/>
              <p:cNvSpPr>
                <a:spLocks/>
              </p:cNvSpPr>
              <p:nvPr/>
            </p:nvSpPr>
            <p:spPr bwMode="auto">
              <a:xfrm>
                <a:off x="460375" y="373063"/>
                <a:ext cx="201613" cy="441325"/>
              </a:xfrm>
              <a:custGeom>
                <a:avLst/>
                <a:gdLst>
                  <a:gd name="T0" fmla="*/ 2147483647 w 103"/>
                  <a:gd name="T1" fmla="*/ 2147483647 h 225"/>
                  <a:gd name="T2" fmla="*/ 2147483647 w 103"/>
                  <a:gd name="T3" fmla="*/ 2147483647 h 225"/>
                  <a:gd name="T4" fmla="*/ 2147483647 w 103"/>
                  <a:gd name="T5" fmla="*/ 0 h 225"/>
                  <a:gd name="T6" fmla="*/ 2147483647 w 103"/>
                  <a:gd name="T7" fmla="*/ 2147483647 h 225"/>
                  <a:gd name="T8" fmla="*/ 0 w 103"/>
                  <a:gd name="T9" fmla="*/ 2147483647 h 225"/>
                  <a:gd name="T10" fmla="*/ 2147483647 w 103"/>
                  <a:gd name="T11" fmla="*/ 2147483647 h 225"/>
                  <a:gd name="T12" fmla="*/ 0 60000 65536"/>
                  <a:gd name="T13" fmla="*/ 0 60000 65536"/>
                  <a:gd name="T14" fmla="*/ 0 60000 65536"/>
                  <a:gd name="T15" fmla="*/ 0 60000 65536"/>
                  <a:gd name="T16" fmla="*/ 0 60000 65536"/>
                  <a:gd name="T17" fmla="*/ 0 60000 65536"/>
                  <a:gd name="T18" fmla="*/ 0 w 103"/>
                  <a:gd name="T19" fmla="*/ 0 h 225"/>
                  <a:gd name="T20" fmla="*/ 103 w 103"/>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103" h="225">
                    <a:moveTo>
                      <a:pt x="99" y="220"/>
                    </a:moveTo>
                    <a:cubicBezTo>
                      <a:pt x="101" y="225"/>
                      <a:pt x="103" y="224"/>
                      <a:pt x="103" y="219"/>
                    </a:cubicBezTo>
                    <a:cubicBezTo>
                      <a:pt x="98" y="86"/>
                      <a:pt x="34" y="22"/>
                      <a:pt x="6" y="0"/>
                    </a:cubicBezTo>
                    <a:cubicBezTo>
                      <a:pt x="5" y="16"/>
                      <a:pt x="4" y="32"/>
                      <a:pt x="1" y="47"/>
                    </a:cubicBezTo>
                    <a:cubicBezTo>
                      <a:pt x="8" y="63"/>
                      <a:pt x="8" y="84"/>
                      <a:pt x="0" y="105"/>
                    </a:cubicBezTo>
                    <a:cubicBezTo>
                      <a:pt x="41" y="123"/>
                      <a:pt x="85" y="196"/>
                      <a:pt x="99" y="22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76" name="Freeform 86"/>
              <p:cNvSpPr>
                <a:spLocks/>
              </p:cNvSpPr>
              <p:nvPr/>
            </p:nvSpPr>
            <p:spPr bwMode="auto">
              <a:xfrm>
                <a:off x="266700" y="0"/>
                <a:ext cx="127000" cy="61913"/>
              </a:xfrm>
              <a:custGeom>
                <a:avLst/>
                <a:gdLst>
                  <a:gd name="T0" fmla="*/ 2147483647 w 65"/>
                  <a:gd name="T1" fmla="*/ 2147483647 h 32"/>
                  <a:gd name="T2" fmla="*/ 2147483647 w 65"/>
                  <a:gd name="T3" fmla="*/ 2147483647 h 32"/>
                  <a:gd name="T4" fmla="*/ 2147483647 w 65"/>
                  <a:gd name="T5" fmla="*/ 0 h 32"/>
                  <a:gd name="T6" fmla="*/ 2147483647 w 65"/>
                  <a:gd name="T7" fmla="*/ 2147483647 h 32"/>
                  <a:gd name="T8" fmla="*/ 0 w 65"/>
                  <a:gd name="T9" fmla="*/ 2147483647 h 32"/>
                  <a:gd name="T10" fmla="*/ 2147483647 w 65"/>
                  <a:gd name="T11" fmla="*/ 2147483647 h 32"/>
                  <a:gd name="T12" fmla="*/ 2147483647 w 65"/>
                  <a:gd name="T13" fmla="*/ 2147483647 h 32"/>
                  <a:gd name="T14" fmla="*/ 0 60000 65536"/>
                  <a:gd name="T15" fmla="*/ 0 60000 65536"/>
                  <a:gd name="T16" fmla="*/ 0 60000 65536"/>
                  <a:gd name="T17" fmla="*/ 0 60000 65536"/>
                  <a:gd name="T18" fmla="*/ 0 60000 65536"/>
                  <a:gd name="T19" fmla="*/ 0 60000 65536"/>
                  <a:gd name="T20" fmla="*/ 0 60000 65536"/>
                  <a:gd name="T21" fmla="*/ 0 w 65"/>
                  <a:gd name="T22" fmla="*/ 0 h 32"/>
                  <a:gd name="T23" fmla="*/ 65 w 6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2">
                    <a:moveTo>
                      <a:pt x="65" y="23"/>
                    </a:moveTo>
                    <a:cubicBezTo>
                      <a:pt x="63" y="20"/>
                      <a:pt x="61" y="16"/>
                      <a:pt x="58" y="13"/>
                    </a:cubicBezTo>
                    <a:cubicBezTo>
                      <a:pt x="50" y="4"/>
                      <a:pt x="42" y="0"/>
                      <a:pt x="33" y="0"/>
                    </a:cubicBezTo>
                    <a:cubicBezTo>
                      <a:pt x="24" y="0"/>
                      <a:pt x="15" y="4"/>
                      <a:pt x="8" y="13"/>
                    </a:cubicBezTo>
                    <a:cubicBezTo>
                      <a:pt x="5" y="16"/>
                      <a:pt x="2" y="20"/>
                      <a:pt x="0" y="23"/>
                    </a:cubicBezTo>
                    <a:cubicBezTo>
                      <a:pt x="7" y="28"/>
                      <a:pt x="19" y="32"/>
                      <a:pt x="33" y="32"/>
                    </a:cubicBezTo>
                    <a:cubicBezTo>
                      <a:pt x="47" y="32"/>
                      <a:pt x="58" y="28"/>
                      <a:pt x="65" y="2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77" name="Freeform 87"/>
              <p:cNvSpPr>
                <a:spLocks noEditPoints="1"/>
              </p:cNvSpPr>
              <p:nvPr/>
            </p:nvSpPr>
            <p:spPr bwMode="auto">
              <a:xfrm>
                <a:off x="266700" y="176213"/>
                <a:ext cx="127000" cy="188913"/>
              </a:xfrm>
              <a:custGeom>
                <a:avLst/>
                <a:gdLst>
                  <a:gd name="T0" fmla="*/ 2147483647 w 65"/>
                  <a:gd name="T1" fmla="*/ 2147483647 h 97"/>
                  <a:gd name="T2" fmla="*/ 2147483647 w 65"/>
                  <a:gd name="T3" fmla="*/ 2147483647 h 97"/>
                  <a:gd name="T4" fmla="*/ 2147483647 w 65"/>
                  <a:gd name="T5" fmla="*/ 0 h 97"/>
                  <a:gd name="T6" fmla="*/ 0 w 65"/>
                  <a:gd name="T7" fmla="*/ 2147483647 h 97"/>
                  <a:gd name="T8" fmla="*/ 2147483647 w 65"/>
                  <a:gd name="T9" fmla="*/ 2147483647 h 97"/>
                  <a:gd name="T10" fmla="*/ 2147483647 w 65"/>
                  <a:gd name="T11" fmla="*/ 2147483647 h 97"/>
                  <a:gd name="T12" fmla="*/ 2147483647 w 65"/>
                  <a:gd name="T13" fmla="*/ 2147483647 h 97"/>
                  <a:gd name="T14" fmla="*/ 2147483647 w 65"/>
                  <a:gd name="T15" fmla="*/ 2147483647 h 97"/>
                  <a:gd name="T16" fmla="*/ 2147483647 w 65"/>
                  <a:gd name="T17" fmla="*/ 2147483647 h 97"/>
                  <a:gd name="T18" fmla="*/ 2147483647 w 65"/>
                  <a:gd name="T19" fmla="*/ 2147483647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97"/>
                  <a:gd name="T32" fmla="*/ 65 w 65"/>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97">
                    <a:moveTo>
                      <a:pt x="33" y="97"/>
                    </a:moveTo>
                    <a:cubicBezTo>
                      <a:pt x="51" y="97"/>
                      <a:pt x="65" y="75"/>
                      <a:pt x="65" y="48"/>
                    </a:cubicBezTo>
                    <a:cubicBezTo>
                      <a:pt x="65" y="22"/>
                      <a:pt x="51" y="0"/>
                      <a:pt x="33" y="0"/>
                    </a:cubicBezTo>
                    <a:cubicBezTo>
                      <a:pt x="15" y="0"/>
                      <a:pt x="0" y="22"/>
                      <a:pt x="0" y="48"/>
                    </a:cubicBezTo>
                    <a:cubicBezTo>
                      <a:pt x="0" y="75"/>
                      <a:pt x="15" y="97"/>
                      <a:pt x="33" y="97"/>
                    </a:cubicBezTo>
                    <a:close/>
                    <a:moveTo>
                      <a:pt x="33" y="16"/>
                    </a:moveTo>
                    <a:cubicBezTo>
                      <a:pt x="45" y="16"/>
                      <a:pt x="56" y="30"/>
                      <a:pt x="56" y="48"/>
                    </a:cubicBezTo>
                    <a:cubicBezTo>
                      <a:pt x="56" y="66"/>
                      <a:pt x="45" y="81"/>
                      <a:pt x="33" y="81"/>
                    </a:cubicBezTo>
                    <a:cubicBezTo>
                      <a:pt x="20" y="81"/>
                      <a:pt x="10" y="66"/>
                      <a:pt x="10" y="48"/>
                    </a:cubicBezTo>
                    <a:cubicBezTo>
                      <a:pt x="10" y="30"/>
                      <a:pt x="20" y="16"/>
                      <a:pt x="33" y="1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78" name="Freeform 88"/>
              <p:cNvSpPr>
                <a:spLocks noEditPoints="1"/>
              </p:cNvSpPr>
              <p:nvPr/>
            </p:nvSpPr>
            <p:spPr bwMode="auto">
              <a:xfrm>
                <a:off x="201613" y="69850"/>
                <a:ext cx="255588" cy="596900"/>
              </a:xfrm>
              <a:custGeom>
                <a:avLst/>
                <a:gdLst>
                  <a:gd name="T0" fmla="*/ 2147483647 w 131"/>
                  <a:gd name="T1" fmla="*/ 2147483647 h 305"/>
                  <a:gd name="T2" fmla="*/ 2147483647 w 131"/>
                  <a:gd name="T3" fmla="*/ 2147483647 h 305"/>
                  <a:gd name="T4" fmla="*/ 2147483647 w 131"/>
                  <a:gd name="T5" fmla="*/ 2147483647 h 305"/>
                  <a:gd name="T6" fmla="*/ 2147483647 w 131"/>
                  <a:gd name="T7" fmla="*/ 2147483647 h 305"/>
                  <a:gd name="T8" fmla="*/ 2147483647 w 131"/>
                  <a:gd name="T9" fmla="*/ 2147483647 h 305"/>
                  <a:gd name="T10" fmla="*/ 2147483647 w 131"/>
                  <a:gd name="T11" fmla="*/ 2147483647 h 305"/>
                  <a:gd name="T12" fmla="*/ 2147483647 w 131"/>
                  <a:gd name="T13" fmla="*/ 2147483647 h 305"/>
                  <a:gd name="T14" fmla="*/ 2147483647 w 131"/>
                  <a:gd name="T15" fmla="*/ 2147483647 h 305"/>
                  <a:gd name="T16" fmla="*/ 2147483647 w 131"/>
                  <a:gd name="T17" fmla="*/ 2147483647 h 305"/>
                  <a:gd name="T18" fmla="*/ 2147483647 w 131"/>
                  <a:gd name="T19" fmla="*/ 2147483647 h 305"/>
                  <a:gd name="T20" fmla="*/ 2147483647 w 131"/>
                  <a:gd name="T21" fmla="*/ 2147483647 h 305"/>
                  <a:gd name="T22" fmla="*/ 2147483647 w 131"/>
                  <a:gd name="T23" fmla="*/ 2147483647 h 305"/>
                  <a:gd name="T24" fmla="*/ 2147483647 w 131"/>
                  <a:gd name="T25" fmla="*/ 2147483647 h 305"/>
                  <a:gd name="T26" fmla="*/ 2147483647 w 131"/>
                  <a:gd name="T27" fmla="*/ 2147483647 h 305"/>
                  <a:gd name="T28" fmla="*/ 2147483647 w 131"/>
                  <a:gd name="T29" fmla="*/ 2147483647 h 305"/>
                  <a:gd name="T30" fmla="*/ 2147483647 w 131"/>
                  <a:gd name="T31" fmla="*/ 2147483647 h 305"/>
                  <a:gd name="T32" fmla="*/ 2147483647 w 131"/>
                  <a:gd name="T33" fmla="*/ 2147483647 h 305"/>
                  <a:gd name="T34" fmla="*/ 2147483647 w 131"/>
                  <a:gd name="T35" fmla="*/ 2147483647 h 305"/>
                  <a:gd name="T36" fmla="*/ 2147483647 w 131"/>
                  <a:gd name="T37" fmla="*/ 0 h 305"/>
                  <a:gd name="T38" fmla="*/ 2147483647 w 131"/>
                  <a:gd name="T39" fmla="*/ 2147483647 h 305"/>
                  <a:gd name="T40" fmla="*/ 2147483647 w 131"/>
                  <a:gd name="T41" fmla="*/ 0 h 305"/>
                  <a:gd name="T42" fmla="*/ 2147483647 w 131"/>
                  <a:gd name="T43" fmla="*/ 2147483647 h 305"/>
                  <a:gd name="T44" fmla="*/ 2147483647 w 131"/>
                  <a:gd name="T45" fmla="*/ 2147483647 h 305"/>
                  <a:gd name="T46" fmla="*/ 2147483647 w 131"/>
                  <a:gd name="T47" fmla="*/ 2147483647 h 305"/>
                  <a:gd name="T48" fmla="*/ 2147483647 w 131"/>
                  <a:gd name="T49" fmla="*/ 2147483647 h 305"/>
                  <a:gd name="T50" fmla="*/ 2147483647 w 131"/>
                  <a:gd name="T51" fmla="*/ 2147483647 h 305"/>
                  <a:gd name="T52" fmla="*/ 2147483647 w 131"/>
                  <a:gd name="T53" fmla="*/ 2147483647 h 305"/>
                  <a:gd name="T54" fmla="*/ 2147483647 w 131"/>
                  <a:gd name="T55" fmla="*/ 2147483647 h 305"/>
                  <a:gd name="T56" fmla="*/ 2147483647 w 131"/>
                  <a:gd name="T57" fmla="*/ 2147483647 h 30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1"/>
                  <a:gd name="T88" fmla="*/ 0 h 305"/>
                  <a:gd name="T89" fmla="*/ 131 w 131"/>
                  <a:gd name="T90" fmla="*/ 305 h 30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1" h="305">
                    <a:moveTo>
                      <a:pt x="7" y="201"/>
                    </a:moveTo>
                    <a:cubicBezTo>
                      <a:pt x="8" y="202"/>
                      <a:pt x="8" y="203"/>
                      <a:pt x="8" y="204"/>
                    </a:cubicBezTo>
                    <a:cubicBezTo>
                      <a:pt x="8" y="204"/>
                      <a:pt x="8" y="204"/>
                      <a:pt x="8" y="204"/>
                    </a:cubicBezTo>
                    <a:cubicBezTo>
                      <a:pt x="0" y="218"/>
                      <a:pt x="1" y="240"/>
                      <a:pt x="9" y="260"/>
                    </a:cubicBezTo>
                    <a:cubicBezTo>
                      <a:pt x="18" y="281"/>
                      <a:pt x="33" y="300"/>
                      <a:pt x="53" y="305"/>
                    </a:cubicBezTo>
                    <a:cubicBezTo>
                      <a:pt x="46" y="204"/>
                      <a:pt x="46" y="204"/>
                      <a:pt x="46" y="204"/>
                    </a:cubicBezTo>
                    <a:cubicBezTo>
                      <a:pt x="46" y="202"/>
                      <a:pt x="46" y="199"/>
                      <a:pt x="48" y="197"/>
                    </a:cubicBezTo>
                    <a:cubicBezTo>
                      <a:pt x="50" y="195"/>
                      <a:pt x="52" y="194"/>
                      <a:pt x="55" y="194"/>
                    </a:cubicBezTo>
                    <a:cubicBezTo>
                      <a:pt x="85" y="194"/>
                      <a:pt x="85" y="194"/>
                      <a:pt x="85" y="194"/>
                    </a:cubicBezTo>
                    <a:cubicBezTo>
                      <a:pt x="87" y="194"/>
                      <a:pt x="90" y="195"/>
                      <a:pt x="91" y="197"/>
                    </a:cubicBezTo>
                    <a:cubicBezTo>
                      <a:pt x="93" y="199"/>
                      <a:pt x="94" y="202"/>
                      <a:pt x="94" y="204"/>
                    </a:cubicBezTo>
                    <a:cubicBezTo>
                      <a:pt x="86" y="302"/>
                      <a:pt x="86" y="302"/>
                      <a:pt x="86" y="302"/>
                    </a:cubicBezTo>
                    <a:cubicBezTo>
                      <a:pt x="104" y="294"/>
                      <a:pt x="116" y="277"/>
                      <a:pt x="123" y="258"/>
                    </a:cubicBezTo>
                    <a:cubicBezTo>
                      <a:pt x="130" y="238"/>
                      <a:pt x="131" y="218"/>
                      <a:pt x="124" y="204"/>
                    </a:cubicBezTo>
                    <a:cubicBezTo>
                      <a:pt x="124" y="204"/>
                      <a:pt x="124" y="204"/>
                      <a:pt x="124" y="204"/>
                    </a:cubicBezTo>
                    <a:cubicBezTo>
                      <a:pt x="124" y="202"/>
                      <a:pt x="124" y="201"/>
                      <a:pt x="124" y="199"/>
                    </a:cubicBezTo>
                    <a:cubicBezTo>
                      <a:pt x="127" y="184"/>
                      <a:pt x="129" y="167"/>
                      <a:pt x="129" y="149"/>
                    </a:cubicBezTo>
                    <a:cubicBezTo>
                      <a:pt x="130" y="143"/>
                      <a:pt x="130" y="138"/>
                      <a:pt x="130" y="132"/>
                    </a:cubicBezTo>
                    <a:cubicBezTo>
                      <a:pt x="130" y="79"/>
                      <a:pt x="120" y="31"/>
                      <a:pt x="106" y="0"/>
                    </a:cubicBezTo>
                    <a:cubicBezTo>
                      <a:pt x="96" y="7"/>
                      <a:pt x="82" y="11"/>
                      <a:pt x="66" y="11"/>
                    </a:cubicBezTo>
                    <a:cubicBezTo>
                      <a:pt x="50" y="11"/>
                      <a:pt x="36" y="7"/>
                      <a:pt x="26" y="0"/>
                    </a:cubicBezTo>
                    <a:cubicBezTo>
                      <a:pt x="11" y="31"/>
                      <a:pt x="2" y="79"/>
                      <a:pt x="2" y="132"/>
                    </a:cubicBezTo>
                    <a:cubicBezTo>
                      <a:pt x="2" y="139"/>
                      <a:pt x="2" y="145"/>
                      <a:pt x="2" y="152"/>
                    </a:cubicBezTo>
                    <a:cubicBezTo>
                      <a:pt x="3" y="169"/>
                      <a:pt x="5" y="186"/>
                      <a:pt x="7" y="201"/>
                    </a:cubicBezTo>
                    <a:close/>
                    <a:moveTo>
                      <a:pt x="66" y="46"/>
                    </a:moveTo>
                    <a:cubicBezTo>
                      <a:pt x="88" y="46"/>
                      <a:pt x="107" y="71"/>
                      <a:pt x="107" y="102"/>
                    </a:cubicBezTo>
                    <a:cubicBezTo>
                      <a:pt x="107" y="134"/>
                      <a:pt x="88" y="159"/>
                      <a:pt x="66" y="159"/>
                    </a:cubicBezTo>
                    <a:cubicBezTo>
                      <a:pt x="43" y="159"/>
                      <a:pt x="25" y="134"/>
                      <a:pt x="25" y="102"/>
                    </a:cubicBezTo>
                    <a:cubicBezTo>
                      <a:pt x="25" y="71"/>
                      <a:pt x="43" y="46"/>
                      <a:pt x="66" y="4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79" name="Freeform 89"/>
              <p:cNvSpPr>
                <a:spLocks/>
              </p:cNvSpPr>
              <p:nvPr/>
            </p:nvSpPr>
            <p:spPr bwMode="auto">
              <a:xfrm>
                <a:off x="309563" y="468313"/>
                <a:ext cx="58738" cy="365125"/>
              </a:xfrm>
              <a:custGeom>
                <a:avLst/>
                <a:gdLst>
                  <a:gd name="T0" fmla="*/ 2147483647 w 30"/>
                  <a:gd name="T1" fmla="*/ 2147483647 h 187"/>
                  <a:gd name="T2" fmla="*/ 2147483647 w 30"/>
                  <a:gd name="T3" fmla="*/ 2147483647 h 187"/>
                  <a:gd name="T4" fmla="*/ 2147483647 w 30"/>
                  <a:gd name="T5" fmla="*/ 2147483647 h 187"/>
                  <a:gd name="T6" fmla="*/ 2147483647 w 30"/>
                  <a:gd name="T7" fmla="*/ 2147483647 h 187"/>
                  <a:gd name="T8" fmla="*/ 2147483647 w 30"/>
                  <a:gd name="T9" fmla="*/ 2147483647 h 187"/>
                  <a:gd name="T10" fmla="*/ 2147483647 w 30"/>
                  <a:gd name="T11" fmla="*/ 2147483647 h 187"/>
                  <a:gd name="T12" fmla="*/ 2147483647 w 30"/>
                  <a:gd name="T13" fmla="*/ 2147483647 h 187"/>
                  <a:gd name="T14" fmla="*/ 2147483647 w 30"/>
                  <a:gd name="T15" fmla="*/ 2147483647 h 187"/>
                  <a:gd name="T16" fmla="*/ 2147483647 w 30"/>
                  <a:gd name="T17" fmla="*/ 2147483647 h 187"/>
                  <a:gd name="T18" fmla="*/ 2147483647 w 30"/>
                  <a:gd name="T19" fmla="*/ 0 h 187"/>
                  <a:gd name="T20" fmla="*/ 0 w 30"/>
                  <a:gd name="T21" fmla="*/ 0 h 187"/>
                  <a:gd name="T22" fmla="*/ 2147483647 w 30"/>
                  <a:gd name="T23" fmla="*/ 2147483647 h 1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187"/>
                  <a:gd name="T38" fmla="*/ 30 w 30"/>
                  <a:gd name="T39" fmla="*/ 187 h 1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187">
                    <a:moveTo>
                      <a:pt x="8" y="104"/>
                    </a:moveTo>
                    <a:cubicBezTo>
                      <a:pt x="8" y="108"/>
                      <a:pt x="8" y="108"/>
                      <a:pt x="8" y="108"/>
                    </a:cubicBezTo>
                    <a:cubicBezTo>
                      <a:pt x="8" y="113"/>
                      <a:pt x="8" y="113"/>
                      <a:pt x="8" y="113"/>
                    </a:cubicBezTo>
                    <a:cubicBezTo>
                      <a:pt x="14" y="183"/>
                      <a:pt x="14" y="183"/>
                      <a:pt x="14" y="183"/>
                    </a:cubicBezTo>
                    <a:cubicBezTo>
                      <a:pt x="14" y="186"/>
                      <a:pt x="14" y="187"/>
                      <a:pt x="15" y="187"/>
                    </a:cubicBezTo>
                    <a:cubicBezTo>
                      <a:pt x="15" y="187"/>
                      <a:pt x="16" y="186"/>
                      <a:pt x="16" y="183"/>
                    </a:cubicBezTo>
                    <a:cubicBezTo>
                      <a:pt x="21" y="112"/>
                      <a:pt x="21" y="112"/>
                      <a:pt x="21" y="112"/>
                    </a:cubicBezTo>
                    <a:cubicBezTo>
                      <a:pt x="22" y="107"/>
                      <a:pt x="22" y="107"/>
                      <a:pt x="22" y="107"/>
                    </a:cubicBezTo>
                    <a:cubicBezTo>
                      <a:pt x="22" y="103"/>
                      <a:pt x="22" y="103"/>
                      <a:pt x="22" y="103"/>
                    </a:cubicBezTo>
                    <a:cubicBezTo>
                      <a:pt x="30" y="0"/>
                      <a:pt x="30" y="0"/>
                      <a:pt x="30" y="0"/>
                    </a:cubicBezTo>
                    <a:cubicBezTo>
                      <a:pt x="0" y="0"/>
                      <a:pt x="0" y="0"/>
                      <a:pt x="0" y="0"/>
                    </a:cubicBezTo>
                    <a:lnTo>
                      <a:pt x="8" y="10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10" name="Group 69"/>
          <p:cNvGrpSpPr>
            <a:grpSpLocks/>
          </p:cNvGrpSpPr>
          <p:nvPr/>
        </p:nvGrpSpPr>
        <p:grpSpPr bwMode="auto">
          <a:xfrm>
            <a:off x="7775576" y="2201864"/>
            <a:ext cx="1228725" cy="1228725"/>
            <a:chOff x="0" y="0"/>
            <a:chExt cx="1512168" cy="1512168"/>
          </a:xfrm>
        </p:grpSpPr>
        <p:sp>
          <p:nvSpPr>
            <p:cNvPr id="26666" name="Oval 31"/>
            <p:cNvSpPr>
              <a:spLocks noChangeArrowheads="1"/>
            </p:cNvSpPr>
            <p:nvPr/>
          </p:nvSpPr>
          <p:spPr bwMode="auto">
            <a:xfrm>
              <a:off x="0" y="0"/>
              <a:ext cx="1512168" cy="1512168"/>
            </a:xfrm>
            <a:prstGeom prst="ellipse">
              <a:avLst/>
            </a:prstGeom>
            <a:solidFill>
              <a:srgbClr val="FFB6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endParaRPr>
            </a:p>
          </p:txBody>
        </p:sp>
        <p:grpSp>
          <p:nvGrpSpPr>
            <p:cNvPr id="26667" name="Group 71"/>
            <p:cNvGrpSpPr>
              <a:grpSpLocks/>
            </p:cNvGrpSpPr>
            <p:nvPr/>
          </p:nvGrpSpPr>
          <p:grpSpPr bwMode="auto">
            <a:xfrm>
              <a:off x="225058" y="417615"/>
              <a:ext cx="1075171" cy="544080"/>
              <a:chOff x="0" y="0"/>
              <a:chExt cx="1182688" cy="598488"/>
            </a:xfrm>
          </p:grpSpPr>
          <p:sp>
            <p:nvSpPr>
              <p:cNvPr id="26668" name="Freeform 102"/>
              <p:cNvSpPr>
                <a:spLocks noEditPoints="1"/>
              </p:cNvSpPr>
              <p:nvPr/>
            </p:nvSpPr>
            <p:spPr bwMode="auto">
              <a:xfrm>
                <a:off x="230188" y="0"/>
                <a:ext cx="723900" cy="476250"/>
              </a:xfrm>
              <a:custGeom>
                <a:avLst/>
                <a:gdLst>
                  <a:gd name="T0" fmla="*/ 2147483647 w 370"/>
                  <a:gd name="T1" fmla="*/ 2147483647 h 244"/>
                  <a:gd name="T2" fmla="*/ 2147483647 w 370"/>
                  <a:gd name="T3" fmla="*/ 0 h 244"/>
                  <a:gd name="T4" fmla="*/ 0 w 370"/>
                  <a:gd name="T5" fmla="*/ 2147483647 h 244"/>
                  <a:gd name="T6" fmla="*/ 0 w 370"/>
                  <a:gd name="T7" fmla="*/ 2147483647 h 244"/>
                  <a:gd name="T8" fmla="*/ 0 w 370"/>
                  <a:gd name="T9" fmla="*/ 2147483647 h 244"/>
                  <a:gd name="T10" fmla="*/ 2147483647 w 370"/>
                  <a:gd name="T11" fmla="*/ 2147483647 h 244"/>
                  <a:gd name="T12" fmla="*/ 2147483647 w 370"/>
                  <a:gd name="T13" fmla="*/ 2147483647 h 244"/>
                  <a:gd name="T14" fmla="*/ 2147483647 w 370"/>
                  <a:gd name="T15" fmla="*/ 2147483647 h 244"/>
                  <a:gd name="T16" fmla="*/ 2147483647 w 370"/>
                  <a:gd name="T17" fmla="*/ 2147483647 h 244"/>
                  <a:gd name="T18" fmla="*/ 2147483647 w 370"/>
                  <a:gd name="T19" fmla="*/ 2147483647 h 244"/>
                  <a:gd name="T20" fmla="*/ 2147483647 w 370"/>
                  <a:gd name="T21" fmla="*/ 2147483647 h 244"/>
                  <a:gd name="T22" fmla="*/ 2147483647 w 370"/>
                  <a:gd name="T23" fmla="*/ 2147483647 h 244"/>
                  <a:gd name="T24" fmla="*/ 2147483647 w 370"/>
                  <a:gd name="T25" fmla="*/ 2147483647 h 244"/>
                  <a:gd name="T26" fmla="*/ 2147483647 w 370"/>
                  <a:gd name="T27" fmla="*/ 2147483647 h 244"/>
                  <a:gd name="T28" fmla="*/ 2147483647 w 370"/>
                  <a:gd name="T29" fmla="*/ 2147483647 h 244"/>
                  <a:gd name="T30" fmla="*/ 2147483647 w 370"/>
                  <a:gd name="T31" fmla="*/ 2147483647 h 244"/>
                  <a:gd name="T32" fmla="*/ 2147483647 w 370"/>
                  <a:gd name="T33" fmla="*/ 2147483647 h 244"/>
                  <a:gd name="T34" fmla="*/ 2147483647 w 370"/>
                  <a:gd name="T35" fmla="*/ 2147483647 h 244"/>
                  <a:gd name="T36" fmla="*/ 2147483647 w 370"/>
                  <a:gd name="T37" fmla="*/ 2147483647 h 244"/>
                  <a:gd name="T38" fmla="*/ 2147483647 w 370"/>
                  <a:gd name="T39" fmla="*/ 2147483647 h 244"/>
                  <a:gd name="T40" fmla="*/ 2147483647 w 370"/>
                  <a:gd name="T41" fmla="*/ 2147483647 h 244"/>
                  <a:gd name="T42" fmla="*/ 2147483647 w 370"/>
                  <a:gd name="T43" fmla="*/ 2147483647 h 244"/>
                  <a:gd name="T44" fmla="*/ 2147483647 w 370"/>
                  <a:gd name="T45" fmla="*/ 2147483647 h 244"/>
                  <a:gd name="T46" fmla="*/ 2147483647 w 370"/>
                  <a:gd name="T47" fmla="*/ 2147483647 h 244"/>
                  <a:gd name="T48" fmla="*/ 2147483647 w 370"/>
                  <a:gd name="T49" fmla="*/ 2147483647 h 244"/>
                  <a:gd name="T50" fmla="*/ 2147483647 w 370"/>
                  <a:gd name="T51" fmla="*/ 2147483647 h 244"/>
                  <a:gd name="T52" fmla="*/ 2147483647 w 370"/>
                  <a:gd name="T53" fmla="*/ 2147483647 h 244"/>
                  <a:gd name="T54" fmla="*/ 2147483647 w 370"/>
                  <a:gd name="T55" fmla="*/ 2147483647 h 244"/>
                  <a:gd name="T56" fmla="*/ 2147483647 w 370"/>
                  <a:gd name="T57" fmla="*/ 2147483647 h 244"/>
                  <a:gd name="T58" fmla="*/ 2147483647 w 370"/>
                  <a:gd name="T59" fmla="*/ 2147483647 h 244"/>
                  <a:gd name="T60" fmla="*/ 2147483647 w 370"/>
                  <a:gd name="T61" fmla="*/ 2147483647 h 244"/>
                  <a:gd name="T62" fmla="*/ 2147483647 w 370"/>
                  <a:gd name="T63" fmla="*/ 2147483647 h 244"/>
                  <a:gd name="T64" fmla="*/ 2147483647 w 370"/>
                  <a:gd name="T65" fmla="*/ 2147483647 h 244"/>
                  <a:gd name="T66" fmla="*/ 2147483647 w 370"/>
                  <a:gd name="T67" fmla="*/ 2147483647 h 244"/>
                  <a:gd name="T68" fmla="*/ 2147483647 w 370"/>
                  <a:gd name="T69" fmla="*/ 2147483647 h 244"/>
                  <a:gd name="T70" fmla="*/ 2147483647 w 370"/>
                  <a:gd name="T71" fmla="*/ 2147483647 h 244"/>
                  <a:gd name="T72" fmla="*/ 2147483647 w 370"/>
                  <a:gd name="T73" fmla="*/ 2147483647 h 244"/>
                  <a:gd name="T74" fmla="*/ 2147483647 w 370"/>
                  <a:gd name="T75" fmla="*/ 2147483647 h 244"/>
                  <a:gd name="T76" fmla="*/ 2147483647 w 370"/>
                  <a:gd name="T77" fmla="*/ 2147483647 h 244"/>
                  <a:gd name="T78" fmla="*/ 2147483647 w 370"/>
                  <a:gd name="T79" fmla="*/ 2147483647 h 244"/>
                  <a:gd name="T80" fmla="*/ 2147483647 w 370"/>
                  <a:gd name="T81" fmla="*/ 2147483647 h 244"/>
                  <a:gd name="T82" fmla="*/ 2147483647 w 370"/>
                  <a:gd name="T83" fmla="*/ 2147483647 h 244"/>
                  <a:gd name="T84" fmla="*/ 2147483647 w 370"/>
                  <a:gd name="T85" fmla="*/ 2147483647 h 244"/>
                  <a:gd name="T86" fmla="*/ 2147483647 w 370"/>
                  <a:gd name="T87" fmla="*/ 2147483647 h 244"/>
                  <a:gd name="T88" fmla="*/ 2147483647 w 370"/>
                  <a:gd name="T89" fmla="*/ 2147483647 h 244"/>
                  <a:gd name="T90" fmla="*/ 2147483647 w 370"/>
                  <a:gd name="T91" fmla="*/ 2147483647 h 2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70"/>
                  <a:gd name="T139" fmla="*/ 0 h 244"/>
                  <a:gd name="T140" fmla="*/ 370 w 370"/>
                  <a:gd name="T141" fmla="*/ 244 h 24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70" h="244">
                    <a:moveTo>
                      <a:pt x="305" y="45"/>
                    </a:moveTo>
                    <a:cubicBezTo>
                      <a:pt x="273" y="17"/>
                      <a:pt x="231" y="0"/>
                      <a:pt x="185" y="0"/>
                    </a:cubicBezTo>
                    <a:cubicBezTo>
                      <a:pt x="83" y="0"/>
                      <a:pt x="0" y="83"/>
                      <a:pt x="0" y="185"/>
                    </a:cubicBezTo>
                    <a:cubicBezTo>
                      <a:pt x="0" y="188"/>
                      <a:pt x="0" y="214"/>
                      <a:pt x="0" y="216"/>
                    </a:cubicBezTo>
                    <a:cubicBezTo>
                      <a:pt x="0" y="244"/>
                      <a:pt x="0" y="244"/>
                      <a:pt x="0" y="244"/>
                    </a:cubicBezTo>
                    <a:cubicBezTo>
                      <a:pt x="369" y="244"/>
                      <a:pt x="369" y="244"/>
                      <a:pt x="369" y="244"/>
                    </a:cubicBezTo>
                    <a:cubicBezTo>
                      <a:pt x="369" y="219"/>
                      <a:pt x="369" y="219"/>
                      <a:pt x="369" y="219"/>
                    </a:cubicBezTo>
                    <a:cubicBezTo>
                      <a:pt x="370" y="216"/>
                      <a:pt x="370" y="216"/>
                      <a:pt x="370" y="216"/>
                    </a:cubicBezTo>
                    <a:cubicBezTo>
                      <a:pt x="370" y="214"/>
                      <a:pt x="370" y="188"/>
                      <a:pt x="370" y="185"/>
                    </a:cubicBezTo>
                    <a:cubicBezTo>
                      <a:pt x="370" y="95"/>
                      <a:pt x="305" y="45"/>
                      <a:pt x="305" y="45"/>
                    </a:cubicBezTo>
                    <a:close/>
                    <a:moveTo>
                      <a:pt x="45" y="216"/>
                    </a:moveTo>
                    <a:cubicBezTo>
                      <a:pt x="45" y="215"/>
                      <a:pt x="45" y="190"/>
                      <a:pt x="45" y="189"/>
                    </a:cubicBezTo>
                    <a:cubicBezTo>
                      <a:pt x="83" y="189"/>
                      <a:pt x="83" y="189"/>
                      <a:pt x="83" y="189"/>
                    </a:cubicBezTo>
                    <a:cubicBezTo>
                      <a:pt x="83" y="176"/>
                      <a:pt x="83" y="176"/>
                      <a:pt x="83" y="176"/>
                    </a:cubicBezTo>
                    <a:cubicBezTo>
                      <a:pt x="48" y="176"/>
                      <a:pt x="48" y="176"/>
                      <a:pt x="48" y="176"/>
                    </a:cubicBezTo>
                    <a:cubicBezTo>
                      <a:pt x="45" y="176"/>
                      <a:pt x="45" y="176"/>
                      <a:pt x="45" y="176"/>
                    </a:cubicBezTo>
                    <a:cubicBezTo>
                      <a:pt x="46" y="145"/>
                      <a:pt x="59" y="113"/>
                      <a:pt x="81" y="88"/>
                    </a:cubicBezTo>
                    <a:cubicBezTo>
                      <a:pt x="82" y="87"/>
                      <a:pt x="82" y="87"/>
                      <a:pt x="82" y="87"/>
                    </a:cubicBezTo>
                    <a:cubicBezTo>
                      <a:pt x="84" y="88"/>
                      <a:pt x="84" y="88"/>
                      <a:pt x="84" y="88"/>
                    </a:cubicBezTo>
                    <a:cubicBezTo>
                      <a:pt x="109" y="114"/>
                      <a:pt x="109" y="114"/>
                      <a:pt x="109" y="114"/>
                    </a:cubicBezTo>
                    <a:cubicBezTo>
                      <a:pt x="117" y="106"/>
                      <a:pt x="117" y="106"/>
                      <a:pt x="117" y="106"/>
                    </a:cubicBezTo>
                    <a:cubicBezTo>
                      <a:pt x="90" y="79"/>
                      <a:pt x="90" y="79"/>
                      <a:pt x="90" y="79"/>
                    </a:cubicBezTo>
                    <a:cubicBezTo>
                      <a:pt x="115" y="57"/>
                      <a:pt x="145" y="44"/>
                      <a:pt x="178" y="42"/>
                    </a:cubicBezTo>
                    <a:cubicBezTo>
                      <a:pt x="180" y="42"/>
                      <a:pt x="180" y="42"/>
                      <a:pt x="180" y="42"/>
                    </a:cubicBezTo>
                    <a:cubicBezTo>
                      <a:pt x="180" y="42"/>
                      <a:pt x="181" y="42"/>
                      <a:pt x="181" y="43"/>
                    </a:cubicBezTo>
                    <a:cubicBezTo>
                      <a:pt x="181" y="80"/>
                      <a:pt x="181" y="80"/>
                      <a:pt x="181" y="80"/>
                    </a:cubicBezTo>
                    <a:cubicBezTo>
                      <a:pt x="191" y="80"/>
                      <a:pt x="191" y="80"/>
                      <a:pt x="191" y="80"/>
                    </a:cubicBezTo>
                    <a:cubicBezTo>
                      <a:pt x="191" y="42"/>
                      <a:pt x="191" y="42"/>
                      <a:pt x="191" y="42"/>
                    </a:cubicBezTo>
                    <a:cubicBezTo>
                      <a:pt x="196" y="43"/>
                      <a:pt x="201" y="43"/>
                      <a:pt x="206" y="44"/>
                    </a:cubicBezTo>
                    <a:cubicBezTo>
                      <a:pt x="234" y="48"/>
                      <a:pt x="260" y="60"/>
                      <a:pt x="282" y="79"/>
                    </a:cubicBezTo>
                    <a:cubicBezTo>
                      <a:pt x="255" y="106"/>
                      <a:pt x="255" y="106"/>
                      <a:pt x="255" y="106"/>
                    </a:cubicBezTo>
                    <a:cubicBezTo>
                      <a:pt x="262" y="114"/>
                      <a:pt x="262" y="114"/>
                      <a:pt x="262" y="114"/>
                    </a:cubicBezTo>
                    <a:cubicBezTo>
                      <a:pt x="288" y="88"/>
                      <a:pt x="288" y="88"/>
                      <a:pt x="288" y="88"/>
                    </a:cubicBezTo>
                    <a:cubicBezTo>
                      <a:pt x="290" y="87"/>
                      <a:pt x="290" y="87"/>
                      <a:pt x="290" y="87"/>
                    </a:cubicBezTo>
                    <a:cubicBezTo>
                      <a:pt x="291" y="88"/>
                      <a:pt x="291" y="88"/>
                      <a:pt x="291" y="88"/>
                    </a:cubicBezTo>
                    <a:cubicBezTo>
                      <a:pt x="313" y="113"/>
                      <a:pt x="326" y="143"/>
                      <a:pt x="327" y="176"/>
                    </a:cubicBezTo>
                    <a:cubicBezTo>
                      <a:pt x="289" y="176"/>
                      <a:pt x="289" y="176"/>
                      <a:pt x="289" y="176"/>
                    </a:cubicBezTo>
                    <a:cubicBezTo>
                      <a:pt x="289" y="189"/>
                      <a:pt x="289" y="189"/>
                      <a:pt x="289" y="189"/>
                    </a:cubicBezTo>
                    <a:cubicBezTo>
                      <a:pt x="327" y="188"/>
                      <a:pt x="327" y="188"/>
                      <a:pt x="327" y="188"/>
                    </a:cubicBezTo>
                    <a:cubicBezTo>
                      <a:pt x="327" y="188"/>
                      <a:pt x="327" y="215"/>
                      <a:pt x="327" y="216"/>
                    </a:cubicBezTo>
                    <a:lnTo>
                      <a:pt x="45" y="216"/>
                    </a:lnTo>
                    <a:close/>
                    <a:moveTo>
                      <a:pt x="235" y="128"/>
                    </a:moveTo>
                    <a:cubicBezTo>
                      <a:pt x="235" y="128"/>
                      <a:pt x="175" y="147"/>
                      <a:pt x="163" y="158"/>
                    </a:cubicBezTo>
                    <a:cubicBezTo>
                      <a:pt x="152" y="170"/>
                      <a:pt x="152" y="188"/>
                      <a:pt x="163" y="200"/>
                    </a:cubicBezTo>
                    <a:cubicBezTo>
                      <a:pt x="175" y="211"/>
                      <a:pt x="193" y="211"/>
                      <a:pt x="205" y="200"/>
                    </a:cubicBezTo>
                    <a:cubicBezTo>
                      <a:pt x="216" y="188"/>
                      <a:pt x="235" y="128"/>
                      <a:pt x="235" y="128"/>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69" name="Freeform 103"/>
              <p:cNvSpPr>
                <a:spLocks/>
              </p:cNvSpPr>
              <p:nvPr/>
            </p:nvSpPr>
            <p:spPr bwMode="auto">
              <a:xfrm>
                <a:off x="58738" y="385763"/>
                <a:ext cx="1065213" cy="177800"/>
              </a:xfrm>
              <a:custGeom>
                <a:avLst/>
                <a:gdLst>
                  <a:gd name="T0" fmla="*/ 2147483647 w 544"/>
                  <a:gd name="T1" fmla="*/ 2147483647 h 91"/>
                  <a:gd name="T2" fmla="*/ 0 w 544"/>
                  <a:gd name="T3" fmla="*/ 2147483647 h 91"/>
                  <a:gd name="T4" fmla="*/ 0 w 544"/>
                  <a:gd name="T5" fmla="*/ 2147483647 h 91"/>
                  <a:gd name="T6" fmla="*/ 2147483647 w 544"/>
                  <a:gd name="T7" fmla="*/ 2147483647 h 91"/>
                  <a:gd name="T8" fmla="*/ 2147483647 w 544"/>
                  <a:gd name="T9" fmla="*/ 2147483647 h 91"/>
                  <a:gd name="T10" fmla="*/ 2147483647 w 544"/>
                  <a:gd name="T11" fmla="*/ 2147483647 h 91"/>
                  <a:gd name="T12" fmla="*/ 2147483647 w 544"/>
                  <a:gd name="T13" fmla="*/ 2147483647 h 91"/>
                  <a:gd name="T14" fmla="*/ 2147483647 w 544"/>
                  <a:gd name="T15" fmla="*/ 2147483647 h 91"/>
                  <a:gd name="T16" fmla="*/ 2147483647 w 544"/>
                  <a:gd name="T17" fmla="*/ 2147483647 h 91"/>
                  <a:gd name="T18" fmla="*/ 2147483647 w 544"/>
                  <a:gd name="T19" fmla="*/ 2147483647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4"/>
                  <a:gd name="T31" fmla="*/ 0 h 91"/>
                  <a:gd name="T32" fmla="*/ 544 w 544"/>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4" h="91">
                    <a:moveTo>
                      <a:pt x="544" y="91"/>
                    </a:moveTo>
                    <a:cubicBezTo>
                      <a:pt x="0" y="91"/>
                      <a:pt x="0" y="91"/>
                      <a:pt x="0" y="91"/>
                    </a:cubicBezTo>
                    <a:cubicBezTo>
                      <a:pt x="0" y="33"/>
                      <a:pt x="0" y="33"/>
                      <a:pt x="0" y="33"/>
                    </a:cubicBezTo>
                    <a:cubicBezTo>
                      <a:pt x="141" y="33"/>
                      <a:pt x="141" y="33"/>
                      <a:pt x="141" y="33"/>
                    </a:cubicBezTo>
                    <a:cubicBezTo>
                      <a:pt x="141" y="33"/>
                      <a:pt x="216" y="0"/>
                      <a:pt x="234" y="6"/>
                    </a:cubicBezTo>
                    <a:cubicBezTo>
                      <a:pt x="252" y="12"/>
                      <a:pt x="272" y="44"/>
                      <a:pt x="272" y="44"/>
                    </a:cubicBezTo>
                    <a:cubicBezTo>
                      <a:pt x="272" y="44"/>
                      <a:pt x="282" y="5"/>
                      <a:pt x="319" y="5"/>
                    </a:cubicBezTo>
                    <a:cubicBezTo>
                      <a:pt x="356" y="5"/>
                      <a:pt x="435" y="37"/>
                      <a:pt x="435" y="37"/>
                    </a:cubicBezTo>
                    <a:cubicBezTo>
                      <a:pt x="544" y="33"/>
                      <a:pt x="544" y="33"/>
                      <a:pt x="544" y="33"/>
                    </a:cubicBezTo>
                    <a:lnTo>
                      <a:pt x="544" y="91"/>
                    </a:lnTo>
                    <a:close/>
                  </a:path>
                </a:pathLst>
              </a:custGeom>
              <a:solidFill>
                <a:srgbClr val="FFB64D"/>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70" name="Freeform 104"/>
              <p:cNvSpPr>
                <a:spLocks noEditPoints="1"/>
              </p:cNvSpPr>
              <p:nvPr/>
            </p:nvSpPr>
            <p:spPr bwMode="auto">
              <a:xfrm>
                <a:off x="0" y="379413"/>
                <a:ext cx="1182688" cy="219075"/>
              </a:xfrm>
              <a:custGeom>
                <a:avLst/>
                <a:gdLst>
                  <a:gd name="T0" fmla="*/ 2147483647 w 604"/>
                  <a:gd name="T1" fmla="*/ 2147483647 h 112"/>
                  <a:gd name="T2" fmla="*/ 2147483647 w 604"/>
                  <a:gd name="T3" fmla="*/ 2147483647 h 112"/>
                  <a:gd name="T4" fmla="*/ 2147483647 w 604"/>
                  <a:gd name="T5" fmla="*/ 2147483647 h 112"/>
                  <a:gd name="T6" fmla="*/ 2147483647 w 604"/>
                  <a:gd name="T7" fmla="*/ 2147483647 h 112"/>
                  <a:gd name="T8" fmla="*/ 2147483647 w 604"/>
                  <a:gd name="T9" fmla="*/ 2147483647 h 112"/>
                  <a:gd name="T10" fmla="*/ 2147483647 w 604"/>
                  <a:gd name="T11" fmla="*/ 2147483647 h 112"/>
                  <a:gd name="T12" fmla="*/ 2147483647 w 604"/>
                  <a:gd name="T13" fmla="*/ 2147483647 h 112"/>
                  <a:gd name="T14" fmla="*/ 2147483647 w 604"/>
                  <a:gd name="T15" fmla="*/ 2147483647 h 112"/>
                  <a:gd name="T16" fmla="*/ 2147483647 w 604"/>
                  <a:gd name="T17" fmla="*/ 2147483647 h 112"/>
                  <a:gd name="T18" fmla="*/ 2147483647 w 604"/>
                  <a:gd name="T19" fmla="*/ 2147483647 h 112"/>
                  <a:gd name="T20" fmla="*/ 2147483647 w 604"/>
                  <a:gd name="T21" fmla="*/ 2147483647 h 112"/>
                  <a:gd name="T22" fmla="*/ 2147483647 w 604"/>
                  <a:gd name="T23" fmla="*/ 2147483647 h 112"/>
                  <a:gd name="T24" fmla="*/ 2147483647 w 604"/>
                  <a:gd name="T25" fmla="*/ 2147483647 h 112"/>
                  <a:gd name="T26" fmla="*/ 0 w 604"/>
                  <a:gd name="T27" fmla="*/ 2147483647 h 112"/>
                  <a:gd name="T28" fmla="*/ 0 w 604"/>
                  <a:gd name="T29" fmla="*/ 2147483647 h 112"/>
                  <a:gd name="T30" fmla="*/ 2147483647 w 604"/>
                  <a:gd name="T31" fmla="*/ 2147483647 h 112"/>
                  <a:gd name="T32" fmla="*/ 2147483647 w 604"/>
                  <a:gd name="T33" fmla="*/ 2147483647 h 112"/>
                  <a:gd name="T34" fmla="*/ 2147483647 w 604"/>
                  <a:gd name="T35" fmla="*/ 2147483647 h 112"/>
                  <a:gd name="T36" fmla="*/ 2147483647 w 604"/>
                  <a:gd name="T37" fmla="*/ 2147483647 h 112"/>
                  <a:gd name="T38" fmla="*/ 2147483647 w 604"/>
                  <a:gd name="T39" fmla="*/ 2147483647 h 112"/>
                  <a:gd name="T40" fmla="*/ 2147483647 w 604"/>
                  <a:gd name="T41" fmla="*/ 2147483647 h 112"/>
                  <a:gd name="T42" fmla="*/ 2147483647 w 604"/>
                  <a:gd name="T43" fmla="*/ 2147483647 h 112"/>
                  <a:gd name="T44" fmla="*/ 2147483647 w 604"/>
                  <a:gd name="T45" fmla="*/ 2147483647 h 112"/>
                  <a:gd name="T46" fmla="*/ 2147483647 w 604"/>
                  <a:gd name="T47" fmla="*/ 2147483647 h 112"/>
                  <a:gd name="T48" fmla="*/ 2147483647 w 604"/>
                  <a:gd name="T49" fmla="*/ 2147483647 h 112"/>
                  <a:gd name="T50" fmla="*/ 2147483647 w 604"/>
                  <a:gd name="T51" fmla="*/ 2147483647 h 112"/>
                  <a:gd name="T52" fmla="*/ 2147483647 w 604"/>
                  <a:gd name="T53" fmla="*/ 2147483647 h 112"/>
                  <a:gd name="T54" fmla="*/ 2147483647 w 604"/>
                  <a:gd name="T55" fmla="*/ 2147483647 h 112"/>
                  <a:gd name="T56" fmla="*/ 2147483647 w 604"/>
                  <a:gd name="T57" fmla="*/ 2147483647 h 112"/>
                  <a:gd name="T58" fmla="*/ 2147483647 w 604"/>
                  <a:gd name="T59" fmla="*/ 2147483647 h 112"/>
                  <a:gd name="T60" fmla="*/ 2147483647 w 604"/>
                  <a:gd name="T61" fmla="*/ 2147483647 h 112"/>
                  <a:gd name="T62" fmla="*/ 2147483647 w 604"/>
                  <a:gd name="T63" fmla="*/ 2147483647 h 112"/>
                  <a:gd name="T64" fmla="*/ 2147483647 w 604"/>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4"/>
                  <a:gd name="T100" fmla="*/ 0 h 112"/>
                  <a:gd name="T101" fmla="*/ 604 w 604"/>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4" h="112">
                    <a:moveTo>
                      <a:pt x="578" y="85"/>
                    </a:moveTo>
                    <a:cubicBezTo>
                      <a:pt x="574" y="16"/>
                      <a:pt x="574" y="16"/>
                      <a:pt x="574" y="16"/>
                    </a:cubicBezTo>
                    <a:cubicBezTo>
                      <a:pt x="566" y="19"/>
                      <a:pt x="566" y="19"/>
                      <a:pt x="566" y="19"/>
                    </a:cubicBezTo>
                    <a:cubicBezTo>
                      <a:pt x="543" y="28"/>
                      <a:pt x="521" y="32"/>
                      <a:pt x="497" y="32"/>
                    </a:cubicBezTo>
                    <a:cubicBezTo>
                      <a:pt x="461" y="32"/>
                      <a:pt x="431" y="23"/>
                      <a:pt x="404" y="14"/>
                    </a:cubicBezTo>
                    <a:cubicBezTo>
                      <a:pt x="381" y="7"/>
                      <a:pt x="362" y="0"/>
                      <a:pt x="345" y="2"/>
                    </a:cubicBezTo>
                    <a:cubicBezTo>
                      <a:pt x="321" y="5"/>
                      <a:pt x="309" y="24"/>
                      <a:pt x="302" y="43"/>
                    </a:cubicBezTo>
                    <a:cubicBezTo>
                      <a:pt x="296" y="24"/>
                      <a:pt x="284" y="5"/>
                      <a:pt x="260" y="2"/>
                    </a:cubicBezTo>
                    <a:cubicBezTo>
                      <a:pt x="243" y="0"/>
                      <a:pt x="224" y="7"/>
                      <a:pt x="201" y="14"/>
                    </a:cubicBezTo>
                    <a:cubicBezTo>
                      <a:pt x="174" y="23"/>
                      <a:pt x="144" y="32"/>
                      <a:pt x="108" y="32"/>
                    </a:cubicBezTo>
                    <a:cubicBezTo>
                      <a:pt x="84" y="32"/>
                      <a:pt x="62" y="28"/>
                      <a:pt x="39" y="19"/>
                    </a:cubicBezTo>
                    <a:cubicBezTo>
                      <a:pt x="31" y="16"/>
                      <a:pt x="31" y="16"/>
                      <a:pt x="31" y="16"/>
                    </a:cubicBezTo>
                    <a:cubicBezTo>
                      <a:pt x="27" y="85"/>
                      <a:pt x="27" y="85"/>
                      <a:pt x="27" y="85"/>
                    </a:cubicBezTo>
                    <a:cubicBezTo>
                      <a:pt x="0" y="85"/>
                      <a:pt x="0" y="85"/>
                      <a:pt x="0" y="85"/>
                    </a:cubicBezTo>
                    <a:cubicBezTo>
                      <a:pt x="0" y="112"/>
                      <a:pt x="0" y="112"/>
                      <a:pt x="0" y="112"/>
                    </a:cubicBezTo>
                    <a:cubicBezTo>
                      <a:pt x="604" y="112"/>
                      <a:pt x="604" y="112"/>
                      <a:pt x="604" y="112"/>
                    </a:cubicBezTo>
                    <a:cubicBezTo>
                      <a:pt x="604" y="85"/>
                      <a:pt x="604" y="85"/>
                      <a:pt x="604" y="85"/>
                    </a:cubicBezTo>
                    <a:lnTo>
                      <a:pt x="578" y="85"/>
                    </a:lnTo>
                    <a:close/>
                    <a:moveTo>
                      <a:pt x="39" y="79"/>
                    </a:moveTo>
                    <a:cubicBezTo>
                      <a:pt x="42" y="33"/>
                      <a:pt x="42" y="33"/>
                      <a:pt x="42" y="33"/>
                    </a:cubicBezTo>
                    <a:cubicBezTo>
                      <a:pt x="64" y="41"/>
                      <a:pt x="86" y="45"/>
                      <a:pt x="108" y="45"/>
                    </a:cubicBezTo>
                    <a:cubicBezTo>
                      <a:pt x="146" y="45"/>
                      <a:pt x="178" y="34"/>
                      <a:pt x="205" y="26"/>
                    </a:cubicBezTo>
                    <a:cubicBezTo>
                      <a:pt x="226" y="19"/>
                      <a:pt x="244" y="13"/>
                      <a:pt x="259" y="14"/>
                    </a:cubicBezTo>
                    <a:cubicBezTo>
                      <a:pt x="291" y="18"/>
                      <a:pt x="296" y="62"/>
                      <a:pt x="296" y="79"/>
                    </a:cubicBezTo>
                    <a:cubicBezTo>
                      <a:pt x="39" y="79"/>
                      <a:pt x="39" y="79"/>
                      <a:pt x="39" y="79"/>
                    </a:cubicBezTo>
                    <a:close/>
                    <a:moveTo>
                      <a:pt x="309" y="79"/>
                    </a:moveTo>
                    <a:cubicBezTo>
                      <a:pt x="309" y="62"/>
                      <a:pt x="314" y="18"/>
                      <a:pt x="346" y="14"/>
                    </a:cubicBezTo>
                    <a:cubicBezTo>
                      <a:pt x="361" y="13"/>
                      <a:pt x="379" y="19"/>
                      <a:pt x="400" y="25"/>
                    </a:cubicBezTo>
                    <a:cubicBezTo>
                      <a:pt x="427" y="34"/>
                      <a:pt x="459" y="45"/>
                      <a:pt x="497" y="45"/>
                    </a:cubicBezTo>
                    <a:cubicBezTo>
                      <a:pt x="519" y="45"/>
                      <a:pt x="541" y="41"/>
                      <a:pt x="563" y="33"/>
                    </a:cubicBezTo>
                    <a:cubicBezTo>
                      <a:pt x="566" y="78"/>
                      <a:pt x="566" y="78"/>
                      <a:pt x="566" y="78"/>
                    </a:cubicBezTo>
                    <a:cubicBezTo>
                      <a:pt x="309" y="78"/>
                      <a:pt x="309" y="78"/>
                      <a:pt x="309" y="78"/>
                    </a:cubicBezTo>
                    <a:lnTo>
                      <a:pt x="309" y="7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12" name="Group 75"/>
          <p:cNvGrpSpPr>
            <a:grpSpLocks/>
          </p:cNvGrpSpPr>
          <p:nvPr/>
        </p:nvGrpSpPr>
        <p:grpSpPr bwMode="auto">
          <a:xfrm>
            <a:off x="4773614" y="2165351"/>
            <a:ext cx="1228725" cy="1228725"/>
            <a:chOff x="0" y="0"/>
            <a:chExt cx="1512168" cy="1512168"/>
          </a:xfrm>
        </p:grpSpPr>
        <p:sp>
          <p:nvSpPr>
            <p:cNvPr id="26651" name="Oval 29"/>
            <p:cNvSpPr>
              <a:spLocks noChangeArrowheads="1"/>
            </p:cNvSpPr>
            <p:nvPr/>
          </p:nvSpPr>
          <p:spPr bwMode="auto">
            <a:xfrm>
              <a:off x="0" y="0"/>
              <a:ext cx="1512168" cy="1512168"/>
            </a:xfrm>
            <a:prstGeom prst="ellipse">
              <a:avLst/>
            </a:pr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endParaRPr>
            </a:p>
          </p:txBody>
        </p:sp>
        <p:grpSp>
          <p:nvGrpSpPr>
            <p:cNvPr id="26652" name="Group 77"/>
            <p:cNvGrpSpPr>
              <a:grpSpLocks/>
            </p:cNvGrpSpPr>
            <p:nvPr/>
          </p:nvGrpSpPr>
          <p:grpSpPr bwMode="auto">
            <a:xfrm>
              <a:off x="505949" y="286898"/>
              <a:ext cx="492126" cy="958851"/>
              <a:chOff x="0" y="0"/>
              <a:chExt cx="492126" cy="958851"/>
            </a:xfrm>
          </p:grpSpPr>
          <p:sp>
            <p:nvSpPr>
              <p:cNvPr id="26653" name="Freeform 238"/>
              <p:cNvSpPr>
                <a:spLocks/>
              </p:cNvSpPr>
              <p:nvPr/>
            </p:nvSpPr>
            <p:spPr bwMode="auto">
              <a:xfrm>
                <a:off x="142875" y="401638"/>
                <a:ext cx="36513" cy="366713"/>
              </a:xfrm>
              <a:custGeom>
                <a:avLst/>
                <a:gdLst>
                  <a:gd name="T0" fmla="*/ 2147483647 w 19"/>
                  <a:gd name="T1" fmla="*/ 0 h 187"/>
                  <a:gd name="T2" fmla="*/ 0 w 19"/>
                  <a:gd name="T3" fmla="*/ 0 h 187"/>
                  <a:gd name="T4" fmla="*/ 0 w 19"/>
                  <a:gd name="T5" fmla="*/ 2147483647 h 187"/>
                  <a:gd name="T6" fmla="*/ 2147483647 w 19"/>
                  <a:gd name="T7" fmla="*/ 2147483647 h 187"/>
                  <a:gd name="T8" fmla="*/ 2147483647 w 19"/>
                  <a:gd name="T9" fmla="*/ 2147483647 h 187"/>
                  <a:gd name="T10" fmla="*/ 2147483647 w 19"/>
                  <a:gd name="T11" fmla="*/ 0 h 187"/>
                  <a:gd name="T12" fmla="*/ 0 60000 65536"/>
                  <a:gd name="T13" fmla="*/ 0 60000 65536"/>
                  <a:gd name="T14" fmla="*/ 0 60000 65536"/>
                  <a:gd name="T15" fmla="*/ 0 60000 65536"/>
                  <a:gd name="T16" fmla="*/ 0 60000 65536"/>
                  <a:gd name="T17" fmla="*/ 0 60000 65536"/>
                  <a:gd name="T18" fmla="*/ 0 w 19"/>
                  <a:gd name="T19" fmla="*/ 0 h 187"/>
                  <a:gd name="T20" fmla="*/ 19 w 19"/>
                  <a:gd name="T21" fmla="*/ 187 h 187"/>
                </a:gdLst>
                <a:ahLst/>
                <a:cxnLst>
                  <a:cxn ang="T12">
                    <a:pos x="T0" y="T1"/>
                  </a:cxn>
                  <a:cxn ang="T13">
                    <a:pos x="T2" y="T3"/>
                  </a:cxn>
                  <a:cxn ang="T14">
                    <a:pos x="T4" y="T5"/>
                  </a:cxn>
                  <a:cxn ang="T15">
                    <a:pos x="T6" y="T7"/>
                  </a:cxn>
                  <a:cxn ang="T16">
                    <a:pos x="T8" y="T9"/>
                  </a:cxn>
                  <a:cxn ang="T17">
                    <a:pos x="T10" y="T11"/>
                  </a:cxn>
                </a:cxnLst>
                <a:rect l="T18" t="T19" r="T20" b="T21"/>
                <a:pathLst>
                  <a:path w="19" h="187">
                    <a:moveTo>
                      <a:pt x="19" y="0"/>
                    </a:moveTo>
                    <a:cubicBezTo>
                      <a:pt x="0" y="0"/>
                      <a:pt x="0" y="0"/>
                      <a:pt x="0" y="0"/>
                    </a:cubicBezTo>
                    <a:cubicBezTo>
                      <a:pt x="0" y="177"/>
                      <a:pt x="0" y="177"/>
                      <a:pt x="0" y="177"/>
                    </a:cubicBezTo>
                    <a:cubicBezTo>
                      <a:pt x="0" y="182"/>
                      <a:pt x="4" y="187"/>
                      <a:pt x="9" y="187"/>
                    </a:cubicBezTo>
                    <a:cubicBezTo>
                      <a:pt x="14" y="187"/>
                      <a:pt x="19" y="182"/>
                      <a:pt x="19" y="177"/>
                    </a:cubicBezTo>
                    <a:lnTo>
                      <a:pt x="19"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54" name="Freeform 239"/>
              <p:cNvSpPr>
                <a:spLocks/>
              </p:cNvSpPr>
              <p:nvPr/>
            </p:nvSpPr>
            <p:spPr bwMode="auto">
              <a:xfrm>
                <a:off x="323850" y="401638"/>
                <a:ext cx="38100" cy="366713"/>
              </a:xfrm>
              <a:custGeom>
                <a:avLst/>
                <a:gdLst>
                  <a:gd name="T0" fmla="*/ 2147483647 w 19"/>
                  <a:gd name="T1" fmla="*/ 0 h 187"/>
                  <a:gd name="T2" fmla="*/ 0 w 19"/>
                  <a:gd name="T3" fmla="*/ 0 h 187"/>
                  <a:gd name="T4" fmla="*/ 0 w 19"/>
                  <a:gd name="T5" fmla="*/ 2147483647 h 187"/>
                  <a:gd name="T6" fmla="*/ 2147483647 w 19"/>
                  <a:gd name="T7" fmla="*/ 2147483647 h 187"/>
                  <a:gd name="T8" fmla="*/ 2147483647 w 19"/>
                  <a:gd name="T9" fmla="*/ 2147483647 h 187"/>
                  <a:gd name="T10" fmla="*/ 2147483647 w 19"/>
                  <a:gd name="T11" fmla="*/ 0 h 187"/>
                  <a:gd name="T12" fmla="*/ 0 60000 65536"/>
                  <a:gd name="T13" fmla="*/ 0 60000 65536"/>
                  <a:gd name="T14" fmla="*/ 0 60000 65536"/>
                  <a:gd name="T15" fmla="*/ 0 60000 65536"/>
                  <a:gd name="T16" fmla="*/ 0 60000 65536"/>
                  <a:gd name="T17" fmla="*/ 0 60000 65536"/>
                  <a:gd name="T18" fmla="*/ 0 w 19"/>
                  <a:gd name="T19" fmla="*/ 0 h 187"/>
                  <a:gd name="T20" fmla="*/ 19 w 19"/>
                  <a:gd name="T21" fmla="*/ 187 h 187"/>
                </a:gdLst>
                <a:ahLst/>
                <a:cxnLst>
                  <a:cxn ang="T12">
                    <a:pos x="T0" y="T1"/>
                  </a:cxn>
                  <a:cxn ang="T13">
                    <a:pos x="T2" y="T3"/>
                  </a:cxn>
                  <a:cxn ang="T14">
                    <a:pos x="T4" y="T5"/>
                  </a:cxn>
                  <a:cxn ang="T15">
                    <a:pos x="T6" y="T7"/>
                  </a:cxn>
                  <a:cxn ang="T16">
                    <a:pos x="T8" y="T9"/>
                  </a:cxn>
                  <a:cxn ang="T17">
                    <a:pos x="T10" y="T11"/>
                  </a:cxn>
                </a:cxnLst>
                <a:rect l="T18" t="T19" r="T20" b="T21"/>
                <a:pathLst>
                  <a:path w="19" h="187">
                    <a:moveTo>
                      <a:pt x="19" y="0"/>
                    </a:moveTo>
                    <a:cubicBezTo>
                      <a:pt x="0" y="0"/>
                      <a:pt x="0" y="0"/>
                      <a:pt x="0" y="0"/>
                    </a:cubicBezTo>
                    <a:cubicBezTo>
                      <a:pt x="0" y="177"/>
                      <a:pt x="0" y="177"/>
                      <a:pt x="0" y="177"/>
                    </a:cubicBezTo>
                    <a:cubicBezTo>
                      <a:pt x="0" y="182"/>
                      <a:pt x="4" y="187"/>
                      <a:pt x="9" y="187"/>
                    </a:cubicBezTo>
                    <a:cubicBezTo>
                      <a:pt x="14" y="187"/>
                      <a:pt x="19" y="182"/>
                      <a:pt x="19" y="177"/>
                    </a:cubicBezTo>
                    <a:lnTo>
                      <a:pt x="19"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55" name="Freeform 240"/>
              <p:cNvSpPr>
                <a:spLocks/>
              </p:cNvSpPr>
              <p:nvPr/>
            </p:nvSpPr>
            <p:spPr bwMode="auto">
              <a:xfrm>
                <a:off x="214313" y="401638"/>
                <a:ext cx="73025" cy="384175"/>
              </a:xfrm>
              <a:custGeom>
                <a:avLst/>
                <a:gdLst>
                  <a:gd name="T0" fmla="*/ 0 w 37"/>
                  <a:gd name="T1" fmla="*/ 0 h 196"/>
                  <a:gd name="T2" fmla="*/ 0 w 37"/>
                  <a:gd name="T3" fmla="*/ 2147483647 h 196"/>
                  <a:gd name="T4" fmla="*/ 2147483647 w 37"/>
                  <a:gd name="T5" fmla="*/ 2147483647 h 196"/>
                  <a:gd name="T6" fmla="*/ 2147483647 w 37"/>
                  <a:gd name="T7" fmla="*/ 2147483647 h 196"/>
                  <a:gd name="T8" fmla="*/ 2147483647 w 37"/>
                  <a:gd name="T9" fmla="*/ 0 h 196"/>
                  <a:gd name="T10" fmla="*/ 0 w 37"/>
                  <a:gd name="T11" fmla="*/ 0 h 196"/>
                  <a:gd name="T12" fmla="*/ 0 60000 65536"/>
                  <a:gd name="T13" fmla="*/ 0 60000 65536"/>
                  <a:gd name="T14" fmla="*/ 0 60000 65536"/>
                  <a:gd name="T15" fmla="*/ 0 60000 65536"/>
                  <a:gd name="T16" fmla="*/ 0 60000 65536"/>
                  <a:gd name="T17" fmla="*/ 0 60000 65536"/>
                  <a:gd name="T18" fmla="*/ 0 w 37"/>
                  <a:gd name="T19" fmla="*/ 0 h 196"/>
                  <a:gd name="T20" fmla="*/ 37 w 37"/>
                  <a:gd name="T21" fmla="*/ 196 h 196"/>
                </a:gdLst>
                <a:ahLst/>
                <a:cxnLst>
                  <a:cxn ang="T12">
                    <a:pos x="T0" y="T1"/>
                  </a:cxn>
                  <a:cxn ang="T13">
                    <a:pos x="T2" y="T3"/>
                  </a:cxn>
                  <a:cxn ang="T14">
                    <a:pos x="T4" y="T5"/>
                  </a:cxn>
                  <a:cxn ang="T15">
                    <a:pos x="T6" y="T7"/>
                  </a:cxn>
                  <a:cxn ang="T16">
                    <a:pos x="T8" y="T9"/>
                  </a:cxn>
                  <a:cxn ang="T17">
                    <a:pos x="T10" y="T11"/>
                  </a:cxn>
                </a:cxnLst>
                <a:rect l="T18" t="T19" r="T20" b="T21"/>
                <a:pathLst>
                  <a:path w="37" h="196">
                    <a:moveTo>
                      <a:pt x="0" y="0"/>
                    </a:moveTo>
                    <a:cubicBezTo>
                      <a:pt x="0" y="177"/>
                      <a:pt x="0" y="177"/>
                      <a:pt x="0" y="177"/>
                    </a:cubicBezTo>
                    <a:cubicBezTo>
                      <a:pt x="0" y="188"/>
                      <a:pt x="9" y="196"/>
                      <a:pt x="19" y="196"/>
                    </a:cubicBezTo>
                    <a:cubicBezTo>
                      <a:pt x="29" y="196"/>
                      <a:pt x="37" y="188"/>
                      <a:pt x="37" y="177"/>
                    </a:cubicBezTo>
                    <a:cubicBezTo>
                      <a:pt x="37" y="0"/>
                      <a:pt x="37" y="0"/>
                      <a:pt x="37" y="0"/>
                    </a:cubicBez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56" name="Freeform 241"/>
              <p:cNvSpPr>
                <a:spLocks/>
              </p:cNvSpPr>
              <p:nvPr/>
            </p:nvSpPr>
            <p:spPr bwMode="auto">
              <a:xfrm>
                <a:off x="157163" y="790575"/>
                <a:ext cx="188913" cy="134938"/>
              </a:xfrm>
              <a:custGeom>
                <a:avLst/>
                <a:gdLst>
                  <a:gd name="T0" fmla="*/ 2147483647 w 96"/>
                  <a:gd name="T1" fmla="*/ 2147483647 h 69"/>
                  <a:gd name="T2" fmla="*/ 2147483647 w 96"/>
                  <a:gd name="T3" fmla="*/ 2147483647 h 69"/>
                  <a:gd name="T4" fmla="*/ 2147483647 w 96"/>
                  <a:gd name="T5" fmla="*/ 0 h 69"/>
                  <a:gd name="T6" fmla="*/ 2147483647 w 96"/>
                  <a:gd name="T7" fmla="*/ 2147483647 h 69"/>
                  <a:gd name="T8" fmla="*/ 2147483647 w 96"/>
                  <a:gd name="T9" fmla="*/ 2147483647 h 69"/>
                  <a:gd name="T10" fmla="*/ 2147483647 w 96"/>
                  <a:gd name="T11" fmla="*/ 2147483647 h 69"/>
                  <a:gd name="T12" fmla="*/ 2147483647 w 96"/>
                  <a:gd name="T13" fmla="*/ 0 h 69"/>
                  <a:gd name="T14" fmla="*/ 2147483647 w 96"/>
                  <a:gd name="T15" fmla="*/ 2147483647 h 69"/>
                  <a:gd name="T16" fmla="*/ 0 w 96"/>
                  <a:gd name="T17" fmla="*/ 2147483647 h 69"/>
                  <a:gd name="T18" fmla="*/ 2147483647 w 96"/>
                  <a:gd name="T19" fmla="*/ 2147483647 h 69"/>
                  <a:gd name="T20" fmla="*/ 2147483647 w 96"/>
                  <a:gd name="T21" fmla="*/ 2147483647 h 69"/>
                  <a:gd name="T22" fmla="*/ 2147483647 w 96"/>
                  <a:gd name="T23" fmla="*/ 2147483647 h 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
                  <a:gd name="T37" fmla="*/ 0 h 69"/>
                  <a:gd name="T38" fmla="*/ 96 w 96"/>
                  <a:gd name="T39" fmla="*/ 69 h 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 h="69">
                    <a:moveTo>
                      <a:pt x="96" y="6"/>
                    </a:moveTo>
                    <a:cubicBezTo>
                      <a:pt x="95" y="6"/>
                      <a:pt x="95" y="6"/>
                      <a:pt x="94" y="6"/>
                    </a:cubicBezTo>
                    <a:cubicBezTo>
                      <a:pt x="88" y="6"/>
                      <a:pt x="82" y="4"/>
                      <a:pt x="77" y="0"/>
                    </a:cubicBezTo>
                    <a:cubicBezTo>
                      <a:pt x="76" y="2"/>
                      <a:pt x="75" y="3"/>
                      <a:pt x="74" y="5"/>
                    </a:cubicBezTo>
                    <a:cubicBezTo>
                      <a:pt x="67" y="12"/>
                      <a:pt x="58" y="15"/>
                      <a:pt x="48" y="15"/>
                    </a:cubicBezTo>
                    <a:cubicBezTo>
                      <a:pt x="38" y="15"/>
                      <a:pt x="29" y="12"/>
                      <a:pt x="22" y="5"/>
                    </a:cubicBezTo>
                    <a:cubicBezTo>
                      <a:pt x="20" y="3"/>
                      <a:pt x="19" y="2"/>
                      <a:pt x="18" y="0"/>
                    </a:cubicBezTo>
                    <a:cubicBezTo>
                      <a:pt x="13" y="4"/>
                      <a:pt x="8" y="6"/>
                      <a:pt x="1" y="6"/>
                    </a:cubicBezTo>
                    <a:cubicBezTo>
                      <a:pt x="1" y="6"/>
                      <a:pt x="0" y="6"/>
                      <a:pt x="0" y="6"/>
                    </a:cubicBezTo>
                    <a:cubicBezTo>
                      <a:pt x="37" y="69"/>
                      <a:pt x="37" y="69"/>
                      <a:pt x="37" y="69"/>
                    </a:cubicBezTo>
                    <a:cubicBezTo>
                      <a:pt x="58" y="69"/>
                      <a:pt x="58" y="69"/>
                      <a:pt x="58" y="69"/>
                    </a:cubicBezTo>
                    <a:lnTo>
                      <a:pt x="96" y="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57" name="Freeform 242"/>
              <p:cNvSpPr>
                <a:spLocks/>
              </p:cNvSpPr>
              <p:nvPr/>
            </p:nvSpPr>
            <p:spPr bwMode="auto">
              <a:xfrm>
                <a:off x="230188" y="925513"/>
                <a:ext cx="41275" cy="33338"/>
              </a:xfrm>
              <a:custGeom>
                <a:avLst/>
                <a:gdLst>
                  <a:gd name="T0" fmla="*/ 2147483647 w 26"/>
                  <a:gd name="T1" fmla="*/ 0 h 21"/>
                  <a:gd name="T2" fmla="*/ 0 w 26"/>
                  <a:gd name="T3" fmla="*/ 0 h 21"/>
                  <a:gd name="T4" fmla="*/ 2147483647 w 26"/>
                  <a:gd name="T5" fmla="*/ 2147483647 h 21"/>
                  <a:gd name="T6" fmla="*/ 2147483647 w 26"/>
                  <a:gd name="T7" fmla="*/ 0 h 21"/>
                  <a:gd name="T8" fmla="*/ 0 60000 65536"/>
                  <a:gd name="T9" fmla="*/ 0 60000 65536"/>
                  <a:gd name="T10" fmla="*/ 0 60000 65536"/>
                  <a:gd name="T11" fmla="*/ 0 60000 65536"/>
                  <a:gd name="T12" fmla="*/ 0 w 26"/>
                  <a:gd name="T13" fmla="*/ 0 h 21"/>
                  <a:gd name="T14" fmla="*/ 26 w 26"/>
                  <a:gd name="T15" fmla="*/ 21 h 21"/>
                </a:gdLst>
                <a:ahLst/>
                <a:cxnLst>
                  <a:cxn ang="T8">
                    <a:pos x="T0" y="T1"/>
                  </a:cxn>
                  <a:cxn ang="T9">
                    <a:pos x="T2" y="T3"/>
                  </a:cxn>
                  <a:cxn ang="T10">
                    <a:pos x="T4" y="T5"/>
                  </a:cxn>
                  <a:cxn ang="T11">
                    <a:pos x="T6" y="T7"/>
                  </a:cxn>
                </a:cxnLst>
                <a:rect l="T12" t="T13" r="T14" b="T15"/>
                <a:pathLst>
                  <a:path w="26" h="21">
                    <a:moveTo>
                      <a:pt x="26" y="0"/>
                    </a:moveTo>
                    <a:lnTo>
                      <a:pt x="0" y="0"/>
                    </a:lnTo>
                    <a:lnTo>
                      <a:pt x="14" y="21"/>
                    </a:lnTo>
                    <a:lnTo>
                      <a:pt x="2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58" name="Freeform 243"/>
              <p:cNvSpPr>
                <a:spLocks/>
              </p:cNvSpPr>
              <p:nvPr/>
            </p:nvSpPr>
            <p:spPr bwMode="auto">
              <a:xfrm>
                <a:off x="290513" y="228600"/>
                <a:ext cx="179388" cy="173038"/>
              </a:xfrm>
              <a:custGeom>
                <a:avLst/>
                <a:gdLst>
                  <a:gd name="T0" fmla="*/ 2147483647 w 91"/>
                  <a:gd name="T1" fmla="*/ 2147483647 h 88"/>
                  <a:gd name="T2" fmla="*/ 2147483647 w 91"/>
                  <a:gd name="T3" fmla="*/ 2147483647 h 88"/>
                  <a:gd name="T4" fmla="*/ 2147483647 w 91"/>
                  <a:gd name="T5" fmla="*/ 2147483647 h 88"/>
                  <a:gd name="T6" fmla="*/ 0 w 91"/>
                  <a:gd name="T7" fmla="*/ 2147483647 h 88"/>
                  <a:gd name="T8" fmla="*/ 2147483647 w 91"/>
                  <a:gd name="T9" fmla="*/ 2147483647 h 88"/>
                  <a:gd name="T10" fmla="*/ 0 60000 65536"/>
                  <a:gd name="T11" fmla="*/ 0 60000 65536"/>
                  <a:gd name="T12" fmla="*/ 0 60000 65536"/>
                  <a:gd name="T13" fmla="*/ 0 60000 65536"/>
                  <a:gd name="T14" fmla="*/ 0 60000 65536"/>
                  <a:gd name="T15" fmla="*/ 0 w 91"/>
                  <a:gd name="T16" fmla="*/ 0 h 88"/>
                  <a:gd name="T17" fmla="*/ 91 w 91"/>
                  <a:gd name="T18" fmla="*/ 88 h 88"/>
                </a:gdLst>
                <a:ahLst/>
                <a:cxnLst>
                  <a:cxn ang="T10">
                    <a:pos x="T0" y="T1"/>
                  </a:cxn>
                  <a:cxn ang="T11">
                    <a:pos x="T2" y="T3"/>
                  </a:cxn>
                  <a:cxn ang="T12">
                    <a:pos x="T4" y="T5"/>
                  </a:cxn>
                  <a:cxn ang="T13">
                    <a:pos x="T6" y="T7"/>
                  </a:cxn>
                  <a:cxn ang="T14">
                    <a:pos x="T8" y="T9"/>
                  </a:cxn>
                </a:cxnLst>
                <a:rect l="T15" t="T16" r="T17" b="T18"/>
                <a:pathLst>
                  <a:path w="91" h="88">
                    <a:moveTo>
                      <a:pt x="29" y="25"/>
                    </a:moveTo>
                    <a:cubicBezTo>
                      <a:pt x="45" y="10"/>
                      <a:pt x="71" y="0"/>
                      <a:pt x="91" y="2"/>
                    </a:cubicBezTo>
                    <a:cubicBezTo>
                      <a:pt x="91" y="26"/>
                      <a:pt x="78" y="48"/>
                      <a:pt x="62" y="63"/>
                    </a:cubicBezTo>
                    <a:cubicBezTo>
                      <a:pt x="46" y="78"/>
                      <a:pt x="22" y="88"/>
                      <a:pt x="0" y="84"/>
                    </a:cubicBezTo>
                    <a:cubicBezTo>
                      <a:pt x="0" y="60"/>
                      <a:pt x="14" y="38"/>
                      <a:pt x="29" y="25"/>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59" name="Freeform 244"/>
              <p:cNvSpPr>
                <a:spLocks/>
              </p:cNvSpPr>
              <p:nvPr/>
            </p:nvSpPr>
            <p:spPr bwMode="auto">
              <a:xfrm>
                <a:off x="222250" y="133350"/>
                <a:ext cx="157163" cy="198438"/>
              </a:xfrm>
              <a:custGeom>
                <a:avLst/>
                <a:gdLst>
                  <a:gd name="T0" fmla="*/ 2147483647 w 80"/>
                  <a:gd name="T1" fmla="*/ 2147483647 h 101"/>
                  <a:gd name="T2" fmla="*/ 2147483647 w 80"/>
                  <a:gd name="T3" fmla="*/ 0 h 101"/>
                  <a:gd name="T4" fmla="*/ 2147483647 w 80"/>
                  <a:gd name="T5" fmla="*/ 2147483647 h 101"/>
                  <a:gd name="T6" fmla="*/ 2147483647 w 80"/>
                  <a:gd name="T7" fmla="*/ 2147483647 h 101"/>
                  <a:gd name="T8" fmla="*/ 2147483647 w 80"/>
                  <a:gd name="T9" fmla="*/ 2147483647 h 101"/>
                  <a:gd name="T10" fmla="*/ 0 60000 65536"/>
                  <a:gd name="T11" fmla="*/ 0 60000 65536"/>
                  <a:gd name="T12" fmla="*/ 0 60000 65536"/>
                  <a:gd name="T13" fmla="*/ 0 60000 65536"/>
                  <a:gd name="T14" fmla="*/ 0 60000 65536"/>
                  <a:gd name="T15" fmla="*/ 0 w 80"/>
                  <a:gd name="T16" fmla="*/ 0 h 101"/>
                  <a:gd name="T17" fmla="*/ 80 w 80"/>
                  <a:gd name="T18" fmla="*/ 101 h 101"/>
                </a:gdLst>
                <a:ahLst/>
                <a:cxnLst>
                  <a:cxn ang="T10">
                    <a:pos x="T0" y="T1"/>
                  </a:cxn>
                  <a:cxn ang="T11">
                    <a:pos x="T2" y="T3"/>
                  </a:cxn>
                  <a:cxn ang="T12">
                    <a:pos x="T4" y="T5"/>
                  </a:cxn>
                  <a:cxn ang="T13">
                    <a:pos x="T6" y="T7"/>
                  </a:cxn>
                  <a:cxn ang="T14">
                    <a:pos x="T8" y="T9"/>
                  </a:cxn>
                </a:cxnLst>
                <a:rect l="T15" t="T16" r="T17" b="T18"/>
                <a:pathLst>
                  <a:path w="80" h="101">
                    <a:moveTo>
                      <a:pt x="20" y="36"/>
                    </a:moveTo>
                    <a:cubicBezTo>
                      <a:pt x="32" y="18"/>
                      <a:pt x="55" y="3"/>
                      <a:pt x="75" y="0"/>
                    </a:cubicBezTo>
                    <a:cubicBezTo>
                      <a:pt x="80" y="23"/>
                      <a:pt x="73" y="47"/>
                      <a:pt x="61" y="66"/>
                    </a:cubicBezTo>
                    <a:cubicBezTo>
                      <a:pt x="49" y="84"/>
                      <a:pt x="28" y="100"/>
                      <a:pt x="6" y="101"/>
                    </a:cubicBezTo>
                    <a:cubicBezTo>
                      <a:pt x="0" y="78"/>
                      <a:pt x="8" y="53"/>
                      <a:pt x="20" y="3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60" name="Freeform 245"/>
              <p:cNvSpPr>
                <a:spLocks/>
              </p:cNvSpPr>
              <p:nvPr/>
            </p:nvSpPr>
            <p:spPr bwMode="auto">
              <a:xfrm>
                <a:off x="398463" y="71438"/>
                <a:ext cx="93663" cy="134938"/>
              </a:xfrm>
              <a:custGeom>
                <a:avLst/>
                <a:gdLst>
                  <a:gd name="T0" fmla="*/ 2147483647 w 48"/>
                  <a:gd name="T1" fmla="*/ 2147483647 h 69"/>
                  <a:gd name="T2" fmla="*/ 2147483647 w 48"/>
                  <a:gd name="T3" fmla="*/ 0 h 69"/>
                  <a:gd name="T4" fmla="*/ 2147483647 w 48"/>
                  <a:gd name="T5" fmla="*/ 2147483647 h 69"/>
                  <a:gd name="T6" fmla="*/ 2147483647 w 48"/>
                  <a:gd name="T7" fmla="*/ 2147483647 h 69"/>
                  <a:gd name="T8" fmla="*/ 2147483647 w 48"/>
                  <a:gd name="T9" fmla="*/ 2147483647 h 69"/>
                  <a:gd name="T10" fmla="*/ 0 60000 65536"/>
                  <a:gd name="T11" fmla="*/ 0 60000 65536"/>
                  <a:gd name="T12" fmla="*/ 0 60000 65536"/>
                  <a:gd name="T13" fmla="*/ 0 60000 65536"/>
                  <a:gd name="T14" fmla="*/ 0 60000 65536"/>
                  <a:gd name="T15" fmla="*/ 0 w 48"/>
                  <a:gd name="T16" fmla="*/ 0 h 69"/>
                  <a:gd name="T17" fmla="*/ 48 w 48"/>
                  <a:gd name="T18" fmla="*/ 69 h 69"/>
                </a:gdLst>
                <a:ahLst/>
                <a:cxnLst>
                  <a:cxn ang="T10">
                    <a:pos x="T0" y="T1"/>
                  </a:cxn>
                  <a:cxn ang="T11">
                    <a:pos x="T2" y="T3"/>
                  </a:cxn>
                  <a:cxn ang="T12">
                    <a:pos x="T4" y="T5"/>
                  </a:cxn>
                  <a:cxn ang="T13">
                    <a:pos x="T6" y="T7"/>
                  </a:cxn>
                  <a:cxn ang="T14">
                    <a:pos x="T8" y="T9"/>
                  </a:cxn>
                </a:cxnLst>
                <a:rect l="T15" t="T16" r="T17" b="T18"/>
                <a:pathLst>
                  <a:path w="48" h="69">
                    <a:moveTo>
                      <a:pt x="10" y="27"/>
                    </a:moveTo>
                    <a:cubicBezTo>
                      <a:pt x="17" y="14"/>
                      <a:pt x="31" y="3"/>
                      <a:pt x="44" y="0"/>
                    </a:cubicBezTo>
                    <a:cubicBezTo>
                      <a:pt x="48" y="15"/>
                      <a:pt x="45" y="31"/>
                      <a:pt x="38" y="44"/>
                    </a:cubicBezTo>
                    <a:cubicBezTo>
                      <a:pt x="32" y="56"/>
                      <a:pt x="19" y="67"/>
                      <a:pt x="4" y="69"/>
                    </a:cubicBezTo>
                    <a:cubicBezTo>
                      <a:pt x="0" y="55"/>
                      <a:pt x="4" y="38"/>
                      <a:pt x="10" y="27"/>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61" name="Freeform 246"/>
              <p:cNvSpPr>
                <a:spLocks/>
              </p:cNvSpPr>
              <p:nvPr/>
            </p:nvSpPr>
            <p:spPr bwMode="auto">
              <a:xfrm>
                <a:off x="255588" y="0"/>
                <a:ext cx="90488" cy="139700"/>
              </a:xfrm>
              <a:custGeom>
                <a:avLst/>
                <a:gdLst>
                  <a:gd name="T0" fmla="*/ 2147483647 w 46"/>
                  <a:gd name="T1" fmla="*/ 2147483647 h 71"/>
                  <a:gd name="T2" fmla="*/ 2147483647 w 46"/>
                  <a:gd name="T3" fmla="*/ 0 h 71"/>
                  <a:gd name="T4" fmla="*/ 2147483647 w 46"/>
                  <a:gd name="T5" fmla="*/ 2147483647 h 71"/>
                  <a:gd name="T6" fmla="*/ 2147483647 w 46"/>
                  <a:gd name="T7" fmla="*/ 2147483647 h 71"/>
                  <a:gd name="T8" fmla="*/ 2147483647 w 46"/>
                  <a:gd name="T9" fmla="*/ 2147483647 h 71"/>
                  <a:gd name="T10" fmla="*/ 0 60000 65536"/>
                  <a:gd name="T11" fmla="*/ 0 60000 65536"/>
                  <a:gd name="T12" fmla="*/ 0 60000 65536"/>
                  <a:gd name="T13" fmla="*/ 0 60000 65536"/>
                  <a:gd name="T14" fmla="*/ 0 60000 65536"/>
                  <a:gd name="T15" fmla="*/ 0 w 46"/>
                  <a:gd name="T16" fmla="*/ 0 h 71"/>
                  <a:gd name="T17" fmla="*/ 46 w 46"/>
                  <a:gd name="T18" fmla="*/ 71 h 71"/>
                </a:gdLst>
                <a:ahLst/>
                <a:cxnLst>
                  <a:cxn ang="T10">
                    <a:pos x="T0" y="T1"/>
                  </a:cxn>
                  <a:cxn ang="T11">
                    <a:pos x="T2" y="T3"/>
                  </a:cxn>
                  <a:cxn ang="T12">
                    <a:pos x="T4" y="T5"/>
                  </a:cxn>
                  <a:cxn ang="T13">
                    <a:pos x="T6" y="T7"/>
                  </a:cxn>
                  <a:cxn ang="T14">
                    <a:pos x="T8" y="T9"/>
                  </a:cxn>
                </a:cxnLst>
                <a:rect l="T15" t="T16" r="T17" b="T18"/>
                <a:pathLst>
                  <a:path w="46" h="71">
                    <a:moveTo>
                      <a:pt x="9" y="28"/>
                    </a:moveTo>
                    <a:cubicBezTo>
                      <a:pt x="15" y="15"/>
                      <a:pt x="28" y="3"/>
                      <a:pt x="41" y="0"/>
                    </a:cubicBezTo>
                    <a:cubicBezTo>
                      <a:pt x="46" y="14"/>
                      <a:pt x="44" y="30"/>
                      <a:pt x="38" y="43"/>
                    </a:cubicBezTo>
                    <a:cubicBezTo>
                      <a:pt x="32" y="56"/>
                      <a:pt x="20" y="68"/>
                      <a:pt x="5" y="71"/>
                    </a:cubicBezTo>
                    <a:cubicBezTo>
                      <a:pt x="0" y="57"/>
                      <a:pt x="3" y="40"/>
                      <a:pt x="9" y="28"/>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62" name="Freeform 247"/>
              <p:cNvSpPr>
                <a:spLocks/>
              </p:cNvSpPr>
              <p:nvPr/>
            </p:nvSpPr>
            <p:spPr bwMode="auto">
              <a:xfrm>
                <a:off x="0" y="122238"/>
                <a:ext cx="212725" cy="263525"/>
              </a:xfrm>
              <a:custGeom>
                <a:avLst/>
                <a:gdLst>
                  <a:gd name="T0" fmla="*/ 2147483647 w 109"/>
                  <a:gd name="T1" fmla="*/ 2147483647 h 135"/>
                  <a:gd name="T2" fmla="*/ 2147483647 w 109"/>
                  <a:gd name="T3" fmla="*/ 0 h 135"/>
                  <a:gd name="T4" fmla="*/ 2147483647 w 109"/>
                  <a:gd name="T5" fmla="*/ 2147483647 h 135"/>
                  <a:gd name="T6" fmla="*/ 2147483647 w 109"/>
                  <a:gd name="T7" fmla="*/ 2147483647 h 135"/>
                  <a:gd name="T8" fmla="*/ 2147483647 w 109"/>
                  <a:gd name="T9" fmla="*/ 2147483647 h 135"/>
                  <a:gd name="T10" fmla="*/ 0 60000 65536"/>
                  <a:gd name="T11" fmla="*/ 0 60000 65536"/>
                  <a:gd name="T12" fmla="*/ 0 60000 65536"/>
                  <a:gd name="T13" fmla="*/ 0 60000 65536"/>
                  <a:gd name="T14" fmla="*/ 0 60000 65536"/>
                  <a:gd name="T15" fmla="*/ 0 w 109"/>
                  <a:gd name="T16" fmla="*/ 0 h 135"/>
                  <a:gd name="T17" fmla="*/ 109 w 109"/>
                  <a:gd name="T18" fmla="*/ 135 h 135"/>
                </a:gdLst>
                <a:ahLst/>
                <a:cxnLst>
                  <a:cxn ang="T10">
                    <a:pos x="T0" y="T1"/>
                  </a:cxn>
                  <a:cxn ang="T11">
                    <a:pos x="T2" y="T3"/>
                  </a:cxn>
                  <a:cxn ang="T12">
                    <a:pos x="T4" y="T5"/>
                  </a:cxn>
                  <a:cxn ang="T13">
                    <a:pos x="T6" y="T7"/>
                  </a:cxn>
                  <a:cxn ang="T14">
                    <a:pos x="T8" y="T9"/>
                  </a:cxn>
                </a:cxnLst>
                <a:rect l="T15" t="T16" r="T17" b="T18"/>
                <a:pathLst>
                  <a:path w="109" h="135">
                    <a:moveTo>
                      <a:pt x="26" y="86"/>
                    </a:moveTo>
                    <a:cubicBezTo>
                      <a:pt x="8" y="62"/>
                      <a:pt x="0" y="26"/>
                      <a:pt x="5" y="0"/>
                    </a:cubicBezTo>
                    <a:cubicBezTo>
                      <a:pt x="37" y="4"/>
                      <a:pt x="65" y="24"/>
                      <a:pt x="82" y="48"/>
                    </a:cubicBezTo>
                    <a:cubicBezTo>
                      <a:pt x="100" y="72"/>
                      <a:pt x="109" y="106"/>
                      <a:pt x="99" y="135"/>
                    </a:cubicBezTo>
                    <a:cubicBezTo>
                      <a:pt x="68" y="131"/>
                      <a:pt x="41" y="108"/>
                      <a:pt x="26" y="8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63" name="Freeform 248"/>
              <p:cNvSpPr>
                <a:spLocks/>
              </p:cNvSpPr>
              <p:nvPr/>
            </p:nvSpPr>
            <p:spPr bwMode="auto">
              <a:xfrm>
                <a:off x="130175" y="23813"/>
                <a:ext cx="114300" cy="207963"/>
              </a:xfrm>
              <a:custGeom>
                <a:avLst/>
                <a:gdLst>
                  <a:gd name="T0" fmla="*/ 2147483647 w 58"/>
                  <a:gd name="T1" fmla="*/ 2147483647 h 106"/>
                  <a:gd name="T2" fmla="*/ 2147483647 w 58"/>
                  <a:gd name="T3" fmla="*/ 0 h 106"/>
                  <a:gd name="T4" fmla="*/ 2147483647 w 58"/>
                  <a:gd name="T5" fmla="*/ 2147483647 h 106"/>
                  <a:gd name="T6" fmla="*/ 2147483647 w 58"/>
                  <a:gd name="T7" fmla="*/ 2147483647 h 106"/>
                  <a:gd name="T8" fmla="*/ 2147483647 w 58"/>
                  <a:gd name="T9" fmla="*/ 2147483647 h 106"/>
                  <a:gd name="T10" fmla="*/ 0 60000 65536"/>
                  <a:gd name="T11" fmla="*/ 0 60000 65536"/>
                  <a:gd name="T12" fmla="*/ 0 60000 65536"/>
                  <a:gd name="T13" fmla="*/ 0 60000 65536"/>
                  <a:gd name="T14" fmla="*/ 0 60000 65536"/>
                  <a:gd name="T15" fmla="*/ 0 w 58"/>
                  <a:gd name="T16" fmla="*/ 0 h 106"/>
                  <a:gd name="T17" fmla="*/ 58 w 58"/>
                  <a:gd name="T18" fmla="*/ 106 h 106"/>
                </a:gdLst>
                <a:ahLst/>
                <a:cxnLst>
                  <a:cxn ang="T10">
                    <a:pos x="T0" y="T1"/>
                  </a:cxn>
                  <a:cxn ang="T11">
                    <a:pos x="T2" y="T3"/>
                  </a:cxn>
                  <a:cxn ang="T12">
                    <a:pos x="T4" y="T5"/>
                  </a:cxn>
                  <a:cxn ang="T13">
                    <a:pos x="T6" y="T7"/>
                  </a:cxn>
                  <a:cxn ang="T14">
                    <a:pos x="T8" y="T9"/>
                  </a:cxn>
                </a:cxnLst>
                <a:rect l="T15" t="T16" r="T17" b="T18"/>
                <a:pathLst>
                  <a:path w="58" h="106">
                    <a:moveTo>
                      <a:pt x="7" y="61"/>
                    </a:moveTo>
                    <a:cubicBezTo>
                      <a:pt x="0" y="42"/>
                      <a:pt x="0" y="17"/>
                      <a:pt x="8" y="0"/>
                    </a:cubicBezTo>
                    <a:cubicBezTo>
                      <a:pt x="28" y="9"/>
                      <a:pt x="43" y="27"/>
                      <a:pt x="51" y="46"/>
                    </a:cubicBezTo>
                    <a:cubicBezTo>
                      <a:pt x="58" y="64"/>
                      <a:pt x="58" y="89"/>
                      <a:pt x="47" y="106"/>
                    </a:cubicBezTo>
                    <a:cubicBezTo>
                      <a:pt x="27" y="98"/>
                      <a:pt x="13" y="78"/>
                      <a:pt x="7" y="6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64" name="Freeform 249"/>
              <p:cNvSpPr>
                <a:spLocks/>
              </p:cNvSpPr>
              <p:nvPr/>
            </p:nvSpPr>
            <p:spPr bwMode="auto">
              <a:xfrm>
                <a:off x="50800" y="22225"/>
                <a:ext cx="55563" cy="100013"/>
              </a:xfrm>
              <a:custGeom>
                <a:avLst/>
                <a:gdLst>
                  <a:gd name="T0" fmla="*/ 2147483647 w 29"/>
                  <a:gd name="T1" fmla="*/ 2147483647 h 51"/>
                  <a:gd name="T2" fmla="*/ 2147483647 w 29"/>
                  <a:gd name="T3" fmla="*/ 2147483647 h 51"/>
                  <a:gd name="T4" fmla="*/ 2147483647 w 29"/>
                  <a:gd name="T5" fmla="*/ 2147483647 h 51"/>
                  <a:gd name="T6" fmla="*/ 2147483647 w 29"/>
                  <a:gd name="T7" fmla="*/ 2147483647 h 51"/>
                  <a:gd name="T8" fmla="*/ 2147483647 w 29"/>
                  <a:gd name="T9" fmla="*/ 0 h 51"/>
                  <a:gd name="T10" fmla="*/ 2147483647 w 29"/>
                  <a:gd name="T11" fmla="*/ 2147483647 h 51"/>
                  <a:gd name="T12" fmla="*/ 0 60000 65536"/>
                  <a:gd name="T13" fmla="*/ 0 60000 65536"/>
                  <a:gd name="T14" fmla="*/ 0 60000 65536"/>
                  <a:gd name="T15" fmla="*/ 0 60000 65536"/>
                  <a:gd name="T16" fmla="*/ 0 60000 65536"/>
                  <a:gd name="T17" fmla="*/ 0 60000 65536"/>
                  <a:gd name="T18" fmla="*/ 0 w 29"/>
                  <a:gd name="T19" fmla="*/ 0 h 51"/>
                  <a:gd name="T20" fmla="*/ 29 w 29"/>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29" h="51">
                    <a:moveTo>
                      <a:pt x="17" y="8"/>
                    </a:moveTo>
                    <a:cubicBezTo>
                      <a:pt x="20" y="12"/>
                      <a:pt x="23" y="17"/>
                      <a:pt x="25" y="22"/>
                    </a:cubicBezTo>
                    <a:cubicBezTo>
                      <a:pt x="29" y="31"/>
                      <a:pt x="29" y="43"/>
                      <a:pt x="23" y="51"/>
                    </a:cubicBezTo>
                    <a:cubicBezTo>
                      <a:pt x="13" y="47"/>
                      <a:pt x="6" y="38"/>
                      <a:pt x="3" y="29"/>
                    </a:cubicBezTo>
                    <a:cubicBezTo>
                      <a:pt x="0" y="20"/>
                      <a:pt x="0" y="8"/>
                      <a:pt x="4" y="0"/>
                    </a:cubicBezTo>
                    <a:cubicBezTo>
                      <a:pt x="9" y="1"/>
                      <a:pt x="13" y="5"/>
                      <a:pt x="17" y="8"/>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26665" name="Freeform 250"/>
              <p:cNvSpPr>
                <a:spLocks/>
              </p:cNvSpPr>
              <p:nvPr/>
            </p:nvSpPr>
            <p:spPr bwMode="auto">
              <a:xfrm>
                <a:off x="53975" y="450850"/>
                <a:ext cx="103188" cy="185738"/>
              </a:xfrm>
              <a:custGeom>
                <a:avLst/>
                <a:gdLst>
                  <a:gd name="T0" fmla="*/ 2147483647 w 53"/>
                  <a:gd name="T1" fmla="*/ 2147483647 h 95"/>
                  <a:gd name="T2" fmla="*/ 2147483647 w 53"/>
                  <a:gd name="T3" fmla="*/ 0 h 95"/>
                  <a:gd name="T4" fmla="*/ 2147483647 w 53"/>
                  <a:gd name="T5" fmla="*/ 2147483647 h 95"/>
                  <a:gd name="T6" fmla="*/ 2147483647 w 53"/>
                  <a:gd name="T7" fmla="*/ 2147483647 h 95"/>
                  <a:gd name="T8" fmla="*/ 2147483647 w 53"/>
                  <a:gd name="T9" fmla="*/ 2147483647 h 95"/>
                  <a:gd name="T10" fmla="*/ 0 60000 65536"/>
                  <a:gd name="T11" fmla="*/ 0 60000 65536"/>
                  <a:gd name="T12" fmla="*/ 0 60000 65536"/>
                  <a:gd name="T13" fmla="*/ 0 60000 65536"/>
                  <a:gd name="T14" fmla="*/ 0 60000 65536"/>
                  <a:gd name="T15" fmla="*/ 0 w 53"/>
                  <a:gd name="T16" fmla="*/ 0 h 95"/>
                  <a:gd name="T17" fmla="*/ 53 w 53"/>
                  <a:gd name="T18" fmla="*/ 95 h 95"/>
                </a:gdLst>
                <a:ahLst/>
                <a:cxnLst>
                  <a:cxn ang="T10">
                    <a:pos x="T0" y="T1"/>
                  </a:cxn>
                  <a:cxn ang="T11">
                    <a:pos x="T2" y="T3"/>
                  </a:cxn>
                  <a:cxn ang="T12">
                    <a:pos x="T4" y="T5"/>
                  </a:cxn>
                  <a:cxn ang="T13">
                    <a:pos x="T6" y="T7"/>
                  </a:cxn>
                  <a:cxn ang="T14">
                    <a:pos x="T8" y="T9"/>
                  </a:cxn>
                </a:cxnLst>
                <a:rect l="T15" t="T16" r="T17" b="T18"/>
                <a:pathLst>
                  <a:path w="53" h="95">
                    <a:moveTo>
                      <a:pt x="7" y="54"/>
                    </a:moveTo>
                    <a:cubicBezTo>
                      <a:pt x="0" y="37"/>
                      <a:pt x="1" y="14"/>
                      <a:pt x="8" y="0"/>
                    </a:cubicBezTo>
                    <a:cubicBezTo>
                      <a:pt x="26" y="7"/>
                      <a:pt x="40" y="23"/>
                      <a:pt x="46" y="40"/>
                    </a:cubicBezTo>
                    <a:cubicBezTo>
                      <a:pt x="53" y="57"/>
                      <a:pt x="53" y="79"/>
                      <a:pt x="43" y="95"/>
                    </a:cubicBezTo>
                    <a:cubicBezTo>
                      <a:pt x="25" y="88"/>
                      <a:pt x="12" y="70"/>
                      <a:pt x="7" y="5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sp>
        <p:nvSpPr>
          <p:cNvPr id="25691" name="Rectangle 94"/>
          <p:cNvSpPr>
            <a:spLocks noChangeArrowheads="1"/>
          </p:cNvSpPr>
          <p:nvPr/>
        </p:nvSpPr>
        <p:spPr bwMode="auto">
          <a:xfrm>
            <a:off x="1808164" y="4264025"/>
            <a:ext cx="471487" cy="333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sym typeface="Open Sans" panose="020B0606030504020204" pitchFamily="34" charset="0"/>
            </a:endParaRPr>
          </a:p>
        </p:txBody>
      </p:sp>
      <p:sp>
        <p:nvSpPr>
          <p:cNvPr id="25692" name="Rectangle 95"/>
          <p:cNvSpPr>
            <a:spLocks noChangeArrowheads="1"/>
          </p:cNvSpPr>
          <p:nvPr/>
        </p:nvSpPr>
        <p:spPr bwMode="auto">
          <a:xfrm>
            <a:off x="3273425" y="4264025"/>
            <a:ext cx="471488" cy="333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sym typeface="Open Sans" panose="020B0606030504020204" pitchFamily="34" charset="0"/>
            </a:endParaRPr>
          </a:p>
        </p:txBody>
      </p:sp>
      <p:sp>
        <p:nvSpPr>
          <p:cNvPr id="25693" name="Rectangle 96"/>
          <p:cNvSpPr>
            <a:spLocks noChangeArrowheads="1"/>
          </p:cNvSpPr>
          <p:nvPr/>
        </p:nvSpPr>
        <p:spPr bwMode="auto">
          <a:xfrm>
            <a:off x="4794250" y="4264025"/>
            <a:ext cx="471488" cy="33338"/>
          </a:xfrm>
          <a:prstGeom prst="rect">
            <a:avLst/>
          </a:prstGeom>
          <a:solidFill>
            <a:srgbClr val="FF98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sym typeface="Open Sans" panose="020B0606030504020204" pitchFamily="34" charset="0"/>
            </a:endParaRPr>
          </a:p>
        </p:txBody>
      </p:sp>
      <p:sp>
        <p:nvSpPr>
          <p:cNvPr id="25694" name="Rectangle 97"/>
          <p:cNvSpPr>
            <a:spLocks noChangeArrowheads="1"/>
          </p:cNvSpPr>
          <p:nvPr/>
        </p:nvSpPr>
        <p:spPr bwMode="auto">
          <a:xfrm>
            <a:off x="6308725" y="4264025"/>
            <a:ext cx="471488" cy="33338"/>
          </a:xfrm>
          <a:prstGeom prst="rect">
            <a:avLst/>
          </a:prstGeom>
          <a:solidFill>
            <a:srgbClr val="FFA72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sym typeface="Open Sans" panose="020B0606030504020204" pitchFamily="34" charset="0"/>
            </a:endParaRPr>
          </a:p>
        </p:txBody>
      </p:sp>
      <p:sp>
        <p:nvSpPr>
          <p:cNvPr id="25695" name="Rectangle 98"/>
          <p:cNvSpPr>
            <a:spLocks noChangeArrowheads="1"/>
          </p:cNvSpPr>
          <p:nvPr/>
        </p:nvSpPr>
        <p:spPr bwMode="auto">
          <a:xfrm>
            <a:off x="7778750" y="4264025"/>
            <a:ext cx="471488" cy="33338"/>
          </a:xfrm>
          <a:prstGeom prst="rect">
            <a:avLst/>
          </a:prstGeom>
          <a:solidFill>
            <a:srgbClr val="FFB64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sym typeface="Open Sans" panose="020B0606030504020204" pitchFamily="34" charset="0"/>
            </a:endParaRPr>
          </a:p>
        </p:txBody>
      </p:sp>
      <p:sp>
        <p:nvSpPr>
          <p:cNvPr id="25696" name="Rectangle 99"/>
          <p:cNvSpPr>
            <a:spLocks noChangeArrowheads="1"/>
          </p:cNvSpPr>
          <p:nvPr/>
        </p:nvSpPr>
        <p:spPr bwMode="auto">
          <a:xfrm>
            <a:off x="9299575" y="4264025"/>
            <a:ext cx="471488" cy="33338"/>
          </a:xfrm>
          <a:prstGeom prst="rect">
            <a:avLst/>
          </a:prstGeom>
          <a:solidFill>
            <a:srgbClr val="FFCC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cs typeface="Arial" panose="020B0604020202020204" pitchFamily="34" charset="0"/>
              <a:sym typeface="Open Sans" panose="020B0606030504020204" pitchFamily="34" charset="0"/>
            </a:endParaRPr>
          </a:p>
        </p:txBody>
      </p:sp>
      <p:sp>
        <p:nvSpPr>
          <p:cNvPr id="25697" name="Title 1"/>
          <p:cNvSpPr>
            <a:spLocks noGrp="1"/>
          </p:cNvSpPr>
          <p:nvPr>
            <p:ph type="ctrTitle" idx="4294967295"/>
          </p:nvPr>
        </p:nvSpPr>
        <p:spPr>
          <a:xfrm>
            <a:off x="1639889" y="1028701"/>
            <a:ext cx="8963025" cy="593725"/>
          </a:xfrm>
        </p:spPr>
        <p:txBody>
          <a:bodyPr>
            <a:normAutofit fontScale="90000"/>
          </a:bodyPr>
          <a:lstStyle/>
          <a:p>
            <a:pPr algn="ctr"/>
            <a:r>
              <a:rPr lang="en-US" altLang="zh-CN" sz="4000">
                <a:latin typeface="Arial" panose="020B0604020202020204" pitchFamily="34" charset="0"/>
                <a:cs typeface="Arial" panose="020B0604020202020204" pitchFamily="34" charset="0"/>
              </a:rPr>
              <a:t>Process</a:t>
            </a:r>
          </a:p>
        </p:txBody>
      </p:sp>
    </p:spTree>
    <p:extLst>
      <p:ext uri="{BB962C8B-B14F-4D97-AF65-F5344CB8AC3E}">
        <p14:creationId xmlns:p14="http://schemas.microsoft.com/office/powerpoint/2010/main" val="23356350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p:cBhvr>
                                        <p:cTn id="7" dur="500"/>
                                        <p:tgtEl>
                                          <p:spTgt spid="6"/>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animEffect>
                                      <p:cBhvr>
                                        <p:cTn id="11" dur="500"/>
                                        <p:tgtEl>
                                          <p:spTgt spid="25603">
                                            <p:txEl>
                                              <p:pRg st="0" end="0"/>
                                            </p:txEl>
                                          </p:spTgt>
                                        </p:tgtEl>
                                      </p:cBhvr>
                                    </p:animEffect>
                                    <p:anim calcmode="lin" valueType="num">
                                      <p:cBhvr>
                                        <p:cTn id="12"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2560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5691"/>
                                        </p:tgtEl>
                                        <p:attrNameLst>
                                          <p:attrName>style.visibility</p:attrName>
                                        </p:attrNameLst>
                                      </p:cBhvr>
                                      <p:to>
                                        <p:strVal val="visible"/>
                                      </p:to>
                                    </p:set>
                                    <p:animEffect>
                                      <p:cBhvr>
                                        <p:cTn id="16" dur="500"/>
                                        <p:tgtEl>
                                          <p:spTgt spid="25691"/>
                                        </p:tgtEl>
                                      </p:cBhvr>
                                    </p:animEffect>
                                    <p:anim calcmode="lin" valueType="num">
                                      <p:cBhvr>
                                        <p:cTn id="17" dur="500" fill="hold"/>
                                        <p:tgtEl>
                                          <p:spTgt spid="25691"/>
                                        </p:tgtEl>
                                        <p:attrNameLst>
                                          <p:attrName>ppt_x</p:attrName>
                                        </p:attrNameLst>
                                      </p:cBhvr>
                                      <p:tavLst>
                                        <p:tav tm="0">
                                          <p:val>
                                            <p:strVal val="#ppt_x"/>
                                          </p:val>
                                        </p:tav>
                                        <p:tav tm="100000">
                                          <p:val>
                                            <p:strVal val="#ppt_x"/>
                                          </p:val>
                                        </p:tav>
                                      </p:tavLst>
                                    </p:anim>
                                    <p:anim calcmode="lin" valueType="num">
                                      <p:cBhvr>
                                        <p:cTn id="18" dur="500" fill="hold"/>
                                        <p:tgtEl>
                                          <p:spTgt spid="25691"/>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602">
                                            <p:txEl>
                                              <p:pRg st="0" end="0"/>
                                            </p:txEl>
                                          </p:spTgt>
                                        </p:tgtEl>
                                        <p:attrNameLst>
                                          <p:attrName>style.visibility</p:attrName>
                                        </p:attrNameLst>
                                      </p:cBhvr>
                                      <p:to>
                                        <p:strVal val="visible"/>
                                      </p:to>
                                    </p:set>
                                    <p:animEffect>
                                      <p:cBhvr>
                                        <p:cTn id="21" dur="500"/>
                                        <p:tgtEl>
                                          <p:spTgt spid="25602">
                                            <p:txEl>
                                              <p:pRg st="0" end="0"/>
                                            </p:txEl>
                                          </p:spTgt>
                                        </p:tgtEl>
                                      </p:cBhvr>
                                    </p:animEffect>
                                    <p:anim calcmode="lin" valueType="num">
                                      <p:cBhvr>
                                        <p:cTn id="22" dur="500" fill="hold"/>
                                        <p:tgtEl>
                                          <p:spTgt spid="25602">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25602">
                                            <p:txEl>
                                              <p:pRg st="0" end="0"/>
                                            </p:txEl>
                                          </p:spTgt>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10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p:cBhvr>
                                        <p:cTn id="27" dur="500"/>
                                        <p:tgtEl>
                                          <p:spTgt spid="4"/>
                                        </p:tgtEl>
                                      </p:cBhvr>
                                    </p:animEffect>
                                  </p:childTnLst>
                                </p:cTn>
                              </p:par>
                            </p:childTnLst>
                          </p:cTn>
                        </p:par>
                        <p:par>
                          <p:cTn id="28" fill="hold" nodeType="afterGroup">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25611">
                                            <p:txEl>
                                              <p:pRg st="0" end="0"/>
                                            </p:txEl>
                                          </p:spTgt>
                                        </p:tgtEl>
                                        <p:attrNameLst>
                                          <p:attrName>style.visibility</p:attrName>
                                        </p:attrNameLst>
                                      </p:cBhvr>
                                      <p:to>
                                        <p:strVal val="visible"/>
                                      </p:to>
                                    </p:set>
                                    <p:animEffect>
                                      <p:cBhvr>
                                        <p:cTn id="31" dur="500"/>
                                        <p:tgtEl>
                                          <p:spTgt spid="25611">
                                            <p:txEl>
                                              <p:pRg st="0" end="0"/>
                                            </p:txEl>
                                          </p:spTgt>
                                        </p:tgtEl>
                                      </p:cBhvr>
                                    </p:animEffect>
                                    <p:anim calcmode="lin" valueType="num">
                                      <p:cBhvr>
                                        <p:cTn id="32" dur="500" fill="hold"/>
                                        <p:tgtEl>
                                          <p:spTgt spid="25611">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25611">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5610">
                                            <p:txEl>
                                              <p:pRg st="0" end="0"/>
                                            </p:txEl>
                                          </p:spTgt>
                                        </p:tgtEl>
                                        <p:attrNameLst>
                                          <p:attrName>style.visibility</p:attrName>
                                        </p:attrNameLst>
                                      </p:cBhvr>
                                      <p:to>
                                        <p:strVal val="visible"/>
                                      </p:to>
                                    </p:set>
                                    <p:animEffect>
                                      <p:cBhvr>
                                        <p:cTn id="36" dur="500"/>
                                        <p:tgtEl>
                                          <p:spTgt spid="25610">
                                            <p:txEl>
                                              <p:pRg st="0" end="0"/>
                                            </p:txEl>
                                          </p:spTgt>
                                        </p:tgtEl>
                                      </p:cBhvr>
                                    </p:animEffect>
                                    <p:anim calcmode="lin" valueType="num">
                                      <p:cBhvr>
                                        <p:cTn id="37" dur="500" fill="hold"/>
                                        <p:tgtEl>
                                          <p:spTgt spid="25610">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25610">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5692"/>
                                        </p:tgtEl>
                                        <p:attrNameLst>
                                          <p:attrName>style.visibility</p:attrName>
                                        </p:attrNameLst>
                                      </p:cBhvr>
                                      <p:to>
                                        <p:strVal val="visible"/>
                                      </p:to>
                                    </p:set>
                                    <p:animEffect>
                                      <p:cBhvr>
                                        <p:cTn id="41" dur="500"/>
                                        <p:tgtEl>
                                          <p:spTgt spid="25692"/>
                                        </p:tgtEl>
                                      </p:cBhvr>
                                    </p:animEffect>
                                    <p:anim calcmode="lin" valueType="num">
                                      <p:cBhvr>
                                        <p:cTn id="42" dur="500" fill="hold"/>
                                        <p:tgtEl>
                                          <p:spTgt spid="25692"/>
                                        </p:tgtEl>
                                        <p:attrNameLst>
                                          <p:attrName>ppt_x</p:attrName>
                                        </p:attrNameLst>
                                      </p:cBhvr>
                                      <p:tavLst>
                                        <p:tav tm="0">
                                          <p:val>
                                            <p:strVal val="#ppt_x"/>
                                          </p:val>
                                        </p:tav>
                                        <p:tav tm="100000">
                                          <p:val>
                                            <p:strVal val="#ppt_x"/>
                                          </p:val>
                                        </p:tav>
                                      </p:tavLst>
                                    </p:anim>
                                    <p:anim calcmode="lin" valueType="num">
                                      <p:cBhvr>
                                        <p:cTn id="43" dur="500" fill="hold"/>
                                        <p:tgtEl>
                                          <p:spTgt spid="25692"/>
                                        </p:tgtEl>
                                        <p:attrNameLst>
                                          <p:attrName>ppt_y</p:attrName>
                                        </p:attrNameLst>
                                      </p:cBhvr>
                                      <p:tavLst>
                                        <p:tav tm="0">
                                          <p:val>
                                            <p:strVal val="#ppt_y+.1"/>
                                          </p:val>
                                        </p:tav>
                                        <p:tav tm="100000">
                                          <p:val>
                                            <p:strVal val="#ppt_y"/>
                                          </p:val>
                                        </p:tav>
                                      </p:tavLst>
                                    </p:anim>
                                  </p:childTnLst>
                                </p:cTn>
                              </p:par>
                            </p:childTnLst>
                          </p:cTn>
                        </p:par>
                        <p:par>
                          <p:cTn id="44" fill="hold" nodeType="afterGroup">
                            <p:stCondLst>
                              <p:cond delay="200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p:cBhvr>
                                        <p:cTn id="47" dur="500"/>
                                        <p:tgtEl>
                                          <p:spTgt spid="12"/>
                                        </p:tgtEl>
                                      </p:cBhvr>
                                    </p:animEffect>
                                  </p:childTnLst>
                                </p:cTn>
                              </p:par>
                            </p:childTnLst>
                          </p:cTn>
                        </p:par>
                        <p:par>
                          <p:cTn id="48" fill="hold" nodeType="afterGroup">
                            <p:stCondLst>
                              <p:cond delay="2500"/>
                            </p:stCondLst>
                            <p:childTnLst>
                              <p:par>
                                <p:cTn id="49" presetID="42" presetClass="entr" presetSubtype="0" fill="hold" grpId="0" nodeType="afterEffect">
                                  <p:stCondLst>
                                    <p:cond delay="0"/>
                                  </p:stCondLst>
                                  <p:childTnLst>
                                    <p:set>
                                      <p:cBhvr>
                                        <p:cTn id="50" dur="1" fill="hold">
                                          <p:stCondLst>
                                            <p:cond delay="0"/>
                                          </p:stCondLst>
                                        </p:cTn>
                                        <p:tgtEl>
                                          <p:spTgt spid="25613">
                                            <p:txEl>
                                              <p:pRg st="0" end="0"/>
                                            </p:txEl>
                                          </p:spTgt>
                                        </p:tgtEl>
                                        <p:attrNameLst>
                                          <p:attrName>style.visibility</p:attrName>
                                        </p:attrNameLst>
                                      </p:cBhvr>
                                      <p:to>
                                        <p:strVal val="visible"/>
                                      </p:to>
                                    </p:set>
                                    <p:animEffect>
                                      <p:cBhvr>
                                        <p:cTn id="51" dur="500"/>
                                        <p:tgtEl>
                                          <p:spTgt spid="25613">
                                            <p:txEl>
                                              <p:pRg st="0" end="0"/>
                                            </p:txEl>
                                          </p:spTgt>
                                        </p:tgtEl>
                                      </p:cBhvr>
                                    </p:animEffect>
                                    <p:anim calcmode="lin" valueType="num">
                                      <p:cBhvr>
                                        <p:cTn id="52" dur="500" fill="hold"/>
                                        <p:tgtEl>
                                          <p:spTgt spid="25613">
                                            <p:txEl>
                                              <p:pRg st="0" end="0"/>
                                            </p:txEl>
                                          </p:spTgt>
                                        </p:tgtEl>
                                        <p:attrNameLst>
                                          <p:attrName>ppt_x</p:attrName>
                                        </p:attrNameLst>
                                      </p:cBhvr>
                                      <p:tavLst>
                                        <p:tav tm="0">
                                          <p:val>
                                            <p:strVal val="#ppt_x"/>
                                          </p:val>
                                        </p:tav>
                                        <p:tav tm="100000">
                                          <p:val>
                                            <p:strVal val="#ppt_x"/>
                                          </p:val>
                                        </p:tav>
                                      </p:tavLst>
                                    </p:anim>
                                    <p:anim calcmode="lin" valueType="num">
                                      <p:cBhvr>
                                        <p:cTn id="53" dur="500" fill="hold"/>
                                        <p:tgtEl>
                                          <p:spTgt spid="25613">
                                            <p:txEl>
                                              <p:pRg st="0" end="0"/>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5693"/>
                                        </p:tgtEl>
                                        <p:attrNameLst>
                                          <p:attrName>style.visibility</p:attrName>
                                        </p:attrNameLst>
                                      </p:cBhvr>
                                      <p:to>
                                        <p:strVal val="visible"/>
                                      </p:to>
                                    </p:set>
                                    <p:animEffect>
                                      <p:cBhvr>
                                        <p:cTn id="56" dur="500"/>
                                        <p:tgtEl>
                                          <p:spTgt spid="25693"/>
                                        </p:tgtEl>
                                      </p:cBhvr>
                                    </p:animEffect>
                                    <p:anim calcmode="lin" valueType="num">
                                      <p:cBhvr>
                                        <p:cTn id="57" dur="500" fill="hold"/>
                                        <p:tgtEl>
                                          <p:spTgt spid="25693"/>
                                        </p:tgtEl>
                                        <p:attrNameLst>
                                          <p:attrName>ppt_x</p:attrName>
                                        </p:attrNameLst>
                                      </p:cBhvr>
                                      <p:tavLst>
                                        <p:tav tm="0">
                                          <p:val>
                                            <p:strVal val="#ppt_x"/>
                                          </p:val>
                                        </p:tav>
                                        <p:tav tm="100000">
                                          <p:val>
                                            <p:strVal val="#ppt_x"/>
                                          </p:val>
                                        </p:tav>
                                      </p:tavLst>
                                    </p:anim>
                                    <p:anim calcmode="lin" valueType="num">
                                      <p:cBhvr>
                                        <p:cTn id="58" dur="500" fill="hold"/>
                                        <p:tgtEl>
                                          <p:spTgt spid="2569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612">
                                            <p:txEl>
                                              <p:pRg st="0" end="0"/>
                                            </p:txEl>
                                          </p:spTgt>
                                        </p:tgtEl>
                                        <p:attrNameLst>
                                          <p:attrName>style.visibility</p:attrName>
                                        </p:attrNameLst>
                                      </p:cBhvr>
                                      <p:to>
                                        <p:strVal val="visible"/>
                                      </p:to>
                                    </p:set>
                                    <p:animEffect>
                                      <p:cBhvr>
                                        <p:cTn id="61" dur="500"/>
                                        <p:tgtEl>
                                          <p:spTgt spid="25612">
                                            <p:txEl>
                                              <p:pRg st="0" end="0"/>
                                            </p:txEl>
                                          </p:spTgt>
                                        </p:tgtEl>
                                      </p:cBhvr>
                                    </p:animEffect>
                                    <p:anim calcmode="lin" valueType="num">
                                      <p:cBhvr>
                                        <p:cTn id="62" dur="500" fill="hold"/>
                                        <p:tgtEl>
                                          <p:spTgt spid="25612">
                                            <p:txEl>
                                              <p:pRg st="0" end="0"/>
                                            </p:txEl>
                                          </p:spTgt>
                                        </p:tgtEl>
                                        <p:attrNameLst>
                                          <p:attrName>ppt_x</p:attrName>
                                        </p:attrNameLst>
                                      </p:cBhvr>
                                      <p:tavLst>
                                        <p:tav tm="0">
                                          <p:val>
                                            <p:strVal val="#ppt_x"/>
                                          </p:val>
                                        </p:tav>
                                        <p:tav tm="100000">
                                          <p:val>
                                            <p:strVal val="#ppt_x"/>
                                          </p:val>
                                        </p:tav>
                                      </p:tavLst>
                                    </p:anim>
                                    <p:anim calcmode="lin" valueType="num">
                                      <p:cBhvr>
                                        <p:cTn id="63" dur="500" fill="hold"/>
                                        <p:tgtEl>
                                          <p:spTgt spid="25612">
                                            <p:txEl>
                                              <p:pRg st="0" end="0"/>
                                            </p:txEl>
                                          </p:spTgt>
                                        </p:tgtEl>
                                        <p:attrNameLst>
                                          <p:attrName>ppt_y</p:attrName>
                                        </p:attrNameLst>
                                      </p:cBhvr>
                                      <p:tavLst>
                                        <p:tav tm="0">
                                          <p:val>
                                            <p:strVal val="#ppt_y+.1"/>
                                          </p:val>
                                        </p:tav>
                                        <p:tav tm="100000">
                                          <p:val>
                                            <p:strVal val="#ppt_y"/>
                                          </p:val>
                                        </p:tav>
                                      </p:tavLst>
                                    </p:anim>
                                  </p:childTnLst>
                                </p:cTn>
                              </p:par>
                            </p:childTnLst>
                          </p:cTn>
                        </p:par>
                        <p:par>
                          <p:cTn id="64" fill="hold" nodeType="afterGroup">
                            <p:stCondLst>
                              <p:cond delay="3000"/>
                            </p:stCondLst>
                            <p:childTnLst>
                              <p:par>
                                <p:cTn id="65" presetID="10" presetClass="entr" presetSubtype="0" fill="hold"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p:cBhvr>
                                        <p:cTn id="67" dur="500"/>
                                        <p:tgtEl>
                                          <p:spTgt spid="8"/>
                                        </p:tgtEl>
                                      </p:cBhvr>
                                    </p:animEffect>
                                  </p:childTnLst>
                                </p:cTn>
                              </p:par>
                            </p:childTnLst>
                          </p:cTn>
                        </p:par>
                        <p:par>
                          <p:cTn id="68" fill="hold" nodeType="afterGroup">
                            <p:stCondLst>
                              <p:cond delay="3500"/>
                            </p:stCondLst>
                            <p:childTnLst>
                              <p:par>
                                <p:cTn id="69" presetID="42" presetClass="entr" presetSubtype="0" fill="hold" grpId="0" nodeType="afterEffect">
                                  <p:stCondLst>
                                    <p:cond delay="0"/>
                                  </p:stCondLst>
                                  <p:childTnLst>
                                    <p:set>
                                      <p:cBhvr>
                                        <p:cTn id="70" dur="1" fill="hold">
                                          <p:stCondLst>
                                            <p:cond delay="0"/>
                                          </p:stCondLst>
                                        </p:cTn>
                                        <p:tgtEl>
                                          <p:spTgt spid="25607">
                                            <p:txEl>
                                              <p:pRg st="0" end="0"/>
                                            </p:txEl>
                                          </p:spTgt>
                                        </p:tgtEl>
                                        <p:attrNameLst>
                                          <p:attrName>style.visibility</p:attrName>
                                        </p:attrNameLst>
                                      </p:cBhvr>
                                      <p:to>
                                        <p:strVal val="visible"/>
                                      </p:to>
                                    </p:set>
                                    <p:animEffect>
                                      <p:cBhvr>
                                        <p:cTn id="71" dur="500"/>
                                        <p:tgtEl>
                                          <p:spTgt spid="25607">
                                            <p:txEl>
                                              <p:pRg st="0" end="0"/>
                                            </p:txEl>
                                          </p:spTgt>
                                        </p:tgtEl>
                                      </p:cBhvr>
                                    </p:animEffect>
                                    <p:anim calcmode="lin" valueType="num">
                                      <p:cBhvr>
                                        <p:cTn id="72" dur="500" fill="hold"/>
                                        <p:tgtEl>
                                          <p:spTgt spid="25607">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607">
                                            <p:txEl>
                                              <p:pRg st="0" end="0"/>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5694"/>
                                        </p:tgtEl>
                                        <p:attrNameLst>
                                          <p:attrName>style.visibility</p:attrName>
                                        </p:attrNameLst>
                                      </p:cBhvr>
                                      <p:to>
                                        <p:strVal val="visible"/>
                                      </p:to>
                                    </p:set>
                                    <p:animEffect>
                                      <p:cBhvr>
                                        <p:cTn id="76" dur="500"/>
                                        <p:tgtEl>
                                          <p:spTgt spid="25694"/>
                                        </p:tgtEl>
                                      </p:cBhvr>
                                    </p:animEffect>
                                    <p:anim calcmode="lin" valueType="num">
                                      <p:cBhvr>
                                        <p:cTn id="77" dur="500" fill="hold"/>
                                        <p:tgtEl>
                                          <p:spTgt spid="25694"/>
                                        </p:tgtEl>
                                        <p:attrNameLst>
                                          <p:attrName>ppt_x</p:attrName>
                                        </p:attrNameLst>
                                      </p:cBhvr>
                                      <p:tavLst>
                                        <p:tav tm="0">
                                          <p:val>
                                            <p:strVal val="#ppt_x"/>
                                          </p:val>
                                        </p:tav>
                                        <p:tav tm="100000">
                                          <p:val>
                                            <p:strVal val="#ppt_x"/>
                                          </p:val>
                                        </p:tav>
                                      </p:tavLst>
                                    </p:anim>
                                    <p:anim calcmode="lin" valueType="num">
                                      <p:cBhvr>
                                        <p:cTn id="78" dur="500" fill="hold"/>
                                        <p:tgtEl>
                                          <p:spTgt spid="2569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5606">
                                            <p:txEl>
                                              <p:pRg st="0" end="0"/>
                                            </p:txEl>
                                          </p:spTgt>
                                        </p:tgtEl>
                                        <p:attrNameLst>
                                          <p:attrName>style.visibility</p:attrName>
                                        </p:attrNameLst>
                                      </p:cBhvr>
                                      <p:to>
                                        <p:strVal val="visible"/>
                                      </p:to>
                                    </p:set>
                                    <p:animEffect>
                                      <p:cBhvr>
                                        <p:cTn id="81" dur="500"/>
                                        <p:tgtEl>
                                          <p:spTgt spid="25606">
                                            <p:txEl>
                                              <p:pRg st="0" end="0"/>
                                            </p:txEl>
                                          </p:spTgt>
                                        </p:tgtEl>
                                      </p:cBhvr>
                                    </p:animEffect>
                                    <p:anim calcmode="lin" valueType="num">
                                      <p:cBhvr>
                                        <p:cTn id="82" dur="500" fill="hold"/>
                                        <p:tgtEl>
                                          <p:spTgt spid="25606">
                                            <p:txEl>
                                              <p:pRg st="0" end="0"/>
                                            </p:txEl>
                                          </p:spTgt>
                                        </p:tgtEl>
                                        <p:attrNameLst>
                                          <p:attrName>ppt_x</p:attrName>
                                        </p:attrNameLst>
                                      </p:cBhvr>
                                      <p:tavLst>
                                        <p:tav tm="0">
                                          <p:val>
                                            <p:strVal val="#ppt_x"/>
                                          </p:val>
                                        </p:tav>
                                        <p:tav tm="100000">
                                          <p:val>
                                            <p:strVal val="#ppt_x"/>
                                          </p:val>
                                        </p:tav>
                                      </p:tavLst>
                                    </p:anim>
                                    <p:anim calcmode="lin" valueType="num">
                                      <p:cBhvr>
                                        <p:cTn id="83" dur="500" fill="hold"/>
                                        <p:tgtEl>
                                          <p:spTgt spid="25606">
                                            <p:txEl>
                                              <p:pRg st="0" end="0"/>
                                            </p:txEl>
                                          </p:spTgt>
                                        </p:tgtEl>
                                        <p:attrNameLst>
                                          <p:attrName>ppt_y</p:attrName>
                                        </p:attrNameLst>
                                      </p:cBhvr>
                                      <p:tavLst>
                                        <p:tav tm="0">
                                          <p:val>
                                            <p:strVal val="#ppt_y+.1"/>
                                          </p:val>
                                        </p:tav>
                                        <p:tav tm="100000">
                                          <p:val>
                                            <p:strVal val="#ppt_y"/>
                                          </p:val>
                                        </p:tav>
                                      </p:tavLst>
                                    </p:anim>
                                  </p:childTnLst>
                                </p:cTn>
                              </p:par>
                            </p:childTnLst>
                          </p:cTn>
                        </p:par>
                        <p:par>
                          <p:cTn id="84" fill="hold" nodeType="afterGroup">
                            <p:stCondLst>
                              <p:cond delay="4000"/>
                            </p:stCondLst>
                            <p:childTnLst>
                              <p:par>
                                <p:cTn id="85" presetID="10" presetClass="entr" presetSubtype="0" fill="hold" nodeType="afterEffect">
                                  <p:stCondLst>
                                    <p:cond delay="0"/>
                                  </p:stCondLst>
                                  <p:childTnLst>
                                    <p:set>
                                      <p:cBhvr>
                                        <p:cTn id="86" dur="1" fill="hold">
                                          <p:stCondLst>
                                            <p:cond delay="0"/>
                                          </p:stCondLst>
                                        </p:cTn>
                                        <p:tgtEl>
                                          <p:spTgt spid="10"/>
                                        </p:tgtEl>
                                        <p:attrNameLst>
                                          <p:attrName>style.visibility</p:attrName>
                                        </p:attrNameLst>
                                      </p:cBhvr>
                                      <p:to>
                                        <p:strVal val="visible"/>
                                      </p:to>
                                    </p:set>
                                    <p:animEffect>
                                      <p:cBhvr>
                                        <p:cTn id="87" dur="500"/>
                                        <p:tgtEl>
                                          <p:spTgt spid="10"/>
                                        </p:tgtEl>
                                      </p:cBhvr>
                                    </p:animEffect>
                                  </p:childTnLst>
                                </p:cTn>
                              </p:par>
                            </p:childTnLst>
                          </p:cTn>
                        </p:par>
                        <p:par>
                          <p:cTn id="88" fill="hold" nodeType="afterGroup">
                            <p:stCondLst>
                              <p:cond delay="4500"/>
                            </p:stCondLst>
                            <p:childTnLst>
                              <p:par>
                                <p:cTn id="89" presetID="42" presetClass="entr" presetSubtype="0" fill="hold" grpId="0" nodeType="afterEffect">
                                  <p:stCondLst>
                                    <p:cond delay="0"/>
                                  </p:stCondLst>
                                  <p:childTnLst>
                                    <p:set>
                                      <p:cBhvr>
                                        <p:cTn id="90" dur="1" fill="hold">
                                          <p:stCondLst>
                                            <p:cond delay="0"/>
                                          </p:stCondLst>
                                        </p:cTn>
                                        <p:tgtEl>
                                          <p:spTgt spid="25609">
                                            <p:txEl>
                                              <p:pRg st="0" end="0"/>
                                            </p:txEl>
                                          </p:spTgt>
                                        </p:tgtEl>
                                        <p:attrNameLst>
                                          <p:attrName>style.visibility</p:attrName>
                                        </p:attrNameLst>
                                      </p:cBhvr>
                                      <p:to>
                                        <p:strVal val="visible"/>
                                      </p:to>
                                    </p:set>
                                    <p:animEffect>
                                      <p:cBhvr>
                                        <p:cTn id="91" dur="500"/>
                                        <p:tgtEl>
                                          <p:spTgt spid="25609">
                                            <p:txEl>
                                              <p:pRg st="0" end="0"/>
                                            </p:txEl>
                                          </p:spTgt>
                                        </p:tgtEl>
                                      </p:cBhvr>
                                    </p:animEffect>
                                    <p:anim calcmode="lin" valueType="num">
                                      <p:cBhvr>
                                        <p:cTn id="92" dur="500" fill="hold"/>
                                        <p:tgtEl>
                                          <p:spTgt spid="25609">
                                            <p:txEl>
                                              <p:pRg st="0" end="0"/>
                                            </p:txEl>
                                          </p:spTgt>
                                        </p:tgtEl>
                                        <p:attrNameLst>
                                          <p:attrName>ppt_x</p:attrName>
                                        </p:attrNameLst>
                                      </p:cBhvr>
                                      <p:tavLst>
                                        <p:tav tm="0">
                                          <p:val>
                                            <p:strVal val="#ppt_x"/>
                                          </p:val>
                                        </p:tav>
                                        <p:tav tm="100000">
                                          <p:val>
                                            <p:strVal val="#ppt_x"/>
                                          </p:val>
                                        </p:tav>
                                      </p:tavLst>
                                    </p:anim>
                                    <p:anim calcmode="lin" valueType="num">
                                      <p:cBhvr>
                                        <p:cTn id="93" dur="500" fill="hold"/>
                                        <p:tgtEl>
                                          <p:spTgt spid="25609">
                                            <p:txEl>
                                              <p:pRg st="0" end="0"/>
                                            </p:txEl>
                                          </p:spTgt>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5695"/>
                                        </p:tgtEl>
                                        <p:attrNameLst>
                                          <p:attrName>style.visibility</p:attrName>
                                        </p:attrNameLst>
                                      </p:cBhvr>
                                      <p:to>
                                        <p:strVal val="visible"/>
                                      </p:to>
                                    </p:set>
                                    <p:animEffect>
                                      <p:cBhvr>
                                        <p:cTn id="96" dur="500"/>
                                        <p:tgtEl>
                                          <p:spTgt spid="25695"/>
                                        </p:tgtEl>
                                      </p:cBhvr>
                                    </p:animEffect>
                                    <p:anim calcmode="lin" valueType="num">
                                      <p:cBhvr>
                                        <p:cTn id="97" dur="500" fill="hold"/>
                                        <p:tgtEl>
                                          <p:spTgt spid="25695"/>
                                        </p:tgtEl>
                                        <p:attrNameLst>
                                          <p:attrName>ppt_x</p:attrName>
                                        </p:attrNameLst>
                                      </p:cBhvr>
                                      <p:tavLst>
                                        <p:tav tm="0">
                                          <p:val>
                                            <p:strVal val="#ppt_x"/>
                                          </p:val>
                                        </p:tav>
                                        <p:tav tm="100000">
                                          <p:val>
                                            <p:strVal val="#ppt_x"/>
                                          </p:val>
                                        </p:tav>
                                      </p:tavLst>
                                    </p:anim>
                                    <p:anim calcmode="lin" valueType="num">
                                      <p:cBhvr>
                                        <p:cTn id="98" dur="500" fill="hold"/>
                                        <p:tgtEl>
                                          <p:spTgt spid="25695"/>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25608">
                                            <p:txEl>
                                              <p:pRg st="0" end="0"/>
                                            </p:txEl>
                                          </p:spTgt>
                                        </p:tgtEl>
                                        <p:attrNameLst>
                                          <p:attrName>style.visibility</p:attrName>
                                        </p:attrNameLst>
                                      </p:cBhvr>
                                      <p:to>
                                        <p:strVal val="visible"/>
                                      </p:to>
                                    </p:set>
                                    <p:animEffect>
                                      <p:cBhvr>
                                        <p:cTn id="101" dur="500"/>
                                        <p:tgtEl>
                                          <p:spTgt spid="25608">
                                            <p:txEl>
                                              <p:pRg st="0" end="0"/>
                                            </p:txEl>
                                          </p:spTgt>
                                        </p:tgtEl>
                                      </p:cBhvr>
                                    </p:animEffect>
                                    <p:anim calcmode="lin" valueType="num">
                                      <p:cBhvr>
                                        <p:cTn id="102" dur="500" fill="hold"/>
                                        <p:tgtEl>
                                          <p:spTgt spid="25608">
                                            <p:txEl>
                                              <p:pRg st="0" end="0"/>
                                            </p:txEl>
                                          </p:spTgt>
                                        </p:tgtEl>
                                        <p:attrNameLst>
                                          <p:attrName>ppt_x</p:attrName>
                                        </p:attrNameLst>
                                      </p:cBhvr>
                                      <p:tavLst>
                                        <p:tav tm="0">
                                          <p:val>
                                            <p:strVal val="#ppt_x"/>
                                          </p:val>
                                        </p:tav>
                                        <p:tav tm="100000">
                                          <p:val>
                                            <p:strVal val="#ppt_x"/>
                                          </p:val>
                                        </p:tav>
                                      </p:tavLst>
                                    </p:anim>
                                    <p:anim calcmode="lin" valueType="num">
                                      <p:cBhvr>
                                        <p:cTn id="103" dur="500" fill="hold"/>
                                        <p:tgtEl>
                                          <p:spTgt spid="25608">
                                            <p:txEl>
                                              <p:pRg st="0" end="0"/>
                                            </p:txEl>
                                          </p:spTgt>
                                        </p:tgtEl>
                                        <p:attrNameLst>
                                          <p:attrName>ppt_y</p:attrName>
                                        </p:attrNameLst>
                                      </p:cBhvr>
                                      <p:tavLst>
                                        <p:tav tm="0">
                                          <p:val>
                                            <p:strVal val="#ppt_y+.1"/>
                                          </p:val>
                                        </p:tav>
                                        <p:tav tm="100000">
                                          <p:val>
                                            <p:strVal val="#ppt_y"/>
                                          </p:val>
                                        </p:tav>
                                      </p:tavLst>
                                    </p:anim>
                                  </p:childTnLst>
                                </p:cTn>
                              </p:par>
                            </p:childTnLst>
                          </p:cTn>
                        </p:par>
                        <p:par>
                          <p:cTn id="104" fill="hold" nodeType="afterGroup">
                            <p:stCondLst>
                              <p:cond delay="5000"/>
                            </p:stCondLst>
                            <p:childTnLst>
                              <p:par>
                                <p:cTn id="105" presetID="10" presetClass="entr" presetSubtype="0" fill="hold" nodeType="afterEffect">
                                  <p:stCondLst>
                                    <p:cond delay="0"/>
                                  </p:stCondLst>
                                  <p:childTnLst>
                                    <p:set>
                                      <p:cBhvr>
                                        <p:cTn id="106" dur="1" fill="hold">
                                          <p:stCondLst>
                                            <p:cond delay="0"/>
                                          </p:stCondLst>
                                        </p:cTn>
                                        <p:tgtEl>
                                          <p:spTgt spid="2"/>
                                        </p:tgtEl>
                                        <p:attrNameLst>
                                          <p:attrName>style.visibility</p:attrName>
                                        </p:attrNameLst>
                                      </p:cBhvr>
                                      <p:to>
                                        <p:strVal val="visible"/>
                                      </p:to>
                                    </p:set>
                                    <p:animEffect>
                                      <p:cBhvr>
                                        <p:cTn id="107" dur="500"/>
                                        <p:tgtEl>
                                          <p:spTgt spid="2"/>
                                        </p:tgtEl>
                                      </p:cBhvr>
                                    </p:animEffect>
                                  </p:childTnLst>
                                </p:cTn>
                              </p:par>
                            </p:childTnLst>
                          </p:cTn>
                        </p:par>
                        <p:par>
                          <p:cTn id="108" fill="hold" nodeType="afterGroup">
                            <p:stCondLst>
                              <p:cond delay="5500"/>
                            </p:stCondLst>
                            <p:childTnLst>
                              <p:par>
                                <p:cTn id="109" presetID="42" presetClass="entr" presetSubtype="0" fill="hold" grpId="0" nodeType="afterEffect">
                                  <p:stCondLst>
                                    <p:cond delay="0"/>
                                  </p:stCondLst>
                                  <p:childTnLst>
                                    <p:set>
                                      <p:cBhvr>
                                        <p:cTn id="110" dur="1" fill="hold">
                                          <p:stCondLst>
                                            <p:cond delay="0"/>
                                          </p:stCondLst>
                                        </p:cTn>
                                        <p:tgtEl>
                                          <p:spTgt spid="25605">
                                            <p:txEl>
                                              <p:pRg st="0" end="0"/>
                                            </p:txEl>
                                          </p:spTgt>
                                        </p:tgtEl>
                                        <p:attrNameLst>
                                          <p:attrName>style.visibility</p:attrName>
                                        </p:attrNameLst>
                                      </p:cBhvr>
                                      <p:to>
                                        <p:strVal val="visible"/>
                                      </p:to>
                                    </p:set>
                                    <p:animEffect>
                                      <p:cBhvr>
                                        <p:cTn id="111" dur="500"/>
                                        <p:tgtEl>
                                          <p:spTgt spid="25605">
                                            <p:txEl>
                                              <p:pRg st="0" end="0"/>
                                            </p:txEl>
                                          </p:spTgt>
                                        </p:tgtEl>
                                      </p:cBhvr>
                                    </p:animEffect>
                                    <p:anim calcmode="lin" valueType="num">
                                      <p:cBhvr>
                                        <p:cTn id="112" dur="500" fill="hold"/>
                                        <p:tgtEl>
                                          <p:spTgt spid="25605">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25605">
                                            <p:txEl>
                                              <p:pRg st="0" end="0"/>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25696"/>
                                        </p:tgtEl>
                                        <p:attrNameLst>
                                          <p:attrName>style.visibility</p:attrName>
                                        </p:attrNameLst>
                                      </p:cBhvr>
                                      <p:to>
                                        <p:strVal val="visible"/>
                                      </p:to>
                                    </p:set>
                                    <p:animEffect>
                                      <p:cBhvr>
                                        <p:cTn id="116" dur="500"/>
                                        <p:tgtEl>
                                          <p:spTgt spid="25696"/>
                                        </p:tgtEl>
                                      </p:cBhvr>
                                    </p:animEffect>
                                    <p:anim calcmode="lin" valueType="num">
                                      <p:cBhvr>
                                        <p:cTn id="117" dur="500" fill="hold"/>
                                        <p:tgtEl>
                                          <p:spTgt spid="25696"/>
                                        </p:tgtEl>
                                        <p:attrNameLst>
                                          <p:attrName>ppt_x</p:attrName>
                                        </p:attrNameLst>
                                      </p:cBhvr>
                                      <p:tavLst>
                                        <p:tav tm="0">
                                          <p:val>
                                            <p:strVal val="#ppt_x"/>
                                          </p:val>
                                        </p:tav>
                                        <p:tav tm="100000">
                                          <p:val>
                                            <p:strVal val="#ppt_x"/>
                                          </p:val>
                                        </p:tav>
                                      </p:tavLst>
                                    </p:anim>
                                    <p:anim calcmode="lin" valueType="num">
                                      <p:cBhvr>
                                        <p:cTn id="118" dur="500" fill="hold"/>
                                        <p:tgtEl>
                                          <p:spTgt spid="25696"/>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25604">
                                            <p:txEl>
                                              <p:pRg st="0" end="0"/>
                                            </p:txEl>
                                          </p:spTgt>
                                        </p:tgtEl>
                                        <p:attrNameLst>
                                          <p:attrName>style.visibility</p:attrName>
                                        </p:attrNameLst>
                                      </p:cBhvr>
                                      <p:to>
                                        <p:strVal val="visible"/>
                                      </p:to>
                                    </p:set>
                                    <p:animEffect>
                                      <p:cBhvr>
                                        <p:cTn id="121" dur="500"/>
                                        <p:tgtEl>
                                          <p:spTgt spid="25604">
                                            <p:txEl>
                                              <p:pRg st="0" end="0"/>
                                            </p:txEl>
                                          </p:spTgt>
                                        </p:tgtEl>
                                      </p:cBhvr>
                                    </p:animEffect>
                                    <p:anim calcmode="lin" valueType="num">
                                      <p:cBhvr>
                                        <p:cTn id="122" dur="500" fill="hold"/>
                                        <p:tgtEl>
                                          <p:spTgt spid="25604">
                                            <p:txEl>
                                              <p:pRg st="0" end="0"/>
                                            </p:txEl>
                                          </p:spTgt>
                                        </p:tgtEl>
                                        <p:attrNameLst>
                                          <p:attrName>ppt_x</p:attrName>
                                        </p:attrNameLst>
                                      </p:cBhvr>
                                      <p:tavLst>
                                        <p:tav tm="0">
                                          <p:val>
                                            <p:strVal val="#ppt_x"/>
                                          </p:val>
                                        </p:tav>
                                        <p:tav tm="100000">
                                          <p:val>
                                            <p:strVal val="#ppt_x"/>
                                          </p:val>
                                        </p:tav>
                                      </p:tavLst>
                                    </p:anim>
                                    <p:anim calcmode="lin" valueType="num">
                                      <p:cBhvr>
                                        <p:cTn id="123" dur="500" fill="hold"/>
                                        <p:tgtEl>
                                          <p:spTgt spid="25604">
                                            <p:txEl>
                                              <p:pRg st="0" end="0"/>
                                            </p:txEl>
                                          </p:spTgt>
                                        </p:tgtEl>
                                        <p:attrNameLst>
                                          <p:attrName>ppt_y</p:attrName>
                                        </p:attrNameLst>
                                      </p:cBhvr>
                                      <p:tavLst>
                                        <p:tav tm="0">
                                          <p:val>
                                            <p:strVal val="#ppt_y+.1"/>
                                          </p:val>
                                        </p:tav>
                                        <p:tav tm="100000">
                                          <p:val>
                                            <p:strVal val="#ppt_y"/>
                                          </p:val>
                                        </p:tav>
                                      </p:tavLst>
                                    </p:anim>
                                  </p:childTnLst>
                                </p:cTn>
                              </p:par>
                            </p:childTnLst>
                          </p:cTn>
                        </p:par>
                        <p:par>
                          <p:cTn id="124" fill="hold" nodeType="afterGroup">
                            <p:stCondLst>
                              <p:cond delay="6000"/>
                            </p:stCondLst>
                            <p:childTnLst>
                              <p:par>
                                <p:cTn id="125" presetID="42" presetClass="entr" presetSubtype="0" fill="hold" grpId="0" nodeType="afterEffect">
                                  <p:stCondLst>
                                    <p:cond delay="0"/>
                                  </p:stCondLst>
                                  <p:childTnLst>
                                    <p:set>
                                      <p:cBhvr>
                                        <p:cTn id="126" dur="1" fill="hold">
                                          <p:stCondLst>
                                            <p:cond delay="0"/>
                                          </p:stCondLst>
                                        </p:cTn>
                                        <p:tgtEl>
                                          <p:spTgt spid="25697"/>
                                        </p:tgtEl>
                                        <p:attrNameLst>
                                          <p:attrName>style.visibility</p:attrName>
                                        </p:attrNameLst>
                                      </p:cBhvr>
                                      <p:to>
                                        <p:strVal val="visible"/>
                                      </p:to>
                                    </p:set>
                                    <p:animEffect transition="in" filter="fade">
                                      <p:cBhvr>
                                        <p:cTn id="127" dur="500"/>
                                        <p:tgtEl>
                                          <p:spTgt spid="25697"/>
                                        </p:tgtEl>
                                      </p:cBhvr>
                                    </p:animEffect>
                                    <p:anim calcmode="lin" valueType="num">
                                      <p:cBhvr>
                                        <p:cTn id="128" dur="500" fill="hold"/>
                                        <p:tgtEl>
                                          <p:spTgt spid="25697"/>
                                        </p:tgtEl>
                                        <p:attrNameLst>
                                          <p:attrName>ppt_x</p:attrName>
                                        </p:attrNameLst>
                                      </p:cBhvr>
                                      <p:tavLst>
                                        <p:tav tm="0">
                                          <p:val>
                                            <p:strVal val="#ppt_x"/>
                                          </p:val>
                                        </p:tav>
                                        <p:tav tm="100000">
                                          <p:val>
                                            <p:strVal val="#ppt_x"/>
                                          </p:val>
                                        </p:tav>
                                      </p:tavLst>
                                    </p:anim>
                                    <p:anim calcmode="lin" valueType="num">
                                      <p:cBhvr>
                                        <p:cTn id="129" dur="500" fill="hold"/>
                                        <p:tgtEl>
                                          <p:spTgt spid="256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bldLvl="0" autoUpdateAnimBg="0"/>
      <p:bldP spid="25603" grpId="0" build="p" bldLvl="0" autoUpdateAnimBg="0"/>
      <p:bldP spid="25604" grpId="0" build="p" bldLvl="0" autoUpdateAnimBg="0"/>
      <p:bldP spid="25605" grpId="0" build="p" bldLvl="0" autoUpdateAnimBg="0"/>
      <p:bldP spid="25606" grpId="0" build="p" bldLvl="0" autoUpdateAnimBg="0"/>
      <p:bldP spid="25607" grpId="0" build="p" bldLvl="0" autoUpdateAnimBg="0"/>
      <p:bldP spid="25608" grpId="0" build="p" bldLvl="0" autoUpdateAnimBg="0"/>
      <p:bldP spid="25609" grpId="0" build="p" bldLvl="0" autoUpdateAnimBg="0"/>
      <p:bldP spid="25610" grpId="0" build="p" bldLvl="0" autoUpdateAnimBg="0"/>
      <p:bldP spid="25611" grpId="0" build="p" bldLvl="0" autoUpdateAnimBg="0"/>
      <p:bldP spid="25612" grpId="0" build="p" bldLvl="0" autoUpdateAnimBg="0"/>
      <p:bldP spid="25613" grpId="0" build="p" bldLvl="0" autoUpdateAnimBg="0"/>
      <p:bldP spid="25691" grpId="0" bldLvl="0" animBg="1" autoUpdateAnimBg="0"/>
      <p:bldP spid="25692" grpId="0" bldLvl="0" animBg="1" autoUpdateAnimBg="0"/>
      <p:bldP spid="25693" grpId="0" bldLvl="0" animBg="1" autoUpdateAnimBg="0"/>
      <p:bldP spid="25694" grpId="0" bldLvl="0" animBg="1" autoUpdateAnimBg="0"/>
      <p:bldP spid="25695" grpId="0" bldLvl="0" animBg="1" autoUpdateAnimBg="0"/>
      <p:bldP spid="25696" grpId="0" bldLvl="0" animBg="1" autoUpdateAnimBg="0"/>
      <p:bldP spid="2569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3"/>
          <p:cNvSpPr>
            <a:spLocks noChangeAspect="1" noChangeArrowheads="1" noTextEdit="1"/>
          </p:cNvSpPr>
          <p:nvPr/>
        </p:nvSpPr>
        <p:spPr bwMode="auto">
          <a:xfrm>
            <a:off x="3167063" y="1490664"/>
            <a:ext cx="5484812"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p>
            <a:endParaRPr lang="en-US"/>
          </a:p>
        </p:txBody>
      </p:sp>
      <p:grpSp>
        <p:nvGrpSpPr>
          <p:cNvPr id="34819" name="Group 3"/>
          <p:cNvGrpSpPr>
            <a:grpSpLocks/>
          </p:cNvGrpSpPr>
          <p:nvPr/>
        </p:nvGrpSpPr>
        <p:grpSpPr bwMode="auto">
          <a:xfrm>
            <a:off x="3744913" y="2065338"/>
            <a:ext cx="4495800" cy="3829050"/>
            <a:chOff x="0" y="0"/>
            <a:chExt cx="6543970" cy="5478237"/>
          </a:xfrm>
        </p:grpSpPr>
        <p:sp>
          <p:nvSpPr>
            <p:cNvPr id="34862" name="Freeform 7"/>
            <p:cNvSpPr>
              <a:spLocks/>
            </p:cNvSpPr>
            <p:nvPr/>
          </p:nvSpPr>
          <p:spPr bwMode="auto">
            <a:xfrm>
              <a:off x="2079915" y="4682885"/>
              <a:ext cx="2404517" cy="795352"/>
            </a:xfrm>
            <a:custGeom>
              <a:avLst/>
              <a:gdLst>
                <a:gd name="T0" fmla="*/ 2147483647 w 2263"/>
                <a:gd name="T1" fmla="*/ 2147483647 h 749"/>
                <a:gd name="T2" fmla="*/ 2147483647 w 2263"/>
                <a:gd name="T3" fmla="*/ 2147483647 h 749"/>
                <a:gd name="T4" fmla="*/ 2147483647 w 2263"/>
                <a:gd name="T5" fmla="*/ 2147483647 h 749"/>
                <a:gd name="T6" fmla="*/ 2147483647 w 2263"/>
                <a:gd name="T7" fmla="*/ 0 h 749"/>
                <a:gd name="T8" fmla="*/ 2147483647 w 2263"/>
                <a:gd name="T9" fmla="*/ 0 h 749"/>
                <a:gd name="T10" fmla="*/ 2147483647 w 2263"/>
                <a:gd name="T11" fmla="*/ 2147483647 h 749"/>
                <a:gd name="T12" fmla="*/ 2147483647 w 2263"/>
                <a:gd name="T13" fmla="*/ 2147483647 h 749"/>
                <a:gd name="T14" fmla="*/ 2147483647 w 2263"/>
                <a:gd name="T15" fmla="*/ 2147483647 h 749"/>
                <a:gd name="T16" fmla="*/ 0 w 2263"/>
                <a:gd name="T17" fmla="*/ 2147483647 h 749"/>
                <a:gd name="T18" fmla="*/ 0 w 2263"/>
                <a:gd name="T19" fmla="*/ 2147483647 h 749"/>
                <a:gd name="T20" fmla="*/ 2147483647 w 2263"/>
                <a:gd name="T21" fmla="*/ 2147483647 h 749"/>
                <a:gd name="T22" fmla="*/ 2147483647 w 2263"/>
                <a:gd name="T23" fmla="*/ 2147483647 h 749"/>
                <a:gd name="T24" fmla="*/ 2147483647 w 2263"/>
                <a:gd name="T25" fmla="*/ 2147483647 h 749"/>
                <a:gd name="T26" fmla="*/ 2147483647 w 2263"/>
                <a:gd name="T27" fmla="*/ 2147483647 h 749"/>
                <a:gd name="T28" fmla="*/ 2147483647 w 2263"/>
                <a:gd name="T29" fmla="*/ 2147483647 h 7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63"/>
                <a:gd name="T46" fmla="*/ 0 h 749"/>
                <a:gd name="T47" fmla="*/ 2263 w 2263"/>
                <a:gd name="T48" fmla="*/ 749 h 7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63" h="749">
                  <a:moveTo>
                    <a:pt x="2246" y="694"/>
                  </a:moveTo>
                  <a:cubicBezTo>
                    <a:pt x="2202" y="684"/>
                    <a:pt x="2089" y="661"/>
                    <a:pt x="2027" y="647"/>
                  </a:cubicBezTo>
                  <a:cubicBezTo>
                    <a:pt x="1949" y="629"/>
                    <a:pt x="1958" y="554"/>
                    <a:pt x="1958" y="554"/>
                  </a:cubicBezTo>
                  <a:cubicBezTo>
                    <a:pt x="1913" y="0"/>
                    <a:pt x="1913" y="0"/>
                    <a:pt x="1913" y="0"/>
                  </a:cubicBezTo>
                  <a:cubicBezTo>
                    <a:pt x="350" y="0"/>
                    <a:pt x="350" y="0"/>
                    <a:pt x="350" y="0"/>
                  </a:cubicBezTo>
                  <a:cubicBezTo>
                    <a:pt x="306" y="554"/>
                    <a:pt x="306" y="554"/>
                    <a:pt x="306" y="554"/>
                  </a:cubicBezTo>
                  <a:cubicBezTo>
                    <a:pt x="306" y="554"/>
                    <a:pt x="315" y="629"/>
                    <a:pt x="237" y="647"/>
                  </a:cubicBezTo>
                  <a:cubicBezTo>
                    <a:pt x="172" y="662"/>
                    <a:pt x="50" y="687"/>
                    <a:pt x="12" y="695"/>
                  </a:cubicBezTo>
                  <a:cubicBezTo>
                    <a:pt x="0" y="699"/>
                    <a:pt x="0" y="708"/>
                    <a:pt x="0" y="708"/>
                  </a:cubicBezTo>
                  <a:cubicBezTo>
                    <a:pt x="0" y="749"/>
                    <a:pt x="0" y="749"/>
                    <a:pt x="0" y="749"/>
                  </a:cubicBezTo>
                  <a:cubicBezTo>
                    <a:pt x="6" y="749"/>
                    <a:pt x="6" y="749"/>
                    <a:pt x="6" y="749"/>
                  </a:cubicBezTo>
                  <a:cubicBezTo>
                    <a:pt x="2257" y="749"/>
                    <a:pt x="2257" y="749"/>
                    <a:pt x="2257" y="749"/>
                  </a:cubicBezTo>
                  <a:cubicBezTo>
                    <a:pt x="2263" y="749"/>
                    <a:pt x="2263" y="749"/>
                    <a:pt x="2263" y="749"/>
                  </a:cubicBezTo>
                  <a:cubicBezTo>
                    <a:pt x="2263" y="709"/>
                    <a:pt x="2263" y="709"/>
                    <a:pt x="2263" y="709"/>
                  </a:cubicBezTo>
                  <a:cubicBezTo>
                    <a:pt x="2263" y="709"/>
                    <a:pt x="2263" y="698"/>
                    <a:pt x="2246" y="69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3" name="Freeform 7"/>
            <p:cNvSpPr>
              <a:spLocks/>
            </p:cNvSpPr>
            <p:nvPr/>
          </p:nvSpPr>
          <p:spPr bwMode="auto">
            <a:xfrm>
              <a:off x="2084153" y="4676540"/>
              <a:ext cx="2404517" cy="795352"/>
            </a:xfrm>
            <a:custGeom>
              <a:avLst/>
              <a:gdLst>
                <a:gd name="T0" fmla="*/ 2147483647 w 2263"/>
                <a:gd name="T1" fmla="*/ 2147483647 h 749"/>
                <a:gd name="T2" fmla="*/ 2147483647 w 2263"/>
                <a:gd name="T3" fmla="*/ 2147483647 h 749"/>
                <a:gd name="T4" fmla="*/ 2147483647 w 2263"/>
                <a:gd name="T5" fmla="*/ 2147483647 h 749"/>
                <a:gd name="T6" fmla="*/ 2147483647 w 2263"/>
                <a:gd name="T7" fmla="*/ 0 h 749"/>
                <a:gd name="T8" fmla="*/ 2147483647 w 2263"/>
                <a:gd name="T9" fmla="*/ 0 h 749"/>
                <a:gd name="T10" fmla="*/ 2147483647 w 2263"/>
                <a:gd name="T11" fmla="*/ 2147483647 h 749"/>
                <a:gd name="T12" fmla="*/ 2147483647 w 2263"/>
                <a:gd name="T13" fmla="*/ 2147483647 h 749"/>
                <a:gd name="T14" fmla="*/ 2147483647 w 2263"/>
                <a:gd name="T15" fmla="*/ 2147483647 h 749"/>
                <a:gd name="T16" fmla="*/ 0 w 2263"/>
                <a:gd name="T17" fmla="*/ 2147483647 h 749"/>
                <a:gd name="T18" fmla="*/ 0 w 2263"/>
                <a:gd name="T19" fmla="*/ 2147483647 h 749"/>
                <a:gd name="T20" fmla="*/ 2147483647 w 2263"/>
                <a:gd name="T21" fmla="*/ 2147483647 h 749"/>
                <a:gd name="T22" fmla="*/ 2147483647 w 2263"/>
                <a:gd name="T23" fmla="*/ 2147483647 h 749"/>
                <a:gd name="T24" fmla="*/ 2147483647 w 2263"/>
                <a:gd name="T25" fmla="*/ 2147483647 h 749"/>
                <a:gd name="T26" fmla="*/ 2147483647 w 2263"/>
                <a:gd name="T27" fmla="*/ 2147483647 h 749"/>
                <a:gd name="T28" fmla="*/ 2147483647 w 2263"/>
                <a:gd name="T29" fmla="*/ 2147483647 h 7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63"/>
                <a:gd name="T46" fmla="*/ 0 h 749"/>
                <a:gd name="T47" fmla="*/ 2263 w 2263"/>
                <a:gd name="T48" fmla="*/ 749 h 7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63" h="749">
                  <a:moveTo>
                    <a:pt x="2246" y="694"/>
                  </a:moveTo>
                  <a:cubicBezTo>
                    <a:pt x="2202" y="684"/>
                    <a:pt x="2089" y="661"/>
                    <a:pt x="2027" y="647"/>
                  </a:cubicBezTo>
                  <a:cubicBezTo>
                    <a:pt x="1949" y="629"/>
                    <a:pt x="1958" y="554"/>
                    <a:pt x="1958" y="554"/>
                  </a:cubicBezTo>
                  <a:cubicBezTo>
                    <a:pt x="1913" y="0"/>
                    <a:pt x="1913" y="0"/>
                    <a:pt x="1913" y="0"/>
                  </a:cubicBezTo>
                  <a:cubicBezTo>
                    <a:pt x="350" y="0"/>
                    <a:pt x="350" y="0"/>
                    <a:pt x="350" y="0"/>
                  </a:cubicBezTo>
                  <a:cubicBezTo>
                    <a:pt x="306" y="554"/>
                    <a:pt x="306" y="554"/>
                    <a:pt x="306" y="554"/>
                  </a:cubicBezTo>
                  <a:cubicBezTo>
                    <a:pt x="306" y="554"/>
                    <a:pt x="315" y="629"/>
                    <a:pt x="237" y="647"/>
                  </a:cubicBezTo>
                  <a:cubicBezTo>
                    <a:pt x="172" y="662"/>
                    <a:pt x="50" y="687"/>
                    <a:pt x="12" y="695"/>
                  </a:cubicBezTo>
                  <a:cubicBezTo>
                    <a:pt x="0" y="699"/>
                    <a:pt x="0" y="708"/>
                    <a:pt x="0" y="708"/>
                  </a:cubicBezTo>
                  <a:cubicBezTo>
                    <a:pt x="0" y="749"/>
                    <a:pt x="0" y="749"/>
                    <a:pt x="0" y="749"/>
                  </a:cubicBezTo>
                  <a:cubicBezTo>
                    <a:pt x="6" y="749"/>
                    <a:pt x="6" y="749"/>
                    <a:pt x="6" y="749"/>
                  </a:cubicBezTo>
                  <a:cubicBezTo>
                    <a:pt x="2257" y="749"/>
                    <a:pt x="2257" y="749"/>
                    <a:pt x="2257" y="749"/>
                  </a:cubicBezTo>
                  <a:cubicBezTo>
                    <a:pt x="2263" y="749"/>
                    <a:pt x="2263" y="749"/>
                    <a:pt x="2263" y="749"/>
                  </a:cubicBezTo>
                  <a:cubicBezTo>
                    <a:pt x="2263" y="709"/>
                    <a:pt x="2263" y="709"/>
                    <a:pt x="2263" y="709"/>
                  </a:cubicBezTo>
                  <a:cubicBezTo>
                    <a:pt x="2263" y="709"/>
                    <a:pt x="2263" y="698"/>
                    <a:pt x="2246" y="694"/>
                  </a:cubicBezTo>
                  <a:close/>
                </a:path>
              </a:pathLst>
            </a:custGeom>
            <a:solidFill>
              <a:srgbClr val="202F3E">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21" name="Freeform 6"/>
            <p:cNvSpPr>
              <a:spLocks/>
            </p:cNvSpPr>
            <p:nvPr/>
          </p:nvSpPr>
          <p:spPr bwMode="auto">
            <a:xfrm>
              <a:off x="0" y="0"/>
              <a:ext cx="6539349" cy="3958775"/>
            </a:xfrm>
            <a:custGeom>
              <a:avLst/>
              <a:gdLst>
                <a:gd name="T0" fmla="*/ 2147483647 w 6155"/>
                <a:gd name="T1" fmla="*/ 2147483647 h 3725"/>
                <a:gd name="T2" fmla="*/ 2147483647 w 6155"/>
                <a:gd name="T3" fmla="*/ 230409213 h 3725"/>
                <a:gd name="T4" fmla="*/ 2147483647 w 6155"/>
                <a:gd name="T5" fmla="*/ 0 h 3725"/>
                <a:gd name="T6" fmla="*/ 230273261 w 6155"/>
                <a:gd name="T7" fmla="*/ 0 h 3725"/>
                <a:gd name="T8" fmla="*/ 0 w 6155"/>
                <a:gd name="T9" fmla="*/ 230409213 h 3725"/>
                <a:gd name="T10" fmla="*/ 0 w 6155"/>
                <a:gd name="T11" fmla="*/ 2147483647 h 3725"/>
                <a:gd name="T12" fmla="*/ 2147483647 w 6155"/>
                <a:gd name="T13" fmla="*/ 2147483647 h 3725"/>
                <a:gd name="T14" fmla="*/ 0 60000 65536"/>
                <a:gd name="T15" fmla="*/ 0 60000 65536"/>
                <a:gd name="T16" fmla="*/ 0 60000 65536"/>
                <a:gd name="T17" fmla="*/ 0 60000 65536"/>
                <a:gd name="T18" fmla="*/ 0 60000 65536"/>
                <a:gd name="T19" fmla="*/ 0 60000 65536"/>
                <a:gd name="T20" fmla="*/ 0 60000 65536"/>
                <a:gd name="T21" fmla="*/ 0 w 6155"/>
                <a:gd name="T22" fmla="*/ 0 h 3725"/>
                <a:gd name="T23" fmla="*/ 6155 w 6155"/>
                <a:gd name="T24" fmla="*/ 3725 h 37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55" h="3725">
                  <a:moveTo>
                    <a:pt x="6155" y="3725"/>
                  </a:moveTo>
                  <a:cubicBezTo>
                    <a:pt x="6155" y="204"/>
                    <a:pt x="6155" y="204"/>
                    <a:pt x="6155" y="204"/>
                  </a:cubicBezTo>
                  <a:cubicBezTo>
                    <a:pt x="6155" y="92"/>
                    <a:pt x="6064" y="0"/>
                    <a:pt x="5952" y="0"/>
                  </a:cubicBezTo>
                  <a:cubicBezTo>
                    <a:pt x="204" y="0"/>
                    <a:pt x="204" y="0"/>
                    <a:pt x="204" y="0"/>
                  </a:cubicBezTo>
                  <a:cubicBezTo>
                    <a:pt x="92" y="0"/>
                    <a:pt x="0" y="92"/>
                    <a:pt x="0" y="204"/>
                  </a:cubicBezTo>
                  <a:cubicBezTo>
                    <a:pt x="0" y="3725"/>
                    <a:pt x="0" y="3725"/>
                    <a:pt x="0" y="3725"/>
                  </a:cubicBezTo>
                  <a:lnTo>
                    <a:pt x="6155" y="3725"/>
                  </a:lnTo>
                  <a:close/>
                </a:path>
              </a:pathLst>
            </a:custGeom>
            <a:solidFill>
              <a:schemeClr val="accent6">
                <a:lumMod val="60000"/>
                <a:lumOff val="40000"/>
              </a:schemeClr>
            </a:solidFill>
            <a:ln w="9525">
              <a:noFill/>
              <a:round/>
              <a:headEnd/>
              <a:tailEnd/>
            </a:ln>
          </p:spPr>
          <p:txBody>
            <a:bodyPr/>
            <a:lstStyle/>
            <a:p>
              <a:pPr>
                <a:defRPr/>
              </a:pPr>
              <a:endParaRPr lang="en-US"/>
            </a:p>
          </p:txBody>
        </p:sp>
        <p:sp>
          <p:nvSpPr>
            <p:cNvPr id="34865" name="Freeform 8"/>
            <p:cNvSpPr>
              <a:spLocks/>
            </p:cNvSpPr>
            <p:nvPr/>
          </p:nvSpPr>
          <p:spPr bwMode="auto">
            <a:xfrm>
              <a:off x="0" y="3958298"/>
              <a:ext cx="6539732" cy="724586"/>
            </a:xfrm>
            <a:custGeom>
              <a:avLst/>
              <a:gdLst>
                <a:gd name="T0" fmla="*/ 0 w 6155"/>
                <a:gd name="T1" fmla="*/ 0 h 682"/>
                <a:gd name="T2" fmla="*/ 0 w 6155"/>
                <a:gd name="T3" fmla="*/ 2147483647 h 682"/>
                <a:gd name="T4" fmla="*/ 2147483647 w 6155"/>
                <a:gd name="T5" fmla="*/ 2147483647 h 682"/>
                <a:gd name="T6" fmla="*/ 2147483647 w 6155"/>
                <a:gd name="T7" fmla="*/ 2147483647 h 682"/>
                <a:gd name="T8" fmla="*/ 2147483647 w 6155"/>
                <a:gd name="T9" fmla="*/ 2147483647 h 682"/>
                <a:gd name="T10" fmla="*/ 2147483647 w 6155"/>
                <a:gd name="T11" fmla="*/ 0 h 682"/>
                <a:gd name="T12" fmla="*/ 0 w 6155"/>
                <a:gd name="T13" fmla="*/ 0 h 682"/>
                <a:gd name="T14" fmla="*/ 0 60000 65536"/>
                <a:gd name="T15" fmla="*/ 0 60000 65536"/>
                <a:gd name="T16" fmla="*/ 0 60000 65536"/>
                <a:gd name="T17" fmla="*/ 0 60000 65536"/>
                <a:gd name="T18" fmla="*/ 0 60000 65536"/>
                <a:gd name="T19" fmla="*/ 0 60000 65536"/>
                <a:gd name="T20" fmla="*/ 0 60000 65536"/>
                <a:gd name="T21" fmla="*/ 0 w 6155"/>
                <a:gd name="T22" fmla="*/ 0 h 682"/>
                <a:gd name="T23" fmla="*/ 6155 w 6155"/>
                <a:gd name="T24" fmla="*/ 682 h 6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55" h="682">
                  <a:moveTo>
                    <a:pt x="0" y="0"/>
                  </a:moveTo>
                  <a:cubicBezTo>
                    <a:pt x="0" y="478"/>
                    <a:pt x="0" y="478"/>
                    <a:pt x="0" y="478"/>
                  </a:cubicBezTo>
                  <a:cubicBezTo>
                    <a:pt x="0" y="591"/>
                    <a:pt x="92" y="682"/>
                    <a:pt x="204" y="682"/>
                  </a:cubicBezTo>
                  <a:cubicBezTo>
                    <a:pt x="5952" y="682"/>
                    <a:pt x="5952" y="682"/>
                    <a:pt x="5952" y="682"/>
                  </a:cubicBezTo>
                  <a:cubicBezTo>
                    <a:pt x="6064" y="682"/>
                    <a:pt x="6155" y="591"/>
                    <a:pt x="6155" y="478"/>
                  </a:cubicBezTo>
                  <a:cubicBezTo>
                    <a:pt x="6155" y="0"/>
                    <a:pt x="6155" y="0"/>
                    <a:pt x="6155" y="0"/>
                  </a:cubicBez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6" name="Freeform 9"/>
            <p:cNvSpPr>
              <a:spLocks/>
            </p:cNvSpPr>
            <p:nvPr/>
          </p:nvSpPr>
          <p:spPr bwMode="auto">
            <a:xfrm>
              <a:off x="2436823" y="4682885"/>
              <a:ext cx="1690700" cy="184608"/>
            </a:xfrm>
            <a:custGeom>
              <a:avLst/>
              <a:gdLst>
                <a:gd name="T0" fmla="*/ 2147483647 w 1099"/>
                <a:gd name="T1" fmla="*/ 2147483647 h 120"/>
                <a:gd name="T2" fmla="*/ 2147483647 w 1099"/>
                <a:gd name="T3" fmla="*/ 0 h 120"/>
                <a:gd name="T4" fmla="*/ 2147483647 w 1099"/>
                <a:gd name="T5" fmla="*/ 0 h 120"/>
                <a:gd name="T6" fmla="*/ 0 w 1099"/>
                <a:gd name="T7" fmla="*/ 2147483647 h 120"/>
                <a:gd name="T8" fmla="*/ 2147483647 w 1099"/>
                <a:gd name="T9" fmla="*/ 2147483647 h 120"/>
                <a:gd name="T10" fmla="*/ 0 60000 65536"/>
                <a:gd name="T11" fmla="*/ 0 60000 65536"/>
                <a:gd name="T12" fmla="*/ 0 60000 65536"/>
                <a:gd name="T13" fmla="*/ 0 60000 65536"/>
                <a:gd name="T14" fmla="*/ 0 60000 65536"/>
                <a:gd name="T15" fmla="*/ 0 w 1099"/>
                <a:gd name="T16" fmla="*/ 0 h 120"/>
                <a:gd name="T17" fmla="*/ 1099 w 1099"/>
                <a:gd name="T18" fmla="*/ 120 h 120"/>
              </a:gdLst>
              <a:ahLst/>
              <a:cxnLst>
                <a:cxn ang="T10">
                  <a:pos x="T0" y="T1"/>
                </a:cxn>
                <a:cxn ang="T11">
                  <a:pos x="T2" y="T3"/>
                </a:cxn>
                <a:cxn ang="T12">
                  <a:pos x="T4" y="T5"/>
                </a:cxn>
                <a:cxn ang="T13">
                  <a:pos x="T6" y="T7"/>
                </a:cxn>
                <a:cxn ang="T14">
                  <a:pos x="T8" y="T9"/>
                </a:cxn>
              </a:cxnLst>
              <a:rect l="T15" t="T16" r="T17" b="T18"/>
              <a:pathLst>
                <a:path w="1099" h="120">
                  <a:moveTo>
                    <a:pt x="1099" y="120"/>
                  </a:moveTo>
                  <a:lnTo>
                    <a:pt x="1090" y="0"/>
                  </a:lnTo>
                  <a:lnTo>
                    <a:pt x="10" y="0"/>
                  </a:lnTo>
                  <a:lnTo>
                    <a:pt x="0" y="120"/>
                  </a:lnTo>
                  <a:lnTo>
                    <a:pt x="1099" y="120"/>
                  </a:lnTo>
                  <a:close/>
                </a:path>
              </a:pathLst>
            </a:custGeom>
            <a:solidFill>
              <a:srgbClr val="10171F">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7" name="Freeform 10"/>
            <p:cNvSpPr>
              <a:spLocks/>
            </p:cNvSpPr>
            <p:nvPr/>
          </p:nvSpPr>
          <p:spPr bwMode="auto">
            <a:xfrm>
              <a:off x="2079915" y="5422854"/>
              <a:ext cx="2404517" cy="55382"/>
            </a:xfrm>
            <a:custGeom>
              <a:avLst/>
              <a:gdLst>
                <a:gd name="T0" fmla="*/ 2147483647 w 2263"/>
                <a:gd name="T1" fmla="*/ 0 h 53"/>
                <a:gd name="T2" fmla="*/ 2147483647 w 2263"/>
                <a:gd name="T3" fmla="*/ 0 h 53"/>
                <a:gd name="T4" fmla="*/ 0 w 2263"/>
                <a:gd name="T5" fmla="*/ 2147483647 h 53"/>
                <a:gd name="T6" fmla="*/ 0 w 2263"/>
                <a:gd name="T7" fmla="*/ 2147483647 h 53"/>
                <a:gd name="T8" fmla="*/ 2147483647 w 2263"/>
                <a:gd name="T9" fmla="*/ 2147483647 h 53"/>
                <a:gd name="T10" fmla="*/ 2147483647 w 2263"/>
                <a:gd name="T11" fmla="*/ 2147483647 h 53"/>
                <a:gd name="T12" fmla="*/ 2147483647 w 2263"/>
                <a:gd name="T13" fmla="*/ 2147483647 h 53"/>
                <a:gd name="T14" fmla="*/ 2147483647 w 2263"/>
                <a:gd name="T15" fmla="*/ 2147483647 h 53"/>
                <a:gd name="T16" fmla="*/ 2147483647 w 2263"/>
                <a:gd name="T17" fmla="*/ 0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63"/>
                <a:gd name="T28" fmla="*/ 0 h 53"/>
                <a:gd name="T29" fmla="*/ 2263 w 2263"/>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63" h="53">
                  <a:moveTo>
                    <a:pt x="2252" y="0"/>
                  </a:moveTo>
                  <a:cubicBezTo>
                    <a:pt x="10" y="0"/>
                    <a:pt x="10" y="0"/>
                    <a:pt x="10" y="0"/>
                  </a:cubicBezTo>
                  <a:cubicBezTo>
                    <a:pt x="0" y="4"/>
                    <a:pt x="0" y="12"/>
                    <a:pt x="0" y="12"/>
                  </a:cubicBezTo>
                  <a:cubicBezTo>
                    <a:pt x="0" y="53"/>
                    <a:pt x="0" y="53"/>
                    <a:pt x="0" y="53"/>
                  </a:cubicBezTo>
                  <a:cubicBezTo>
                    <a:pt x="6" y="53"/>
                    <a:pt x="6" y="53"/>
                    <a:pt x="6" y="53"/>
                  </a:cubicBezTo>
                  <a:cubicBezTo>
                    <a:pt x="2257" y="53"/>
                    <a:pt x="2257" y="53"/>
                    <a:pt x="2257" y="53"/>
                  </a:cubicBezTo>
                  <a:cubicBezTo>
                    <a:pt x="2263" y="53"/>
                    <a:pt x="2263" y="53"/>
                    <a:pt x="2263" y="53"/>
                  </a:cubicBezTo>
                  <a:cubicBezTo>
                    <a:pt x="2263" y="13"/>
                    <a:pt x="2263" y="13"/>
                    <a:pt x="2263" y="13"/>
                  </a:cubicBezTo>
                  <a:cubicBezTo>
                    <a:pt x="2263" y="13"/>
                    <a:pt x="2263" y="5"/>
                    <a:pt x="2252" y="0"/>
                  </a:cubicBezTo>
                  <a:close/>
                </a:path>
              </a:pathLst>
            </a:custGeom>
            <a:solidFill>
              <a:srgbClr val="10171F">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8" name="Freeform 8"/>
            <p:cNvSpPr>
              <a:spLocks/>
            </p:cNvSpPr>
            <p:nvPr/>
          </p:nvSpPr>
          <p:spPr bwMode="auto">
            <a:xfrm>
              <a:off x="4238" y="3962536"/>
              <a:ext cx="6539732" cy="724586"/>
            </a:xfrm>
            <a:custGeom>
              <a:avLst/>
              <a:gdLst>
                <a:gd name="T0" fmla="*/ 0 w 6155"/>
                <a:gd name="T1" fmla="*/ 0 h 682"/>
                <a:gd name="T2" fmla="*/ 0 w 6155"/>
                <a:gd name="T3" fmla="*/ 2147483647 h 682"/>
                <a:gd name="T4" fmla="*/ 2147483647 w 6155"/>
                <a:gd name="T5" fmla="*/ 2147483647 h 682"/>
                <a:gd name="T6" fmla="*/ 2147483647 w 6155"/>
                <a:gd name="T7" fmla="*/ 2147483647 h 682"/>
                <a:gd name="T8" fmla="*/ 2147483647 w 6155"/>
                <a:gd name="T9" fmla="*/ 2147483647 h 682"/>
                <a:gd name="T10" fmla="*/ 2147483647 w 6155"/>
                <a:gd name="T11" fmla="*/ 0 h 682"/>
                <a:gd name="T12" fmla="*/ 0 w 6155"/>
                <a:gd name="T13" fmla="*/ 0 h 682"/>
                <a:gd name="T14" fmla="*/ 0 60000 65536"/>
                <a:gd name="T15" fmla="*/ 0 60000 65536"/>
                <a:gd name="T16" fmla="*/ 0 60000 65536"/>
                <a:gd name="T17" fmla="*/ 0 60000 65536"/>
                <a:gd name="T18" fmla="*/ 0 60000 65536"/>
                <a:gd name="T19" fmla="*/ 0 60000 65536"/>
                <a:gd name="T20" fmla="*/ 0 60000 65536"/>
                <a:gd name="T21" fmla="*/ 0 w 6155"/>
                <a:gd name="T22" fmla="*/ 0 h 682"/>
                <a:gd name="T23" fmla="*/ 6155 w 6155"/>
                <a:gd name="T24" fmla="*/ 682 h 6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55" h="682">
                  <a:moveTo>
                    <a:pt x="0" y="0"/>
                  </a:moveTo>
                  <a:cubicBezTo>
                    <a:pt x="0" y="478"/>
                    <a:pt x="0" y="478"/>
                    <a:pt x="0" y="478"/>
                  </a:cubicBezTo>
                  <a:cubicBezTo>
                    <a:pt x="0" y="591"/>
                    <a:pt x="92" y="682"/>
                    <a:pt x="204" y="682"/>
                  </a:cubicBezTo>
                  <a:cubicBezTo>
                    <a:pt x="5952" y="682"/>
                    <a:pt x="5952" y="682"/>
                    <a:pt x="5952" y="682"/>
                  </a:cubicBezTo>
                  <a:cubicBezTo>
                    <a:pt x="6064" y="682"/>
                    <a:pt x="6155" y="591"/>
                    <a:pt x="6155" y="478"/>
                  </a:cubicBezTo>
                  <a:cubicBezTo>
                    <a:pt x="6155" y="0"/>
                    <a:pt x="6155" y="0"/>
                    <a:pt x="6155" y="0"/>
                  </a:cubicBezTo>
                  <a:lnTo>
                    <a:pt x="0" y="0"/>
                  </a:lnTo>
                  <a:close/>
                </a:path>
              </a:pathLst>
            </a:custGeom>
            <a:solidFill>
              <a:srgbClr val="202F3E">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9" name="Oval 19"/>
            <p:cNvSpPr>
              <a:spLocks noChangeArrowheads="1"/>
            </p:cNvSpPr>
            <p:nvPr/>
          </p:nvSpPr>
          <p:spPr bwMode="auto">
            <a:xfrm>
              <a:off x="3282664" y="87617"/>
              <a:ext cx="38418" cy="3841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400">
                <a:solidFill>
                  <a:srgbClr val="202F3E"/>
                </a:solidFill>
                <a:cs typeface="Arial" panose="020B0604020202020204" pitchFamily="34" charset="0"/>
                <a:sym typeface="Open Sans" panose="020B0606030504020204" pitchFamily="34" charset="0"/>
              </a:endParaRPr>
            </a:p>
          </p:txBody>
        </p:sp>
      </p:grpSp>
      <p:sp>
        <p:nvSpPr>
          <p:cNvPr id="28684" name="Title 1"/>
          <p:cNvSpPr>
            <a:spLocks noGrp="1" noChangeArrowheads="1"/>
          </p:cNvSpPr>
          <p:nvPr>
            <p:ph type="ctrTitle" idx="4294967295"/>
          </p:nvPr>
        </p:nvSpPr>
        <p:spPr>
          <a:xfrm>
            <a:off x="1639889" y="660400"/>
            <a:ext cx="8963025" cy="592138"/>
          </a:xfrm>
        </p:spPr>
        <p:txBody>
          <a:bodyPr anchor="t"/>
          <a:lstStyle/>
          <a:p>
            <a:pPr algn="ctr">
              <a:lnSpc>
                <a:spcPct val="85000"/>
              </a:lnSpc>
            </a:pPr>
            <a:r>
              <a:rPr lang="en-US" altLang="zh-CN" sz="2000">
                <a:latin typeface="Arial" panose="020B0604020202020204" pitchFamily="34" charset="0"/>
                <a:ea typeface="SimSun" panose="02010600030101010101" pitchFamily="2" charset="-122"/>
                <a:cs typeface="Arial" panose="020B0604020202020204" pitchFamily="34" charset="0"/>
              </a:rPr>
              <a:t>Gearing Up Business for Online Marketplace with Incredible Features</a:t>
            </a:r>
          </a:p>
        </p:txBody>
      </p:sp>
      <p:sp>
        <p:nvSpPr>
          <p:cNvPr id="28685" name="Subtitle 2"/>
          <p:cNvSpPr>
            <a:spLocks noGrp="1" noChangeArrowheads="1"/>
          </p:cNvSpPr>
          <p:nvPr>
            <p:ph type="subTitle" idx="4294967295"/>
          </p:nvPr>
        </p:nvSpPr>
        <p:spPr>
          <a:xfrm>
            <a:off x="1639889" y="1104900"/>
            <a:ext cx="8963025" cy="439738"/>
          </a:xfrm>
        </p:spPr>
        <p:txBody>
          <a:bodyPr/>
          <a:lstStyle/>
          <a:p>
            <a:pPr marL="0" indent="0" algn="ctr">
              <a:lnSpc>
                <a:spcPct val="80000"/>
              </a:lnSpc>
            </a:pPr>
            <a:r>
              <a:rPr lang="en-US" altLang="zh-CN" sz="1600">
                <a:latin typeface="Arial" panose="020B0604020202020204" pitchFamily="34" charset="0"/>
                <a:ea typeface="SimSun" panose="02010600030101010101" pitchFamily="2" charset="-122"/>
                <a:cs typeface="Arial" panose="020B0604020202020204" pitchFamily="34" charset="0"/>
              </a:rPr>
              <a:t>We empower client’s business to overcome challenges &amp; achieve envisioned objective.</a:t>
            </a:r>
          </a:p>
        </p:txBody>
      </p:sp>
      <p:grpSp>
        <p:nvGrpSpPr>
          <p:cNvPr id="3" name="Group 14"/>
          <p:cNvGrpSpPr>
            <a:grpSpLocks/>
          </p:cNvGrpSpPr>
          <p:nvPr/>
        </p:nvGrpSpPr>
        <p:grpSpPr bwMode="auto">
          <a:xfrm>
            <a:off x="3087688" y="3384550"/>
            <a:ext cx="603250" cy="603250"/>
            <a:chOff x="0" y="0"/>
            <a:chExt cx="816683" cy="816895"/>
          </a:xfrm>
        </p:grpSpPr>
        <p:sp>
          <p:nvSpPr>
            <p:cNvPr id="34858" name="Oval 26"/>
            <p:cNvSpPr>
              <a:spLocks noChangeArrowheads="1"/>
            </p:cNvSpPr>
            <p:nvPr/>
          </p:nvSpPr>
          <p:spPr bwMode="auto">
            <a:xfrm>
              <a:off x="0" y="0"/>
              <a:ext cx="816683" cy="81689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3500">
                <a:solidFill>
                  <a:srgbClr val="FFFFFF"/>
                </a:solidFill>
                <a:cs typeface="Arial" panose="020B0604020202020204" pitchFamily="34" charset="0"/>
                <a:sym typeface="Lato Light" charset="0"/>
              </a:endParaRPr>
            </a:p>
          </p:txBody>
        </p:sp>
        <p:grpSp>
          <p:nvGrpSpPr>
            <p:cNvPr id="34859" name="Group 16"/>
            <p:cNvGrpSpPr>
              <a:grpSpLocks/>
            </p:cNvGrpSpPr>
            <p:nvPr/>
          </p:nvGrpSpPr>
          <p:grpSpPr bwMode="auto">
            <a:xfrm>
              <a:off x="144016" y="203699"/>
              <a:ext cx="473075" cy="474663"/>
              <a:chOff x="0" y="0"/>
              <a:chExt cx="473075" cy="474663"/>
            </a:xfrm>
          </p:grpSpPr>
          <p:sp>
            <p:nvSpPr>
              <p:cNvPr id="34860" name="Freeform 16"/>
              <p:cNvSpPr>
                <a:spLocks/>
              </p:cNvSpPr>
              <p:nvPr/>
            </p:nvSpPr>
            <p:spPr bwMode="auto">
              <a:xfrm>
                <a:off x="31750" y="300037"/>
                <a:ext cx="142875" cy="141288"/>
              </a:xfrm>
              <a:custGeom>
                <a:avLst/>
                <a:gdLst>
                  <a:gd name="T0" fmla="*/ 2147483647 w 67"/>
                  <a:gd name="T1" fmla="*/ 2147483647 h 66"/>
                  <a:gd name="T2" fmla="*/ 2147483647 w 67"/>
                  <a:gd name="T3" fmla="*/ 2147483647 h 66"/>
                  <a:gd name="T4" fmla="*/ 2147483647 w 67"/>
                  <a:gd name="T5" fmla="*/ 2147483647 h 66"/>
                  <a:gd name="T6" fmla="*/ 2147483647 w 67"/>
                  <a:gd name="T7" fmla="*/ 2147483647 h 66"/>
                  <a:gd name="T8" fmla="*/ 2147483647 w 67"/>
                  <a:gd name="T9" fmla="*/ 2147483647 h 66"/>
                  <a:gd name="T10" fmla="*/ 2147483647 w 67"/>
                  <a:gd name="T11" fmla="*/ 2147483647 h 66"/>
                  <a:gd name="T12" fmla="*/ 0 60000 65536"/>
                  <a:gd name="T13" fmla="*/ 0 60000 65536"/>
                  <a:gd name="T14" fmla="*/ 0 60000 65536"/>
                  <a:gd name="T15" fmla="*/ 0 60000 65536"/>
                  <a:gd name="T16" fmla="*/ 0 60000 65536"/>
                  <a:gd name="T17" fmla="*/ 0 60000 65536"/>
                  <a:gd name="T18" fmla="*/ 0 w 67"/>
                  <a:gd name="T19" fmla="*/ 0 h 66"/>
                  <a:gd name="T20" fmla="*/ 67 w 67"/>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67" h="66">
                    <a:moveTo>
                      <a:pt x="40" y="4"/>
                    </a:moveTo>
                    <a:cubicBezTo>
                      <a:pt x="37" y="0"/>
                      <a:pt x="36" y="2"/>
                      <a:pt x="35" y="3"/>
                    </a:cubicBezTo>
                    <a:cubicBezTo>
                      <a:pt x="17" y="21"/>
                      <a:pt x="0" y="66"/>
                      <a:pt x="9" y="61"/>
                    </a:cubicBezTo>
                    <a:cubicBezTo>
                      <a:pt x="41" y="46"/>
                      <a:pt x="46" y="50"/>
                      <a:pt x="64" y="32"/>
                    </a:cubicBezTo>
                    <a:cubicBezTo>
                      <a:pt x="65" y="31"/>
                      <a:pt x="67" y="30"/>
                      <a:pt x="63" y="27"/>
                    </a:cubicBezTo>
                    <a:lnTo>
                      <a:pt x="40" y="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34861" name="Freeform 17"/>
              <p:cNvSpPr>
                <a:spLocks noEditPoints="1"/>
              </p:cNvSpPr>
              <p:nvPr/>
            </p:nvSpPr>
            <p:spPr bwMode="auto">
              <a:xfrm>
                <a:off x="0" y="0"/>
                <a:ext cx="473075" cy="474663"/>
              </a:xfrm>
              <a:custGeom>
                <a:avLst/>
                <a:gdLst>
                  <a:gd name="T0" fmla="*/ 2147483647 w 223"/>
                  <a:gd name="T1" fmla="*/ 2147483647 h 224"/>
                  <a:gd name="T2" fmla="*/ 2147483647 w 223"/>
                  <a:gd name="T3" fmla="*/ 2147483647 h 224"/>
                  <a:gd name="T4" fmla="*/ 2147483647 w 223"/>
                  <a:gd name="T5" fmla="*/ 2147483647 h 224"/>
                  <a:gd name="T6" fmla="*/ 2147483647 w 223"/>
                  <a:gd name="T7" fmla="*/ 2147483647 h 224"/>
                  <a:gd name="T8" fmla="*/ 2147483647 w 223"/>
                  <a:gd name="T9" fmla="*/ 2147483647 h 224"/>
                  <a:gd name="T10" fmla="*/ 2147483647 w 223"/>
                  <a:gd name="T11" fmla="*/ 2147483647 h 224"/>
                  <a:gd name="T12" fmla="*/ 2147483647 w 223"/>
                  <a:gd name="T13" fmla="*/ 2147483647 h 224"/>
                  <a:gd name="T14" fmla="*/ 2147483647 w 223"/>
                  <a:gd name="T15" fmla="*/ 2147483647 h 224"/>
                  <a:gd name="T16" fmla="*/ 2147483647 w 223"/>
                  <a:gd name="T17" fmla="*/ 2147483647 h 224"/>
                  <a:gd name="T18" fmla="*/ 2147483647 w 223"/>
                  <a:gd name="T19" fmla="*/ 2147483647 h 224"/>
                  <a:gd name="T20" fmla="*/ 2147483647 w 223"/>
                  <a:gd name="T21" fmla="*/ 2147483647 h 224"/>
                  <a:gd name="T22" fmla="*/ 2147483647 w 223"/>
                  <a:gd name="T23" fmla="*/ 2147483647 h 224"/>
                  <a:gd name="T24" fmla="*/ 2147483647 w 223"/>
                  <a:gd name="T25" fmla="*/ 2147483647 h 224"/>
                  <a:gd name="T26" fmla="*/ 2147483647 w 223"/>
                  <a:gd name="T27" fmla="*/ 2147483647 h 224"/>
                  <a:gd name="T28" fmla="*/ 2147483647 w 223"/>
                  <a:gd name="T29" fmla="*/ 2147483647 h 224"/>
                  <a:gd name="T30" fmla="*/ 2147483647 w 223"/>
                  <a:gd name="T31" fmla="*/ 2147483647 h 224"/>
                  <a:gd name="T32" fmla="*/ 2147483647 w 223"/>
                  <a:gd name="T33" fmla="*/ 2147483647 h 224"/>
                  <a:gd name="T34" fmla="*/ 2147483647 w 223"/>
                  <a:gd name="T35" fmla="*/ 2147483647 h 224"/>
                  <a:gd name="T36" fmla="*/ 2147483647 w 223"/>
                  <a:gd name="T37" fmla="*/ 2147483647 h 224"/>
                  <a:gd name="T38" fmla="*/ 2147483647 w 223"/>
                  <a:gd name="T39" fmla="*/ 2147483647 h 224"/>
                  <a:gd name="T40" fmla="*/ 2147483647 w 223"/>
                  <a:gd name="T41" fmla="*/ 2147483647 h 224"/>
                  <a:gd name="T42" fmla="*/ 2147483647 w 223"/>
                  <a:gd name="T43" fmla="*/ 2147483647 h 224"/>
                  <a:gd name="T44" fmla="*/ 2147483647 w 223"/>
                  <a:gd name="T45" fmla="*/ 2147483647 h 224"/>
                  <a:gd name="T46" fmla="*/ 2147483647 w 223"/>
                  <a:gd name="T47" fmla="*/ 2147483647 h 224"/>
                  <a:gd name="T48" fmla="*/ 2147483647 w 223"/>
                  <a:gd name="T49" fmla="*/ 2147483647 h 2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3"/>
                  <a:gd name="T76" fmla="*/ 0 h 224"/>
                  <a:gd name="T77" fmla="*/ 223 w 223"/>
                  <a:gd name="T78" fmla="*/ 224 h 2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3" h="224">
                    <a:moveTo>
                      <a:pt x="155" y="145"/>
                    </a:moveTo>
                    <a:cubicBezTo>
                      <a:pt x="154" y="143"/>
                      <a:pt x="156" y="141"/>
                      <a:pt x="156" y="141"/>
                    </a:cubicBezTo>
                    <a:cubicBezTo>
                      <a:pt x="197" y="97"/>
                      <a:pt x="223" y="38"/>
                      <a:pt x="204" y="19"/>
                    </a:cubicBezTo>
                    <a:cubicBezTo>
                      <a:pt x="185" y="0"/>
                      <a:pt x="128" y="26"/>
                      <a:pt x="84" y="67"/>
                    </a:cubicBezTo>
                    <a:cubicBezTo>
                      <a:pt x="83" y="68"/>
                      <a:pt x="81" y="69"/>
                      <a:pt x="78" y="69"/>
                    </a:cubicBezTo>
                    <a:cubicBezTo>
                      <a:pt x="65" y="65"/>
                      <a:pt x="65" y="65"/>
                      <a:pt x="65" y="65"/>
                    </a:cubicBezTo>
                    <a:cubicBezTo>
                      <a:pt x="61" y="64"/>
                      <a:pt x="56" y="66"/>
                      <a:pt x="53" y="69"/>
                    </a:cubicBezTo>
                    <a:cubicBezTo>
                      <a:pt x="3" y="119"/>
                      <a:pt x="3" y="119"/>
                      <a:pt x="3" y="119"/>
                    </a:cubicBezTo>
                    <a:cubicBezTo>
                      <a:pt x="0" y="122"/>
                      <a:pt x="1" y="124"/>
                      <a:pt x="5" y="125"/>
                    </a:cubicBezTo>
                    <a:cubicBezTo>
                      <a:pt x="41" y="131"/>
                      <a:pt x="41" y="131"/>
                      <a:pt x="41" y="131"/>
                    </a:cubicBezTo>
                    <a:cubicBezTo>
                      <a:pt x="45" y="131"/>
                      <a:pt x="50" y="130"/>
                      <a:pt x="53" y="127"/>
                    </a:cubicBezTo>
                    <a:cubicBezTo>
                      <a:pt x="53" y="127"/>
                      <a:pt x="55" y="125"/>
                      <a:pt x="57" y="127"/>
                    </a:cubicBezTo>
                    <a:cubicBezTo>
                      <a:pt x="67" y="137"/>
                      <a:pt x="86" y="157"/>
                      <a:pt x="96" y="167"/>
                    </a:cubicBezTo>
                    <a:cubicBezTo>
                      <a:pt x="98" y="168"/>
                      <a:pt x="96" y="170"/>
                      <a:pt x="96" y="170"/>
                    </a:cubicBezTo>
                    <a:cubicBezTo>
                      <a:pt x="94" y="173"/>
                      <a:pt x="92" y="179"/>
                      <a:pt x="92" y="182"/>
                    </a:cubicBezTo>
                    <a:cubicBezTo>
                      <a:pt x="98" y="219"/>
                      <a:pt x="98" y="219"/>
                      <a:pt x="98" y="219"/>
                    </a:cubicBezTo>
                    <a:cubicBezTo>
                      <a:pt x="99" y="223"/>
                      <a:pt x="102" y="224"/>
                      <a:pt x="104" y="221"/>
                    </a:cubicBezTo>
                    <a:cubicBezTo>
                      <a:pt x="155" y="170"/>
                      <a:pt x="155" y="170"/>
                      <a:pt x="155" y="170"/>
                    </a:cubicBezTo>
                    <a:cubicBezTo>
                      <a:pt x="157" y="168"/>
                      <a:pt x="159" y="162"/>
                      <a:pt x="158" y="159"/>
                    </a:cubicBezTo>
                    <a:lnTo>
                      <a:pt x="155" y="145"/>
                    </a:lnTo>
                    <a:close/>
                    <a:moveTo>
                      <a:pt x="144" y="80"/>
                    </a:moveTo>
                    <a:cubicBezTo>
                      <a:pt x="135" y="72"/>
                      <a:pt x="135" y="58"/>
                      <a:pt x="144" y="50"/>
                    </a:cubicBezTo>
                    <a:cubicBezTo>
                      <a:pt x="152" y="41"/>
                      <a:pt x="166" y="41"/>
                      <a:pt x="174" y="50"/>
                    </a:cubicBezTo>
                    <a:cubicBezTo>
                      <a:pt x="183" y="58"/>
                      <a:pt x="183" y="72"/>
                      <a:pt x="174" y="80"/>
                    </a:cubicBezTo>
                    <a:cubicBezTo>
                      <a:pt x="166" y="89"/>
                      <a:pt x="152" y="89"/>
                      <a:pt x="144" y="8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5" name="Group 19"/>
          <p:cNvGrpSpPr>
            <a:grpSpLocks/>
          </p:cNvGrpSpPr>
          <p:nvPr/>
        </p:nvGrpSpPr>
        <p:grpSpPr bwMode="auto">
          <a:xfrm>
            <a:off x="3087688" y="1916113"/>
            <a:ext cx="603250" cy="603250"/>
            <a:chOff x="0" y="0"/>
            <a:chExt cx="816683" cy="816895"/>
          </a:xfrm>
        </p:grpSpPr>
        <p:sp>
          <p:nvSpPr>
            <p:cNvPr id="34854" name="Oval 31"/>
            <p:cNvSpPr>
              <a:spLocks noChangeArrowheads="1"/>
            </p:cNvSpPr>
            <p:nvPr/>
          </p:nvSpPr>
          <p:spPr bwMode="auto">
            <a:xfrm>
              <a:off x="0" y="0"/>
              <a:ext cx="816683" cy="81689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3500">
                <a:solidFill>
                  <a:srgbClr val="FFFFFF"/>
                </a:solidFill>
                <a:cs typeface="Arial" panose="020B0604020202020204" pitchFamily="34" charset="0"/>
                <a:sym typeface="Lato Light" charset="0"/>
              </a:endParaRPr>
            </a:p>
          </p:txBody>
        </p:sp>
        <p:grpSp>
          <p:nvGrpSpPr>
            <p:cNvPr id="34855" name="Group 21"/>
            <p:cNvGrpSpPr>
              <a:grpSpLocks/>
            </p:cNvGrpSpPr>
            <p:nvPr/>
          </p:nvGrpSpPr>
          <p:grpSpPr bwMode="auto">
            <a:xfrm>
              <a:off x="223639" y="203699"/>
              <a:ext cx="352425" cy="407988"/>
              <a:chOff x="0" y="0"/>
              <a:chExt cx="352425" cy="407988"/>
            </a:xfrm>
          </p:grpSpPr>
          <p:sp>
            <p:nvSpPr>
              <p:cNvPr id="34856" name="Freeform 18"/>
              <p:cNvSpPr>
                <a:spLocks noEditPoints="1"/>
              </p:cNvSpPr>
              <p:nvPr/>
            </p:nvSpPr>
            <p:spPr bwMode="auto">
              <a:xfrm>
                <a:off x="0" y="0"/>
                <a:ext cx="352425" cy="407988"/>
              </a:xfrm>
              <a:custGeom>
                <a:avLst/>
                <a:gdLst>
                  <a:gd name="T0" fmla="*/ 2147483647 w 166"/>
                  <a:gd name="T1" fmla="*/ 2147483647 h 193"/>
                  <a:gd name="T2" fmla="*/ 2147483647 w 166"/>
                  <a:gd name="T3" fmla="*/ 2147483647 h 193"/>
                  <a:gd name="T4" fmla="*/ 2147483647 w 166"/>
                  <a:gd name="T5" fmla="*/ 2147483647 h 193"/>
                  <a:gd name="T6" fmla="*/ 2147483647 w 166"/>
                  <a:gd name="T7" fmla="*/ 2147483647 h 193"/>
                  <a:gd name="T8" fmla="*/ 2147483647 w 166"/>
                  <a:gd name="T9" fmla="*/ 2147483647 h 193"/>
                  <a:gd name="T10" fmla="*/ 2147483647 w 166"/>
                  <a:gd name="T11" fmla="*/ 2147483647 h 193"/>
                  <a:gd name="T12" fmla="*/ 2147483647 w 166"/>
                  <a:gd name="T13" fmla="*/ 2147483647 h 193"/>
                  <a:gd name="T14" fmla="*/ 2147483647 w 166"/>
                  <a:gd name="T15" fmla="*/ 2147483647 h 193"/>
                  <a:gd name="T16" fmla="*/ 2147483647 w 166"/>
                  <a:gd name="T17" fmla="*/ 2147483647 h 193"/>
                  <a:gd name="T18" fmla="*/ 2147483647 w 166"/>
                  <a:gd name="T19" fmla="*/ 2147483647 h 193"/>
                  <a:gd name="T20" fmla="*/ 2147483647 w 166"/>
                  <a:gd name="T21" fmla="*/ 0 h 193"/>
                  <a:gd name="T22" fmla="*/ 2147483647 w 166"/>
                  <a:gd name="T23" fmla="*/ 2147483647 h 193"/>
                  <a:gd name="T24" fmla="*/ 2147483647 w 166"/>
                  <a:gd name="T25" fmla="*/ 2147483647 h 193"/>
                  <a:gd name="T26" fmla="*/ 2147483647 w 166"/>
                  <a:gd name="T27" fmla="*/ 2147483647 h 193"/>
                  <a:gd name="T28" fmla="*/ 2147483647 w 166"/>
                  <a:gd name="T29" fmla="*/ 2147483647 h 193"/>
                  <a:gd name="T30" fmla="*/ 2147483647 w 166"/>
                  <a:gd name="T31" fmla="*/ 2147483647 h 193"/>
                  <a:gd name="T32" fmla="*/ 2147483647 w 166"/>
                  <a:gd name="T33" fmla="*/ 2147483647 h 193"/>
                  <a:gd name="T34" fmla="*/ 2147483647 w 166"/>
                  <a:gd name="T35" fmla="*/ 2147483647 h 193"/>
                  <a:gd name="T36" fmla="*/ 2147483647 w 166"/>
                  <a:gd name="T37" fmla="*/ 2147483647 h 193"/>
                  <a:gd name="T38" fmla="*/ 2147483647 w 166"/>
                  <a:gd name="T39" fmla="*/ 2147483647 h 193"/>
                  <a:gd name="T40" fmla="*/ 2147483647 w 166"/>
                  <a:gd name="T41" fmla="*/ 2147483647 h 193"/>
                  <a:gd name="T42" fmla="*/ 2147483647 w 166"/>
                  <a:gd name="T43" fmla="*/ 2147483647 h 193"/>
                  <a:gd name="T44" fmla="*/ 2147483647 w 166"/>
                  <a:gd name="T45" fmla="*/ 2147483647 h 193"/>
                  <a:gd name="T46" fmla="*/ 2147483647 w 166"/>
                  <a:gd name="T47" fmla="*/ 2147483647 h 193"/>
                  <a:gd name="T48" fmla="*/ 2147483647 w 166"/>
                  <a:gd name="T49" fmla="*/ 2147483647 h 193"/>
                  <a:gd name="T50" fmla="*/ 2147483647 w 166"/>
                  <a:gd name="T51" fmla="*/ 2147483647 h 193"/>
                  <a:gd name="T52" fmla="*/ 2147483647 w 166"/>
                  <a:gd name="T53" fmla="*/ 2147483647 h 193"/>
                  <a:gd name="T54" fmla="*/ 2147483647 w 166"/>
                  <a:gd name="T55" fmla="*/ 2147483647 h 193"/>
                  <a:gd name="T56" fmla="*/ 2147483647 w 166"/>
                  <a:gd name="T57" fmla="*/ 2147483647 h 193"/>
                  <a:gd name="T58" fmla="*/ 2147483647 w 166"/>
                  <a:gd name="T59" fmla="*/ 2147483647 h 193"/>
                  <a:gd name="T60" fmla="*/ 2147483647 w 166"/>
                  <a:gd name="T61" fmla="*/ 2147483647 h 193"/>
                  <a:gd name="T62" fmla="*/ 2147483647 w 166"/>
                  <a:gd name="T63" fmla="*/ 2147483647 h 193"/>
                  <a:gd name="T64" fmla="*/ 2147483647 w 166"/>
                  <a:gd name="T65" fmla="*/ 2147483647 h 193"/>
                  <a:gd name="T66" fmla="*/ 2147483647 w 166"/>
                  <a:gd name="T67" fmla="*/ 2147483647 h 193"/>
                  <a:gd name="T68" fmla="*/ 2147483647 w 166"/>
                  <a:gd name="T69" fmla="*/ 2147483647 h 193"/>
                  <a:gd name="T70" fmla="*/ 2147483647 w 166"/>
                  <a:gd name="T71" fmla="*/ 2147483647 h 193"/>
                  <a:gd name="T72" fmla="*/ 2147483647 w 166"/>
                  <a:gd name="T73" fmla="*/ 2147483647 h 193"/>
                  <a:gd name="T74" fmla="*/ 2147483647 w 166"/>
                  <a:gd name="T75" fmla="*/ 2147483647 h 193"/>
                  <a:gd name="T76" fmla="*/ 2147483647 w 166"/>
                  <a:gd name="T77" fmla="*/ 2147483647 h 193"/>
                  <a:gd name="T78" fmla="*/ 2147483647 w 166"/>
                  <a:gd name="T79" fmla="*/ 2147483647 h 193"/>
                  <a:gd name="T80" fmla="*/ 2147483647 w 166"/>
                  <a:gd name="T81" fmla="*/ 2147483647 h 193"/>
                  <a:gd name="T82" fmla="*/ 2147483647 w 166"/>
                  <a:gd name="T83" fmla="*/ 2147483647 h 193"/>
                  <a:gd name="T84" fmla="*/ 2147483647 w 166"/>
                  <a:gd name="T85" fmla="*/ 2147483647 h 193"/>
                  <a:gd name="T86" fmla="*/ 2147483647 w 166"/>
                  <a:gd name="T87" fmla="*/ 2147483647 h 193"/>
                  <a:gd name="T88" fmla="*/ 2147483647 w 166"/>
                  <a:gd name="T89" fmla="*/ 2147483647 h 193"/>
                  <a:gd name="T90" fmla="*/ 2147483647 w 166"/>
                  <a:gd name="T91" fmla="*/ 2147483647 h 1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6"/>
                  <a:gd name="T139" fmla="*/ 0 h 193"/>
                  <a:gd name="T140" fmla="*/ 166 w 166"/>
                  <a:gd name="T141" fmla="*/ 193 h 1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6" h="193">
                    <a:moveTo>
                      <a:pt x="164" y="163"/>
                    </a:moveTo>
                    <a:cubicBezTo>
                      <a:pt x="164" y="163"/>
                      <a:pt x="143" y="126"/>
                      <a:pt x="139" y="120"/>
                    </a:cubicBezTo>
                    <a:cubicBezTo>
                      <a:pt x="144" y="119"/>
                      <a:pt x="148" y="117"/>
                      <a:pt x="150" y="114"/>
                    </a:cubicBezTo>
                    <a:cubicBezTo>
                      <a:pt x="153" y="109"/>
                      <a:pt x="148" y="99"/>
                      <a:pt x="149" y="94"/>
                    </a:cubicBezTo>
                    <a:cubicBezTo>
                      <a:pt x="151" y="87"/>
                      <a:pt x="160" y="82"/>
                      <a:pt x="160" y="76"/>
                    </a:cubicBezTo>
                    <a:cubicBezTo>
                      <a:pt x="160" y="70"/>
                      <a:pt x="150" y="63"/>
                      <a:pt x="149" y="57"/>
                    </a:cubicBezTo>
                    <a:cubicBezTo>
                      <a:pt x="147" y="51"/>
                      <a:pt x="153" y="42"/>
                      <a:pt x="150" y="36"/>
                    </a:cubicBezTo>
                    <a:cubicBezTo>
                      <a:pt x="147" y="31"/>
                      <a:pt x="136" y="31"/>
                      <a:pt x="131" y="27"/>
                    </a:cubicBezTo>
                    <a:cubicBezTo>
                      <a:pt x="127" y="23"/>
                      <a:pt x="127" y="12"/>
                      <a:pt x="121" y="9"/>
                    </a:cubicBezTo>
                    <a:cubicBezTo>
                      <a:pt x="116" y="6"/>
                      <a:pt x="107" y="12"/>
                      <a:pt x="101" y="11"/>
                    </a:cubicBezTo>
                    <a:cubicBezTo>
                      <a:pt x="95" y="9"/>
                      <a:pt x="90" y="0"/>
                      <a:pt x="83" y="0"/>
                    </a:cubicBezTo>
                    <a:cubicBezTo>
                      <a:pt x="77" y="0"/>
                      <a:pt x="67" y="10"/>
                      <a:pt x="65" y="11"/>
                    </a:cubicBezTo>
                    <a:cubicBezTo>
                      <a:pt x="59" y="12"/>
                      <a:pt x="50" y="6"/>
                      <a:pt x="45" y="9"/>
                    </a:cubicBezTo>
                    <a:cubicBezTo>
                      <a:pt x="39" y="12"/>
                      <a:pt x="39" y="23"/>
                      <a:pt x="35" y="27"/>
                    </a:cubicBezTo>
                    <a:cubicBezTo>
                      <a:pt x="30" y="31"/>
                      <a:pt x="20" y="31"/>
                      <a:pt x="16" y="37"/>
                    </a:cubicBezTo>
                    <a:cubicBezTo>
                      <a:pt x="13" y="42"/>
                      <a:pt x="19" y="51"/>
                      <a:pt x="17" y="57"/>
                    </a:cubicBezTo>
                    <a:cubicBezTo>
                      <a:pt x="16" y="63"/>
                      <a:pt x="6" y="69"/>
                      <a:pt x="6" y="76"/>
                    </a:cubicBezTo>
                    <a:cubicBezTo>
                      <a:pt x="6" y="82"/>
                      <a:pt x="16" y="87"/>
                      <a:pt x="17" y="93"/>
                    </a:cubicBezTo>
                    <a:cubicBezTo>
                      <a:pt x="19" y="99"/>
                      <a:pt x="13" y="108"/>
                      <a:pt x="16" y="114"/>
                    </a:cubicBezTo>
                    <a:cubicBezTo>
                      <a:pt x="18" y="117"/>
                      <a:pt x="22" y="118"/>
                      <a:pt x="26" y="119"/>
                    </a:cubicBezTo>
                    <a:cubicBezTo>
                      <a:pt x="26" y="120"/>
                      <a:pt x="27" y="120"/>
                      <a:pt x="27" y="121"/>
                    </a:cubicBezTo>
                    <a:cubicBezTo>
                      <a:pt x="24" y="126"/>
                      <a:pt x="2" y="163"/>
                      <a:pt x="2" y="163"/>
                    </a:cubicBezTo>
                    <a:cubicBezTo>
                      <a:pt x="0" y="166"/>
                      <a:pt x="2" y="169"/>
                      <a:pt x="5" y="169"/>
                    </a:cubicBezTo>
                    <a:cubicBezTo>
                      <a:pt x="22" y="170"/>
                      <a:pt x="22" y="170"/>
                      <a:pt x="22" y="170"/>
                    </a:cubicBezTo>
                    <a:cubicBezTo>
                      <a:pt x="26" y="170"/>
                      <a:pt x="30" y="172"/>
                      <a:pt x="32" y="175"/>
                    </a:cubicBezTo>
                    <a:cubicBezTo>
                      <a:pt x="41" y="190"/>
                      <a:pt x="41" y="190"/>
                      <a:pt x="41" y="190"/>
                    </a:cubicBezTo>
                    <a:cubicBezTo>
                      <a:pt x="43" y="193"/>
                      <a:pt x="46" y="193"/>
                      <a:pt x="47" y="190"/>
                    </a:cubicBezTo>
                    <a:cubicBezTo>
                      <a:pt x="47" y="190"/>
                      <a:pt x="73" y="146"/>
                      <a:pt x="73" y="146"/>
                    </a:cubicBezTo>
                    <a:cubicBezTo>
                      <a:pt x="73" y="145"/>
                      <a:pt x="74" y="145"/>
                      <a:pt x="74" y="146"/>
                    </a:cubicBezTo>
                    <a:cubicBezTo>
                      <a:pt x="77" y="148"/>
                      <a:pt x="80" y="150"/>
                      <a:pt x="84" y="150"/>
                    </a:cubicBezTo>
                    <a:cubicBezTo>
                      <a:pt x="87" y="150"/>
                      <a:pt x="90" y="148"/>
                      <a:pt x="93" y="146"/>
                    </a:cubicBezTo>
                    <a:cubicBezTo>
                      <a:pt x="93" y="145"/>
                      <a:pt x="93" y="145"/>
                      <a:pt x="94" y="146"/>
                    </a:cubicBezTo>
                    <a:cubicBezTo>
                      <a:pt x="94" y="146"/>
                      <a:pt x="119" y="189"/>
                      <a:pt x="119" y="189"/>
                    </a:cubicBezTo>
                    <a:cubicBezTo>
                      <a:pt x="121" y="192"/>
                      <a:pt x="124" y="192"/>
                      <a:pt x="126" y="189"/>
                    </a:cubicBezTo>
                    <a:cubicBezTo>
                      <a:pt x="135" y="175"/>
                      <a:pt x="135" y="175"/>
                      <a:pt x="135" y="175"/>
                    </a:cubicBezTo>
                    <a:cubicBezTo>
                      <a:pt x="137" y="172"/>
                      <a:pt x="141" y="170"/>
                      <a:pt x="144" y="169"/>
                    </a:cubicBezTo>
                    <a:cubicBezTo>
                      <a:pt x="161" y="169"/>
                      <a:pt x="161" y="169"/>
                      <a:pt x="161" y="169"/>
                    </a:cubicBezTo>
                    <a:cubicBezTo>
                      <a:pt x="165" y="169"/>
                      <a:pt x="166" y="166"/>
                      <a:pt x="164" y="163"/>
                    </a:cubicBezTo>
                    <a:close/>
                    <a:moveTo>
                      <a:pt x="111" y="124"/>
                    </a:moveTo>
                    <a:cubicBezTo>
                      <a:pt x="93" y="135"/>
                      <a:pt x="70" y="133"/>
                      <a:pt x="53" y="123"/>
                    </a:cubicBezTo>
                    <a:cubicBezTo>
                      <a:pt x="28" y="107"/>
                      <a:pt x="19" y="73"/>
                      <a:pt x="35" y="47"/>
                    </a:cubicBezTo>
                    <a:cubicBezTo>
                      <a:pt x="50" y="21"/>
                      <a:pt x="83" y="11"/>
                      <a:pt x="110" y="26"/>
                    </a:cubicBezTo>
                    <a:cubicBezTo>
                      <a:pt x="110" y="26"/>
                      <a:pt x="110" y="26"/>
                      <a:pt x="111" y="26"/>
                    </a:cubicBezTo>
                    <a:cubicBezTo>
                      <a:pt x="111" y="26"/>
                      <a:pt x="111" y="26"/>
                      <a:pt x="111" y="26"/>
                    </a:cubicBezTo>
                    <a:cubicBezTo>
                      <a:pt x="119" y="31"/>
                      <a:pt x="126" y="38"/>
                      <a:pt x="132" y="47"/>
                    </a:cubicBezTo>
                    <a:cubicBezTo>
                      <a:pt x="147" y="74"/>
                      <a:pt x="138" y="108"/>
                      <a:pt x="111" y="12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34857" name="Freeform 19"/>
              <p:cNvSpPr>
                <a:spLocks noEditPoints="1"/>
              </p:cNvSpPr>
              <p:nvPr/>
            </p:nvSpPr>
            <p:spPr bwMode="auto">
              <a:xfrm>
                <a:off x="61912" y="52388"/>
                <a:ext cx="228600" cy="220663"/>
              </a:xfrm>
              <a:custGeom>
                <a:avLst/>
                <a:gdLst>
                  <a:gd name="T0" fmla="*/ 2147483647 w 108"/>
                  <a:gd name="T1" fmla="*/ 2147483647 h 104"/>
                  <a:gd name="T2" fmla="*/ 2147483647 w 108"/>
                  <a:gd name="T3" fmla="*/ 2147483647 h 104"/>
                  <a:gd name="T4" fmla="*/ 2147483647 w 108"/>
                  <a:gd name="T5" fmla="*/ 2147483647 h 104"/>
                  <a:gd name="T6" fmla="*/ 2147483647 w 108"/>
                  <a:gd name="T7" fmla="*/ 2147483647 h 104"/>
                  <a:gd name="T8" fmla="*/ 2147483647 w 108"/>
                  <a:gd name="T9" fmla="*/ 2147483647 h 104"/>
                  <a:gd name="T10" fmla="*/ 2147483647 w 108"/>
                  <a:gd name="T11" fmla="*/ 2147483647 h 104"/>
                  <a:gd name="T12" fmla="*/ 2147483647 w 108"/>
                  <a:gd name="T13" fmla="*/ 2147483647 h 104"/>
                  <a:gd name="T14" fmla="*/ 2147483647 w 108"/>
                  <a:gd name="T15" fmla="*/ 2147483647 h 104"/>
                  <a:gd name="T16" fmla="*/ 2147483647 w 108"/>
                  <a:gd name="T17" fmla="*/ 2147483647 h 104"/>
                  <a:gd name="T18" fmla="*/ 2147483647 w 108"/>
                  <a:gd name="T19" fmla="*/ 2147483647 h 104"/>
                  <a:gd name="T20" fmla="*/ 2147483647 w 108"/>
                  <a:gd name="T21" fmla="*/ 2147483647 h 104"/>
                  <a:gd name="T22" fmla="*/ 2147483647 w 108"/>
                  <a:gd name="T23" fmla="*/ 2147483647 h 104"/>
                  <a:gd name="T24" fmla="*/ 2147483647 w 108"/>
                  <a:gd name="T25" fmla="*/ 2147483647 h 104"/>
                  <a:gd name="T26" fmla="*/ 2147483647 w 108"/>
                  <a:gd name="T27" fmla="*/ 2147483647 h 104"/>
                  <a:gd name="T28" fmla="*/ 2147483647 w 108"/>
                  <a:gd name="T29" fmla="*/ 2147483647 h 104"/>
                  <a:gd name="T30" fmla="*/ 2147483647 w 108"/>
                  <a:gd name="T31" fmla="*/ 2147483647 h 104"/>
                  <a:gd name="T32" fmla="*/ 2147483647 w 108"/>
                  <a:gd name="T33" fmla="*/ 2147483647 h 104"/>
                  <a:gd name="T34" fmla="*/ 2147483647 w 108"/>
                  <a:gd name="T35" fmla="*/ 2147483647 h 104"/>
                  <a:gd name="T36" fmla="*/ 2147483647 w 108"/>
                  <a:gd name="T37" fmla="*/ 2147483647 h 104"/>
                  <a:gd name="T38" fmla="*/ 2147483647 w 108"/>
                  <a:gd name="T39" fmla="*/ 2147483647 h 104"/>
                  <a:gd name="T40" fmla="*/ 2147483647 w 108"/>
                  <a:gd name="T41" fmla="*/ 2147483647 h 104"/>
                  <a:gd name="T42" fmla="*/ 2147483647 w 108"/>
                  <a:gd name="T43" fmla="*/ 2147483647 h 104"/>
                  <a:gd name="T44" fmla="*/ 2147483647 w 108"/>
                  <a:gd name="T45" fmla="*/ 2147483647 h 104"/>
                  <a:gd name="T46" fmla="*/ 2147483647 w 108"/>
                  <a:gd name="T47" fmla="*/ 2147483647 h 104"/>
                  <a:gd name="T48" fmla="*/ 2147483647 w 108"/>
                  <a:gd name="T49" fmla="*/ 2147483647 h 104"/>
                  <a:gd name="T50" fmla="*/ 2147483647 w 108"/>
                  <a:gd name="T51" fmla="*/ 2147483647 h 104"/>
                  <a:gd name="T52" fmla="*/ 2147483647 w 108"/>
                  <a:gd name="T53" fmla="*/ 2147483647 h 104"/>
                  <a:gd name="T54" fmla="*/ 2147483647 w 108"/>
                  <a:gd name="T55" fmla="*/ 2147483647 h 104"/>
                  <a:gd name="T56" fmla="*/ 2147483647 w 108"/>
                  <a:gd name="T57" fmla="*/ 2147483647 h 10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8"/>
                  <a:gd name="T88" fmla="*/ 0 h 104"/>
                  <a:gd name="T89" fmla="*/ 108 w 108"/>
                  <a:gd name="T90" fmla="*/ 104 h 10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8" h="104">
                    <a:moveTo>
                      <a:pt x="78" y="9"/>
                    </a:moveTo>
                    <a:cubicBezTo>
                      <a:pt x="78" y="9"/>
                      <a:pt x="78" y="9"/>
                      <a:pt x="78" y="9"/>
                    </a:cubicBezTo>
                    <a:cubicBezTo>
                      <a:pt x="64" y="1"/>
                      <a:pt x="45" y="0"/>
                      <a:pt x="30" y="9"/>
                    </a:cubicBezTo>
                    <a:cubicBezTo>
                      <a:pt x="8" y="22"/>
                      <a:pt x="0" y="51"/>
                      <a:pt x="13" y="74"/>
                    </a:cubicBezTo>
                    <a:cubicBezTo>
                      <a:pt x="17" y="81"/>
                      <a:pt x="23" y="86"/>
                      <a:pt x="29" y="90"/>
                    </a:cubicBezTo>
                    <a:cubicBezTo>
                      <a:pt x="29" y="91"/>
                      <a:pt x="30" y="91"/>
                      <a:pt x="31" y="91"/>
                    </a:cubicBezTo>
                    <a:cubicBezTo>
                      <a:pt x="53" y="104"/>
                      <a:pt x="82" y="97"/>
                      <a:pt x="95" y="74"/>
                    </a:cubicBezTo>
                    <a:cubicBezTo>
                      <a:pt x="108" y="51"/>
                      <a:pt x="101" y="22"/>
                      <a:pt x="78" y="9"/>
                    </a:cubicBezTo>
                    <a:close/>
                    <a:moveTo>
                      <a:pt x="84" y="46"/>
                    </a:moveTo>
                    <a:cubicBezTo>
                      <a:pt x="76" y="54"/>
                      <a:pt x="76" y="54"/>
                      <a:pt x="76" y="54"/>
                    </a:cubicBezTo>
                    <a:cubicBezTo>
                      <a:pt x="73" y="56"/>
                      <a:pt x="72" y="61"/>
                      <a:pt x="72" y="64"/>
                    </a:cubicBezTo>
                    <a:cubicBezTo>
                      <a:pt x="74" y="75"/>
                      <a:pt x="74" y="75"/>
                      <a:pt x="74" y="75"/>
                    </a:cubicBezTo>
                    <a:cubicBezTo>
                      <a:pt x="75" y="79"/>
                      <a:pt x="73" y="80"/>
                      <a:pt x="70" y="79"/>
                    </a:cubicBezTo>
                    <a:cubicBezTo>
                      <a:pt x="60" y="73"/>
                      <a:pt x="60" y="73"/>
                      <a:pt x="60" y="73"/>
                    </a:cubicBezTo>
                    <a:cubicBezTo>
                      <a:pt x="57" y="72"/>
                      <a:pt x="52" y="72"/>
                      <a:pt x="49" y="73"/>
                    </a:cubicBezTo>
                    <a:cubicBezTo>
                      <a:pt x="39" y="79"/>
                      <a:pt x="39" y="79"/>
                      <a:pt x="39" y="79"/>
                    </a:cubicBezTo>
                    <a:cubicBezTo>
                      <a:pt x="36" y="80"/>
                      <a:pt x="34" y="79"/>
                      <a:pt x="35" y="75"/>
                    </a:cubicBezTo>
                    <a:cubicBezTo>
                      <a:pt x="37" y="64"/>
                      <a:pt x="37" y="64"/>
                      <a:pt x="37" y="64"/>
                    </a:cubicBezTo>
                    <a:cubicBezTo>
                      <a:pt x="37" y="61"/>
                      <a:pt x="36" y="56"/>
                      <a:pt x="33" y="54"/>
                    </a:cubicBezTo>
                    <a:cubicBezTo>
                      <a:pt x="25" y="46"/>
                      <a:pt x="25" y="46"/>
                      <a:pt x="25" y="46"/>
                    </a:cubicBezTo>
                    <a:cubicBezTo>
                      <a:pt x="23" y="44"/>
                      <a:pt x="24" y="41"/>
                      <a:pt x="27" y="41"/>
                    </a:cubicBezTo>
                    <a:cubicBezTo>
                      <a:pt x="38" y="39"/>
                      <a:pt x="38" y="39"/>
                      <a:pt x="38" y="39"/>
                    </a:cubicBezTo>
                    <a:cubicBezTo>
                      <a:pt x="41" y="39"/>
                      <a:pt x="45" y="36"/>
                      <a:pt x="47" y="33"/>
                    </a:cubicBezTo>
                    <a:cubicBezTo>
                      <a:pt x="52" y="23"/>
                      <a:pt x="52" y="23"/>
                      <a:pt x="52" y="23"/>
                    </a:cubicBezTo>
                    <a:cubicBezTo>
                      <a:pt x="53" y="20"/>
                      <a:pt x="56" y="20"/>
                      <a:pt x="57" y="23"/>
                    </a:cubicBezTo>
                    <a:cubicBezTo>
                      <a:pt x="62" y="33"/>
                      <a:pt x="62" y="33"/>
                      <a:pt x="62" y="33"/>
                    </a:cubicBezTo>
                    <a:cubicBezTo>
                      <a:pt x="64" y="36"/>
                      <a:pt x="68" y="39"/>
                      <a:pt x="71" y="39"/>
                    </a:cubicBezTo>
                    <a:cubicBezTo>
                      <a:pt x="82" y="41"/>
                      <a:pt x="82" y="41"/>
                      <a:pt x="82" y="41"/>
                    </a:cubicBezTo>
                    <a:cubicBezTo>
                      <a:pt x="85" y="41"/>
                      <a:pt x="86" y="44"/>
                      <a:pt x="84" y="4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7" name="Group 24"/>
          <p:cNvGrpSpPr>
            <a:grpSpLocks/>
          </p:cNvGrpSpPr>
          <p:nvPr/>
        </p:nvGrpSpPr>
        <p:grpSpPr bwMode="auto">
          <a:xfrm>
            <a:off x="3087688" y="4589463"/>
            <a:ext cx="603250" cy="603250"/>
            <a:chOff x="0" y="0"/>
            <a:chExt cx="816683" cy="816895"/>
          </a:xfrm>
        </p:grpSpPr>
        <p:sp>
          <p:nvSpPr>
            <p:cNvPr id="34850" name="Oval 37"/>
            <p:cNvSpPr>
              <a:spLocks noChangeArrowheads="1"/>
            </p:cNvSpPr>
            <p:nvPr/>
          </p:nvSpPr>
          <p:spPr bwMode="auto">
            <a:xfrm>
              <a:off x="0" y="0"/>
              <a:ext cx="816683" cy="816895"/>
            </a:xfrm>
            <a:prstGeom prst="ellipse">
              <a:avLst/>
            </a:pr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3500">
                <a:solidFill>
                  <a:srgbClr val="FFFFFF"/>
                </a:solidFill>
                <a:cs typeface="Arial" panose="020B0604020202020204" pitchFamily="34" charset="0"/>
                <a:sym typeface="Lato Light" charset="0"/>
              </a:endParaRPr>
            </a:p>
          </p:txBody>
        </p:sp>
        <p:grpSp>
          <p:nvGrpSpPr>
            <p:cNvPr id="34851" name="Group 26"/>
            <p:cNvGrpSpPr>
              <a:grpSpLocks/>
            </p:cNvGrpSpPr>
            <p:nvPr/>
          </p:nvGrpSpPr>
          <p:grpSpPr bwMode="auto">
            <a:xfrm>
              <a:off x="283393" y="203699"/>
              <a:ext cx="220663" cy="449262"/>
              <a:chOff x="0" y="0"/>
              <a:chExt cx="220663" cy="449262"/>
            </a:xfrm>
          </p:grpSpPr>
          <p:sp>
            <p:nvSpPr>
              <p:cNvPr id="34852" name="Freeform 10"/>
              <p:cNvSpPr>
                <a:spLocks/>
              </p:cNvSpPr>
              <p:nvPr/>
            </p:nvSpPr>
            <p:spPr bwMode="auto">
              <a:xfrm>
                <a:off x="44450" y="0"/>
                <a:ext cx="133350" cy="82550"/>
              </a:xfrm>
              <a:custGeom>
                <a:avLst/>
                <a:gdLst>
                  <a:gd name="T0" fmla="*/ 2147483647 w 63"/>
                  <a:gd name="T1" fmla="*/ 2147483647 h 39"/>
                  <a:gd name="T2" fmla="*/ 2147483647 w 63"/>
                  <a:gd name="T3" fmla="*/ 2147483647 h 39"/>
                  <a:gd name="T4" fmla="*/ 2147483647 w 63"/>
                  <a:gd name="T5" fmla="*/ 2147483647 h 39"/>
                  <a:gd name="T6" fmla="*/ 2147483647 w 63"/>
                  <a:gd name="T7" fmla="*/ 2147483647 h 39"/>
                  <a:gd name="T8" fmla="*/ 0 w 63"/>
                  <a:gd name="T9" fmla="*/ 2147483647 h 39"/>
                  <a:gd name="T10" fmla="*/ 2147483647 w 63"/>
                  <a:gd name="T11" fmla="*/ 0 h 39"/>
                  <a:gd name="T12" fmla="*/ 2147483647 w 63"/>
                  <a:gd name="T13" fmla="*/ 0 h 39"/>
                  <a:gd name="T14" fmla="*/ 2147483647 w 63"/>
                  <a:gd name="T15" fmla="*/ 2147483647 h 39"/>
                  <a:gd name="T16" fmla="*/ 2147483647 w 63"/>
                  <a:gd name="T17" fmla="*/ 2147483647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39"/>
                  <a:gd name="T29" fmla="*/ 63 w 63"/>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39">
                    <a:moveTo>
                      <a:pt x="61" y="30"/>
                    </a:moveTo>
                    <a:cubicBezTo>
                      <a:pt x="60" y="35"/>
                      <a:pt x="56" y="39"/>
                      <a:pt x="51" y="39"/>
                    </a:cubicBezTo>
                    <a:cubicBezTo>
                      <a:pt x="12" y="39"/>
                      <a:pt x="12" y="39"/>
                      <a:pt x="12" y="39"/>
                    </a:cubicBezTo>
                    <a:cubicBezTo>
                      <a:pt x="7" y="39"/>
                      <a:pt x="2" y="35"/>
                      <a:pt x="2" y="30"/>
                    </a:cubicBezTo>
                    <a:cubicBezTo>
                      <a:pt x="0" y="9"/>
                      <a:pt x="0" y="9"/>
                      <a:pt x="0" y="9"/>
                    </a:cubicBezTo>
                    <a:cubicBezTo>
                      <a:pt x="0" y="4"/>
                      <a:pt x="4" y="0"/>
                      <a:pt x="9" y="0"/>
                    </a:cubicBezTo>
                    <a:cubicBezTo>
                      <a:pt x="54" y="0"/>
                      <a:pt x="54" y="0"/>
                      <a:pt x="54" y="0"/>
                    </a:cubicBezTo>
                    <a:cubicBezTo>
                      <a:pt x="59" y="0"/>
                      <a:pt x="63" y="4"/>
                      <a:pt x="62" y="9"/>
                    </a:cubicBezTo>
                    <a:lnTo>
                      <a:pt x="61"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34853" name="Freeform 11"/>
              <p:cNvSpPr>
                <a:spLocks noEditPoints="1"/>
              </p:cNvSpPr>
              <p:nvPr/>
            </p:nvSpPr>
            <p:spPr bwMode="auto">
              <a:xfrm>
                <a:off x="0" y="106362"/>
                <a:ext cx="220663" cy="342900"/>
              </a:xfrm>
              <a:custGeom>
                <a:avLst/>
                <a:gdLst>
                  <a:gd name="T0" fmla="*/ 2147483647 w 104"/>
                  <a:gd name="T1" fmla="*/ 2147483647 h 162"/>
                  <a:gd name="T2" fmla="*/ 2147483647 w 104"/>
                  <a:gd name="T3" fmla="*/ 2147483647 h 162"/>
                  <a:gd name="T4" fmla="*/ 2147483647 w 104"/>
                  <a:gd name="T5" fmla="*/ 0 h 162"/>
                  <a:gd name="T6" fmla="*/ 2147483647 w 104"/>
                  <a:gd name="T7" fmla="*/ 0 h 162"/>
                  <a:gd name="T8" fmla="*/ 2147483647 w 104"/>
                  <a:gd name="T9" fmla="*/ 2147483647 h 162"/>
                  <a:gd name="T10" fmla="*/ 2147483647 w 104"/>
                  <a:gd name="T11" fmla="*/ 2147483647 h 162"/>
                  <a:gd name="T12" fmla="*/ 2147483647 w 104"/>
                  <a:gd name="T13" fmla="*/ 2147483647 h 162"/>
                  <a:gd name="T14" fmla="*/ 2147483647 w 104"/>
                  <a:gd name="T15" fmla="*/ 2147483647 h 162"/>
                  <a:gd name="T16" fmla="*/ 2147483647 w 104"/>
                  <a:gd name="T17" fmla="*/ 2147483647 h 162"/>
                  <a:gd name="T18" fmla="*/ 2147483647 w 104"/>
                  <a:gd name="T19" fmla="*/ 2147483647 h 162"/>
                  <a:gd name="T20" fmla="*/ 2147483647 w 104"/>
                  <a:gd name="T21" fmla="*/ 2147483647 h 162"/>
                  <a:gd name="T22" fmla="*/ 2147483647 w 104"/>
                  <a:gd name="T23" fmla="*/ 2147483647 h 162"/>
                  <a:gd name="T24" fmla="*/ 2147483647 w 104"/>
                  <a:gd name="T25" fmla="*/ 2147483647 h 162"/>
                  <a:gd name="T26" fmla="*/ 2147483647 w 104"/>
                  <a:gd name="T27" fmla="*/ 2147483647 h 162"/>
                  <a:gd name="T28" fmla="*/ 2147483647 w 104"/>
                  <a:gd name="T29" fmla="*/ 2147483647 h 162"/>
                  <a:gd name="T30" fmla="*/ 2147483647 w 104"/>
                  <a:gd name="T31" fmla="*/ 2147483647 h 162"/>
                  <a:gd name="T32" fmla="*/ 2147483647 w 104"/>
                  <a:gd name="T33" fmla="*/ 2147483647 h 162"/>
                  <a:gd name="T34" fmla="*/ 2147483647 w 104"/>
                  <a:gd name="T35" fmla="*/ 2147483647 h 162"/>
                  <a:gd name="T36" fmla="*/ 2147483647 w 104"/>
                  <a:gd name="T37" fmla="*/ 2147483647 h 162"/>
                  <a:gd name="T38" fmla="*/ 2147483647 w 104"/>
                  <a:gd name="T39" fmla="*/ 2147483647 h 162"/>
                  <a:gd name="T40" fmla="*/ 2147483647 w 104"/>
                  <a:gd name="T41" fmla="*/ 2147483647 h 162"/>
                  <a:gd name="T42" fmla="*/ 2147483647 w 104"/>
                  <a:gd name="T43" fmla="*/ 2147483647 h 162"/>
                  <a:gd name="T44" fmla="*/ 2147483647 w 104"/>
                  <a:gd name="T45" fmla="*/ 2147483647 h 162"/>
                  <a:gd name="T46" fmla="*/ 2147483647 w 104"/>
                  <a:gd name="T47" fmla="*/ 2147483647 h 162"/>
                  <a:gd name="T48" fmla="*/ 2147483647 w 104"/>
                  <a:gd name="T49" fmla="*/ 2147483647 h 162"/>
                  <a:gd name="T50" fmla="*/ 2147483647 w 104"/>
                  <a:gd name="T51" fmla="*/ 2147483647 h 162"/>
                  <a:gd name="T52" fmla="*/ 2147483647 w 104"/>
                  <a:gd name="T53" fmla="*/ 2147483647 h 162"/>
                  <a:gd name="T54" fmla="*/ 2147483647 w 104"/>
                  <a:gd name="T55" fmla="*/ 2147483647 h 162"/>
                  <a:gd name="T56" fmla="*/ 2147483647 w 104"/>
                  <a:gd name="T57" fmla="*/ 2147483647 h 162"/>
                  <a:gd name="T58" fmla="*/ 2147483647 w 104"/>
                  <a:gd name="T59" fmla="*/ 2147483647 h 162"/>
                  <a:gd name="T60" fmla="*/ 2147483647 w 104"/>
                  <a:gd name="T61" fmla="*/ 2147483647 h 162"/>
                  <a:gd name="T62" fmla="*/ 2147483647 w 104"/>
                  <a:gd name="T63" fmla="*/ 2147483647 h 162"/>
                  <a:gd name="T64" fmla="*/ 2147483647 w 104"/>
                  <a:gd name="T65" fmla="*/ 2147483647 h 162"/>
                  <a:gd name="T66" fmla="*/ 2147483647 w 104"/>
                  <a:gd name="T67" fmla="*/ 2147483647 h 162"/>
                  <a:gd name="T68" fmla="*/ 2147483647 w 104"/>
                  <a:gd name="T69" fmla="*/ 2147483647 h 162"/>
                  <a:gd name="T70" fmla="*/ 2147483647 w 104"/>
                  <a:gd name="T71" fmla="*/ 2147483647 h 162"/>
                  <a:gd name="T72" fmla="*/ 2147483647 w 104"/>
                  <a:gd name="T73" fmla="*/ 2147483647 h 162"/>
                  <a:gd name="T74" fmla="*/ 2147483647 w 104"/>
                  <a:gd name="T75" fmla="*/ 2147483647 h 162"/>
                  <a:gd name="T76" fmla="*/ 2147483647 w 104"/>
                  <a:gd name="T77" fmla="*/ 2147483647 h 1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
                  <a:gd name="T118" fmla="*/ 0 h 162"/>
                  <a:gd name="T119" fmla="*/ 104 w 104"/>
                  <a:gd name="T120" fmla="*/ 162 h 1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 h="162">
                    <a:moveTo>
                      <a:pt x="103" y="107"/>
                    </a:moveTo>
                    <a:cubicBezTo>
                      <a:pt x="83" y="9"/>
                      <a:pt x="83" y="9"/>
                      <a:pt x="83" y="9"/>
                    </a:cubicBezTo>
                    <a:cubicBezTo>
                      <a:pt x="82" y="4"/>
                      <a:pt x="77" y="0"/>
                      <a:pt x="72" y="0"/>
                    </a:cubicBezTo>
                    <a:cubicBezTo>
                      <a:pt x="33" y="0"/>
                      <a:pt x="33" y="0"/>
                      <a:pt x="33" y="0"/>
                    </a:cubicBezTo>
                    <a:cubicBezTo>
                      <a:pt x="28" y="0"/>
                      <a:pt x="23" y="4"/>
                      <a:pt x="22" y="9"/>
                    </a:cubicBezTo>
                    <a:cubicBezTo>
                      <a:pt x="1" y="107"/>
                      <a:pt x="1" y="107"/>
                      <a:pt x="1" y="107"/>
                    </a:cubicBezTo>
                    <a:cubicBezTo>
                      <a:pt x="0" y="112"/>
                      <a:pt x="2" y="119"/>
                      <a:pt x="6" y="122"/>
                    </a:cubicBezTo>
                    <a:cubicBezTo>
                      <a:pt x="45" y="159"/>
                      <a:pt x="45" y="159"/>
                      <a:pt x="45" y="159"/>
                    </a:cubicBezTo>
                    <a:cubicBezTo>
                      <a:pt x="49" y="162"/>
                      <a:pt x="55" y="162"/>
                      <a:pt x="59" y="159"/>
                    </a:cubicBezTo>
                    <a:cubicBezTo>
                      <a:pt x="98" y="122"/>
                      <a:pt x="98" y="122"/>
                      <a:pt x="98" y="122"/>
                    </a:cubicBezTo>
                    <a:cubicBezTo>
                      <a:pt x="102" y="119"/>
                      <a:pt x="104" y="112"/>
                      <a:pt x="103" y="107"/>
                    </a:cubicBezTo>
                    <a:close/>
                    <a:moveTo>
                      <a:pt x="24" y="54"/>
                    </a:moveTo>
                    <a:cubicBezTo>
                      <a:pt x="25" y="51"/>
                      <a:pt x="26" y="47"/>
                      <a:pt x="26" y="44"/>
                    </a:cubicBezTo>
                    <a:cubicBezTo>
                      <a:pt x="27" y="43"/>
                      <a:pt x="27" y="43"/>
                      <a:pt x="27" y="43"/>
                    </a:cubicBezTo>
                    <a:cubicBezTo>
                      <a:pt x="72" y="22"/>
                      <a:pt x="72" y="22"/>
                      <a:pt x="72" y="22"/>
                    </a:cubicBezTo>
                    <a:cubicBezTo>
                      <a:pt x="72" y="22"/>
                      <a:pt x="72" y="22"/>
                      <a:pt x="73" y="23"/>
                    </a:cubicBezTo>
                    <a:cubicBezTo>
                      <a:pt x="73" y="23"/>
                      <a:pt x="73" y="23"/>
                      <a:pt x="73" y="24"/>
                    </a:cubicBezTo>
                    <a:cubicBezTo>
                      <a:pt x="73" y="24"/>
                      <a:pt x="74" y="29"/>
                      <a:pt x="74" y="30"/>
                    </a:cubicBezTo>
                    <a:cubicBezTo>
                      <a:pt x="74" y="31"/>
                      <a:pt x="74" y="31"/>
                      <a:pt x="74" y="31"/>
                    </a:cubicBezTo>
                    <a:cubicBezTo>
                      <a:pt x="25" y="55"/>
                      <a:pt x="25" y="55"/>
                      <a:pt x="25" y="55"/>
                    </a:cubicBezTo>
                    <a:cubicBezTo>
                      <a:pt x="25" y="55"/>
                      <a:pt x="24" y="55"/>
                      <a:pt x="24" y="54"/>
                    </a:cubicBezTo>
                    <a:close/>
                    <a:moveTo>
                      <a:pt x="15" y="99"/>
                    </a:moveTo>
                    <a:cubicBezTo>
                      <a:pt x="15" y="97"/>
                      <a:pt x="16" y="92"/>
                      <a:pt x="17" y="90"/>
                    </a:cubicBezTo>
                    <a:cubicBezTo>
                      <a:pt x="17" y="89"/>
                      <a:pt x="18" y="89"/>
                      <a:pt x="18" y="89"/>
                    </a:cubicBezTo>
                    <a:cubicBezTo>
                      <a:pt x="79" y="59"/>
                      <a:pt x="79" y="59"/>
                      <a:pt x="79" y="59"/>
                    </a:cubicBezTo>
                    <a:cubicBezTo>
                      <a:pt x="79" y="59"/>
                      <a:pt x="80" y="58"/>
                      <a:pt x="80" y="60"/>
                    </a:cubicBezTo>
                    <a:cubicBezTo>
                      <a:pt x="81" y="61"/>
                      <a:pt x="82" y="65"/>
                      <a:pt x="82" y="67"/>
                    </a:cubicBezTo>
                    <a:cubicBezTo>
                      <a:pt x="82" y="68"/>
                      <a:pt x="81" y="68"/>
                      <a:pt x="81" y="68"/>
                    </a:cubicBezTo>
                    <a:cubicBezTo>
                      <a:pt x="15" y="100"/>
                      <a:pt x="15" y="100"/>
                      <a:pt x="15" y="100"/>
                    </a:cubicBezTo>
                    <a:cubicBezTo>
                      <a:pt x="15" y="100"/>
                      <a:pt x="15" y="101"/>
                      <a:pt x="15" y="99"/>
                    </a:cubicBezTo>
                    <a:close/>
                    <a:moveTo>
                      <a:pt x="89" y="105"/>
                    </a:moveTo>
                    <a:cubicBezTo>
                      <a:pt x="33" y="132"/>
                      <a:pt x="33" y="132"/>
                      <a:pt x="33" y="132"/>
                    </a:cubicBezTo>
                    <a:cubicBezTo>
                      <a:pt x="33" y="132"/>
                      <a:pt x="32" y="133"/>
                      <a:pt x="31" y="132"/>
                    </a:cubicBezTo>
                    <a:cubicBezTo>
                      <a:pt x="30" y="131"/>
                      <a:pt x="27" y="129"/>
                      <a:pt x="26" y="127"/>
                    </a:cubicBezTo>
                    <a:cubicBezTo>
                      <a:pt x="25" y="126"/>
                      <a:pt x="26" y="125"/>
                      <a:pt x="26" y="125"/>
                    </a:cubicBezTo>
                    <a:cubicBezTo>
                      <a:pt x="87" y="96"/>
                      <a:pt x="87" y="96"/>
                      <a:pt x="87" y="96"/>
                    </a:cubicBezTo>
                    <a:cubicBezTo>
                      <a:pt x="87" y="96"/>
                      <a:pt x="88" y="95"/>
                      <a:pt x="88" y="97"/>
                    </a:cubicBezTo>
                    <a:cubicBezTo>
                      <a:pt x="88" y="98"/>
                      <a:pt x="89" y="102"/>
                      <a:pt x="90" y="104"/>
                    </a:cubicBezTo>
                    <a:cubicBezTo>
                      <a:pt x="90" y="105"/>
                      <a:pt x="89" y="105"/>
                      <a:pt x="89" y="105"/>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sp>
        <p:nvSpPr>
          <p:cNvPr id="28701" name="Text Placeholder 2"/>
          <p:cNvSpPr>
            <a:spLocks noChangeArrowheads="1"/>
          </p:cNvSpPr>
          <p:nvPr/>
        </p:nvSpPr>
        <p:spPr bwMode="auto">
          <a:xfrm>
            <a:off x="1143000" y="1863726"/>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r" eaLnBrk="1" hangingPunct="1">
              <a:buClr>
                <a:schemeClr val="accent1"/>
              </a:buClr>
              <a:buSzPct val="80000"/>
              <a:buFont typeface="Corbel" panose="020B0503020204020204" pitchFamily="34" charset="0"/>
              <a:buNone/>
            </a:pPr>
            <a:r>
              <a:rPr lang="en-US" sz="1300" b="1">
                <a:cs typeface="Arial" panose="020B0604020202020204" pitchFamily="34" charset="0"/>
                <a:sym typeface="Open Sans" panose="020B0606030504020204" pitchFamily="34" charset="0"/>
              </a:rPr>
              <a:t>Standardized Approach</a:t>
            </a:r>
          </a:p>
          <a:p>
            <a:pPr algn="r" eaLnBrk="1" hangingPunct="1">
              <a:buClr>
                <a:schemeClr val="accent1"/>
              </a:buClr>
              <a:buSzPct val="80000"/>
              <a:buFont typeface="Corbel" panose="020B0503020204020204" pitchFamily="34" charset="0"/>
              <a:buNone/>
            </a:pPr>
            <a:r>
              <a:rPr lang="en-US" sz="1300">
                <a:cs typeface="Arial" panose="020B0604020202020204" pitchFamily="34" charset="0"/>
                <a:sym typeface="Open Sans" panose="020B0606030504020204" pitchFamily="34" charset="0"/>
              </a:rPr>
              <a:t>Our team implements standard strategy to render effective solution for every business.</a:t>
            </a:r>
          </a:p>
        </p:txBody>
      </p:sp>
      <p:sp>
        <p:nvSpPr>
          <p:cNvPr id="28702" name="Text Placeholder 2"/>
          <p:cNvSpPr>
            <a:spLocks noChangeArrowheads="1"/>
          </p:cNvSpPr>
          <p:nvPr/>
        </p:nvSpPr>
        <p:spPr bwMode="auto">
          <a:xfrm>
            <a:off x="1155700" y="3216276"/>
            <a:ext cx="1887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r" eaLnBrk="1" hangingPunct="1">
              <a:buClr>
                <a:schemeClr val="accent1"/>
              </a:buClr>
              <a:buSzPct val="80000"/>
              <a:buFont typeface="Corbel" panose="020B0503020204020204" pitchFamily="34" charset="0"/>
              <a:buNone/>
            </a:pPr>
            <a:r>
              <a:rPr lang="en-US" sz="1300" b="1">
                <a:cs typeface="Arial" panose="020B0604020202020204" pitchFamily="34" charset="0"/>
                <a:sym typeface="Open Sans" panose="020B0606030504020204" pitchFamily="34" charset="0"/>
              </a:rPr>
              <a:t>Seamless Communication</a:t>
            </a:r>
          </a:p>
          <a:p>
            <a:pPr algn="r" eaLnBrk="1" hangingPunct="1">
              <a:buClr>
                <a:schemeClr val="accent1"/>
              </a:buClr>
              <a:buSzPct val="80000"/>
              <a:buFont typeface="Corbel" panose="020B0503020204020204" pitchFamily="34" charset="0"/>
              <a:buNone/>
            </a:pPr>
            <a:r>
              <a:rPr lang="en-US" sz="1300">
                <a:cs typeface="Arial" panose="020B0604020202020204" pitchFamily="34" charset="0"/>
                <a:sym typeface="Open Sans" panose="020B0606030504020204" pitchFamily="34" charset="0"/>
              </a:rPr>
              <a:t>Communication channel is 24/7 active to ensure that every query is responded on time.</a:t>
            </a:r>
          </a:p>
        </p:txBody>
      </p:sp>
      <p:sp>
        <p:nvSpPr>
          <p:cNvPr id="28703" name="Text Placeholder 2"/>
          <p:cNvSpPr>
            <a:spLocks noChangeArrowheads="1"/>
          </p:cNvSpPr>
          <p:nvPr/>
        </p:nvSpPr>
        <p:spPr bwMode="auto">
          <a:xfrm>
            <a:off x="1292225" y="4667251"/>
            <a:ext cx="1754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r" eaLnBrk="1" hangingPunct="1">
              <a:buClr>
                <a:schemeClr val="accent1"/>
              </a:buClr>
              <a:buSzPct val="80000"/>
              <a:buFont typeface="Corbel" panose="020B0503020204020204" pitchFamily="34" charset="0"/>
              <a:buNone/>
            </a:pPr>
            <a:r>
              <a:rPr lang="en-US" sz="1300" b="1">
                <a:cs typeface="Arial" panose="020B0604020202020204" pitchFamily="34" charset="0"/>
                <a:sym typeface="Open Sans" panose="020B0606030504020204" pitchFamily="34" charset="0"/>
              </a:rPr>
              <a:t>Technology Expertise</a:t>
            </a:r>
          </a:p>
          <a:p>
            <a:pPr algn="r" eaLnBrk="1" hangingPunct="1">
              <a:buClr>
                <a:schemeClr val="accent1"/>
              </a:buClr>
              <a:buSzPct val="80000"/>
              <a:buFont typeface="Corbel" panose="020B0503020204020204" pitchFamily="34" charset="0"/>
              <a:buNone/>
            </a:pPr>
            <a:r>
              <a:rPr lang="en-US" sz="1300">
                <a:cs typeface="Arial" panose="020B0604020202020204" pitchFamily="34" charset="0"/>
                <a:sym typeface="Open Sans" panose="020B0606030504020204" pitchFamily="34" charset="0"/>
              </a:rPr>
              <a:t>To cater out-of-the-box solutions, we always keep ourselves updated with new technology.</a:t>
            </a:r>
          </a:p>
        </p:txBody>
      </p:sp>
      <p:sp>
        <p:nvSpPr>
          <p:cNvPr id="28704" name="Text Placeholder 2"/>
          <p:cNvSpPr>
            <a:spLocks noChangeArrowheads="1"/>
          </p:cNvSpPr>
          <p:nvPr/>
        </p:nvSpPr>
        <p:spPr bwMode="auto">
          <a:xfrm>
            <a:off x="8958263" y="1865314"/>
            <a:ext cx="2087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buClr>
                <a:schemeClr val="accent1"/>
              </a:buClr>
              <a:buSzPct val="80000"/>
              <a:buFont typeface="Corbel" panose="020B0503020204020204" pitchFamily="34" charset="0"/>
              <a:buNone/>
            </a:pPr>
            <a:r>
              <a:rPr lang="en-US" sz="1300" b="1">
                <a:cs typeface="Arial" panose="020B0604020202020204" pitchFamily="34" charset="0"/>
                <a:sym typeface="Open Sans" panose="020B0606030504020204" pitchFamily="34" charset="0"/>
              </a:rPr>
              <a:t>Business Flexibility</a:t>
            </a:r>
          </a:p>
          <a:p>
            <a:pPr eaLnBrk="1" hangingPunct="1">
              <a:buClr>
                <a:schemeClr val="accent1"/>
              </a:buClr>
              <a:buSzPct val="80000"/>
              <a:buFont typeface="Corbel" panose="020B0503020204020204" pitchFamily="34" charset="0"/>
              <a:buNone/>
            </a:pPr>
            <a:r>
              <a:rPr lang="en-US" sz="1300">
                <a:cs typeface="Arial" panose="020B0604020202020204" pitchFamily="34" charset="0"/>
                <a:sym typeface="Open Sans" panose="020B0606030504020204" pitchFamily="34" charset="0"/>
              </a:rPr>
              <a:t>Our business handling approach comprises flexibility that enables clients to avail service.</a:t>
            </a:r>
          </a:p>
        </p:txBody>
      </p:sp>
      <p:sp>
        <p:nvSpPr>
          <p:cNvPr id="28705" name="Text Placeholder 2"/>
          <p:cNvSpPr>
            <a:spLocks noChangeArrowheads="1"/>
          </p:cNvSpPr>
          <p:nvPr/>
        </p:nvSpPr>
        <p:spPr bwMode="auto">
          <a:xfrm>
            <a:off x="8958263" y="3300414"/>
            <a:ext cx="20177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buClr>
                <a:schemeClr val="accent1"/>
              </a:buClr>
              <a:buSzPct val="80000"/>
              <a:buFont typeface="Corbel" panose="020B0503020204020204" pitchFamily="34" charset="0"/>
              <a:buNone/>
            </a:pPr>
            <a:r>
              <a:rPr lang="en-US" sz="1300" b="1">
                <a:cs typeface="Arial" panose="020B0604020202020204" pitchFamily="34" charset="0"/>
                <a:sym typeface="Open Sans" panose="020B0606030504020204" pitchFamily="34" charset="0"/>
              </a:rPr>
              <a:t>Awesome Pricing</a:t>
            </a:r>
          </a:p>
          <a:p>
            <a:pPr eaLnBrk="1" hangingPunct="1">
              <a:buClr>
                <a:schemeClr val="accent1"/>
              </a:buClr>
              <a:buSzPct val="80000"/>
              <a:buFont typeface="Corbel" panose="020B0503020204020204" pitchFamily="34" charset="0"/>
              <a:buNone/>
            </a:pPr>
            <a:r>
              <a:rPr lang="en-US" sz="1300">
                <a:cs typeface="Arial" panose="020B0604020202020204" pitchFamily="34" charset="0"/>
                <a:sym typeface="Open Sans" panose="020B0606030504020204" pitchFamily="34" charset="0"/>
              </a:rPr>
              <a:t>All our services are available at the best price in the specific arena.</a:t>
            </a:r>
          </a:p>
        </p:txBody>
      </p:sp>
      <p:sp>
        <p:nvSpPr>
          <p:cNvPr id="28706" name="Text Placeholder 2"/>
          <p:cNvSpPr>
            <a:spLocks noChangeArrowheads="1"/>
          </p:cNvSpPr>
          <p:nvPr/>
        </p:nvSpPr>
        <p:spPr bwMode="auto">
          <a:xfrm>
            <a:off x="8956676" y="4681539"/>
            <a:ext cx="2041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buClr>
                <a:schemeClr val="accent1"/>
              </a:buClr>
              <a:buSzPct val="80000"/>
              <a:buFont typeface="Corbel" panose="020B0503020204020204" pitchFamily="34" charset="0"/>
              <a:buNone/>
            </a:pPr>
            <a:r>
              <a:rPr lang="en-US" sz="1300" b="1">
                <a:cs typeface="Arial" panose="020B0604020202020204" pitchFamily="34" charset="0"/>
                <a:sym typeface="Open Sans" panose="020B0606030504020204" pitchFamily="34" charset="0"/>
              </a:rPr>
              <a:t>Prompt Execution</a:t>
            </a:r>
          </a:p>
          <a:p>
            <a:pPr eaLnBrk="1" hangingPunct="1">
              <a:buClr>
                <a:schemeClr val="accent1"/>
              </a:buClr>
              <a:buSzPct val="80000"/>
              <a:buFont typeface="Corbel" panose="020B0503020204020204" pitchFamily="34" charset="0"/>
              <a:buNone/>
            </a:pPr>
            <a:r>
              <a:rPr lang="en-US" sz="1300">
                <a:cs typeface="Arial" panose="020B0604020202020204" pitchFamily="34" charset="0"/>
                <a:sym typeface="Open Sans" panose="020B0606030504020204" pitchFamily="34" charset="0"/>
              </a:rPr>
              <a:t>We follow the stringent measures to execute our services within the scheduled time frame.</a:t>
            </a:r>
          </a:p>
        </p:txBody>
      </p:sp>
      <p:grpSp>
        <p:nvGrpSpPr>
          <p:cNvPr id="9" name="Group 35"/>
          <p:cNvGrpSpPr>
            <a:grpSpLocks/>
          </p:cNvGrpSpPr>
          <p:nvPr/>
        </p:nvGrpSpPr>
        <p:grpSpPr bwMode="auto">
          <a:xfrm>
            <a:off x="8313738" y="1901825"/>
            <a:ext cx="603250" cy="603250"/>
            <a:chOff x="0" y="0"/>
            <a:chExt cx="742439" cy="742632"/>
          </a:xfrm>
        </p:grpSpPr>
        <p:sp>
          <p:nvSpPr>
            <p:cNvPr id="34846" name="Oval 50"/>
            <p:cNvSpPr>
              <a:spLocks noChangeArrowheads="1"/>
            </p:cNvSpPr>
            <p:nvPr/>
          </p:nvSpPr>
          <p:spPr bwMode="auto">
            <a:xfrm>
              <a:off x="0" y="0"/>
              <a:ext cx="742439" cy="742632"/>
            </a:xfrm>
            <a:prstGeom prst="ellipse">
              <a:avLst/>
            </a:prstGeom>
            <a:solidFill>
              <a:srgbClr val="FFA728"/>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3500">
                <a:solidFill>
                  <a:srgbClr val="FFFFFF"/>
                </a:solidFill>
                <a:cs typeface="Arial" panose="020B0604020202020204" pitchFamily="34" charset="0"/>
                <a:sym typeface="Lato Light" charset="0"/>
              </a:endParaRPr>
            </a:p>
          </p:txBody>
        </p:sp>
        <p:grpSp>
          <p:nvGrpSpPr>
            <p:cNvPr id="34847" name="Group 37"/>
            <p:cNvGrpSpPr>
              <a:grpSpLocks/>
            </p:cNvGrpSpPr>
            <p:nvPr/>
          </p:nvGrpSpPr>
          <p:grpSpPr bwMode="auto">
            <a:xfrm>
              <a:off x="193620" y="192178"/>
              <a:ext cx="382444" cy="383886"/>
              <a:chOff x="0" y="0"/>
              <a:chExt cx="420688" cy="422275"/>
            </a:xfrm>
          </p:grpSpPr>
          <p:sp>
            <p:nvSpPr>
              <p:cNvPr id="34848" name="Freeform 12"/>
              <p:cNvSpPr>
                <a:spLocks noEditPoints="1"/>
              </p:cNvSpPr>
              <p:nvPr/>
            </p:nvSpPr>
            <p:spPr bwMode="auto">
              <a:xfrm>
                <a:off x="130175" y="128587"/>
                <a:ext cx="161925" cy="163513"/>
              </a:xfrm>
              <a:custGeom>
                <a:avLst/>
                <a:gdLst>
                  <a:gd name="T0" fmla="*/ 2147483647 w 77"/>
                  <a:gd name="T1" fmla="*/ 0 h 77"/>
                  <a:gd name="T2" fmla="*/ 2147483647 w 77"/>
                  <a:gd name="T3" fmla="*/ 2147483647 h 77"/>
                  <a:gd name="T4" fmla="*/ 0 w 77"/>
                  <a:gd name="T5" fmla="*/ 2147483647 h 77"/>
                  <a:gd name="T6" fmla="*/ 2147483647 w 77"/>
                  <a:gd name="T7" fmla="*/ 2147483647 h 77"/>
                  <a:gd name="T8" fmla="*/ 2147483647 w 77"/>
                  <a:gd name="T9" fmla="*/ 2147483647 h 77"/>
                  <a:gd name="T10" fmla="*/ 2147483647 w 77"/>
                  <a:gd name="T11" fmla="*/ 2147483647 h 77"/>
                  <a:gd name="T12" fmla="*/ 2147483647 w 77"/>
                  <a:gd name="T13" fmla="*/ 2147483647 h 77"/>
                  <a:gd name="T14" fmla="*/ 2147483647 w 77"/>
                  <a:gd name="T15" fmla="*/ 0 h 77"/>
                  <a:gd name="T16" fmla="*/ 2147483647 w 77"/>
                  <a:gd name="T17" fmla="*/ 2147483647 h 77"/>
                  <a:gd name="T18" fmla="*/ 2147483647 w 77"/>
                  <a:gd name="T19" fmla="*/ 2147483647 h 77"/>
                  <a:gd name="T20" fmla="*/ 2147483647 w 77"/>
                  <a:gd name="T21" fmla="*/ 2147483647 h 77"/>
                  <a:gd name="T22" fmla="*/ 2147483647 w 77"/>
                  <a:gd name="T23" fmla="*/ 2147483647 h 77"/>
                  <a:gd name="T24" fmla="*/ 2147483647 w 77"/>
                  <a:gd name="T25" fmla="*/ 2147483647 h 77"/>
                  <a:gd name="T26" fmla="*/ 2147483647 w 77"/>
                  <a:gd name="T27" fmla="*/ 2147483647 h 77"/>
                  <a:gd name="T28" fmla="*/ 2147483647 w 77"/>
                  <a:gd name="T29" fmla="*/ 2147483647 h 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77"/>
                  <a:gd name="T47" fmla="*/ 77 w 77"/>
                  <a:gd name="T48" fmla="*/ 77 h 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77">
                    <a:moveTo>
                      <a:pt x="38" y="0"/>
                    </a:moveTo>
                    <a:cubicBezTo>
                      <a:pt x="27" y="0"/>
                      <a:pt x="17" y="5"/>
                      <a:pt x="9" y="13"/>
                    </a:cubicBezTo>
                    <a:cubicBezTo>
                      <a:pt x="3" y="20"/>
                      <a:pt x="0" y="29"/>
                      <a:pt x="0" y="39"/>
                    </a:cubicBezTo>
                    <a:cubicBezTo>
                      <a:pt x="0" y="60"/>
                      <a:pt x="17" y="77"/>
                      <a:pt x="38" y="77"/>
                    </a:cubicBezTo>
                    <a:cubicBezTo>
                      <a:pt x="48" y="77"/>
                      <a:pt x="57" y="74"/>
                      <a:pt x="64" y="67"/>
                    </a:cubicBezTo>
                    <a:cubicBezTo>
                      <a:pt x="72" y="60"/>
                      <a:pt x="76" y="51"/>
                      <a:pt x="77" y="42"/>
                    </a:cubicBezTo>
                    <a:cubicBezTo>
                      <a:pt x="77" y="41"/>
                      <a:pt x="77" y="40"/>
                      <a:pt x="77" y="39"/>
                    </a:cubicBezTo>
                    <a:cubicBezTo>
                      <a:pt x="77" y="17"/>
                      <a:pt x="59" y="0"/>
                      <a:pt x="38" y="0"/>
                    </a:cubicBezTo>
                    <a:close/>
                    <a:moveTo>
                      <a:pt x="66" y="41"/>
                    </a:moveTo>
                    <a:cubicBezTo>
                      <a:pt x="65" y="56"/>
                      <a:pt x="53" y="67"/>
                      <a:pt x="38" y="67"/>
                    </a:cubicBezTo>
                    <a:cubicBezTo>
                      <a:pt x="23" y="67"/>
                      <a:pt x="10" y="54"/>
                      <a:pt x="10" y="39"/>
                    </a:cubicBezTo>
                    <a:cubicBezTo>
                      <a:pt x="10" y="32"/>
                      <a:pt x="12" y="25"/>
                      <a:pt x="17" y="20"/>
                    </a:cubicBezTo>
                    <a:cubicBezTo>
                      <a:pt x="22" y="14"/>
                      <a:pt x="30" y="10"/>
                      <a:pt x="38" y="10"/>
                    </a:cubicBezTo>
                    <a:cubicBezTo>
                      <a:pt x="54" y="10"/>
                      <a:pt x="67" y="23"/>
                      <a:pt x="67" y="39"/>
                    </a:cubicBezTo>
                    <a:cubicBezTo>
                      <a:pt x="67" y="40"/>
                      <a:pt x="67" y="41"/>
                      <a:pt x="66" y="4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34849" name="Freeform 13"/>
              <p:cNvSpPr>
                <a:spLocks noEditPoints="1"/>
              </p:cNvSpPr>
              <p:nvPr/>
            </p:nvSpPr>
            <p:spPr bwMode="auto">
              <a:xfrm>
                <a:off x="0" y="0"/>
                <a:ext cx="420688" cy="422275"/>
              </a:xfrm>
              <a:custGeom>
                <a:avLst/>
                <a:gdLst>
                  <a:gd name="T0" fmla="*/ 2147483647 w 198"/>
                  <a:gd name="T1" fmla="*/ 2147483647 h 199"/>
                  <a:gd name="T2" fmla="*/ 2147483647 w 198"/>
                  <a:gd name="T3" fmla="*/ 2147483647 h 199"/>
                  <a:gd name="T4" fmla="*/ 2147483647 w 198"/>
                  <a:gd name="T5" fmla="*/ 2147483647 h 199"/>
                  <a:gd name="T6" fmla="*/ 2147483647 w 198"/>
                  <a:gd name="T7" fmla="*/ 0 h 199"/>
                  <a:gd name="T8" fmla="*/ 2147483647 w 198"/>
                  <a:gd name="T9" fmla="*/ 2147483647 h 199"/>
                  <a:gd name="T10" fmla="*/ 2147483647 w 198"/>
                  <a:gd name="T11" fmla="*/ 2147483647 h 199"/>
                  <a:gd name="T12" fmla="*/ 2147483647 w 198"/>
                  <a:gd name="T13" fmla="*/ 2147483647 h 199"/>
                  <a:gd name="T14" fmla="*/ 0 w 198"/>
                  <a:gd name="T15" fmla="*/ 2147483647 h 199"/>
                  <a:gd name="T16" fmla="*/ 2147483647 w 198"/>
                  <a:gd name="T17" fmla="*/ 2147483647 h 199"/>
                  <a:gd name="T18" fmla="*/ 2147483647 w 198"/>
                  <a:gd name="T19" fmla="*/ 2147483647 h 199"/>
                  <a:gd name="T20" fmla="*/ 2147483647 w 198"/>
                  <a:gd name="T21" fmla="*/ 2147483647 h 199"/>
                  <a:gd name="T22" fmla="*/ 2147483647 w 198"/>
                  <a:gd name="T23" fmla="*/ 2147483647 h 199"/>
                  <a:gd name="T24" fmla="*/ 2147483647 w 198"/>
                  <a:gd name="T25" fmla="*/ 2147483647 h 199"/>
                  <a:gd name="T26" fmla="*/ 2147483647 w 198"/>
                  <a:gd name="T27" fmla="*/ 2147483647 h 199"/>
                  <a:gd name="T28" fmla="*/ 2147483647 w 198"/>
                  <a:gd name="T29" fmla="*/ 2147483647 h 199"/>
                  <a:gd name="T30" fmla="*/ 2147483647 w 198"/>
                  <a:gd name="T31" fmla="*/ 2147483647 h 199"/>
                  <a:gd name="T32" fmla="*/ 2147483647 w 198"/>
                  <a:gd name="T33" fmla="*/ 2147483647 h 199"/>
                  <a:gd name="T34" fmla="*/ 2147483647 w 198"/>
                  <a:gd name="T35" fmla="*/ 2147483647 h 199"/>
                  <a:gd name="T36" fmla="*/ 2147483647 w 198"/>
                  <a:gd name="T37" fmla="*/ 2147483647 h 199"/>
                  <a:gd name="T38" fmla="*/ 2147483647 w 198"/>
                  <a:gd name="T39" fmla="*/ 2147483647 h 199"/>
                  <a:gd name="T40" fmla="*/ 2147483647 w 198"/>
                  <a:gd name="T41" fmla="*/ 2147483647 h 199"/>
                  <a:gd name="T42" fmla="*/ 2147483647 w 198"/>
                  <a:gd name="T43" fmla="*/ 2147483647 h 199"/>
                  <a:gd name="T44" fmla="*/ 2147483647 w 198"/>
                  <a:gd name="T45" fmla="*/ 2147483647 h 199"/>
                  <a:gd name="T46" fmla="*/ 2147483647 w 198"/>
                  <a:gd name="T47" fmla="*/ 2147483647 h 199"/>
                  <a:gd name="T48" fmla="*/ 2147483647 w 198"/>
                  <a:gd name="T49" fmla="*/ 2147483647 h 199"/>
                  <a:gd name="T50" fmla="*/ 2147483647 w 198"/>
                  <a:gd name="T51" fmla="*/ 2147483647 h 199"/>
                  <a:gd name="T52" fmla="*/ 2147483647 w 198"/>
                  <a:gd name="T53" fmla="*/ 2147483647 h 199"/>
                  <a:gd name="T54" fmla="*/ 2147483647 w 198"/>
                  <a:gd name="T55" fmla="*/ 2147483647 h 199"/>
                  <a:gd name="T56" fmla="*/ 2147483647 w 198"/>
                  <a:gd name="T57" fmla="*/ 2147483647 h 199"/>
                  <a:gd name="T58" fmla="*/ 2147483647 w 198"/>
                  <a:gd name="T59" fmla="*/ 2147483647 h 199"/>
                  <a:gd name="T60" fmla="*/ 2147483647 w 198"/>
                  <a:gd name="T61" fmla="*/ 2147483647 h 199"/>
                  <a:gd name="T62" fmla="*/ 2147483647 w 198"/>
                  <a:gd name="T63" fmla="*/ 2147483647 h 199"/>
                  <a:gd name="T64" fmla="*/ 2147483647 w 198"/>
                  <a:gd name="T65" fmla="*/ 2147483647 h 199"/>
                  <a:gd name="T66" fmla="*/ 2147483647 w 198"/>
                  <a:gd name="T67" fmla="*/ 2147483647 h 1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8"/>
                  <a:gd name="T103" fmla="*/ 0 h 199"/>
                  <a:gd name="T104" fmla="*/ 198 w 198"/>
                  <a:gd name="T105" fmla="*/ 199 h 19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8" h="199">
                    <a:moveTo>
                      <a:pt x="194" y="90"/>
                    </a:moveTo>
                    <a:cubicBezTo>
                      <a:pt x="194" y="90"/>
                      <a:pt x="182" y="90"/>
                      <a:pt x="178" y="90"/>
                    </a:cubicBezTo>
                    <a:cubicBezTo>
                      <a:pt x="177" y="90"/>
                      <a:pt x="177" y="90"/>
                      <a:pt x="177" y="89"/>
                    </a:cubicBezTo>
                    <a:cubicBezTo>
                      <a:pt x="173" y="54"/>
                      <a:pt x="145" y="26"/>
                      <a:pt x="110" y="22"/>
                    </a:cubicBezTo>
                    <a:cubicBezTo>
                      <a:pt x="109" y="22"/>
                      <a:pt x="108" y="21"/>
                      <a:pt x="108" y="20"/>
                    </a:cubicBezTo>
                    <a:cubicBezTo>
                      <a:pt x="108" y="17"/>
                      <a:pt x="108" y="5"/>
                      <a:pt x="108" y="5"/>
                    </a:cubicBezTo>
                    <a:cubicBezTo>
                      <a:pt x="108" y="2"/>
                      <a:pt x="106" y="0"/>
                      <a:pt x="104" y="0"/>
                    </a:cubicBezTo>
                    <a:cubicBezTo>
                      <a:pt x="95" y="0"/>
                      <a:pt x="95" y="0"/>
                      <a:pt x="95" y="0"/>
                    </a:cubicBezTo>
                    <a:cubicBezTo>
                      <a:pt x="92" y="0"/>
                      <a:pt x="90" y="2"/>
                      <a:pt x="90" y="5"/>
                    </a:cubicBezTo>
                    <a:cubicBezTo>
                      <a:pt x="90" y="5"/>
                      <a:pt x="90" y="17"/>
                      <a:pt x="90" y="20"/>
                    </a:cubicBezTo>
                    <a:cubicBezTo>
                      <a:pt x="90" y="21"/>
                      <a:pt x="89" y="22"/>
                      <a:pt x="89" y="22"/>
                    </a:cubicBezTo>
                    <a:cubicBezTo>
                      <a:pt x="70" y="24"/>
                      <a:pt x="53" y="34"/>
                      <a:pt x="40" y="47"/>
                    </a:cubicBezTo>
                    <a:cubicBezTo>
                      <a:pt x="30" y="59"/>
                      <a:pt x="23" y="73"/>
                      <a:pt x="21" y="89"/>
                    </a:cubicBezTo>
                    <a:cubicBezTo>
                      <a:pt x="21" y="90"/>
                      <a:pt x="21" y="90"/>
                      <a:pt x="20" y="90"/>
                    </a:cubicBezTo>
                    <a:cubicBezTo>
                      <a:pt x="16" y="90"/>
                      <a:pt x="5" y="90"/>
                      <a:pt x="5" y="90"/>
                    </a:cubicBezTo>
                    <a:cubicBezTo>
                      <a:pt x="2" y="90"/>
                      <a:pt x="0" y="92"/>
                      <a:pt x="0" y="95"/>
                    </a:cubicBezTo>
                    <a:cubicBezTo>
                      <a:pt x="0" y="104"/>
                      <a:pt x="0" y="104"/>
                      <a:pt x="0" y="104"/>
                    </a:cubicBezTo>
                    <a:cubicBezTo>
                      <a:pt x="0" y="106"/>
                      <a:pt x="2" y="109"/>
                      <a:pt x="5" y="109"/>
                    </a:cubicBezTo>
                    <a:cubicBezTo>
                      <a:pt x="5" y="109"/>
                      <a:pt x="16" y="109"/>
                      <a:pt x="20" y="109"/>
                    </a:cubicBezTo>
                    <a:cubicBezTo>
                      <a:pt x="21" y="109"/>
                      <a:pt x="21" y="109"/>
                      <a:pt x="21" y="109"/>
                    </a:cubicBezTo>
                    <a:cubicBezTo>
                      <a:pt x="25" y="145"/>
                      <a:pt x="54" y="173"/>
                      <a:pt x="89" y="178"/>
                    </a:cubicBezTo>
                    <a:cubicBezTo>
                      <a:pt x="89" y="178"/>
                      <a:pt x="90" y="178"/>
                      <a:pt x="90" y="179"/>
                    </a:cubicBezTo>
                    <a:cubicBezTo>
                      <a:pt x="90" y="182"/>
                      <a:pt x="90" y="194"/>
                      <a:pt x="90" y="194"/>
                    </a:cubicBezTo>
                    <a:cubicBezTo>
                      <a:pt x="90" y="196"/>
                      <a:pt x="92" y="199"/>
                      <a:pt x="95" y="199"/>
                    </a:cubicBezTo>
                    <a:cubicBezTo>
                      <a:pt x="104" y="199"/>
                      <a:pt x="104" y="199"/>
                      <a:pt x="104" y="199"/>
                    </a:cubicBezTo>
                    <a:cubicBezTo>
                      <a:pt x="106" y="199"/>
                      <a:pt x="108" y="196"/>
                      <a:pt x="108" y="194"/>
                    </a:cubicBezTo>
                    <a:cubicBezTo>
                      <a:pt x="108" y="194"/>
                      <a:pt x="108" y="182"/>
                      <a:pt x="108" y="179"/>
                    </a:cubicBezTo>
                    <a:cubicBezTo>
                      <a:pt x="108" y="178"/>
                      <a:pt x="109" y="178"/>
                      <a:pt x="109" y="178"/>
                    </a:cubicBezTo>
                    <a:cubicBezTo>
                      <a:pt x="145" y="173"/>
                      <a:pt x="173" y="145"/>
                      <a:pt x="178" y="109"/>
                    </a:cubicBezTo>
                    <a:cubicBezTo>
                      <a:pt x="178" y="109"/>
                      <a:pt x="178" y="109"/>
                      <a:pt x="178" y="109"/>
                    </a:cubicBezTo>
                    <a:cubicBezTo>
                      <a:pt x="182" y="109"/>
                      <a:pt x="194" y="109"/>
                      <a:pt x="194" y="109"/>
                    </a:cubicBezTo>
                    <a:cubicBezTo>
                      <a:pt x="196" y="109"/>
                      <a:pt x="198" y="106"/>
                      <a:pt x="198" y="104"/>
                    </a:cubicBezTo>
                    <a:cubicBezTo>
                      <a:pt x="198" y="95"/>
                      <a:pt x="198" y="95"/>
                      <a:pt x="198" y="95"/>
                    </a:cubicBezTo>
                    <a:cubicBezTo>
                      <a:pt x="198" y="92"/>
                      <a:pt x="196" y="90"/>
                      <a:pt x="194" y="90"/>
                    </a:cubicBezTo>
                    <a:close/>
                    <a:moveTo>
                      <a:pt x="108" y="162"/>
                    </a:moveTo>
                    <a:cubicBezTo>
                      <a:pt x="108" y="162"/>
                      <a:pt x="108" y="160"/>
                      <a:pt x="108" y="160"/>
                    </a:cubicBezTo>
                    <a:cubicBezTo>
                      <a:pt x="108" y="157"/>
                      <a:pt x="106" y="155"/>
                      <a:pt x="104" y="155"/>
                    </a:cubicBezTo>
                    <a:cubicBezTo>
                      <a:pt x="95" y="155"/>
                      <a:pt x="95" y="155"/>
                      <a:pt x="95" y="155"/>
                    </a:cubicBezTo>
                    <a:cubicBezTo>
                      <a:pt x="92" y="155"/>
                      <a:pt x="90" y="157"/>
                      <a:pt x="90" y="160"/>
                    </a:cubicBezTo>
                    <a:cubicBezTo>
                      <a:pt x="90" y="160"/>
                      <a:pt x="90" y="162"/>
                      <a:pt x="90" y="162"/>
                    </a:cubicBezTo>
                    <a:cubicBezTo>
                      <a:pt x="90" y="163"/>
                      <a:pt x="89" y="163"/>
                      <a:pt x="89" y="163"/>
                    </a:cubicBezTo>
                    <a:cubicBezTo>
                      <a:pt x="61" y="158"/>
                      <a:pt x="40" y="137"/>
                      <a:pt x="36" y="109"/>
                    </a:cubicBezTo>
                    <a:cubicBezTo>
                      <a:pt x="36" y="109"/>
                      <a:pt x="36" y="109"/>
                      <a:pt x="36" y="109"/>
                    </a:cubicBezTo>
                    <a:cubicBezTo>
                      <a:pt x="39" y="109"/>
                      <a:pt x="39" y="109"/>
                      <a:pt x="39" y="109"/>
                    </a:cubicBezTo>
                    <a:cubicBezTo>
                      <a:pt x="41" y="109"/>
                      <a:pt x="44" y="106"/>
                      <a:pt x="44" y="104"/>
                    </a:cubicBezTo>
                    <a:cubicBezTo>
                      <a:pt x="44" y="95"/>
                      <a:pt x="44" y="95"/>
                      <a:pt x="44" y="95"/>
                    </a:cubicBezTo>
                    <a:cubicBezTo>
                      <a:pt x="44" y="92"/>
                      <a:pt x="41" y="90"/>
                      <a:pt x="39" y="90"/>
                    </a:cubicBezTo>
                    <a:cubicBezTo>
                      <a:pt x="36" y="90"/>
                      <a:pt x="36" y="90"/>
                      <a:pt x="36" y="90"/>
                    </a:cubicBezTo>
                    <a:cubicBezTo>
                      <a:pt x="36" y="90"/>
                      <a:pt x="36" y="90"/>
                      <a:pt x="36" y="90"/>
                    </a:cubicBezTo>
                    <a:cubicBezTo>
                      <a:pt x="38" y="77"/>
                      <a:pt x="44" y="66"/>
                      <a:pt x="52" y="57"/>
                    </a:cubicBezTo>
                    <a:cubicBezTo>
                      <a:pt x="61" y="46"/>
                      <a:pt x="74" y="39"/>
                      <a:pt x="89" y="37"/>
                    </a:cubicBezTo>
                    <a:cubicBezTo>
                      <a:pt x="89" y="37"/>
                      <a:pt x="90" y="36"/>
                      <a:pt x="90" y="37"/>
                    </a:cubicBezTo>
                    <a:cubicBezTo>
                      <a:pt x="90" y="37"/>
                      <a:pt x="90" y="39"/>
                      <a:pt x="90" y="39"/>
                    </a:cubicBezTo>
                    <a:cubicBezTo>
                      <a:pt x="90" y="42"/>
                      <a:pt x="92" y="44"/>
                      <a:pt x="95" y="44"/>
                    </a:cubicBezTo>
                    <a:cubicBezTo>
                      <a:pt x="104" y="44"/>
                      <a:pt x="104" y="44"/>
                      <a:pt x="104" y="44"/>
                    </a:cubicBezTo>
                    <a:cubicBezTo>
                      <a:pt x="106" y="44"/>
                      <a:pt x="108" y="42"/>
                      <a:pt x="108" y="39"/>
                    </a:cubicBezTo>
                    <a:cubicBezTo>
                      <a:pt x="108" y="39"/>
                      <a:pt x="108" y="37"/>
                      <a:pt x="108" y="37"/>
                    </a:cubicBezTo>
                    <a:cubicBezTo>
                      <a:pt x="108" y="36"/>
                      <a:pt x="109" y="37"/>
                      <a:pt x="110" y="37"/>
                    </a:cubicBezTo>
                    <a:cubicBezTo>
                      <a:pt x="137" y="41"/>
                      <a:pt x="158" y="62"/>
                      <a:pt x="162" y="89"/>
                    </a:cubicBezTo>
                    <a:cubicBezTo>
                      <a:pt x="162" y="89"/>
                      <a:pt x="162" y="90"/>
                      <a:pt x="162" y="90"/>
                    </a:cubicBezTo>
                    <a:cubicBezTo>
                      <a:pt x="161" y="90"/>
                      <a:pt x="160" y="90"/>
                      <a:pt x="160" y="90"/>
                    </a:cubicBezTo>
                    <a:cubicBezTo>
                      <a:pt x="157" y="90"/>
                      <a:pt x="155" y="92"/>
                      <a:pt x="155" y="95"/>
                    </a:cubicBezTo>
                    <a:cubicBezTo>
                      <a:pt x="155" y="104"/>
                      <a:pt x="155" y="104"/>
                      <a:pt x="155" y="104"/>
                    </a:cubicBezTo>
                    <a:cubicBezTo>
                      <a:pt x="155" y="106"/>
                      <a:pt x="157" y="109"/>
                      <a:pt x="160" y="109"/>
                    </a:cubicBezTo>
                    <a:cubicBezTo>
                      <a:pt x="160" y="109"/>
                      <a:pt x="161" y="109"/>
                      <a:pt x="162" y="109"/>
                    </a:cubicBezTo>
                    <a:cubicBezTo>
                      <a:pt x="163" y="109"/>
                      <a:pt x="162" y="109"/>
                      <a:pt x="162" y="110"/>
                    </a:cubicBezTo>
                    <a:cubicBezTo>
                      <a:pt x="158" y="137"/>
                      <a:pt x="137" y="158"/>
                      <a:pt x="110" y="163"/>
                    </a:cubicBezTo>
                    <a:cubicBezTo>
                      <a:pt x="109" y="163"/>
                      <a:pt x="108" y="163"/>
                      <a:pt x="108" y="16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11" name="Group 40"/>
          <p:cNvGrpSpPr>
            <a:grpSpLocks/>
          </p:cNvGrpSpPr>
          <p:nvPr/>
        </p:nvGrpSpPr>
        <p:grpSpPr bwMode="auto">
          <a:xfrm>
            <a:off x="8313738" y="3248025"/>
            <a:ext cx="603250" cy="603250"/>
            <a:chOff x="0" y="0"/>
            <a:chExt cx="742439" cy="742632"/>
          </a:xfrm>
        </p:grpSpPr>
        <p:sp>
          <p:nvSpPr>
            <p:cNvPr id="34841" name="Oval 45"/>
            <p:cNvSpPr>
              <a:spLocks noChangeArrowheads="1"/>
            </p:cNvSpPr>
            <p:nvPr/>
          </p:nvSpPr>
          <p:spPr bwMode="auto">
            <a:xfrm>
              <a:off x="0" y="0"/>
              <a:ext cx="742439" cy="742632"/>
            </a:xfrm>
            <a:prstGeom prst="ellipse">
              <a:avLst/>
            </a:prstGeom>
            <a:solidFill>
              <a:srgbClr val="FFB64D"/>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3500">
                <a:solidFill>
                  <a:srgbClr val="FFFFFF"/>
                </a:solidFill>
                <a:cs typeface="Arial" panose="020B0604020202020204" pitchFamily="34" charset="0"/>
                <a:sym typeface="Lato Light" charset="0"/>
              </a:endParaRPr>
            </a:p>
          </p:txBody>
        </p:sp>
        <p:grpSp>
          <p:nvGrpSpPr>
            <p:cNvPr id="34842" name="Group 42"/>
            <p:cNvGrpSpPr>
              <a:grpSpLocks/>
            </p:cNvGrpSpPr>
            <p:nvPr/>
          </p:nvGrpSpPr>
          <p:grpSpPr bwMode="auto">
            <a:xfrm>
              <a:off x="216024" y="207976"/>
              <a:ext cx="365125" cy="357909"/>
              <a:chOff x="0" y="0"/>
              <a:chExt cx="401638" cy="393700"/>
            </a:xfrm>
          </p:grpSpPr>
          <p:sp>
            <p:nvSpPr>
              <p:cNvPr id="34843" name="Freeform 24"/>
              <p:cNvSpPr>
                <a:spLocks/>
              </p:cNvSpPr>
              <p:nvPr/>
            </p:nvSpPr>
            <p:spPr bwMode="auto">
              <a:xfrm>
                <a:off x="157163" y="0"/>
                <a:ext cx="238125" cy="239713"/>
              </a:xfrm>
              <a:custGeom>
                <a:avLst/>
                <a:gdLst>
                  <a:gd name="T0" fmla="*/ 2147483647 w 112"/>
                  <a:gd name="T1" fmla="*/ 2147483647 h 113"/>
                  <a:gd name="T2" fmla="*/ 2147483647 w 112"/>
                  <a:gd name="T3" fmla="*/ 2147483647 h 113"/>
                  <a:gd name="T4" fmla="*/ 2147483647 w 112"/>
                  <a:gd name="T5" fmla="*/ 2147483647 h 113"/>
                  <a:gd name="T6" fmla="*/ 2147483647 w 112"/>
                  <a:gd name="T7" fmla="*/ 2147483647 h 113"/>
                  <a:gd name="T8" fmla="*/ 2147483647 w 112"/>
                  <a:gd name="T9" fmla="*/ 2147483647 h 113"/>
                  <a:gd name="T10" fmla="*/ 2147483647 w 112"/>
                  <a:gd name="T11" fmla="*/ 2147483647 h 113"/>
                  <a:gd name="T12" fmla="*/ 2147483647 w 112"/>
                  <a:gd name="T13" fmla="*/ 2147483647 h 113"/>
                  <a:gd name="T14" fmla="*/ 2147483647 w 112"/>
                  <a:gd name="T15" fmla="*/ 2147483647 h 113"/>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113"/>
                  <a:gd name="T26" fmla="*/ 112 w 112"/>
                  <a:gd name="T27" fmla="*/ 113 h 1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113">
                    <a:moveTo>
                      <a:pt x="46" y="111"/>
                    </a:moveTo>
                    <a:cubicBezTo>
                      <a:pt x="59" y="98"/>
                      <a:pt x="97" y="61"/>
                      <a:pt x="97" y="61"/>
                    </a:cubicBezTo>
                    <a:cubicBezTo>
                      <a:pt x="110" y="47"/>
                      <a:pt x="112" y="27"/>
                      <a:pt x="99" y="14"/>
                    </a:cubicBezTo>
                    <a:cubicBezTo>
                      <a:pt x="85" y="0"/>
                      <a:pt x="66" y="2"/>
                      <a:pt x="52" y="16"/>
                    </a:cubicBezTo>
                    <a:cubicBezTo>
                      <a:pt x="1" y="67"/>
                      <a:pt x="1" y="67"/>
                      <a:pt x="1" y="67"/>
                    </a:cubicBezTo>
                    <a:cubicBezTo>
                      <a:pt x="1" y="67"/>
                      <a:pt x="0" y="68"/>
                      <a:pt x="1" y="69"/>
                    </a:cubicBezTo>
                    <a:cubicBezTo>
                      <a:pt x="10" y="78"/>
                      <a:pt x="36" y="104"/>
                      <a:pt x="43" y="111"/>
                    </a:cubicBezTo>
                    <a:cubicBezTo>
                      <a:pt x="44" y="112"/>
                      <a:pt x="45" y="113"/>
                      <a:pt x="46" y="11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34844" name="Freeform 25"/>
              <p:cNvSpPr>
                <a:spLocks/>
              </p:cNvSpPr>
              <p:nvPr/>
            </p:nvSpPr>
            <p:spPr bwMode="auto">
              <a:xfrm>
                <a:off x="0" y="171450"/>
                <a:ext cx="225425" cy="222250"/>
              </a:xfrm>
              <a:custGeom>
                <a:avLst/>
                <a:gdLst>
                  <a:gd name="T0" fmla="*/ 2147483647 w 106"/>
                  <a:gd name="T1" fmla="*/ 2147483647 h 105"/>
                  <a:gd name="T2" fmla="*/ 2147483647 w 106"/>
                  <a:gd name="T3" fmla="*/ 2147483647 h 105"/>
                  <a:gd name="T4" fmla="*/ 2147483647 w 106"/>
                  <a:gd name="T5" fmla="*/ 2147483647 h 105"/>
                  <a:gd name="T6" fmla="*/ 2147483647 w 106"/>
                  <a:gd name="T7" fmla="*/ 2147483647 h 105"/>
                  <a:gd name="T8" fmla="*/ 2147483647 w 106"/>
                  <a:gd name="T9" fmla="*/ 2147483647 h 105"/>
                  <a:gd name="T10" fmla="*/ 2147483647 w 106"/>
                  <a:gd name="T11" fmla="*/ 2147483647 h 105"/>
                  <a:gd name="T12" fmla="*/ 2147483647 w 106"/>
                  <a:gd name="T13" fmla="*/ 2147483647 h 105"/>
                  <a:gd name="T14" fmla="*/ 2147483647 w 106"/>
                  <a:gd name="T15" fmla="*/ 2147483647 h 105"/>
                  <a:gd name="T16" fmla="*/ 2147483647 w 106"/>
                  <a:gd name="T17" fmla="*/ 2147483647 h 105"/>
                  <a:gd name="T18" fmla="*/ 2147483647 w 106"/>
                  <a:gd name="T19" fmla="*/ 2147483647 h 105"/>
                  <a:gd name="T20" fmla="*/ 2147483647 w 106"/>
                  <a:gd name="T21" fmla="*/ 2147483647 h 105"/>
                  <a:gd name="T22" fmla="*/ 2147483647 w 106"/>
                  <a:gd name="T23" fmla="*/ 2147483647 h 105"/>
                  <a:gd name="T24" fmla="*/ 2147483647 w 106"/>
                  <a:gd name="T25" fmla="*/ 2147483647 h 105"/>
                  <a:gd name="T26" fmla="*/ 2147483647 w 106"/>
                  <a:gd name="T27" fmla="*/ 2147483647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6"/>
                  <a:gd name="T43" fmla="*/ 0 h 105"/>
                  <a:gd name="T44" fmla="*/ 106 w 106"/>
                  <a:gd name="T45" fmla="*/ 105 h 1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6" h="105">
                    <a:moveTo>
                      <a:pt x="69" y="1"/>
                    </a:moveTo>
                    <a:cubicBezTo>
                      <a:pt x="68" y="0"/>
                      <a:pt x="67" y="0"/>
                      <a:pt x="67" y="1"/>
                    </a:cubicBezTo>
                    <a:cubicBezTo>
                      <a:pt x="61" y="7"/>
                      <a:pt x="27" y="44"/>
                      <a:pt x="15" y="57"/>
                    </a:cubicBezTo>
                    <a:cubicBezTo>
                      <a:pt x="7" y="65"/>
                      <a:pt x="5" y="81"/>
                      <a:pt x="6" y="90"/>
                    </a:cubicBezTo>
                    <a:cubicBezTo>
                      <a:pt x="6" y="91"/>
                      <a:pt x="6" y="91"/>
                      <a:pt x="6" y="92"/>
                    </a:cubicBezTo>
                    <a:cubicBezTo>
                      <a:pt x="4" y="93"/>
                      <a:pt x="3" y="94"/>
                      <a:pt x="3" y="95"/>
                    </a:cubicBezTo>
                    <a:cubicBezTo>
                      <a:pt x="0" y="98"/>
                      <a:pt x="1" y="102"/>
                      <a:pt x="2" y="103"/>
                    </a:cubicBezTo>
                    <a:cubicBezTo>
                      <a:pt x="3" y="105"/>
                      <a:pt x="8" y="105"/>
                      <a:pt x="10" y="103"/>
                    </a:cubicBezTo>
                    <a:cubicBezTo>
                      <a:pt x="11" y="102"/>
                      <a:pt x="12" y="101"/>
                      <a:pt x="14" y="100"/>
                    </a:cubicBezTo>
                    <a:cubicBezTo>
                      <a:pt x="14" y="99"/>
                      <a:pt x="15" y="99"/>
                      <a:pt x="15" y="99"/>
                    </a:cubicBezTo>
                    <a:cubicBezTo>
                      <a:pt x="24" y="101"/>
                      <a:pt x="41" y="99"/>
                      <a:pt x="49" y="91"/>
                    </a:cubicBezTo>
                    <a:cubicBezTo>
                      <a:pt x="61" y="78"/>
                      <a:pt x="99" y="44"/>
                      <a:pt x="105" y="39"/>
                    </a:cubicBezTo>
                    <a:cubicBezTo>
                      <a:pt x="105" y="38"/>
                      <a:pt x="106" y="38"/>
                      <a:pt x="105" y="37"/>
                    </a:cubicBezTo>
                    <a:cubicBezTo>
                      <a:pt x="96" y="28"/>
                      <a:pt x="78" y="10"/>
                      <a:pt x="69" y="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34845" name="Freeform 26"/>
              <p:cNvSpPr>
                <a:spLocks/>
              </p:cNvSpPr>
              <p:nvPr/>
            </p:nvSpPr>
            <p:spPr bwMode="auto">
              <a:xfrm>
                <a:off x="296863" y="147637"/>
                <a:ext cx="104775" cy="106363"/>
              </a:xfrm>
              <a:custGeom>
                <a:avLst/>
                <a:gdLst>
                  <a:gd name="T0" fmla="*/ 2147483647 w 49"/>
                  <a:gd name="T1" fmla="*/ 2147483647 h 50"/>
                  <a:gd name="T2" fmla="*/ 2147483647 w 49"/>
                  <a:gd name="T3" fmla="*/ 2147483647 h 50"/>
                  <a:gd name="T4" fmla="*/ 2147483647 w 49"/>
                  <a:gd name="T5" fmla="*/ 2147483647 h 50"/>
                  <a:gd name="T6" fmla="*/ 2147483647 w 49"/>
                  <a:gd name="T7" fmla="*/ 2147483647 h 50"/>
                  <a:gd name="T8" fmla="*/ 2147483647 w 49"/>
                  <a:gd name="T9" fmla="*/ 2147483647 h 50"/>
                  <a:gd name="T10" fmla="*/ 2147483647 w 49"/>
                  <a:gd name="T11" fmla="*/ 2147483647 h 50"/>
                  <a:gd name="T12" fmla="*/ 2147483647 w 49"/>
                  <a:gd name="T13" fmla="*/ 2147483647 h 50"/>
                  <a:gd name="T14" fmla="*/ 2147483647 w 49"/>
                  <a:gd name="T15" fmla="*/ 2147483647 h 50"/>
                  <a:gd name="T16" fmla="*/ 2147483647 w 49"/>
                  <a:gd name="T17" fmla="*/ 2147483647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0"/>
                  <a:gd name="T29" fmla="*/ 49 w 49"/>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0">
                    <a:moveTo>
                      <a:pt x="11" y="47"/>
                    </a:moveTo>
                    <a:cubicBezTo>
                      <a:pt x="9" y="50"/>
                      <a:pt x="5" y="50"/>
                      <a:pt x="2" y="47"/>
                    </a:cubicBezTo>
                    <a:cubicBezTo>
                      <a:pt x="2" y="47"/>
                      <a:pt x="2" y="47"/>
                      <a:pt x="2" y="47"/>
                    </a:cubicBezTo>
                    <a:cubicBezTo>
                      <a:pt x="0" y="45"/>
                      <a:pt x="0" y="41"/>
                      <a:pt x="2" y="38"/>
                    </a:cubicBezTo>
                    <a:cubicBezTo>
                      <a:pt x="37" y="3"/>
                      <a:pt x="37" y="3"/>
                      <a:pt x="37" y="3"/>
                    </a:cubicBezTo>
                    <a:cubicBezTo>
                      <a:pt x="40" y="0"/>
                      <a:pt x="44" y="0"/>
                      <a:pt x="46" y="3"/>
                    </a:cubicBezTo>
                    <a:cubicBezTo>
                      <a:pt x="46" y="3"/>
                      <a:pt x="46" y="3"/>
                      <a:pt x="46" y="3"/>
                    </a:cubicBezTo>
                    <a:cubicBezTo>
                      <a:pt x="49" y="5"/>
                      <a:pt x="49" y="9"/>
                      <a:pt x="46" y="12"/>
                    </a:cubicBezTo>
                    <a:lnTo>
                      <a:pt x="11" y="4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13" name="Group 46"/>
          <p:cNvGrpSpPr>
            <a:grpSpLocks/>
          </p:cNvGrpSpPr>
          <p:nvPr/>
        </p:nvGrpSpPr>
        <p:grpSpPr bwMode="auto">
          <a:xfrm>
            <a:off x="8313738" y="4603750"/>
            <a:ext cx="603250" cy="603250"/>
            <a:chOff x="0" y="0"/>
            <a:chExt cx="742439" cy="742632"/>
          </a:xfrm>
        </p:grpSpPr>
        <p:sp>
          <p:nvSpPr>
            <p:cNvPr id="34835" name="Oval 55"/>
            <p:cNvSpPr>
              <a:spLocks noChangeArrowheads="1"/>
            </p:cNvSpPr>
            <p:nvPr/>
          </p:nvSpPr>
          <p:spPr bwMode="auto">
            <a:xfrm>
              <a:off x="0" y="0"/>
              <a:ext cx="742439" cy="742632"/>
            </a:xfrm>
            <a:prstGeom prst="ellipse">
              <a:avLst/>
            </a:pr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3500">
                <a:solidFill>
                  <a:srgbClr val="FFFFFF"/>
                </a:solidFill>
                <a:cs typeface="Arial" panose="020B0604020202020204" pitchFamily="34" charset="0"/>
                <a:sym typeface="Lato Light" charset="0"/>
              </a:endParaRPr>
            </a:p>
          </p:txBody>
        </p:sp>
        <p:grpSp>
          <p:nvGrpSpPr>
            <p:cNvPr id="34836" name="Group 48"/>
            <p:cNvGrpSpPr>
              <a:grpSpLocks/>
            </p:cNvGrpSpPr>
            <p:nvPr/>
          </p:nvGrpSpPr>
          <p:grpSpPr bwMode="auto">
            <a:xfrm>
              <a:off x="216024" y="222096"/>
              <a:ext cx="308842" cy="304512"/>
              <a:chOff x="0" y="0"/>
              <a:chExt cx="339726" cy="334963"/>
            </a:xfrm>
          </p:grpSpPr>
          <p:sp>
            <p:nvSpPr>
              <p:cNvPr id="34837" name="Freeform 79"/>
              <p:cNvSpPr>
                <a:spLocks/>
              </p:cNvSpPr>
              <p:nvPr/>
            </p:nvSpPr>
            <p:spPr bwMode="auto">
              <a:xfrm>
                <a:off x="30163" y="25400"/>
                <a:ext cx="309563" cy="309563"/>
              </a:xfrm>
              <a:custGeom>
                <a:avLst/>
                <a:gdLst>
                  <a:gd name="T0" fmla="*/ 2147483647 w 146"/>
                  <a:gd name="T1" fmla="*/ 0 h 146"/>
                  <a:gd name="T2" fmla="*/ 2147483647 w 146"/>
                  <a:gd name="T3" fmla="*/ 2147483647 h 146"/>
                  <a:gd name="T4" fmla="*/ 2147483647 w 146"/>
                  <a:gd name="T5" fmla="*/ 2147483647 h 146"/>
                  <a:gd name="T6" fmla="*/ 2147483647 w 146"/>
                  <a:gd name="T7" fmla="*/ 2147483647 h 146"/>
                  <a:gd name="T8" fmla="*/ 2147483647 w 146"/>
                  <a:gd name="T9" fmla="*/ 2147483647 h 146"/>
                  <a:gd name="T10" fmla="*/ 2147483647 w 146"/>
                  <a:gd name="T11" fmla="*/ 2147483647 h 146"/>
                  <a:gd name="T12" fmla="*/ 2147483647 w 146"/>
                  <a:gd name="T13" fmla="*/ 2147483647 h 146"/>
                  <a:gd name="T14" fmla="*/ 2147483647 w 146"/>
                  <a:gd name="T15" fmla="*/ 2147483647 h 146"/>
                  <a:gd name="T16" fmla="*/ 2147483647 w 146"/>
                  <a:gd name="T17" fmla="*/ 2147483647 h 146"/>
                  <a:gd name="T18" fmla="*/ 2147483647 w 146"/>
                  <a:gd name="T19" fmla="*/ 2147483647 h 146"/>
                  <a:gd name="T20" fmla="*/ 2147483647 w 146"/>
                  <a:gd name="T21" fmla="*/ 2147483647 h 146"/>
                  <a:gd name="T22" fmla="*/ 2147483647 w 146"/>
                  <a:gd name="T23" fmla="*/ 2147483647 h 146"/>
                  <a:gd name="T24" fmla="*/ 2147483647 w 146"/>
                  <a:gd name="T25" fmla="*/ 2147483647 h 146"/>
                  <a:gd name="T26" fmla="*/ 0 w 146"/>
                  <a:gd name="T27" fmla="*/ 2147483647 h 146"/>
                  <a:gd name="T28" fmla="*/ 2147483647 w 146"/>
                  <a:gd name="T29" fmla="*/ 2147483647 h 146"/>
                  <a:gd name="T30" fmla="*/ 2147483647 w 146"/>
                  <a:gd name="T31" fmla="*/ 2147483647 h 146"/>
                  <a:gd name="T32" fmla="*/ 2147483647 w 146"/>
                  <a:gd name="T33" fmla="*/ 0 h 1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6"/>
                  <a:gd name="T52" fmla="*/ 0 h 146"/>
                  <a:gd name="T53" fmla="*/ 146 w 146"/>
                  <a:gd name="T54" fmla="*/ 146 h 1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6" h="146">
                    <a:moveTo>
                      <a:pt x="73" y="0"/>
                    </a:moveTo>
                    <a:cubicBezTo>
                      <a:pt x="58" y="0"/>
                      <a:pt x="45" y="4"/>
                      <a:pt x="34" y="11"/>
                    </a:cubicBezTo>
                    <a:cubicBezTo>
                      <a:pt x="33" y="12"/>
                      <a:pt x="32" y="12"/>
                      <a:pt x="33" y="14"/>
                    </a:cubicBezTo>
                    <a:cubicBezTo>
                      <a:pt x="40" y="21"/>
                      <a:pt x="40" y="21"/>
                      <a:pt x="40" y="21"/>
                    </a:cubicBezTo>
                    <a:cubicBezTo>
                      <a:pt x="41" y="22"/>
                      <a:pt x="42" y="21"/>
                      <a:pt x="43" y="21"/>
                    </a:cubicBezTo>
                    <a:cubicBezTo>
                      <a:pt x="52" y="16"/>
                      <a:pt x="62" y="13"/>
                      <a:pt x="73" y="13"/>
                    </a:cubicBezTo>
                    <a:cubicBezTo>
                      <a:pt x="106" y="13"/>
                      <a:pt x="133" y="40"/>
                      <a:pt x="133" y="73"/>
                    </a:cubicBezTo>
                    <a:cubicBezTo>
                      <a:pt x="133" y="106"/>
                      <a:pt x="106" y="133"/>
                      <a:pt x="73" y="133"/>
                    </a:cubicBezTo>
                    <a:cubicBezTo>
                      <a:pt x="40" y="133"/>
                      <a:pt x="13" y="106"/>
                      <a:pt x="13" y="73"/>
                    </a:cubicBezTo>
                    <a:cubicBezTo>
                      <a:pt x="13" y="63"/>
                      <a:pt x="15" y="54"/>
                      <a:pt x="19" y="45"/>
                    </a:cubicBezTo>
                    <a:cubicBezTo>
                      <a:pt x="20" y="45"/>
                      <a:pt x="20" y="43"/>
                      <a:pt x="19" y="42"/>
                    </a:cubicBezTo>
                    <a:cubicBezTo>
                      <a:pt x="13" y="36"/>
                      <a:pt x="13" y="36"/>
                      <a:pt x="13" y="36"/>
                    </a:cubicBezTo>
                    <a:cubicBezTo>
                      <a:pt x="11" y="34"/>
                      <a:pt x="10" y="35"/>
                      <a:pt x="10" y="36"/>
                    </a:cubicBezTo>
                    <a:cubicBezTo>
                      <a:pt x="3" y="47"/>
                      <a:pt x="0" y="60"/>
                      <a:pt x="0" y="73"/>
                    </a:cubicBezTo>
                    <a:cubicBezTo>
                      <a:pt x="0" y="113"/>
                      <a:pt x="33" y="146"/>
                      <a:pt x="73" y="146"/>
                    </a:cubicBezTo>
                    <a:cubicBezTo>
                      <a:pt x="113" y="146"/>
                      <a:pt x="146" y="113"/>
                      <a:pt x="146" y="73"/>
                    </a:cubicBezTo>
                    <a:cubicBezTo>
                      <a:pt x="146" y="33"/>
                      <a:pt x="113" y="0"/>
                      <a:pt x="73"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34838" name="Freeform 80"/>
              <p:cNvSpPr>
                <a:spLocks/>
              </p:cNvSpPr>
              <p:nvPr/>
            </p:nvSpPr>
            <p:spPr bwMode="auto">
              <a:xfrm>
                <a:off x="0" y="0"/>
                <a:ext cx="190500" cy="190500"/>
              </a:xfrm>
              <a:custGeom>
                <a:avLst/>
                <a:gdLst>
                  <a:gd name="T0" fmla="*/ 2147483647 w 90"/>
                  <a:gd name="T1" fmla="*/ 2147483647 h 90"/>
                  <a:gd name="T2" fmla="*/ 2147483647 w 90"/>
                  <a:gd name="T3" fmla="*/ 2147483647 h 90"/>
                  <a:gd name="T4" fmla="*/ 2147483647 w 90"/>
                  <a:gd name="T5" fmla="*/ 2147483647 h 90"/>
                  <a:gd name="T6" fmla="*/ 2147483647 w 90"/>
                  <a:gd name="T7" fmla="*/ 2147483647 h 90"/>
                  <a:gd name="T8" fmla="*/ 2147483647 w 90"/>
                  <a:gd name="T9" fmla="*/ 2147483647 h 90"/>
                  <a:gd name="T10" fmla="*/ 2147483647 w 90"/>
                  <a:gd name="T11" fmla="*/ 2147483647 h 90"/>
                  <a:gd name="T12" fmla="*/ 2147483647 w 90"/>
                  <a:gd name="T13" fmla="*/ 2147483647 h 90"/>
                  <a:gd name="T14" fmla="*/ 2147483647 w 90"/>
                  <a:gd name="T15" fmla="*/ 2147483647 h 90"/>
                  <a:gd name="T16" fmla="*/ 2147483647 w 90"/>
                  <a:gd name="T17" fmla="*/ 2147483647 h 90"/>
                  <a:gd name="T18" fmla="*/ 2147483647 w 90"/>
                  <a:gd name="T19" fmla="*/ 2147483647 h 90"/>
                  <a:gd name="T20" fmla="*/ 2147483647 w 90"/>
                  <a:gd name="T21" fmla="*/ 2147483647 h 90"/>
                  <a:gd name="T22" fmla="*/ 2147483647 w 90"/>
                  <a:gd name="T23" fmla="*/ 2147483647 h 90"/>
                  <a:gd name="T24" fmla="*/ 2147483647 w 90"/>
                  <a:gd name="T25" fmla="*/ 2147483647 h 90"/>
                  <a:gd name="T26" fmla="*/ 2147483647 w 90"/>
                  <a:gd name="T27" fmla="*/ 2147483647 h 90"/>
                  <a:gd name="T28" fmla="*/ 2147483647 w 90"/>
                  <a:gd name="T29" fmla="*/ 2147483647 h 90"/>
                  <a:gd name="T30" fmla="*/ 2147483647 w 90"/>
                  <a:gd name="T31" fmla="*/ 2147483647 h 90"/>
                  <a:gd name="T32" fmla="*/ 2147483647 w 90"/>
                  <a:gd name="T33" fmla="*/ 2147483647 h 90"/>
                  <a:gd name="T34" fmla="*/ 2147483647 w 90"/>
                  <a:gd name="T35" fmla="*/ 2147483647 h 90"/>
                  <a:gd name="T36" fmla="*/ 2147483647 w 90"/>
                  <a:gd name="T37" fmla="*/ 2147483647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90"/>
                  <a:gd name="T59" fmla="*/ 90 w 90"/>
                  <a:gd name="T60" fmla="*/ 90 h 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90">
                    <a:moveTo>
                      <a:pt x="85" y="90"/>
                    </a:moveTo>
                    <a:cubicBezTo>
                      <a:pt x="83" y="90"/>
                      <a:pt x="80" y="88"/>
                      <a:pt x="78" y="87"/>
                    </a:cubicBezTo>
                    <a:cubicBezTo>
                      <a:pt x="23" y="32"/>
                      <a:pt x="23" y="32"/>
                      <a:pt x="23" y="32"/>
                    </a:cubicBezTo>
                    <a:cubicBezTo>
                      <a:pt x="22" y="30"/>
                      <a:pt x="19" y="29"/>
                      <a:pt x="18" y="30"/>
                    </a:cubicBezTo>
                    <a:cubicBezTo>
                      <a:pt x="16" y="30"/>
                      <a:pt x="13" y="29"/>
                      <a:pt x="12" y="27"/>
                    </a:cubicBezTo>
                    <a:cubicBezTo>
                      <a:pt x="2" y="18"/>
                      <a:pt x="2" y="18"/>
                      <a:pt x="2" y="18"/>
                    </a:cubicBezTo>
                    <a:cubicBezTo>
                      <a:pt x="0" y="16"/>
                      <a:pt x="1" y="14"/>
                      <a:pt x="3" y="13"/>
                    </a:cubicBezTo>
                    <a:cubicBezTo>
                      <a:pt x="7" y="12"/>
                      <a:pt x="7" y="12"/>
                      <a:pt x="7" y="12"/>
                    </a:cubicBezTo>
                    <a:cubicBezTo>
                      <a:pt x="9" y="11"/>
                      <a:pt x="12" y="9"/>
                      <a:pt x="12" y="7"/>
                    </a:cubicBezTo>
                    <a:cubicBezTo>
                      <a:pt x="14" y="3"/>
                      <a:pt x="14" y="3"/>
                      <a:pt x="14" y="3"/>
                    </a:cubicBezTo>
                    <a:cubicBezTo>
                      <a:pt x="15" y="1"/>
                      <a:pt x="16" y="0"/>
                      <a:pt x="18" y="2"/>
                    </a:cubicBezTo>
                    <a:cubicBezTo>
                      <a:pt x="28" y="11"/>
                      <a:pt x="28" y="11"/>
                      <a:pt x="28" y="11"/>
                    </a:cubicBezTo>
                    <a:cubicBezTo>
                      <a:pt x="29" y="13"/>
                      <a:pt x="30" y="16"/>
                      <a:pt x="30" y="17"/>
                    </a:cubicBezTo>
                    <a:cubicBezTo>
                      <a:pt x="29" y="19"/>
                      <a:pt x="30" y="21"/>
                      <a:pt x="32" y="23"/>
                    </a:cubicBezTo>
                    <a:cubicBezTo>
                      <a:pt x="87" y="78"/>
                      <a:pt x="87" y="78"/>
                      <a:pt x="87" y="78"/>
                    </a:cubicBezTo>
                    <a:cubicBezTo>
                      <a:pt x="89" y="80"/>
                      <a:pt x="90" y="83"/>
                      <a:pt x="90" y="85"/>
                    </a:cubicBezTo>
                    <a:cubicBezTo>
                      <a:pt x="90" y="86"/>
                      <a:pt x="90" y="86"/>
                      <a:pt x="90" y="86"/>
                    </a:cubicBezTo>
                    <a:cubicBezTo>
                      <a:pt x="90" y="88"/>
                      <a:pt x="89" y="90"/>
                      <a:pt x="86" y="90"/>
                    </a:cubicBezTo>
                    <a:lnTo>
                      <a:pt x="85" y="9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34839" name="Freeform 81"/>
              <p:cNvSpPr>
                <a:spLocks/>
              </p:cNvSpPr>
              <p:nvPr/>
            </p:nvSpPr>
            <p:spPr bwMode="auto">
              <a:xfrm>
                <a:off x="139700" y="134938"/>
                <a:ext cx="90488" cy="88900"/>
              </a:xfrm>
              <a:custGeom>
                <a:avLst/>
                <a:gdLst>
                  <a:gd name="T0" fmla="*/ 2147483647 w 42"/>
                  <a:gd name="T1" fmla="*/ 2147483647 h 42"/>
                  <a:gd name="T2" fmla="*/ 2147483647 w 42"/>
                  <a:gd name="T3" fmla="*/ 2147483647 h 42"/>
                  <a:gd name="T4" fmla="*/ 2147483647 w 42"/>
                  <a:gd name="T5" fmla="*/ 2147483647 h 42"/>
                  <a:gd name="T6" fmla="*/ 2147483647 w 42"/>
                  <a:gd name="T7" fmla="*/ 2147483647 h 42"/>
                  <a:gd name="T8" fmla="*/ 2147483647 w 42"/>
                  <a:gd name="T9" fmla="*/ 2147483647 h 42"/>
                  <a:gd name="T10" fmla="*/ 2147483647 w 42"/>
                  <a:gd name="T11" fmla="*/ 2147483647 h 42"/>
                  <a:gd name="T12" fmla="*/ 2147483647 w 42"/>
                  <a:gd name="T13" fmla="*/ 2147483647 h 42"/>
                  <a:gd name="T14" fmla="*/ 2147483647 w 42"/>
                  <a:gd name="T15" fmla="*/ 2147483647 h 42"/>
                  <a:gd name="T16" fmla="*/ 2147483647 w 42"/>
                  <a:gd name="T17" fmla="*/ 2147483647 h 42"/>
                  <a:gd name="T18" fmla="*/ 2147483647 w 42"/>
                  <a:gd name="T19" fmla="*/ 2147483647 h 42"/>
                  <a:gd name="T20" fmla="*/ 2147483647 w 42"/>
                  <a:gd name="T21" fmla="*/ 2147483647 h 42"/>
                  <a:gd name="T22" fmla="*/ 2147483647 w 42"/>
                  <a:gd name="T23" fmla="*/ 2147483647 h 42"/>
                  <a:gd name="T24" fmla="*/ 2147483647 w 42"/>
                  <a:gd name="T25" fmla="*/ 2147483647 h 42"/>
                  <a:gd name="T26" fmla="*/ 2147483647 w 42"/>
                  <a:gd name="T27" fmla="*/ 0 h 42"/>
                  <a:gd name="T28" fmla="*/ 2147483647 w 42"/>
                  <a:gd name="T29" fmla="*/ 2147483647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42"/>
                  <a:gd name="T47" fmla="*/ 42 w 42"/>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42">
                    <a:moveTo>
                      <a:pt x="21" y="2"/>
                    </a:moveTo>
                    <a:cubicBezTo>
                      <a:pt x="27" y="8"/>
                      <a:pt x="27" y="8"/>
                      <a:pt x="27" y="8"/>
                    </a:cubicBezTo>
                    <a:cubicBezTo>
                      <a:pt x="30" y="11"/>
                      <a:pt x="33" y="16"/>
                      <a:pt x="33" y="21"/>
                    </a:cubicBezTo>
                    <a:cubicBezTo>
                      <a:pt x="33" y="22"/>
                      <a:pt x="33" y="22"/>
                      <a:pt x="33" y="22"/>
                    </a:cubicBezTo>
                    <a:cubicBezTo>
                      <a:pt x="33" y="25"/>
                      <a:pt x="32" y="29"/>
                      <a:pt x="30" y="31"/>
                    </a:cubicBezTo>
                    <a:cubicBezTo>
                      <a:pt x="27" y="34"/>
                      <a:pt x="24" y="35"/>
                      <a:pt x="21" y="35"/>
                    </a:cubicBezTo>
                    <a:cubicBezTo>
                      <a:pt x="20" y="35"/>
                      <a:pt x="20" y="35"/>
                      <a:pt x="19" y="35"/>
                    </a:cubicBezTo>
                    <a:cubicBezTo>
                      <a:pt x="19" y="35"/>
                      <a:pt x="19" y="35"/>
                      <a:pt x="19" y="35"/>
                    </a:cubicBezTo>
                    <a:cubicBezTo>
                      <a:pt x="14" y="34"/>
                      <a:pt x="9" y="32"/>
                      <a:pt x="6" y="29"/>
                    </a:cubicBezTo>
                    <a:cubicBezTo>
                      <a:pt x="3" y="26"/>
                      <a:pt x="3" y="26"/>
                      <a:pt x="3" y="26"/>
                    </a:cubicBezTo>
                    <a:cubicBezTo>
                      <a:pt x="0" y="22"/>
                      <a:pt x="1" y="26"/>
                      <a:pt x="1" y="27"/>
                    </a:cubicBezTo>
                    <a:cubicBezTo>
                      <a:pt x="4" y="36"/>
                      <a:pt x="12" y="42"/>
                      <a:pt x="21" y="42"/>
                    </a:cubicBezTo>
                    <a:cubicBezTo>
                      <a:pt x="32" y="42"/>
                      <a:pt x="42" y="32"/>
                      <a:pt x="42" y="21"/>
                    </a:cubicBezTo>
                    <a:cubicBezTo>
                      <a:pt x="42" y="10"/>
                      <a:pt x="34" y="2"/>
                      <a:pt x="23" y="0"/>
                    </a:cubicBezTo>
                    <a:cubicBezTo>
                      <a:pt x="23" y="0"/>
                      <a:pt x="19" y="0"/>
                      <a:pt x="21" y="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34840" name="Freeform 82"/>
              <p:cNvSpPr>
                <a:spLocks/>
              </p:cNvSpPr>
              <p:nvPr/>
            </p:nvSpPr>
            <p:spPr bwMode="auto">
              <a:xfrm>
                <a:off x="85725" y="79375"/>
                <a:ext cx="198438" cy="200025"/>
              </a:xfrm>
              <a:custGeom>
                <a:avLst/>
                <a:gdLst>
                  <a:gd name="T0" fmla="*/ 2147483647 w 94"/>
                  <a:gd name="T1" fmla="*/ 0 h 94"/>
                  <a:gd name="T2" fmla="*/ 2147483647 w 94"/>
                  <a:gd name="T3" fmla="*/ 2147483647 h 94"/>
                  <a:gd name="T4" fmla="*/ 2147483647 w 94"/>
                  <a:gd name="T5" fmla="*/ 2147483647 h 94"/>
                  <a:gd name="T6" fmla="*/ 2147483647 w 94"/>
                  <a:gd name="T7" fmla="*/ 2147483647 h 94"/>
                  <a:gd name="T8" fmla="*/ 2147483647 w 94"/>
                  <a:gd name="T9" fmla="*/ 2147483647 h 94"/>
                  <a:gd name="T10" fmla="*/ 2147483647 w 94"/>
                  <a:gd name="T11" fmla="*/ 2147483647 h 94"/>
                  <a:gd name="T12" fmla="*/ 2147483647 w 94"/>
                  <a:gd name="T13" fmla="*/ 2147483647 h 94"/>
                  <a:gd name="T14" fmla="*/ 2147483647 w 94"/>
                  <a:gd name="T15" fmla="*/ 2147483647 h 94"/>
                  <a:gd name="T16" fmla="*/ 2147483647 w 94"/>
                  <a:gd name="T17" fmla="*/ 2147483647 h 94"/>
                  <a:gd name="T18" fmla="*/ 2147483647 w 94"/>
                  <a:gd name="T19" fmla="*/ 2147483647 h 94"/>
                  <a:gd name="T20" fmla="*/ 2147483647 w 94"/>
                  <a:gd name="T21" fmla="*/ 2147483647 h 94"/>
                  <a:gd name="T22" fmla="*/ 2147483647 w 94"/>
                  <a:gd name="T23" fmla="*/ 2147483647 h 94"/>
                  <a:gd name="T24" fmla="*/ 2147483647 w 94"/>
                  <a:gd name="T25" fmla="*/ 2147483647 h 94"/>
                  <a:gd name="T26" fmla="*/ 0 w 94"/>
                  <a:gd name="T27" fmla="*/ 2147483647 h 94"/>
                  <a:gd name="T28" fmla="*/ 2147483647 w 94"/>
                  <a:gd name="T29" fmla="*/ 2147483647 h 94"/>
                  <a:gd name="T30" fmla="*/ 2147483647 w 94"/>
                  <a:gd name="T31" fmla="*/ 2147483647 h 94"/>
                  <a:gd name="T32" fmla="*/ 2147483647 w 94"/>
                  <a:gd name="T33" fmla="*/ 0 h 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94"/>
                  <a:gd name="T53" fmla="*/ 94 w 94"/>
                  <a:gd name="T54" fmla="*/ 94 h 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94">
                    <a:moveTo>
                      <a:pt x="47" y="0"/>
                    </a:moveTo>
                    <a:cubicBezTo>
                      <a:pt x="40" y="0"/>
                      <a:pt x="33" y="2"/>
                      <a:pt x="27" y="4"/>
                    </a:cubicBezTo>
                    <a:cubicBezTo>
                      <a:pt x="26" y="5"/>
                      <a:pt x="25" y="5"/>
                      <a:pt x="26" y="7"/>
                    </a:cubicBezTo>
                    <a:cubicBezTo>
                      <a:pt x="34" y="14"/>
                      <a:pt x="34" y="14"/>
                      <a:pt x="34" y="14"/>
                    </a:cubicBezTo>
                    <a:cubicBezTo>
                      <a:pt x="35" y="15"/>
                      <a:pt x="36" y="15"/>
                      <a:pt x="37" y="15"/>
                    </a:cubicBezTo>
                    <a:cubicBezTo>
                      <a:pt x="40" y="14"/>
                      <a:pt x="43" y="13"/>
                      <a:pt x="47" y="13"/>
                    </a:cubicBezTo>
                    <a:cubicBezTo>
                      <a:pt x="66" y="13"/>
                      <a:pt x="81" y="28"/>
                      <a:pt x="81" y="47"/>
                    </a:cubicBezTo>
                    <a:cubicBezTo>
                      <a:pt x="81" y="66"/>
                      <a:pt x="66" y="81"/>
                      <a:pt x="47" y="81"/>
                    </a:cubicBezTo>
                    <a:cubicBezTo>
                      <a:pt x="28" y="81"/>
                      <a:pt x="13" y="66"/>
                      <a:pt x="13" y="47"/>
                    </a:cubicBezTo>
                    <a:cubicBezTo>
                      <a:pt x="13" y="44"/>
                      <a:pt x="13" y="42"/>
                      <a:pt x="14" y="39"/>
                    </a:cubicBezTo>
                    <a:cubicBezTo>
                      <a:pt x="14" y="39"/>
                      <a:pt x="15" y="38"/>
                      <a:pt x="14" y="37"/>
                    </a:cubicBezTo>
                    <a:cubicBezTo>
                      <a:pt x="6" y="29"/>
                      <a:pt x="6" y="29"/>
                      <a:pt x="6" y="29"/>
                    </a:cubicBezTo>
                    <a:cubicBezTo>
                      <a:pt x="4" y="28"/>
                      <a:pt x="4" y="29"/>
                      <a:pt x="3" y="29"/>
                    </a:cubicBezTo>
                    <a:cubicBezTo>
                      <a:pt x="1" y="35"/>
                      <a:pt x="0" y="41"/>
                      <a:pt x="0" y="47"/>
                    </a:cubicBezTo>
                    <a:cubicBezTo>
                      <a:pt x="0" y="73"/>
                      <a:pt x="21" y="94"/>
                      <a:pt x="47" y="94"/>
                    </a:cubicBezTo>
                    <a:cubicBezTo>
                      <a:pt x="73" y="94"/>
                      <a:pt x="94" y="73"/>
                      <a:pt x="94" y="47"/>
                    </a:cubicBezTo>
                    <a:cubicBezTo>
                      <a:pt x="94" y="21"/>
                      <a:pt x="73" y="0"/>
                      <a:pt x="47"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pic>
        <p:nvPicPr>
          <p:cNvPr id="34834" name="Group 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963" y="2617788"/>
            <a:ext cx="187325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0579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8684"/>
                                        </p:tgtEl>
                                        <p:attrNameLst>
                                          <p:attrName>style.visibility</p:attrName>
                                        </p:attrNameLst>
                                      </p:cBhvr>
                                      <p:to>
                                        <p:strVal val="visible"/>
                                      </p:to>
                                    </p:set>
                                    <p:animEffect>
                                      <p:cBhvr>
                                        <p:cTn id="7" dur="2000"/>
                                        <p:tgtEl>
                                          <p:spTgt spid="28684"/>
                                        </p:tgtEl>
                                      </p:cBhvr>
                                    </p:animEffect>
                                    <p:anim calcmode="lin" valueType="num">
                                      <p:cBhvr>
                                        <p:cTn id="8" dur="2000" fill="hold"/>
                                        <p:tgtEl>
                                          <p:spTgt spid="28684"/>
                                        </p:tgtEl>
                                        <p:attrNameLst>
                                          <p:attrName>ppt_x</p:attrName>
                                        </p:attrNameLst>
                                      </p:cBhvr>
                                      <p:tavLst>
                                        <p:tav tm="0">
                                          <p:val>
                                            <p:strVal val="#ppt_x"/>
                                          </p:val>
                                        </p:tav>
                                        <p:tav tm="100000">
                                          <p:val>
                                            <p:strVal val="#ppt_x"/>
                                          </p:val>
                                        </p:tav>
                                      </p:tavLst>
                                    </p:anim>
                                    <p:anim calcmode="lin" valueType="num">
                                      <p:cBhvr>
                                        <p:cTn id="9" dur="2000" fill="hold"/>
                                        <p:tgtEl>
                                          <p:spTgt spid="2868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685">
                                            <p:txEl>
                                              <p:pRg st="0" end="0"/>
                                            </p:txEl>
                                          </p:spTgt>
                                        </p:tgtEl>
                                        <p:attrNameLst>
                                          <p:attrName>style.visibility</p:attrName>
                                        </p:attrNameLst>
                                      </p:cBhvr>
                                      <p:to>
                                        <p:strVal val="visible"/>
                                      </p:to>
                                    </p:set>
                                    <p:animEffect>
                                      <p:cBhvr>
                                        <p:cTn id="12" dur="2000"/>
                                        <p:tgtEl>
                                          <p:spTgt spid="28685">
                                            <p:txEl>
                                              <p:pRg st="0" end="0"/>
                                            </p:txEl>
                                          </p:spTgt>
                                        </p:tgtEl>
                                      </p:cBhvr>
                                    </p:animEffect>
                                    <p:anim calcmode="lin" valueType="num">
                                      <p:cBhvr>
                                        <p:cTn id="13" dur="2000" fill="hold"/>
                                        <p:tgtEl>
                                          <p:spTgt spid="28685">
                                            <p:txEl>
                                              <p:pRg st="0" end="0"/>
                                            </p:txEl>
                                          </p:spTgt>
                                        </p:tgtEl>
                                        <p:attrNameLst>
                                          <p:attrName>ppt_x</p:attrName>
                                        </p:attrNameLst>
                                      </p:cBhvr>
                                      <p:tavLst>
                                        <p:tav tm="0">
                                          <p:val>
                                            <p:strVal val="#ppt_x"/>
                                          </p:val>
                                        </p:tav>
                                        <p:tav tm="100000">
                                          <p:val>
                                            <p:strVal val="#ppt_x"/>
                                          </p:val>
                                        </p:tav>
                                      </p:tavLst>
                                    </p:anim>
                                    <p:anim calcmode="lin" valueType="num">
                                      <p:cBhvr>
                                        <p:cTn id="14" dur="2000" fill="hold"/>
                                        <p:tgtEl>
                                          <p:spTgt spid="28685">
                                            <p:txEl>
                                              <p:pRg st="0" end="0"/>
                                            </p:txEl>
                                          </p:spTgt>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2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p:cBhvr>
                                        <p:cTn id="18" dur="20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701"/>
                                        </p:tgtEl>
                                        <p:attrNameLst>
                                          <p:attrName>style.visibility</p:attrName>
                                        </p:attrNameLst>
                                      </p:cBhvr>
                                      <p:to>
                                        <p:strVal val="visible"/>
                                      </p:to>
                                    </p:set>
                                    <p:animEffect>
                                      <p:cBhvr>
                                        <p:cTn id="21" dur="2000"/>
                                        <p:tgtEl>
                                          <p:spTgt spid="28701"/>
                                        </p:tgtEl>
                                      </p:cBhvr>
                                    </p:animEffect>
                                  </p:childTnLst>
                                </p:cTn>
                              </p:par>
                            </p:childTnLst>
                          </p:cTn>
                        </p:par>
                        <p:par>
                          <p:cTn id="22" fill="hold" nodeType="afterGroup">
                            <p:stCondLst>
                              <p:cond delay="4000"/>
                            </p:stCondLst>
                            <p:childTnLst>
                              <p:par>
                                <p:cTn id="23" presetID="10"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p:cBhvr>
                                        <p:cTn id="25" dur="20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702"/>
                                        </p:tgtEl>
                                        <p:attrNameLst>
                                          <p:attrName>style.visibility</p:attrName>
                                        </p:attrNameLst>
                                      </p:cBhvr>
                                      <p:to>
                                        <p:strVal val="visible"/>
                                      </p:to>
                                    </p:set>
                                    <p:animEffect>
                                      <p:cBhvr>
                                        <p:cTn id="28" dur="2000"/>
                                        <p:tgtEl>
                                          <p:spTgt spid="28702"/>
                                        </p:tgtEl>
                                      </p:cBhvr>
                                    </p:animEffect>
                                  </p:childTnLst>
                                </p:cTn>
                              </p:par>
                            </p:childTnLst>
                          </p:cTn>
                        </p:par>
                        <p:par>
                          <p:cTn id="29" fill="hold" nodeType="afterGroup">
                            <p:stCondLst>
                              <p:cond delay="60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p:cBhvr>
                                        <p:cTn id="32" dur="20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703"/>
                                        </p:tgtEl>
                                        <p:attrNameLst>
                                          <p:attrName>style.visibility</p:attrName>
                                        </p:attrNameLst>
                                      </p:cBhvr>
                                      <p:to>
                                        <p:strVal val="visible"/>
                                      </p:to>
                                    </p:set>
                                    <p:animEffect>
                                      <p:cBhvr>
                                        <p:cTn id="35" dur="2000"/>
                                        <p:tgtEl>
                                          <p:spTgt spid="28703"/>
                                        </p:tgtEl>
                                      </p:cBhvr>
                                    </p:animEffect>
                                  </p:childTnLst>
                                </p:cTn>
                              </p:par>
                            </p:childTnLst>
                          </p:cTn>
                        </p:par>
                        <p:par>
                          <p:cTn id="36" fill="hold" nodeType="afterGroup">
                            <p:stCondLst>
                              <p:cond delay="8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p:cBhvr>
                                        <p:cTn id="39" dur="20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704"/>
                                        </p:tgtEl>
                                        <p:attrNameLst>
                                          <p:attrName>style.visibility</p:attrName>
                                        </p:attrNameLst>
                                      </p:cBhvr>
                                      <p:to>
                                        <p:strVal val="visible"/>
                                      </p:to>
                                    </p:set>
                                    <p:animEffect>
                                      <p:cBhvr>
                                        <p:cTn id="42" dur="2000"/>
                                        <p:tgtEl>
                                          <p:spTgt spid="28704"/>
                                        </p:tgtEl>
                                      </p:cBhvr>
                                    </p:animEffect>
                                  </p:childTnLst>
                                </p:cTn>
                              </p:par>
                            </p:childTnLst>
                          </p:cTn>
                        </p:par>
                        <p:par>
                          <p:cTn id="43" fill="hold" nodeType="afterGroup">
                            <p:stCondLst>
                              <p:cond delay="10000"/>
                            </p:stCondLst>
                            <p:childTnLst>
                              <p:par>
                                <p:cTn id="44" presetID="10" presetClass="entr" presetSubtype="0"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p:cBhvr>
                                        <p:cTn id="46" dur="20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705"/>
                                        </p:tgtEl>
                                        <p:attrNameLst>
                                          <p:attrName>style.visibility</p:attrName>
                                        </p:attrNameLst>
                                      </p:cBhvr>
                                      <p:to>
                                        <p:strVal val="visible"/>
                                      </p:to>
                                    </p:set>
                                    <p:animEffect>
                                      <p:cBhvr>
                                        <p:cTn id="49" dur="2000"/>
                                        <p:tgtEl>
                                          <p:spTgt spid="28705"/>
                                        </p:tgtEl>
                                      </p:cBhvr>
                                    </p:animEffect>
                                  </p:childTnLst>
                                </p:cTn>
                              </p:par>
                            </p:childTnLst>
                          </p:cTn>
                        </p:par>
                        <p:par>
                          <p:cTn id="50" fill="hold" nodeType="afterGroup">
                            <p:stCondLst>
                              <p:cond delay="12000"/>
                            </p:stCondLst>
                            <p:childTnLst>
                              <p:par>
                                <p:cTn id="51" presetID="10"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p:cBhvr>
                                        <p:cTn id="53" dur="200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706"/>
                                        </p:tgtEl>
                                        <p:attrNameLst>
                                          <p:attrName>style.visibility</p:attrName>
                                        </p:attrNameLst>
                                      </p:cBhvr>
                                      <p:to>
                                        <p:strVal val="visible"/>
                                      </p:to>
                                    </p:set>
                                    <p:animEffect>
                                      <p:cBhvr>
                                        <p:cTn id="56" dur="2000"/>
                                        <p:tgtEl>
                                          <p:spTgt spid="28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4" grpId="0" bldLvl="0" autoUpdateAnimBg="0"/>
      <p:bldP spid="28685" grpId="0" build="p" bldLvl="0" autoUpdateAnimBg="0"/>
      <p:bldP spid="28701" grpId="0" bldLvl="0" autoUpdateAnimBg="0"/>
      <p:bldP spid="28702" grpId="0" bldLvl="0" autoUpdateAnimBg="0"/>
      <p:bldP spid="28703" grpId="0" bldLvl="0" autoUpdateAnimBg="0"/>
      <p:bldP spid="28704" grpId="0" bldLvl="0" autoUpdateAnimBg="0"/>
      <p:bldP spid="28705" grpId="0" bldLvl="0" autoUpdateAnimBg="0"/>
      <p:bldP spid="28706"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ChangeArrowheads="1"/>
          </p:cNvSpPr>
          <p:nvPr/>
        </p:nvSpPr>
        <p:spPr bwMode="auto">
          <a:xfrm>
            <a:off x="1090612" y="-3175"/>
            <a:ext cx="4943476" cy="6851650"/>
          </a:xfrm>
          <a:prstGeom prst="rect">
            <a:avLst/>
          </a:prstGeom>
          <a:solidFill>
            <a:schemeClr val="accent1"/>
          </a:solidFill>
          <a:ln w="9525">
            <a:noFill/>
            <a:miter lim="800000"/>
            <a:headEnd/>
            <a:tailEnd/>
          </a:ln>
        </p:spPr>
        <p:txBody>
          <a:bodyPr anchor="ctr"/>
          <a:lstStyle/>
          <a:p>
            <a:pPr algn="ctr">
              <a:defRPr/>
            </a:pPr>
            <a:endParaRPr lang="en-US" sz="1400">
              <a:solidFill>
                <a:srgbClr val="FFFFFF"/>
              </a:solidFill>
              <a:latin typeface="+mj-lt"/>
              <a:cs typeface="Open Sans" pitchFamily="34" charset="0"/>
              <a:sym typeface="Open Sans" pitchFamily="34" charset="0"/>
            </a:endParaRPr>
          </a:p>
        </p:txBody>
      </p:sp>
      <p:sp>
        <p:nvSpPr>
          <p:cNvPr id="29699" name="Title 4"/>
          <p:cNvSpPr>
            <a:spLocks noGrp="1" noChangeArrowheads="1"/>
          </p:cNvSpPr>
          <p:nvPr>
            <p:ph type="ctrTitle" idx="4294967295"/>
          </p:nvPr>
        </p:nvSpPr>
        <p:spPr>
          <a:xfrm>
            <a:off x="1254125" y="392113"/>
            <a:ext cx="3746500" cy="481012"/>
          </a:xfrm>
        </p:spPr>
        <p:txBody>
          <a:bodyPr anchor="t">
            <a:normAutofit fontScale="90000"/>
          </a:bodyPr>
          <a:lstStyle/>
          <a:p>
            <a:pPr>
              <a:lnSpc>
                <a:spcPct val="85000"/>
              </a:lnSpc>
            </a:pPr>
            <a:r>
              <a:rPr lang="en-US" sz="3200">
                <a:solidFill>
                  <a:srgbClr val="FFFFFF"/>
                </a:solidFill>
                <a:ea typeface="SimSun" panose="02010600030101010101" pitchFamily="2" charset="-122"/>
                <a:cs typeface="Arial" panose="020B0604020202020204" pitchFamily="34" charset="0"/>
              </a:rPr>
              <a:t>Contact us</a:t>
            </a:r>
            <a:endParaRPr lang="en-US" sz="3200">
              <a:ea typeface="SimSun" panose="02010600030101010101" pitchFamily="2" charset="-122"/>
              <a:cs typeface="Arial" panose="020B0604020202020204" pitchFamily="34" charset="0"/>
            </a:endParaRPr>
          </a:p>
        </p:txBody>
      </p:sp>
      <p:pic>
        <p:nvPicPr>
          <p:cNvPr id="29716" name="Picture 20" descr="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5" y="1"/>
            <a:ext cx="49672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Text Box 21"/>
          <p:cNvSpPr txBox="1">
            <a:spLocks noChangeArrowheads="1"/>
          </p:cNvSpPr>
          <p:nvPr/>
        </p:nvSpPr>
        <p:spPr bwMode="auto">
          <a:xfrm>
            <a:off x="1250950" y="1198564"/>
            <a:ext cx="4692650"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sz="2400" b="1">
                <a:cs typeface="Arial" panose="020B0604020202020204" pitchFamily="34" charset="0"/>
              </a:rPr>
              <a:t>Sparx IT Solutions Pvt. Ltd.</a:t>
            </a:r>
            <a:endParaRPr lang="en-US" altLang="en-US" sz="2400" b="1">
              <a:cs typeface="Arial" panose="020B0604020202020204" pitchFamily="34" charset="0"/>
            </a:endParaRPr>
          </a:p>
          <a:p>
            <a:pPr eaLnBrk="1" hangingPunct="1"/>
            <a:r>
              <a:rPr lang="en-US" altLang="en-US" sz="2400">
                <a:cs typeface="Arial" panose="020B0604020202020204" pitchFamily="34" charset="0"/>
              </a:rPr>
              <a:t>A-2 Sec-63, </a:t>
            </a:r>
          </a:p>
          <a:p>
            <a:pPr eaLnBrk="1" hangingPunct="1"/>
            <a:r>
              <a:rPr lang="en-US" altLang="en-US" sz="2400">
                <a:cs typeface="Arial" panose="020B0604020202020204" pitchFamily="34" charset="0"/>
              </a:rPr>
              <a:t>Noida, U.P., </a:t>
            </a:r>
          </a:p>
          <a:p>
            <a:pPr eaLnBrk="1" hangingPunct="1"/>
            <a:r>
              <a:rPr lang="en-US" altLang="en-US" sz="2400">
                <a:cs typeface="Arial" panose="020B0604020202020204" pitchFamily="34" charset="0"/>
              </a:rPr>
              <a:t>India</a:t>
            </a:r>
            <a:r>
              <a:rPr lang="en-US" sz="2400">
                <a:cs typeface="Arial" panose="020B0604020202020204" pitchFamily="34" charset="0"/>
              </a:rPr>
              <a:t> -</a:t>
            </a:r>
            <a:r>
              <a:rPr lang="en-US" altLang="en-US" sz="2400">
                <a:cs typeface="Arial" panose="020B0604020202020204" pitchFamily="34" charset="0"/>
              </a:rPr>
              <a:t> 201301</a:t>
            </a:r>
          </a:p>
          <a:p>
            <a:pPr eaLnBrk="1" hangingPunct="1"/>
            <a:endParaRPr lang="en-US" sz="2400">
              <a:cs typeface="Arial" panose="020B0604020202020204" pitchFamily="34" charset="0"/>
            </a:endParaRPr>
          </a:p>
          <a:p>
            <a:pPr eaLnBrk="1" hangingPunct="1"/>
            <a:r>
              <a:rPr lang="en-US" sz="2400">
                <a:cs typeface="Arial" panose="020B0604020202020204" pitchFamily="34" charset="0"/>
              </a:rPr>
              <a:t>info</a:t>
            </a:r>
            <a:r>
              <a:rPr lang="en-US" altLang="en-US" sz="2400">
                <a:cs typeface="Arial" panose="020B0604020202020204" pitchFamily="34" charset="0"/>
              </a:rPr>
              <a:t>@</a:t>
            </a:r>
            <a:r>
              <a:rPr lang="en-US" sz="2400">
                <a:cs typeface="Arial" panose="020B0604020202020204" pitchFamily="34" charset="0"/>
              </a:rPr>
              <a:t>sparxitsolutions</a:t>
            </a:r>
            <a:r>
              <a:rPr lang="en-US" altLang="en-US" sz="2400">
                <a:cs typeface="Arial" panose="020B0604020202020204" pitchFamily="34" charset="0"/>
              </a:rPr>
              <a:t>.com</a:t>
            </a:r>
          </a:p>
          <a:p>
            <a:pPr eaLnBrk="1" hangingPunct="1"/>
            <a:r>
              <a:rPr lang="en-US" altLang="en-US" sz="2400">
                <a:cs typeface="Arial" panose="020B0604020202020204" pitchFamily="34" charset="0"/>
              </a:rPr>
              <a:t>+91</a:t>
            </a:r>
            <a:r>
              <a:rPr lang="en-US" sz="2400">
                <a:cs typeface="Arial" panose="020B0604020202020204" pitchFamily="34" charset="0"/>
              </a:rPr>
              <a:t>-</a:t>
            </a:r>
            <a:r>
              <a:rPr lang="en-US" altLang="en-US" sz="2400">
                <a:cs typeface="Arial" panose="020B0604020202020204" pitchFamily="34" charset="0"/>
              </a:rPr>
              <a:t>1204735100</a:t>
            </a:r>
            <a:br>
              <a:rPr lang="en-US" altLang="en-US" sz="2400">
                <a:cs typeface="Arial" panose="020B0604020202020204" pitchFamily="34" charset="0"/>
              </a:rPr>
            </a:br>
            <a:r>
              <a:rPr lang="en-US" sz="2400">
                <a:cs typeface="Arial" panose="020B0604020202020204" pitchFamily="34" charset="0"/>
              </a:rPr>
              <a:t>http://www.sparxitsolutions.com</a:t>
            </a:r>
            <a:endParaRPr lang="en-US" altLang="en-US" sz="2400">
              <a:cs typeface="Arial" panose="020B0604020202020204" pitchFamily="34" charset="0"/>
            </a:endParaRPr>
          </a:p>
        </p:txBody>
      </p:sp>
      <p:sp>
        <p:nvSpPr>
          <p:cNvPr id="29718" name="Text Box 22"/>
          <p:cNvSpPr txBox="1">
            <a:spLocks noChangeArrowheads="1"/>
          </p:cNvSpPr>
          <p:nvPr/>
        </p:nvSpPr>
        <p:spPr bwMode="auto">
          <a:xfrm>
            <a:off x="6107113" y="3059113"/>
            <a:ext cx="488156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zh-CN" sz="2000" b="1">
                <a:cs typeface="Arial" panose="020B0604020202020204" pitchFamily="34" charset="0"/>
              </a:rPr>
              <a:t>BUSINESS HOURS</a:t>
            </a:r>
          </a:p>
          <a:p>
            <a:pPr eaLnBrk="1" hangingPunct="1"/>
            <a:endParaRPr lang="en-US" altLang="zh-CN" sz="2000">
              <a:cs typeface="Arial" panose="020B0604020202020204" pitchFamily="34" charset="0"/>
            </a:endParaRPr>
          </a:p>
          <a:p>
            <a:pPr eaLnBrk="1" hangingPunct="1"/>
            <a:r>
              <a:rPr lang="en-US" altLang="zh-CN" sz="2200">
                <a:cs typeface="Arial" panose="020B0604020202020204" pitchFamily="34" charset="0"/>
              </a:rPr>
              <a:t>Monday – Friday: 9.30 am to 6.30 pm</a:t>
            </a:r>
          </a:p>
          <a:p>
            <a:pPr eaLnBrk="1" hangingPunct="1"/>
            <a:endParaRPr lang="en-US" altLang="zh-CN" sz="2200">
              <a:cs typeface="Arial" panose="020B0604020202020204" pitchFamily="34" charset="0"/>
            </a:endParaRPr>
          </a:p>
          <a:p>
            <a:pPr eaLnBrk="1" hangingPunct="1"/>
            <a:r>
              <a:rPr lang="en-US" altLang="zh-CN" sz="2200">
                <a:cs typeface="Arial" panose="020B0604020202020204" pitchFamily="34" charset="0"/>
              </a:rPr>
              <a:t>Saturday: Off</a:t>
            </a:r>
          </a:p>
          <a:p>
            <a:pPr eaLnBrk="1" hangingPunct="1"/>
            <a:endParaRPr lang="en-US" altLang="zh-CN" sz="2200">
              <a:cs typeface="Arial" panose="020B0604020202020204" pitchFamily="34" charset="0"/>
            </a:endParaRPr>
          </a:p>
          <a:p>
            <a:pPr eaLnBrk="1" hangingPunct="1"/>
            <a:r>
              <a:rPr lang="en-US" altLang="zh-CN" sz="2200">
                <a:cs typeface="Arial" panose="020B0604020202020204" pitchFamily="34" charset="0"/>
              </a:rPr>
              <a:t>Sunday: Off</a:t>
            </a:r>
          </a:p>
        </p:txBody>
      </p:sp>
    </p:spTree>
    <p:extLst>
      <p:ext uri="{BB962C8B-B14F-4D97-AF65-F5344CB8AC3E}">
        <p14:creationId xmlns:p14="http://schemas.microsoft.com/office/powerpoint/2010/main" val="21965219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ppt_x</p:attrName>
                                        </p:attrNameLst>
                                      </p:cBhvr>
                                      <p:tavLst>
                                        <p:tav tm="0">
                                          <p:val>
                                            <p:strVal val="0-#ppt_w/2"/>
                                          </p:val>
                                        </p:tav>
                                        <p:tav tm="100000">
                                          <p:val>
                                            <p:strVal val="#ppt_x"/>
                                          </p:val>
                                        </p:tav>
                                      </p:tavLst>
                                    </p:anim>
                                    <p:anim calcmode="lin" valueType="num">
                                      <p:cBhvr>
                                        <p:cTn id="8" dur="500" fill="hold"/>
                                        <p:tgtEl>
                                          <p:spTgt spid="2969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716"/>
                                        </p:tgtEl>
                                        <p:attrNameLst>
                                          <p:attrName>style.visibility</p:attrName>
                                        </p:attrNameLst>
                                      </p:cBhvr>
                                      <p:to>
                                        <p:strVal val="visible"/>
                                      </p:to>
                                    </p:set>
                                    <p:anim calcmode="lin" valueType="num">
                                      <p:cBhvr additive="base">
                                        <p:cTn id="11" dur="500" fill="hold"/>
                                        <p:tgtEl>
                                          <p:spTgt spid="29716"/>
                                        </p:tgtEl>
                                        <p:attrNameLst>
                                          <p:attrName>ppt_x</p:attrName>
                                        </p:attrNameLst>
                                      </p:cBhvr>
                                      <p:tavLst>
                                        <p:tav tm="0">
                                          <p:val>
                                            <p:strVal val="1+#ppt_w/2"/>
                                          </p:val>
                                        </p:tav>
                                        <p:tav tm="100000">
                                          <p:val>
                                            <p:strVal val="#ppt_x"/>
                                          </p:val>
                                        </p:tav>
                                      </p:tavLst>
                                    </p:anim>
                                    <p:anim calcmode="lin" valueType="num">
                                      <p:cBhvr additive="base">
                                        <p:cTn id="12" dur="500" fill="hold"/>
                                        <p:tgtEl>
                                          <p:spTgt spid="29716"/>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9699"/>
                                        </p:tgtEl>
                                        <p:attrNameLst>
                                          <p:attrName>style.visibility</p:attrName>
                                        </p:attrNameLst>
                                      </p:cBhvr>
                                      <p:to>
                                        <p:strVal val="visible"/>
                                      </p:to>
                                    </p:set>
                                    <p:animEffect>
                                      <p:cBhvr>
                                        <p:cTn id="16" dur="500"/>
                                        <p:tgtEl>
                                          <p:spTgt spid="29699"/>
                                        </p:tgtEl>
                                      </p:cBhvr>
                                    </p:animEffect>
                                  </p:childTnLst>
                                </p:cTn>
                              </p:par>
                            </p:childTnLst>
                          </p:cTn>
                        </p:par>
                        <p:par>
                          <p:cTn id="17" fill="hold" nodeType="afterGroup">
                            <p:stCondLst>
                              <p:cond delay="1000"/>
                            </p:stCondLst>
                            <p:childTnLst>
                              <p:par>
                                <p:cTn id="18" presetID="53" presetClass="entr" presetSubtype="0" fill="hold" grpId="1" nodeType="afterEffect">
                                  <p:stCondLst>
                                    <p:cond delay="0"/>
                                  </p:stCondLst>
                                  <p:childTnLst>
                                    <p:set>
                                      <p:cBhvr>
                                        <p:cTn id="19" dur="1" fill="hold">
                                          <p:stCondLst>
                                            <p:cond delay="0"/>
                                          </p:stCondLst>
                                        </p:cTn>
                                        <p:tgtEl>
                                          <p:spTgt spid="29717"/>
                                        </p:tgtEl>
                                        <p:attrNameLst>
                                          <p:attrName>style.visibility</p:attrName>
                                        </p:attrNameLst>
                                      </p:cBhvr>
                                      <p:to>
                                        <p:strVal val="visible"/>
                                      </p:to>
                                    </p:set>
                                    <p:anim calcmode="lin" valueType="num">
                                      <p:cBhvr>
                                        <p:cTn id="20" dur="500" fill="hold"/>
                                        <p:tgtEl>
                                          <p:spTgt spid="29717"/>
                                        </p:tgtEl>
                                        <p:attrNameLst>
                                          <p:attrName>ppt_w</p:attrName>
                                        </p:attrNameLst>
                                      </p:cBhvr>
                                      <p:tavLst>
                                        <p:tav tm="0">
                                          <p:val>
                                            <p:fltVal val="0"/>
                                          </p:val>
                                        </p:tav>
                                        <p:tav tm="100000">
                                          <p:val>
                                            <p:strVal val="#ppt_w"/>
                                          </p:val>
                                        </p:tav>
                                      </p:tavLst>
                                    </p:anim>
                                    <p:anim calcmode="lin" valueType="num">
                                      <p:cBhvr>
                                        <p:cTn id="21" dur="500" fill="hold"/>
                                        <p:tgtEl>
                                          <p:spTgt spid="29717"/>
                                        </p:tgtEl>
                                        <p:attrNameLst>
                                          <p:attrName>ppt_h</p:attrName>
                                        </p:attrNameLst>
                                      </p:cBhvr>
                                      <p:tavLst>
                                        <p:tav tm="0">
                                          <p:val>
                                            <p:fltVal val="0"/>
                                          </p:val>
                                        </p:tav>
                                        <p:tav tm="100000">
                                          <p:val>
                                            <p:strVal val="#ppt_h"/>
                                          </p:val>
                                        </p:tav>
                                      </p:tavLst>
                                    </p:anim>
                                    <p:animEffect transition="in" filter="fade">
                                      <p:cBhvr>
                                        <p:cTn id="22" dur="500"/>
                                        <p:tgtEl>
                                          <p:spTgt spid="29717"/>
                                        </p:tgtEl>
                                      </p:cBhvr>
                                    </p:animEffect>
                                  </p:childTnLst>
                                </p:cTn>
                              </p:par>
                              <p:par>
                                <p:cTn id="23" presetID="53" presetClass="entr" presetSubtype="0" fill="hold" grpId="0" nodeType="withEffect">
                                  <p:stCondLst>
                                    <p:cond delay="0"/>
                                  </p:stCondLst>
                                  <p:childTnLst>
                                    <p:set>
                                      <p:cBhvr>
                                        <p:cTn id="24" dur="1" fill="hold">
                                          <p:stCondLst>
                                            <p:cond delay="0"/>
                                          </p:stCondLst>
                                        </p:cTn>
                                        <p:tgtEl>
                                          <p:spTgt spid="29718"/>
                                        </p:tgtEl>
                                        <p:attrNameLst>
                                          <p:attrName>style.visibility</p:attrName>
                                        </p:attrNameLst>
                                      </p:cBhvr>
                                      <p:to>
                                        <p:strVal val="visible"/>
                                      </p:to>
                                    </p:set>
                                    <p:anim calcmode="lin" valueType="num">
                                      <p:cBhvr>
                                        <p:cTn id="25" dur="500" fill="hold"/>
                                        <p:tgtEl>
                                          <p:spTgt spid="29718"/>
                                        </p:tgtEl>
                                        <p:attrNameLst>
                                          <p:attrName>ppt_w</p:attrName>
                                        </p:attrNameLst>
                                      </p:cBhvr>
                                      <p:tavLst>
                                        <p:tav tm="0">
                                          <p:val>
                                            <p:fltVal val="0"/>
                                          </p:val>
                                        </p:tav>
                                        <p:tav tm="100000">
                                          <p:val>
                                            <p:strVal val="#ppt_w"/>
                                          </p:val>
                                        </p:tav>
                                      </p:tavLst>
                                    </p:anim>
                                    <p:anim calcmode="lin" valueType="num">
                                      <p:cBhvr>
                                        <p:cTn id="26" dur="500" fill="hold"/>
                                        <p:tgtEl>
                                          <p:spTgt spid="29718"/>
                                        </p:tgtEl>
                                        <p:attrNameLst>
                                          <p:attrName>ppt_h</p:attrName>
                                        </p:attrNameLst>
                                      </p:cBhvr>
                                      <p:tavLst>
                                        <p:tav tm="0">
                                          <p:val>
                                            <p:fltVal val="0"/>
                                          </p:val>
                                        </p:tav>
                                        <p:tav tm="100000">
                                          <p:val>
                                            <p:strVal val="#ppt_h"/>
                                          </p:val>
                                        </p:tav>
                                      </p:tavLst>
                                    </p:anim>
                                    <p:animEffect transition="in" filter="fade">
                                      <p:cBhvr>
                                        <p:cTn id="27" dur="500"/>
                                        <p:tgtEl>
                                          <p:spTgt spid="29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ldLvl="0" animBg="1" autoUpdateAnimBg="0"/>
      <p:bldP spid="29699" grpId="0" bldLvl="0" autoUpdateAnimBg="0"/>
      <p:bldP spid="29717" grpId="0" bldLvl="0" autoUpdateAnimBg="0"/>
      <p:bldP spid="29717" grpId="1" bldLvl="0" autoUpdateAnimBg="0"/>
      <p:bldP spid="29718"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622426" y="220663"/>
            <a:ext cx="8988425" cy="544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400">
              <a:solidFill>
                <a:schemeClr val="bg2"/>
              </a:solidFill>
              <a:latin typeface="Times New Roman" panose="02020603050405020304" pitchFamily="18" charset="0"/>
              <a:cs typeface="Times New Roman" panose="02020603050405020304" pitchFamily="18" charset="0"/>
            </a:endParaRPr>
          </a:p>
        </p:txBody>
      </p:sp>
      <p:sp>
        <p:nvSpPr>
          <p:cNvPr id="30723" name="Title 5"/>
          <p:cNvSpPr>
            <a:spLocks noChangeArrowheads="1"/>
          </p:cNvSpPr>
          <p:nvPr/>
        </p:nvSpPr>
        <p:spPr bwMode="auto">
          <a:xfrm>
            <a:off x="1639888" y="2571750"/>
            <a:ext cx="89074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lnSpc>
                <a:spcPct val="90000"/>
              </a:lnSpc>
            </a:pPr>
            <a:r>
              <a:rPr lang="en-US" sz="6500" b="1">
                <a:solidFill>
                  <a:schemeClr val="tx2"/>
                </a:solidFill>
                <a:cs typeface="Arial" panose="020B0604020202020204" pitchFamily="34" charset="0"/>
                <a:sym typeface="Bebas Neue" charset="0"/>
              </a:rPr>
              <a:t>Thank you.</a:t>
            </a:r>
            <a:endParaRPr lang="en-US">
              <a:cs typeface="Arial" panose="020B0604020202020204" pitchFamily="34" charset="0"/>
            </a:endParaRPr>
          </a:p>
        </p:txBody>
      </p:sp>
      <p:sp>
        <p:nvSpPr>
          <p:cNvPr id="30724" name="Subtitle 2"/>
          <p:cNvSpPr>
            <a:spLocks noChangeArrowheads="1"/>
          </p:cNvSpPr>
          <p:nvPr/>
        </p:nvSpPr>
        <p:spPr bwMode="auto">
          <a:xfrm>
            <a:off x="1639888" y="4365625"/>
            <a:ext cx="8907462"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lnSpc>
                <a:spcPct val="90000"/>
              </a:lnSpc>
              <a:spcBef>
                <a:spcPts val="1400"/>
              </a:spcBef>
              <a:buClr>
                <a:schemeClr val="accent1"/>
              </a:buClr>
              <a:buSzPct val="80000"/>
            </a:pPr>
            <a:r>
              <a:rPr lang="en-US" sz="1400">
                <a:cs typeface="Arial" panose="020B0604020202020204" pitchFamily="34" charset="0"/>
                <a:sym typeface="Open Sans" panose="020B0606030504020204" pitchFamily="34" charset="0"/>
              </a:rPr>
              <a:t>For your precious time and your attention.</a:t>
            </a:r>
            <a:endParaRPr lang="en-US" sz="1400">
              <a:cs typeface="Arial" panose="020B0604020202020204" pitchFamily="34" charset="0"/>
            </a:endParaRPr>
          </a:p>
        </p:txBody>
      </p:sp>
      <p:grpSp>
        <p:nvGrpSpPr>
          <p:cNvPr id="2" name="Group 5"/>
          <p:cNvGrpSpPr>
            <a:grpSpLocks/>
          </p:cNvGrpSpPr>
          <p:nvPr/>
        </p:nvGrpSpPr>
        <p:grpSpPr bwMode="auto">
          <a:xfrm>
            <a:off x="4910139" y="4665663"/>
            <a:ext cx="2371725" cy="36512"/>
            <a:chOff x="0" y="0"/>
            <a:chExt cx="12192000" cy="7056784"/>
          </a:xfrm>
        </p:grpSpPr>
        <p:sp>
          <p:nvSpPr>
            <p:cNvPr id="36870" name="Rounded Rectangle 5"/>
            <p:cNvSpPr>
              <a:spLocks noChangeArrowheads="1"/>
            </p:cNvSpPr>
            <p:nvPr/>
          </p:nvSpPr>
          <p:spPr bwMode="auto">
            <a:xfrm>
              <a:off x="4079776" y="0"/>
              <a:ext cx="2016224" cy="7056784"/>
            </a:xfrm>
            <a:prstGeom prst="roundRect">
              <a:avLst>
                <a:gd name="adj" fmla="val 0"/>
              </a:avLst>
            </a:pr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sp>
          <p:nvSpPr>
            <p:cNvPr id="36871" name="Rounded Rectangle 6"/>
            <p:cNvSpPr>
              <a:spLocks noChangeArrowheads="1"/>
            </p:cNvSpPr>
            <p:nvPr/>
          </p:nvSpPr>
          <p:spPr bwMode="auto">
            <a:xfrm>
              <a:off x="2063552" y="0"/>
              <a:ext cx="2016224" cy="7056784"/>
            </a:xfrm>
            <a:prstGeom prst="roundRect">
              <a:avLst>
                <a:gd name="adj" fmla="val 0"/>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sp>
          <p:nvSpPr>
            <p:cNvPr id="36872" name="Rounded Rectangle 7"/>
            <p:cNvSpPr>
              <a:spLocks noChangeArrowheads="1"/>
            </p:cNvSpPr>
            <p:nvPr/>
          </p:nvSpPr>
          <p:spPr bwMode="auto">
            <a:xfrm>
              <a:off x="0" y="0"/>
              <a:ext cx="2063552" cy="7056784"/>
            </a:xfrm>
            <a:prstGeom prst="roundRect">
              <a:avLst>
                <a:gd name="adj" fmla="val 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sp>
          <p:nvSpPr>
            <p:cNvPr id="36873" name="Rounded Rectangle 8"/>
            <p:cNvSpPr>
              <a:spLocks noChangeArrowheads="1"/>
            </p:cNvSpPr>
            <p:nvPr/>
          </p:nvSpPr>
          <p:spPr bwMode="auto">
            <a:xfrm>
              <a:off x="10175776" y="0"/>
              <a:ext cx="2016224" cy="7056784"/>
            </a:xfrm>
            <a:prstGeom prst="roundRect">
              <a:avLst>
                <a:gd name="adj" fmla="val 0"/>
              </a:avLst>
            </a:pr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sp>
          <p:nvSpPr>
            <p:cNvPr id="36874" name="Rounded Rectangle 9"/>
            <p:cNvSpPr>
              <a:spLocks noChangeArrowheads="1"/>
            </p:cNvSpPr>
            <p:nvPr/>
          </p:nvSpPr>
          <p:spPr bwMode="auto">
            <a:xfrm>
              <a:off x="8159552" y="0"/>
              <a:ext cx="2040904" cy="7056784"/>
            </a:xfrm>
            <a:prstGeom prst="roundRect">
              <a:avLst>
                <a:gd name="adj" fmla="val 0"/>
              </a:avLst>
            </a:prstGeom>
            <a:solidFill>
              <a:srgbClr val="FFB64D"/>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sp>
          <p:nvSpPr>
            <p:cNvPr id="36875" name="Rounded Rectangle 10"/>
            <p:cNvSpPr>
              <a:spLocks noChangeArrowheads="1"/>
            </p:cNvSpPr>
            <p:nvPr/>
          </p:nvSpPr>
          <p:spPr bwMode="auto">
            <a:xfrm>
              <a:off x="6096000" y="0"/>
              <a:ext cx="2063552" cy="7056784"/>
            </a:xfrm>
            <a:prstGeom prst="roundRect">
              <a:avLst>
                <a:gd name="adj" fmla="val 0"/>
              </a:avLst>
            </a:prstGeom>
            <a:solidFill>
              <a:srgbClr val="FFA728"/>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sz="1900">
                <a:solidFill>
                  <a:schemeClr val="bg1"/>
                </a:solidFill>
                <a:latin typeface="Times New Roman" panose="02020603050405020304" pitchFamily="18" charset="0"/>
                <a:cs typeface="Times New Roman" panose="02020603050405020304" pitchFamily="18" charset="0"/>
                <a:sym typeface="Roboto Bold" charset="0"/>
              </a:endParaRPr>
            </a:p>
          </p:txBody>
        </p:sp>
      </p:grpSp>
    </p:spTree>
    <p:extLst>
      <p:ext uri="{BB962C8B-B14F-4D97-AF65-F5344CB8AC3E}">
        <p14:creationId xmlns:p14="http://schemas.microsoft.com/office/powerpoint/2010/main" val="28004028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23"/>
                                        </p:tgtEl>
                                        <p:attrNameLst>
                                          <p:attrName>style.visibility</p:attrName>
                                        </p:attrNameLst>
                                      </p:cBhvr>
                                      <p:to>
                                        <p:strVal val="visible"/>
                                      </p:to>
                                    </p:set>
                                    <p:animEffect>
                                      <p:cBhvr>
                                        <p:cTn id="7" dur="500"/>
                                        <p:tgtEl>
                                          <p:spTgt spid="30723"/>
                                        </p:tgtEl>
                                      </p:cBhvr>
                                    </p:animEffect>
                                    <p:anim calcmode="lin" valueType="num">
                                      <p:cBhvr>
                                        <p:cTn id="8" dur="500" fill="hold"/>
                                        <p:tgtEl>
                                          <p:spTgt spid="30723"/>
                                        </p:tgtEl>
                                        <p:attrNameLst>
                                          <p:attrName>ppt_x</p:attrName>
                                        </p:attrNameLst>
                                      </p:cBhvr>
                                      <p:tavLst>
                                        <p:tav tm="0">
                                          <p:val>
                                            <p:strVal val="#ppt_x"/>
                                          </p:val>
                                        </p:tav>
                                        <p:tav tm="100000">
                                          <p:val>
                                            <p:strVal val="#ppt_x"/>
                                          </p:val>
                                        </p:tav>
                                      </p:tavLst>
                                    </p:anim>
                                    <p:anim calcmode="lin" valueType="num">
                                      <p:cBhvr>
                                        <p:cTn id="9" dur="500" fill="hold"/>
                                        <p:tgtEl>
                                          <p:spTgt spid="3072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0724"/>
                                        </p:tgtEl>
                                        <p:attrNameLst>
                                          <p:attrName>style.visibility</p:attrName>
                                        </p:attrNameLst>
                                      </p:cBhvr>
                                      <p:to>
                                        <p:strVal val="visible"/>
                                      </p:to>
                                    </p:set>
                                    <p:animEffect>
                                      <p:cBhvr>
                                        <p:cTn id="13" dur="500"/>
                                        <p:tgtEl>
                                          <p:spTgt spid="30724"/>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ldLvl="0" autoUpdateAnimBg="0"/>
      <p:bldP spid="3072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About Us</a:t>
            </a:r>
            <a:br>
              <a:rPr lang="en-US" dirty="0" smtClean="0"/>
            </a:br>
            <a:r>
              <a:rPr lang="en-US" sz="2700" dirty="0">
                <a:solidFill>
                  <a:srgbClr val="202F3E"/>
                </a:solidFill>
                <a:cs typeface="Times New Roman" panose="02020603050405020304" pitchFamily="18" charset="0"/>
                <a:sym typeface="Open Sans" panose="020B0606030504020204" pitchFamily="34" charset="0"/>
              </a:rPr>
              <a:t>Credible Source for Interactive &amp; Affordable Web Development </a:t>
            </a:r>
            <a:r>
              <a:rPr lang="en-US" sz="2700" dirty="0" smtClean="0">
                <a:solidFill>
                  <a:srgbClr val="202F3E"/>
                </a:solidFill>
                <a:cs typeface="Times New Roman" panose="02020603050405020304" pitchFamily="18" charset="0"/>
                <a:sym typeface="Open Sans" panose="020B0606030504020204" pitchFamily="34" charset="0"/>
              </a:rPr>
              <a:t>Solutions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106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9929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a typeface="Arial Unicode MS" panose="020B0604020202020204" pitchFamily="34" charset="-128"/>
                <a:cs typeface="Arial Unicode MS" panose="020B0604020202020204" pitchFamily="34" charset="-128"/>
              </a:rPr>
              <a:t>Strengths</a:t>
            </a:r>
            <a:endParaRPr lang="en-GB" dirty="0">
              <a:ea typeface="Arial Unicode MS" panose="020B0604020202020204" pitchFamily="34" charset="-128"/>
              <a:cs typeface="Arial Unicode MS" panose="020B0604020202020204" pitchFamily="34"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667857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4287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150" y="429300"/>
            <a:ext cx="10353761" cy="1326321"/>
          </a:xfrm>
        </p:spPr>
        <p:txBody>
          <a:bodyPr/>
          <a:lstStyle/>
          <a:p>
            <a:pPr algn="ctr"/>
            <a:r>
              <a:rPr lang="en-US" dirty="0" smtClean="0">
                <a:ea typeface="Arial Unicode MS" panose="020B0604020202020204" pitchFamily="34" charset="-128"/>
                <a:cs typeface="Arial Unicode MS" panose="020B0604020202020204" pitchFamily="34" charset="-128"/>
              </a:rPr>
              <a:t>	Client Relationship</a:t>
            </a:r>
            <a:endParaRPr lang="en-GB" dirty="0">
              <a:ea typeface="Arial Unicode MS" panose="020B0604020202020204" pitchFamily="34" charset="-128"/>
              <a:cs typeface="Arial Unicode MS" panose="020B0604020202020204" pitchFamily="34" charset="-12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2857493"/>
              </p:ext>
            </p:extLst>
          </p:nvPr>
        </p:nvGraphicFramePr>
        <p:xfrm>
          <a:off x="913794" y="1751527"/>
          <a:ext cx="10353763" cy="41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C:\Users\jobadda1\Desktop\JDlogo.png"/>
          <p:cNvPicPr>
            <a:picLocks noChangeAspect="1" noChangeArrowheads="1"/>
          </p:cNvPicPr>
          <p:nvPr/>
        </p:nvPicPr>
        <p:blipFill>
          <a:blip r:embed="rId7"/>
          <a:srcRect/>
          <a:stretch>
            <a:fillRect/>
          </a:stretch>
        </p:blipFill>
        <p:spPr bwMode="auto">
          <a:xfrm>
            <a:off x="10134600" y="6264275"/>
            <a:ext cx="2057400" cy="593725"/>
          </a:xfrm>
          <a:prstGeom prst="rect">
            <a:avLst/>
          </a:prstGeom>
          <a:noFill/>
        </p:spPr>
      </p:pic>
    </p:spTree>
    <p:extLst>
      <p:ext uri="{BB962C8B-B14F-4D97-AF65-F5344CB8AC3E}">
        <p14:creationId xmlns:p14="http://schemas.microsoft.com/office/powerpoint/2010/main" val="3994244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Staffing Scope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2438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7045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Domains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5325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51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ctrTitle" idx="4294967295"/>
          </p:nvPr>
        </p:nvSpPr>
        <p:spPr>
          <a:xfrm>
            <a:off x="1639889" y="935039"/>
            <a:ext cx="8963025" cy="592137"/>
          </a:xfrm>
        </p:spPr>
        <p:txBody>
          <a:bodyPr anchor="t">
            <a:normAutofit fontScale="90000"/>
          </a:bodyPr>
          <a:lstStyle/>
          <a:p>
            <a:pPr algn="ctr">
              <a:lnSpc>
                <a:spcPct val="85000"/>
              </a:lnSpc>
            </a:pPr>
            <a:r>
              <a:rPr lang="en-US" altLang="zh-CN" sz="4000" dirty="0">
                <a:cs typeface="Arial" panose="020B0604020202020204" pitchFamily="34" charset="0"/>
              </a:rPr>
              <a:t>Our Service</a:t>
            </a:r>
          </a:p>
        </p:txBody>
      </p:sp>
      <p:grpSp>
        <p:nvGrpSpPr>
          <p:cNvPr id="2" name="Group 3"/>
          <p:cNvGrpSpPr>
            <a:grpSpLocks/>
          </p:cNvGrpSpPr>
          <p:nvPr/>
        </p:nvGrpSpPr>
        <p:grpSpPr bwMode="auto">
          <a:xfrm>
            <a:off x="7162801" y="1822450"/>
            <a:ext cx="2817813" cy="819150"/>
            <a:chOff x="0" y="0"/>
            <a:chExt cx="3468126" cy="1008112"/>
          </a:xfrm>
        </p:grpSpPr>
        <p:sp>
          <p:nvSpPr>
            <p:cNvPr id="18496" name="Text Placeholder 39"/>
            <p:cNvSpPr>
              <a:spLocks noChangeArrowheads="1"/>
            </p:cNvSpPr>
            <p:nvPr/>
          </p:nvSpPr>
          <p:spPr bwMode="auto">
            <a:xfrm>
              <a:off x="0" y="320733"/>
              <a:ext cx="3439947" cy="68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spcBef>
                  <a:spcPts val="1400"/>
                </a:spcBef>
                <a:buClr>
                  <a:schemeClr val="accent1"/>
                </a:buClr>
                <a:buSzPct val="80000"/>
              </a:pPr>
              <a:r>
                <a:rPr lang="en-US" sz="1400" dirty="0">
                  <a:solidFill>
                    <a:srgbClr val="202F3E"/>
                  </a:solidFill>
                  <a:latin typeface="+mn-lt"/>
                  <a:sym typeface="Roboto" pitchFamily="2" charset="0"/>
                </a:rPr>
                <a:t>We have expertise in multifarious games &amp; apps development that will be helpful in propelling the business in online marketplace.</a:t>
              </a:r>
            </a:p>
          </p:txBody>
        </p:sp>
        <p:sp>
          <p:nvSpPr>
            <p:cNvPr id="18497" name="Text Placeholder 48"/>
            <p:cNvSpPr>
              <a:spLocks noChangeArrowheads="1"/>
            </p:cNvSpPr>
            <p:nvPr/>
          </p:nvSpPr>
          <p:spPr bwMode="auto">
            <a:xfrm>
              <a:off x="20269" y="0"/>
              <a:ext cx="3447857" cy="4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lnSpc>
                  <a:spcPct val="90000"/>
                </a:lnSpc>
                <a:spcBef>
                  <a:spcPts val="1400"/>
                </a:spcBef>
                <a:buClr>
                  <a:schemeClr val="accent1"/>
                </a:buClr>
                <a:buSzPct val="80000"/>
              </a:pPr>
              <a:r>
                <a:rPr lang="en-US" sz="1400" b="1" dirty="0">
                  <a:solidFill>
                    <a:srgbClr val="202F3E"/>
                  </a:solidFill>
                  <a:latin typeface="+mj-lt"/>
                  <a:sym typeface="Roboto" pitchFamily="2" charset="0"/>
                </a:rPr>
                <a:t>Mobile App Development</a:t>
              </a:r>
            </a:p>
          </p:txBody>
        </p:sp>
      </p:grpSp>
      <p:grpSp>
        <p:nvGrpSpPr>
          <p:cNvPr id="3" name="Group 6"/>
          <p:cNvGrpSpPr>
            <a:grpSpLocks/>
          </p:cNvGrpSpPr>
          <p:nvPr/>
        </p:nvGrpSpPr>
        <p:grpSpPr bwMode="auto">
          <a:xfrm>
            <a:off x="7148513" y="3368675"/>
            <a:ext cx="2817812" cy="819150"/>
            <a:chOff x="0" y="0"/>
            <a:chExt cx="3468126" cy="1008112"/>
          </a:xfrm>
        </p:grpSpPr>
        <p:sp>
          <p:nvSpPr>
            <p:cNvPr id="18494" name="Text Placeholder 39"/>
            <p:cNvSpPr>
              <a:spLocks noChangeArrowheads="1"/>
            </p:cNvSpPr>
            <p:nvPr/>
          </p:nvSpPr>
          <p:spPr bwMode="auto">
            <a:xfrm>
              <a:off x="0" y="320733"/>
              <a:ext cx="3439947" cy="68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spcBef>
                  <a:spcPts val="1400"/>
                </a:spcBef>
                <a:buClr>
                  <a:schemeClr val="accent1"/>
                </a:buClr>
                <a:buSzPct val="80000"/>
              </a:pPr>
              <a:r>
                <a:rPr lang="en-US" sz="1400" dirty="0">
                  <a:solidFill>
                    <a:srgbClr val="202F3E"/>
                  </a:solidFill>
                  <a:latin typeface="+mn-lt"/>
                  <a:cs typeface="Arial" panose="020B0604020202020204" pitchFamily="34" charset="0"/>
                  <a:sym typeface="Roboto" pitchFamily="2" charset="0"/>
                </a:rPr>
                <a:t>We can create pixel perfect and responsive web design for our client’s business website, so they can get more customers and generate leads.</a:t>
              </a:r>
              <a:endParaRPr lang="en-US" sz="1400" dirty="0">
                <a:solidFill>
                  <a:srgbClr val="202F3E"/>
                </a:solidFill>
                <a:latin typeface="+mn-lt"/>
                <a:cs typeface="Arial" panose="020B0604020202020204" pitchFamily="34" charset="0"/>
                <a:sym typeface="Open Sans" panose="020B0606030504020204" pitchFamily="34" charset="0"/>
              </a:endParaRPr>
            </a:p>
          </p:txBody>
        </p:sp>
        <p:sp>
          <p:nvSpPr>
            <p:cNvPr id="18495" name="Text Placeholder 48"/>
            <p:cNvSpPr>
              <a:spLocks noChangeArrowheads="1"/>
            </p:cNvSpPr>
            <p:nvPr/>
          </p:nvSpPr>
          <p:spPr bwMode="auto">
            <a:xfrm>
              <a:off x="20269" y="0"/>
              <a:ext cx="3447857" cy="4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lnSpc>
                  <a:spcPct val="90000"/>
                </a:lnSpc>
                <a:spcBef>
                  <a:spcPts val="1400"/>
                </a:spcBef>
                <a:buClr>
                  <a:schemeClr val="accent1"/>
                </a:buClr>
                <a:buSzPct val="80000"/>
              </a:pPr>
              <a:r>
                <a:rPr lang="en-US" sz="1400" b="1" dirty="0">
                  <a:solidFill>
                    <a:srgbClr val="202F3E"/>
                  </a:solidFill>
                  <a:latin typeface="+mj-lt"/>
                  <a:sym typeface="Roboto" pitchFamily="2" charset="0"/>
                </a:rPr>
                <a:t>Web Design</a:t>
              </a:r>
            </a:p>
          </p:txBody>
        </p:sp>
      </p:grpSp>
      <p:grpSp>
        <p:nvGrpSpPr>
          <p:cNvPr id="4" name="Group 9"/>
          <p:cNvGrpSpPr>
            <a:grpSpLocks/>
          </p:cNvGrpSpPr>
          <p:nvPr/>
        </p:nvGrpSpPr>
        <p:grpSpPr bwMode="auto">
          <a:xfrm>
            <a:off x="7148513" y="4967288"/>
            <a:ext cx="2817812" cy="819150"/>
            <a:chOff x="0" y="0"/>
            <a:chExt cx="3468126" cy="1008112"/>
          </a:xfrm>
        </p:grpSpPr>
        <p:sp>
          <p:nvSpPr>
            <p:cNvPr id="18492" name="Text Placeholder 39"/>
            <p:cNvSpPr>
              <a:spLocks noChangeArrowheads="1"/>
            </p:cNvSpPr>
            <p:nvPr/>
          </p:nvSpPr>
          <p:spPr bwMode="auto">
            <a:xfrm>
              <a:off x="0" y="320733"/>
              <a:ext cx="3439947" cy="68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spcBef>
                  <a:spcPts val="1400"/>
                </a:spcBef>
                <a:buClr>
                  <a:schemeClr val="accent1"/>
                </a:buClr>
                <a:buSzPct val="80000"/>
              </a:pPr>
              <a:r>
                <a:rPr lang="en-US" sz="1400" dirty="0">
                  <a:solidFill>
                    <a:srgbClr val="202F3E"/>
                  </a:solidFill>
                  <a:latin typeface="+mn-lt"/>
                  <a:sym typeface="Roboto" pitchFamily="2" charset="0"/>
                </a:rPr>
                <a:t>We have a team of digital marketing experts, who devise proper strategy to optimize the ranking of the website in the search engine result page.</a:t>
              </a:r>
            </a:p>
          </p:txBody>
        </p:sp>
        <p:sp>
          <p:nvSpPr>
            <p:cNvPr id="18493" name="Text Placeholder 48"/>
            <p:cNvSpPr>
              <a:spLocks noChangeArrowheads="1"/>
            </p:cNvSpPr>
            <p:nvPr/>
          </p:nvSpPr>
          <p:spPr bwMode="auto">
            <a:xfrm>
              <a:off x="20269" y="0"/>
              <a:ext cx="3447857" cy="4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lnSpc>
                  <a:spcPct val="90000"/>
                </a:lnSpc>
                <a:spcBef>
                  <a:spcPts val="1400"/>
                </a:spcBef>
                <a:buClr>
                  <a:schemeClr val="accent1"/>
                </a:buClr>
                <a:buSzPct val="80000"/>
              </a:pPr>
              <a:r>
                <a:rPr lang="en-US" sz="1400" b="1" dirty="0">
                  <a:solidFill>
                    <a:srgbClr val="202F3E"/>
                  </a:solidFill>
                  <a:latin typeface="+mj-lt"/>
                  <a:sym typeface="Roboto" pitchFamily="2" charset="0"/>
                </a:rPr>
                <a:t>Digital Marketing</a:t>
              </a:r>
            </a:p>
          </p:txBody>
        </p:sp>
      </p:grpSp>
      <p:grpSp>
        <p:nvGrpSpPr>
          <p:cNvPr id="5" name="Group 12"/>
          <p:cNvGrpSpPr>
            <a:grpSpLocks/>
          </p:cNvGrpSpPr>
          <p:nvPr/>
        </p:nvGrpSpPr>
        <p:grpSpPr bwMode="auto">
          <a:xfrm>
            <a:off x="2247901" y="1822450"/>
            <a:ext cx="2817813" cy="819150"/>
            <a:chOff x="0" y="0"/>
            <a:chExt cx="3468126" cy="1008112"/>
          </a:xfrm>
        </p:grpSpPr>
        <p:sp>
          <p:nvSpPr>
            <p:cNvPr id="18490" name="Text Placeholder 39"/>
            <p:cNvSpPr>
              <a:spLocks noChangeArrowheads="1"/>
            </p:cNvSpPr>
            <p:nvPr/>
          </p:nvSpPr>
          <p:spPr bwMode="auto">
            <a:xfrm>
              <a:off x="0" y="320733"/>
              <a:ext cx="3439947" cy="68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r" eaLnBrk="1" hangingPunct="1">
                <a:spcBef>
                  <a:spcPts val="1400"/>
                </a:spcBef>
                <a:buClr>
                  <a:schemeClr val="accent1"/>
                </a:buClr>
                <a:buSzPct val="80000"/>
              </a:pPr>
              <a:r>
                <a:rPr lang="en-US" sz="1400" dirty="0">
                  <a:solidFill>
                    <a:srgbClr val="202F3E"/>
                  </a:solidFill>
                  <a:latin typeface="+mn-lt"/>
                  <a:sym typeface="Roboto" pitchFamily="2" charset="0"/>
                </a:rPr>
                <a:t>Our designing team helps you enhance your design that will bring professionalism in the business image &amp; optimize marketing.</a:t>
              </a:r>
            </a:p>
          </p:txBody>
        </p:sp>
        <p:sp>
          <p:nvSpPr>
            <p:cNvPr id="18491" name="Text Placeholder 48"/>
            <p:cNvSpPr>
              <a:spLocks noChangeArrowheads="1"/>
            </p:cNvSpPr>
            <p:nvPr/>
          </p:nvSpPr>
          <p:spPr bwMode="auto">
            <a:xfrm>
              <a:off x="20269" y="0"/>
              <a:ext cx="3447857" cy="4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r" eaLnBrk="1" hangingPunct="1">
                <a:lnSpc>
                  <a:spcPct val="90000"/>
                </a:lnSpc>
                <a:spcBef>
                  <a:spcPts val="1400"/>
                </a:spcBef>
                <a:buClr>
                  <a:schemeClr val="accent1"/>
                </a:buClr>
                <a:buSzPct val="80000"/>
              </a:pPr>
              <a:r>
                <a:rPr lang="en-US" sz="1400" b="1" dirty="0">
                  <a:solidFill>
                    <a:srgbClr val="202F3E"/>
                  </a:solidFill>
                  <a:latin typeface="+mj-lt"/>
                  <a:sym typeface="Roboto" pitchFamily="2" charset="0"/>
                </a:rPr>
                <a:t>Graphic Design</a:t>
              </a:r>
            </a:p>
          </p:txBody>
        </p:sp>
      </p:grpSp>
      <p:grpSp>
        <p:nvGrpSpPr>
          <p:cNvPr id="6" name="Group 15"/>
          <p:cNvGrpSpPr>
            <a:grpSpLocks/>
          </p:cNvGrpSpPr>
          <p:nvPr/>
        </p:nvGrpSpPr>
        <p:grpSpPr bwMode="auto">
          <a:xfrm>
            <a:off x="2235201" y="3368675"/>
            <a:ext cx="2817813" cy="819150"/>
            <a:chOff x="0" y="0"/>
            <a:chExt cx="3468126" cy="1008112"/>
          </a:xfrm>
        </p:grpSpPr>
        <p:sp>
          <p:nvSpPr>
            <p:cNvPr id="18488" name="Text Placeholder 39"/>
            <p:cNvSpPr>
              <a:spLocks noChangeArrowheads="1"/>
            </p:cNvSpPr>
            <p:nvPr/>
          </p:nvSpPr>
          <p:spPr bwMode="auto">
            <a:xfrm>
              <a:off x="0" y="320733"/>
              <a:ext cx="3439947" cy="68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r" eaLnBrk="1" hangingPunct="1">
                <a:spcBef>
                  <a:spcPts val="1400"/>
                </a:spcBef>
                <a:buClr>
                  <a:schemeClr val="accent1"/>
                </a:buClr>
                <a:buSzPct val="80000"/>
              </a:pPr>
              <a:r>
                <a:rPr lang="en-US" sz="1400" dirty="0">
                  <a:solidFill>
                    <a:srgbClr val="202F3E"/>
                  </a:solidFill>
                  <a:latin typeface="+mn-lt"/>
                  <a:sym typeface="Roboto" pitchFamily="2" charset="0"/>
                </a:rPr>
                <a:t>We have expertise in multifarious games &amp; apps development that will be helpful in propelling the business in online marketplace.</a:t>
              </a:r>
            </a:p>
          </p:txBody>
        </p:sp>
        <p:sp>
          <p:nvSpPr>
            <p:cNvPr id="18489" name="Text Placeholder 48"/>
            <p:cNvSpPr>
              <a:spLocks noChangeArrowheads="1"/>
            </p:cNvSpPr>
            <p:nvPr/>
          </p:nvSpPr>
          <p:spPr bwMode="auto">
            <a:xfrm>
              <a:off x="20269" y="0"/>
              <a:ext cx="3447857" cy="4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r" eaLnBrk="1" hangingPunct="1">
                <a:lnSpc>
                  <a:spcPct val="90000"/>
                </a:lnSpc>
                <a:spcBef>
                  <a:spcPts val="1400"/>
                </a:spcBef>
                <a:buClr>
                  <a:schemeClr val="accent1"/>
                </a:buClr>
                <a:buSzPct val="80000"/>
              </a:pPr>
              <a:r>
                <a:rPr lang="en-US" sz="1400" b="1" dirty="0">
                  <a:solidFill>
                    <a:srgbClr val="202F3E"/>
                  </a:solidFill>
                  <a:latin typeface="+mj-lt"/>
                  <a:sym typeface="Roboto" pitchFamily="2" charset="0"/>
                </a:rPr>
                <a:t>Product Design Tool</a:t>
              </a:r>
            </a:p>
          </p:txBody>
        </p:sp>
      </p:grpSp>
      <p:grpSp>
        <p:nvGrpSpPr>
          <p:cNvPr id="7" name="Group 18"/>
          <p:cNvGrpSpPr>
            <a:grpSpLocks/>
          </p:cNvGrpSpPr>
          <p:nvPr/>
        </p:nvGrpSpPr>
        <p:grpSpPr bwMode="auto">
          <a:xfrm>
            <a:off x="2235201" y="4967288"/>
            <a:ext cx="2817813" cy="819150"/>
            <a:chOff x="0" y="0"/>
            <a:chExt cx="3468126" cy="1008112"/>
          </a:xfrm>
        </p:grpSpPr>
        <p:sp>
          <p:nvSpPr>
            <p:cNvPr id="18486" name="Text Placeholder 39"/>
            <p:cNvSpPr>
              <a:spLocks noChangeArrowheads="1"/>
            </p:cNvSpPr>
            <p:nvPr/>
          </p:nvSpPr>
          <p:spPr bwMode="auto">
            <a:xfrm>
              <a:off x="0" y="320733"/>
              <a:ext cx="3439947" cy="68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r" eaLnBrk="1" hangingPunct="1">
                <a:spcBef>
                  <a:spcPts val="1400"/>
                </a:spcBef>
                <a:buClr>
                  <a:schemeClr val="accent1"/>
                </a:buClr>
                <a:buSzPct val="80000"/>
              </a:pPr>
              <a:r>
                <a:rPr lang="en-US" sz="1400" dirty="0">
                  <a:solidFill>
                    <a:srgbClr val="202F3E"/>
                  </a:solidFill>
                  <a:latin typeface="+mn-lt"/>
                  <a:sym typeface="Roboto" pitchFamily="2" charset="0"/>
                </a:rPr>
                <a:t>Our team of web developers helps your business stand out of the crowd in the online marketplace by providing brilliantly designed website.</a:t>
              </a:r>
            </a:p>
          </p:txBody>
        </p:sp>
        <p:sp>
          <p:nvSpPr>
            <p:cNvPr id="18487" name="Text Placeholder 48"/>
            <p:cNvSpPr>
              <a:spLocks noChangeArrowheads="1"/>
            </p:cNvSpPr>
            <p:nvPr/>
          </p:nvSpPr>
          <p:spPr bwMode="auto">
            <a:xfrm>
              <a:off x="20269" y="0"/>
              <a:ext cx="3447857" cy="4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8"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r" eaLnBrk="1" hangingPunct="1">
                <a:lnSpc>
                  <a:spcPct val="90000"/>
                </a:lnSpc>
                <a:spcBef>
                  <a:spcPts val="1400"/>
                </a:spcBef>
                <a:buClr>
                  <a:schemeClr val="accent1"/>
                </a:buClr>
                <a:buSzPct val="80000"/>
              </a:pPr>
              <a:r>
                <a:rPr lang="en-US" sz="1400" b="1" dirty="0">
                  <a:solidFill>
                    <a:srgbClr val="202F3E"/>
                  </a:solidFill>
                  <a:latin typeface="+mj-lt"/>
                  <a:sym typeface="Roboto" pitchFamily="2" charset="0"/>
                </a:rPr>
                <a:t>Web Development</a:t>
              </a:r>
            </a:p>
          </p:txBody>
        </p:sp>
      </p:grpSp>
      <p:grpSp>
        <p:nvGrpSpPr>
          <p:cNvPr id="8" name="Group 21"/>
          <p:cNvGrpSpPr>
            <a:grpSpLocks/>
          </p:cNvGrpSpPr>
          <p:nvPr/>
        </p:nvGrpSpPr>
        <p:grpSpPr bwMode="auto">
          <a:xfrm>
            <a:off x="6388100" y="5254626"/>
            <a:ext cx="762000" cy="760413"/>
            <a:chOff x="0" y="0"/>
            <a:chExt cx="936104" cy="936104"/>
          </a:xfrm>
        </p:grpSpPr>
        <p:sp>
          <p:nvSpPr>
            <p:cNvPr id="18482" name="Oval 36"/>
            <p:cNvSpPr>
              <a:spLocks noChangeArrowheads="1"/>
            </p:cNvSpPr>
            <p:nvPr/>
          </p:nvSpPr>
          <p:spPr bwMode="auto">
            <a:xfrm>
              <a:off x="0" y="0"/>
              <a:ext cx="936104" cy="936104"/>
            </a:xfrm>
            <a:prstGeom prst="ellipse">
              <a:avLst/>
            </a:pr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Times New Roman" panose="02020603050405020304" pitchFamily="18" charset="0"/>
                <a:cs typeface="Times New Roman" panose="02020603050405020304" pitchFamily="18" charset="0"/>
                <a:sym typeface="Open Sans" panose="020B0606030504020204" pitchFamily="34" charset="0"/>
              </a:endParaRPr>
            </a:p>
          </p:txBody>
        </p:sp>
        <p:grpSp>
          <p:nvGrpSpPr>
            <p:cNvPr id="18483" name="Group 23"/>
            <p:cNvGrpSpPr>
              <a:grpSpLocks/>
            </p:cNvGrpSpPr>
            <p:nvPr/>
          </p:nvGrpSpPr>
          <p:grpSpPr bwMode="auto">
            <a:xfrm>
              <a:off x="288032" y="288032"/>
              <a:ext cx="369979" cy="350300"/>
              <a:chOff x="0" y="0"/>
              <a:chExt cx="447675" cy="423863"/>
            </a:xfrm>
          </p:grpSpPr>
          <p:sp>
            <p:nvSpPr>
              <p:cNvPr id="18484" name="Freeform 55"/>
              <p:cNvSpPr>
                <a:spLocks/>
              </p:cNvSpPr>
              <p:nvPr/>
            </p:nvSpPr>
            <p:spPr bwMode="auto">
              <a:xfrm>
                <a:off x="0" y="0"/>
                <a:ext cx="447675" cy="423863"/>
              </a:xfrm>
              <a:custGeom>
                <a:avLst/>
                <a:gdLst>
                  <a:gd name="T0" fmla="*/ 2147483647 w 211"/>
                  <a:gd name="T1" fmla="*/ 2147483647 h 200"/>
                  <a:gd name="T2" fmla="*/ 2147483647 w 211"/>
                  <a:gd name="T3" fmla="*/ 2147483647 h 200"/>
                  <a:gd name="T4" fmla="*/ 2147483647 w 211"/>
                  <a:gd name="T5" fmla="*/ 2147483647 h 200"/>
                  <a:gd name="T6" fmla="*/ 0 w 211"/>
                  <a:gd name="T7" fmla="*/ 2147483647 h 200"/>
                  <a:gd name="T8" fmla="*/ 0 w 211"/>
                  <a:gd name="T9" fmla="*/ 2147483647 h 200"/>
                  <a:gd name="T10" fmla="*/ 2147483647 w 211"/>
                  <a:gd name="T11" fmla="*/ 0 h 200"/>
                  <a:gd name="T12" fmla="*/ 2147483647 w 211"/>
                  <a:gd name="T13" fmla="*/ 2147483647 h 200"/>
                  <a:gd name="T14" fmla="*/ 2147483647 w 211"/>
                  <a:gd name="T15" fmla="*/ 2147483647 h 200"/>
                  <a:gd name="T16" fmla="*/ 2147483647 w 211"/>
                  <a:gd name="T17" fmla="*/ 2147483647 h 200"/>
                  <a:gd name="T18" fmla="*/ 2147483647 w 211"/>
                  <a:gd name="T19" fmla="*/ 2147483647 h 200"/>
                  <a:gd name="T20" fmla="*/ 2147483647 w 211"/>
                  <a:gd name="T21" fmla="*/ 2147483647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1"/>
                  <a:gd name="T34" fmla="*/ 0 h 200"/>
                  <a:gd name="T35" fmla="*/ 211 w 211"/>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1" h="200">
                    <a:moveTo>
                      <a:pt x="211" y="192"/>
                    </a:moveTo>
                    <a:cubicBezTo>
                      <a:pt x="211" y="196"/>
                      <a:pt x="210" y="200"/>
                      <a:pt x="204" y="200"/>
                    </a:cubicBezTo>
                    <a:cubicBezTo>
                      <a:pt x="10" y="200"/>
                      <a:pt x="10" y="200"/>
                      <a:pt x="10" y="200"/>
                    </a:cubicBezTo>
                    <a:cubicBezTo>
                      <a:pt x="5" y="200"/>
                      <a:pt x="0" y="196"/>
                      <a:pt x="0" y="190"/>
                    </a:cubicBezTo>
                    <a:cubicBezTo>
                      <a:pt x="0" y="7"/>
                      <a:pt x="0" y="7"/>
                      <a:pt x="0" y="7"/>
                    </a:cubicBezTo>
                    <a:cubicBezTo>
                      <a:pt x="0" y="1"/>
                      <a:pt x="4" y="0"/>
                      <a:pt x="8" y="0"/>
                    </a:cubicBezTo>
                    <a:cubicBezTo>
                      <a:pt x="12" y="0"/>
                      <a:pt x="16" y="1"/>
                      <a:pt x="16" y="7"/>
                    </a:cubicBezTo>
                    <a:cubicBezTo>
                      <a:pt x="16" y="174"/>
                      <a:pt x="16" y="174"/>
                      <a:pt x="16" y="174"/>
                    </a:cubicBezTo>
                    <a:cubicBezTo>
                      <a:pt x="16" y="180"/>
                      <a:pt x="20" y="184"/>
                      <a:pt x="26" y="184"/>
                    </a:cubicBezTo>
                    <a:cubicBezTo>
                      <a:pt x="204" y="184"/>
                      <a:pt x="204" y="184"/>
                      <a:pt x="204" y="184"/>
                    </a:cubicBezTo>
                    <a:cubicBezTo>
                      <a:pt x="210" y="184"/>
                      <a:pt x="211" y="188"/>
                      <a:pt x="211" y="19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85" name="Freeform 56"/>
              <p:cNvSpPr>
                <a:spLocks/>
              </p:cNvSpPr>
              <p:nvPr/>
            </p:nvSpPr>
            <p:spPr bwMode="auto">
              <a:xfrm>
                <a:off x="68263" y="39687"/>
                <a:ext cx="347663" cy="300038"/>
              </a:xfrm>
              <a:custGeom>
                <a:avLst/>
                <a:gdLst>
                  <a:gd name="T0" fmla="*/ 2147483647 w 164"/>
                  <a:gd name="T1" fmla="*/ 2147483647 h 141"/>
                  <a:gd name="T2" fmla="*/ 2147483647 w 164"/>
                  <a:gd name="T3" fmla="*/ 2147483647 h 141"/>
                  <a:gd name="T4" fmla="*/ 2147483647 w 164"/>
                  <a:gd name="T5" fmla="*/ 2147483647 h 141"/>
                  <a:gd name="T6" fmla="*/ 2147483647 w 164"/>
                  <a:gd name="T7" fmla="*/ 2147483647 h 141"/>
                  <a:gd name="T8" fmla="*/ 2147483647 w 164"/>
                  <a:gd name="T9" fmla="*/ 2147483647 h 141"/>
                  <a:gd name="T10" fmla="*/ 2147483647 w 164"/>
                  <a:gd name="T11" fmla="*/ 2147483647 h 141"/>
                  <a:gd name="T12" fmla="*/ 2147483647 w 164"/>
                  <a:gd name="T13" fmla="*/ 2147483647 h 141"/>
                  <a:gd name="T14" fmla="*/ 2147483647 w 164"/>
                  <a:gd name="T15" fmla="*/ 2147483647 h 141"/>
                  <a:gd name="T16" fmla="*/ 2147483647 w 164"/>
                  <a:gd name="T17" fmla="*/ 2147483647 h 141"/>
                  <a:gd name="T18" fmla="*/ 2147483647 w 164"/>
                  <a:gd name="T19" fmla="*/ 2147483647 h 141"/>
                  <a:gd name="T20" fmla="*/ 2147483647 w 164"/>
                  <a:gd name="T21" fmla="*/ 2147483647 h 141"/>
                  <a:gd name="T22" fmla="*/ 2147483647 w 164"/>
                  <a:gd name="T23" fmla="*/ 2147483647 h 141"/>
                  <a:gd name="T24" fmla="*/ 2147483647 w 164"/>
                  <a:gd name="T25" fmla="*/ 2147483647 h 141"/>
                  <a:gd name="T26" fmla="*/ 0 w 164"/>
                  <a:gd name="T27" fmla="*/ 2147483647 h 141"/>
                  <a:gd name="T28" fmla="*/ 0 w 164"/>
                  <a:gd name="T29" fmla="*/ 2147483647 h 141"/>
                  <a:gd name="T30" fmla="*/ 2147483647 w 164"/>
                  <a:gd name="T31" fmla="*/ 2147483647 h 141"/>
                  <a:gd name="T32" fmla="*/ 2147483647 w 164"/>
                  <a:gd name="T33" fmla="*/ 2147483647 h 141"/>
                  <a:gd name="T34" fmla="*/ 2147483647 w 164"/>
                  <a:gd name="T35" fmla="*/ 2147483647 h 141"/>
                  <a:gd name="T36" fmla="*/ 2147483647 w 164"/>
                  <a:gd name="T37" fmla="*/ 2147483647 h 141"/>
                  <a:gd name="T38" fmla="*/ 2147483647 w 164"/>
                  <a:gd name="T39" fmla="*/ 2147483647 h 141"/>
                  <a:gd name="T40" fmla="*/ 2147483647 w 164"/>
                  <a:gd name="T41" fmla="*/ 2147483647 h 141"/>
                  <a:gd name="T42" fmla="*/ 2147483647 w 164"/>
                  <a:gd name="T43" fmla="*/ 2147483647 h 141"/>
                  <a:gd name="T44" fmla="*/ 2147483647 w 164"/>
                  <a:gd name="T45" fmla="*/ 2147483647 h 14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4"/>
                  <a:gd name="T70" fmla="*/ 0 h 141"/>
                  <a:gd name="T71" fmla="*/ 164 w 164"/>
                  <a:gd name="T72" fmla="*/ 141 h 14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4" h="141">
                    <a:moveTo>
                      <a:pt x="160" y="49"/>
                    </a:moveTo>
                    <a:cubicBezTo>
                      <a:pt x="163" y="51"/>
                      <a:pt x="164" y="50"/>
                      <a:pt x="164" y="47"/>
                    </a:cubicBezTo>
                    <a:cubicBezTo>
                      <a:pt x="160" y="5"/>
                      <a:pt x="160" y="5"/>
                      <a:pt x="160" y="5"/>
                    </a:cubicBezTo>
                    <a:cubicBezTo>
                      <a:pt x="160" y="2"/>
                      <a:pt x="158" y="0"/>
                      <a:pt x="155" y="1"/>
                    </a:cubicBezTo>
                    <a:cubicBezTo>
                      <a:pt x="116" y="16"/>
                      <a:pt x="116" y="16"/>
                      <a:pt x="116" y="16"/>
                    </a:cubicBezTo>
                    <a:cubicBezTo>
                      <a:pt x="113" y="17"/>
                      <a:pt x="113" y="19"/>
                      <a:pt x="115" y="21"/>
                    </a:cubicBezTo>
                    <a:cubicBezTo>
                      <a:pt x="122" y="25"/>
                      <a:pt x="122" y="25"/>
                      <a:pt x="122" y="25"/>
                    </a:cubicBezTo>
                    <a:cubicBezTo>
                      <a:pt x="125" y="27"/>
                      <a:pt x="125" y="30"/>
                      <a:pt x="124" y="32"/>
                    </a:cubicBezTo>
                    <a:cubicBezTo>
                      <a:pt x="94" y="78"/>
                      <a:pt x="94" y="78"/>
                      <a:pt x="94" y="78"/>
                    </a:cubicBezTo>
                    <a:cubicBezTo>
                      <a:pt x="92" y="80"/>
                      <a:pt x="89" y="81"/>
                      <a:pt x="87" y="80"/>
                    </a:cubicBezTo>
                    <a:cubicBezTo>
                      <a:pt x="40" y="62"/>
                      <a:pt x="40" y="62"/>
                      <a:pt x="40" y="62"/>
                    </a:cubicBezTo>
                    <a:cubicBezTo>
                      <a:pt x="37" y="61"/>
                      <a:pt x="34" y="62"/>
                      <a:pt x="32" y="64"/>
                    </a:cubicBezTo>
                    <a:cubicBezTo>
                      <a:pt x="3" y="100"/>
                      <a:pt x="3" y="100"/>
                      <a:pt x="3" y="100"/>
                    </a:cubicBezTo>
                    <a:cubicBezTo>
                      <a:pt x="1" y="102"/>
                      <a:pt x="0" y="106"/>
                      <a:pt x="0" y="109"/>
                    </a:cubicBezTo>
                    <a:cubicBezTo>
                      <a:pt x="0" y="138"/>
                      <a:pt x="0" y="138"/>
                      <a:pt x="0" y="138"/>
                    </a:cubicBezTo>
                    <a:cubicBezTo>
                      <a:pt x="0" y="140"/>
                      <a:pt x="1" y="141"/>
                      <a:pt x="3" y="139"/>
                    </a:cubicBezTo>
                    <a:cubicBezTo>
                      <a:pt x="40" y="95"/>
                      <a:pt x="40" y="95"/>
                      <a:pt x="40" y="95"/>
                    </a:cubicBezTo>
                    <a:cubicBezTo>
                      <a:pt x="42" y="93"/>
                      <a:pt x="46" y="92"/>
                      <a:pt x="48" y="93"/>
                    </a:cubicBezTo>
                    <a:cubicBezTo>
                      <a:pt x="95" y="111"/>
                      <a:pt x="95" y="111"/>
                      <a:pt x="95" y="111"/>
                    </a:cubicBezTo>
                    <a:cubicBezTo>
                      <a:pt x="98" y="112"/>
                      <a:pt x="101" y="111"/>
                      <a:pt x="103" y="108"/>
                    </a:cubicBezTo>
                    <a:cubicBezTo>
                      <a:pt x="145" y="45"/>
                      <a:pt x="145" y="45"/>
                      <a:pt x="145" y="45"/>
                    </a:cubicBezTo>
                    <a:cubicBezTo>
                      <a:pt x="146" y="43"/>
                      <a:pt x="149" y="42"/>
                      <a:pt x="152" y="44"/>
                    </a:cubicBezTo>
                    <a:lnTo>
                      <a:pt x="160" y="4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10" name="Group 26"/>
          <p:cNvGrpSpPr>
            <a:grpSpLocks/>
          </p:cNvGrpSpPr>
          <p:nvPr/>
        </p:nvGrpSpPr>
        <p:grpSpPr bwMode="auto">
          <a:xfrm>
            <a:off x="5043488" y="5254626"/>
            <a:ext cx="760412" cy="760413"/>
            <a:chOff x="0" y="0"/>
            <a:chExt cx="936104" cy="936104"/>
          </a:xfrm>
        </p:grpSpPr>
        <p:sp>
          <p:nvSpPr>
            <p:cNvPr id="18476" name="Oval 55"/>
            <p:cNvSpPr>
              <a:spLocks noChangeArrowheads="1"/>
            </p:cNvSpPr>
            <p:nvPr/>
          </p:nvSpPr>
          <p:spPr bwMode="auto">
            <a:xfrm>
              <a:off x="0" y="0"/>
              <a:ext cx="936104" cy="936104"/>
            </a:xfrm>
            <a:prstGeom prst="ellipse">
              <a:avLst/>
            </a:pr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Times New Roman" panose="02020603050405020304" pitchFamily="18" charset="0"/>
                <a:cs typeface="Times New Roman" panose="02020603050405020304" pitchFamily="18" charset="0"/>
                <a:sym typeface="Open Sans" panose="020B0606030504020204" pitchFamily="34" charset="0"/>
              </a:endParaRPr>
            </a:p>
          </p:txBody>
        </p:sp>
        <p:grpSp>
          <p:nvGrpSpPr>
            <p:cNvPr id="18477" name="Group 28"/>
            <p:cNvGrpSpPr>
              <a:grpSpLocks/>
            </p:cNvGrpSpPr>
            <p:nvPr/>
          </p:nvGrpSpPr>
          <p:grpSpPr bwMode="auto">
            <a:xfrm>
              <a:off x="288032" y="288032"/>
              <a:ext cx="401638" cy="406400"/>
              <a:chOff x="0" y="0"/>
              <a:chExt cx="401638" cy="406400"/>
            </a:xfrm>
          </p:grpSpPr>
          <p:sp>
            <p:nvSpPr>
              <p:cNvPr id="18478" name="Freeform 85"/>
              <p:cNvSpPr>
                <a:spLocks noEditPoints="1"/>
              </p:cNvSpPr>
              <p:nvPr/>
            </p:nvSpPr>
            <p:spPr bwMode="auto">
              <a:xfrm>
                <a:off x="0" y="309562"/>
                <a:ext cx="401638" cy="96838"/>
              </a:xfrm>
              <a:custGeom>
                <a:avLst/>
                <a:gdLst>
                  <a:gd name="T0" fmla="*/ 2147483647 w 190"/>
                  <a:gd name="T1" fmla="*/ 0 h 45"/>
                  <a:gd name="T2" fmla="*/ 2147483647 w 190"/>
                  <a:gd name="T3" fmla="*/ 0 h 45"/>
                  <a:gd name="T4" fmla="*/ 0 w 190"/>
                  <a:gd name="T5" fmla="*/ 2147483647 h 45"/>
                  <a:gd name="T6" fmla="*/ 0 w 190"/>
                  <a:gd name="T7" fmla="*/ 2147483647 h 45"/>
                  <a:gd name="T8" fmla="*/ 2147483647 w 190"/>
                  <a:gd name="T9" fmla="*/ 2147483647 h 45"/>
                  <a:gd name="T10" fmla="*/ 2147483647 w 190"/>
                  <a:gd name="T11" fmla="*/ 2147483647 h 45"/>
                  <a:gd name="T12" fmla="*/ 2147483647 w 190"/>
                  <a:gd name="T13" fmla="*/ 2147483647 h 45"/>
                  <a:gd name="T14" fmla="*/ 2147483647 w 190"/>
                  <a:gd name="T15" fmla="*/ 2147483647 h 45"/>
                  <a:gd name="T16" fmla="*/ 2147483647 w 190"/>
                  <a:gd name="T17" fmla="*/ 0 h 45"/>
                  <a:gd name="T18" fmla="*/ 2147483647 w 190"/>
                  <a:gd name="T19" fmla="*/ 2147483647 h 45"/>
                  <a:gd name="T20" fmla="*/ 2147483647 w 190"/>
                  <a:gd name="T21" fmla="*/ 2147483647 h 45"/>
                  <a:gd name="T22" fmla="*/ 2147483647 w 190"/>
                  <a:gd name="T23" fmla="*/ 2147483647 h 45"/>
                  <a:gd name="T24" fmla="*/ 2147483647 w 190"/>
                  <a:gd name="T25" fmla="*/ 2147483647 h 45"/>
                  <a:gd name="T26" fmla="*/ 2147483647 w 190"/>
                  <a:gd name="T27" fmla="*/ 2147483647 h 45"/>
                  <a:gd name="T28" fmla="*/ 2147483647 w 190"/>
                  <a:gd name="T29" fmla="*/ 2147483647 h 45"/>
                  <a:gd name="T30" fmla="*/ 2147483647 w 190"/>
                  <a:gd name="T31" fmla="*/ 2147483647 h 45"/>
                  <a:gd name="T32" fmla="*/ 2147483647 w 190"/>
                  <a:gd name="T33" fmla="*/ 2147483647 h 45"/>
                  <a:gd name="T34" fmla="*/ 2147483647 w 190"/>
                  <a:gd name="T35" fmla="*/ 2147483647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0"/>
                  <a:gd name="T55" fmla="*/ 0 h 45"/>
                  <a:gd name="T56" fmla="*/ 190 w 190"/>
                  <a:gd name="T57" fmla="*/ 45 h 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0" h="45">
                    <a:moveTo>
                      <a:pt x="184" y="0"/>
                    </a:moveTo>
                    <a:cubicBezTo>
                      <a:pt x="5" y="0"/>
                      <a:pt x="5" y="0"/>
                      <a:pt x="5" y="0"/>
                    </a:cubicBezTo>
                    <a:cubicBezTo>
                      <a:pt x="2" y="0"/>
                      <a:pt x="0" y="2"/>
                      <a:pt x="0" y="5"/>
                    </a:cubicBezTo>
                    <a:cubicBezTo>
                      <a:pt x="0" y="40"/>
                      <a:pt x="0" y="40"/>
                      <a:pt x="0" y="40"/>
                    </a:cubicBezTo>
                    <a:cubicBezTo>
                      <a:pt x="0" y="43"/>
                      <a:pt x="2" y="45"/>
                      <a:pt x="5" y="45"/>
                    </a:cubicBezTo>
                    <a:cubicBezTo>
                      <a:pt x="184" y="45"/>
                      <a:pt x="184" y="45"/>
                      <a:pt x="184" y="45"/>
                    </a:cubicBezTo>
                    <a:cubicBezTo>
                      <a:pt x="187" y="45"/>
                      <a:pt x="190" y="43"/>
                      <a:pt x="190" y="40"/>
                    </a:cubicBezTo>
                    <a:cubicBezTo>
                      <a:pt x="190" y="5"/>
                      <a:pt x="190" y="5"/>
                      <a:pt x="190" y="5"/>
                    </a:cubicBezTo>
                    <a:cubicBezTo>
                      <a:pt x="190" y="2"/>
                      <a:pt x="187" y="0"/>
                      <a:pt x="184" y="0"/>
                    </a:cubicBezTo>
                    <a:close/>
                    <a:moveTo>
                      <a:pt x="172" y="20"/>
                    </a:moveTo>
                    <a:cubicBezTo>
                      <a:pt x="172" y="22"/>
                      <a:pt x="171" y="24"/>
                      <a:pt x="168" y="24"/>
                    </a:cubicBezTo>
                    <a:cubicBezTo>
                      <a:pt x="130" y="24"/>
                      <a:pt x="130" y="24"/>
                      <a:pt x="130" y="24"/>
                    </a:cubicBezTo>
                    <a:cubicBezTo>
                      <a:pt x="128" y="24"/>
                      <a:pt x="126" y="22"/>
                      <a:pt x="126" y="20"/>
                    </a:cubicBezTo>
                    <a:cubicBezTo>
                      <a:pt x="126" y="15"/>
                      <a:pt x="126" y="15"/>
                      <a:pt x="126" y="15"/>
                    </a:cubicBezTo>
                    <a:cubicBezTo>
                      <a:pt x="126" y="13"/>
                      <a:pt x="128" y="11"/>
                      <a:pt x="130" y="11"/>
                    </a:cubicBezTo>
                    <a:cubicBezTo>
                      <a:pt x="168" y="11"/>
                      <a:pt x="168" y="11"/>
                      <a:pt x="168" y="11"/>
                    </a:cubicBezTo>
                    <a:cubicBezTo>
                      <a:pt x="171" y="11"/>
                      <a:pt x="172" y="13"/>
                      <a:pt x="172" y="15"/>
                    </a:cubicBezTo>
                    <a:lnTo>
                      <a:pt x="17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79" name="Freeform 86"/>
              <p:cNvSpPr>
                <a:spLocks noEditPoints="1"/>
              </p:cNvSpPr>
              <p:nvPr/>
            </p:nvSpPr>
            <p:spPr bwMode="auto">
              <a:xfrm>
                <a:off x="20638" y="0"/>
                <a:ext cx="358775" cy="282575"/>
              </a:xfrm>
              <a:custGeom>
                <a:avLst/>
                <a:gdLst>
                  <a:gd name="T0" fmla="*/ 2147483647 w 169"/>
                  <a:gd name="T1" fmla="*/ 0 h 133"/>
                  <a:gd name="T2" fmla="*/ 2147483647 w 169"/>
                  <a:gd name="T3" fmla="*/ 0 h 133"/>
                  <a:gd name="T4" fmla="*/ 0 w 169"/>
                  <a:gd name="T5" fmla="*/ 2147483647 h 133"/>
                  <a:gd name="T6" fmla="*/ 0 w 169"/>
                  <a:gd name="T7" fmla="*/ 2147483647 h 133"/>
                  <a:gd name="T8" fmla="*/ 0 w 169"/>
                  <a:gd name="T9" fmla="*/ 2147483647 h 133"/>
                  <a:gd name="T10" fmla="*/ 0 w 169"/>
                  <a:gd name="T11" fmla="*/ 2147483647 h 133"/>
                  <a:gd name="T12" fmla="*/ 2147483647 w 169"/>
                  <a:gd name="T13" fmla="*/ 2147483647 h 133"/>
                  <a:gd name="T14" fmla="*/ 2147483647 w 169"/>
                  <a:gd name="T15" fmla="*/ 2147483647 h 133"/>
                  <a:gd name="T16" fmla="*/ 2147483647 w 169"/>
                  <a:gd name="T17" fmla="*/ 2147483647 h 133"/>
                  <a:gd name="T18" fmla="*/ 2147483647 w 169"/>
                  <a:gd name="T19" fmla="*/ 2147483647 h 133"/>
                  <a:gd name="T20" fmla="*/ 2147483647 w 169"/>
                  <a:gd name="T21" fmla="*/ 0 h 133"/>
                  <a:gd name="T22" fmla="*/ 2147483647 w 169"/>
                  <a:gd name="T23" fmla="*/ 2147483647 h 133"/>
                  <a:gd name="T24" fmla="*/ 2147483647 w 169"/>
                  <a:gd name="T25" fmla="*/ 2147483647 h 133"/>
                  <a:gd name="T26" fmla="*/ 2147483647 w 169"/>
                  <a:gd name="T27" fmla="*/ 2147483647 h 133"/>
                  <a:gd name="T28" fmla="*/ 2147483647 w 169"/>
                  <a:gd name="T29" fmla="*/ 2147483647 h 133"/>
                  <a:gd name="T30" fmla="*/ 2147483647 w 169"/>
                  <a:gd name="T31" fmla="*/ 2147483647 h 133"/>
                  <a:gd name="T32" fmla="*/ 2147483647 w 169"/>
                  <a:gd name="T33" fmla="*/ 2147483647 h 133"/>
                  <a:gd name="T34" fmla="*/ 2147483647 w 169"/>
                  <a:gd name="T35" fmla="*/ 2147483647 h 133"/>
                  <a:gd name="T36" fmla="*/ 2147483647 w 169"/>
                  <a:gd name="T37" fmla="*/ 2147483647 h 133"/>
                  <a:gd name="T38" fmla="*/ 2147483647 w 169"/>
                  <a:gd name="T39" fmla="*/ 2147483647 h 1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9"/>
                  <a:gd name="T61" fmla="*/ 0 h 133"/>
                  <a:gd name="T62" fmla="*/ 169 w 169"/>
                  <a:gd name="T63" fmla="*/ 133 h 13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9" h="133">
                    <a:moveTo>
                      <a:pt x="162" y="0"/>
                    </a:moveTo>
                    <a:cubicBezTo>
                      <a:pt x="7" y="0"/>
                      <a:pt x="7" y="0"/>
                      <a:pt x="7" y="0"/>
                    </a:cubicBezTo>
                    <a:cubicBezTo>
                      <a:pt x="3" y="0"/>
                      <a:pt x="0" y="3"/>
                      <a:pt x="0" y="7"/>
                    </a:cubicBezTo>
                    <a:cubicBezTo>
                      <a:pt x="0" y="56"/>
                      <a:pt x="0" y="56"/>
                      <a:pt x="0" y="56"/>
                    </a:cubicBezTo>
                    <a:cubicBezTo>
                      <a:pt x="0" y="80"/>
                      <a:pt x="0" y="80"/>
                      <a:pt x="0" y="80"/>
                    </a:cubicBezTo>
                    <a:cubicBezTo>
                      <a:pt x="0" y="126"/>
                      <a:pt x="0" y="126"/>
                      <a:pt x="0" y="126"/>
                    </a:cubicBezTo>
                    <a:cubicBezTo>
                      <a:pt x="0" y="130"/>
                      <a:pt x="3" y="133"/>
                      <a:pt x="7" y="133"/>
                    </a:cubicBezTo>
                    <a:cubicBezTo>
                      <a:pt x="162" y="133"/>
                      <a:pt x="162" y="133"/>
                      <a:pt x="162" y="133"/>
                    </a:cubicBezTo>
                    <a:cubicBezTo>
                      <a:pt x="166" y="133"/>
                      <a:pt x="169" y="130"/>
                      <a:pt x="169" y="126"/>
                    </a:cubicBezTo>
                    <a:cubicBezTo>
                      <a:pt x="169" y="7"/>
                      <a:pt x="169" y="7"/>
                      <a:pt x="169" y="7"/>
                    </a:cubicBezTo>
                    <a:cubicBezTo>
                      <a:pt x="169" y="3"/>
                      <a:pt x="166" y="0"/>
                      <a:pt x="162" y="0"/>
                    </a:cubicBezTo>
                    <a:close/>
                    <a:moveTo>
                      <a:pt x="159" y="99"/>
                    </a:moveTo>
                    <a:cubicBezTo>
                      <a:pt x="159" y="103"/>
                      <a:pt x="156" y="106"/>
                      <a:pt x="152" y="106"/>
                    </a:cubicBezTo>
                    <a:cubicBezTo>
                      <a:pt x="17" y="106"/>
                      <a:pt x="17" y="106"/>
                      <a:pt x="17" y="106"/>
                    </a:cubicBezTo>
                    <a:cubicBezTo>
                      <a:pt x="13" y="106"/>
                      <a:pt x="10" y="103"/>
                      <a:pt x="10" y="99"/>
                    </a:cubicBezTo>
                    <a:cubicBezTo>
                      <a:pt x="10" y="18"/>
                      <a:pt x="10" y="18"/>
                      <a:pt x="10" y="18"/>
                    </a:cubicBezTo>
                    <a:cubicBezTo>
                      <a:pt x="10" y="14"/>
                      <a:pt x="13" y="11"/>
                      <a:pt x="17" y="11"/>
                    </a:cubicBezTo>
                    <a:cubicBezTo>
                      <a:pt x="152" y="11"/>
                      <a:pt x="152" y="11"/>
                      <a:pt x="152" y="11"/>
                    </a:cubicBezTo>
                    <a:cubicBezTo>
                      <a:pt x="156" y="11"/>
                      <a:pt x="159" y="14"/>
                      <a:pt x="159" y="18"/>
                    </a:cubicBezTo>
                    <a:cubicBezTo>
                      <a:pt x="159" y="99"/>
                      <a:pt x="159" y="99"/>
                      <a:pt x="159"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80" name="Freeform 87"/>
              <p:cNvSpPr>
                <a:spLocks/>
              </p:cNvSpPr>
              <p:nvPr/>
            </p:nvSpPr>
            <p:spPr bwMode="auto">
              <a:xfrm>
                <a:off x="65088" y="49212"/>
                <a:ext cx="68263" cy="55563"/>
              </a:xfrm>
              <a:custGeom>
                <a:avLst/>
                <a:gdLst>
                  <a:gd name="T0" fmla="*/ 2147483647 w 32"/>
                  <a:gd name="T1" fmla="*/ 2147483647 h 26"/>
                  <a:gd name="T2" fmla="*/ 2147483647 w 32"/>
                  <a:gd name="T3" fmla="*/ 2147483647 h 26"/>
                  <a:gd name="T4" fmla="*/ 2147483647 w 32"/>
                  <a:gd name="T5" fmla="*/ 2147483647 h 26"/>
                  <a:gd name="T6" fmla="*/ 2147483647 w 32"/>
                  <a:gd name="T7" fmla="*/ 2147483647 h 26"/>
                  <a:gd name="T8" fmla="*/ 2147483647 w 32"/>
                  <a:gd name="T9" fmla="*/ 2147483647 h 26"/>
                  <a:gd name="T10" fmla="*/ 2147483647 w 32"/>
                  <a:gd name="T11" fmla="*/ 2147483647 h 26"/>
                  <a:gd name="T12" fmla="*/ 2147483647 w 32"/>
                  <a:gd name="T13" fmla="*/ 2147483647 h 26"/>
                  <a:gd name="T14" fmla="*/ 2147483647 w 32"/>
                  <a:gd name="T15" fmla="*/ 2147483647 h 26"/>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6"/>
                  <a:gd name="T26" fmla="*/ 32 w 32"/>
                  <a:gd name="T27" fmla="*/ 26 h 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6">
                    <a:moveTo>
                      <a:pt x="4" y="26"/>
                    </a:moveTo>
                    <a:cubicBezTo>
                      <a:pt x="3" y="26"/>
                      <a:pt x="2" y="25"/>
                      <a:pt x="1" y="24"/>
                    </a:cubicBezTo>
                    <a:cubicBezTo>
                      <a:pt x="0" y="22"/>
                      <a:pt x="0" y="20"/>
                      <a:pt x="2" y="18"/>
                    </a:cubicBezTo>
                    <a:cubicBezTo>
                      <a:pt x="25" y="1"/>
                      <a:pt x="25" y="1"/>
                      <a:pt x="25" y="1"/>
                    </a:cubicBezTo>
                    <a:cubicBezTo>
                      <a:pt x="27" y="0"/>
                      <a:pt x="30" y="0"/>
                      <a:pt x="31" y="2"/>
                    </a:cubicBezTo>
                    <a:cubicBezTo>
                      <a:pt x="32" y="4"/>
                      <a:pt x="32" y="6"/>
                      <a:pt x="30" y="8"/>
                    </a:cubicBezTo>
                    <a:cubicBezTo>
                      <a:pt x="7" y="25"/>
                      <a:pt x="7" y="25"/>
                      <a:pt x="7" y="25"/>
                    </a:cubicBezTo>
                    <a:cubicBezTo>
                      <a:pt x="6" y="25"/>
                      <a:pt x="5" y="26"/>
                      <a:pt x="4"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81" name="Freeform 88"/>
              <p:cNvSpPr>
                <a:spLocks/>
              </p:cNvSpPr>
              <p:nvPr/>
            </p:nvSpPr>
            <p:spPr bwMode="auto">
              <a:xfrm>
                <a:off x="69850" y="58737"/>
                <a:ext cx="123825" cy="92075"/>
              </a:xfrm>
              <a:custGeom>
                <a:avLst/>
                <a:gdLst>
                  <a:gd name="T0" fmla="*/ 2147483647 w 59"/>
                  <a:gd name="T1" fmla="*/ 2147483647 h 44"/>
                  <a:gd name="T2" fmla="*/ 2147483647 w 59"/>
                  <a:gd name="T3" fmla="*/ 2147483647 h 44"/>
                  <a:gd name="T4" fmla="*/ 2147483647 w 59"/>
                  <a:gd name="T5" fmla="*/ 2147483647 h 44"/>
                  <a:gd name="T6" fmla="*/ 2147483647 w 59"/>
                  <a:gd name="T7" fmla="*/ 2147483647 h 44"/>
                  <a:gd name="T8" fmla="*/ 2147483647 w 59"/>
                  <a:gd name="T9" fmla="*/ 2147483647 h 44"/>
                  <a:gd name="T10" fmla="*/ 2147483647 w 59"/>
                  <a:gd name="T11" fmla="*/ 2147483647 h 44"/>
                  <a:gd name="T12" fmla="*/ 2147483647 w 59"/>
                  <a:gd name="T13" fmla="*/ 2147483647 h 44"/>
                  <a:gd name="T14" fmla="*/ 2147483647 w 59"/>
                  <a:gd name="T15" fmla="*/ 2147483647 h 44"/>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44"/>
                  <a:gd name="T26" fmla="*/ 59 w 59"/>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44">
                    <a:moveTo>
                      <a:pt x="5" y="44"/>
                    </a:moveTo>
                    <a:cubicBezTo>
                      <a:pt x="3" y="44"/>
                      <a:pt x="2" y="43"/>
                      <a:pt x="1" y="42"/>
                    </a:cubicBezTo>
                    <a:cubicBezTo>
                      <a:pt x="0" y="40"/>
                      <a:pt x="0" y="37"/>
                      <a:pt x="2" y="36"/>
                    </a:cubicBezTo>
                    <a:cubicBezTo>
                      <a:pt x="52" y="1"/>
                      <a:pt x="52" y="1"/>
                      <a:pt x="52" y="1"/>
                    </a:cubicBezTo>
                    <a:cubicBezTo>
                      <a:pt x="54" y="0"/>
                      <a:pt x="56" y="0"/>
                      <a:pt x="58" y="2"/>
                    </a:cubicBezTo>
                    <a:cubicBezTo>
                      <a:pt x="59" y="4"/>
                      <a:pt x="59" y="7"/>
                      <a:pt x="57" y="8"/>
                    </a:cubicBezTo>
                    <a:cubicBezTo>
                      <a:pt x="7" y="43"/>
                      <a:pt x="7" y="43"/>
                      <a:pt x="7" y="43"/>
                    </a:cubicBezTo>
                    <a:cubicBezTo>
                      <a:pt x="6" y="43"/>
                      <a:pt x="6" y="44"/>
                      <a:pt x="5"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12" name="Group 33"/>
          <p:cNvGrpSpPr>
            <a:grpSpLocks/>
          </p:cNvGrpSpPr>
          <p:nvPr/>
        </p:nvGrpSpPr>
        <p:grpSpPr bwMode="auto">
          <a:xfrm>
            <a:off x="6388101" y="3557588"/>
            <a:ext cx="760413" cy="762000"/>
            <a:chOff x="0" y="0"/>
            <a:chExt cx="936104" cy="936104"/>
          </a:xfrm>
        </p:grpSpPr>
        <p:sp>
          <p:nvSpPr>
            <p:cNvPr id="18472" name="Oval 54"/>
            <p:cNvSpPr>
              <a:spLocks noChangeArrowheads="1"/>
            </p:cNvSpPr>
            <p:nvPr/>
          </p:nvSpPr>
          <p:spPr bwMode="auto">
            <a:xfrm>
              <a:off x="0" y="0"/>
              <a:ext cx="936104" cy="93610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Times New Roman" panose="02020603050405020304" pitchFamily="18" charset="0"/>
                <a:cs typeface="Times New Roman" panose="02020603050405020304" pitchFamily="18" charset="0"/>
                <a:sym typeface="Open Sans" panose="020B0606030504020204" pitchFamily="34" charset="0"/>
              </a:endParaRPr>
            </a:p>
          </p:txBody>
        </p:sp>
        <p:grpSp>
          <p:nvGrpSpPr>
            <p:cNvPr id="18473" name="Group 35"/>
            <p:cNvGrpSpPr>
              <a:grpSpLocks/>
            </p:cNvGrpSpPr>
            <p:nvPr/>
          </p:nvGrpSpPr>
          <p:grpSpPr bwMode="auto">
            <a:xfrm>
              <a:off x="216024" y="216024"/>
              <a:ext cx="473075" cy="474663"/>
              <a:chOff x="0" y="0"/>
              <a:chExt cx="473075" cy="474663"/>
            </a:xfrm>
          </p:grpSpPr>
          <p:sp>
            <p:nvSpPr>
              <p:cNvPr id="18474" name="Freeform 16"/>
              <p:cNvSpPr>
                <a:spLocks/>
              </p:cNvSpPr>
              <p:nvPr/>
            </p:nvSpPr>
            <p:spPr bwMode="auto">
              <a:xfrm>
                <a:off x="31750" y="300037"/>
                <a:ext cx="142875" cy="141288"/>
              </a:xfrm>
              <a:custGeom>
                <a:avLst/>
                <a:gdLst>
                  <a:gd name="T0" fmla="*/ 2147483647 w 67"/>
                  <a:gd name="T1" fmla="*/ 2147483647 h 66"/>
                  <a:gd name="T2" fmla="*/ 2147483647 w 67"/>
                  <a:gd name="T3" fmla="*/ 2147483647 h 66"/>
                  <a:gd name="T4" fmla="*/ 2147483647 w 67"/>
                  <a:gd name="T5" fmla="*/ 2147483647 h 66"/>
                  <a:gd name="T6" fmla="*/ 2147483647 w 67"/>
                  <a:gd name="T7" fmla="*/ 2147483647 h 66"/>
                  <a:gd name="T8" fmla="*/ 2147483647 w 67"/>
                  <a:gd name="T9" fmla="*/ 2147483647 h 66"/>
                  <a:gd name="T10" fmla="*/ 2147483647 w 67"/>
                  <a:gd name="T11" fmla="*/ 2147483647 h 66"/>
                  <a:gd name="T12" fmla="*/ 0 60000 65536"/>
                  <a:gd name="T13" fmla="*/ 0 60000 65536"/>
                  <a:gd name="T14" fmla="*/ 0 60000 65536"/>
                  <a:gd name="T15" fmla="*/ 0 60000 65536"/>
                  <a:gd name="T16" fmla="*/ 0 60000 65536"/>
                  <a:gd name="T17" fmla="*/ 0 60000 65536"/>
                  <a:gd name="T18" fmla="*/ 0 w 67"/>
                  <a:gd name="T19" fmla="*/ 0 h 66"/>
                  <a:gd name="T20" fmla="*/ 67 w 67"/>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67" h="66">
                    <a:moveTo>
                      <a:pt x="40" y="4"/>
                    </a:moveTo>
                    <a:cubicBezTo>
                      <a:pt x="37" y="0"/>
                      <a:pt x="36" y="2"/>
                      <a:pt x="35" y="3"/>
                    </a:cubicBezTo>
                    <a:cubicBezTo>
                      <a:pt x="17" y="21"/>
                      <a:pt x="0" y="66"/>
                      <a:pt x="9" y="61"/>
                    </a:cubicBezTo>
                    <a:cubicBezTo>
                      <a:pt x="41" y="46"/>
                      <a:pt x="46" y="50"/>
                      <a:pt x="64" y="32"/>
                    </a:cubicBezTo>
                    <a:cubicBezTo>
                      <a:pt x="65" y="31"/>
                      <a:pt x="67" y="30"/>
                      <a:pt x="63" y="27"/>
                    </a:cubicBezTo>
                    <a:lnTo>
                      <a:pt x="4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75" name="Freeform 17"/>
              <p:cNvSpPr>
                <a:spLocks noEditPoints="1"/>
              </p:cNvSpPr>
              <p:nvPr/>
            </p:nvSpPr>
            <p:spPr bwMode="auto">
              <a:xfrm>
                <a:off x="0" y="0"/>
                <a:ext cx="473075" cy="474663"/>
              </a:xfrm>
              <a:custGeom>
                <a:avLst/>
                <a:gdLst>
                  <a:gd name="T0" fmla="*/ 2147483647 w 223"/>
                  <a:gd name="T1" fmla="*/ 2147483647 h 224"/>
                  <a:gd name="T2" fmla="*/ 2147483647 w 223"/>
                  <a:gd name="T3" fmla="*/ 2147483647 h 224"/>
                  <a:gd name="T4" fmla="*/ 2147483647 w 223"/>
                  <a:gd name="T5" fmla="*/ 2147483647 h 224"/>
                  <a:gd name="T6" fmla="*/ 2147483647 w 223"/>
                  <a:gd name="T7" fmla="*/ 2147483647 h 224"/>
                  <a:gd name="T8" fmla="*/ 2147483647 w 223"/>
                  <a:gd name="T9" fmla="*/ 2147483647 h 224"/>
                  <a:gd name="T10" fmla="*/ 2147483647 w 223"/>
                  <a:gd name="T11" fmla="*/ 2147483647 h 224"/>
                  <a:gd name="T12" fmla="*/ 2147483647 w 223"/>
                  <a:gd name="T13" fmla="*/ 2147483647 h 224"/>
                  <a:gd name="T14" fmla="*/ 2147483647 w 223"/>
                  <a:gd name="T15" fmla="*/ 2147483647 h 224"/>
                  <a:gd name="T16" fmla="*/ 2147483647 w 223"/>
                  <a:gd name="T17" fmla="*/ 2147483647 h 224"/>
                  <a:gd name="T18" fmla="*/ 2147483647 w 223"/>
                  <a:gd name="T19" fmla="*/ 2147483647 h 224"/>
                  <a:gd name="T20" fmla="*/ 2147483647 w 223"/>
                  <a:gd name="T21" fmla="*/ 2147483647 h 224"/>
                  <a:gd name="T22" fmla="*/ 2147483647 w 223"/>
                  <a:gd name="T23" fmla="*/ 2147483647 h 224"/>
                  <a:gd name="T24" fmla="*/ 2147483647 w 223"/>
                  <a:gd name="T25" fmla="*/ 2147483647 h 224"/>
                  <a:gd name="T26" fmla="*/ 2147483647 w 223"/>
                  <a:gd name="T27" fmla="*/ 2147483647 h 224"/>
                  <a:gd name="T28" fmla="*/ 2147483647 w 223"/>
                  <a:gd name="T29" fmla="*/ 2147483647 h 224"/>
                  <a:gd name="T30" fmla="*/ 2147483647 w 223"/>
                  <a:gd name="T31" fmla="*/ 2147483647 h 224"/>
                  <a:gd name="T32" fmla="*/ 2147483647 w 223"/>
                  <a:gd name="T33" fmla="*/ 2147483647 h 224"/>
                  <a:gd name="T34" fmla="*/ 2147483647 w 223"/>
                  <a:gd name="T35" fmla="*/ 2147483647 h 224"/>
                  <a:gd name="T36" fmla="*/ 2147483647 w 223"/>
                  <a:gd name="T37" fmla="*/ 2147483647 h 224"/>
                  <a:gd name="T38" fmla="*/ 2147483647 w 223"/>
                  <a:gd name="T39" fmla="*/ 2147483647 h 224"/>
                  <a:gd name="T40" fmla="*/ 2147483647 w 223"/>
                  <a:gd name="T41" fmla="*/ 2147483647 h 224"/>
                  <a:gd name="T42" fmla="*/ 2147483647 w 223"/>
                  <a:gd name="T43" fmla="*/ 2147483647 h 224"/>
                  <a:gd name="T44" fmla="*/ 2147483647 w 223"/>
                  <a:gd name="T45" fmla="*/ 2147483647 h 224"/>
                  <a:gd name="T46" fmla="*/ 2147483647 w 223"/>
                  <a:gd name="T47" fmla="*/ 2147483647 h 224"/>
                  <a:gd name="T48" fmla="*/ 2147483647 w 223"/>
                  <a:gd name="T49" fmla="*/ 2147483647 h 2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3"/>
                  <a:gd name="T76" fmla="*/ 0 h 224"/>
                  <a:gd name="T77" fmla="*/ 223 w 223"/>
                  <a:gd name="T78" fmla="*/ 224 h 2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3" h="224">
                    <a:moveTo>
                      <a:pt x="155" y="145"/>
                    </a:moveTo>
                    <a:cubicBezTo>
                      <a:pt x="154" y="143"/>
                      <a:pt x="156" y="141"/>
                      <a:pt x="156" y="141"/>
                    </a:cubicBezTo>
                    <a:cubicBezTo>
                      <a:pt x="197" y="97"/>
                      <a:pt x="223" y="38"/>
                      <a:pt x="204" y="19"/>
                    </a:cubicBezTo>
                    <a:cubicBezTo>
                      <a:pt x="185" y="0"/>
                      <a:pt x="128" y="26"/>
                      <a:pt x="84" y="67"/>
                    </a:cubicBezTo>
                    <a:cubicBezTo>
                      <a:pt x="83" y="68"/>
                      <a:pt x="81" y="69"/>
                      <a:pt x="78" y="69"/>
                    </a:cubicBezTo>
                    <a:cubicBezTo>
                      <a:pt x="65" y="65"/>
                      <a:pt x="65" y="65"/>
                      <a:pt x="65" y="65"/>
                    </a:cubicBezTo>
                    <a:cubicBezTo>
                      <a:pt x="61" y="64"/>
                      <a:pt x="56" y="66"/>
                      <a:pt x="53" y="69"/>
                    </a:cubicBezTo>
                    <a:cubicBezTo>
                      <a:pt x="3" y="119"/>
                      <a:pt x="3" y="119"/>
                      <a:pt x="3" y="119"/>
                    </a:cubicBezTo>
                    <a:cubicBezTo>
                      <a:pt x="0" y="122"/>
                      <a:pt x="1" y="124"/>
                      <a:pt x="5" y="125"/>
                    </a:cubicBezTo>
                    <a:cubicBezTo>
                      <a:pt x="41" y="131"/>
                      <a:pt x="41" y="131"/>
                      <a:pt x="41" y="131"/>
                    </a:cubicBezTo>
                    <a:cubicBezTo>
                      <a:pt x="45" y="131"/>
                      <a:pt x="50" y="130"/>
                      <a:pt x="53" y="127"/>
                    </a:cubicBezTo>
                    <a:cubicBezTo>
                      <a:pt x="53" y="127"/>
                      <a:pt x="55" y="125"/>
                      <a:pt x="57" y="127"/>
                    </a:cubicBezTo>
                    <a:cubicBezTo>
                      <a:pt x="67" y="137"/>
                      <a:pt x="86" y="157"/>
                      <a:pt x="96" y="167"/>
                    </a:cubicBezTo>
                    <a:cubicBezTo>
                      <a:pt x="98" y="168"/>
                      <a:pt x="96" y="170"/>
                      <a:pt x="96" y="170"/>
                    </a:cubicBezTo>
                    <a:cubicBezTo>
                      <a:pt x="94" y="173"/>
                      <a:pt x="92" y="179"/>
                      <a:pt x="92" y="182"/>
                    </a:cubicBezTo>
                    <a:cubicBezTo>
                      <a:pt x="98" y="219"/>
                      <a:pt x="98" y="219"/>
                      <a:pt x="98" y="219"/>
                    </a:cubicBezTo>
                    <a:cubicBezTo>
                      <a:pt x="99" y="223"/>
                      <a:pt x="102" y="224"/>
                      <a:pt x="104" y="221"/>
                    </a:cubicBezTo>
                    <a:cubicBezTo>
                      <a:pt x="155" y="170"/>
                      <a:pt x="155" y="170"/>
                      <a:pt x="155" y="170"/>
                    </a:cubicBezTo>
                    <a:cubicBezTo>
                      <a:pt x="157" y="168"/>
                      <a:pt x="159" y="162"/>
                      <a:pt x="158" y="159"/>
                    </a:cubicBezTo>
                    <a:lnTo>
                      <a:pt x="155" y="145"/>
                    </a:lnTo>
                    <a:close/>
                    <a:moveTo>
                      <a:pt x="144" y="80"/>
                    </a:moveTo>
                    <a:cubicBezTo>
                      <a:pt x="135" y="72"/>
                      <a:pt x="135" y="58"/>
                      <a:pt x="144" y="50"/>
                    </a:cubicBezTo>
                    <a:cubicBezTo>
                      <a:pt x="152" y="41"/>
                      <a:pt x="166" y="41"/>
                      <a:pt x="174" y="50"/>
                    </a:cubicBezTo>
                    <a:cubicBezTo>
                      <a:pt x="183" y="58"/>
                      <a:pt x="183" y="72"/>
                      <a:pt x="174" y="80"/>
                    </a:cubicBezTo>
                    <a:cubicBezTo>
                      <a:pt x="166" y="89"/>
                      <a:pt x="152" y="89"/>
                      <a:pt x="144"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14" name="Group 38"/>
          <p:cNvGrpSpPr>
            <a:grpSpLocks/>
          </p:cNvGrpSpPr>
          <p:nvPr/>
        </p:nvGrpSpPr>
        <p:grpSpPr bwMode="auto">
          <a:xfrm>
            <a:off x="5016500" y="3562350"/>
            <a:ext cx="762000" cy="762000"/>
            <a:chOff x="0" y="0"/>
            <a:chExt cx="936104" cy="936104"/>
          </a:xfrm>
        </p:grpSpPr>
        <p:sp>
          <p:nvSpPr>
            <p:cNvPr id="18465" name="Oval 28"/>
            <p:cNvSpPr>
              <a:spLocks noChangeArrowheads="1"/>
            </p:cNvSpPr>
            <p:nvPr/>
          </p:nvSpPr>
          <p:spPr bwMode="auto">
            <a:xfrm>
              <a:off x="0" y="0"/>
              <a:ext cx="936104" cy="936104"/>
            </a:xfrm>
            <a:prstGeom prst="ellipse">
              <a:avLst/>
            </a:prstGeom>
            <a:solidFill>
              <a:srgbClr val="FFA7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Times New Roman" panose="02020603050405020304" pitchFamily="18" charset="0"/>
                <a:cs typeface="Times New Roman" panose="02020603050405020304" pitchFamily="18" charset="0"/>
                <a:sym typeface="Open Sans" panose="020B0606030504020204" pitchFamily="34" charset="0"/>
              </a:endParaRPr>
            </a:p>
          </p:txBody>
        </p:sp>
        <p:grpSp>
          <p:nvGrpSpPr>
            <p:cNvPr id="18466" name="Group 40"/>
            <p:cNvGrpSpPr>
              <a:grpSpLocks/>
            </p:cNvGrpSpPr>
            <p:nvPr/>
          </p:nvGrpSpPr>
          <p:grpSpPr bwMode="auto">
            <a:xfrm>
              <a:off x="216024" y="288032"/>
              <a:ext cx="502227" cy="336262"/>
              <a:chOff x="0" y="0"/>
              <a:chExt cx="552450" cy="369888"/>
            </a:xfrm>
          </p:grpSpPr>
          <p:sp>
            <p:nvSpPr>
              <p:cNvPr id="18467" name="Freeform 61"/>
              <p:cNvSpPr>
                <a:spLocks/>
              </p:cNvSpPr>
              <p:nvPr/>
            </p:nvSpPr>
            <p:spPr bwMode="auto">
              <a:xfrm>
                <a:off x="39687" y="198437"/>
                <a:ext cx="66675" cy="52388"/>
              </a:xfrm>
              <a:custGeom>
                <a:avLst/>
                <a:gdLst>
                  <a:gd name="T0" fmla="*/ 2147483647 w 32"/>
                  <a:gd name="T1" fmla="*/ 2147483647 h 25"/>
                  <a:gd name="T2" fmla="*/ 2147483647 w 32"/>
                  <a:gd name="T3" fmla="*/ 2147483647 h 25"/>
                  <a:gd name="T4" fmla="*/ 2147483647 w 32"/>
                  <a:gd name="T5" fmla="*/ 2147483647 h 25"/>
                  <a:gd name="T6" fmla="*/ 2147483647 w 32"/>
                  <a:gd name="T7" fmla="*/ 2147483647 h 25"/>
                  <a:gd name="T8" fmla="*/ 2147483647 w 32"/>
                  <a:gd name="T9" fmla="*/ 2147483647 h 25"/>
                  <a:gd name="T10" fmla="*/ 2147483647 w 32"/>
                  <a:gd name="T11" fmla="*/ 2147483647 h 25"/>
                  <a:gd name="T12" fmla="*/ 2147483647 w 32"/>
                  <a:gd name="T13" fmla="*/ 2147483647 h 25"/>
                  <a:gd name="T14" fmla="*/ 2147483647 w 32"/>
                  <a:gd name="T15" fmla="*/ 2147483647 h 25"/>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5"/>
                  <a:gd name="T26" fmla="*/ 32 w 32"/>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5">
                    <a:moveTo>
                      <a:pt x="7" y="25"/>
                    </a:moveTo>
                    <a:cubicBezTo>
                      <a:pt x="30" y="8"/>
                      <a:pt x="30" y="8"/>
                      <a:pt x="30" y="8"/>
                    </a:cubicBezTo>
                    <a:cubicBezTo>
                      <a:pt x="32" y="6"/>
                      <a:pt x="32" y="4"/>
                      <a:pt x="31" y="2"/>
                    </a:cubicBezTo>
                    <a:cubicBezTo>
                      <a:pt x="30" y="1"/>
                      <a:pt x="27" y="0"/>
                      <a:pt x="26" y="2"/>
                    </a:cubicBezTo>
                    <a:cubicBezTo>
                      <a:pt x="2" y="19"/>
                      <a:pt x="2" y="19"/>
                      <a:pt x="2" y="19"/>
                    </a:cubicBezTo>
                    <a:cubicBezTo>
                      <a:pt x="1" y="20"/>
                      <a:pt x="0" y="22"/>
                      <a:pt x="2" y="24"/>
                    </a:cubicBezTo>
                    <a:cubicBezTo>
                      <a:pt x="2" y="25"/>
                      <a:pt x="4" y="25"/>
                      <a:pt x="5" y="25"/>
                    </a:cubicBezTo>
                    <a:cubicBezTo>
                      <a:pt x="5" y="25"/>
                      <a:pt x="6" y="25"/>
                      <a:pt x="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68" name="Freeform 62"/>
              <p:cNvSpPr>
                <a:spLocks/>
              </p:cNvSpPr>
              <p:nvPr/>
            </p:nvSpPr>
            <p:spPr bwMode="auto">
              <a:xfrm>
                <a:off x="46037" y="206375"/>
                <a:ext cx="122238" cy="93663"/>
              </a:xfrm>
              <a:custGeom>
                <a:avLst/>
                <a:gdLst>
                  <a:gd name="T0" fmla="*/ 2147483647 w 58"/>
                  <a:gd name="T1" fmla="*/ 2147483647 h 44"/>
                  <a:gd name="T2" fmla="*/ 2147483647 w 58"/>
                  <a:gd name="T3" fmla="*/ 2147483647 h 44"/>
                  <a:gd name="T4" fmla="*/ 2147483647 w 58"/>
                  <a:gd name="T5" fmla="*/ 2147483647 h 44"/>
                  <a:gd name="T6" fmla="*/ 2147483647 w 58"/>
                  <a:gd name="T7" fmla="*/ 2147483647 h 44"/>
                  <a:gd name="T8" fmla="*/ 2147483647 w 58"/>
                  <a:gd name="T9" fmla="*/ 2147483647 h 44"/>
                  <a:gd name="T10" fmla="*/ 2147483647 w 58"/>
                  <a:gd name="T11" fmla="*/ 2147483647 h 44"/>
                  <a:gd name="T12" fmla="*/ 2147483647 w 58"/>
                  <a:gd name="T13" fmla="*/ 2147483647 h 44"/>
                  <a:gd name="T14" fmla="*/ 2147483647 w 58"/>
                  <a:gd name="T15" fmla="*/ 2147483647 h 44"/>
                  <a:gd name="T16" fmla="*/ 0 60000 65536"/>
                  <a:gd name="T17" fmla="*/ 0 60000 65536"/>
                  <a:gd name="T18" fmla="*/ 0 60000 65536"/>
                  <a:gd name="T19" fmla="*/ 0 60000 65536"/>
                  <a:gd name="T20" fmla="*/ 0 60000 65536"/>
                  <a:gd name="T21" fmla="*/ 0 60000 65536"/>
                  <a:gd name="T22" fmla="*/ 0 60000 65536"/>
                  <a:gd name="T23" fmla="*/ 0 60000 65536"/>
                  <a:gd name="T24" fmla="*/ 0 w 58"/>
                  <a:gd name="T25" fmla="*/ 0 h 44"/>
                  <a:gd name="T26" fmla="*/ 58 w 58"/>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 h="44">
                    <a:moveTo>
                      <a:pt x="52" y="2"/>
                    </a:moveTo>
                    <a:cubicBezTo>
                      <a:pt x="2" y="37"/>
                      <a:pt x="2" y="37"/>
                      <a:pt x="2" y="37"/>
                    </a:cubicBezTo>
                    <a:cubicBezTo>
                      <a:pt x="0" y="38"/>
                      <a:pt x="0" y="40"/>
                      <a:pt x="1" y="42"/>
                    </a:cubicBezTo>
                    <a:cubicBezTo>
                      <a:pt x="2" y="43"/>
                      <a:pt x="3" y="44"/>
                      <a:pt x="4" y="44"/>
                    </a:cubicBezTo>
                    <a:cubicBezTo>
                      <a:pt x="5" y="44"/>
                      <a:pt x="5" y="43"/>
                      <a:pt x="6" y="43"/>
                    </a:cubicBezTo>
                    <a:cubicBezTo>
                      <a:pt x="56" y="8"/>
                      <a:pt x="56" y="8"/>
                      <a:pt x="56" y="8"/>
                    </a:cubicBezTo>
                    <a:cubicBezTo>
                      <a:pt x="58" y="6"/>
                      <a:pt x="58" y="4"/>
                      <a:pt x="57" y="2"/>
                    </a:cubicBezTo>
                    <a:cubicBezTo>
                      <a:pt x="56" y="1"/>
                      <a:pt x="53" y="0"/>
                      <a:pt x="52"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69" name="Freeform 63"/>
              <p:cNvSpPr>
                <a:spLocks/>
              </p:cNvSpPr>
              <p:nvPr/>
            </p:nvSpPr>
            <p:spPr bwMode="auto">
              <a:xfrm>
                <a:off x="339725" y="198437"/>
                <a:ext cx="66675" cy="52388"/>
              </a:xfrm>
              <a:custGeom>
                <a:avLst/>
                <a:gdLst>
                  <a:gd name="T0" fmla="*/ 2147483647 w 31"/>
                  <a:gd name="T1" fmla="*/ 2147483647 h 25"/>
                  <a:gd name="T2" fmla="*/ 2147483647 w 31"/>
                  <a:gd name="T3" fmla="*/ 2147483647 h 25"/>
                  <a:gd name="T4" fmla="*/ 2147483647 w 31"/>
                  <a:gd name="T5" fmla="*/ 2147483647 h 25"/>
                  <a:gd name="T6" fmla="*/ 2147483647 w 31"/>
                  <a:gd name="T7" fmla="*/ 2147483647 h 25"/>
                  <a:gd name="T8" fmla="*/ 2147483647 w 31"/>
                  <a:gd name="T9" fmla="*/ 2147483647 h 25"/>
                  <a:gd name="T10" fmla="*/ 2147483647 w 31"/>
                  <a:gd name="T11" fmla="*/ 2147483647 h 25"/>
                  <a:gd name="T12" fmla="*/ 2147483647 w 31"/>
                  <a:gd name="T13" fmla="*/ 2147483647 h 25"/>
                  <a:gd name="T14" fmla="*/ 2147483647 w 31"/>
                  <a:gd name="T15" fmla="*/ 2147483647 h 25"/>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25"/>
                  <a:gd name="T26" fmla="*/ 31 w 31"/>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25">
                    <a:moveTo>
                      <a:pt x="6" y="25"/>
                    </a:moveTo>
                    <a:cubicBezTo>
                      <a:pt x="29" y="8"/>
                      <a:pt x="29" y="8"/>
                      <a:pt x="29" y="8"/>
                    </a:cubicBezTo>
                    <a:cubicBezTo>
                      <a:pt x="31" y="6"/>
                      <a:pt x="31" y="4"/>
                      <a:pt x="30" y="2"/>
                    </a:cubicBezTo>
                    <a:cubicBezTo>
                      <a:pt x="29" y="1"/>
                      <a:pt x="26" y="0"/>
                      <a:pt x="25" y="2"/>
                    </a:cubicBezTo>
                    <a:cubicBezTo>
                      <a:pt x="2" y="19"/>
                      <a:pt x="2" y="19"/>
                      <a:pt x="2" y="19"/>
                    </a:cubicBezTo>
                    <a:cubicBezTo>
                      <a:pt x="0" y="20"/>
                      <a:pt x="0" y="22"/>
                      <a:pt x="1" y="24"/>
                    </a:cubicBezTo>
                    <a:cubicBezTo>
                      <a:pt x="2" y="25"/>
                      <a:pt x="3" y="25"/>
                      <a:pt x="4" y="25"/>
                    </a:cubicBezTo>
                    <a:cubicBezTo>
                      <a:pt x="5" y="25"/>
                      <a:pt x="5" y="25"/>
                      <a:pt x="6"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70" name="Freeform 64"/>
              <p:cNvSpPr>
                <a:spLocks/>
              </p:cNvSpPr>
              <p:nvPr/>
            </p:nvSpPr>
            <p:spPr bwMode="auto">
              <a:xfrm>
                <a:off x="344487" y="206375"/>
                <a:ext cx="122238" cy="93663"/>
              </a:xfrm>
              <a:custGeom>
                <a:avLst/>
                <a:gdLst>
                  <a:gd name="T0" fmla="*/ 2147483647 w 58"/>
                  <a:gd name="T1" fmla="*/ 2147483647 h 44"/>
                  <a:gd name="T2" fmla="*/ 2147483647 w 58"/>
                  <a:gd name="T3" fmla="*/ 2147483647 h 44"/>
                  <a:gd name="T4" fmla="*/ 2147483647 w 58"/>
                  <a:gd name="T5" fmla="*/ 2147483647 h 44"/>
                  <a:gd name="T6" fmla="*/ 2147483647 w 58"/>
                  <a:gd name="T7" fmla="*/ 2147483647 h 44"/>
                  <a:gd name="T8" fmla="*/ 2147483647 w 58"/>
                  <a:gd name="T9" fmla="*/ 2147483647 h 44"/>
                  <a:gd name="T10" fmla="*/ 2147483647 w 58"/>
                  <a:gd name="T11" fmla="*/ 2147483647 h 44"/>
                  <a:gd name="T12" fmla="*/ 2147483647 w 58"/>
                  <a:gd name="T13" fmla="*/ 2147483647 h 44"/>
                  <a:gd name="T14" fmla="*/ 2147483647 w 58"/>
                  <a:gd name="T15" fmla="*/ 2147483647 h 44"/>
                  <a:gd name="T16" fmla="*/ 0 60000 65536"/>
                  <a:gd name="T17" fmla="*/ 0 60000 65536"/>
                  <a:gd name="T18" fmla="*/ 0 60000 65536"/>
                  <a:gd name="T19" fmla="*/ 0 60000 65536"/>
                  <a:gd name="T20" fmla="*/ 0 60000 65536"/>
                  <a:gd name="T21" fmla="*/ 0 60000 65536"/>
                  <a:gd name="T22" fmla="*/ 0 60000 65536"/>
                  <a:gd name="T23" fmla="*/ 0 60000 65536"/>
                  <a:gd name="T24" fmla="*/ 0 w 58"/>
                  <a:gd name="T25" fmla="*/ 0 h 44"/>
                  <a:gd name="T26" fmla="*/ 58 w 58"/>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 h="44">
                    <a:moveTo>
                      <a:pt x="52" y="2"/>
                    </a:moveTo>
                    <a:cubicBezTo>
                      <a:pt x="2" y="37"/>
                      <a:pt x="2" y="37"/>
                      <a:pt x="2" y="37"/>
                    </a:cubicBezTo>
                    <a:cubicBezTo>
                      <a:pt x="0" y="38"/>
                      <a:pt x="0" y="40"/>
                      <a:pt x="1" y="42"/>
                    </a:cubicBezTo>
                    <a:cubicBezTo>
                      <a:pt x="2" y="43"/>
                      <a:pt x="3" y="44"/>
                      <a:pt x="4" y="44"/>
                    </a:cubicBezTo>
                    <a:cubicBezTo>
                      <a:pt x="5" y="44"/>
                      <a:pt x="6" y="43"/>
                      <a:pt x="6" y="43"/>
                    </a:cubicBezTo>
                    <a:cubicBezTo>
                      <a:pt x="56" y="8"/>
                      <a:pt x="56" y="8"/>
                      <a:pt x="56" y="8"/>
                    </a:cubicBezTo>
                    <a:cubicBezTo>
                      <a:pt x="58" y="6"/>
                      <a:pt x="58" y="4"/>
                      <a:pt x="57" y="2"/>
                    </a:cubicBezTo>
                    <a:cubicBezTo>
                      <a:pt x="56" y="1"/>
                      <a:pt x="53" y="0"/>
                      <a:pt x="52"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71" name="Freeform 65"/>
              <p:cNvSpPr>
                <a:spLocks noEditPoints="1"/>
              </p:cNvSpPr>
              <p:nvPr/>
            </p:nvSpPr>
            <p:spPr bwMode="auto">
              <a:xfrm>
                <a:off x="0" y="0"/>
                <a:ext cx="552450" cy="369888"/>
              </a:xfrm>
              <a:custGeom>
                <a:avLst/>
                <a:gdLst>
                  <a:gd name="T0" fmla="*/ 2147483647 w 260"/>
                  <a:gd name="T1" fmla="*/ 2147483647 h 174"/>
                  <a:gd name="T2" fmla="*/ 2147483647 w 260"/>
                  <a:gd name="T3" fmla="*/ 2147483647 h 174"/>
                  <a:gd name="T4" fmla="*/ 2147483647 w 260"/>
                  <a:gd name="T5" fmla="*/ 2147483647 h 174"/>
                  <a:gd name="T6" fmla="*/ 2147483647 w 260"/>
                  <a:gd name="T7" fmla="*/ 2147483647 h 174"/>
                  <a:gd name="T8" fmla="*/ 2147483647 w 260"/>
                  <a:gd name="T9" fmla="*/ 2147483647 h 174"/>
                  <a:gd name="T10" fmla="*/ 2147483647 w 260"/>
                  <a:gd name="T11" fmla="*/ 2147483647 h 174"/>
                  <a:gd name="T12" fmla="*/ 2147483647 w 260"/>
                  <a:gd name="T13" fmla="*/ 2147483647 h 174"/>
                  <a:gd name="T14" fmla="*/ 2147483647 w 260"/>
                  <a:gd name="T15" fmla="*/ 2147483647 h 174"/>
                  <a:gd name="T16" fmla="*/ 2147483647 w 260"/>
                  <a:gd name="T17" fmla="*/ 2147483647 h 174"/>
                  <a:gd name="T18" fmla="*/ 2147483647 w 260"/>
                  <a:gd name="T19" fmla="*/ 2147483647 h 174"/>
                  <a:gd name="T20" fmla="*/ 2147483647 w 260"/>
                  <a:gd name="T21" fmla="*/ 2147483647 h 174"/>
                  <a:gd name="T22" fmla="*/ 2147483647 w 260"/>
                  <a:gd name="T23" fmla="*/ 2147483647 h 174"/>
                  <a:gd name="T24" fmla="*/ 2147483647 w 260"/>
                  <a:gd name="T25" fmla="*/ 2147483647 h 174"/>
                  <a:gd name="T26" fmla="*/ 2147483647 w 260"/>
                  <a:gd name="T27" fmla="*/ 2147483647 h 174"/>
                  <a:gd name="T28" fmla="*/ 2147483647 w 260"/>
                  <a:gd name="T29" fmla="*/ 2147483647 h 174"/>
                  <a:gd name="T30" fmla="*/ 2147483647 w 260"/>
                  <a:gd name="T31" fmla="*/ 2147483647 h 174"/>
                  <a:gd name="T32" fmla="*/ 2147483647 w 260"/>
                  <a:gd name="T33" fmla="*/ 2147483647 h 174"/>
                  <a:gd name="T34" fmla="*/ 2147483647 w 260"/>
                  <a:gd name="T35" fmla="*/ 2147483647 h 174"/>
                  <a:gd name="T36" fmla="*/ 2147483647 w 260"/>
                  <a:gd name="T37" fmla="*/ 2147483647 h 174"/>
                  <a:gd name="T38" fmla="*/ 2147483647 w 260"/>
                  <a:gd name="T39" fmla="*/ 2147483647 h 174"/>
                  <a:gd name="T40" fmla="*/ 2147483647 w 260"/>
                  <a:gd name="T41" fmla="*/ 2147483647 h 174"/>
                  <a:gd name="T42" fmla="*/ 2147483647 w 260"/>
                  <a:gd name="T43" fmla="*/ 2147483647 h 174"/>
                  <a:gd name="T44" fmla="*/ 2147483647 w 260"/>
                  <a:gd name="T45" fmla="*/ 2147483647 h 174"/>
                  <a:gd name="T46" fmla="*/ 2147483647 w 260"/>
                  <a:gd name="T47" fmla="*/ 2147483647 h 174"/>
                  <a:gd name="T48" fmla="*/ 2147483647 w 260"/>
                  <a:gd name="T49" fmla="*/ 2147483647 h 174"/>
                  <a:gd name="T50" fmla="*/ 2147483647 w 260"/>
                  <a:gd name="T51" fmla="*/ 2147483647 h 174"/>
                  <a:gd name="T52" fmla="*/ 2147483647 w 260"/>
                  <a:gd name="T53" fmla="*/ 2147483647 h 174"/>
                  <a:gd name="T54" fmla="*/ 2147483647 w 260"/>
                  <a:gd name="T55" fmla="*/ 2147483647 h 174"/>
                  <a:gd name="T56" fmla="*/ 2147483647 w 260"/>
                  <a:gd name="T57" fmla="*/ 2147483647 h 174"/>
                  <a:gd name="T58" fmla="*/ 0 w 260"/>
                  <a:gd name="T59" fmla="*/ 2147483647 h 174"/>
                  <a:gd name="T60" fmla="*/ 0 w 260"/>
                  <a:gd name="T61" fmla="*/ 2147483647 h 174"/>
                  <a:gd name="T62" fmla="*/ 2147483647 w 260"/>
                  <a:gd name="T63" fmla="*/ 2147483647 h 174"/>
                  <a:gd name="T64" fmla="*/ 2147483647 w 260"/>
                  <a:gd name="T65" fmla="*/ 2147483647 h 174"/>
                  <a:gd name="T66" fmla="*/ 2147483647 w 260"/>
                  <a:gd name="T67" fmla="*/ 2147483647 h 174"/>
                  <a:gd name="T68" fmla="*/ 2147483647 w 260"/>
                  <a:gd name="T69" fmla="*/ 2147483647 h 174"/>
                  <a:gd name="T70" fmla="*/ 2147483647 w 260"/>
                  <a:gd name="T71" fmla="*/ 2147483647 h 174"/>
                  <a:gd name="T72" fmla="*/ 2147483647 w 260"/>
                  <a:gd name="T73" fmla="*/ 2147483647 h 174"/>
                  <a:gd name="T74" fmla="*/ 2147483647 w 260"/>
                  <a:gd name="T75" fmla="*/ 2147483647 h 174"/>
                  <a:gd name="T76" fmla="*/ 2147483647 w 260"/>
                  <a:gd name="T77" fmla="*/ 2147483647 h 174"/>
                  <a:gd name="T78" fmla="*/ 2147483647 w 260"/>
                  <a:gd name="T79" fmla="*/ 2147483647 h 174"/>
                  <a:gd name="T80" fmla="*/ 2147483647 w 260"/>
                  <a:gd name="T81" fmla="*/ 2147483647 h 174"/>
                  <a:gd name="T82" fmla="*/ 2147483647 w 260"/>
                  <a:gd name="T83" fmla="*/ 2147483647 h 174"/>
                  <a:gd name="T84" fmla="*/ 2147483647 w 260"/>
                  <a:gd name="T85" fmla="*/ 2147483647 h 174"/>
                  <a:gd name="T86" fmla="*/ 2147483647 w 260"/>
                  <a:gd name="T87" fmla="*/ 2147483647 h 174"/>
                  <a:gd name="T88" fmla="*/ 2147483647 w 260"/>
                  <a:gd name="T89" fmla="*/ 2147483647 h 174"/>
                  <a:gd name="T90" fmla="*/ 2147483647 w 260"/>
                  <a:gd name="T91" fmla="*/ 2147483647 h 174"/>
                  <a:gd name="T92" fmla="*/ 2147483647 w 260"/>
                  <a:gd name="T93" fmla="*/ 2147483647 h 174"/>
                  <a:gd name="T94" fmla="*/ 2147483647 w 260"/>
                  <a:gd name="T95" fmla="*/ 2147483647 h 174"/>
                  <a:gd name="T96" fmla="*/ 2147483647 w 260"/>
                  <a:gd name="T97" fmla="*/ 2147483647 h 174"/>
                  <a:gd name="T98" fmla="*/ 2147483647 w 260"/>
                  <a:gd name="T99" fmla="*/ 2147483647 h 174"/>
                  <a:gd name="T100" fmla="*/ 2147483647 w 260"/>
                  <a:gd name="T101" fmla="*/ 2147483647 h 174"/>
                  <a:gd name="T102" fmla="*/ 2147483647 w 260"/>
                  <a:gd name="T103" fmla="*/ 2147483647 h 174"/>
                  <a:gd name="T104" fmla="*/ 2147483647 w 260"/>
                  <a:gd name="T105" fmla="*/ 2147483647 h 174"/>
                  <a:gd name="T106" fmla="*/ 2147483647 w 260"/>
                  <a:gd name="T107" fmla="*/ 2147483647 h 174"/>
                  <a:gd name="T108" fmla="*/ 2147483647 w 260"/>
                  <a:gd name="T109" fmla="*/ 2147483647 h 174"/>
                  <a:gd name="T110" fmla="*/ 2147483647 w 260"/>
                  <a:gd name="T111" fmla="*/ 2147483647 h 174"/>
                  <a:gd name="T112" fmla="*/ 2147483647 w 260"/>
                  <a:gd name="T113" fmla="*/ 2147483647 h 174"/>
                  <a:gd name="T114" fmla="*/ 2147483647 w 260"/>
                  <a:gd name="T115" fmla="*/ 2147483647 h 174"/>
                  <a:gd name="T116" fmla="*/ 2147483647 w 260"/>
                  <a:gd name="T117" fmla="*/ 2147483647 h 174"/>
                  <a:gd name="T118" fmla="*/ 2147483647 w 260"/>
                  <a:gd name="T119" fmla="*/ 2147483647 h 174"/>
                  <a:gd name="T120" fmla="*/ 2147483647 w 260"/>
                  <a:gd name="T121" fmla="*/ 2147483647 h 174"/>
                  <a:gd name="T122" fmla="*/ 2147483647 w 260"/>
                  <a:gd name="T123" fmla="*/ 2147483647 h 174"/>
                  <a:gd name="T124" fmla="*/ 2147483647 w 260"/>
                  <a:gd name="T125" fmla="*/ 2147483647 h 1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0"/>
                  <a:gd name="T190" fmla="*/ 0 h 174"/>
                  <a:gd name="T191" fmla="*/ 260 w 260"/>
                  <a:gd name="T192" fmla="*/ 174 h 1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0" h="174">
                    <a:moveTo>
                      <a:pt x="254" y="76"/>
                    </a:moveTo>
                    <a:cubicBezTo>
                      <a:pt x="236" y="58"/>
                      <a:pt x="185" y="9"/>
                      <a:pt x="185" y="9"/>
                    </a:cubicBezTo>
                    <a:cubicBezTo>
                      <a:pt x="177" y="0"/>
                      <a:pt x="163" y="0"/>
                      <a:pt x="155" y="9"/>
                    </a:cubicBezTo>
                    <a:cubicBezTo>
                      <a:pt x="148" y="16"/>
                      <a:pt x="147" y="27"/>
                      <a:pt x="152" y="36"/>
                    </a:cubicBezTo>
                    <a:cubicBezTo>
                      <a:pt x="153" y="37"/>
                      <a:pt x="155" y="39"/>
                      <a:pt x="157" y="37"/>
                    </a:cubicBezTo>
                    <a:cubicBezTo>
                      <a:pt x="162" y="32"/>
                      <a:pt x="162" y="32"/>
                      <a:pt x="162" y="32"/>
                    </a:cubicBezTo>
                    <a:cubicBezTo>
                      <a:pt x="163" y="30"/>
                      <a:pt x="162" y="29"/>
                      <a:pt x="162" y="28"/>
                    </a:cubicBezTo>
                    <a:cubicBezTo>
                      <a:pt x="160" y="24"/>
                      <a:pt x="161" y="20"/>
                      <a:pt x="164" y="17"/>
                    </a:cubicBezTo>
                    <a:cubicBezTo>
                      <a:pt x="167" y="14"/>
                      <a:pt x="173" y="14"/>
                      <a:pt x="177" y="17"/>
                    </a:cubicBezTo>
                    <a:cubicBezTo>
                      <a:pt x="236" y="75"/>
                      <a:pt x="236" y="75"/>
                      <a:pt x="236" y="75"/>
                    </a:cubicBezTo>
                    <a:cubicBezTo>
                      <a:pt x="154" y="75"/>
                      <a:pt x="154" y="75"/>
                      <a:pt x="154" y="75"/>
                    </a:cubicBezTo>
                    <a:cubicBezTo>
                      <a:pt x="148" y="75"/>
                      <a:pt x="143" y="80"/>
                      <a:pt x="143" y="86"/>
                    </a:cubicBezTo>
                    <a:cubicBezTo>
                      <a:pt x="143" y="110"/>
                      <a:pt x="143" y="110"/>
                      <a:pt x="143" y="110"/>
                    </a:cubicBezTo>
                    <a:cubicBezTo>
                      <a:pt x="143" y="114"/>
                      <a:pt x="142" y="113"/>
                      <a:pt x="142" y="112"/>
                    </a:cubicBezTo>
                    <a:cubicBezTo>
                      <a:pt x="139" y="111"/>
                      <a:pt x="135" y="111"/>
                      <a:pt x="130" y="111"/>
                    </a:cubicBezTo>
                    <a:cubicBezTo>
                      <a:pt x="126" y="111"/>
                      <a:pt x="122" y="111"/>
                      <a:pt x="119" y="112"/>
                    </a:cubicBezTo>
                    <a:cubicBezTo>
                      <a:pt x="119" y="113"/>
                      <a:pt x="117" y="114"/>
                      <a:pt x="117" y="110"/>
                    </a:cubicBezTo>
                    <a:cubicBezTo>
                      <a:pt x="117" y="86"/>
                      <a:pt x="117" y="86"/>
                      <a:pt x="117" y="86"/>
                    </a:cubicBezTo>
                    <a:cubicBezTo>
                      <a:pt x="117" y="80"/>
                      <a:pt x="112" y="75"/>
                      <a:pt x="106" y="75"/>
                    </a:cubicBezTo>
                    <a:cubicBezTo>
                      <a:pt x="25" y="75"/>
                      <a:pt x="25" y="75"/>
                      <a:pt x="25" y="75"/>
                    </a:cubicBezTo>
                    <a:cubicBezTo>
                      <a:pt x="84" y="17"/>
                      <a:pt x="84" y="17"/>
                      <a:pt x="84" y="17"/>
                    </a:cubicBezTo>
                    <a:cubicBezTo>
                      <a:pt x="88" y="14"/>
                      <a:pt x="94" y="14"/>
                      <a:pt x="97" y="17"/>
                    </a:cubicBezTo>
                    <a:cubicBezTo>
                      <a:pt x="100" y="20"/>
                      <a:pt x="101" y="25"/>
                      <a:pt x="99" y="28"/>
                    </a:cubicBezTo>
                    <a:cubicBezTo>
                      <a:pt x="98" y="29"/>
                      <a:pt x="98" y="31"/>
                      <a:pt x="99" y="32"/>
                    </a:cubicBezTo>
                    <a:cubicBezTo>
                      <a:pt x="104" y="37"/>
                      <a:pt x="104" y="37"/>
                      <a:pt x="104" y="37"/>
                    </a:cubicBezTo>
                    <a:cubicBezTo>
                      <a:pt x="106" y="39"/>
                      <a:pt x="109" y="36"/>
                      <a:pt x="110" y="34"/>
                    </a:cubicBezTo>
                    <a:cubicBezTo>
                      <a:pt x="114" y="26"/>
                      <a:pt x="112" y="16"/>
                      <a:pt x="106" y="9"/>
                    </a:cubicBezTo>
                    <a:cubicBezTo>
                      <a:pt x="97" y="0"/>
                      <a:pt x="84" y="0"/>
                      <a:pt x="75" y="9"/>
                    </a:cubicBezTo>
                    <a:cubicBezTo>
                      <a:pt x="75" y="9"/>
                      <a:pt x="27" y="56"/>
                      <a:pt x="7" y="76"/>
                    </a:cubicBezTo>
                    <a:cubicBezTo>
                      <a:pt x="4" y="79"/>
                      <a:pt x="0" y="82"/>
                      <a:pt x="0" y="86"/>
                    </a:cubicBezTo>
                    <a:cubicBezTo>
                      <a:pt x="0" y="163"/>
                      <a:pt x="0" y="163"/>
                      <a:pt x="0" y="163"/>
                    </a:cubicBezTo>
                    <a:cubicBezTo>
                      <a:pt x="0" y="169"/>
                      <a:pt x="5" y="174"/>
                      <a:pt x="11" y="174"/>
                    </a:cubicBezTo>
                    <a:cubicBezTo>
                      <a:pt x="106" y="174"/>
                      <a:pt x="106" y="174"/>
                      <a:pt x="106" y="174"/>
                    </a:cubicBezTo>
                    <a:cubicBezTo>
                      <a:pt x="112" y="174"/>
                      <a:pt x="117" y="169"/>
                      <a:pt x="117" y="163"/>
                    </a:cubicBezTo>
                    <a:cubicBezTo>
                      <a:pt x="117" y="131"/>
                      <a:pt x="117" y="131"/>
                      <a:pt x="117" y="131"/>
                    </a:cubicBezTo>
                    <a:cubicBezTo>
                      <a:pt x="117" y="129"/>
                      <a:pt x="118" y="126"/>
                      <a:pt x="119" y="125"/>
                    </a:cubicBezTo>
                    <a:cubicBezTo>
                      <a:pt x="120" y="123"/>
                      <a:pt x="124" y="122"/>
                      <a:pt x="130" y="122"/>
                    </a:cubicBezTo>
                    <a:cubicBezTo>
                      <a:pt x="136" y="122"/>
                      <a:pt x="140" y="123"/>
                      <a:pt x="142" y="125"/>
                    </a:cubicBezTo>
                    <a:cubicBezTo>
                      <a:pt x="143" y="126"/>
                      <a:pt x="143" y="129"/>
                      <a:pt x="143" y="131"/>
                    </a:cubicBezTo>
                    <a:cubicBezTo>
                      <a:pt x="143" y="163"/>
                      <a:pt x="143" y="163"/>
                      <a:pt x="143" y="163"/>
                    </a:cubicBezTo>
                    <a:cubicBezTo>
                      <a:pt x="143" y="169"/>
                      <a:pt x="148" y="174"/>
                      <a:pt x="154" y="174"/>
                    </a:cubicBezTo>
                    <a:cubicBezTo>
                      <a:pt x="249" y="174"/>
                      <a:pt x="249" y="174"/>
                      <a:pt x="249" y="174"/>
                    </a:cubicBezTo>
                    <a:cubicBezTo>
                      <a:pt x="255" y="174"/>
                      <a:pt x="260" y="169"/>
                      <a:pt x="260" y="163"/>
                    </a:cubicBezTo>
                    <a:cubicBezTo>
                      <a:pt x="260" y="86"/>
                      <a:pt x="260" y="86"/>
                      <a:pt x="260" y="86"/>
                    </a:cubicBezTo>
                    <a:cubicBezTo>
                      <a:pt x="260" y="82"/>
                      <a:pt x="257" y="79"/>
                      <a:pt x="254" y="76"/>
                    </a:cubicBezTo>
                    <a:close/>
                    <a:moveTo>
                      <a:pt x="106" y="152"/>
                    </a:moveTo>
                    <a:cubicBezTo>
                      <a:pt x="106" y="158"/>
                      <a:pt x="101" y="163"/>
                      <a:pt x="95" y="163"/>
                    </a:cubicBezTo>
                    <a:cubicBezTo>
                      <a:pt x="22" y="163"/>
                      <a:pt x="22" y="163"/>
                      <a:pt x="22" y="163"/>
                    </a:cubicBezTo>
                    <a:cubicBezTo>
                      <a:pt x="16" y="163"/>
                      <a:pt x="11" y="158"/>
                      <a:pt x="11" y="152"/>
                    </a:cubicBezTo>
                    <a:cubicBezTo>
                      <a:pt x="11" y="97"/>
                      <a:pt x="11" y="97"/>
                      <a:pt x="11" y="97"/>
                    </a:cubicBezTo>
                    <a:cubicBezTo>
                      <a:pt x="11" y="91"/>
                      <a:pt x="16" y="86"/>
                      <a:pt x="22" y="86"/>
                    </a:cubicBezTo>
                    <a:cubicBezTo>
                      <a:pt x="95" y="86"/>
                      <a:pt x="95" y="86"/>
                      <a:pt x="95" y="86"/>
                    </a:cubicBezTo>
                    <a:cubicBezTo>
                      <a:pt x="101" y="86"/>
                      <a:pt x="106" y="91"/>
                      <a:pt x="106" y="97"/>
                    </a:cubicBezTo>
                    <a:cubicBezTo>
                      <a:pt x="106" y="152"/>
                      <a:pt x="106" y="152"/>
                      <a:pt x="106" y="152"/>
                    </a:cubicBezTo>
                    <a:close/>
                    <a:moveTo>
                      <a:pt x="249" y="152"/>
                    </a:moveTo>
                    <a:cubicBezTo>
                      <a:pt x="249" y="158"/>
                      <a:pt x="244" y="163"/>
                      <a:pt x="238" y="163"/>
                    </a:cubicBezTo>
                    <a:cubicBezTo>
                      <a:pt x="165" y="163"/>
                      <a:pt x="165" y="163"/>
                      <a:pt x="165" y="163"/>
                    </a:cubicBezTo>
                    <a:cubicBezTo>
                      <a:pt x="159" y="163"/>
                      <a:pt x="154" y="158"/>
                      <a:pt x="154" y="152"/>
                    </a:cubicBezTo>
                    <a:cubicBezTo>
                      <a:pt x="154" y="97"/>
                      <a:pt x="154" y="97"/>
                      <a:pt x="154" y="97"/>
                    </a:cubicBezTo>
                    <a:cubicBezTo>
                      <a:pt x="154" y="91"/>
                      <a:pt x="159" y="86"/>
                      <a:pt x="165" y="86"/>
                    </a:cubicBezTo>
                    <a:cubicBezTo>
                      <a:pt x="238" y="86"/>
                      <a:pt x="238" y="86"/>
                      <a:pt x="238" y="86"/>
                    </a:cubicBezTo>
                    <a:cubicBezTo>
                      <a:pt x="244" y="86"/>
                      <a:pt x="249" y="91"/>
                      <a:pt x="249" y="97"/>
                    </a:cubicBezTo>
                    <a:lnTo>
                      <a:pt x="249"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16" name="Group 59"/>
          <p:cNvGrpSpPr>
            <a:grpSpLocks/>
          </p:cNvGrpSpPr>
          <p:nvPr/>
        </p:nvGrpSpPr>
        <p:grpSpPr bwMode="auto">
          <a:xfrm>
            <a:off x="5043488" y="2108200"/>
            <a:ext cx="760412" cy="762000"/>
            <a:chOff x="0" y="0"/>
            <a:chExt cx="936104" cy="936104"/>
          </a:xfrm>
        </p:grpSpPr>
        <p:sp>
          <p:nvSpPr>
            <p:cNvPr id="18459" name="Oval 53"/>
            <p:cNvSpPr>
              <a:spLocks noChangeArrowheads="1"/>
            </p:cNvSpPr>
            <p:nvPr/>
          </p:nvSpPr>
          <p:spPr bwMode="auto">
            <a:xfrm>
              <a:off x="0" y="0"/>
              <a:ext cx="936104" cy="93610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Times New Roman" panose="02020603050405020304" pitchFamily="18" charset="0"/>
                <a:cs typeface="Times New Roman" panose="02020603050405020304" pitchFamily="18" charset="0"/>
                <a:sym typeface="Open Sans" panose="020B0606030504020204" pitchFamily="34" charset="0"/>
              </a:endParaRPr>
            </a:p>
          </p:txBody>
        </p:sp>
        <p:grpSp>
          <p:nvGrpSpPr>
            <p:cNvPr id="18460" name="Group 61"/>
            <p:cNvGrpSpPr>
              <a:grpSpLocks/>
            </p:cNvGrpSpPr>
            <p:nvPr/>
          </p:nvGrpSpPr>
          <p:grpSpPr bwMode="auto">
            <a:xfrm>
              <a:off x="288032" y="216024"/>
              <a:ext cx="425739" cy="464705"/>
              <a:chOff x="0" y="0"/>
              <a:chExt cx="468313" cy="511175"/>
            </a:xfrm>
          </p:grpSpPr>
          <p:sp>
            <p:nvSpPr>
              <p:cNvPr id="18461" name="Freeform 91"/>
              <p:cNvSpPr>
                <a:spLocks noEditPoints="1"/>
              </p:cNvSpPr>
              <p:nvPr/>
            </p:nvSpPr>
            <p:spPr bwMode="auto">
              <a:xfrm>
                <a:off x="0" y="147637"/>
                <a:ext cx="468313" cy="295275"/>
              </a:xfrm>
              <a:custGeom>
                <a:avLst/>
                <a:gdLst>
                  <a:gd name="T0" fmla="*/ 2147483647 w 221"/>
                  <a:gd name="T1" fmla="*/ 2147483647 h 139"/>
                  <a:gd name="T2" fmla="*/ 2147483647 w 221"/>
                  <a:gd name="T3" fmla="*/ 2147483647 h 139"/>
                  <a:gd name="T4" fmla="*/ 2147483647 w 221"/>
                  <a:gd name="T5" fmla="*/ 2147483647 h 139"/>
                  <a:gd name="T6" fmla="*/ 2147483647 w 221"/>
                  <a:gd name="T7" fmla="*/ 2147483647 h 139"/>
                  <a:gd name="T8" fmla="*/ 2147483647 w 221"/>
                  <a:gd name="T9" fmla="*/ 0 h 139"/>
                  <a:gd name="T10" fmla="*/ 2147483647 w 221"/>
                  <a:gd name="T11" fmla="*/ 0 h 139"/>
                  <a:gd name="T12" fmla="*/ 0 w 221"/>
                  <a:gd name="T13" fmla="*/ 2147483647 h 139"/>
                  <a:gd name="T14" fmla="*/ 0 w 221"/>
                  <a:gd name="T15" fmla="*/ 2147483647 h 139"/>
                  <a:gd name="T16" fmla="*/ 2147483647 w 221"/>
                  <a:gd name="T17" fmla="*/ 2147483647 h 139"/>
                  <a:gd name="T18" fmla="*/ 2147483647 w 221"/>
                  <a:gd name="T19" fmla="*/ 2147483647 h 139"/>
                  <a:gd name="T20" fmla="*/ 2147483647 w 221"/>
                  <a:gd name="T21" fmla="*/ 2147483647 h 139"/>
                  <a:gd name="T22" fmla="*/ 2147483647 w 221"/>
                  <a:gd name="T23" fmla="*/ 2147483647 h 139"/>
                  <a:gd name="T24" fmla="*/ 2147483647 w 221"/>
                  <a:gd name="T25" fmla="*/ 2147483647 h 139"/>
                  <a:gd name="T26" fmla="*/ 2147483647 w 221"/>
                  <a:gd name="T27" fmla="*/ 2147483647 h 139"/>
                  <a:gd name="T28" fmla="*/ 2147483647 w 221"/>
                  <a:gd name="T29" fmla="*/ 2147483647 h 139"/>
                  <a:gd name="T30" fmla="*/ 2147483647 w 221"/>
                  <a:gd name="T31" fmla="*/ 2147483647 h 139"/>
                  <a:gd name="T32" fmla="*/ 2147483647 w 221"/>
                  <a:gd name="T33" fmla="*/ 2147483647 h 139"/>
                  <a:gd name="T34" fmla="*/ 2147483647 w 221"/>
                  <a:gd name="T35" fmla="*/ 2147483647 h 139"/>
                  <a:gd name="T36" fmla="*/ 2147483647 w 221"/>
                  <a:gd name="T37" fmla="*/ 2147483647 h 139"/>
                  <a:gd name="T38" fmla="*/ 2147483647 w 221"/>
                  <a:gd name="T39" fmla="*/ 2147483647 h 139"/>
                  <a:gd name="T40" fmla="*/ 2147483647 w 221"/>
                  <a:gd name="T41" fmla="*/ 2147483647 h 139"/>
                  <a:gd name="T42" fmla="*/ 2147483647 w 221"/>
                  <a:gd name="T43" fmla="*/ 2147483647 h 139"/>
                  <a:gd name="T44" fmla="*/ 2147483647 w 221"/>
                  <a:gd name="T45" fmla="*/ 2147483647 h 139"/>
                  <a:gd name="T46" fmla="*/ 2147483647 w 221"/>
                  <a:gd name="T47" fmla="*/ 2147483647 h 139"/>
                  <a:gd name="T48" fmla="*/ 2147483647 w 221"/>
                  <a:gd name="T49" fmla="*/ 2147483647 h 139"/>
                  <a:gd name="T50" fmla="*/ 2147483647 w 221"/>
                  <a:gd name="T51" fmla="*/ 2147483647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1"/>
                  <a:gd name="T79" fmla="*/ 0 h 139"/>
                  <a:gd name="T80" fmla="*/ 221 w 221"/>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1" h="139">
                    <a:moveTo>
                      <a:pt x="188" y="11"/>
                    </a:moveTo>
                    <a:cubicBezTo>
                      <a:pt x="186" y="11"/>
                      <a:pt x="184" y="11"/>
                      <a:pt x="182" y="11"/>
                    </a:cubicBezTo>
                    <a:cubicBezTo>
                      <a:pt x="182" y="11"/>
                      <a:pt x="180" y="12"/>
                      <a:pt x="180" y="10"/>
                    </a:cubicBezTo>
                    <a:cubicBezTo>
                      <a:pt x="180" y="5"/>
                      <a:pt x="180" y="5"/>
                      <a:pt x="180" y="5"/>
                    </a:cubicBezTo>
                    <a:cubicBezTo>
                      <a:pt x="180" y="5"/>
                      <a:pt x="180" y="0"/>
                      <a:pt x="175" y="0"/>
                    </a:cubicBezTo>
                    <a:cubicBezTo>
                      <a:pt x="132" y="0"/>
                      <a:pt x="47" y="0"/>
                      <a:pt x="2" y="0"/>
                    </a:cubicBezTo>
                    <a:cubicBezTo>
                      <a:pt x="0" y="0"/>
                      <a:pt x="0" y="3"/>
                      <a:pt x="0" y="3"/>
                    </a:cubicBezTo>
                    <a:cubicBezTo>
                      <a:pt x="0" y="64"/>
                      <a:pt x="0" y="64"/>
                      <a:pt x="0" y="64"/>
                    </a:cubicBezTo>
                    <a:cubicBezTo>
                      <a:pt x="0" y="105"/>
                      <a:pt x="33" y="139"/>
                      <a:pt x="74" y="139"/>
                    </a:cubicBezTo>
                    <a:cubicBezTo>
                      <a:pt x="105" y="139"/>
                      <a:pt x="105" y="139"/>
                      <a:pt x="105" y="139"/>
                    </a:cubicBezTo>
                    <a:cubicBezTo>
                      <a:pt x="138" y="139"/>
                      <a:pt x="165" y="120"/>
                      <a:pt x="175" y="91"/>
                    </a:cubicBezTo>
                    <a:cubicBezTo>
                      <a:pt x="176" y="89"/>
                      <a:pt x="178" y="90"/>
                      <a:pt x="178" y="90"/>
                    </a:cubicBezTo>
                    <a:cubicBezTo>
                      <a:pt x="181" y="91"/>
                      <a:pt x="185" y="91"/>
                      <a:pt x="188" y="91"/>
                    </a:cubicBezTo>
                    <a:cubicBezTo>
                      <a:pt x="206" y="91"/>
                      <a:pt x="221" y="76"/>
                      <a:pt x="221" y="58"/>
                    </a:cubicBezTo>
                    <a:cubicBezTo>
                      <a:pt x="221" y="44"/>
                      <a:pt x="221" y="44"/>
                      <a:pt x="221" y="44"/>
                    </a:cubicBezTo>
                    <a:cubicBezTo>
                      <a:pt x="221" y="26"/>
                      <a:pt x="206" y="11"/>
                      <a:pt x="188" y="11"/>
                    </a:cubicBezTo>
                    <a:close/>
                    <a:moveTo>
                      <a:pt x="207" y="58"/>
                    </a:moveTo>
                    <a:cubicBezTo>
                      <a:pt x="207" y="69"/>
                      <a:pt x="198" y="77"/>
                      <a:pt x="188" y="77"/>
                    </a:cubicBezTo>
                    <a:cubicBezTo>
                      <a:pt x="186" y="77"/>
                      <a:pt x="184" y="77"/>
                      <a:pt x="182" y="76"/>
                    </a:cubicBezTo>
                    <a:cubicBezTo>
                      <a:pt x="181" y="76"/>
                      <a:pt x="179" y="76"/>
                      <a:pt x="179" y="73"/>
                    </a:cubicBezTo>
                    <a:cubicBezTo>
                      <a:pt x="180" y="70"/>
                      <a:pt x="180" y="68"/>
                      <a:pt x="180" y="64"/>
                    </a:cubicBezTo>
                    <a:cubicBezTo>
                      <a:pt x="180" y="28"/>
                      <a:pt x="180" y="28"/>
                      <a:pt x="180" y="28"/>
                    </a:cubicBezTo>
                    <a:cubicBezTo>
                      <a:pt x="180" y="26"/>
                      <a:pt x="181" y="26"/>
                      <a:pt x="182" y="26"/>
                    </a:cubicBezTo>
                    <a:cubicBezTo>
                      <a:pt x="184" y="25"/>
                      <a:pt x="186" y="25"/>
                      <a:pt x="188" y="25"/>
                    </a:cubicBezTo>
                    <a:cubicBezTo>
                      <a:pt x="198" y="25"/>
                      <a:pt x="207" y="33"/>
                      <a:pt x="207" y="44"/>
                    </a:cubicBezTo>
                    <a:lnTo>
                      <a:pt x="207"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62" name="Freeform 92"/>
              <p:cNvSpPr>
                <a:spLocks/>
              </p:cNvSpPr>
              <p:nvPr/>
            </p:nvSpPr>
            <p:spPr bwMode="auto">
              <a:xfrm>
                <a:off x="19050" y="463550"/>
                <a:ext cx="354013" cy="47625"/>
              </a:xfrm>
              <a:custGeom>
                <a:avLst/>
                <a:gdLst>
                  <a:gd name="T0" fmla="*/ 2147483647 w 167"/>
                  <a:gd name="T1" fmla="*/ 2147483647 h 22"/>
                  <a:gd name="T2" fmla="*/ 2147483647 w 167"/>
                  <a:gd name="T3" fmla="*/ 2147483647 h 22"/>
                  <a:gd name="T4" fmla="*/ 2147483647 w 167"/>
                  <a:gd name="T5" fmla="*/ 2147483647 h 22"/>
                  <a:gd name="T6" fmla="*/ 0 w 167"/>
                  <a:gd name="T7" fmla="*/ 2147483647 h 22"/>
                  <a:gd name="T8" fmla="*/ 0 w 167"/>
                  <a:gd name="T9" fmla="*/ 2147483647 h 22"/>
                  <a:gd name="T10" fmla="*/ 2147483647 w 167"/>
                  <a:gd name="T11" fmla="*/ 0 h 22"/>
                  <a:gd name="T12" fmla="*/ 2147483647 w 167"/>
                  <a:gd name="T13" fmla="*/ 0 h 22"/>
                  <a:gd name="T14" fmla="*/ 2147483647 w 167"/>
                  <a:gd name="T15" fmla="*/ 2147483647 h 22"/>
                  <a:gd name="T16" fmla="*/ 2147483647 w 167"/>
                  <a:gd name="T17" fmla="*/ 2147483647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
                  <a:gd name="T28" fmla="*/ 0 h 22"/>
                  <a:gd name="T29" fmla="*/ 167 w 167"/>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 h="22">
                    <a:moveTo>
                      <a:pt x="167" y="17"/>
                    </a:moveTo>
                    <a:cubicBezTo>
                      <a:pt x="167" y="19"/>
                      <a:pt x="165" y="22"/>
                      <a:pt x="162" y="22"/>
                    </a:cubicBezTo>
                    <a:cubicBezTo>
                      <a:pt x="5" y="22"/>
                      <a:pt x="5" y="22"/>
                      <a:pt x="5" y="22"/>
                    </a:cubicBezTo>
                    <a:cubicBezTo>
                      <a:pt x="2" y="22"/>
                      <a:pt x="0" y="19"/>
                      <a:pt x="0" y="17"/>
                    </a:cubicBezTo>
                    <a:cubicBezTo>
                      <a:pt x="0" y="5"/>
                      <a:pt x="0" y="5"/>
                      <a:pt x="0" y="5"/>
                    </a:cubicBezTo>
                    <a:cubicBezTo>
                      <a:pt x="0" y="2"/>
                      <a:pt x="2" y="0"/>
                      <a:pt x="5" y="0"/>
                    </a:cubicBezTo>
                    <a:cubicBezTo>
                      <a:pt x="162" y="0"/>
                      <a:pt x="162" y="0"/>
                      <a:pt x="162" y="0"/>
                    </a:cubicBezTo>
                    <a:cubicBezTo>
                      <a:pt x="165" y="0"/>
                      <a:pt x="167" y="2"/>
                      <a:pt x="167" y="5"/>
                    </a:cubicBezTo>
                    <a:cubicBezTo>
                      <a:pt x="167" y="17"/>
                      <a:pt x="167" y="17"/>
                      <a:pt x="167"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63" name="Freeform 93"/>
              <p:cNvSpPr>
                <a:spLocks/>
              </p:cNvSpPr>
              <p:nvPr/>
            </p:nvSpPr>
            <p:spPr bwMode="auto">
              <a:xfrm>
                <a:off x="117475" y="12700"/>
                <a:ext cx="57150" cy="109538"/>
              </a:xfrm>
              <a:custGeom>
                <a:avLst/>
                <a:gdLst>
                  <a:gd name="T0" fmla="*/ 2147483647 w 27"/>
                  <a:gd name="T1" fmla="*/ 2147483647 h 52"/>
                  <a:gd name="T2" fmla="*/ 2147483647 w 27"/>
                  <a:gd name="T3" fmla="*/ 2147483647 h 52"/>
                  <a:gd name="T4" fmla="*/ 2147483647 w 27"/>
                  <a:gd name="T5" fmla="*/ 2147483647 h 52"/>
                  <a:gd name="T6" fmla="*/ 2147483647 w 27"/>
                  <a:gd name="T7" fmla="*/ 2147483647 h 52"/>
                  <a:gd name="T8" fmla="*/ 2147483647 w 27"/>
                  <a:gd name="T9" fmla="*/ 2147483647 h 52"/>
                  <a:gd name="T10" fmla="*/ 2147483647 w 27"/>
                  <a:gd name="T11" fmla="*/ 2147483647 h 52"/>
                  <a:gd name="T12" fmla="*/ 2147483647 w 27"/>
                  <a:gd name="T13" fmla="*/ 2147483647 h 52"/>
                  <a:gd name="T14" fmla="*/ 0 w 27"/>
                  <a:gd name="T15" fmla="*/ 2147483647 h 52"/>
                  <a:gd name="T16" fmla="*/ 2147483647 w 27"/>
                  <a:gd name="T17" fmla="*/ 2147483647 h 52"/>
                  <a:gd name="T18" fmla="*/ 2147483647 w 27"/>
                  <a:gd name="T19" fmla="*/ 2147483647 h 52"/>
                  <a:gd name="T20" fmla="*/ 2147483647 w 27"/>
                  <a:gd name="T21" fmla="*/ 2147483647 h 52"/>
                  <a:gd name="T22" fmla="*/ 2147483647 w 27"/>
                  <a:gd name="T23" fmla="*/ 2147483647 h 52"/>
                  <a:gd name="T24" fmla="*/ 2147483647 w 27"/>
                  <a:gd name="T25" fmla="*/ 2147483647 h 52"/>
                  <a:gd name="T26" fmla="*/ 2147483647 w 27"/>
                  <a:gd name="T27" fmla="*/ 2147483647 h 52"/>
                  <a:gd name="T28" fmla="*/ 2147483647 w 27"/>
                  <a:gd name="T29" fmla="*/ 2147483647 h 52"/>
                  <a:gd name="T30" fmla="*/ 2147483647 w 27"/>
                  <a:gd name="T31" fmla="*/ 2147483647 h 52"/>
                  <a:gd name="T32" fmla="*/ 2147483647 w 27"/>
                  <a:gd name="T33" fmla="*/ 2147483647 h 52"/>
                  <a:gd name="T34" fmla="*/ 2147483647 w 27"/>
                  <a:gd name="T35" fmla="*/ 2147483647 h 52"/>
                  <a:gd name="T36" fmla="*/ 2147483647 w 27"/>
                  <a:gd name="T37" fmla="*/ 2147483647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52"/>
                  <a:gd name="T59" fmla="*/ 27 w 27"/>
                  <a:gd name="T60" fmla="*/ 52 h 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52">
                    <a:moveTo>
                      <a:pt x="9" y="52"/>
                    </a:moveTo>
                    <a:cubicBezTo>
                      <a:pt x="8" y="52"/>
                      <a:pt x="7" y="52"/>
                      <a:pt x="6" y="52"/>
                    </a:cubicBezTo>
                    <a:cubicBezTo>
                      <a:pt x="3" y="49"/>
                      <a:pt x="1" y="47"/>
                      <a:pt x="1" y="44"/>
                    </a:cubicBezTo>
                    <a:cubicBezTo>
                      <a:pt x="1" y="40"/>
                      <a:pt x="6" y="37"/>
                      <a:pt x="10" y="34"/>
                    </a:cubicBezTo>
                    <a:cubicBezTo>
                      <a:pt x="12" y="33"/>
                      <a:pt x="15" y="31"/>
                      <a:pt x="16" y="29"/>
                    </a:cubicBezTo>
                    <a:cubicBezTo>
                      <a:pt x="16" y="29"/>
                      <a:pt x="16" y="29"/>
                      <a:pt x="16" y="29"/>
                    </a:cubicBezTo>
                    <a:cubicBezTo>
                      <a:pt x="17" y="26"/>
                      <a:pt x="14" y="24"/>
                      <a:pt x="9" y="20"/>
                    </a:cubicBezTo>
                    <a:cubicBezTo>
                      <a:pt x="4" y="17"/>
                      <a:pt x="0" y="13"/>
                      <a:pt x="0" y="9"/>
                    </a:cubicBezTo>
                    <a:cubicBezTo>
                      <a:pt x="0" y="6"/>
                      <a:pt x="2" y="3"/>
                      <a:pt x="5" y="1"/>
                    </a:cubicBezTo>
                    <a:cubicBezTo>
                      <a:pt x="7" y="0"/>
                      <a:pt x="10" y="0"/>
                      <a:pt x="12" y="2"/>
                    </a:cubicBezTo>
                    <a:cubicBezTo>
                      <a:pt x="14" y="3"/>
                      <a:pt x="14" y="6"/>
                      <a:pt x="11" y="7"/>
                    </a:cubicBezTo>
                    <a:cubicBezTo>
                      <a:pt x="10" y="8"/>
                      <a:pt x="9" y="8"/>
                      <a:pt x="9" y="9"/>
                    </a:cubicBezTo>
                    <a:cubicBezTo>
                      <a:pt x="9" y="10"/>
                      <a:pt x="13" y="13"/>
                      <a:pt x="15" y="15"/>
                    </a:cubicBezTo>
                    <a:cubicBezTo>
                      <a:pt x="21" y="19"/>
                      <a:pt x="27" y="24"/>
                      <a:pt x="25" y="31"/>
                    </a:cubicBezTo>
                    <a:cubicBezTo>
                      <a:pt x="24" y="35"/>
                      <a:pt x="20" y="37"/>
                      <a:pt x="16" y="40"/>
                    </a:cubicBezTo>
                    <a:cubicBezTo>
                      <a:pt x="14" y="41"/>
                      <a:pt x="10" y="43"/>
                      <a:pt x="10" y="44"/>
                    </a:cubicBezTo>
                    <a:cubicBezTo>
                      <a:pt x="10" y="44"/>
                      <a:pt x="11" y="45"/>
                      <a:pt x="12" y="46"/>
                    </a:cubicBezTo>
                    <a:cubicBezTo>
                      <a:pt x="14" y="47"/>
                      <a:pt x="15" y="50"/>
                      <a:pt x="13" y="51"/>
                    </a:cubicBezTo>
                    <a:cubicBezTo>
                      <a:pt x="12" y="52"/>
                      <a:pt x="10" y="52"/>
                      <a:pt x="9"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64" name="Freeform 94"/>
              <p:cNvSpPr>
                <a:spLocks/>
              </p:cNvSpPr>
              <p:nvPr/>
            </p:nvSpPr>
            <p:spPr bwMode="auto">
              <a:xfrm>
                <a:off x="209550" y="0"/>
                <a:ext cx="60325" cy="112713"/>
              </a:xfrm>
              <a:custGeom>
                <a:avLst/>
                <a:gdLst>
                  <a:gd name="T0" fmla="*/ 2147483647 w 28"/>
                  <a:gd name="T1" fmla="*/ 2147483647 h 53"/>
                  <a:gd name="T2" fmla="*/ 2147483647 w 28"/>
                  <a:gd name="T3" fmla="*/ 2147483647 h 53"/>
                  <a:gd name="T4" fmla="*/ 2147483647 w 28"/>
                  <a:gd name="T5" fmla="*/ 2147483647 h 53"/>
                  <a:gd name="T6" fmla="*/ 2147483647 w 28"/>
                  <a:gd name="T7" fmla="*/ 2147483647 h 53"/>
                  <a:gd name="T8" fmla="*/ 2147483647 w 28"/>
                  <a:gd name="T9" fmla="*/ 2147483647 h 53"/>
                  <a:gd name="T10" fmla="*/ 2147483647 w 28"/>
                  <a:gd name="T11" fmla="*/ 2147483647 h 53"/>
                  <a:gd name="T12" fmla="*/ 2147483647 w 28"/>
                  <a:gd name="T13" fmla="*/ 2147483647 h 53"/>
                  <a:gd name="T14" fmla="*/ 0 w 28"/>
                  <a:gd name="T15" fmla="*/ 2147483647 h 53"/>
                  <a:gd name="T16" fmla="*/ 2147483647 w 28"/>
                  <a:gd name="T17" fmla="*/ 2147483647 h 53"/>
                  <a:gd name="T18" fmla="*/ 2147483647 w 28"/>
                  <a:gd name="T19" fmla="*/ 2147483647 h 53"/>
                  <a:gd name="T20" fmla="*/ 2147483647 w 28"/>
                  <a:gd name="T21" fmla="*/ 2147483647 h 53"/>
                  <a:gd name="T22" fmla="*/ 2147483647 w 28"/>
                  <a:gd name="T23" fmla="*/ 2147483647 h 53"/>
                  <a:gd name="T24" fmla="*/ 2147483647 w 28"/>
                  <a:gd name="T25" fmla="*/ 2147483647 h 53"/>
                  <a:gd name="T26" fmla="*/ 2147483647 w 28"/>
                  <a:gd name="T27" fmla="*/ 2147483647 h 53"/>
                  <a:gd name="T28" fmla="*/ 2147483647 w 28"/>
                  <a:gd name="T29" fmla="*/ 2147483647 h 53"/>
                  <a:gd name="T30" fmla="*/ 2147483647 w 28"/>
                  <a:gd name="T31" fmla="*/ 2147483647 h 53"/>
                  <a:gd name="T32" fmla="*/ 2147483647 w 28"/>
                  <a:gd name="T33" fmla="*/ 2147483647 h 53"/>
                  <a:gd name="T34" fmla="*/ 2147483647 w 28"/>
                  <a:gd name="T35" fmla="*/ 2147483647 h 53"/>
                  <a:gd name="T36" fmla="*/ 2147483647 w 28"/>
                  <a:gd name="T37" fmla="*/ 2147483647 h 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53"/>
                  <a:gd name="T59" fmla="*/ 28 w 28"/>
                  <a:gd name="T60" fmla="*/ 53 h 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53">
                    <a:moveTo>
                      <a:pt x="10" y="53"/>
                    </a:moveTo>
                    <a:cubicBezTo>
                      <a:pt x="8" y="53"/>
                      <a:pt x="7" y="52"/>
                      <a:pt x="6" y="52"/>
                    </a:cubicBezTo>
                    <a:cubicBezTo>
                      <a:pt x="3" y="49"/>
                      <a:pt x="1" y="47"/>
                      <a:pt x="1" y="44"/>
                    </a:cubicBezTo>
                    <a:cubicBezTo>
                      <a:pt x="1" y="40"/>
                      <a:pt x="6" y="37"/>
                      <a:pt x="10" y="34"/>
                    </a:cubicBezTo>
                    <a:cubicBezTo>
                      <a:pt x="13" y="33"/>
                      <a:pt x="16" y="31"/>
                      <a:pt x="16" y="29"/>
                    </a:cubicBezTo>
                    <a:cubicBezTo>
                      <a:pt x="16" y="29"/>
                      <a:pt x="16" y="29"/>
                      <a:pt x="16" y="29"/>
                    </a:cubicBezTo>
                    <a:cubicBezTo>
                      <a:pt x="17" y="27"/>
                      <a:pt x="14" y="24"/>
                      <a:pt x="9" y="20"/>
                    </a:cubicBezTo>
                    <a:cubicBezTo>
                      <a:pt x="5" y="17"/>
                      <a:pt x="0" y="13"/>
                      <a:pt x="0" y="9"/>
                    </a:cubicBezTo>
                    <a:cubicBezTo>
                      <a:pt x="0" y="6"/>
                      <a:pt x="2" y="4"/>
                      <a:pt x="6" y="1"/>
                    </a:cubicBezTo>
                    <a:cubicBezTo>
                      <a:pt x="8" y="0"/>
                      <a:pt x="11" y="0"/>
                      <a:pt x="13" y="2"/>
                    </a:cubicBezTo>
                    <a:cubicBezTo>
                      <a:pt x="14" y="3"/>
                      <a:pt x="14" y="6"/>
                      <a:pt x="12" y="7"/>
                    </a:cubicBezTo>
                    <a:cubicBezTo>
                      <a:pt x="11" y="8"/>
                      <a:pt x="10" y="9"/>
                      <a:pt x="10" y="9"/>
                    </a:cubicBezTo>
                    <a:cubicBezTo>
                      <a:pt x="10" y="10"/>
                      <a:pt x="13" y="13"/>
                      <a:pt x="16" y="15"/>
                    </a:cubicBezTo>
                    <a:cubicBezTo>
                      <a:pt x="21" y="19"/>
                      <a:pt x="28" y="24"/>
                      <a:pt x="26" y="31"/>
                    </a:cubicBezTo>
                    <a:cubicBezTo>
                      <a:pt x="25" y="35"/>
                      <a:pt x="20" y="38"/>
                      <a:pt x="16" y="40"/>
                    </a:cubicBezTo>
                    <a:cubicBezTo>
                      <a:pt x="15" y="41"/>
                      <a:pt x="11" y="44"/>
                      <a:pt x="11" y="44"/>
                    </a:cubicBezTo>
                    <a:cubicBezTo>
                      <a:pt x="11" y="44"/>
                      <a:pt x="11" y="45"/>
                      <a:pt x="13" y="46"/>
                    </a:cubicBezTo>
                    <a:cubicBezTo>
                      <a:pt x="15" y="47"/>
                      <a:pt x="15" y="50"/>
                      <a:pt x="13" y="51"/>
                    </a:cubicBezTo>
                    <a:cubicBezTo>
                      <a:pt x="12" y="52"/>
                      <a:pt x="11" y="53"/>
                      <a:pt x="1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grpSp>
        <p:nvGrpSpPr>
          <p:cNvPr id="18" name="Group 46"/>
          <p:cNvGrpSpPr>
            <a:grpSpLocks/>
          </p:cNvGrpSpPr>
          <p:nvPr/>
        </p:nvGrpSpPr>
        <p:grpSpPr bwMode="auto">
          <a:xfrm>
            <a:off x="6443663" y="2089150"/>
            <a:ext cx="762000" cy="762000"/>
            <a:chOff x="0" y="0"/>
            <a:chExt cx="936104" cy="936104"/>
          </a:xfrm>
        </p:grpSpPr>
        <p:sp>
          <p:nvSpPr>
            <p:cNvPr id="18447" name="Oval 32"/>
            <p:cNvSpPr>
              <a:spLocks noChangeArrowheads="1"/>
            </p:cNvSpPr>
            <p:nvPr/>
          </p:nvSpPr>
          <p:spPr bwMode="auto">
            <a:xfrm>
              <a:off x="0" y="0"/>
              <a:ext cx="936104" cy="936104"/>
            </a:xfrm>
            <a:prstGeom prst="ellipse">
              <a:avLst/>
            </a:prstGeom>
            <a:solidFill>
              <a:srgbClr val="FFB6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en-US" sz="1400">
                <a:solidFill>
                  <a:srgbClr val="FFFFFF"/>
                </a:solidFill>
                <a:latin typeface="Times New Roman" panose="02020603050405020304" pitchFamily="18" charset="0"/>
                <a:cs typeface="Times New Roman" panose="02020603050405020304" pitchFamily="18" charset="0"/>
                <a:sym typeface="Open Sans" panose="020B0606030504020204" pitchFamily="34" charset="0"/>
              </a:endParaRPr>
            </a:p>
          </p:txBody>
        </p:sp>
        <p:grpSp>
          <p:nvGrpSpPr>
            <p:cNvPr id="18448" name="Group 48"/>
            <p:cNvGrpSpPr>
              <a:grpSpLocks/>
            </p:cNvGrpSpPr>
            <p:nvPr/>
          </p:nvGrpSpPr>
          <p:grpSpPr bwMode="auto">
            <a:xfrm>
              <a:off x="288032" y="288032"/>
              <a:ext cx="403225" cy="342900"/>
              <a:chOff x="0" y="0"/>
              <a:chExt cx="403225" cy="342900"/>
            </a:xfrm>
          </p:grpSpPr>
          <p:sp>
            <p:nvSpPr>
              <p:cNvPr id="18449" name="Freeform 66"/>
              <p:cNvSpPr>
                <a:spLocks noEditPoints="1"/>
              </p:cNvSpPr>
              <p:nvPr/>
            </p:nvSpPr>
            <p:spPr bwMode="auto">
              <a:xfrm>
                <a:off x="133350" y="9525"/>
                <a:ext cx="100013" cy="277813"/>
              </a:xfrm>
              <a:custGeom>
                <a:avLst/>
                <a:gdLst>
                  <a:gd name="T0" fmla="*/ 2147483647 w 47"/>
                  <a:gd name="T1" fmla="*/ 0 h 131"/>
                  <a:gd name="T2" fmla="*/ 2147483647 w 47"/>
                  <a:gd name="T3" fmla="*/ 0 h 131"/>
                  <a:gd name="T4" fmla="*/ 0 w 47"/>
                  <a:gd name="T5" fmla="*/ 2147483647 h 131"/>
                  <a:gd name="T6" fmla="*/ 0 w 47"/>
                  <a:gd name="T7" fmla="*/ 2147483647 h 131"/>
                  <a:gd name="T8" fmla="*/ 2147483647 w 47"/>
                  <a:gd name="T9" fmla="*/ 2147483647 h 131"/>
                  <a:gd name="T10" fmla="*/ 2147483647 w 47"/>
                  <a:gd name="T11" fmla="*/ 2147483647 h 131"/>
                  <a:gd name="T12" fmla="*/ 2147483647 w 47"/>
                  <a:gd name="T13" fmla="*/ 2147483647 h 131"/>
                  <a:gd name="T14" fmla="*/ 2147483647 w 47"/>
                  <a:gd name="T15" fmla="*/ 2147483647 h 131"/>
                  <a:gd name="T16" fmla="*/ 2147483647 w 47"/>
                  <a:gd name="T17" fmla="*/ 0 h 131"/>
                  <a:gd name="T18" fmla="*/ 2147483647 w 47"/>
                  <a:gd name="T19" fmla="*/ 2147483647 h 131"/>
                  <a:gd name="T20" fmla="*/ 2147483647 w 47"/>
                  <a:gd name="T21" fmla="*/ 2147483647 h 131"/>
                  <a:gd name="T22" fmla="*/ 2147483647 w 47"/>
                  <a:gd name="T23" fmla="*/ 2147483647 h 131"/>
                  <a:gd name="T24" fmla="*/ 2147483647 w 47"/>
                  <a:gd name="T25" fmla="*/ 2147483647 h 131"/>
                  <a:gd name="T26" fmla="*/ 2147483647 w 47"/>
                  <a:gd name="T27" fmla="*/ 2147483647 h 131"/>
                  <a:gd name="T28" fmla="*/ 2147483647 w 47"/>
                  <a:gd name="T29" fmla="*/ 2147483647 h 131"/>
                  <a:gd name="T30" fmla="*/ 2147483647 w 47"/>
                  <a:gd name="T31" fmla="*/ 2147483647 h 131"/>
                  <a:gd name="T32" fmla="*/ 2147483647 w 47"/>
                  <a:gd name="T33" fmla="*/ 2147483647 h 131"/>
                  <a:gd name="T34" fmla="*/ 2147483647 w 47"/>
                  <a:gd name="T35" fmla="*/ 2147483647 h 131"/>
                  <a:gd name="T36" fmla="*/ 2147483647 w 47"/>
                  <a:gd name="T37" fmla="*/ 2147483647 h 131"/>
                  <a:gd name="T38" fmla="*/ 2147483647 w 47"/>
                  <a:gd name="T39" fmla="*/ 2147483647 h 131"/>
                  <a:gd name="T40" fmla="*/ 2147483647 w 47"/>
                  <a:gd name="T41" fmla="*/ 2147483647 h 131"/>
                  <a:gd name="T42" fmla="*/ 2147483647 w 47"/>
                  <a:gd name="T43" fmla="*/ 2147483647 h 131"/>
                  <a:gd name="T44" fmla="*/ 2147483647 w 47"/>
                  <a:gd name="T45" fmla="*/ 2147483647 h 1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131"/>
                  <a:gd name="T71" fmla="*/ 47 w 47"/>
                  <a:gd name="T72" fmla="*/ 131 h 1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131">
                    <a:moveTo>
                      <a:pt x="41" y="0"/>
                    </a:moveTo>
                    <a:cubicBezTo>
                      <a:pt x="7" y="0"/>
                      <a:pt x="7" y="0"/>
                      <a:pt x="7" y="0"/>
                    </a:cubicBezTo>
                    <a:cubicBezTo>
                      <a:pt x="3" y="0"/>
                      <a:pt x="0" y="3"/>
                      <a:pt x="0" y="6"/>
                    </a:cubicBezTo>
                    <a:cubicBezTo>
                      <a:pt x="0" y="124"/>
                      <a:pt x="0" y="124"/>
                      <a:pt x="0" y="124"/>
                    </a:cubicBezTo>
                    <a:cubicBezTo>
                      <a:pt x="0" y="128"/>
                      <a:pt x="3" y="131"/>
                      <a:pt x="7" y="131"/>
                    </a:cubicBezTo>
                    <a:cubicBezTo>
                      <a:pt x="41" y="131"/>
                      <a:pt x="41" y="131"/>
                      <a:pt x="41" y="131"/>
                    </a:cubicBezTo>
                    <a:cubicBezTo>
                      <a:pt x="44" y="131"/>
                      <a:pt x="47" y="128"/>
                      <a:pt x="47" y="124"/>
                    </a:cubicBezTo>
                    <a:cubicBezTo>
                      <a:pt x="47" y="6"/>
                      <a:pt x="47" y="6"/>
                      <a:pt x="47" y="6"/>
                    </a:cubicBezTo>
                    <a:cubicBezTo>
                      <a:pt x="47" y="3"/>
                      <a:pt x="44" y="0"/>
                      <a:pt x="41" y="0"/>
                    </a:cubicBezTo>
                    <a:close/>
                    <a:moveTo>
                      <a:pt x="24" y="121"/>
                    </a:moveTo>
                    <a:cubicBezTo>
                      <a:pt x="17" y="121"/>
                      <a:pt x="11" y="115"/>
                      <a:pt x="11" y="107"/>
                    </a:cubicBezTo>
                    <a:cubicBezTo>
                      <a:pt x="11" y="100"/>
                      <a:pt x="17" y="94"/>
                      <a:pt x="24" y="94"/>
                    </a:cubicBezTo>
                    <a:cubicBezTo>
                      <a:pt x="31" y="94"/>
                      <a:pt x="37" y="100"/>
                      <a:pt x="37" y="107"/>
                    </a:cubicBezTo>
                    <a:cubicBezTo>
                      <a:pt x="37" y="115"/>
                      <a:pt x="31" y="121"/>
                      <a:pt x="24" y="121"/>
                    </a:cubicBezTo>
                    <a:close/>
                    <a:moveTo>
                      <a:pt x="41" y="63"/>
                    </a:moveTo>
                    <a:cubicBezTo>
                      <a:pt x="41" y="66"/>
                      <a:pt x="39" y="68"/>
                      <a:pt x="37" y="68"/>
                    </a:cubicBezTo>
                    <a:cubicBezTo>
                      <a:pt x="11" y="68"/>
                      <a:pt x="11" y="68"/>
                      <a:pt x="11" y="68"/>
                    </a:cubicBezTo>
                    <a:cubicBezTo>
                      <a:pt x="9" y="68"/>
                      <a:pt x="7" y="66"/>
                      <a:pt x="7" y="63"/>
                    </a:cubicBezTo>
                    <a:cubicBezTo>
                      <a:pt x="7" y="16"/>
                      <a:pt x="7" y="16"/>
                      <a:pt x="7" y="16"/>
                    </a:cubicBezTo>
                    <a:cubicBezTo>
                      <a:pt x="7" y="13"/>
                      <a:pt x="9" y="11"/>
                      <a:pt x="11" y="11"/>
                    </a:cubicBezTo>
                    <a:cubicBezTo>
                      <a:pt x="37" y="11"/>
                      <a:pt x="37" y="11"/>
                      <a:pt x="37" y="11"/>
                    </a:cubicBezTo>
                    <a:cubicBezTo>
                      <a:pt x="39" y="11"/>
                      <a:pt x="41" y="13"/>
                      <a:pt x="41" y="16"/>
                    </a:cubicBezTo>
                    <a:cubicBezTo>
                      <a:pt x="41" y="63"/>
                      <a:pt x="41" y="63"/>
                      <a:pt x="4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50" name="Freeform 67"/>
              <p:cNvSpPr>
                <a:spLocks/>
              </p:cNvSpPr>
              <p:nvPr/>
            </p:nvSpPr>
            <p:spPr bwMode="auto">
              <a:xfrm>
                <a:off x="155575" y="53975"/>
                <a:ext cx="39688" cy="11113"/>
              </a:xfrm>
              <a:custGeom>
                <a:avLst/>
                <a:gdLst>
                  <a:gd name="T0" fmla="*/ 2147483647 w 19"/>
                  <a:gd name="T1" fmla="*/ 2147483647 h 5"/>
                  <a:gd name="T2" fmla="*/ 2147483647 w 19"/>
                  <a:gd name="T3" fmla="*/ 2147483647 h 5"/>
                  <a:gd name="T4" fmla="*/ 0 w 19"/>
                  <a:gd name="T5" fmla="*/ 2147483647 h 5"/>
                  <a:gd name="T6" fmla="*/ 2147483647 w 19"/>
                  <a:gd name="T7" fmla="*/ 0 h 5"/>
                  <a:gd name="T8" fmla="*/ 2147483647 w 19"/>
                  <a:gd name="T9" fmla="*/ 0 h 5"/>
                  <a:gd name="T10" fmla="*/ 2147483647 w 19"/>
                  <a:gd name="T11" fmla="*/ 2147483647 h 5"/>
                  <a:gd name="T12" fmla="*/ 2147483647 w 19"/>
                  <a:gd name="T13" fmla="*/ 2147483647 h 5"/>
                  <a:gd name="T14" fmla="*/ 0 60000 65536"/>
                  <a:gd name="T15" fmla="*/ 0 60000 65536"/>
                  <a:gd name="T16" fmla="*/ 0 60000 65536"/>
                  <a:gd name="T17" fmla="*/ 0 60000 65536"/>
                  <a:gd name="T18" fmla="*/ 0 60000 65536"/>
                  <a:gd name="T19" fmla="*/ 0 60000 65536"/>
                  <a:gd name="T20" fmla="*/ 0 60000 65536"/>
                  <a:gd name="T21" fmla="*/ 0 w 19"/>
                  <a:gd name="T22" fmla="*/ 0 h 5"/>
                  <a:gd name="T23" fmla="*/ 19 w 19"/>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5">
                    <a:moveTo>
                      <a:pt x="17" y="5"/>
                    </a:moveTo>
                    <a:cubicBezTo>
                      <a:pt x="2" y="5"/>
                      <a:pt x="2" y="5"/>
                      <a:pt x="2" y="5"/>
                    </a:cubicBezTo>
                    <a:cubicBezTo>
                      <a:pt x="1" y="5"/>
                      <a:pt x="0" y="4"/>
                      <a:pt x="0" y="2"/>
                    </a:cubicBezTo>
                    <a:cubicBezTo>
                      <a:pt x="0" y="1"/>
                      <a:pt x="1" y="0"/>
                      <a:pt x="2" y="0"/>
                    </a:cubicBezTo>
                    <a:cubicBezTo>
                      <a:pt x="17" y="0"/>
                      <a:pt x="17" y="0"/>
                      <a:pt x="17" y="0"/>
                    </a:cubicBezTo>
                    <a:cubicBezTo>
                      <a:pt x="18" y="0"/>
                      <a:pt x="19" y="1"/>
                      <a:pt x="19" y="2"/>
                    </a:cubicBezTo>
                    <a:cubicBezTo>
                      <a:pt x="19" y="4"/>
                      <a:pt x="18" y="5"/>
                      <a:pt x="1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51" name="Freeform 68"/>
              <p:cNvSpPr>
                <a:spLocks noEditPoints="1"/>
              </p:cNvSpPr>
              <p:nvPr/>
            </p:nvSpPr>
            <p:spPr bwMode="auto">
              <a:xfrm>
                <a:off x="17463" y="9525"/>
                <a:ext cx="100013" cy="277813"/>
              </a:xfrm>
              <a:custGeom>
                <a:avLst/>
                <a:gdLst>
                  <a:gd name="T0" fmla="*/ 2147483647 w 47"/>
                  <a:gd name="T1" fmla="*/ 0 h 131"/>
                  <a:gd name="T2" fmla="*/ 2147483647 w 47"/>
                  <a:gd name="T3" fmla="*/ 0 h 131"/>
                  <a:gd name="T4" fmla="*/ 0 w 47"/>
                  <a:gd name="T5" fmla="*/ 2147483647 h 131"/>
                  <a:gd name="T6" fmla="*/ 0 w 47"/>
                  <a:gd name="T7" fmla="*/ 2147483647 h 131"/>
                  <a:gd name="T8" fmla="*/ 2147483647 w 47"/>
                  <a:gd name="T9" fmla="*/ 2147483647 h 131"/>
                  <a:gd name="T10" fmla="*/ 2147483647 w 47"/>
                  <a:gd name="T11" fmla="*/ 2147483647 h 131"/>
                  <a:gd name="T12" fmla="*/ 2147483647 w 47"/>
                  <a:gd name="T13" fmla="*/ 2147483647 h 131"/>
                  <a:gd name="T14" fmla="*/ 2147483647 w 47"/>
                  <a:gd name="T15" fmla="*/ 2147483647 h 131"/>
                  <a:gd name="T16" fmla="*/ 2147483647 w 47"/>
                  <a:gd name="T17" fmla="*/ 0 h 131"/>
                  <a:gd name="T18" fmla="*/ 2147483647 w 47"/>
                  <a:gd name="T19" fmla="*/ 2147483647 h 131"/>
                  <a:gd name="T20" fmla="*/ 2147483647 w 47"/>
                  <a:gd name="T21" fmla="*/ 2147483647 h 131"/>
                  <a:gd name="T22" fmla="*/ 2147483647 w 47"/>
                  <a:gd name="T23" fmla="*/ 2147483647 h 131"/>
                  <a:gd name="T24" fmla="*/ 2147483647 w 47"/>
                  <a:gd name="T25" fmla="*/ 2147483647 h 131"/>
                  <a:gd name="T26" fmla="*/ 2147483647 w 47"/>
                  <a:gd name="T27" fmla="*/ 2147483647 h 131"/>
                  <a:gd name="T28" fmla="*/ 2147483647 w 47"/>
                  <a:gd name="T29" fmla="*/ 2147483647 h 131"/>
                  <a:gd name="T30" fmla="*/ 2147483647 w 47"/>
                  <a:gd name="T31" fmla="*/ 2147483647 h 131"/>
                  <a:gd name="T32" fmla="*/ 2147483647 w 47"/>
                  <a:gd name="T33" fmla="*/ 2147483647 h 131"/>
                  <a:gd name="T34" fmla="*/ 2147483647 w 47"/>
                  <a:gd name="T35" fmla="*/ 2147483647 h 131"/>
                  <a:gd name="T36" fmla="*/ 2147483647 w 47"/>
                  <a:gd name="T37" fmla="*/ 2147483647 h 131"/>
                  <a:gd name="T38" fmla="*/ 2147483647 w 47"/>
                  <a:gd name="T39" fmla="*/ 2147483647 h 131"/>
                  <a:gd name="T40" fmla="*/ 2147483647 w 47"/>
                  <a:gd name="T41" fmla="*/ 2147483647 h 131"/>
                  <a:gd name="T42" fmla="*/ 2147483647 w 47"/>
                  <a:gd name="T43" fmla="*/ 2147483647 h 131"/>
                  <a:gd name="T44" fmla="*/ 2147483647 w 47"/>
                  <a:gd name="T45" fmla="*/ 2147483647 h 1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131"/>
                  <a:gd name="T71" fmla="*/ 47 w 47"/>
                  <a:gd name="T72" fmla="*/ 131 h 1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131">
                    <a:moveTo>
                      <a:pt x="40" y="0"/>
                    </a:moveTo>
                    <a:cubicBezTo>
                      <a:pt x="7" y="0"/>
                      <a:pt x="7" y="0"/>
                      <a:pt x="7" y="0"/>
                    </a:cubicBezTo>
                    <a:cubicBezTo>
                      <a:pt x="3" y="0"/>
                      <a:pt x="0" y="3"/>
                      <a:pt x="0" y="6"/>
                    </a:cubicBezTo>
                    <a:cubicBezTo>
                      <a:pt x="0" y="124"/>
                      <a:pt x="0" y="124"/>
                      <a:pt x="0" y="124"/>
                    </a:cubicBezTo>
                    <a:cubicBezTo>
                      <a:pt x="0" y="128"/>
                      <a:pt x="3" y="131"/>
                      <a:pt x="7" y="131"/>
                    </a:cubicBezTo>
                    <a:cubicBezTo>
                      <a:pt x="40" y="131"/>
                      <a:pt x="40" y="131"/>
                      <a:pt x="40" y="131"/>
                    </a:cubicBezTo>
                    <a:cubicBezTo>
                      <a:pt x="44" y="131"/>
                      <a:pt x="47" y="128"/>
                      <a:pt x="47" y="124"/>
                    </a:cubicBezTo>
                    <a:cubicBezTo>
                      <a:pt x="47" y="6"/>
                      <a:pt x="47" y="6"/>
                      <a:pt x="47" y="6"/>
                    </a:cubicBezTo>
                    <a:cubicBezTo>
                      <a:pt x="47" y="3"/>
                      <a:pt x="44" y="0"/>
                      <a:pt x="40" y="0"/>
                    </a:cubicBezTo>
                    <a:close/>
                    <a:moveTo>
                      <a:pt x="23" y="121"/>
                    </a:moveTo>
                    <a:cubicBezTo>
                      <a:pt x="16" y="121"/>
                      <a:pt x="10" y="115"/>
                      <a:pt x="10" y="107"/>
                    </a:cubicBezTo>
                    <a:cubicBezTo>
                      <a:pt x="10" y="100"/>
                      <a:pt x="16" y="94"/>
                      <a:pt x="23" y="94"/>
                    </a:cubicBezTo>
                    <a:cubicBezTo>
                      <a:pt x="31" y="94"/>
                      <a:pt x="37" y="100"/>
                      <a:pt x="37" y="107"/>
                    </a:cubicBezTo>
                    <a:cubicBezTo>
                      <a:pt x="37" y="115"/>
                      <a:pt x="31" y="121"/>
                      <a:pt x="23" y="121"/>
                    </a:cubicBezTo>
                    <a:close/>
                    <a:moveTo>
                      <a:pt x="41" y="63"/>
                    </a:moveTo>
                    <a:cubicBezTo>
                      <a:pt x="41" y="66"/>
                      <a:pt x="39" y="68"/>
                      <a:pt x="36" y="68"/>
                    </a:cubicBezTo>
                    <a:cubicBezTo>
                      <a:pt x="11" y="68"/>
                      <a:pt x="11" y="68"/>
                      <a:pt x="11" y="68"/>
                    </a:cubicBezTo>
                    <a:cubicBezTo>
                      <a:pt x="8" y="68"/>
                      <a:pt x="6" y="66"/>
                      <a:pt x="6" y="63"/>
                    </a:cubicBezTo>
                    <a:cubicBezTo>
                      <a:pt x="6" y="16"/>
                      <a:pt x="6" y="16"/>
                      <a:pt x="6" y="16"/>
                    </a:cubicBezTo>
                    <a:cubicBezTo>
                      <a:pt x="6" y="13"/>
                      <a:pt x="8" y="11"/>
                      <a:pt x="11" y="11"/>
                    </a:cubicBezTo>
                    <a:cubicBezTo>
                      <a:pt x="36" y="11"/>
                      <a:pt x="36" y="11"/>
                      <a:pt x="36" y="11"/>
                    </a:cubicBezTo>
                    <a:cubicBezTo>
                      <a:pt x="39" y="11"/>
                      <a:pt x="41" y="13"/>
                      <a:pt x="41" y="16"/>
                    </a:cubicBezTo>
                    <a:lnTo>
                      <a:pt x="41"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52" name="Freeform 69"/>
              <p:cNvSpPr>
                <a:spLocks/>
              </p:cNvSpPr>
              <p:nvPr/>
            </p:nvSpPr>
            <p:spPr bwMode="auto">
              <a:xfrm>
                <a:off x="38100" y="53975"/>
                <a:ext cx="38100" cy="11113"/>
              </a:xfrm>
              <a:custGeom>
                <a:avLst/>
                <a:gdLst>
                  <a:gd name="T0" fmla="*/ 2147483647 w 18"/>
                  <a:gd name="T1" fmla="*/ 2147483647 h 5"/>
                  <a:gd name="T2" fmla="*/ 2147483647 w 18"/>
                  <a:gd name="T3" fmla="*/ 2147483647 h 5"/>
                  <a:gd name="T4" fmla="*/ 0 w 18"/>
                  <a:gd name="T5" fmla="*/ 2147483647 h 5"/>
                  <a:gd name="T6" fmla="*/ 2147483647 w 18"/>
                  <a:gd name="T7" fmla="*/ 0 h 5"/>
                  <a:gd name="T8" fmla="*/ 2147483647 w 18"/>
                  <a:gd name="T9" fmla="*/ 0 h 5"/>
                  <a:gd name="T10" fmla="*/ 2147483647 w 18"/>
                  <a:gd name="T11" fmla="*/ 2147483647 h 5"/>
                  <a:gd name="T12" fmla="*/ 2147483647 w 18"/>
                  <a:gd name="T13" fmla="*/ 2147483647 h 5"/>
                  <a:gd name="T14" fmla="*/ 0 60000 65536"/>
                  <a:gd name="T15" fmla="*/ 0 60000 65536"/>
                  <a:gd name="T16" fmla="*/ 0 60000 65536"/>
                  <a:gd name="T17" fmla="*/ 0 60000 65536"/>
                  <a:gd name="T18" fmla="*/ 0 60000 65536"/>
                  <a:gd name="T19" fmla="*/ 0 60000 65536"/>
                  <a:gd name="T20" fmla="*/ 0 60000 65536"/>
                  <a:gd name="T21" fmla="*/ 0 w 18"/>
                  <a:gd name="T22" fmla="*/ 0 h 5"/>
                  <a:gd name="T23" fmla="*/ 18 w 18"/>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5">
                    <a:moveTo>
                      <a:pt x="16" y="5"/>
                    </a:moveTo>
                    <a:cubicBezTo>
                      <a:pt x="2" y="5"/>
                      <a:pt x="2" y="5"/>
                      <a:pt x="2" y="5"/>
                    </a:cubicBezTo>
                    <a:cubicBezTo>
                      <a:pt x="1" y="5"/>
                      <a:pt x="0" y="4"/>
                      <a:pt x="0" y="2"/>
                    </a:cubicBezTo>
                    <a:cubicBezTo>
                      <a:pt x="0" y="1"/>
                      <a:pt x="1" y="0"/>
                      <a:pt x="2" y="0"/>
                    </a:cubicBezTo>
                    <a:cubicBezTo>
                      <a:pt x="16" y="0"/>
                      <a:pt x="16" y="0"/>
                      <a:pt x="16" y="0"/>
                    </a:cubicBezTo>
                    <a:cubicBezTo>
                      <a:pt x="17" y="0"/>
                      <a:pt x="18" y="1"/>
                      <a:pt x="18" y="2"/>
                    </a:cubicBezTo>
                    <a:cubicBezTo>
                      <a:pt x="18" y="4"/>
                      <a:pt x="17" y="5"/>
                      <a:pt x="1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53" name="Freeform 70"/>
              <p:cNvSpPr>
                <a:spLocks/>
              </p:cNvSpPr>
              <p:nvPr/>
            </p:nvSpPr>
            <p:spPr bwMode="auto">
              <a:xfrm>
                <a:off x="38100" y="77788"/>
                <a:ext cx="38100" cy="11113"/>
              </a:xfrm>
              <a:custGeom>
                <a:avLst/>
                <a:gdLst>
                  <a:gd name="T0" fmla="*/ 2147483647 w 18"/>
                  <a:gd name="T1" fmla="*/ 2147483647 h 5"/>
                  <a:gd name="T2" fmla="*/ 2147483647 w 18"/>
                  <a:gd name="T3" fmla="*/ 2147483647 h 5"/>
                  <a:gd name="T4" fmla="*/ 0 w 18"/>
                  <a:gd name="T5" fmla="*/ 2147483647 h 5"/>
                  <a:gd name="T6" fmla="*/ 2147483647 w 18"/>
                  <a:gd name="T7" fmla="*/ 0 h 5"/>
                  <a:gd name="T8" fmla="*/ 2147483647 w 18"/>
                  <a:gd name="T9" fmla="*/ 0 h 5"/>
                  <a:gd name="T10" fmla="*/ 2147483647 w 18"/>
                  <a:gd name="T11" fmla="*/ 2147483647 h 5"/>
                  <a:gd name="T12" fmla="*/ 2147483647 w 18"/>
                  <a:gd name="T13" fmla="*/ 2147483647 h 5"/>
                  <a:gd name="T14" fmla="*/ 0 60000 65536"/>
                  <a:gd name="T15" fmla="*/ 0 60000 65536"/>
                  <a:gd name="T16" fmla="*/ 0 60000 65536"/>
                  <a:gd name="T17" fmla="*/ 0 60000 65536"/>
                  <a:gd name="T18" fmla="*/ 0 60000 65536"/>
                  <a:gd name="T19" fmla="*/ 0 60000 65536"/>
                  <a:gd name="T20" fmla="*/ 0 60000 65536"/>
                  <a:gd name="T21" fmla="*/ 0 w 18"/>
                  <a:gd name="T22" fmla="*/ 0 h 5"/>
                  <a:gd name="T23" fmla="*/ 18 w 18"/>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5">
                    <a:moveTo>
                      <a:pt x="16" y="5"/>
                    </a:moveTo>
                    <a:cubicBezTo>
                      <a:pt x="2" y="5"/>
                      <a:pt x="2" y="5"/>
                      <a:pt x="2" y="5"/>
                    </a:cubicBezTo>
                    <a:cubicBezTo>
                      <a:pt x="1" y="5"/>
                      <a:pt x="0" y="4"/>
                      <a:pt x="0" y="2"/>
                    </a:cubicBezTo>
                    <a:cubicBezTo>
                      <a:pt x="0" y="1"/>
                      <a:pt x="1" y="0"/>
                      <a:pt x="2" y="0"/>
                    </a:cubicBezTo>
                    <a:cubicBezTo>
                      <a:pt x="16" y="0"/>
                      <a:pt x="16" y="0"/>
                      <a:pt x="16" y="0"/>
                    </a:cubicBezTo>
                    <a:cubicBezTo>
                      <a:pt x="17" y="0"/>
                      <a:pt x="18" y="1"/>
                      <a:pt x="18" y="2"/>
                    </a:cubicBezTo>
                    <a:cubicBezTo>
                      <a:pt x="18" y="4"/>
                      <a:pt x="17" y="5"/>
                      <a:pt x="1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54" name="Freeform 71"/>
              <p:cNvSpPr>
                <a:spLocks/>
              </p:cNvSpPr>
              <p:nvPr/>
            </p:nvSpPr>
            <p:spPr bwMode="auto">
              <a:xfrm>
                <a:off x="38100" y="101600"/>
                <a:ext cx="38100" cy="7938"/>
              </a:xfrm>
              <a:custGeom>
                <a:avLst/>
                <a:gdLst>
                  <a:gd name="T0" fmla="*/ 2147483647 w 18"/>
                  <a:gd name="T1" fmla="*/ 2147483647 h 4"/>
                  <a:gd name="T2" fmla="*/ 2147483647 w 18"/>
                  <a:gd name="T3" fmla="*/ 2147483647 h 4"/>
                  <a:gd name="T4" fmla="*/ 0 w 18"/>
                  <a:gd name="T5" fmla="*/ 2147483647 h 4"/>
                  <a:gd name="T6" fmla="*/ 2147483647 w 18"/>
                  <a:gd name="T7" fmla="*/ 0 h 4"/>
                  <a:gd name="T8" fmla="*/ 2147483647 w 18"/>
                  <a:gd name="T9" fmla="*/ 0 h 4"/>
                  <a:gd name="T10" fmla="*/ 2147483647 w 18"/>
                  <a:gd name="T11" fmla="*/ 2147483647 h 4"/>
                  <a:gd name="T12" fmla="*/ 2147483647 w 18"/>
                  <a:gd name="T13" fmla="*/ 2147483647 h 4"/>
                  <a:gd name="T14" fmla="*/ 0 60000 65536"/>
                  <a:gd name="T15" fmla="*/ 0 60000 65536"/>
                  <a:gd name="T16" fmla="*/ 0 60000 65536"/>
                  <a:gd name="T17" fmla="*/ 0 60000 65536"/>
                  <a:gd name="T18" fmla="*/ 0 60000 65536"/>
                  <a:gd name="T19" fmla="*/ 0 60000 65536"/>
                  <a:gd name="T20" fmla="*/ 0 60000 65536"/>
                  <a:gd name="T21" fmla="*/ 0 w 18"/>
                  <a:gd name="T22" fmla="*/ 0 h 4"/>
                  <a:gd name="T23" fmla="*/ 18 w 18"/>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4">
                    <a:moveTo>
                      <a:pt x="16" y="4"/>
                    </a:moveTo>
                    <a:cubicBezTo>
                      <a:pt x="2" y="4"/>
                      <a:pt x="2" y="4"/>
                      <a:pt x="2" y="4"/>
                    </a:cubicBezTo>
                    <a:cubicBezTo>
                      <a:pt x="1" y="4"/>
                      <a:pt x="0" y="3"/>
                      <a:pt x="0" y="2"/>
                    </a:cubicBezTo>
                    <a:cubicBezTo>
                      <a:pt x="0" y="1"/>
                      <a:pt x="1" y="0"/>
                      <a:pt x="2" y="0"/>
                    </a:cubicBezTo>
                    <a:cubicBezTo>
                      <a:pt x="16" y="0"/>
                      <a:pt x="16" y="0"/>
                      <a:pt x="16" y="0"/>
                    </a:cubicBezTo>
                    <a:cubicBezTo>
                      <a:pt x="17" y="0"/>
                      <a:pt x="18" y="1"/>
                      <a:pt x="18" y="2"/>
                    </a:cubicBezTo>
                    <a:cubicBezTo>
                      <a:pt x="18" y="3"/>
                      <a:pt x="17" y="4"/>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55" name="Freeform 72"/>
              <p:cNvSpPr>
                <a:spLocks noEditPoints="1"/>
              </p:cNvSpPr>
              <p:nvPr/>
            </p:nvSpPr>
            <p:spPr bwMode="auto">
              <a:xfrm>
                <a:off x="247650" y="0"/>
                <a:ext cx="139700" cy="290513"/>
              </a:xfrm>
              <a:custGeom>
                <a:avLst/>
                <a:gdLst>
                  <a:gd name="T0" fmla="*/ 2147483647 w 66"/>
                  <a:gd name="T1" fmla="*/ 2147483647 h 137"/>
                  <a:gd name="T2" fmla="*/ 2147483647 w 66"/>
                  <a:gd name="T3" fmla="*/ 2147483647 h 137"/>
                  <a:gd name="T4" fmla="*/ 2147483647 w 66"/>
                  <a:gd name="T5" fmla="*/ 2147483647 h 137"/>
                  <a:gd name="T6" fmla="*/ 2147483647 w 66"/>
                  <a:gd name="T7" fmla="*/ 2147483647 h 137"/>
                  <a:gd name="T8" fmla="*/ 2147483647 w 66"/>
                  <a:gd name="T9" fmla="*/ 2147483647 h 137"/>
                  <a:gd name="T10" fmla="*/ 2147483647 w 66"/>
                  <a:gd name="T11" fmla="*/ 2147483647 h 137"/>
                  <a:gd name="T12" fmla="*/ 2147483647 w 66"/>
                  <a:gd name="T13" fmla="*/ 2147483647 h 137"/>
                  <a:gd name="T14" fmla="*/ 2147483647 w 66"/>
                  <a:gd name="T15" fmla="*/ 2147483647 h 137"/>
                  <a:gd name="T16" fmla="*/ 2147483647 w 66"/>
                  <a:gd name="T17" fmla="*/ 2147483647 h 137"/>
                  <a:gd name="T18" fmla="*/ 2147483647 w 66"/>
                  <a:gd name="T19" fmla="*/ 2147483647 h 137"/>
                  <a:gd name="T20" fmla="*/ 2147483647 w 66"/>
                  <a:gd name="T21" fmla="*/ 2147483647 h 137"/>
                  <a:gd name="T22" fmla="*/ 2147483647 w 66"/>
                  <a:gd name="T23" fmla="*/ 2147483647 h 137"/>
                  <a:gd name="T24" fmla="*/ 2147483647 w 66"/>
                  <a:gd name="T25" fmla="*/ 2147483647 h 137"/>
                  <a:gd name="T26" fmla="*/ 2147483647 w 66"/>
                  <a:gd name="T27" fmla="*/ 2147483647 h 137"/>
                  <a:gd name="T28" fmla="*/ 2147483647 w 66"/>
                  <a:gd name="T29" fmla="*/ 2147483647 h 137"/>
                  <a:gd name="T30" fmla="*/ 2147483647 w 66"/>
                  <a:gd name="T31" fmla="*/ 2147483647 h 137"/>
                  <a:gd name="T32" fmla="*/ 2147483647 w 66"/>
                  <a:gd name="T33" fmla="*/ 2147483647 h 137"/>
                  <a:gd name="T34" fmla="*/ 2147483647 w 66"/>
                  <a:gd name="T35" fmla="*/ 2147483647 h 137"/>
                  <a:gd name="T36" fmla="*/ 2147483647 w 66"/>
                  <a:gd name="T37" fmla="*/ 2147483647 h 137"/>
                  <a:gd name="T38" fmla="*/ 2147483647 w 66"/>
                  <a:gd name="T39" fmla="*/ 2147483647 h 137"/>
                  <a:gd name="T40" fmla="*/ 2147483647 w 66"/>
                  <a:gd name="T41" fmla="*/ 2147483647 h 137"/>
                  <a:gd name="T42" fmla="*/ 2147483647 w 66"/>
                  <a:gd name="T43" fmla="*/ 2147483647 h 137"/>
                  <a:gd name="T44" fmla="*/ 2147483647 w 66"/>
                  <a:gd name="T45" fmla="*/ 2147483647 h 137"/>
                  <a:gd name="T46" fmla="*/ 2147483647 w 66"/>
                  <a:gd name="T47" fmla="*/ 2147483647 h 137"/>
                  <a:gd name="T48" fmla="*/ 2147483647 w 66"/>
                  <a:gd name="T49" fmla="*/ 2147483647 h 137"/>
                  <a:gd name="T50" fmla="*/ 2147483647 w 66"/>
                  <a:gd name="T51" fmla="*/ 2147483647 h 137"/>
                  <a:gd name="T52" fmla="*/ 2147483647 w 66"/>
                  <a:gd name="T53" fmla="*/ 2147483647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6"/>
                  <a:gd name="T82" fmla="*/ 0 h 137"/>
                  <a:gd name="T83" fmla="*/ 66 w 66"/>
                  <a:gd name="T84" fmla="*/ 137 h 1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6" h="137">
                    <a:moveTo>
                      <a:pt x="65" y="123"/>
                    </a:moveTo>
                    <a:cubicBezTo>
                      <a:pt x="47" y="7"/>
                      <a:pt x="47" y="7"/>
                      <a:pt x="47" y="7"/>
                    </a:cubicBezTo>
                    <a:cubicBezTo>
                      <a:pt x="47" y="3"/>
                      <a:pt x="43" y="0"/>
                      <a:pt x="40" y="1"/>
                    </a:cubicBezTo>
                    <a:cubicBezTo>
                      <a:pt x="7" y="6"/>
                      <a:pt x="7" y="6"/>
                      <a:pt x="7" y="6"/>
                    </a:cubicBezTo>
                    <a:cubicBezTo>
                      <a:pt x="3" y="7"/>
                      <a:pt x="0" y="10"/>
                      <a:pt x="1" y="14"/>
                    </a:cubicBezTo>
                    <a:cubicBezTo>
                      <a:pt x="18" y="130"/>
                      <a:pt x="18" y="130"/>
                      <a:pt x="18" y="130"/>
                    </a:cubicBezTo>
                    <a:cubicBezTo>
                      <a:pt x="19" y="134"/>
                      <a:pt x="23" y="137"/>
                      <a:pt x="26" y="136"/>
                    </a:cubicBezTo>
                    <a:cubicBezTo>
                      <a:pt x="59" y="131"/>
                      <a:pt x="59" y="131"/>
                      <a:pt x="59" y="131"/>
                    </a:cubicBezTo>
                    <a:cubicBezTo>
                      <a:pt x="63" y="131"/>
                      <a:pt x="66" y="127"/>
                      <a:pt x="65" y="123"/>
                    </a:cubicBezTo>
                    <a:close/>
                    <a:moveTo>
                      <a:pt x="21" y="73"/>
                    </a:moveTo>
                    <a:cubicBezTo>
                      <a:pt x="18" y="73"/>
                      <a:pt x="16" y="71"/>
                      <a:pt x="15" y="69"/>
                    </a:cubicBezTo>
                    <a:cubicBezTo>
                      <a:pt x="8" y="22"/>
                      <a:pt x="8" y="22"/>
                      <a:pt x="8" y="22"/>
                    </a:cubicBezTo>
                    <a:cubicBezTo>
                      <a:pt x="8" y="20"/>
                      <a:pt x="10" y="17"/>
                      <a:pt x="12" y="17"/>
                    </a:cubicBezTo>
                    <a:cubicBezTo>
                      <a:pt x="37" y="13"/>
                      <a:pt x="37" y="13"/>
                      <a:pt x="37" y="13"/>
                    </a:cubicBezTo>
                    <a:cubicBezTo>
                      <a:pt x="40" y="13"/>
                      <a:pt x="42" y="15"/>
                      <a:pt x="43" y="17"/>
                    </a:cubicBezTo>
                    <a:cubicBezTo>
                      <a:pt x="50" y="64"/>
                      <a:pt x="50" y="64"/>
                      <a:pt x="50" y="64"/>
                    </a:cubicBezTo>
                    <a:cubicBezTo>
                      <a:pt x="50" y="66"/>
                      <a:pt x="48" y="69"/>
                      <a:pt x="46" y="69"/>
                    </a:cubicBezTo>
                    <a:lnTo>
                      <a:pt x="21" y="73"/>
                    </a:lnTo>
                    <a:close/>
                    <a:moveTo>
                      <a:pt x="50" y="118"/>
                    </a:moveTo>
                    <a:cubicBezTo>
                      <a:pt x="48" y="121"/>
                      <a:pt x="45" y="123"/>
                      <a:pt x="41" y="123"/>
                    </a:cubicBezTo>
                    <a:cubicBezTo>
                      <a:pt x="40" y="123"/>
                      <a:pt x="40" y="123"/>
                      <a:pt x="39" y="123"/>
                    </a:cubicBezTo>
                    <a:cubicBezTo>
                      <a:pt x="33" y="123"/>
                      <a:pt x="27" y="118"/>
                      <a:pt x="26" y="112"/>
                    </a:cubicBezTo>
                    <a:cubicBezTo>
                      <a:pt x="25" y="109"/>
                      <a:pt x="26" y="105"/>
                      <a:pt x="28" y="102"/>
                    </a:cubicBezTo>
                    <a:cubicBezTo>
                      <a:pt x="31" y="99"/>
                      <a:pt x="34" y="97"/>
                      <a:pt x="37" y="97"/>
                    </a:cubicBezTo>
                    <a:cubicBezTo>
                      <a:pt x="38" y="97"/>
                      <a:pt x="38" y="97"/>
                      <a:pt x="39" y="97"/>
                    </a:cubicBezTo>
                    <a:cubicBezTo>
                      <a:pt x="46" y="97"/>
                      <a:pt x="51" y="102"/>
                      <a:pt x="52" y="108"/>
                    </a:cubicBezTo>
                    <a:cubicBezTo>
                      <a:pt x="53" y="112"/>
                      <a:pt x="52" y="115"/>
                      <a:pt x="50" y="1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56" name="Freeform 73"/>
              <p:cNvSpPr>
                <a:spLocks/>
              </p:cNvSpPr>
              <p:nvPr/>
            </p:nvSpPr>
            <p:spPr bwMode="auto">
              <a:xfrm>
                <a:off x="273050" y="39688"/>
                <a:ext cx="41275" cy="14288"/>
              </a:xfrm>
              <a:custGeom>
                <a:avLst/>
                <a:gdLst>
                  <a:gd name="T0" fmla="*/ 2147483647 w 19"/>
                  <a:gd name="T1" fmla="*/ 2147483647 h 7"/>
                  <a:gd name="T2" fmla="*/ 0 w 19"/>
                  <a:gd name="T3" fmla="*/ 2147483647 h 7"/>
                  <a:gd name="T4" fmla="*/ 2147483647 w 19"/>
                  <a:gd name="T5" fmla="*/ 2147483647 h 7"/>
                  <a:gd name="T6" fmla="*/ 2147483647 w 19"/>
                  <a:gd name="T7" fmla="*/ 0 h 7"/>
                  <a:gd name="T8" fmla="*/ 2147483647 w 19"/>
                  <a:gd name="T9" fmla="*/ 2147483647 h 7"/>
                  <a:gd name="T10" fmla="*/ 2147483647 w 19"/>
                  <a:gd name="T11" fmla="*/ 2147483647 h 7"/>
                  <a:gd name="T12" fmla="*/ 2147483647 w 19"/>
                  <a:gd name="T13" fmla="*/ 2147483647 h 7"/>
                  <a:gd name="T14" fmla="*/ 2147483647 w 1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7"/>
                  <a:gd name="T26" fmla="*/ 19 w 1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7">
                    <a:moveTo>
                      <a:pt x="2" y="7"/>
                    </a:moveTo>
                    <a:cubicBezTo>
                      <a:pt x="1" y="7"/>
                      <a:pt x="0" y="6"/>
                      <a:pt x="0" y="5"/>
                    </a:cubicBezTo>
                    <a:cubicBezTo>
                      <a:pt x="0" y="4"/>
                      <a:pt x="1" y="2"/>
                      <a:pt x="2" y="2"/>
                    </a:cubicBezTo>
                    <a:cubicBezTo>
                      <a:pt x="16" y="0"/>
                      <a:pt x="16" y="0"/>
                      <a:pt x="16" y="0"/>
                    </a:cubicBezTo>
                    <a:cubicBezTo>
                      <a:pt x="17" y="0"/>
                      <a:pt x="19" y="1"/>
                      <a:pt x="19" y="2"/>
                    </a:cubicBezTo>
                    <a:cubicBezTo>
                      <a:pt x="19" y="3"/>
                      <a:pt x="18" y="4"/>
                      <a:pt x="17" y="5"/>
                    </a:cubicBezTo>
                    <a:cubicBezTo>
                      <a:pt x="3" y="7"/>
                      <a:pt x="3" y="7"/>
                      <a:pt x="3" y="7"/>
                    </a:cubicBezTo>
                    <a:cubicBezTo>
                      <a:pt x="3" y="7"/>
                      <a:pt x="3" y="7"/>
                      <a:pt x="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57" name="Freeform 74"/>
              <p:cNvSpPr>
                <a:spLocks/>
              </p:cNvSpPr>
              <p:nvPr/>
            </p:nvSpPr>
            <p:spPr bwMode="auto">
              <a:xfrm>
                <a:off x="277813" y="58738"/>
                <a:ext cx="55563" cy="17463"/>
              </a:xfrm>
              <a:custGeom>
                <a:avLst/>
                <a:gdLst>
                  <a:gd name="T0" fmla="*/ 2147483647 w 26"/>
                  <a:gd name="T1" fmla="*/ 2147483647 h 8"/>
                  <a:gd name="T2" fmla="*/ 0 w 26"/>
                  <a:gd name="T3" fmla="*/ 2147483647 h 8"/>
                  <a:gd name="T4" fmla="*/ 2147483647 w 26"/>
                  <a:gd name="T5" fmla="*/ 2147483647 h 8"/>
                  <a:gd name="T6" fmla="*/ 2147483647 w 26"/>
                  <a:gd name="T7" fmla="*/ 0 h 8"/>
                  <a:gd name="T8" fmla="*/ 2147483647 w 26"/>
                  <a:gd name="T9" fmla="*/ 2147483647 h 8"/>
                  <a:gd name="T10" fmla="*/ 2147483647 w 26"/>
                  <a:gd name="T11" fmla="*/ 2147483647 h 8"/>
                  <a:gd name="T12" fmla="*/ 2147483647 w 26"/>
                  <a:gd name="T13" fmla="*/ 2147483647 h 8"/>
                  <a:gd name="T14" fmla="*/ 2147483647 w 26"/>
                  <a:gd name="T15" fmla="*/ 2147483647 h 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8"/>
                  <a:gd name="T26" fmla="*/ 26 w 26"/>
                  <a:gd name="T27" fmla="*/ 8 h 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8">
                    <a:moveTo>
                      <a:pt x="2" y="8"/>
                    </a:moveTo>
                    <a:cubicBezTo>
                      <a:pt x="1" y="8"/>
                      <a:pt x="0" y="7"/>
                      <a:pt x="0" y="6"/>
                    </a:cubicBezTo>
                    <a:cubicBezTo>
                      <a:pt x="0" y="5"/>
                      <a:pt x="0" y="4"/>
                      <a:pt x="2" y="4"/>
                    </a:cubicBezTo>
                    <a:cubicBezTo>
                      <a:pt x="24" y="0"/>
                      <a:pt x="24" y="0"/>
                      <a:pt x="24" y="0"/>
                    </a:cubicBezTo>
                    <a:cubicBezTo>
                      <a:pt x="25" y="0"/>
                      <a:pt x="26" y="1"/>
                      <a:pt x="26" y="2"/>
                    </a:cubicBezTo>
                    <a:cubicBezTo>
                      <a:pt x="26" y="4"/>
                      <a:pt x="26" y="5"/>
                      <a:pt x="24" y="5"/>
                    </a:cubicBezTo>
                    <a:cubicBezTo>
                      <a:pt x="2" y="8"/>
                      <a:pt x="2" y="8"/>
                      <a:pt x="2" y="8"/>
                    </a:cubicBezTo>
                    <a:cubicBezTo>
                      <a:pt x="2" y="8"/>
                      <a:pt x="2" y="8"/>
                      <a:pt x="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sp>
            <p:nvSpPr>
              <p:cNvPr id="18458" name="Freeform 75"/>
              <p:cNvSpPr>
                <a:spLocks/>
              </p:cNvSpPr>
              <p:nvPr/>
            </p:nvSpPr>
            <p:spPr bwMode="auto">
              <a:xfrm>
                <a:off x="0" y="311150"/>
                <a:ext cx="403225" cy="31750"/>
              </a:xfrm>
              <a:custGeom>
                <a:avLst/>
                <a:gdLst>
                  <a:gd name="T0" fmla="*/ 2147483647 w 190"/>
                  <a:gd name="T1" fmla="*/ 2147483647 h 15"/>
                  <a:gd name="T2" fmla="*/ 2147483647 w 190"/>
                  <a:gd name="T3" fmla="*/ 2147483647 h 15"/>
                  <a:gd name="T4" fmla="*/ 2147483647 w 190"/>
                  <a:gd name="T5" fmla="*/ 2147483647 h 15"/>
                  <a:gd name="T6" fmla="*/ 0 w 190"/>
                  <a:gd name="T7" fmla="*/ 2147483647 h 15"/>
                  <a:gd name="T8" fmla="*/ 0 w 190"/>
                  <a:gd name="T9" fmla="*/ 2147483647 h 15"/>
                  <a:gd name="T10" fmla="*/ 2147483647 w 190"/>
                  <a:gd name="T11" fmla="*/ 0 h 15"/>
                  <a:gd name="T12" fmla="*/ 2147483647 w 190"/>
                  <a:gd name="T13" fmla="*/ 0 h 15"/>
                  <a:gd name="T14" fmla="*/ 2147483647 w 190"/>
                  <a:gd name="T15" fmla="*/ 2147483647 h 15"/>
                  <a:gd name="T16" fmla="*/ 2147483647 w 190"/>
                  <a:gd name="T17" fmla="*/ 21474836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
                  <a:gd name="T28" fmla="*/ 0 h 15"/>
                  <a:gd name="T29" fmla="*/ 190 w 190"/>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 h="15">
                    <a:moveTo>
                      <a:pt x="190" y="10"/>
                    </a:moveTo>
                    <a:cubicBezTo>
                      <a:pt x="190" y="13"/>
                      <a:pt x="187" y="15"/>
                      <a:pt x="185" y="15"/>
                    </a:cubicBezTo>
                    <a:cubicBezTo>
                      <a:pt x="5" y="15"/>
                      <a:pt x="5" y="15"/>
                      <a:pt x="5" y="15"/>
                    </a:cubicBezTo>
                    <a:cubicBezTo>
                      <a:pt x="3" y="15"/>
                      <a:pt x="0" y="13"/>
                      <a:pt x="0" y="10"/>
                    </a:cubicBezTo>
                    <a:cubicBezTo>
                      <a:pt x="0" y="6"/>
                      <a:pt x="0" y="6"/>
                      <a:pt x="0" y="6"/>
                    </a:cubicBezTo>
                    <a:cubicBezTo>
                      <a:pt x="0" y="3"/>
                      <a:pt x="3" y="0"/>
                      <a:pt x="5" y="0"/>
                    </a:cubicBezTo>
                    <a:cubicBezTo>
                      <a:pt x="185" y="0"/>
                      <a:pt x="185" y="0"/>
                      <a:pt x="185" y="0"/>
                    </a:cubicBezTo>
                    <a:cubicBezTo>
                      <a:pt x="187" y="0"/>
                      <a:pt x="190" y="3"/>
                      <a:pt x="190" y="6"/>
                    </a:cubicBezTo>
                    <a:lnTo>
                      <a:pt x="19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74295" tIns="37148" rIns="74295" bIns="37148"/>
              <a:lstStyle/>
              <a:p>
                <a:endParaRPr lang="en-US"/>
              </a:p>
            </p:txBody>
          </p:sp>
        </p:grpSp>
      </p:grpSp>
    </p:spTree>
    <p:extLst>
      <p:ext uri="{BB962C8B-B14F-4D97-AF65-F5344CB8AC3E}">
        <p14:creationId xmlns:p14="http://schemas.microsoft.com/office/powerpoint/2010/main" val="31706883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1000"/>
                                        <p:tgtEl>
                                          <p:spTgt spid="20482"/>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nodeType="afterGroup">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nodeType="afterGroup">
                            <p:stCondLst>
                              <p:cond delay="30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childTnLst>
                                </p:cTn>
                              </p:par>
                            </p:childTnLst>
                          </p:cTn>
                        </p:par>
                        <p:par>
                          <p:cTn id="20" fill="hold" nodeType="afterGroup">
                            <p:stCondLst>
                              <p:cond delay="4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childTnLst>
                                </p:cTn>
                              </p:par>
                            </p:childTnLst>
                          </p:cTn>
                        </p:par>
                        <p:par>
                          <p:cTn id="24" fill="hold" nodeType="afterGroup">
                            <p:stCondLst>
                              <p:cond delay="50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childTnLst>
                          </p:cTn>
                        </p:par>
                        <p:par>
                          <p:cTn id="28" fill="hold" nodeType="afterGroup">
                            <p:stCondLst>
                              <p:cond delay="6000"/>
                            </p:stCondLst>
                            <p:childTnLst>
                              <p:par>
                                <p:cTn id="29" presetID="10"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childTnLst>
                          </p:cTn>
                        </p:par>
                        <p:par>
                          <p:cTn id="32" fill="hold" nodeType="afterGroup">
                            <p:stCondLst>
                              <p:cond delay="70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childTnLst>
                                </p:cTn>
                              </p:par>
                            </p:childTnLst>
                          </p:cTn>
                        </p:par>
                        <p:par>
                          <p:cTn id="36" fill="hold" nodeType="afterGroup">
                            <p:stCondLst>
                              <p:cond delay="8000"/>
                            </p:stCondLst>
                            <p:childTnLst>
                              <p:par>
                                <p:cTn id="37" presetID="10"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childTnLst>
                                </p:cTn>
                              </p:par>
                            </p:childTnLst>
                          </p:cTn>
                        </p:par>
                        <p:par>
                          <p:cTn id="40" fill="hold" nodeType="afterGroup">
                            <p:stCondLst>
                              <p:cond delay="9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childTnLst>
                                </p:cTn>
                              </p:par>
                            </p:childTnLst>
                          </p:cTn>
                        </p:par>
                        <p:par>
                          <p:cTn id="44" fill="hold" nodeType="afterGroup">
                            <p:stCondLst>
                              <p:cond delay="10000"/>
                            </p:stCondLst>
                            <p:childTnLst>
                              <p:par>
                                <p:cTn id="45" presetID="10" presetClass="entr" presetSubtype="0"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childTnLst>
                                </p:cTn>
                              </p:par>
                            </p:childTnLst>
                          </p:cTn>
                        </p:par>
                        <p:par>
                          <p:cTn id="48" fill="hold" nodeType="afterGroup">
                            <p:stCondLst>
                              <p:cond delay="11000"/>
                            </p:stCondLst>
                            <p:childTnLst>
                              <p:par>
                                <p:cTn id="49" presetID="10" presetClass="entr" presetSubtype="0"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childTnLst>
                                </p:cTn>
                              </p:par>
                            </p:childTnLst>
                          </p:cTn>
                        </p:par>
                        <p:par>
                          <p:cTn id="52" fill="hold" nodeType="afterGroup">
                            <p:stCondLst>
                              <p:cond delay="12000"/>
                            </p:stCondLst>
                            <p:childTnLst>
                              <p:par>
                                <p:cTn id="53" presetID="10" presetClass="entr" presetSubtype="0"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Services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90223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4035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TotalTime>
  <Words>1592</Words>
  <Application>Microsoft Office PowerPoint</Application>
  <PresentationFormat>Widescreen</PresentationFormat>
  <Paragraphs>200</Paragraphs>
  <Slides>25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 Unicode MS</vt:lpstr>
      <vt:lpstr>宋体</vt:lpstr>
      <vt:lpstr>宋体</vt:lpstr>
      <vt:lpstr>Arial</vt:lpstr>
      <vt:lpstr>Bebas Neue</vt:lpstr>
      <vt:lpstr>Calibri</vt:lpstr>
      <vt:lpstr>Calibri Light</vt:lpstr>
      <vt:lpstr>Corbel</vt:lpstr>
      <vt:lpstr>Lato Light</vt:lpstr>
      <vt:lpstr>Open Sans</vt:lpstr>
      <vt:lpstr>Roboto</vt:lpstr>
      <vt:lpstr>Roboto Bold</vt:lpstr>
      <vt:lpstr>Times New Roman</vt:lpstr>
      <vt:lpstr>Office Theme</vt:lpstr>
      <vt:lpstr>PowerPoint Presentation</vt:lpstr>
      <vt:lpstr>Xwhizz technology</vt:lpstr>
      <vt:lpstr>About Us Credible Source for Interactive &amp; Affordable Web Development Solutions</vt:lpstr>
      <vt:lpstr>Strengths</vt:lpstr>
      <vt:lpstr> Client Relationship</vt:lpstr>
      <vt:lpstr>Staffing Scope</vt:lpstr>
      <vt:lpstr>Domains</vt:lpstr>
      <vt:lpstr>Our Service</vt:lpstr>
      <vt:lpstr>Our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Infrastructure Management Services</vt:lpstr>
      <vt:lpstr>Information Security Services</vt:lpstr>
      <vt:lpstr>Founder</vt:lpstr>
      <vt:lpstr>Team</vt:lpstr>
      <vt:lpstr>Specialization</vt:lpstr>
      <vt:lpstr>Process</vt:lpstr>
      <vt:lpstr>Gearing Up Business for Online Marketplace with Incredible Features</vt:lpstr>
      <vt:lpstr>Contact us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Sandip Patel</dc:creator>
  <cp:lastModifiedBy>Sandip Patel</cp:lastModifiedBy>
  <cp:revision>91</cp:revision>
  <dcterms:created xsi:type="dcterms:W3CDTF">2018-03-13T03:28:50Z</dcterms:created>
  <dcterms:modified xsi:type="dcterms:W3CDTF">2018-03-17T04:38:22Z</dcterms:modified>
</cp:coreProperties>
</file>