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9273" autoAdjust="0"/>
  </p:normalViewPr>
  <p:slideViewPr>
    <p:cSldViewPr snapToGrid="0">
      <p:cViewPr varScale="1">
        <p:scale>
          <a:sx n="132" d="100"/>
          <a:sy n="132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8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2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4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47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7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Teamlab Office Presentation</dc:title>
  <dc:creator>User</dc:creator>
  <cp:lastModifiedBy>Oleg Korshul</cp:lastModifiedBy>
  <cp:revision>6</cp:revision>
  <dcterms:created xsi:type="dcterms:W3CDTF">2012-12-03T06:56:55Z</dcterms:created>
  <dcterms:modified xsi:type="dcterms:W3CDTF">2013-11-01T12:30:58Z</dcterms:modified>
</cp:coreProperties>
</file>