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6" y="-6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838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435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368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965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674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87624" y="1200151"/>
            <a:ext cx="3528392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32040" y="1200151"/>
            <a:ext cx="375476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896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87624" y="1151335"/>
            <a:ext cx="3528392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87624" y="1631156"/>
            <a:ext cx="3528392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860032" y="1151335"/>
            <a:ext cx="382676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860032" y="1631156"/>
            <a:ext cx="382676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217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50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69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04787"/>
            <a:ext cx="2664296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95936" y="204788"/>
            <a:ext cx="4690864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87624" y="1076326"/>
            <a:ext cx="2664296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297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3600450"/>
            <a:ext cx="7488832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87624" y="459581"/>
            <a:ext cx="7488832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87624" y="4025503"/>
            <a:ext cx="7488832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609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87624" y="1200151"/>
            <a:ext cx="7499176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6" name="Shape 1058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6343" y="6641"/>
                </a:moveTo>
                <a:lnTo>
                  <a:pt x="6343" y="6641"/>
                </a:lnTo>
                <a:cubicBezTo>
                  <a:pt x="7781" y="2374"/>
                  <a:pt x="8594" y="0"/>
                  <a:pt x="8594" y="0"/>
                </a:cubicBezTo>
                <a:lnTo>
                  <a:pt x="0" y="0"/>
                </a:lnTo>
                <a:lnTo>
                  <a:pt x="0" y="43200"/>
                </a:lnTo>
                <a:lnTo>
                  <a:pt x="43200" y="43200"/>
                </a:lnTo>
                <a:lnTo>
                  <a:pt x="43200" y="37760"/>
                </a:lnTo>
                <a:lnTo>
                  <a:pt x="43200" y="37760"/>
                </a:lnTo>
                <a:cubicBezTo>
                  <a:pt x="43200" y="37760"/>
                  <a:pt x="34824" y="39282"/>
                  <a:pt x="21228" y="41101"/>
                </a:cubicBezTo>
                <a:lnTo>
                  <a:pt x="21228" y="41101"/>
                </a:lnTo>
                <a:cubicBezTo>
                  <a:pt x="3446" y="43478"/>
                  <a:pt x="-5241" y="41016"/>
                  <a:pt x="6343" y="6641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059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</p:spPr>
      </p:sp>
      <p:sp>
        <p:nvSpPr>
          <p:cNvPr id="48" name="Shape 1060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2361" y="36777"/>
                </a:moveTo>
                <a:lnTo>
                  <a:pt x="22361" y="36777"/>
                </a:lnTo>
                <a:cubicBezTo>
                  <a:pt x="5219" y="39070"/>
                  <a:pt x="-2372" y="36412"/>
                  <a:pt x="7775" y="6299"/>
                </a:cubicBezTo>
                <a:lnTo>
                  <a:pt x="7775" y="6299"/>
                </a:lnTo>
                <a:cubicBezTo>
                  <a:pt x="9119" y="2311"/>
                  <a:pt x="9892" y="58"/>
                  <a:pt x="9911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612"/>
                </a:lnTo>
                <a:lnTo>
                  <a:pt x="43200" y="33612"/>
                </a:lnTo>
                <a:cubicBezTo>
                  <a:pt x="43110" y="33630"/>
                  <a:pt x="35168" y="35065"/>
                  <a:pt x="22361" y="36777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061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2276" y="37156"/>
                </a:moveTo>
                <a:lnTo>
                  <a:pt x="22276" y="37156"/>
                </a:lnTo>
                <a:cubicBezTo>
                  <a:pt x="5093" y="39454"/>
                  <a:pt x="-2596" y="36819"/>
                  <a:pt x="7680" y="6325"/>
                </a:cubicBezTo>
                <a:lnTo>
                  <a:pt x="7680" y="6325"/>
                </a:lnTo>
                <a:cubicBezTo>
                  <a:pt x="9010" y="2380"/>
                  <a:pt x="9781" y="117"/>
                  <a:pt x="981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980"/>
                </a:lnTo>
                <a:lnTo>
                  <a:pt x="43200" y="33980"/>
                </a:lnTo>
                <a:cubicBezTo>
                  <a:pt x="43020" y="34016"/>
                  <a:pt x="35046" y="35449"/>
                  <a:pt x="22276" y="37156"/>
                </a:cubicBezTo>
                <a:close/>
              </a:path>
            </a:pathLst>
          </a:custGeom>
          <a:solidFill>
            <a:schemeClr val="accent1">
              <a:alpha val="18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0" name="Shape 1062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2192" y="37535"/>
                </a:moveTo>
                <a:lnTo>
                  <a:pt x="22192" y="37535"/>
                </a:lnTo>
                <a:cubicBezTo>
                  <a:pt x="4968" y="39839"/>
                  <a:pt x="-2820" y="37226"/>
                  <a:pt x="7585" y="6350"/>
                </a:cubicBezTo>
                <a:lnTo>
                  <a:pt x="7585" y="6350"/>
                </a:lnTo>
                <a:cubicBezTo>
                  <a:pt x="8900" y="2448"/>
                  <a:pt x="9670" y="176"/>
                  <a:pt x="9726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348"/>
                </a:lnTo>
                <a:lnTo>
                  <a:pt x="43200" y="34348"/>
                </a:lnTo>
                <a:cubicBezTo>
                  <a:pt x="42885" y="34402"/>
                  <a:pt x="34924" y="35833"/>
                  <a:pt x="22192" y="37535"/>
                </a:cubicBezTo>
                <a:close/>
              </a:path>
            </a:pathLst>
          </a:custGeom>
          <a:solidFill>
            <a:schemeClr val="accent1">
              <a:alpha val="27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063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2107" y="37914"/>
                </a:moveTo>
                <a:lnTo>
                  <a:pt x="22107" y="37914"/>
                </a:lnTo>
                <a:cubicBezTo>
                  <a:pt x="4842" y="40223"/>
                  <a:pt x="-3044" y="37634"/>
                  <a:pt x="7490" y="6376"/>
                </a:cubicBezTo>
                <a:lnTo>
                  <a:pt x="7490" y="6376"/>
                </a:lnTo>
                <a:cubicBezTo>
                  <a:pt x="8790" y="2517"/>
                  <a:pt x="9559" y="235"/>
                  <a:pt x="9634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717"/>
                </a:lnTo>
                <a:lnTo>
                  <a:pt x="43200" y="34717"/>
                </a:lnTo>
                <a:cubicBezTo>
                  <a:pt x="42795" y="34789"/>
                  <a:pt x="34802" y="36217"/>
                  <a:pt x="22107" y="37914"/>
                </a:cubicBezTo>
                <a:close/>
              </a:path>
            </a:pathLst>
          </a:custGeom>
          <a:solidFill>
            <a:schemeClr val="accent1">
              <a:alpha val="36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064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2022" y="38293"/>
                </a:moveTo>
                <a:lnTo>
                  <a:pt x="22022" y="38293"/>
                </a:lnTo>
                <a:cubicBezTo>
                  <a:pt x="4717" y="40608"/>
                  <a:pt x="-3267" y="38041"/>
                  <a:pt x="7394" y="6401"/>
                </a:cubicBezTo>
                <a:lnTo>
                  <a:pt x="7394" y="6401"/>
                </a:lnTo>
                <a:cubicBezTo>
                  <a:pt x="8680" y="2586"/>
                  <a:pt x="9448" y="293"/>
                  <a:pt x="954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085"/>
                </a:lnTo>
                <a:lnTo>
                  <a:pt x="43200" y="35085"/>
                </a:lnTo>
                <a:cubicBezTo>
                  <a:pt x="42705" y="35175"/>
                  <a:pt x="34680" y="36601"/>
                  <a:pt x="22022" y="38293"/>
                </a:cubicBezTo>
                <a:close/>
              </a:path>
            </a:pathLst>
          </a:custGeom>
          <a:solidFill>
            <a:schemeClr val="accent1">
              <a:alpha val="4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065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937" y="38673"/>
                </a:moveTo>
                <a:lnTo>
                  <a:pt x="21937" y="38673"/>
                </a:lnTo>
                <a:cubicBezTo>
                  <a:pt x="4591" y="40992"/>
                  <a:pt x="-3491" y="38448"/>
                  <a:pt x="7299" y="6427"/>
                </a:cubicBezTo>
                <a:lnTo>
                  <a:pt x="7299" y="6427"/>
                </a:lnTo>
                <a:cubicBezTo>
                  <a:pt x="8570" y="2655"/>
                  <a:pt x="9336" y="352"/>
                  <a:pt x="944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453"/>
                </a:lnTo>
                <a:lnTo>
                  <a:pt x="43200" y="35453"/>
                </a:lnTo>
                <a:cubicBezTo>
                  <a:pt x="42570" y="35561"/>
                  <a:pt x="34558" y="36985"/>
                  <a:pt x="21937" y="38673"/>
                </a:cubicBezTo>
                <a:close/>
              </a:path>
            </a:pathLst>
          </a:custGeom>
          <a:solidFill>
            <a:schemeClr val="accent1">
              <a:alpha val="5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4" name="Shape 1066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853" y="39052"/>
                </a:moveTo>
                <a:lnTo>
                  <a:pt x="21853" y="39052"/>
                </a:lnTo>
                <a:cubicBezTo>
                  <a:pt x="4466" y="41377"/>
                  <a:pt x="-3715" y="38855"/>
                  <a:pt x="7204" y="6453"/>
                </a:cubicBezTo>
                <a:lnTo>
                  <a:pt x="7204" y="6453"/>
                </a:lnTo>
                <a:cubicBezTo>
                  <a:pt x="8461" y="2724"/>
                  <a:pt x="9225" y="411"/>
                  <a:pt x="9357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822"/>
                </a:lnTo>
                <a:lnTo>
                  <a:pt x="43200" y="35822"/>
                </a:lnTo>
                <a:cubicBezTo>
                  <a:pt x="42480" y="35948"/>
                  <a:pt x="34436" y="37369"/>
                  <a:pt x="21853" y="39052"/>
                </a:cubicBezTo>
                <a:close/>
              </a:path>
            </a:pathLst>
          </a:custGeom>
          <a:solidFill>
            <a:schemeClr val="accent1">
              <a:alpha val="64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5" name="Shape 1067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768" y="39431"/>
                </a:moveTo>
                <a:lnTo>
                  <a:pt x="21768" y="39431"/>
                </a:lnTo>
                <a:cubicBezTo>
                  <a:pt x="4340" y="41761"/>
                  <a:pt x="-3939" y="39262"/>
                  <a:pt x="7109" y="6478"/>
                </a:cubicBezTo>
                <a:lnTo>
                  <a:pt x="7109" y="6478"/>
                </a:lnTo>
                <a:cubicBezTo>
                  <a:pt x="8351" y="2792"/>
                  <a:pt x="9114" y="470"/>
                  <a:pt x="9265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190"/>
                </a:lnTo>
                <a:lnTo>
                  <a:pt x="43200" y="36190"/>
                </a:lnTo>
                <a:cubicBezTo>
                  <a:pt x="42390" y="36334"/>
                  <a:pt x="34314" y="37753"/>
                  <a:pt x="21768" y="39431"/>
                </a:cubicBezTo>
                <a:close/>
              </a:path>
            </a:pathLst>
          </a:custGeom>
          <a:solidFill>
            <a:schemeClr val="accent1">
              <a:alpha val="73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6" name="Shape 1068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83" y="39810"/>
                </a:moveTo>
                <a:lnTo>
                  <a:pt x="21683" y="39810"/>
                </a:lnTo>
                <a:cubicBezTo>
                  <a:pt x="4214" y="42146"/>
                  <a:pt x="-4163" y="39669"/>
                  <a:pt x="7014" y="6504"/>
                </a:cubicBezTo>
                <a:lnTo>
                  <a:pt x="7014" y="6504"/>
                </a:lnTo>
                <a:cubicBezTo>
                  <a:pt x="8241" y="2861"/>
                  <a:pt x="9003" y="528"/>
                  <a:pt x="917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558"/>
                </a:lnTo>
                <a:lnTo>
                  <a:pt x="43200" y="36558"/>
                </a:lnTo>
                <a:cubicBezTo>
                  <a:pt x="42300" y="36720"/>
                  <a:pt x="34192" y="38137"/>
                  <a:pt x="21683" y="39810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7" name="Shape 1069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9" y="40189"/>
                </a:moveTo>
                <a:lnTo>
                  <a:pt x="21599" y="40189"/>
                </a:lnTo>
                <a:cubicBezTo>
                  <a:pt x="4089" y="42530"/>
                  <a:pt x="-4386" y="40077"/>
                  <a:pt x="6918" y="6529"/>
                </a:cubicBezTo>
                <a:lnTo>
                  <a:pt x="6918" y="6529"/>
                </a:lnTo>
                <a:cubicBezTo>
                  <a:pt x="8131" y="2930"/>
                  <a:pt x="8892" y="587"/>
                  <a:pt x="9080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926"/>
                </a:lnTo>
                <a:lnTo>
                  <a:pt x="43200" y="36926"/>
                </a:lnTo>
                <a:cubicBezTo>
                  <a:pt x="42165" y="37107"/>
                  <a:pt x="34070" y="38521"/>
                  <a:pt x="21599" y="40189"/>
                </a:cubicBezTo>
                <a:close/>
              </a:path>
            </a:pathLst>
          </a:custGeom>
          <a:solidFill>
            <a:schemeClr val="accent1">
              <a:alpha val="91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8" name="Shape 1070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14" y="40568"/>
                </a:moveTo>
                <a:lnTo>
                  <a:pt x="21514" y="40568"/>
                </a:lnTo>
                <a:cubicBezTo>
                  <a:pt x="3963" y="42915"/>
                  <a:pt x="-4610" y="40484"/>
                  <a:pt x="6823" y="6555"/>
                </a:cubicBezTo>
                <a:lnTo>
                  <a:pt x="6823" y="6555"/>
                </a:lnTo>
                <a:cubicBezTo>
                  <a:pt x="8022" y="2999"/>
                  <a:pt x="8781" y="646"/>
                  <a:pt x="8988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7295"/>
                </a:lnTo>
                <a:lnTo>
                  <a:pt x="43200" y="37295"/>
                </a:lnTo>
                <a:cubicBezTo>
                  <a:pt x="42075" y="37493"/>
                  <a:pt x="33948" y="38905"/>
                  <a:pt x="21514" y="40568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05979"/>
            <a:ext cx="749917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48264" y="4767263"/>
            <a:ext cx="17385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	</a:t>
            </a:r>
            <a:fld id="{F8E3F0E9-0FC2-4DDE-87CF-3BA6A04EA4CC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14264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B4D43-F783-4E09-8208-6AA351DBC29B}" type="datetimeFigureOut">
              <a:rPr lang="ru-RU" smtClean="0"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844280" y="4767263"/>
            <a:ext cx="26719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69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52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ner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Corner</vt:lpstr>
      <vt:lpstr>Презентация PowerPoint</vt:lpstr>
    </vt:vector>
  </TitlesOfParts>
  <Company>avs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 Korshul</dc:creator>
  <cp:lastModifiedBy>Sergey Kirillov</cp:lastModifiedBy>
  <cp:revision>6</cp:revision>
  <dcterms:created xsi:type="dcterms:W3CDTF">2012-09-20T13:52:55Z</dcterms:created>
  <dcterms:modified xsi:type="dcterms:W3CDTF">2013-10-22T13:35:29Z</dcterms:modified>
</cp:coreProperties>
</file>