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D1"/>
    <a:srgbClr val="F0F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5" autoAdjust="0"/>
  </p:normalViewPr>
  <p:slideViewPr>
    <p:cSldViewPr>
      <p:cViewPr varScale="1">
        <p:scale>
          <a:sx n="113" d="100"/>
          <a:sy n="113" d="100"/>
        </p:scale>
        <p:origin x="-108" y="-4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>
          <a:xfrm>
            <a:off x="1797050" y="1718551"/>
            <a:ext cx="4089400" cy="31238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>
          <a:xfrm>
            <a:off x="982136" y="1379876"/>
            <a:ext cx="3008841" cy="9857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>
          <a:xfrm>
            <a:off x="4925274" y="3471850"/>
            <a:ext cx="4046643" cy="16737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>
          <a:xfrm>
            <a:off x="291891" y="4575581"/>
            <a:ext cx="3726391" cy="57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>
          <a:xfrm>
            <a:off x="0" y="2441026"/>
            <a:ext cx="1574800" cy="2507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91880" y="2031690"/>
            <a:ext cx="5040560" cy="54006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446875" y="1356615"/>
            <a:ext cx="5040560" cy="540060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5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4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0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92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1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3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6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>
          <a:xfrm>
            <a:off x="3732530" y="2"/>
            <a:ext cx="2293620" cy="6703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>
          <a:xfrm>
            <a:off x="-18510" y="1"/>
            <a:ext cx="1049655" cy="13481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>
          <a:xfrm>
            <a:off x="1228093" y="1"/>
            <a:ext cx="2879725" cy="19572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51E0-3758-456B-809F-07B187805C7D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38E7-149F-4D77-9EEF-9309C2CB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29534"/>
      </p:ext>
    </p:extLst>
  </p:cSld>
  <p:clrMapOvr>
    <a:masterClrMapping/>
  </p:clrMapOvr>
</p:sld>
</file>

<file path=ppt/theme/theme1.xml><?xml version="1.0" encoding="utf-8"?>
<a:theme xmlns:a="http://schemas.openxmlformats.org/drawingml/2006/main" name="Testudin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Testudines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8</cp:revision>
  <dcterms:created xsi:type="dcterms:W3CDTF">2012-11-29T16:12:50Z</dcterms:created>
  <dcterms:modified xsi:type="dcterms:W3CDTF">2013-10-22T13:40:22Z</dcterms:modified>
</cp:coreProperties>
</file>