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-81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A2AD-CA6C-4CEE-80DD-5B3591997DB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14F7-E485-415F-A69C-6237A648D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71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A2AD-CA6C-4CEE-80DD-5B3591997DB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14F7-E485-415F-A69C-6237A648D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65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A2AD-CA6C-4CEE-80DD-5B3591997DB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14F7-E485-415F-A69C-6237A648D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1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A2AD-CA6C-4CEE-80DD-5B3591997DB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14F7-E485-415F-A69C-6237A648D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999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A2AD-CA6C-4CEE-80DD-5B3591997DB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14F7-E485-415F-A69C-6237A648D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665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A2AD-CA6C-4CEE-80DD-5B3591997DB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14F7-E485-415F-A69C-6237A648D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06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A2AD-CA6C-4CEE-80DD-5B3591997DB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14F7-E485-415F-A69C-6237A648D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72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A2AD-CA6C-4CEE-80DD-5B3591997DB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14F7-E485-415F-A69C-6237A648D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90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A2AD-CA6C-4CEE-80DD-5B3591997DB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14F7-E485-415F-A69C-6237A648D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97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A2AD-CA6C-4CEE-80DD-5B3591997DB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14F7-E485-415F-A69C-6237A648D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941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A2AD-CA6C-4CEE-80DD-5B3591997DB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14F7-E485-415F-A69C-6237A648D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80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Grp="1" noChangeArrowheads="1"/>
          </p:cNvSpPr>
          <p:nvPr userDrawn="1"/>
        </p:nvSpPr>
        <p:spPr>
          <a:xfrm>
            <a:off x="0" y="2"/>
            <a:ext cx="9144000" cy="512921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30392"/>
                </a:moveTo>
                <a:lnTo>
                  <a:pt x="0" y="30392"/>
                </a:lnTo>
                <a:cubicBezTo>
                  <a:pt x="0" y="30392"/>
                  <a:pt x="30246" y="52055"/>
                  <a:pt x="43200" y="35131"/>
                </a:cubicBezTo>
                <a:lnTo>
                  <a:pt x="43200" y="0"/>
                </a:lnTo>
                <a:lnTo>
                  <a:pt x="0" y="0"/>
                </a:lnTo>
                <a:lnTo>
                  <a:pt x="0" y="30392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59"/>
          <p:cNvSpPr>
            <a:spLocks noGrp="1" noChangeArrowheads="1"/>
          </p:cNvSpPr>
          <p:nvPr userDrawn="1"/>
        </p:nvSpPr>
        <p:spPr>
          <a:xfrm>
            <a:off x="0" y="2"/>
            <a:ext cx="9144000" cy="5129213"/>
          </a:xfrm>
          <a:custGeom>
            <a:avLst/>
            <a:gdLst/>
            <a:ahLst/>
            <a:cxnLst/>
            <a:rect l="l" t="t" r="r" b="b"/>
            <a:pathLst>
              <a:path w="43200" h="43200" fill="none">
                <a:moveTo>
                  <a:pt x="-22" y="30392"/>
                </a:moveTo>
                <a:lnTo>
                  <a:pt x="-22" y="30392"/>
                </a:lnTo>
                <a:cubicBezTo>
                  <a:pt x="-22" y="30392"/>
                  <a:pt x="30330" y="52055"/>
                  <a:pt x="43245" y="35131"/>
                </a:cubicBezTo>
              </a:path>
            </a:pathLst>
          </a:custGeom>
          <a:solidFill>
            <a:srgbClr val="FFFFFF"/>
          </a:solidFill>
          <a:ln w="7560">
            <a:solidFill>
              <a:srgbClr val="FFFFFF"/>
            </a:solidFill>
            <a:round/>
            <a:headEnd/>
            <a:tailEnd/>
          </a:ln>
        </p:spPr>
      </p:sp>
      <p:sp>
        <p:nvSpPr>
          <p:cNvPr id="9" name="Shape 1060"/>
          <p:cNvSpPr>
            <a:spLocks noGrp="1" noChangeArrowheads="1"/>
          </p:cNvSpPr>
          <p:nvPr userDrawn="1"/>
        </p:nvSpPr>
        <p:spPr>
          <a:xfrm>
            <a:off x="0" y="2"/>
            <a:ext cx="9144000" cy="5129213"/>
          </a:xfrm>
          <a:custGeom>
            <a:avLst/>
            <a:gdLst/>
            <a:ahLst/>
            <a:cxnLst/>
            <a:rect l="l" t="t" r="r" b="b"/>
            <a:pathLst>
              <a:path w="43200" h="43200" fill="none">
                <a:moveTo>
                  <a:pt x="-22" y="29977"/>
                </a:moveTo>
                <a:lnTo>
                  <a:pt x="-22" y="29977"/>
                </a:lnTo>
                <a:cubicBezTo>
                  <a:pt x="-22" y="29977"/>
                  <a:pt x="29238" y="51595"/>
                  <a:pt x="43239" y="32973"/>
                </a:cubicBezTo>
              </a:path>
            </a:pathLst>
          </a:custGeom>
          <a:solidFill>
            <a:srgbClr val="FFFFFF"/>
          </a:solidFill>
          <a:ln w="6930">
            <a:solidFill>
              <a:srgbClr val="FFFFFF">
                <a:alpha val="0"/>
              </a:srgbClr>
            </a:solidFill>
            <a:round/>
            <a:headEnd/>
            <a:tailEnd/>
          </a:ln>
        </p:spPr>
      </p:sp>
      <p:sp>
        <p:nvSpPr>
          <p:cNvPr id="10" name="Shape 1061"/>
          <p:cNvSpPr>
            <a:spLocks noGrp="1" noChangeArrowheads="1"/>
          </p:cNvSpPr>
          <p:nvPr userDrawn="1"/>
        </p:nvSpPr>
        <p:spPr>
          <a:xfrm>
            <a:off x="0" y="2"/>
            <a:ext cx="9144000" cy="5129213"/>
          </a:xfrm>
          <a:custGeom>
            <a:avLst/>
            <a:gdLst/>
            <a:ahLst/>
            <a:cxnLst/>
            <a:rect l="l" t="t" r="r" b="b"/>
            <a:pathLst>
              <a:path w="43200" h="43200" fill="none">
                <a:moveTo>
                  <a:pt x="-22" y="29562"/>
                </a:moveTo>
                <a:lnTo>
                  <a:pt x="-22" y="29562"/>
                </a:lnTo>
                <a:cubicBezTo>
                  <a:pt x="-22" y="29562"/>
                  <a:pt x="28147" y="51135"/>
                  <a:pt x="43233" y="30816"/>
                </a:cubicBezTo>
              </a:path>
            </a:pathLst>
          </a:custGeom>
          <a:solidFill>
            <a:srgbClr val="FFFFFF"/>
          </a:solidFill>
          <a:ln w="6300">
            <a:solidFill>
              <a:srgbClr val="FFFFFF">
                <a:alpha val="77254"/>
              </a:srgbClr>
            </a:solidFill>
            <a:round/>
            <a:headEnd/>
            <a:tailEnd/>
          </a:ln>
        </p:spPr>
      </p:sp>
      <p:sp>
        <p:nvSpPr>
          <p:cNvPr id="11" name="Shape 1062"/>
          <p:cNvSpPr>
            <a:spLocks noGrp="1" noChangeArrowheads="1"/>
          </p:cNvSpPr>
          <p:nvPr userDrawn="1"/>
        </p:nvSpPr>
        <p:spPr>
          <a:xfrm>
            <a:off x="0" y="2"/>
            <a:ext cx="9144000" cy="5129213"/>
          </a:xfrm>
          <a:custGeom>
            <a:avLst/>
            <a:gdLst/>
            <a:ahLst/>
            <a:cxnLst/>
            <a:rect l="l" t="t" r="r" b="b"/>
            <a:pathLst>
              <a:path w="43200" h="43200" fill="none">
                <a:moveTo>
                  <a:pt x="-22" y="29147"/>
                </a:moveTo>
                <a:lnTo>
                  <a:pt x="-22" y="29147"/>
                </a:lnTo>
                <a:cubicBezTo>
                  <a:pt x="-22" y="29147"/>
                  <a:pt x="27056" y="50675"/>
                  <a:pt x="43228" y="28658"/>
                </a:cubicBezTo>
              </a:path>
            </a:pathLst>
          </a:custGeom>
          <a:solidFill>
            <a:srgbClr val="FFFFFF"/>
          </a:solidFill>
          <a:ln w="5670">
            <a:solidFill>
              <a:srgbClr val="FFFFFF">
                <a:alpha val="65882"/>
              </a:srgbClr>
            </a:solidFill>
            <a:round/>
            <a:headEnd/>
            <a:tailEnd/>
          </a:ln>
        </p:spPr>
      </p:sp>
      <p:sp>
        <p:nvSpPr>
          <p:cNvPr id="12" name="Shape 1063"/>
          <p:cNvSpPr>
            <a:spLocks noGrp="1" noChangeArrowheads="1"/>
          </p:cNvSpPr>
          <p:nvPr userDrawn="1"/>
        </p:nvSpPr>
        <p:spPr>
          <a:xfrm>
            <a:off x="0" y="2"/>
            <a:ext cx="9144000" cy="5129213"/>
          </a:xfrm>
          <a:custGeom>
            <a:avLst/>
            <a:gdLst/>
            <a:ahLst/>
            <a:cxnLst/>
            <a:rect l="l" t="t" r="r" b="b"/>
            <a:pathLst>
              <a:path w="43200" h="43200" fill="none">
                <a:moveTo>
                  <a:pt x="-22" y="28733"/>
                </a:moveTo>
                <a:lnTo>
                  <a:pt x="-22" y="28733"/>
                </a:lnTo>
                <a:cubicBezTo>
                  <a:pt x="-22" y="28733"/>
                  <a:pt x="25965" y="50214"/>
                  <a:pt x="43222" y="26500"/>
                </a:cubicBezTo>
              </a:path>
            </a:pathLst>
          </a:custGeom>
          <a:solidFill>
            <a:srgbClr val="FFFFFF"/>
          </a:solidFill>
          <a:ln w="5040">
            <a:solidFill>
              <a:srgbClr val="FFFFFF">
                <a:alpha val="54901"/>
              </a:srgbClr>
            </a:solidFill>
            <a:round/>
            <a:headEnd/>
            <a:tailEnd/>
          </a:ln>
        </p:spPr>
      </p:sp>
      <p:sp>
        <p:nvSpPr>
          <p:cNvPr id="13" name="Shape 1064"/>
          <p:cNvSpPr>
            <a:spLocks noGrp="1" noChangeArrowheads="1"/>
          </p:cNvSpPr>
          <p:nvPr userDrawn="1"/>
        </p:nvSpPr>
        <p:spPr>
          <a:xfrm>
            <a:off x="0" y="2"/>
            <a:ext cx="9144000" cy="5129213"/>
          </a:xfrm>
          <a:custGeom>
            <a:avLst/>
            <a:gdLst/>
            <a:ahLst/>
            <a:cxnLst/>
            <a:rect l="l" t="t" r="r" b="b"/>
            <a:pathLst>
              <a:path w="43200" h="43200" fill="none">
                <a:moveTo>
                  <a:pt x="-22" y="28319"/>
                </a:moveTo>
                <a:lnTo>
                  <a:pt x="-22" y="28319"/>
                </a:lnTo>
                <a:cubicBezTo>
                  <a:pt x="-22" y="28319"/>
                  <a:pt x="24873" y="49754"/>
                  <a:pt x="43216" y="24342"/>
                </a:cubicBezTo>
              </a:path>
            </a:pathLst>
          </a:custGeom>
          <a:solidFill>
            <a:srgbClr val="FFFFFF"/>
          </a:solidFill>
          <a:ln w="4410">
            <a:solidFill>
              <a:srgbClr val="FFFFFF">
                <a:alpha val="43529"/>
              </a:srgbClr>
            </a:solidFill>
            <a:round/>
            <a:headEnd/>
            <a:tailEnd/>
          </a:ln>
        </p:spPr>
      </p:sp>
      <p:sp>
        <p:nvSpPr>
          <p:cNvPr id="14" name="Shape 1065"/>
          <p:cNvSpPr>
            <a:spLocks noGrp="1" noChangeArrowheads="1"/>
          </p:cNvSpPr>
          <p:nvPr userDrawn="1"/>
        </p:nvSpPr>
        <p:spPr>
          <a:xfrm>
            <a:off x="0" y="2"/>
            <a:ext cx="9144000" cy="5129213"/>
          </a:xfrm>
          <a:custGeom>
            <a:avLst/>
            <a:gdLst/>
            <a:ahLst/>
            <a:cxnLst/>
            <a:rect l="l" t="t" r="r" b="b"/>
            <a:pathLst>
              <a:path w="43200" h="43200" fill="none">
                <a:moveTo>
                  <a:pt x="-22" y="27904"/>
                </a:moveTo>
                <a:lnTo>
                  <a:pt x="-22" y="27904"/>
                </a:lnTo>
                <a:cubicBezTo>
                  <a:pt x="-22" y="27904"/>
                  <a:pt x="23782" y="49294"/>
                  <a:pt x="43211" y="22185"/>
                </a:cubicBezTo>
              </a:path>
            </a:pathLst>
          </a:custGeom>
          <a:solidFill>
            <a:srgbClr val="FFFFFF"/>
          </a:solidFill>
          <a:ln w="3780">
            <a:solidFill>
              <a:srgbClr val="FFFFFF">
                <a:alpha val="32156"/>
              </a:srgbClr>
            </a:solidFill>
            <a:round/>
            <a:headEnd/>
            <a:tailEnd/>
          </a:ln>
        </p:spPr>
      </p:sp>
      <p:sp>
        <p:nvSpPr>
          <p:cNvPr id="15" name="Shape 1066"/>
          <p:cNvSpPr>
            <a:spLocks noGrp="1" noChangeArrowheads="1"/>
          </p:cNvSpPr>
          <p:nvPr userDrawn="1"/>
        </p:nvSpPr>
        <p:spPr>
          <a:xfrm>
            <a:off x="0" y="2"/>
            <a:ext cx="9144000" cy="5129213"/>
          </a:xfrm>
          <a:custGeom>
            <a:avLst/>
            <a:gdLst/>
            <a:ahLst/>
            <a:cxnLst/>
            <a:rect l="l" t="t" r="r" b="b"/>
            <a:pathLst>
              <a:path w="43200" h="43200" fill="none">
                <a:moveTo>
                  <a:pt x="-22" y="27489"/>
                </a:moveTo>
                <a:lnTo>
                  <a:pt x="-22" y="27489"/>
                </a:lnTo>
                <a:cubicBezTo>
                  <a:pt x="-22" y="27489"/>
                  <a:pt x="22691" y="48834"/>
                  <a:pt x="43205" y="20027"/>
                </a:cubicBezTo>
              </a:path>
            </a:pathLst>
          </a:custGeom>
          <a:solidFill>
            <a:srgbClr val="FFFFFF"/>
          </a:solidFill>
          <a:ln w="3150">
            <a:solidFill>
              <a:srgbClr val="FFFFFF">
                <a:alpha val="21176"/>
              </a:srgbClr>
            </a:solidFill>
            <a:round/>
            <a:headEnd/>
            <a:tailEnd/>
          </a:ln>
        </p:spPr>
      </p:sp>
      <p:sp>
        <p:nvSpPr>
          <p:cNvPr id="16" name="Shape 1067"/>
          <p:cNvSpPr>
            <a:spLocks noGrp="1" noChangeArrowheads="1"/>
          </p:cNvSpPr>
          <p:nvPr userDrawn="1"/>
        </p:nvSpPr>
        <p:spPr>
          <a:xfrm>
            <a:off x="0" y="2"/>
            <a:ext cx="9144000" cy="5129213"/>
          </a:xfrm>
          <a:custGeom>
            <a:avLst/>
            <a:gdLst/>
            <a:ahLst/>
            <a:cxnLst/>
            <a:rect l="l" t="t" r="r" b="b"/>
            <a:pathLst>
              <a:path w="43200" h="43200" fill="none">
                <a:moveTo>
                  <a:pt x="-22" y="27075"/>
                </a:moveTo>
                <a:lnTo>
                  <a:pt x="-22" y="27075"/>
                </a:lnTo>
                <a:cubicBezTo>
                  <a:pt x="-22" y="27075"/>
                  <a:pt x="21600" y="48374"/>
                  <a:pt x="43200" y="17869"/>
                </a:cubicBezTo>
              </a:path>
            </a:pathLst>
          </a:custGeom>
          <a:solidFill>
            <a:srgbClr val="FFFFFF"/>
          </a:solidFill>
          <a:ln w="2520">
            <a:solidFill>
              <a:srgbClr val="FFFFFF">
                <a:alpha val="9803"/>
              </a:srgbClr>
            </a:solidFill>
            <a:round/>
            <a:headEnd/>
            <a:tailEnd/>
          </a:ln>
        </p:spPr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8A2AD-CA6C-4CEE-80DD-5B3591997DB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014F7-E485-415F-A69C-6237A648DEF6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984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701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Экран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Office</vt:lpstr>
      <vt:lpstr>Презентация PowerPoint</vt:lpstr>
    </vt:vector>
  </TitlesOfParts>
  <Company>avs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Oleg Korshul</dc:creator>
  <cp:lastModifiedBy>Sergey Kirillov</cp:lastModifiedBy>
  <cp:revision>3</cp:revision>
  <dcterms:created xsi:type="dcterms:W3CDTF">2012-09-20T14:31:07Z</dcterms:created>
  <dcterms:modified xsi:type="dcterms:W3CDTF">2013-10-22T12:57:48Z</dcterms:modified>
</cp:coreProperties>
</file>