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1631032" y="1005576"/>
            <a:ext cx="5965304" cy="28083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1763688" y="1113588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599642"/>
            <a:ext cx="4968552" cy="81009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463738"/>
            <a:ext cx="4968552" cy="9181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475657" y="891276"/>
            <a:ext cx="6264696" cy="30369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200150"/>
            <a:ext cx="4041648" cy="339471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081032"/>
            <a:ext cx="4040188" cy="48975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8" y="1086585"/>
            <a:ext cx="4126693" cy="4842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6" y="1707649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6" y="1694153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3" y="1059583"/>
            <a:ext cx="5060329" cy="2846435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029912"/>
            <a:ext cx="5711824" cy="727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707352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734355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291013" y="4785996"/>
            <a:ext cx="561975" cy="273844"/>
          </a:xfrm>
          <a:prstGeom prst="rect">
            <a:avLst/>
          </a:prstGeom>
          <a:solidFill>
            <a:schemeClr val="bg1">
              <a:alpha val="71000"/>
            </a:schemeClr>
          </a:solidFill>
          <a:ln w="15875">
            <a:solidFill>
              <a:schemeClr val="bg1"/>
            </a:solidFill>
            <a:prstDash val="sysDot"/>
          </a:ln>
        </p:spPr>
        <p:txBody>
          <a:bodyPr/>
          <a:lstStyle>
            <a:lvl1pPr algn="ctr">
              <a:defRPr/>
            </a:lvl1pPr>
          </a:lstStyle>
          <a:p>
            <a:fld id="{80496BFC-E45A-4F33-972F-90F8D3DF9619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7564"/>
            <a:ext cx="9144000" cy="1191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Safari">
  <a:themeElements>
    <a:clrScheme name="Другая 38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Safari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6</cp:revision>
  <dcterms:created xsi:type="dcterms:W3CDTF">2012-12-03T11:21:04Z</dcterms:created>
  <dcterms:modified xsi:type="dcterms:W3CDTF">2013-10-22T12:59:04Z</dcterms:modified>
</cp:coreProperties>
</file>