
<file path=[Content_Types].xml><?xml version="1.0" encoding="utf-8"?>
<Types xmlns="http://schemas.openxmlformats.org/package/2006/content-types">
  <Override PartName="/customXml/itemProps35.xml" ContentType="application/vnd.openxmlformats-officedocument.customXmlProperties+xml"/>
  <Override PartName="/customXml/itemProps53.xml" ContentType="application/vnd.openxmlformats-officedocument.customXmlProperties+xml"/>
  <Override PartName="/customXml/itemProps1.xml" ContentType="application/vnd.openxmlformats-officedocument.customXmlProperties+xml"/>
  <Override PartName="/customXml/itemProps13.xml" ContentType="application/vnd.openxmlformats-officedocument.customXmlProperties+xml"/>
  <Override PartName="/customXml/itemProps24.xml" ContentType="application/vnd.openxmlformats-officedocument.customXmlProperties+xml"/>
  <Override PartName="/customXml/itemProps42.xml" ContentType="application/vnd.openxmlformats-officedocument.customXmlProperties+xml"/>
  <Override PartName="/customXml/itemProps60.xml" ContentType="application/vnd.openxmlformats-officedocument.customXmlProperties+xml"/>
  <Override PartName="/customXml/itemProps7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customXml/itemProps31.xml" ContentType="application/vnd.openxmlformats-officedocument.customXmlPropertie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customXml/itemProps20.xml" ContentType="application/vnd.openxmlformats-officedocument.customXmlProperties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customXml/itemProps69.xml" ContentType="application/vnd.openxmlformats-officedocument.customXmlProperties+xml"/>
  <Override PartName="/customXml/itemProps6.xml" ContentType="application/vnd.openxmlformats-officedocument.customXmlProperties+xml"/>
  <Override PartName="/customXml/itemProps29.xml" ContentType="application/vnd.openxmlformats-officedocument.customXmlProperties+xml"/>
  <Override PartName="/customXml/itemProps58.xml" ContentType="application/vnd.openxmlformats-officedocument.customXmlProperties+xml"/>
  <Override PartName="/customXml/itemProps18.xml" ContentType="application/vnd.openxmlformats-officedocument.customXmlProperties+xml"/>
  <Override PartName="/customXml/itemProps36.xml" ContentType="application/vnd.openxmlformats-officedocument.customXmlProperties+xml"/>
  <Override PartName="/customXml/itemProps47.xml" ContentType="application/vnd.openxmlformats-officedocument.customXmlProperties+xml"/>
  <Override PartName="/customXml/itemProps65.xml" ContentType="application/vnd.openxmlformats-officedocument.customXmlPropertie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customXml/itemProps16.xml" ContentType="application/vnd.openxmlformats-officedocument.customXmlProperties+xml"/>
  <Override PartName="/customXml/itemProps25.xml" ContentType="application/vnd.openxmlformats-officedocument.customXmlProperties+xml"/>
  <Override PartName="/customXml/itemProps34.xml" ContentType="application/vnd.openxmlformats-officedocument.customXmlProperties+xml"/>
  <Override PartName="/customXml/itemProps45.xml" ContentType="application/vnd.openxmlformats-officedocument.customXmlProperties+xml"/>
  <Override PartName="/customXml/itemProps54.xml" ContentType="application/vnd.openxmlformats-officedocument.customXmlProperties+xml"/>
  <Override PartName="/customXml/itemProps63.xml" ContentType="application/vnd.openxmlformats-officedocument.customXmlProperties+xml"/>
  <Override PartName="/customXml/itemProps7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customXml/itemProps14.xml" ContentType="application/vnd.openxmlformats-officedocument.customXmlProperties+xml"/>
  <Override PartName="/customXml/itemProps23.xml" ContentType="application/vnd.openxmlformats-officedocument.customXmlProperties+xml"/>
  <Override PartName="/customXml/itemProps32.xml" ContentType="application/vnd.openxmlformats-officedocument.customXmlProperties+xml"/>
  <Override PartName="/customXml/itemProps41.xml" ContentType="application/vnd.openxmlformats-officedocument.customXmlProperties+xml"/>
  <Override PartName="/customXml/itemProps43.xml" ContentType="application/vnd.openxmlformats-officedocument.customXmlProperties+xml"/>
  <Override PartName="/customXml/itemProps52.xml" ContentType="application/vnd.openxmlformats-officedocument.customXmlProperties+xml"/>
  <Override PartName="/customXml/itemProps61.xml" ContentType="application/vnd.openxmlformats-officedocument.customXmlProperties+xml"/>
  <Override PartName="/customXml/itemProps70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customXml/itemProps12.xml" ContentType="application/vnd.openxmlformats-officedocument.customXmlProperties+xml"/>
  <Override PartName="/customXml/itemProps21.xml" ContentType="application/vnd.openxmlformats-officedocument.customXmlProperties+xml"/>
  <Override PartName="/customXml/itemProps30.xml" ContentType="application/vnd.openxmlformats-officedocument.customXmlProperties+xml"/>
  <Override PartName="/customXml/itemProps50.xml" ContentType="application/vnd.openxmlformats-officedocument.customXmlProperti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customXml/itemProps9.xml" ContentType="application/vnd.openxmlformats-officedocument.customXmlProperties+xml"/>
  <Override PartName="/customXml/itemProps59.xml" ContentType="application/vnd.openxmlformats-officedocument.customXmlProperties+xml"/>
  <Override PartName="/ppt/slideLayouts/slideLayout10.xml" ContentType="application/vnd.openxmlformats-officedocument.presentationml.slideLayout+xml"/>
  <Override PartName="/customXml/itemProps7.xml" ContentType="application/vnd.openxmlformats-officedocument.customXmlProperties+xml"/>
  <Override PartName="/customXml/itemProps39.xml" ContentType="application/vnd.openxmlformats-officedocument.customXmlProperties+xml"/>
  <Override PartName="/customXml/itemProps48.xml" ContentType="application/vnd.openxmlformats-officedocument.customXmlProperties+xml"/>
  <Override PartName="/customXml/itemProps57.xml" ContentType="application/vnd.openxmlformats-officedocument.customXmlProperties+xml"/>
  <Override PartName="/customXml/itemProps68.xml" ContentType="application/vnd.openxmlformats-officedocument.customXmlProperties+xml"/>
  <Override PartName="/customXml/itemProps5.xml" ContentType="application/vnd.openxmlformats-officedocument.customXmlProperties+xml"/>
  <Override PartName="/customXml/itemProps17.xml" ContentType="application/vnd.openxmlformats-officedocument.customXmlProperties+xml"/>
  <Override PartName="/customXml/itemProps19.xml" ContentType="application/vnd.openxmlformats-officedocument.customXmlProperties+xml"/>
  <Override PartName="/customXml/itemProps28.xml" ContentType="application/vnd.openxmlformats-officedocument.customXmlProperties+xml"/>
  <Override PartName="/customXml/itemProps37.xml" ContentType="application/vnd.openxmlformats-officedocument.customXmlProperties+xml"/>
  <Override PartName="/customXml/itemProps46.xml" ContentType="application/vnd.openxmlformats-officedocument.customXmlProperties+xml"/>
  <Override PartName="/customXml/itemProps55.xml" ContentType="application/vnd.openxmlformats-officedocument.customXmlProperties+xml"/>
  <Override PartName="/customXml/itemProps64.xml" ContentType="application/vnd.openxmlformats-officedocument.customXmlProperties+xml"/>
  <Override PartName="/customXml/itemProps66.xml" ContentType="application/vnd.openxmlformats-officedocument.customXmlProperties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15.xml" ContentType="application/vnd.openxmlformats-officedocument.customXmlProperties+xml"/>
  <Override PartName="/customXml/itemProps26.xml" ContentType="application/vnd.openxmlformats-officedocument.customXmlProperties+xml"/>
  <Override PartName="/customXml/itemProps44.xml" ContentType="application/vnd.openxmlformats-officedocument.customXmlProperties+xml"/>
  <Override PartName="/customXml/itemProps62.xml" ContentType="application/vnd.openxmlformats-officedocument.customXmlProperties+xml"/>
  <Override PartName="/customXml/itemProps7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33.xml" ContentType="application/vnd.openxmlformats-officedocument.customXmlProperties+xml"/>
  <Override PartName="/customXml/itemProps5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customXml/itemProps11.xml" ContentType="application/vnd.openxmlformats-officedocument.customXmlProperties+xml"/>
  <Override PartName="/customXml/itemProps22.xml" ContentType="application/vnd.openxmlformats-officedocument.customXmlProperties+xml"/>
  <Override PartName="/customXml/itemProps40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customXml/itemProps8.xml" ContentType="application/vnd.openxmlformats-officedocument.customXmlProperties+xml"/>
  <Override PartName="/customXml/itemProps38.xml" ContentType="application/vnd.openxmlformats-officedocument.customXmlProperties+xml"/>
  <Override PartName="/customXml/itemProps49.xml" ContentType="application/vnd.openxmlformats-officedocument.customXmlProperties+xml"/>
  <Override PartName="/customXml/itemProps67.xml" ContentType="application/vnd.openxmlformats-officedocument.customXmlProperties+xml"/>
  <Override PartName="/customXml/itemProps4.xml" ContentType="application/vnd.openxmlformats-officedocument.customXmlProperties+xml"/>
  <Override PartName="/customXml/itemProps27.xml" ContentType="application/vnd.openxmlformats-officedocument.customXmlProperties+xml"/>
  <Override PartName="/customXml/itemProps56.xml" ContentType="application/vnd.openxmlformats-officedocument.customXmlProperties+xml"/>
  <Override PartName="/customXml/itemProps74.xml" ContentType="application/vnd.openxmlformats-officedocument.customXmlPropertie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75"/>
    <p:sldMasterId id="2147484150" r:id="rId76"/>
  </p:sldMasterIdLst>
  <p:notesMasterIdLst>
    <p:notesMasterId r:id="rId104"/>
  </p:notesMasterIdLst>
  <p:sldIdLst>
    <p:sldId id="259" r:id="rId77"/>
    <p:sldId id="260" r:id="rId78"/>
    <p:sldId id="261" r:id="rId79"/>
    <p:sldId id="262" r:id="rId80"/>
    <p:sldId id="268" r:id="rId81"/>
    <p:sldId id="274" r:id="rId82"/>
    <p:sldId id="275" r:id="rId83"/>
    <p:sldId id="276" r:id="rId84"/>
    <p:sldId id="277" r:id="rId85"/>
    <p:sldId id="278" r:id="rId86"/>
    <p:sldId id="279" r:id="rId87"/>
    <p:sldId id="280" r:id="rId88"/>
    <p:sldId id="281" r:id="rId89"/>
    <p:sldId id="282" r:id="rId90"/>
    <p:sldId id="283" r:id="rId91"/>
    <p:sldId id="284" r:id="rId92"/>
    <p:sldId id="285" r:id="rId93"/>
    <p:sldId id="272" r:id="rId94"/>
    <p:sldId id="273" r:id="rId95"/>
    <p:sldId id="271" r:id="rId96"/>
    <p:sldId id="270" r:id="rId97"/>
    <p:sldId id="269" r:id="rId98"/>
    <p:sldId id="264" r:id="rId99"/>
    <p:sldId id="265" r:id="rId100"/>
    <p:sldId id="267" r:id="rId101"/>
    <p:sldId id="266" r:id="rId102"/>
    <p:sldId id="286" r:id="rId10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85" autoAdjust="0"/>
  </p:normalViewPr>
  <p:slideViewPr>
    <p:cSldViewPr showGuides="1">
      <p:cViewPr varScale="1">
        <p:scale>
          <a:sx n="54" d="100"/>
          <a:sy n="54" d="100"/>
        </p:scale>
        <p:origin x="-120" y="-96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slide" Target="slides/slide8.xml"/><Relationship Id="rId89" Type="http://schemas.openxmlformats.org/officeDocument/2006/relationships/slide" Target="slides/slide13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slide" Target="slides/slide16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07" Type="http://schemas.openxmlformats.org/officeDocument/2006/relationships/theme" Target="theme/theme1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slide" Target="slides/slide3.xml"/><Relationship Id="rId87" Type="http://schemas.openxmlformats.org/officeDocument/2006/relationships/slide" Target="slides/slide11.xml"/><Relationship Id="rId102" Type="http://schemas.openxmlformats.org/officeDocument/2006/relationships/slide" Target="slides/slide26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slide" Target="slides/slide6.xml"/><Relationship Id="rId90" Type="http://schemas.openxmlformats.org/officeDocument/2006/relationships/slide" Target="slides/slide14.xml"/><Relationship Id="rId95" Type="http://schemas.openxmlformats.org/officeDocument/2006/relationships/slide" Target="slides/slide19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slide" Target="slides/slide1.xml"/><Relationship Id="rId100" Type="http://schemas.openxmlformats.org/officeDocument/2006/relationships/slide" Target="slides/slide24.xml"/><Relationship Id="rId105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slide" Target="slides/slide4.xml"/><Relationship Id="rId85" Type="http://schemas.openxmlformats.org/officeDocument/2006/relationships/slide" Target="slides/slide9.xml"/><Relationship Id="rId93" Type="http://schemas.openxmlformats.org/officeDocument/2006/relationships/slide" Target="slides/slide17.xml"/><Relationship Id="rId98" Type="http://schemas.openxmlformats.org/officeDocument/2006/relationships/slide" Target="slides/slide22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slide" Target="slides/slide27.xml"/><Relationship Id="rId108" Type="http://schemas.openxmlformats.org/officeDocument/2006/relationships/tableStyles" Target="tableStyle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slideMaster" Target="slideMasters/slideMaster1.xml"/><Relationship Id="rId83" Type="http://schemas.openxmlformats.org/officeDocument/2006/relationships/slide" Target="slides/slide7.xml"/><Relationship Id="rId88" Type="http://schemas.openxmlformats.org/officeDocument/2006/relationships/slide" Target="slides/slide12.xml"/><Relationship Id="rId91" Type="http://schemas.openxmlformats.org/officeDocument/2006/relationships/slide" Target="slides/slide15.xml"/><Relationship Id="rId96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viewProps" Target="viewProp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slide" Target="slides/slide2.xml"/><Relationship Id="rId81" Type="http://schemas.openxmlformats.org/officeDocument/2006/relationships/slide" Target="slides/slide5.xml"/><Relationship Id="rId86" Type="http://schemas.openxmlformats.org/officeDocument/2006/relationships/slide" Target="slides/slide10.xml"/><Relationship Id="rId94" Type="http://schemas.openxmlformats.org/officeDocument/2006/relationships/slide" Target="slides/slide18.xml"/><Relationship Id="rId99" Type="http://schemas.openxmlformats.org/officeDocument/2006/relationships/slide" Target="slides/slide23.xml"/><Relationship Id="rId10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slideMaster" Target="slideMasters/slideMaster2.xml"/><Relationship Id="rId97" Type="http://schemas.openxmlformats.org/officeDocument/2006/relationships/slide" Target="slides/slide21.xml"/><Relationship Id="rId10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4A6EE-E360-4005-A696-0C73C91B5E4F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00EAD-471F-4167-8F19-70DD6DFFA2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900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999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130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0313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D33D0BB-003F-42B4-BF7A-CD36EAA9C443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024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916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143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095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3338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494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378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rgbClr val="FFFFFF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AD33D0BB-003F-42B4-BF7A-CD36EAA9C443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848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D33D0BB-003F-42B4-BF7A-CD36EAA9C443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综合实验项目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挑战性课程项目 暨 计原</a:t>
            </a:r>
            <a:r>
              <a:rPr lang="en-US" altLang="zh-CN" dirty="0" smtClean="0"/>
              <a:t>-</a:t>
            </a:r>
            <a:r>
              <a:rPr lang="zh-CN" altLang="en-US" dirty="0" smtClean="0"/>
              <a:t>软工联合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11560" y="4941168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原子小组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33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班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徐炜杰 王楠 黄欢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23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日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功能需求</a:t>
            </a:r>
            <a:r>
              <a:rPr lang="en-US" altLang="zh-CN" dirty="0" smtClean="0"/>
              <a:t>——MMU</a:t>
            </a:r>
            <a:r>
              <a:rPr lang="zh-CN" altLang="en-US" dirty="0" smtClean="0"/>
              <a:t>与</a:t>
            </a:r>
            <a:r>
              <a:rPr lang="en-US" altLang="zh-CN" dirty="0" smtClean="0"/>
              <a:t>TLB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功能需求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虚拟地址映射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功能需求</a:t>
            </a:r>
            <a:r>
              <a:rPr lang="en-US" altLang="zh-CN" dirty="0" smtClean="0"/>
              <a:t>——TLB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功能需求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Ucore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功能需求</a:t>
            </a:r>
            <a:r>
              <a:rPr lang="en-US" altLang="zh-CN" dirty="0" smtClean="0"/>
              <a:t>——BIOS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功能需求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远程文件执行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功能需求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外设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功能需求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串口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功能需求</a:t>
            </a:r>
            <a:r>
              <a:rPr lang="en-US" altLang="zh-CN" dirty="0" smtClean="0"/>
              <a:t>——VGA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功能需求</a:t>
            </a:r>
            <a:r>
              <a:rPr lang="en-US" altLang="zh-CN" dirty="0" smtClean="0"/>
              <a:t>——ps/2</a:t>
            </a:r>
            <a:r>
              <a:rPr lang="zh-CN" altLang="en-US" dirty="0" smtClean="0"/>
              <a:t>键盘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需求报告编写目的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明确项目需求与功能</a:t>
            </a:r>
            <a:endParaRPr lang="en-US" altLang="zh-CN" dirty="0" smtClean="0"/>
          </a:p>
          <a:p>
            <a:r>
              <a:rPr lang="zh-CN" altLang="en-US" dirty="0" smtClean="0"/>
              <a:t>明确开发资源与项目目标</a:t>
            </a:r>
            <a:endParaRPr lang="en-US" altLang="zh-CN" dirty="0" smtClean="0"/>
          </a:p>
          <a:p>
            <a:r>
              <a:rPr lang="zh-CN" altLang="en-US" dirty="0" smtClean="0"/>
              <a:t>引导并控制整个开发过程</a:t>
            </a:r>
            <a:endParaRPr lang="en-US" altLang="zh-CN" dirty="0" smtClean="0"/>
          </a:p>
          <a:p>
            <a:r>
              <a:rPr lang="zh-CN" altLang="en-US" dirty="0" smtClean="0"/>
              <a:t>降低开发过程中小组讨论的成本</a:t>
            </a:r>
            <a:endParaRPr lang="en-US" altLang="zh-CN" dirty="0" smtClean="0"/>
          </a:p>
          <a:p>
            <a:r>
              <a:rPr lang="zh-CN" altLang="en-US" dirty="0" smtClean="0"/>
              <a:t>预期读者：开发人员、任务提出者及其他使用该资源的用户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功能需求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网口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功能需求</a:t>
            </a:r>
            <a:r>
              <a:rPr lang="en-US" altLang="zh-CN" dirty="0" smtClean="0"/>
              <a:t>——decaf</a:t>
            </a:r>
            <a:r>
              <a:rPr lang="zh-CN" altLang="en-US" dirty="0" smtClean="0"/>
              <a:t>编译器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功能需求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指令集与数据通路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实现流水线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，通过良好的内部设计使流水线各阶段的用时相当，以减少因某些指令带来整体延迟的情况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针对流水线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的开发目标，本项目的主频目标暂定为</a:t>
            </a:r>
            <a:r>
              <a:rPr lang="en-US" altLang="zh-CN" dirty="0" smtClean="0"/>
              <a:t>25MHz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运行环境</a:t>
            </a:r>
            <a:r>
              <a:rPr lang="zh-CN" altLang="en-US" dirty="0" smtClean="0"/>
              <a:t>需求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设备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在硬件上提供了一块开发板，主要核心部件为</a:t>
            </a:r>
            <a:r>
              <a:rPr lang="en-US" altLang="zh-CN" dirty="0" smtClean="0"/>
              <a:t>Xilinx Spartan6 xc6slx100 FPGA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87624" y="306896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422379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环境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FPGA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Xilinx Spartan6 xc6slx100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32-bit</a:t>
                      </a:r>
                      <a:r>
                        <a:rPr lang="zh-CN" altLang="en-US" dirty="0" smtClean="0"/>
                        <a:t>字长，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块，共</a:t>
                      </a:r>
                      <a:r>
                        <a:rPr lang="en-US" altLang="zh-CN" dirty="0" smtClean="0"/>
                        <a:t>8MB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Flash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16-bit</a:t>
                      </a:r>
                      <a:r>
                        <a:rPr lang="zh-CN" altLang="en-US" dirty="0" smtClean="0"/>
                        <a:t>字长，共</a:t>
                      </a:r>
                      <a:r>
                        <a:rPr lang="en-US" altLang="zh-CN" dirty="0" smtClean="0"/>
                        <a:t>8MB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与</a:t>
                      </a:r>
                      <a:r>
                        <a:rPr lang="en-US" altLang="zh-CN" dirty="0" smtClean="0"/>
                        <a:t>FPGA</a:t>
                      </a:r>
                      <a:r>
                        <a:rPr lang="zh-CN" altLang="en-US" dirty="0" smtClean="0"/>
                        <a:t>相连，用于</a:t>
                      </a:r>
                      <a:r>
                        <a:rPr lang="en-US" altLang="zh-CN" dirty="0" smtClean="0"/>
                        <a:t>I/O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串口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个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ps/2</a:t>
                      </a:r>
                      <a:r>
                        <a:rPr lang="zh-CN" altLang="en-US" dirty="0" smtClean="0"/>
                        <a:t>接口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个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以太网接口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个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VGA</a:t>
                      </a:r>
                      <a:r>
                        <a:rPr lang="zh-CN" altLang="en-US" dirty="0" smtClean="0"/>
                        <a:t>接口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个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运行环境</a:t>
            </a:r>
            <a:r>
              <a:rPr lang="zh-CN" altLang="en-US" dirty="0" smtClean="0"/>
              <a:t>需求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充分</a:t>
            </a:r>
            <a:r>
              <a:rPr lang="zh-CN" altLang="en-US" dirty="0" smtClean="0"/>
              <a:t>利用开发板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r>
              <a:rPr lang="zh-CN" altLang="en-US" dirty="0" smtClean="0"/>
              <a:t>输入：</a:t>
            </a:r>
            <a:r>
              <a:rPr lang="zh-CN" altLang="en-US" dirty="0" smtClean="0"/>
              <a:t>键盘</a:t>
            </a:r>
            <a:endParaRPr lang="en-US" altLang="zh-CN" dirty="0" smtClean="0"/>
          </a:p>
          <a:p>
            <a:r>
              <a:rPr lang="zh-CN" altLang="en-US" dirty="0" smtClean="0"/>
              <a:t>输出：</a:t>
            </a:r>
            <a:r>
              <a:rPr lang="en-US" altLang="zh-CN" dirty="0" smtClean="0"/>
              <a:t> PVGA</a:t>
            </a:r>
            <a:r>
              <a:rPr lang="zh-CN" altLang="en-US" dirty="0" smtClean="0"/>
              <a:t>显示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zh-CN" altLang="en-US" dirty="0" smtClean="0"/>
              <a:t>终端通过串口和网口实现</a:t>
            </a:r>
            <a:r>
              <a:rPr lang="en-US" altLang="zh-CN" dirty="0" smtClean="0"/>
              <a:t>PC</a:t>
            </a:r>
            <a:r>
              <a:rPr lang="zh-CN" altLang="en-US" dirty="0" smtClean="0"/>
              <a:t>和开发板的双向通信和数据</a:t>
            </a:r>
            <a:r>
              <a:rPr lang="zh-CN" altLang="en-US" dirty="0" smtClean="0"/>
              <a:t>交流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[1]</a:t>
            </a:r>
            <a:r>
              <a:rPr lang="zh-CN" altLang="en-US" dirty="0" smtClean="0"/>
              <a:t>实验指导文档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[2]</a:t>
            </a:r>
            <a:r>
              <a:rPr lang="en-US" altLang="zh-CN" dirty="0" err="1" smtClean="0"/>
              <a:t>OSLab</a:t>
            </a:r>
            <a:r>
              <a:rPr lang="zh-CN" altLang="en-US" dirty="0" smtClean="0"/>
              <a:t>实验参考文档</a:t>
            </a:r>
          </a:p>
          <a:p>
            <a:pPr>
              <a:buNone/>
            </a:pPr>
            <a:endParaRPr lang="zh-CN" altLang="en-US" dirty="0" smtClean="0"/>
          </a:p>
          <a:p>
            <a:r>
              <a:rPr lang="en-US" altLang="zh-CN" dirty="0" smtClean="0"/>
              <a:t>[3]</a:t>
            </a:r>
            <a:r>
              <a:rPr lang="zh-CN" altLang="en-US" dirty="0" smtClean="0"/>
              <a:t>计算机组成原理综合实验报告 贾开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[4]</a:t>
            </a:r>
            <a:r>
              <a:rPr lang="zh-CN" altLang="en-US" dirty="0" smtClean="0"/>
              <a:t>刘卫东</a:t>
            </a:r>
            <a:r>
              <a:rPr lang="en-US" altLang="zh-CN" dirty="0" smtClean="0"/>
              <a:t>, </a:t>
            </a:r>
            <a:r>
              <a:rPr lang="zh-CN" altLang="en-US" dirty="0" smtClean="0"/>
              <a:t>李山山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宋佳兴</a:t>
            </a:r>
            <a:r>
              <a:rPr lang="en-US" altLang="zh-CN" dirty="0" smtClean="0"/>
              <a:t>, </a:t>
            </a:r>
            <a:r>
              <a:rPr lang="zh-CN" altLang="en-US" dirty="0" smtClean="0"/>
              <a:t>等</a:t>
            </a:r>
            <a:r>
              <a:rPr lang="en-US" altLang="zh-CN" dirty="0" smtClean="0"/>
              <a:t>. </a:t>
            </a:r>
            <a:r>
              <a:rPr lang="zh-CN" altLang="en-US" dirty="0" smtClean="0"/>
              <a:t>计算机硬件系统实验教程</a:t>
            </a:r>
            <a:r>
              <a:rPr lang="en-US" altLang="zh-CN" dirty="0" smtClean="0"/>
              <a:t>[M]. </a:t>
            </a:r>
            <a:r>
              <a:rPr lang="zh-CN" altLang="en-US" dirty="0" smtClean="0"/>
              <a:t>清华大学出版社</a:t>
            </a:r>
            <a:r>
              <a:rPr lang="en-US" altLang="zh-CN" dirty="0" smtClean="0"/>
              <a:t>, 2013.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[5]</a:t>
            </a:r>
            <a:r>
              <a:rPr lang="zh-CN" altLang="en-US" dirty="0" smtClean="0"/>
              <a:t>帕特森</a:t>
            </a:r>
            <a:r>
              <a:rPr lang="en-US" altLang="zh-CN" dirty="0" smtClean="0"/>
              <a:t>, </a:t>
            </a:r>
            <a:r>
              <a:rPr lang="zh-CN" altLang="en-US" dirty="0" smtClean="0"/>
              <a:t>亨尼斯</a:t>
            </a:r>
            <a:r>
              <a:rPr lang="en-US" altLang="zh-CN" dirty="0" smtClean="0"/>
              <a:t>, </a:t>
            </a:r>
            <a:r>
              <a:rPr lang="zh-CN" altLang="en-US" dirty="0" smtClean="0"/>
              <a:t>康继昌</a:t>
            </a:r>
            <a:r>
              <a:rPr lang="en-US" altLang="zh-CN" dirty="0" smtClean="0"/>
              <a:t>, </a:t>
            </a:r>
            <a:r>
              <a:rPr lang="zh-CN" altLang="en-US" dirty="0" smtClean="0"/>
              <a:t>等</a:t>
            </a:r>
            <a:r>
              <a:rPr lang="en-US" altLang="zh-CN" dirty="0" smtClean="0"/>
              <a:t>. </a:t>
            </a:r>
            <a:r>
              <a:rPr lang="zh-CN" altLang="en-US" dirty="0" smtClean="0"/>
              <a:t>计算机组成与设计</a:t>
            </a:r>
            <a:r>
              <a:rPr lang="en-US" altLang="zh-CN" dirty="0" smtClean="0"/>
              <a:t>: </a:t>
            </a:r>
            <a:r>
              <a:rPr lang="zh-CN" altLang="en-US" dirty="0" smtClean="0"/>
              <a:t>硬件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软件接口</a:t>
            </a:r>
            <a:r>
              <a:rPr lang="en-US" altLang="zh-CN" dirty="0" smtClean="0"/>
              <a:t>[M]. </a:t>
            </a:r>
            <a:r>
              <a:rPr lang="zh-CN" altLang="en-US" dirty="0" smtClean="0"/>
              <a:t>机械工业出版社</a:t>
            </a:r>
            <a:r>
              <a:rPr lang="en-US" altLang="zh-CN" dirty="0" smtClean="0"/>
              <a:t>, 2012.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[6]</a:t>
            </a:r>
            <a:r>
              <a:rPr lang="en-US" altLang="zh-CN" dirty="0" err="1" smtClean="0"/>
              <a:t>Sweetman</a:t>
            </a:r>
            <a:r>
              <a:rPr lang="en-US" altLang="zh-CN" dirty="0" smtClean="0"/>
              <a:t> D. See MIPS run[M]. Morgan Kaufmann, 2010.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Thanks for your listening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系统名称：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处理器</a:t>
            </a:r>
            <a:endParaRPr lang="en-US" altLang="zh-CN" dirty="0" smtClean="0"/>
          </a:p>
          <a:p>
            <a:r>
              <a:rPr lang="zh-CN" altLang="en-US" dirty="0" smtClean="0"/>
              <a:t>任务提出者：刘卫东老师（计算机组成原理）、白晓颖老师（软件工程）</a:t>
            </a:r>
            <a:endParaRPr lang="en-US" altLang="zh-CN" dirty="0" smtClean="0"/>
          </a:p>
          <a:p>
            <a:r>
              <a:rPr lang="zh-CN" altLang="en-US" dirty="0" smtClean="0"/>
              <a:t>开发者：徐炜杰、王楠、黄欢</a:t>
            </a:r>
            <a:endParaRPr lang="en-US" altLang="zh-CN" dirty="0" smtClean="0"/>
          </a:p>
          <a:p>
            <a:r>
              <a:rPr lang="zh-CN" altLang="en-US" dirty="0" smtClean="0"/>
              <a:t>指导者：刘卫东老师、白晓颖老师、王钧奕助教、张乐助教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功能需求</a:t>
            </a:r>
            <a:r>
              <a:rPr lang="en-US" altLang="zh-CN" dirty="0" smtClean="0"/>
              <a:t>——CPU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功能需求</a:t>
            </a:r>
            <a:r>
              <a:rPr lang="en-US" altLang="zh-CN" dirty="0" smtClean="0"/>
              <a:t>——ALU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功能需求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乘法器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功能需求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寄存器堆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功能需求</a:t>
            </a:r>
            <a:r>
              <a:rPr lang="en-US" altLang="zh-CN" dirty="0" smtClean="0"/>
              <a:t>——</a:t>
            </a:r>
            <a:r>
              <a:rPr lang="en-US" altLang="zh-CN" dirty="0" smtClean="0"/>
              <a:t>CP0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功能需求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异常中断处理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arter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块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/v1.0">
  <Id Name="System.Storyboard.Stencil.Image" RevisionId="00000000-0000-0000-0000-000000000000" Stencil="System.Media" StencilRevisionId="00000000-0000-0000-0000-000000000000" StencilVersion="1.0"/>
</Control>
</file>

<file path=customXml/item10.xml><?xml version="1.0" encoding="utf-8"?>
<Control xmlns="http://schemas.microsoft.com/VisualStudio/2011/storyboarding/control/v1.0">
  <Id Name="System.Storyboard.Stencil.TextArea" RevisionId="00000000-0000-0000-0000-000000000000" Stencil="System.Common" StencilRevisionId="00000000-0000-0000-0000-000000000000" StencilVersion="1.0"/>
</Control>
</file>

<file path=customXml/item1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2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13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14.xml><?xml version="1.0" encoding="utf-8"?>
<Control xmlns="http://schemas.microsoft.com/VisualStudio/2011/storyboarding/control">
  <Id Name="System.Storyboarding.WindowsPhoneIcons.Video" RevisionId="5814b1e0-0169-11e0-a976-0800200c9a66" Stencil="System.Storyboarding.WindowsPhoneIcons" StencilRevisionId="5814b1e0-0169-11e0-a976-0800200c9a66" StencilVersion="0.1"/>
</Control>
</file>

<file path=customXml/item15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16.xml><?xml version="1.0" encoding="utf-8"?>
<Control xmlns="http://schemas.microsoft.com/VisualStudio/2011/storyboarding/control/v1.0">
  <Id Name="System.Storyboard.Stencil.PhoneKeyboard" RevisionId="00000000-0000-0000-0000-000000000000" Stencil="System.Windows_Phone_7" StencilRevisionId="00000000-0000-0000-0000-000000000000" StencilVersion="1.0"/>
</Control>
</file>

<file path=customXml/item1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8.xml><?xml version="1.0" encoding="utf-8"?>
<Control xmlns="http://schemas.microsoft.com/VisualStudio/2011/storyboarding/control/v1.0">
  <Id Name="System.Storyboard.Stencil.Browser" RevisionId="bdb52a43-f875-417f-a3f8-9b0259dd3051" Stencil="System.Backgrounds" StencilRevisionId="bdb52a43-f875-417f-a3f8-9b0259dd3051" StencilVersion="1.0"/>
</Control>
</file>

<file path=customXml/item19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2.xml><?xml version="1.0" encoding="utf-8"?>
<Control xmlns="http://schemas.microsoft.com/VisualStudio/2011/storyboarding/control/v1.0">
  <Id Name="System.Storyboard.Stencil.PhoneBrowserBar" RevisionId="00000000-0000-0000-0000-000000000000" Stencil="System.Windows_Phone_7" StencilRevisionId="00000000-0000-0000-0000-000000000000" StencilVersion="1.0"/>
</Control>
</file>

<file path=customXml/item20.xml><?xml version="1.0" encoding="utf-8"?>
<Control xmlns="http://schemas.microsoft.com/VisualStudio/2011/storyboarding/control">
  <Id Name="System.Storyboarding.Backgrounds.Window" RevisionId="bdb52a43-f875-417f-a3f8-9b0259dd3051" Stencil="System.Storyboarding.Backgrounds" StencilRevisionId="bdb52a43-f875-417f-a3f8-9b0259dd3051" StencilVersion="0.1"/>
</Control>
</file>

<file path=customXml/item21.xml><?xml version="1.0" encoding="utf-8"?>
<Control xmlns="http://schemas.microsoft.com/VisualStudio/2011/storyboarding/control/v1.0">
  <Id Name="System.Storyboard.Stencil.Group" RevisionId="00000000-0000-0000-0000-000000000000" Stencil="System.Windows" StencilRevisionId="00000000-0000-0000-0000-000000000000" StencilVersion="1.0"/>
</Control>
</file>

<file path=customXml/item22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23.xml><?xml version="1.0" encoding="utf-8"?>
<Control xmlns="http://schemas.microsoft.com/VisualStudio/2011/storyboarding/control/v1.0">
  <Id Name="System.Storyboard.Stencil.FourItemList" RevisionId="00000000-0000-0000-0000-000000000000" Stencil="System.Common" StencilRevisionId="00000000-0000-0000-0000-000000000000" StencilVersion="1.0"/>
</Control>
</file>

<file path=customXml/item24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2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6.xml><?xml version="1.0" encoding="utf-8"?>
<Control xmlns="http://schemas.microsoft.com/VisualStudio/2011/storyboarding/control/v1.0">
  <Id Name="System.Storyboard.Stencil.VerticalSplitter" RevisionId="00000000-0000-0000-0000-000000000000" Stencil="System.Windows" StencilRevisionId="00000000-0000-0000-0000-000000000000" StencilVersion="1.0"/>
</Control>
</file>

<file path=customXml/item2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8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29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C9F813607D1D469674AAA3D24DC85B" ma:contentTypeVersion="0" ma:contentTypeDescription="Create a new document." ma:contentTypeScope="" ma:versionID="2370c695874a1292907530ead749c2be">
  <xsd:schema xmlns:xsd="http://www.w3.org/2001/XMLSchema" xmlns:xs="http://www.w3.org/2001/XMLSchema" xmlns:p="http://schemas.microsoft.com/office/2006/metadata/properties" xmlns:ns2="b4ebf394-daf6-497a-96c5-a2f8c10b38cf" targetNamespace="http://schemas.microsoft.com/office/2006/metadata/properties" ma:root="true" ma:fieldsID="9b19f9f2e3a2b2958cd8578711e95110" ns2:_="">
    <xsd:import namespace="b4ebf394-daf6-497a-96c5-a2f8c10b38c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bf394-daf6-497a-96c5-a2f8c10b38c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30.xml><?xml version="1.0" encoding="utf-8"?>
<Control xmlns="http://schemas.microsoft.com/VisualStudio/2011/storyboarding/control/v1.0">
  <Id Name="System.Storyboard.Stencil.PhoneApplicationBar" RevisionId="00000000-0000-0000-0000-000000000000" Stencil="System.Windows_Phone_7" StencilRevisionId="00000000-0000-0000-0000-000000000000" StencilVersion="1.0"/>
</Control>
</file>

<file path=customXml/item31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32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33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34.xml><?xml version="1.0" encoding="utf-8"?>
<Control xmlns="http://schemas.microsoft.com/VisualStudio/2011/storyboarding/control/v1.0">
  <Id Name="System.Storyboard.Stencil.VideoPlayer" RevisionId="00000000-0000-0000-0000-000000000000" Stencil="System.Media" StencilRevisionId="00000000-0000-0000-0000-000000000000" StencilVersion="1.0"/>
</Control>
</file>

<file path=customXml/item35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36.xml><?xml version="1.0" encoding="utf-8"?>
<Control xmlns="http://schemas.microsoft.com/VisualStudio/2011/storyboarding/control/v1.0">
  <Id Name="System.Storyboard.Stencil.Hyperlink" RevisionId="00000000-0000-0000-0000-000000000000" Stencil="System.Common" StencilRevisionId="00000000-0000-0000-0000-000000000000" StencilVersion="1.0"/>
</Control>
</file>

<file path=customXml/item37.xml><?xml version="1.0" encoding="utf-8"?>
<Control xmlns="http://schemas.microsoft.com/VisualStudio/2011/storyboarding/control/v1.0">
  <Id Name="System.Storyboard.Stencil.Breadcrumb" RevisionId="00000000-0000-0000-0000-000000000000" Stencil="System.Common" StencilRevisionId="00000000-0000-0000-0000-000000000000" StencilVersion="1.0"/>
</Control>
</file>

<file path=customXml/item38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39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4.xml><?xml version="1.0" encoding="utf-8"?>
<Control xmlns="http://schemas.microsoft.com/VisualStudio/2011/storyboarding/control">
  <Id Name="System.Storyboarding.Backgrounds.WindowsPhoneLandscape" RevisionId="bdb52a43-f875-417f-a3f8-9b0259dd3051" Stencil="System.Storyboarding.Backgrounds" StencilRevisionId="bdb52a43-f875-417f-a3f8-9b0259dd3051" StencilVersion="0.1"/>
</Control>
</file>

<file path=customXml/item40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TT6HZDVJM2HV-178-540</_dlc_DocId>
    <_dlc_DocIdUrl xmlns="b4ebf394-daf6-497a-96c5-a2f8c10b38cf">
      <Url>http://vstsdfmoss/sites/VSTSDF/DevDiv/TFS/teams/rm/_layouts/DocIdRedir.aspx?ID=TT6HZDVJM2HV-178-540</Url>
      <Description>TT6HZDVJM2HV-178-540</Description>
    </_dlc_DocIdUrl>
  </documentManagement>
</p:properties>
</file>

<file path=customXml/item41.xml><?xml version="1.0" encoding="utf-8"?>
<Control xmlns="http://schemas.microsoft.com/VisualStudio/2011/storyboarding/control/v1.0">
  <Id Name="System.Storyboard.Stencil.HorizontalScrollbar" RevisionId="00000000-0000-0000-0000-000000000000" Stencil="System.Common" StencilRevisionId="00000000-0000-0000-0000-000000000000" StencilVersion="1.0"/>
</Control>
</file>

<file path=customXml/item42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43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44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45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46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4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8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49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5.xml><?xml version="1.0" encoding="utf-8"?>
<Control xmlns="http://schemas.microsoft.com/VisualStudio/2011/storyboarding/control">
  <Id Name="System.Storyboarding.Backgrounds.SharePoint" RevisionId="bdb52a43-f875-417f-a3f8-9b0259dd3051" Stencil="System.Storyboarding.Backgrounds" StencilRevisionId="bdb52a43-f875-417f-a3f8-9b0259dd3051" StencilVersion="0.1"/>
</Control>
</file>

<file path=customXml/item50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51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52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53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5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5.xml><?xml version="1.0" encoding="utf-8"?>
<Control xmlns="http://schemas.microsoft.com/VisualStudio/2011/storyboarding/control/v1.0">
  <Id Name="System.Storyboard.Stencil.PhoneNotification" RevisionId="00000000-0000-0000-0000-000000000000" Stencil="System.Windows_Phone_7" StencilRevisionId="00000000-0000-0000-0000-000000000000" StencilVersion="1.0"/>
</Control>
</file>

<file path=customXml/item56.xml><?xml version="1.0" encoding="utf-8"?>
<Control xmlns="http://schemas.microsoft.com/VisualStudio/2011/storyboarding/control/v1.0">
  <Id Name="System.Storyboard.Stencil.DatePicker" RevisionId="00000000-0000-0000-0000-000000000000" Stencil="System.Common" StencilRevisionId="00000000-0000-0000-0000-000000000000" StencilVersion="1.0"/>
</Control>
</file>

<file path=customXml/item57.xml><?xml version="1.0" encoding="utf-8"?>
<Control xmlns="http://schemas.microsoft.com/VisualStudio/2011/storyboarding/control">
  <Id Name="System.Storyboarding.Backgrounds.WindowsPhone" RevisionId="bdb52a43-f875-417f-a3f8-9b0259dd3051" Stencil="System.Storyboarding.Backgrounds" StencilRevisionId="bdb52a43-f875-417f-a3f8-9b0259dd3051" StencilVersion="0.1"/>
</Control>
</file>

<file path=customXml/item58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59.xml><?xml version="1.0" encoding="utf-8"?>
<Control xmlns="http://schemas.microsoft.com/VisualStudio/2011/storyboarding/control/v1.0">
  <Id Name="System.Storyboard.Stencil.Calendar" RevisionId="00000000-0000-0000-0000-000000000000" Stencil="System.Common" StencilRevisionId="00000000-0000-0000-0000-000000000000" StencilVersion="1.0"/>
</Control>
</file>

<file path=customXml/item6.xml><?xml version="1.0" encoding="utf-8"?>
<Control xmlns="http://schemas.microsoft.com/VisualStudio/2011/storyboarding/control/v1.0">
  <Id Name="System.Storyboard.Stencil.TabGroup" RevisionId="00000000-0000-0000-0000-000000000000" Stencil="System.Common" StencilRevisionId="00000000-0000-0000-0000-000000000000" StencilVersion="1.0"/>
</Control>
</file>

<file path=customXml/item60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61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62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63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64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65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6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7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68.xml><?xml version="1.0" encoding="utf-8"?>
<Control xmlns="http://schemas.microsoft.com/VisualStudio/2011/storyboarding/control/v1.0">
  <Id Name="System.Storyboard.Stencil.VerticalBarChart" RevisionId="00000000-0000-0000-0000-000000000000" Stencil="System.Media" StencilRevisionId="00000000-0000-0000-0000-000000000000" StencilVersion="1.0"/>
</Control>
</file>

<file path=customXml/item69.xml><?xml version="1.0" encoding="utf-8"?>
<Control xmlns="http://schemas.microsoft.com/VisualStudio/2011/storyboarding/control/v1.0">
  <Id Name="System.Storyboard.Stencil.PlayControls" RevisionId="00000000-0000-0000-0000-000000000000" Stencil="System.Media" StencilRevisionId="00000000-0000-0000-0000-000000000000" StencilVersion="1.0"/>
</Control>
</file>

<file path=customXml/item7.xml><?xml version="1.0" encoding="utf-8"?>
<Control xmlns="http://schemas.microsoft.com/VisualStudio/2011/storyboarding/control/v1.0">
  <Id Name="System.Storyboard.Stencil.Slider" RevisionId="00000000-0000-0000-0000-000000000000" Stencil="System.Common" StencilRevisionId="00000000-0000-0000-0000-000000000000" StencilVersion="1.0"/>
</Control>
</file>

<file path=customXml/item70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71.xml><?xml version="1.0" encoding="utf-8"?>
<Control xmlns="http://schemas.microsoft.com/VisualStudio/2011/storyboarding/control">
  <Id Name="System.Storyboarding.Backgrounds.WebBrowser" RevisionId="bdb52a43-f875-417f-a3f8-9b0259dd3051" Stencil="System.Storyboarding.Backgrounds" StencilRevisionId="bdb52a43-f875-417f-a3f8-9b0259dd3051" StencilVersion="0.1"/>
</Control>
</file>

<file path=customXml/item7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3.xml><?xml version="1.0" encoding="utf-8"?>
<Control xmlns="http://schemas.microsoft.com/VisualStudio/2011/storyboarding/control/v1.0">
  <Id Name="System.Storyboard.Stencil.StatusBar" RevisionId="00000000-0000-0000-0000-000000000000" Stencil="System.Windows" StencilRevisionId="00000000-0000-0000-0000-000000000000" StencilVersion="1.0"/>
</Control>
</file>

<file path=customXml/item74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8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9.xml><?xml version="1.0" encoding="utf-8"?>
<Control xmlns="http://schemas.microsoft.com/VisualStudio/2011/storyboarding/control/v1.0">
  <Id Name="System.Storyboard.Stencil.Button" RevisionId="00000000-0000-0000-0000-000000000000" Stencil="System.Common" StencilRevisionId="00000000-0000-0000-0000-000000000000" StencilVersion="1.0"/>
</Control>
</file>

<file path=customXml/itemProps1.xml><?xml version="1.0" encoding="utf-8"?>
<ds:datastoreItem xmlns:ds="http://schemas.openxmlformats.org/officeDocument/2006/customXml" ds:itemID="{D705ACE5-FAF8-44EC-9622-845721B4A44D}">
  <ds:schemaRefs>
    <ds:schemaRef ds:uri="http://schemas.microsoft.com/VisualStudio/2011/storyboarding/control/v1.0"/>
  </ds:schemaRefs>
</ds:datastoreItem>
</file>

<file path=customXml/itemProps10.xml><?xml version="1.0" encoding="utf-8"?>
<ds:datastoreItem xmlns:ds="http://schemas.openxmlformats.org/officeDocument/2006/customXml" ds:itemID="{7C4FADB9-82C5-46C4-AD0E-6B60B5C6AEAE}">
  <ds:schemaRefs>
    <ds:schemaRef ds:uri="http://schemas.microsoft.com/VisualStudio/2011/storyboarding/control/v1.0"/>
  </ds:schemaRefs>
</ds:datastoreItem>
</file>

<file path=customXml/itemProps11.xml><?xml version="1.0" encoding="utf-8"?>
<ds:datastoreItem xmlns:ds="http://schemas.openxmlformats.org/officeDocument/2006/customXml" ds:itemID="{B7BD4F34-B154-4D92-BE87-C557EB1B7EFB}">
  <ds:schemaRefs>
    <ds:schemaRef ds:uri="http://schemas.microsoft.com/sharepoint/v3/contenttype/forms"/>
  </ds:schemaRefs>
</ds:datastoreItem>
</file>

<file path=customXml/itemProps12.xml><?xml version="1.0" encoding="utf-8"?>
<ds:datastoreItem xmlns:ds="http://schemas.openxmlformats.org/officeDocument/2006/customXml" ds:itemID="{F395D8ED-A0D3-4F6E-91F3-A29EC16A8083}">
  <ds:schemaRefs>
    <ds:schemaRef ds:uri="http://schemas.microsoft.com/VisualStudio/2011/storyboarding/control/v1.0"/>
  </ds:schemaRefs>
</ds:datastoreItem>
</file>

<file path=customXml/itemProps13.xml><?xml version="1.0" encoding="utf-8"?>
<ds:datastoreItem xmlns:ds="http://schemas.openxmlformats.org/officeDocument/2006/customXml" ds:itemID="{0BD21A30-063A-4397-97B8-0121D45BD9D6}">
  <ds:schemaRefs>
    <ds:schemaRef ds:uri="http://schemas.microsoft.com/VisualStudio/2011/storyboarding/control/v1.0"/>
  </ds:schemaRefs>
</ds:datastoreItem>
</file>

<file path=customXml/itemProps14.xml><?xml version="1.0" encoding="utf-8"?>
<ds:datastoreItem xmlns:ds="http://schemas.openxmlformats.org/officeDocument/2006/customXml" ds:itemID="{70C23831-7801-40F8-9A53-4E9925562CB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ECE9E1B-E7C1-46F6-9945-164C1E49BE74}">
  <ds:schemaRefs>
    <ds:schemaRef ds:uri="http://schemas.microsoft.com/VisualStudio/2011/storyboarding/control/v1.0"/>
  </ds:schemaRefs>
</ds:datastoreItem>
</file>

<file path=customXml/itemProps16.xml><?xml version="1.0" encoding="utf-8"?>
<ds:datastoreItem xmlns:ds="http://schemas.openxmlformats.org/officeDocument/2006/customXml" ds:itemID="{288CEDBF-3F9B-47CF-AF84-2B8486359159}">
  <ds:schemaRefs>
    <ds:schemaRef ds:uri="http://schemas.microsoft.com/VisualStudio/2011/storyboarding/control/v1.0"/>
  </ds:schemaRefs>
</ds:datastoreItem>
</file>

<file path=customXml/itemProps17.xml><?xml version="1.0" encoding="utf-8"?>
<ds:datastoreItem xmlns:ds="http://schemas.openxmlformats.org/officeDocument/2006/customXml" ds:itemID="{EDE713BE-A567-491C-902D-E6087D824056}">
  <ds:schemaRefs>
    <ds:schemaRef ds:uri="http://schemas.microsoft.com/VisualStudio/2011/storyboarding/control/v1.0"/>
  </ds:schemaRefs>
</ds:datastoreItem>
</file>

<file path=customXml/itemProps18.xml><?xml version="1.0" encoding="utf-8"?>
<ds:datastoreItem xmlns:ds="http://schemas.openxmlformats.org/officeDocument/2006/customXml" ds:itemID="{53BC856C-B486-437D-A7B4-612AE9417D7A}">
  <ds:schemaRefs>
    <ds:schemaRef ds:uri="http://schemas.microsoft.com/VisualStudio/2011/storyboarding/control/v1.0"/>
  </ds:schemaRefs>
</ds:datastoreItem>
</file>

<file path=customXml/itemProps19.xml><?xml version="1.0" encoding="utf-8"?>
<ds:datastoreItem xmlns:ds="http://schemas.openxmlformats.org/officeDocument/2006/customXml" ds:itemID="{2B6243A2-99B5-42ED-B049-93E27D774527}">
  <ds:schemaRefs>
    <ds:schemaRef ds:uri="http://schemas.microsoft.com/VisualStudio/2011/storyboarding/control/v1.0"/>
  </ds:schemaRefs>
</ds:datastoreItem>
</file>

<file path=customXml/itemProps2.xml><?xml version="1.0" encoding="utf-8"?>
<ds:datastoreItem xmlns:ds="http://schemas.openxmlformats.org/officeDocument/2006/customXml" ds:itemID="{CD17C18B-5B11-471F-97AA-CE2EA822BB97}">
  <ds:schemaRefs>
    <ds:schemaRef ds:uri="http://schemas.microsoft.com/VisualStudio/2011/storyboarding/control/v1.0"/>
  </ds:schemaRefs>
</ds:datastoreItem>
</file>

<file path=customXml/itemProps20.xml><?xml version="1.0" encoding="utf-8"?>
<ds:datastoreItem xmlns:ds="http://schemas.openxmlformats.org/officeDocument/2006/customXml" ds:itemID="{1AF31726-A62F-4331-8622-ED351D5149B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772C88A-36A0-4EAC-86A3-BB16EEADAB3E}">
  <ds:schemaRefs>
    <ds:schemaRef ds:uri="http://schemas.microsoft.com/VisualStudio/2011/storyboarding/control/v1.0"/>
  </ds:schemaRefs>
</ds:datastoreItem>
</file>

<file path=customXml/itemProps22.xml><?xml version="1.0" encoding="utf-8"?>
<ds:datastoreItem xmlns:ds="http://schemas.openxmlformats.org/officeDocument/2006/customXml" ds:itemID="{CC419530-796D-4DBE-BBEE-9A6630A896E1}">
  <ds:schemaRefs>
    <ds:schemaRef ds:uri="http://schemas.microsoft.com/VisualStudio/2011/storyboarding/control/v1.0"/>
  </ds:schemaRefs>
</ds:datastoreItem>
</file>

<file path=customXml/itemProps23.xml><?xml version="1.0" encoding="utf-8"?>
<ds:datastoreItem xmlns:ds="http://schemas.openxmlformats.org/officeDocument/2006/customXml" ds:itemID="{AB006AED-D3B6-450F-A436-759E490055A5}">
  <ds:schemaRefs>
    <ds:schemaRef ds:uri="http://schemas.microsoft.com/VisualStudio/2011/storyboarding/control/v1.0"/>
  </ds:schemaRefs>
</ds:datastoreItem>
</file>

<file path=customXml/itemProps24.xml><?xml version="1.0" encoding="utf-8"?>
<ds:datastoreItem xmlns:ds="http://schemas.openxmlformats.org/officeDocument/2006/customXml" ds:itemID="{BA2C55E9-BDE8-41FC-B02F-EBA8C07A01F8}">
  <ds:schemaRefs>
    <ds:schemaRef ds:uri="http://schemas.microsoft.com/VisualStudio/2011/storyboarding/control/v1.0"/>
  </ds:schemaRefs>
</ds:datastoreItem>
</file>

<file path=customXml/itemProps25.xml><?xml version="1.0" encoding="utf-8"?>
<ds:datastoreItem xmlns:ds="http://schemas.openxmlformats.org/officeDocument/2006/customXml" ds:itemID="{18A6A270-A75C-4D7E-86E4-765FF07C5144}">
  <ds:schemaRefs>
    <ds:schemaRef ds:uri="http://schemas.microsoft.com/sharepoint/events"/>
  </ds:schemaRefs>
</ds:datastoreItem>
</file>

<file path=customXml/itemProps26.xml><?xml version="1.0" encoding="utf-8"?>
<ds:datastoreItem xmlns:ds="http://schemas.openxmlformats.org/officeDocument/2006/customXml" ds:itemID="{DDEEC505-9111-44CE-9DED-8A454ABEC272}">
  <ds:schemaRefs>
    <ds:schemaRef ds:uri="http://schemas.microsoft.com/VisualStudio/2011/storyboarding/control/v1.0"/>
  </ds:schemaRefs>
</ds:datastoreItem>
</file>

<file path=customXml/itemProps27.xml><?xml version="1.0" encoding="utf-8"?>
<ds:datastoreItem xmlns:ds="http://schemas.openxmlformats.org/officeDocument/2006/customXml" ds:itemID="{6574190A-3D9E-42C1-B276-38E33156AA99}">
  <ds:schemaRefs>
    <ds:schemaRef ds:uri="http://schemas.microsoft.com/VisualStudio/2011/storyboarding/control/v1.0"/>
  </ds:schemaRefs>
</ds:datastoreItem>
</file>

<file path=customXml/itemProps28.xml><?xml version="1.0" encoding="utf-8"?>
<ds:datastoreItem xmlns:ds="http://schemas.openxmlformats.org/officeDocument/2006/customXml" ds:itemID="{253B000D-0B23-420C-B5B5-11B6002E5391}">
  <ds:schemaRefs>
    <ds:schemaRef ds:uri="http://schemas.microsoft.com/VisualStudio/2011/storyboarding/control/v1.0"/>
  </ds:schemaRefs>
</ds:datastoreItem>
</file>

<file path=customXml/itemProps29.xml><?xml version="1.0" encoding="utf-8"?>
<ds:datastoreItem xmlns:ds="http://schemas.openxmlformats.org/officeDocument/2006/customXml" ds:itemID="{2FEB3A16-E640-4049-92BF-229BF3B541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bf394-daf6-497a-96c5-a2f8c10b38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1892D7-DF8B-4D5A-8AD2-983048A35AA0}">
  <ds:schemaRefs>
    <ds:schemaRef ds:uri="http://schemas.microsoft.com/VisualStudio/2011/storyboarding/control/v1.0"/>
  </ds:schemaRefs>
</ds:datastoreItem>
</file>

<file path=customXml/itemProps30.xml><?xml version="1.0" encoding="utf-8"?>
<ds:datastoreItem xmlns:ds="http://schemas.openxmlformats.org/officeDocument/2006/customXml" ds:itemID="{E6C688DD-065A-4726-BCE5-E5AFDA3F5641}">
  <ds:schemaRefs>
    <ds:schemaRef ds:uri="http://schemas.microsoft.com/VisualStudio/2011/storyboarding/control/v1.0"/>
  </ds:schemaRefs>
</ds:datastoreItem>
</file>

<file path=customXml/itemProps31.xml><?xml version="1.0" encoding="utf-8"?>
<ds:datastoreItem xmlns:ds="http://schemas.openxmlformats.org/officeDocument/2006/customXml" ds:itemID="{08904217-40E1-4558-95D8-8D709CA82866}">
  <ds:schemaRefs>
    <ds:schemaRef ds:uri="http://schemas.microsoft.com/VisualStudio/2011/storyboarding/control/v1.0"/>
  </ds:schemaRefs>
</ds:datastoreItem>
</file>

<file path=customXml/itemProps32.xml><?xml version="1.0" encoding="utf-8"?>
<ds:datastoreItem xmlns:ds="http://schemas.openxmlformats.org/officeDocument/2006/customXml" ds:itemID="{6B22741B-5AC6-4A2C-A57A-E4BDF22E0A90}">
  <ds:schemaRefs>
    <ds:schemaRef ds:uri="http://schemas.microsoft.com/VisualStudio/2011/storyboarding/control/v1.0"/>
  </ds:schemaRefs>
</ds:datastoreItem>
</file>

<file path=customXml/itemProps33.xml><?xml version="1.0" encoding="utf-8"?>
<ds:datastoreItem xmlns:ds="http://schemas.openxmlformats.org/officeDocument/2006/customXml" ds:itemID="{C1E8400F-CB83-4A16-AF3D-36FAF22BDD23}">
  <ds:schemaRefs>
    <ds:schemaRef ds:uri="http://schemas.microsoft.com/VisualStudio/2011/storyboarding/control/v1.0"/>
  </ds:schemaRefs>
</ds:datastoreItem>
</file>

<file path=customXml/itemProps34.xml><?xml version="1.0" encoding="utf-8"?>
<ds:datastoreItem xmlns:ds="http://schemas.openxmlformats.org/officeDocument/2006/customXml" ds:itemID="{156ACD54-663F-4146-A83C-D39B7758E090}">
  <ds:schemaRefs>
    <ds:schemaRef ds:uri="http://schemas.microsoft.com/VisualStudio/2011/storyboarding/control/v1.0"/>
  </ds:schemaRefs>
</ds:datastoreItem>
</file>

<file path=customXml/itemProps35.xml><?xml version="1.0" encoding="utf-8"?>
<ds:datastoreItem xmlns:ds="http://schemas.openxmlformats.org/officeDocument/2006/customXml" ds:itemID="{814432F2-7AE9-411E-9F7B-EBBF16C4666D}">
  <ds:schemaRefs>
    <ds:schemaRef ds:uri="http://schemas.microsoft.com/VisualStudio/2011/storyboarding/control/v1.0"/>
  </ds:schemaRefs>
</ds:datastoreItem>
</file>

<file path=customXml/itemProps36.xml><?xml version="1.0" encoding="utf-8"?>
<ds:datastoreItem xmlns:ds="http://schemas.openxmlformats.org/officeDocument/2006/customXml" ds:itemID="{C4783010-23AB-4BDC-BABF-F6576658A2B0}">
  <ds:schemaRefs>
    <ds:schemaRef ds:uri="http://schemas.microsoft.com/VisualStudio/2011/storyboarding/control/v1.0"/>
  </ds:schemaRefs>
</ds:datastoreItem>
</file>

<file path=customXml/itemProps37.xml><?xml version="1.0" encoding="utf-8"?>
<ds:datastoreItem xmlns:ds="http://schemas.openxmlformats.org/officeDocument/2006/customXml" ds:itemID="{4CFA599C-9F1C-4AB4-AB4F-10CF77B58F79}">
  <ds:schemaRefs>
    <ds:schemaRef ds:uri="http://schemas.microsoft.com/VisualStudio/2011/storyboarding/control/v1.0"/>
  </ds:schemaRefs>
</ds:datastoreItem>
</file>

<file path=customXml/itemProps38.xml><?xml version="1.0" encoding="utf-8"?>
<ds:datastoreItem xmlns:ds="http://schemas.openxmlformats.org/officeDocument/2006/customXml" ds:itemID="{7BF16C54-4775-4FA7-AF88-98AF6D5E8CA6}">
  <ds:schemaRefs>
    <ds:schemaRef ds:uri="http://schemas.microsoft.com/VisualStudio/2011/storyboarding/control/v1.0"/>
  </ds:schemaRefs>
</ds:datastoreItem>
</file>

<file path=customXml/itemProps39.xml><?xml version="1.0" encoding="utf-8"?>
<ds:datastoreItem xmlns:ds="http://schemas.openxmlformats.org/officeDocument/2006/customXml" ds:itemID="{B571350C-23C3-4B5A-8F49-FBEB6CF22964}">
  <ds:schemaRefs>
    <ds:schemaRef ds:uri="http://schemas.microsoft.com/VisualStudio/2011/storyboarding/control/v1.0"/>
  </ds:schemaRefs>
</ds:datastoreItem>
</file>

<file path=customXml/itemProps4.xml><?xml version="1.0" encoding="utf-8"?>
<ds:datastoreItem xmlns:ds="http://schemas.openxmlformats.org/officeDocument/2006/customXml" ds:itemID="{E2EFB470-892C-4F70-98FA-B53F970592A9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A9E9510A-02AF-4564-9E17-46676C80E84C}">
  <ds:schemaRefs>
    <ds:schemaRef ds:uri="http://purl.org/dc/dcmitype/"/>
    <ds:schemaRef ds:uri="http://www.w3.org/XML/1998/namespace"/>
    <ds:schemaRef ds:uri="b4ebf394-daf6-497a-96c5-a2f8c10b38cf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</ds:schemaRefs>
</ds:datastoreItem>
</file>

<file path=customXml/itemProps41.xml><?xml version="1.0" encoding="utf-8"?>
<ds:datastoreItem xmlns:ds="http://schemas.openxmlformats.org/officeDocument/2006/customXml" ds:itemID="{CB953D38-E965-4BB2-94FE-DF647E85A654}">
  <ds:schemaRefs>
    <ds:schemaRef ds:uri="http://schemas.microsoft.com/VisualStudio/2011/storyboarding/control/v1.0"/>
  </ds:schemaRefs>
</ds:datastoreItem>
</file>

<file path=customXml/itemProps42.xml><?xml version="1.0" encoding="utf-8"?>
<ds:datastoreItem xmlns:ds="http://schemas.openxmlformats.org/officeDocument/2006/customXml" ds:itemID="{188F6680-9EB8-4B03-8D3B-773D66FC777A}">
  <ds:schemaRefs>
    <ds:schemaRef ds:uri="http://schemas.microsoft.com/VisualStudio/2011/storyboarding/control/v1.0"/>
  </ds:schemaRefs>
</ds:datastoreItem>
</file>

<file path=customXml/itemProps43.xml><?xml version="1.0" encoding="utf-8"?>
<ds:datastoreItem xmlns:ds="http://schemas.openxmlformats.org/officeDocument/2006/customXml" ds:itemID="{9C57ED54-5F7A-476D-BFE2-C46C7230CC6B}">
  <ds:schemaRefs>
    <ds:schemaRef ds:uri="http://schemas.microsoft.com/VisualStudio/2011/storyboarding/control/v1.0"/>
  </ds:schemaRefs>
</ds:datastoreItem>
</file>

<file path=customXml/itemProps44.xml><?xml version="1.0" encoding="utf-8"?>
<ds:datastoreItem xmlns:ds="http://schemas.openxmlformats.org/officeDocument/2006/customXml" ds:itemID="{19CB1DF2-8822-4520-A56A-045D340F0C71}">
  <ds:schemaRefs>
    <ds:schemaRef ds:uri="http://schemas.microsoft.com/VisualStudio/2011/storyboarding/control/v1.0"/>
  </ds:schemaRefs>
</ds:datastoreItem>
</file>

<file path=customXml/itemProps45.xml><?xml version="1.0" encoding="utf-8"?>
<ds:datastoreItem xmlns:ds="http://schemas.openxmlformats.org/officeDocument/2006/customXml" ds:itemID="{5E2E8CE4-298D-499A-B8B4-4A593AC844A5}">
  <ds:schemaRefs>
    <ds:schemaRef ds:uri="http://schemas.microsoft.com/VisualStudio/2011/storyboarding/control/v1.0"/>
  </ds:schemaRefs>
</ds:datastoreItem>
</file>

<file path=customXml/itemProps46.xml><?xml version="1.0" encoding="utf-8"?>
<ds:datastoreItem xmlns:ds="http://schemas.openxmlformats.org/officeDocument/2006/customXml" ds:itemID="{574C0546-69B0-4850-A983-CDA8017CD4CE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729DB56D-F542-4709-9AE0-E83CD92BA163}">
  <ds:schemaRefs>
    <ds:schemaRef ds:uri="http://schemas.microsoft.com/VisualStudio/2011/storyboarding/control/v1.0"/>
  </ds:schemaRefs>
</ds:datastoreItem>
</file>

<file path=customXml/itemProps48.xml><?xml version="1.0" encoding="utf-8"?>
<ds:datastoreItem xmlns:ds="http://schemas.openxmlformats.org/officeDocument/2006/customXml" ds:itemID="{D8E0912A-795B-4916-9114-34B4F28A0EE3}">
  <ds:schemaRefs>
    <ds:schemaRef ds:uri="http://schemas.microsoft.com/VisualStudio/2011/storyboarding/control/v1.0"/>
  </ds:schemaRefs>
</ds:datastoreItem>
</file>

<file path=customXml/itemProps49.xml><?xml version="1.0" encoding="utf-8"?>
<ds:datastoreItem xmlns:ds="http://schemas.openxmlformats.org/officeDocument/2006/customXml" ds:itemID="{D356E6DB-54C9-4389-B932-0F583366BD4B}">
  <ds:schemaRefs>
    <ds:schemaRef ds:uri="http://schemas.microsoft.com/VisualStudio/2011/storyboarding/control/v1.0"/>
  </ds:schemaRefs>
</ds:datastoreItem>
</file>

<file path=customXml/itemProps5.xml><?xml version="1.0" encoding="utf-8"?>
<ds:datastoreItem xmlns:ds="http://schemas.openxmlformats.org/officeDocument/2006/customXml" ds:itemID="{379BFC32-51F7-4218-B2AD-CFD6564CE11F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F17D5AF6-3BD9-4DFF-AE9B-2E10D3430779}">
  <ds:schemaRefs>
    <ds:schemaRef ds:uri="http://schemas.microsoft.com/VisualStudio/2011/storyboarding/control/v1.0"/>
  </ds:schemaRefs>
</ds:datastoreItem>
</file>

<file path=customXml/itemProps51.xml><?xml version="1.0" encoding="utf-8"?>
<ds:datastoreItem xmlns:ds="http://schemas.openxmlformats.org/officeDocument/2006/customXml" ds:itemID="{699689A1-427B-4DEA-8FDB-0058CB4B38D8}">
  <ds:schemaRefs>
    <ds:schemaRef ds:uri="http://schemas.microsoft.com/VisualStudio/2011/storyboarding/control/v1.0"/>
  </ds:schemaRefs>
</ds:datastoreItem>
</file>

<file path=customXml/itemProps52.xml><?xml version="1.0" encoding="utf-8"?>
<ds:datastoreItem xmlns:ds="http://schemas.openxmlformats.org/officeDocument/2006/customXml" ds:itemID="{B4BE880E-F71A-4C21-A1C3-8A2437E3C677}">
  <ds:schemaRefs>
    <ds:schemaRef ds:uri="http://schemas.microsoft.com/VisualStudio/2011/storyboarding/control/v1.0"/>
  </ds:schemaRefs>
</ds:datastoreItem>
</file>

<file path=customXml/itemProps53.xml><?xml version="1.0" encoding="utf-8"?>
<ds:datastoreItem xmlns:ds="http://schemas.openxmlformats.org/officeDocument/2006/customXml" ds:itemID="{AA5E4F96-8C72-44F9-A0C5-FB007B246D91}">
  <ds:schemaRefs>
    <ds:schemaRef ds:uri="http://schemas.microsoft.com/VisualStudio/2011/storyboarding/control/v1.0"/>
  </ds:schemaRefs>
</ds:datastoreItem>
</file>

<file path=customXml/itemProps54.xml><?xml version="1.0" encoding="utf-8"?>
<ds:datastoreItem xmlns:ds="http://schemas.openxmlformats.org/officeDocument/2006/customXml" ds:itemID="{3C6220BE-0F2A-49C6-BFB2-C458479F3F62}">
  <ds:schemaRefs>
    <ds:schemaRef ds:uri="http://schemas.microsoft.com/VisualStudio/2011/storyboarding/control/v1.0"/>
  </ds:schemaRefs>
</ds:datastoreItem>
</file>

<file path=customXml/itemProps55.xml><?xml version="1.0" encoding="utf-8"?>
<ds:datastoreItem xmlns:ds="http://schemas.openxmlformats.org/officeDocument/2006/customXml" ds:itemID="{4EE14C2A-AD9F-4617-A8CC-4057921BFCA8}">
  <ds:schemaRefs>
    <ds:schemaRef ds:uri="http://schemas.microsoft.com/VisualStudio/2011/storyboarding/control/v1.0"/>
  </ds:schemaRefs>
</ds:datastoreItem>
</file>

<file path=customXml/itemProps56.xml><?xml version="1.0" encoding="utf-8"?>
<ds:datastoreItem xmlns:ds="http://schemas.openxmlformats.org/officeDocument/2006/customXml" ds:itemID="{AD9C1405-6371-400D-A0E2-389A1557BE20}">
  <ds:schemaRefs>
    <ds:schemaRef ds:uri="http://schemas.microsoft.com/VisualStudio/2011/storyboarding/control/v1.0"/>
  </ds:schemaRefs>
</ds:datastoreItem>
</file>

<file path=customXml/itemProps57.xml><?xml version="1.0" encoding="utf-8"?>
<ds:datastoreItem xmlns:ds="http://schemas.openxmlformats.org/officeDocument/2006/customXml" ds:itemID="{A6ECB6E0-BD84-4681-8699-56A1B3F36A60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63E54A0C-A919-4747-87DB-6EB5DB41F719}">
  <ds:schemaRefs>
    <ds:schemaRef ds:uri="http://schemas.microsoft.com/VisualStudio/2011/storyboarding/control/v1.0"/>
  </ds:schemaRefs>
</ds:datastoreItem>
</file>

<file path=customXml/itemProps59.xml><?xml version="1.0" encoding="utf-8"?>
<ds:datastoreItem xmlns:ds="http://schemas.openxmlformats.org/officeDocument/2006/customXml" ds:itemID="{B0DBD337-FDC5-4C36-BF85-C09756391AA1}">
  <ds:schemaRefs>
    <ds:schemaRef ds:uri="http://schemas.microsoft.com/VisualStudio/2011/storyboarding/control/v1.0"/>
  </ds:schemaRefs>
</ds:datastoreItem>
</file>

<file path=customXml/itemProps6.xml><?xml version="1.0" encoding="utf-8"?>
<ds:datastoreItem xmlns:ds="http://schemas.openxmlformats.org/officeDocument/2006/customXml" ds:itemID="{63E5DE85-F05E-4507-B223-806D8F49F058}">
  <ds:schemaRefs>
    <ds:schemaRef ds:uri="http://schemas.microsoft.com/VisualStudio/2011/storyboarding/control/v1.0"/>
  </ds:schemaRefs>
</ds:datastoreItem>
</file>

<file path=customXml/itemProps60.xml><?xml version="1.0" encoding="utf-8"?>
<ds:datastoreItem xmlns:ds="http://schemas.openxmlformats.org/officeDocument/2006/customXml" ds:itemID="{9C4C7B07-3AE3-46A1-A54D-2BDFAB93A8EF}">
  <ds:schemaRefs>
    <ds:schemaRef ds:uri="http://schemas.microsoft.com/VisualStudio/2011/storyboarding/control/v1.0"/>
  </ds:schemaRefs>
</ds:datastoreItem>
</file>

<file path=customXml/itemProps61.xml><?xml version="1.0" encoding="utf-8"?>
<ds:datastoreItem xmlns:ds="http://schemas.openxmlformats.org/officeDocument/2006/customXml" ds:itemID="{07B11A95-7731-4379-9E1B-32BC87FA2B56}">
  <ds:schemaRefs>
    <ds:schemaRef ds:uri="http://schemas.microsoft.com/VisualStudio/2011/storyboarding/control/v1.0"/>
  </ds:schemaRefs>
</ds:datastoreItem>
</file>

<file path=customXml/itemProps62.xml><?xml version="1.0" encoding="utf-8"?>
<ds:datastoreItem xmlns:ds="http://schemas.openxmlformats.org/officeDocument/2006/customXml" ds:itemID="{5423C7C4-EE26-4ED2-9F11-C9ABAA081BA5}">
  <ds:schemaRefs>
    <ds:schemaRef ds:uri="http://schemas.microsoft.com/VisualStudio/2011/storyboarding/control/v1.0"/>
  </ds:schemaRefs>
</ds:datastoreItem>
</file>

<file path=customXml/itemProps63.xml><?xml version="1.0" encoding="utf-8"?>
<ds:datastoreItem xmlns:ds="http://schemas.openxmlformats.org/officeDocument/2006/customXml" ds:itemID="{416D00B5-FBFE-483F-BE84-520287240459}">
  <ds:schemaRefs>
    <ds:schemaRef ds:uri="http://schemas.microsoft.com/VisualStudio/2011/storyboarding/control/v1.0"/>
  </ds:schemaRefs>
</ds:datastoreItem>
</file>

<file path=customXml/itemProps64.xml><?xml version="1.0" encoding="utf-8"?>
<ds:datastoreItem xmlns:ds="http://schemas.openxmlformats.org/officeDocument/2006/customXml" ds:itemID="{A1B88D5F-41A7-488A-960C-6D819000899D}">
  <ds:schemaRefs>
    <ds:schemaRef ds:uri="http://schemas.microsoft.com/VisualStudio/2011/storyboarding/control/v1.0"/>
  </ds:schemaRefs>
</ds:datastoreItem>
</file>

<file path=customXml/itemProps65.xml><?xml version="1.0" encoding="utf-8"?>
<ds:datastoreItem xmlns:ds="http://schemas.openxmlformats.org/officeDocument/2006/customXml" ds:itemID="{39536A02-E179-4A1C-9FA7-86EF40631969}">
  <ds:schemaRefs>
    <ds:schemaRef ds:uri="http://schemas.microsoft.com/VisualStudio/2011/storyboarding/control/v1.0"/>
  </ds:schemaRefs>
</ds:datastoreItem>
</file>

<file path=customXml/itemProps66.xml><?xml version="1.0" encoding="utf-8"?>
<ds:datastoreItem xmlns:ds="http://schemas.openxmlformats.org/officeDocument/2006/customXml" ds:itemID="{E4D924B8-E923-4751-87E1-B31AA64A9F7B}">
  <ds:schemaRefs>
    <ds:schemaRef ds:uri="http://schemas.microsoft.com/VisualStudio/2011/storyboarding/control/v1.0"/>
  </ds:schemaRefs>
</ds:datastoreItem>
</file>

<file path=customXml/itemProps67.xml><?xml version="1.0" encoding="utf-8"?>
<ds:datastoreItem xmlns:ds="http://schemas.openxmlformats.org/officeDocument/2006/customXml" ds:itemID="{E4A0845B-41B6-4256-8FB3-E31EA581BF55}">
  <ds:schemaRefs>
    <ds:schemaRef ds:uri="http://schemas.microsoft.com/VisualStudio/2011/storyboarding/control/v1.0"/>
  </ds:schemaRefs>
</ds:datastoreItem>
</file>

<file path=customXml/itemProps68.xml><?xml version="1.0" encoding="utf-8"?>
<ds:datastoreItem xmlns:ds="http://schemas.openxmlformats.org/officeDocument/2006/customXml" ds:itemID="{16772130-8F5D-442B-AA11-39D4F229ACC6}">
  <ds:schemaRefs>
    <ds:schemaRef ds:uri="http://schemas.microsoft.com/VisualStudio/2011/storyboarding/control/v1.0"/>
  </ds:schemaRefs>
</ds:datastoreItem>
</file>

<file path=customXml/itemProps69.xml><?xml version="1.0" encoding="utf-8"?>
<ds:datastoreItem xmlns:ds="http://schemas.openxmlformats.org/officeDocument/2006/customXml" ds:itemID="{4BCB20A2-9850-49DA-9BD6-A5D2B0ABF72F}">
  <ds:schemaRefs>
    <ds:schemaRef ds:uri="http://schemas.microsoft.com/VisualStudio/2011/storyboarding/control/v1.0"/>
  </ds:schemaRefs>
</ds:datastoreItem>
</file>

<file path=customXml/itemProps7.xml><?xml version="1.0" encoding="utf-8"?>
<ds:datastoreItem xmlns:ds="http://schemas.openxmlformats.org/officeDocument/2006/customXml" ds:itemID="{E2968586-6EB5-4B3C-A2E1-82E35F695B75}">
  <ds:schemaRefs>
    <ds:schemaRef ds:uri="http://schemas.microsoft.com/VisualStudio/2011/storyboarding/control/v1.0"/>
  </ds:schemaRefs>
</ds:datastoreItem>
</file>

<file path=customXml/itemProps70.xml><?xml version="1.0" encoding="utf-8"?>
<ds:datastoreItem xmlns:ds="http://schemas.openxmlformats.org/officeDocument/2006/customXml" ds:itemID="{A2DAA52B-5F52-4A8E-B601-7BF162CD738F}">
  <ds:schemaRefs>
    <ds:schemaRef ds:uri="http://schemas.microsoft.com/VisualStudio/2011/storyboarding/control/v1.0"/>
  </ds:schemaRefs>
</ds:datastoreItem>
</file>

<file path=customXml/itemProps71.xml><?xml version="1.0" encoding="utf-8"?>
<ds:datastoreItem xmlns:ds="http://schemas.openxmlformats.org/officeDocument/2006/customXml" ds:itemID="{387838C4-29F2-40AB-9647-8346D39956AB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20EE139D-44C7-4192-A8B7-E25390148E28}">
  <ds:schemaRefs>
    <ds:schemaRef ds:uri="http://schemas.microsoft.com/VisualStudio/2011/storyboarding/control/v1.0"/>
  </ds:schemaRefs>
</ds:datastoreItem>
</file>

<file path=customXml/itemProps73.xml><?xml version="1.0" encoding="utf-8"?>
<ds:datastoreItem xmlns:ds="http://schemas.openxmlformats.org/officeDocument/2006/customXml" ds:itemID="{359B13B5-DE77-48C2-859A-70355A1B9D90}">
  <ds:schemaRefs>
    <ds:schemaRef ds:uri="http://schemas.microsoft.com/VisualStudio/2011/storyboarding/control/v1.0"/>
  </ds:schemaRefs>
</ds:datastoreItem>
</file>

<file path=customXml/itemProps74.xml><?xml version="1.0" encoding="utf-8"?>
<ds:datastoreItem xmlns:ds="http://schemas.openxmlformats.org/officeDocument/2006/customXml" ds:itemID="{B2C9D19C-4878-43E0-A5AD-CB76AB49D960}">
  <ds:schemaRefs>
    <ds:schemaRef ds:uri="http://schemas.microsoft.com/VisualStudio/2011/storyboarding/control/v1.0"/>
  </ds:schemaRefs>
</ds:datastoreItem>
</file>

<file path=customXml/itemProps8.xml><?xml version="1.0" encoding="utf-8"?>
<ds:datastoreItem xmlns:ds="http://schemas.openxmlformats.org/officeDocument/2006/customXml" ds:itemID="{E9C4CBB0-7D2F-42EC-9ED0-589327F3DDE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84BE01C-E91B-4A90-8E7F-25887EF8E061}">
  <ds:schemaRefs>
    <ds:schemaRef ds:uri="http://schemas.microsoft.com/VisualStudio/2011/storyboarding/control/v1.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Starter Template</Template>
  <TotalTime>88</TotalTime>
  <Words>443</Words>
  <Application>Microsoft Office PowerPoint</Application>
  <PresentationFormat>全屏显示(4:3)</PresentationFormat>
  <Paragraphs>77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Starter Template</vt:lpstr>
      <vt:lpstr>模块</vt:lpstr>
      <vt:lpstr>32位MIPS综合实验项目 需求分析</vt:lpstr>
      <vt:lpstr>需求报告编写目的</vt:lpstr>
      <vt:lpstr>背景</vt:lpstr>
      <vt:lpstr>功能需求——CPU</vt:lpstr>
      <vt:lpstr>功能需求——ALU</vt:lpstr>
      <vt:lpstr>功能需求——乘法器</vt:lpstr>
      <vt:lpstr>功能需求——寄存器堆</vt:lpstr>
      <vt:lpstr>功能需求——CP0</vt:lpstr>
      <vt:lpstr>功能需求——异常中断处理</vt:lpstr>
      <vt:lpstr>功能需求——MMU与TLB</vt:lpstr>
      <vt:lpstr>功能需求——虚拟地址映射</vt:lpstr>
      <vt:lpstr>功能需求——TLB</vt:lpstr>
      <vt:lpstr>功能需求——Ucore</vt:lpstr>
      <vt:lpstr>功能需求——BIOS</vt:lpstr>
      <vt:lpstr>功能需求——远程文件执行</vt:lpstr>
      <vt:lpstr>功能需求——外设</vt:lpstr>
      <vt:lpstr>功能需求——串口</vt:lpstr>
      <vt:lpstr>功能需求——VGA</vt:lpstr>
      <vt:lpstr>功能需求——ps/2键盘</vt:lpstr>
      <vt:lpstr>功能需求——网口</vt:lpstr>
      <vt:lpstr>功能需求——decaf编译器</vt:lpstr>
      <vt:lpstr>功能需求——指令集与数据通路</vt:lpstr>
      <vt:lpstr>性能需求</vt:lpstr>
      <vt:lpstr>运行环境需求——设备</vt:lpstr>
      <vt:lpstr>运行环境需求——控制</vt:lpstr>
      <vt:lpstr>参考资料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32位MIPS综合实验项目 需求分析</dc:title>
  <dc:creator>huang</dc:creator>
  <cp:lastModifiedBy>huang</cp:lastModifiedBy>
  <cp:revision>1</cp:revision>
  <dcterms:created xsi:type="dcterms:W3CDTF">2015-10-20T05:20:42Z</dcterms:created>
  <dcterms:modified xsi:type="dcterms:W3CDTF">2015-10-20T06:49:14Z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