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26" d="100"/>
          <a:sy n="126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24.3.2018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ucsd.edu/~iskwak/ExtYaleDatabase/ExtYaleB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Machine </a:t>
            </a:r>
            <a:r>
              <a:rPr lang="fi-FI" dirty="0" err="1" smtClean="0"/>
              <a:t>Learning</a:t>
            </a:r>
            <a:r>
              <a:rPr lang="fi-FI" dirty="0" smtClean="0"/>
              <a:t> and </a:t>
            </a:r>
            <a:r>
              <a:rPr lang="fi-FI" dirty="0" err="1" smtClean="0"/>
              <a:t>Pattern</a:t>
            </a:r>
            <a:r>
              <a:rPr lang="fi-FI" dirty="0" smtClean="0"/>
              <a:t> </a:t>
            </a:r>
            <a:r>
              <a:rPr lang="fi-FI" dirty="0" err="1" smtClean="0"/>
              <a:t>Recognition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4" name="Alaotsikk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Face</a:t>
            </a:r>
            <a:r>
              <a:rPr lang="fi-FI" dirty="0" smtClean="0"/>
              <a:t> </a:t>
            </a:r>
            <a:r>
              <a:rPr lang="fi-FI" dirty="0" err="1" smtClean="0"/>
              <a:t>recognition</a:t>
            </a:r>
            <a:endParaRPr 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Extended</a:t>
            </a:r>
            <a:r>
              <a:rPr lang="fi-FI" dirty="0" smtClean="0"/>
              <a:t> Yale </a:t>
            </a:r>
            <a:r>
              <a:rPr lang="fi-FI" dirty="0" err="1" smtClean="0"/>
              <a:t>face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r>
              <a:rPr lang="fi-FI" dirty="0" smtClean="0"/>
              <a:t> B (</a:t>
            </a:r>
            <a:r>
              <a:rPr lang="fi-FI" dirty="0" err="1" smtClean="0"/>
              <a:t>cropped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>
                <a:hlinkClick r:id="rId2"/>
              </a:rPr>
              <a:t>http://vision.ucsd.edu/~</a:t>
            </a:r>
            <a:r>
              <a:rPr lang="fi-FI" dirty="0" smtClean="0">
                <a:hlinkClick r:id="rId2"/>
              </a:rPr>
              <a:t>iskwak/ExtYaleDatabase/ExtYaleB.html</a:t>
            </a:r>
            <a:endParaRPr lang="fi-FI" dirty="0" smtClean="0"/>
          </a:p>
          <a:p>
            <a:pPr lvl="2"/>
            <a:r>
              <a:rPr lang="fi-FI" dirty="0" err="1" smtClean="0"/>
              <a:t>O</a:t>
            </a:r>
            <a:r>
              <a:rPr lang="fi-FI" dirty="0" err="1" smtClean="0"/>
              <a:t>ften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an </a:t>
            </a:r>
            <a:r>
              <a:rPr lang="fi-FI" dirty="0" err="1" smtClean="0"/>
              <a:t>alternative</a:t>
            </a:r>
            <a:r>
              <a:rPr lang="fi-FI" dirty="0" smtClean="0"/>
              <a:t> </a:t>
            </a:r>
            <a:r>
              <a:rPr lang="fi-FI" dirty="0" err="1" smtClean="0"/>
              <a:t>download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r>
              <a:rPr lang="fi-FI" dirty="0" smtClean="0"/>
              <a:t> in </a:t>
            </a:r>
            <a:r>
              <a:rPr lang="fi-FI" dirty="0" err="1" smtClean="0"/>
              <a:t>Moodle</a:t>
            </a:r>
            <a:endParaRPr lang="fi-F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 set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38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persons</a:t>
            </a:r>
            <a:r>
              <a:rPr lang="fi-FI" dirty="0" smtClean="0"/>
              <a:t>,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photographed</a:t>
            </a:r>
            <a:r>
              <a:rPr lang="fi-FI" dirty="0" smtClean="0"/>
              <a:t> in </a:t>
            </a:r>
            <a:r>
              <a:rPr lang="fi-FI" dirty="0" err="1" smtClean="0"/>
              <a:t>several</a:t>
            </a:r>
            <a:r>
              <a:rPr lang="fi-FI" dirty="0" smtClean="0"/>
              <a:t> </a:t>
            </a:r>
            <a:r>
              <a:rPr lang="fi-FI" dirty="0" err="1" smtClean="0"/>
              <a:t>conditions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Intensity</a:t>
            </a:r>
            <a:r>
              <a:rPr lang="fi-FI" dirty="0" smtClean="0"/>
              <a:t> of </a:t>
            </a:r>
            <a:r>
              <a:rPr lang="fi-FI" dirty="0" err="1" smtClean="0"/>
              <a:t>illumination</a:t>
            </a:r>
            <a:endParaRPr lang="fi-FI" dirty="0" smtClean="0"/>
          </a:p>
          <a:p>
            <a:pPr lvl="1"/>
            <a:r>
              <a:rPr lang="fi-FI" dirty="0" smtClean="0"/>
              <a:t>Position of </a:t>
            </a:r>
            <a:r>
              <a:rPr lang="fi-FI" dirty="0" err="1" smtClean="0"/>
              <a:t>light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fi-FI" dirty="0" smtClean="0"/>
          </a:p>
          <a:p>
            <a:pPr lvl="1"/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pose</a:t>
            </a:r>
            <a:r>
              <a:rPr lang="fi-FI" dirty="0" smtClean="0"/>
              <a:t>, </a:t>
            </a:r>
            <a:r>
              <a:rPr lang="fi-FI" dirty="0" err="1" smtClean="0"/>
              <a:t>unlike</a:t>
            </a:r>
            <a:r>
              <a:rPr lang="fi-FI" dirty="0" smtClean="0"/>
              <a:t> in the </a:t>
            </a:r>
            <a:r>
              <a:rPr lang="fi-FI" dirty="0" err="1" smtClean="0"/>
              <a:t>original</a:t>
            </a:r>
            <a:r>
              <a:rPr lang="fi-FI" dirty="0" smtClean="0"/>
              <a:t> </a:t>
            </a:r>
            <a:r>
              <a:rPr lang="fi-FI" dirty="0" err="1" smtClean="0"/>
              <a:t>non-cropped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fi-FI" dirty="0" smtClean="0"/>
          </a:p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non-cropped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endParaRPr lang="fi-FI" dirty="0" smtClean="0"/>
          </a:p>
          <a:p>
            <a:pPr lvl="1"/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allowed</a:t>
            </a:r>
            <a:r>
              <a:rPr lang="fi-FI" dirty="0" smtClean="0"/>
              <a:t> to </a:t>
            </a:r>
            <a:r>
              <a:rPr lang="fi-FI" dirty="0" err="1" smtClean="0"/>
              <a:t>ignore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endParaRPr lang="fi-FI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(</a:t>
            </a:r>
            <a:r>
              <a:rPr lang="fi-FI" dirty="0" err="1" smtClean="0"/>
              <a:t>one</a:t>
            </a:r>
            <a:r>
              <a:rPr lang="fi-FI" dirty="0" smtClean="0"/>
              <a:t> person)</a:t>
            </a:r>
            <a:endParaRPr lang="fi-FI" dirty="0"/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63688" y="1628800"/>
            <a:ext cx="1600200" cy="1828800"/>
          </a:xfrm>
          <a:prstGeom prst="rect">
            <a:avLst/>
          </a:prstGeom>
        </p:spPr>
      </p:pic>
      <p:pic>
        <p:nvPicPr>
          <p:cNvPr id="5" name="Image3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1700808"/>
            <a:ext cx="1600200" cy="1828800"/>
          </a:xfrm>
          <a:prstGeom prst="rect">
            <a:avLst/>
          </a:prstGeom>
        </p:spPr>
      </p:pic>
      <p:pic>
        <p:nvPicPr>
          <p:cNvPr id="6" name="Image4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63688" y="3933056"/>
            <a:ext cx="1600200" cy="1828800"/>
          </a:xfrm>
          <a:prstGeom prst="rect">
            <a:avLst/>
          </a:prstGeom>
        </p:spPr>
      </p:pic>
      <p:pic>
        <p:nvPicPr>
          <p:cNvPr id="7" name="Image5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72000" y="3861048"/>
            <a:ext cx="1600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Exercise</a:t>
            </a:r>
            <a:r>
              <a:rPr lang="fi-FI" dirty="0" smtClean="0"/>
              <a:t> 1</a:t>
            </a:r>
          </a:p>
          <a:p>
            <a:pPr lvl="1"/>
            <a:r>
              <a:rPr lang="fi-FI" dirty="0" err="1" smtClean="0"/>
              <a:t>Supervisor</a:t>
            </a:r>
            <a:r>
              <a:rPr lang="fi-FI" dirty="0" smtClean="0"/>
              <a:t> Mika Murtojärvi</a:t>
            </a:r>
          </a:p>
          <a:p>
            <a:pPr lvl="1"/>
            <a:r>
              <a:rPr lang="fi-FI" dirty="0" smtClean="0"/>
              <a:t>Feature </a:t>
            </a:r>
            <a:r>
              <a:rPr lang="fi-FI" dirty="0" err="1" smtClean="0"/>
              <a:t>extraction</a:t>
            </a:r>
            <a:r>
              <a:rPr lang="fi-FI" dirty="0" smtClean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pattern</a:t>
            </a:r>
            <a:r>
              <a:rPr lang="fi-FI" dirty="0" smtClean="0"/>
              <a:t> </a:t>
            </a:r>
            <a:r>
              <a:rPr lang="fi-FI" dirty="0" err="1" smtClean="0"/>
              <a:t>recognition</a:t>
            </a:r>
            <a:endParaRPr lang="fi-FI" dirty="0" smtClean="0"/>
          </a:p>
          <a:p>
            <a:pPr lvl="2"/>
            <a:r>
              <a:rPr lang="fi-FI" dirty="0" err="1" smtClean="0"/>
              <a:t>Method</a:t>
            </a:r>
            <a:r>
              <a:rPr lang="fi-FI" dirty="0" smtClean="0"/>
              <a:t> </a:t>
            </a:r>
            <a:r>
              <a:rPr lang="fi-FI" dirty="0" err="1" smtClean="0"/>
              <a:t>selection</a:t>
            </a:r>
            <a:r>
              <a:rPr lang="fi-FI" dirty="0" smtClean="0"/>
              <a:t>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neural</a:t>
            </a:r>
            <a:r>
              <a:rPr lang="fi-FI" dirty="0" smtClean="0"/>
              <a:t> </a:t>
            </a:r>
            <a:r>
              <a:rPr lang="fi-FI" dirty="0" err="1" smtClean="0"/>
              <a:t>networks</a:t>
            </a:r>
            <a:endParaRPr lang="fi-FI" dirty="0" smtClean="0"/>
          </a:p>
          <a:p>
            <a:r>
              <a:rPr lang="fi-FI" dirty="0" err="1" smtClean="0"/>
              <a:t>Exercise</a:t>
            </a:r>
            <a:r>
              <a:rPr lang="fi-FI" dirty="0" smtClean="0"/>
              <a:t> 2</a:t>
            </a:r>
          </a:p>
          <a:p>
            <a:pPr lvl="1"/>
            <a:r>
              <a:rPr lang="fi-FI" dirty="0" err="1" smtClean="0"/>
              <a:t>Supervisor</a:t>
            </a:r>
            <a:r>
              <a:rPr lang="fi-FI" dirty="0" smtClean="0"/>
              <a:t> </a:t>
            </a:r>
            <a:r>
              <a:rPr lang="fi-FI" dirty="0" err="1" smtClean="0"/>
              <a:t>Fahimeh</a:t>
            </a:r>
            <a:r>
              <a:rPr lang="fi-FI" dirty="0" smtClean="0"/>
              <a:t> </a:t>
            </a:r>
            <a:r>
              <a:rPr lang="fi-FI" dirty="0" err="1" smtClean="0"/>
              <a:t>Farahnakian</a:t>
            </a:r>
            <a:endParaRPr lang="fi-FI" dirty="0" smtClean="0"/>
          </a:p>
          <a:p>
            <a:pPr lvl="1"/>
            <a:r>
              <a:rPr lang="fi-FI" dirty="0" smtClean="0"/>
              <a:t>Deep </a:t>
            </a:r>
            <a:r>
              <a:rPr lang="fi-FI" dirty="0" err="1" smtClean="0"/>
              <a:t>neural</a:t>
            </a:r>
            <a:r>
              <a:rPr lang="fi-FI" dirty="0" smtClean="0"/>
              <a:t> </a:t>
            </a:r>
            <a:r>
              <a:rPr lang="fi-FI" dirty="0" err="1" smtClean="0"/>
              <a:t>networks</a:t>
            </a:r>
            <a:endParaRPr lang="fi-F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Task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fi-FI" dirty="0" err="1" smtClean="0"/>
              <a:t>Recognize</a:t>
            </a:r>
            <a:r>
              <a:rPr lang="fi-FI" dirty="0" smtClean="0"/>
              <a:t> </a:t>
            </a:r>
            <a:r>
              <a:rPr lang="fi-FI" dirty="0" err="1" smtClean="0"/>
              <a:t>faces</a:t>
            </a:r>
            <a:r>
              <a:rPr lang="fi-FI" dirty="0" smtClean="0"/>
              <a:t>.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Classification</a:t>
            </a:r>
            <a:r>
              <a:rPr lang="fi-FI" dirty="0" smtClean="0"/>
              <a:t> </a:t>
            </a:r>
            <a:r>
              <a:rPr lang="fi-FI" dirty="0" err="1" smtClean="0"/>
              <a:t>accuracy</a:t>
            </a:r>
            <a:endParaRPr lang="fi-FI" dirty="0" smtClean="0"/>
          </a:p>
          <a:p>
            <a:pPr lvl="1"/>
            <a:r>
              <a:rPr lang="fi-FI" dirty="0" err="1" smtClean="0"/>
              <a:t>Confusion</a:t>
            </a:r>
            <a:r>
              <a:rPr lang="fi-FI" dirty="0" smtClean="0"/>
              <a:t> </a:t>
            </a:r>
            <a:r>
              <a:rPr lang="fi-FI" dirty="0" err="1" smtClean="0"/>
              <a:t>matrix</a:t>
            </a:r>
            <a:endParaRPr lang="fi-FI" dirty="0" smtClean="0"/>
          </a:p>
          <a:p>
            <a:pPr lvl="1"/>
            <a:r>
              <a:rPr lang="fi-FI" dirty="0" err="1" smtClean="0"/>
              <a:t>Examples</a:t>
            </a:r>
            <a:r>
              <a:rPr lang="fi-FI" dirty="0" smtClean="0"/>
              <a:t> of </a:t>
            </a:r>
            <a:r>
              <a:rPr lang="fi-FI" dirty="0" err="1" smtClean="0"/>
              <a:t>misclassified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endParaRPr lang="fi-FI" dirty="0" smtClean="0"/>
          </a:p>
          <a:p>
            <a:pPr lvl="1"/>
            <a:r>
              <a:rPr lang="fi-FI" dirty="0" err="1" smtClean="0"/>
              <a:t>Optionally</a:t>
            </a:r>
            <a:r>
              <a:rPr lang="fi-FI" dirty="0" smtClean="0"/>
              <a:t>:</a:t>
            </a:r>
          </a:p>
          <a:p>
            <a:pPr lvl="2"/>
            <a:r>
              <a:rPr lang="fi-FI" dirty="0" err="1" smtClean="0"/>
              <a:t>Classification</a:t>
            </a:r>
            <a:r>
              <a:rPr lang="fi-FI" dirty="0" smtClean="0"/>
              <a:t> </a:t>
            </a:r>
            <a:r>
              <a:rPr lang="fi-FI" dirty="0" err="1" smtClean="0"/>
              <a:t>accuracy</a:t>
            </a:r>
            <a:r>
              <a:rPr lang="fi-FI" dirty="0" smtClean="0"/>
              <a:t> </a:t>
            </a:r>
            <a:r>
              <a:rPr lang="fi-FI" dirty="0" err="1" smtClean="0"/>
              <a:t>separately</a:t>
            </a:r>
            <a:r>
              <a:rPr lang="fi-FI" dirty="0" smtClean="0"/>
              <a:t> for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lighting</a:t>
            </a:r>
            <a:r>
              <a:rPr lang="fi-FI" dirty="0" smtClean="0"/>
              <a:t> </a:t>
            </a:r>
            <a:r>
              <a:rPr lang="fi-FI" dirty="0" err="1" smtClean="0"/>
              <a:t>conditions</a:t>
            </a:r>
            <a:endParaRPr lang="fi-FI" dirty="0" smtClean="0"/>
          </a:p>
          <a:p>
            <a:pPr lvl="2"/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training</a:t>
            </a:r>
            <a:r>
              <a:rPr lang="fi-FI" dirty="0" smtClean="0"/>
              <a:t> / </a:t>
            </a:r>
            <a:r>
              <a:rPr lang="fi-FI" dirty="0" err="1" smtClean="0"/>
              <a:t>test</a:t>
            </a:r>
            <a:r>
              <a:rPr lang="fi-FI" dirty="0" smtClean="0"/>
              <a:t> set </a:t>
            </a:r>
            <a:r>
              <a:rPr lang="fi-FI" dirty="0" err="1" smtClean="0"/>
              <a:t>divisions</a:t>
            </a:r>
            <a:r>
              <a:rPr lang="fi-FI" dirty="0" smtClean="0"/>
              <a:t>, 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</a:p>
          <a:p>
            <a:pPr lvl="3"/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affect</a:t>
            </a:r>
            <a:r>
              <a:rPr lang="fi-FI" dirty="0" smtClean="0"/>
              <a:t> the </a:t>
            </a:r>
            <a:r>
              <a:rPr lang="fi-FI" dirty="0" err="1" smtClean="0"/>
              <a:t>results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pictures</a:t>
            </a:r>
            <a:r>
              <a:rPr lang="fi-FI" dirty="0" smtClean="0"/>
              <a:t> in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lighting</a:t>
            </a:r>
            <a:r>
              <a:rPr lang="fi-FI" dirty="0" smtClean="0"/>
              <a:t> </a:t>
            </a:r>
            <a:r>
              <a:rPr lang="fi-FI" dirty="0" err="1" smtClean="0"/>
              <a:t>conditions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in the </a:t>
            </a:r>
            <a:r>
              <a:rPr lang="fi-FI" dirty="0" err="1" smtClean="0"/>
              <a:t>test</a:t>
            </a:r>
            <a:r>
              <a:rPr lang="fi-FI" dirty="0" smtClean="0"/>
              <a:t> set?</a:t>
            </a:r>
          </a:p>
          <a:p>
            <a:pPr lvl="2"/>
            <a:endParaRPr lang="fi-FI" dirty="0" smtClean="0"/>
          </a:p>
          <a:p>
            <a:pPr lvl="2"/>
            <a:endParaRPr lang="fi-F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 </a:t>
            </a:r>
            <a:r>
              <a:rPr lang="fi-FI" dirty="0" err="1" smtClean="0"/>
              <a:t>confusion</a:t>
            </a:r>
            <a:r>
              <a:rPr lang="fi-FI" dirty="0" smtClean="0"/>
              <a:t> </a:t>
            </a:r>
            <a:r>
              <a:rPr lang="fi-FI" dirty="0" err="1" smtClean="0"/>
              <a:t>matrix</a:t>
            </a:r>
            <a:r>
              <a:rPr lang="fi-FI" dirty="0" smtClean="0"/>
              <a:t>, </a:t>
            </a:r>
            <a:r>
              <a:rPr lang="fi-FI" dirty="0" err="1" smtClean="0"/>
              <a:t>accuracy</a:t>
            </a:r>
            <a:r>
              <a:rPr lang="fi-FI" dirty="0" smtClean="0"/>
              <a:t> </a:t>
            </a:r>
            <a:r>
              <a:rPr lang="fi-FI" dirty="0" err="1" smtClean="0"/>
              <a:t>ca</a:t>
            </a:r>
            <a:r>
              <a:rPr lang="fi-FI" dirty="0" smtClean="0"/>
              <a:t>. 80 %</a:t>
            </a:r>
            <a:endParaRPr lang="fi-FI" dirty="0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20624" y="2224508"/>
            <a:ext cx="3302752" cy="32773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Details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allowed</a:t>
            </a:r>
            <a:r>
              <a:rPr lang="fi-FI" dirty="0" smtClean="0"/>
              <a:t> to:</a:t>
            </a:r>
          </a:p>
          <a:p>
            <a:pPr lvl="1"/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select</a:t>
            </a:r>
            <a:r>
              <a:rPr lang="fi-FI" dirty="0" smtClean="0"/>
              <a:t> a </a:t>
            </a:r>
            <a:r>
              <a:rPr lang="fi-FI" dirty="0" err="1" smtClean="0"/>
              <a:t>random</a:t>
            </a:r>
            <a:r>
              <a:rPr lang="fi-FI" dirty="0" smtClean="0"/>
              <a:t> </a:t>
            </a:r>
            <a:r>
              <a:rPr lang="fi-FI" dirty="0" err="1" smtClean="0"/>
              <a:t>subset</a:t>
            </a:r>
            <a:r>
              <a:rPr lang="fi-FI" dirty="0" smtClean="0"/>
              <a:t> of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processing</a:t>
            </a:r>
            <a:r>
              <a:rPr lang="fi-FI" dirty="0" smtClean="0"/>
              <a:t> the </a:t>
            </a:r>
            <a:r>
              <a:rPr lang="fi-FI" dirty="0" err="1" smtClean="0"/>
              <a:t>full</a:t>
            </a:r>
            <a:r>
              <a:rPr lang="fi-FI" dirty="0" smtClean="0"/>
              <a:t> set is </a:t>
            </a:r>
            <a:r>
              <a:rPr lang="fi-FI" dirty="0" err="1" smtClean="0"/>
              <a:t>too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endParaRPr lang="fi-FI" dirty="0" smtClean="0"/>
          </a:p>
          <a:p>
            <a:pPr lvl="1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training</a:t>
            </a:r>
            <a:r>
              <a:rPr lang="fi-FI" dirty="0" smtClean="0"/>
              <a:t> / </a:t>
            </a:r>
            <a:r>
              <a:rPr lang="fi-FI" dirty="0" err="1" smtClean="0"/>
              <a:t>test</a:t>
            </a:r>
            <a:r>
              <a:rPr lang="fi-FI" dirty="0" smtClean="0"/>
              <a:t> set division (</a:t>
            </a:r>
            <a:r>
              <a:rPr lang="fi-FI" dirty="0" err="1" smtClean="0"/>
              <a:t>holdout</a:t>
            </a:r>
            <a:r>
              <a:rPr lang="fi-FI" dirty="0" smtClean="0"/>
              <a:t> </a:t>
            </a:r>
            <a:r>
              <a:rPr lang="fi-FI" dirty="0" err="1" smtClean="0"/>
              <a:t>method</a:t>
            </a:r>
            <a:r>
              <a:rPr lang="fi-FI" dirty="0" smtClean="0"/>
              <a:t>)</a:t>
            </a:r>
          </a:p>
          <a:p>
            <a:pPr lvl="2"/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full</a:t>
            </a:r>
            <a:r>
              <a:rPr lang="fi-FI" dirty="0" smtClean="0"/>
              <a:t> </a:t>
            </a:r>
            <a:r>
              <a:rPr lang="fi-FI" dirty="0" err="1" smtClean="0"/>
              <a:t>cross-validation</a:t>
            </a:r>
            <a:r>
              <a:rPr lang="fi-FI" dirty="0" smtClean="0"/>
              <a:t> </a:t>
            </a:r>
            <a:r>
              <a:rPr lang="fi-FI" dirty="0" err="1" smtClean="0"/>
              <a:t>preferred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allowed</a:t>
            </a:r>
            <a:r>
              <a:rPr lang="fi-FI" dirty="0" smtClean="0"/>
              <a:t> to:</a:t>
            </a:r>
          </a:p>
          <a:p>
            <a:pPr lvl="1"/>
            <a:r>
              <a:rPr lang="fi-FI" dirty="0" err="1" smtClean="0"/>
              <a:t>Leave</a:t>
            </a:r>
            <a:r>
              <a:rPr lang="fi-FI" dirty="0" smtClean="0"/>
              <a:t> out </a:t>
            </a:r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hard</a:t>
            </a:r>
            <a:r>
              <a:rPr lang="fi-FI" dirty="0" smtClean="0"/>
              <a:t> to </a:t>
            </a:r>
            <a:r>
              <a:rPr lang="fi-FI" dirty="0" err="1" smtClean="0"/>
              <a:t>classify</a:t>
            </a:r>
            <a:endParaRPr lang="fi-FI" dirty="0" smtClean="0"/>
          </a:p>
          <a:p>
            <a:pPr lvl="1"/>
            <a:r>
              <a:rPr lang="fi-FI" dirty="0" err="1" smtClean="0"/>
              <a:t>Use</a:t>
            </a:r>
            <a:r>
              <a:rPr lang="fi-FI" dirty="0" smtClean="0"/>
              <a:t> the </a:t>
            </a:r>
            <a:r>
              <a:rPr lang="fi-FI" dirty="0" err="1" smtClean="0"/>
              <a:t>training</a:t>
            </a:r>
            <a:r>
              <a:rPr lang="fi-FI" dirty="0" smtClean="0"/>
              <a:t> set as the </a:t>
            </a:r>
            <a:r>
              <a:rPr lang="fi-FI" dirty="0" err="1" smtClean="0"/>
              <a:t>test</a:t>
            </a:r>
            <a:r>
              <a:rPr lang="fi-FI" dirty="0" smtClean="0"/>
              <a:t> set</a:t>
            </a:r>
            <a:endParaRPr lang="fi-F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Details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Further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announced</a:t>
            </a:r>
            <a:r>
              <a:rPr lang="fi-FI" dirty="0" smtClean="0"/>
              <a:t> in </a:t>
            </a:r>
            <a:r>
              <a:rPr lang="fi-FI" dirty="0" err="1" smtClean="0"/>
              <a:t>Moodle</a:t>
            </a:r>
            <a:endParaRPr lang="fi-FI" dirty="0" smtClean="0"/>
          </a:p>
          <a:p>
            <a:pPr lvl="1"/>
            <a:r>
              <a:rPr lang="fi-FI" dirty="0" err="1" smtClean="0"/>
              <a:t>Grading</a:t>
            </a:r>
            <a:endParaRPr lang="fi-FI" dirty="0" smtClean="0"/>
          </a:p>
          <a:p>
            <a:pPr lvl="1"/>
            <a:r>
              <a:rPr lang="fi-FI" dirty="0" err="1" smtClean="0"/>
              <a:t>Deadlines</a:t>
            </a:r>
            <a:endParaRPr lang="fi-FI" dirty="0" smtClean="0"/>
          </a:p>
          <a:p>
            <a:pPr lvl="2"/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deadlines</a:t>
            </a:r>
            <a:r>
              <a:rPr lang="fi-FI" dirty="0" smtClean="0"/>
              <a:t> for </a:t>
            </a:r>
            <a:r>
              <a:rPr lang="fi-FI" dirty="0" err="1" smtClean="0"/>
              <a:t>full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, </a:t>
            </a:r>
            <a:r>
              <a:rPr lang="fi-FI" dirty="0" err="1" smtClean="0"/>
              <a:t>reduced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 and </a:t>
            </a:r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no </a:t>
            </a:r>
            <a:r>
              <a:rPr lang="fi-FI" dirty="0" err="1" smtClean="0"/>
              <a:t>points</a:t>
            </a:r>
            <a:endParaRPr lang="fi-FI" dirty="0" smtClean="0"/>
          </a:p>
          <a:p>
            <a:pPr lvl="1"/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exercise</a:t>
            </a:r>
            <a:r>
              <a:rPr lang="fi-FI" dirty="0" smtClean="0"/>
              <a:t> 1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published</a:t>
            </a:r>
            <a:r>
              <a:rPr lang="fi-FI" dirty="0" smtClean="0"/>
              <a:t> </a:t>
            </a:r>
            <a:r>
              <a:rPr lang="fi-FI" dirty="0" err="1" smtClean="0"/>
              <a:t>within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days</a:t>
            </a: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267</Words>
  <Application>Microsoft Office PowerPoint</Application>
  <PresentationFormat>Näytössä katseltava diaesitys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0" baseType="lpstr">
      <vt:lpstr>Office-teema</vt:lpstr>
      <vt:lpstr>Machine Learning and Pattern Recognition exercises</vt:lpstr>
      <vt:lpstr>Data set</vt:lpstr>
      <vt:lpstr>Data set</vt:lpstr>
      <vt:lpstr>Example images (one person)</vt:lpstr>
      <vt:lpstr>Exercises</vt:lpstr>
      <vt:lpstr>Task</vt:lpstr>
      <vt:lpstr>Example: confusion matrix, accuracy ca. 80 %</vt:lpstr>
      <vt:lpstr>Details</vt:lpstr>
      <vt:lpstr>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Pattern Recognition exercise</dc:title>
  <dc:creator>Mika</dc:creator>
  <cp:lastModifiedBy>Mika</cp:lastModifiedBy>
  <cp:revision>64</cp:revision>
  <dcterms:created xsi:type="dcterms:W3CDTF">2018-03-24T11:58:48Z</dcterms:created>
  <dcterms:modified xsi:type="dcterms:W3CDTF">2018-03-24T13:26:58Z</dcterms:modified>
</cp:coreProperties>
</file>