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2"/>
  </p:sldMasterIdLst>
  <p:notesMasterIdLst>
    <p:notesMasterId r:id="rId27"/>
  </p:notesMasterIdLst>
  <p:sldIdLst>
    <p:sldId id="256" r:id="rId3"/>
    <p:sldId id="259" r:id="rId4"/>
    <p:sldId id="280" r:id="rId5"/>
    <p:sldId id="260" r:id="rId6"/>
    <p:sldId id="281" r:id="rId7"/>
    <p:sldId id="272" r:id="rId8"/>
    <p:sldId id="261" r:id="rId9"/>
    <p:sldId id="262" r:id="rId10"/>
    <p:sldId id="282" r:id="rId11"/>
    <p:sldId id="279" r:id="rId12"/>
    <p:sldId id="287" r:id="rId13"/>
    <p:sldId id="288" r:id="rId14"/>
    <p:sldId id="289" r:id="rId15"/>
    <p:sldId id="283" r:id="rId16"/>
    <p:sldId id="284" r:id="rId17"/>
    <p:sldId id="285" r:id="rId18"/>
    <p:sldId id="286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0" d="100"/>
          <a:sy n="150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84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3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3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0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3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End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ver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atalog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End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ver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atalog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32262" y="1547812"/>
            <a:ext cx="4446587" cy="13335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r>
              <a:rPr lang="en-US" altLang="zh-CN" sz="48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FlashAttention</a:t>
            </a:r>
            <a:endParaRPr lang="en-US" altLang="zh-CN" sz="48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r>
              <a:rPr lang="zh-CN" altLang="en-US" sz="36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论文解析及源码学习</a:t>
            </a:r>
            <a:endParaRPr lang="zh-CN" sz="36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367213" y="3595688"/>
            <a:ext cx="1943100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endParaRPr lang="en-US" sz="1200" dirty="0"/>
          </a:p>
          <a:p>
            <a:r>
              <a:rPr lang="en-US" sz="1200" b="0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en-US" sz="1600" b="0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2024-02-06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0549D5EF-9DDA-3A2A-3F0B-8F7EA9BC5D70}"/>
              </a:ext>
            </a:extLst>
          </p:cNvPr>
          <p:cNvSpPr/>
          <p:nvPr/>
        </p:nvSpPr>
        <p:spPr>
          <a:xfrm>
            <a:off x="228600" y="23495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Flashattention</a:t>
            </a:r>
            <a:endParaRPr lang="zh-CN" altLang="en-US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9FE854-7C6A-5260-7CA8-CC428DEEE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9560"/>
            <a:ext cx="9144000" cy="17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4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210038-7BD6-56C7-CD7A-590EEACE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224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7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D2DE34-D014-837B-BAF6-E0620623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250"/>
            <a:ext cx="69913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5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745316-0252-6E9E-1EED-834D289CD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579437"/>
            <a:ext cx="75057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0549D5EF-9DDA-3A2A-3F0B-8F7EA9BC5D70}"/>
              </a:ext>
            </a:extLst>
          </p:cNvPr>
          <p:cNvSpPr/>
          <p:nvPr/>
        </p:nvSpPr>
        <p:spPr>
          <a:xfrm>
            <a:off x="228600" y="23495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Flashattention</a:t>
            </a:r>
            <a:endParaRPr lang="zh-CN" altLang="en-US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66CFC-0074-6DEB-C1CE-7AD44C93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" y="1527682"/>
            <a:ext cx="5994400" cy="11389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DCC5A8-9D51-4715-78DB-8703B3493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651" y="1527682"/>
            <a:ext cx="3435350" cy="346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5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0549D5EF-9DDA-3A2A-3F0B-8F7EA9BC5D70}"/>
              </a:ext>
            </a:extLst>
          </p:cNvPr>
          <p:cNvSpPr/>
          <p:nvPr/>
        </p:nvSpPr>
        <p:spPr>
          <a:xfrm>
            <a:off x="228600" y="23495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Flashattention</a:t>
            </a:r>
            <a:endParaRPr lang="zh-CN" altLang="en-US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7290CA-964D-CAF4-1317-CDDCEA602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5075"/>
            <a:ext cx="9144000" cy="10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8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0549D5EF-9DDA-3A2A-3F0B-8F7EA9BC5D70}"/>
              </a:ext>
            </a:extLst>
          </p:cNvPr>
          <p:cNvSpPr/>
          <p:nvPr/>
        </p:nvSpPr>
        <p:spPr>
          <a:xfrm>
            <a:off x="228600" y="23495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Flashattention</a:t>
            </a:r>
            <a:endParaRPr lang="zh-CN" altLang="en-US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7290CA-964D-CAF4-1317-CDDCEA602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5075"/>
            <a:ext cx="9144000" cy="10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7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0549D5EF-9DDA-3A2A-3F0B-8F7EA9BC5D70}"/>
              </a:ext>
            </a:extLst>
          </p:cNvPr>
          <p:cNvSpPr/>
          <p:nvPr/>
        </p:nvSpPr>
        <p:spPr>
          <a:xfrm>
            <a:off x="228600" y="23495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Flashattention</a:t>
            </a:r>
            <a:endParaRPr lang="zh-CN" altLang="en-US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743314-D79C-EF40-37A0-0AC6E9835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4469"/>
            <a:ext cx="9144000" cy="3526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EEED772-13BF-DFF6-1443-520205F9D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675" y="4471871"/>
            <a:ext cx="4505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6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87" y="319087"/>
            <a:ext cx="7891462" cy="5286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2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&lt;b&gt;Python函数与模块&lt;/b&gt;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1462087" y="1524000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函数定义与调用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1462087" y="3819525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Python模块与包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1738312" y="2686050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参数传递</a:t>
            </a:r>
            <a:endParaRPr lang="en-US" sz="128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Python数据结构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21999" y="2477485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元组（Tuple）</a:t>
            </a:r>
            <a:endParaRPr lang="en-US" sz="1110" dirty="0"/>
          </a:p>
        </p:txBody>
      </p:sp>
      <p:sp>
        <p:nvSpPr>
          <p:cNvPr id="6" name="Text 2"/>
          <p:cNvSpPr/>
          <p:nvPr/>
        </p:nvSpPr>
        <p:spPr>
          <a:xfrm>
            <a:off x="5221999" y="3291380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集合（Set）</a:t>
            </a:r>
            <a:endParaRPr lang="en-US" sz="1110" dirty="0"/>
          </a:p>
        </p:txBody>
      </p:sp>
      <p:sp>
        <p:nvSpPr>
          <p:cNvPr id="7" name="Text 3"/>
          <p:cNvSpPr/>
          <p:nvPr/>
        </p:nvSpPr>
        <p:spPr>
          <a:xfrm>
            <a:off x="5221999" y="4169651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字典（Dictionary）</a:t>
            </a:r>
            <a:endParaRPr lang="en-US" sz="1110" dirty="0"/>
          </a:p>
        </p:txBody>
      </p:sp>
      <p:sp>
        <p:nvSpPr>
          <p:cNvPr id="8" name="Text 4"/>
          <p:cNvSpPr/>
          <p:nvPr/>
        </p:nvSpPr>
        <p:spPr>
          <a:xfrm>
            <a:off x="5221999" y="1658992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列表（List）</a:t>
            </a:r>
            <a:endParaRPr lang="en-US" sz="11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</a:rPr>
              <a:t>Flashattention</a:t>
            </a:r>
            <a:r>
              <a:rPr lang="zh-CN" alt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</a:rPr>
              <a:t>是什么</a:t>
            </a:r>
            <a:endParaRPr 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EED2B9-A389-C947-A7E7-8EB96CE36B5E}"/>
              </a:ext>
            </a:extLst>
          </p:cNvPr>
          <p:cNvSpPr txBox="1"/>
          <p:nvPr/>
        </p:nvSpPr>
        <p:spPr>
          <a:xfrm>
            <a:off x="762000" y="1524000"/>
            <a:ext cx="860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solidFill>
                  <a:srgbClr val="191B1F"/>
                </a:solidFill>
                <a:effectLst/>
                <a:latin typeface="-apple-system"/>
              </a:rPr>
              <a:t>1</a:t>
            </a:r>
            <a:r>
              <a:rPr lang="zh-CN" altLang="en-US" sz="3200" b="0" i="0" dirty="0">
                <a:solidFill>
                  <a:srgbClr val="191B1F"/>
                </a:solidFill>
                <a:effectLst/>
                <a:latin typeface="-apple-system"/>
              </a:rPr>
              <a:t>、基于</a:t>
            </a:r>
            <a:r>
              <a:rPr lang="en-US" altLang="zh-CN" sz="3200" b="0" i="0" dirty="0">
                <a:solidFill>
                  <a:srgbClr val="191B1F"/>
                </a:solidFill>
                <a:effectLst/>
                <a:latin typeface="-apple-system"/>
              </a:rPr>
              <a:t>GPU</a:t>
            </a:r>
            <a:r>
              <a:rPr lang="zh-CN" altLang="en-US" sz="3200" b="0" i="0" dirty="0">
                <a:solidFill>
                  <a:srgbClr val="191B1F"/>
                </a:solidFill>
                <a:effectLst/>
                <a:latin typeface="-apple-system"/>
              </a:rPr>
              <a:t>软硬件技术对</a:t>
            </a:r>
            <a:r>
              <a:rPr lang="en-US" altLang="zh-CN" sz="3200" b="0" i="0" dirty="0">
                <a:solidFill>
                  <a:srgbClr val="191B1F"/>
                </a:solidFill>
                <a:effectLst/>
                <a:latin typeface="-apple-system"/>
              </a:rPr>
              <a:t>attention</a:t>
            </a:r>
            <a:r>
              <a:rPr lang="zh-CN" altLang="en-US" sz="3200" b="0" i="0" dirty="0">
                <a:solidFill>
                  <a:srgbClr val="191B1F"/>
                </a:solidFill>
                <a:effectLst/>
                <a:latin typeface="-apple-system"/>
              </a:rPr>
              <a:t>进行加速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5FA232-AEC7-5786-3F7B-8D6696C1DAE0}"/>
              </a:ext>
            </a:extLst>
          </p:cNvPr>
          <p:cNvSpPr txBox="1"/>
          <p:nvPr/>
        </p:nvSpPr>
        <p:spPr>
          <a:xfrm>
            <a:off x="762000" y="2120900"/>
            <a:ext cx="7778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</a:t>
            </a:r>
            <a:r>
              <a:rPr lang="zh-CN" altLang="en-US" sz="3200" dirty="0"/>
              <a:t>、没有任何的精度损失，充分利用</a:t>
            </a:r>
            <a:r>
              <a:rPr lang="en-US" altLang="zh-CN" sz="3200" dirty="0"/>
              <a:t>GPU</a:t>
            </a:r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End to end </a:t>
            </a:r>
            <a:r>
              <a:rPr lang="zh-CN" altLang="en-US" sz="3200" dirty="0"/>
              <a:t>的时间统计 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Flashattention</a:t>
            </a:r>
            <a:r>
              <a:rPr lang="en-US" altLang="zh-CN" sz="3200" dirty="0"/>
              <a:t>  2x-4x faster </a:t>
            </a:r>
          </a:p>
          <a:p>
            <a:r>
              <a:rPr lang="en-US" altLang="zh-CN" sz="3200" dirty="0"/>
              <a:t>       </a:t>
            </a:r>
            <a:r>
              <a:rPr lang="en-US" altLang="zh-CN" sz="3200" dirty="0" err="1"/>
              <a:t>Flashattention</a:t>
            </a:r>
            <a:r>
              <a:rPr lang="en-US" altLang="zh-CN" sz="3200" dirty="0"/>
              <a:t>  5x-9x faster</a:t>
            </a:r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、目前被大规模应用，成为了主流框架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Python面向对象编程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02244" y="1378497"/>
            <a:ext cx="2234762" cy="34487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类与对象</a:t>
            </a:r>
            <a:endParaRPr lang="en-US" sz="1545" dirty="0"/>
          </a:p>
        </p:txBody>
      </p:sp>
      <p:sp>
        <p:nvSpPr>
          <p:cNvPr id="6" name="Text 2"/>
          <p:cNvSpPr/>
          <p:nvPr/>
        </p:nvSpPr>
        <p:spPr>
          <a:xfrm>
            <a:off x="1028372" y="3355756"/>
            <a:ext cx="2234762" cy="34487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封装、继承、多态</a:t>
            </a:r>
            <a:endParaRPr lang="en-US" sz="1545" dirty="0"/>
          </a:p>
        </p:txBody>
      </p:sp>
      <p:sp>
        <p:nvSpPr>
          <p:cNvPr id="7" name="Text 3"/>
          <p:cNvSpPr/>
          <p:nvPr/>
        </p:nvSpPr>
        <p:spPr>
          <a:xfrm>
            <a:off x="5980715" y="3355756"/>
            <a:ext cx="2234762" cy="68974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ts val="2400"/>
              </a:lnSpc>
            </a:pPr>
            <a:r>
              <a:rPr lang="en-US" sz="1500" dirty="0">
                <a:solidFill>
                  <a:srgbClr val="383838"/>
                </a:solidFill>
              </a:rPr>
              <a:t>特殊方法（如__init__、str）</a:t>
            </a:r>
            <a:endParaRPr lang="en-US" sz="154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38263" y="433388"/>
            <a:ext cx="6462712" cy="690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2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 &lt;b&gt;常用Python模块&lt;/b&gt;</a:t>
            </a:r>
            <a:endParaRPr lang="en-US" sz="2560" dirty="0"/>
          </a:p>
        </p:txBody>
      </p:sp>
      <p:sp>
        <p:nvSpPr>
          <p:cNvPr id="4" name="Text 1"/>
          <p:cNvSpPr/>
          <p:nvPr/>
        </p:nvSpPr>
        <p:spPr>
          <a:xfrm>
            <a:off x="757238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os模块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2776538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sys模块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4805363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datetime模块</a:t>
            </a:r>
            <a:endParaRPr lang="en-US" sz="1280" dirty="0"/>
          </a:p>
        </p:txBody>
      </p:sp>
      <p:sp>
        <p:nvSpPr>
          <p:cNvPr id="7" name="Text 4"/>
          <p:cNvSpPr/>
          <p:nvPr/>
        </p:nvSpPr>
        <p:spPr>
          <a:xfrm>
            <a:off x="6824663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math模块</a:t>
            </a:r>
            <a:endParaRPr lang="en-US" sz="128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9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 &lt;b&gt;文件操作与异常处理&lt;/b&gt;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552450" y="2466975"/>
            <a:ext cx="2952750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文件的打开、读写与关闭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552450" y="3038475"/>
            <a:ext cx="2952750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异常捕捉与处理</a:t>
            </a:r>
            <a:endParaRPr lang="en-US" sz="128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090613"/>
            <a:ext cx="7286625" cy="5000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1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9. &lt;b&gt;实战项目&lt;/b&gt;</a:t>
            </a:r>
            <a:endParaRPr lang="en-US" sz="1760" dirty="0"/>
          </a:p>
        </p:txBody>
      </p:sp>
      <p:sp>
        <p:nvSpPr>
          <p:cNvPr id="4" name="Text 1"/>
          <p:cNvSpPr/>
          <p:nvPr/>
        </p:nvSpPr>
        <p:spPr>
          <a:xfrm>
            <a:off x="8001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示例项目介绍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34290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逐步实现项目功能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60579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总结与优化</a:t>
            </a:r>
            <a:endParaRPr lang="en-US" sz="128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2633663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3076575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45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</a:rPr>
              <a:t>前序知识</a:t>
            </a:r>
            <a:endParaRPr lang="en-US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A5A9B8-834A-4816-E1DA-8529501DA824}"/>
              </a:ext>
            </a:extLst>
          </p:cNvPr>
          <p:cNvSpPr txBox="1"/>
          <p:nvPr/>
        </p:nvSpPr>
        <p:spPr>
          <a:xfrm>
            <a:off x="590550" y="1200130"/>
            <a:ext cx="3206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 </a:t>
            </a:r>
            <a:r>
              <a:rPr lang="en-US" altLang="zh-CN" sz="2800" dirty="0"/>
              <a:t>transformer  </a:t>
            </a:r>
          </a:p>
          <a:p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4CC90B-FB6E-7654-3101-C701E4E2459B}"/>
              </a:ext>
            </a:extLst>
          </p:cNvPr>
          <p:cNvSpPr txBox="1"/>
          <p:nvPr/>
        </p:nvSpPr>
        <p:spPr>
          <a:xfrm>
            <a:off x="590550" y="3083937"/>
            <a:ext cx="6889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 </a:t>
            </a:r>
            <a:r>
              <a:rPr lang="en-US" altLang="zh-CN" sz="2800" dirty="0"/>
              <a:t>CUDA</a:t>
            </a:r>
            <a:r>
              <a:rPr lang="zh-CN" altLang="en-US" sz="2800" dirty="0"/>
              <a:t>编程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GPU</a:t>
            </a:r>
            <a:r>
              <a:rPr lang="zh-CN" altLang="en-US" sz="2800" dirty="0"/>
              <a:t>的基本架构）</a:t>
            </a:r>
            <a:endParaRPr lang="en-US" altLang="zh-CN" sz="2800" dirty="0"/>
          </a:p>
          <a:p>
            <a:r>
              <a:rPr lang="zh-CN" altLang="en-US" sz="2800" dirty="0"/>
              <a:t>（使用</a:t>
            </a:r>
            <a:r>
              <a:rPr lang="en-US" altLang="zh-CN" sz="2800" dirty="0" err="1"/>
              <a:t>sharedmemory</a:t>
            </a:r>
            <a:r>
              <a:rPr lang="zh-CN" altLang="en-US" sz="2800" dirty="0"/>
              <a:t>对</a:t>
            </a:r>
            <a:r>
              <a:rPr lang="en-US" altLang="zh-CN" sz="2800" dirty="0"/>
              <a:t>GEMM</a:t>
            </a:r>
            <a:r>
              <a:rPr lang="zh-CN" altLang="en-US" sz="2800" dirty="0"/>
              <a:t>进行加速）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98A85A-3696-42CF-7475-5E8EAE170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32623"/>
            <a:ext cx="4427538" cy="10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dirty="0"/>
              <a:t>Online </a:t>
            </a:r>
            <a:r>
              <a:rPr lang="en-US" altLang="zh-CN" sz="2400" dirty="0" err="1"/>
              <a:t>softmax</a:t>
            </a:r>
            <a:endParaRPr 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B18F371-299C-690C-6A9B-6AAE68D06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50" y="1142189"/>
            <a:ext cx="7289800" cy="39060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42A36EA-7621-6010-030A-48A2E545417D}"/>
              </a:ext>
            </a:extLst>
          </p:cNvPr>
          <p:cNvSpPr txBox="1"/>
          <p:nvPr/>
        </p:nvSpPr>
        <p:spPr>
          <a:xfrm>
            <a:off x="47625" y="150495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朴素</a:t>
            </a:r>
            <a:endParaRPr lang="en-US" altLang="zh-CN" dirty="0"/>
          </a:p>
          <a:p>
            <a:r>
              <a:rPr lang="en-US" altLang="zh-CN" dirty="0" err="1"/>
              <a:t>softmax</a:t>
            </a:r>
            <a:r>
              <a:rPr lang="zh-CN" altLang="en-US" dirty="0"/>
              <a:t>实现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/>
              <a:t>Online softmax</a:t>
            </a:r>
            <a:endParaRPr 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2A36EA-7621-6010-030A-48A2E545417D}"/>
              </a:ext>
            </a:extLst>
          </p:cNvPr>
          <p:cNvSpPr txBox="1"/>
          <p:nvPr/>
        </p:nvSpPr>
        <p:spPr>
          <a:xfrm>
            <a:off x="80963" y="1449169"/>
            <a:ext cx="1873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safe-</a:t>
            </a:r>
            <a:r>
              <a:rPr lang="en-US" altLang="zh-CN" dirty="0" err="1"/>
              <a:t>softmax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 err="1"/>
              <a:t>flashattention</a:t>
            </a:r>
            <a:r>
              <a:rPr lang="zh-CN" altLang="en-US" dirty="0"/>
              <a:t>的实现方式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FP16</a:t>
            </a:r>
            <a:r>
              <a:rPr lang="zh-CN" altLang="en-US" dirty="0"/>
              <a:t>中，当</a:t>
            </a:r>
            <a:r>
              <a:rPr lang="en-US" altLang="zh-CN" dirty="0"/>
              <a:t>x</a:t>
            </a:r>
            <a:r>
              <a:rPr lang="zh-CN" altLang="en-US" dirty="0"/>
              <a:t>大于</a:t>
            </a:r>
            <a:r>
              <a:rPr lang="en-US" altLang="zh-CN" dirty="0"/>
              <a:t>11</a:t>
            </a:r>
            <a:r>
              <a:rPr lang="zh-CN" altLang="en-US" dirty="0"/>
              <a:t>的时候，</a:t>
            </a:r>
            <a:r>
              <a:rPr lang="en-US" altLang="zh-CN" dirty="0"/>
              <a:t>ex</a:t>
            </a:r>
            <a:r>
              <a:rPr lang="zh-CN" altLang="en-US" dirty="0"/>
              <a:t>趋于正无穷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132B80-318A-0B76-4706-53F2620C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0" y="1009650"/>
            <a:ext cx="6466629" cy="41026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421C0E-931E-D858-DB0B-123BF79BE043}"/>
              </a:ext>
            </a:extLst>
          </p:cNvPr>
          <p:cNvSpPr txBox="1"/>
          <p:nvPr/>
        </p:nvSpPr>
        <p:spPr>
          <a:xfrm>
            <a:off x="80963" y="3914438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三层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61668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Online </a:t>
            </a:r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softmax</a:t>
            </a: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50FB38-9D71-F957-E2F8-E75FA099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1073150"/>
            <a:ext cx="7396582" cy="2501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A5931F-A2A8-8B8D-33A0-05E918E93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494" y="1663700"/>
            <a:ext cx="3632020" cy="2501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A9A874-D1EF-0CAF-0B1D-7F623D7C5B4D}"/>
              </a:ext>
            </a:extLst>
          </p:cNvPr>
          <p:cNvSpPr txBox="1"/>
          <p:nvPr/>
        </p:nvSpPr>
        <p:spPr>
          <a:xfrm>
            <a:off x="5511800" y="4267200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合并成一个循环？  不行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Online </a:t>
            </a:r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softmax</a:t>
            </a:r>
            <a:endParaRPr 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4B57D6-A649-9205-2EB6-BC61C84CA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148"/>
            <a:ext cx="9144000" cy="9278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65EB11-2211-EE65-18A1-FD36D5EC5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2045"/>
            <a:ext cx="9144000" cy="14878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3EC39C7-E045-7E68-26C1-1B375E2C375B}"/>
              </a:ext>
            </a:extLst>
          </p:cNvPr>
          <p:cNvSpPr txBox="1"/>
          <p:nvPr/>
        </p:nvSpPr>
        <p:spPr>
          <a:xfrm>
            <a:off x="8020050" y="4114800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Tile </a:t>
            </a:r>
            <a:r>
              <a:rPr lang="zh-CN" altLang="en-US" dirty="0"/>
              <a:t>技术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3495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Flashattention</a:t>
            </a:r>
            <a:endParaRPr lang="zh-CN" altLang="en-US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F61CD9F-A8F1-C0EB-BB89-6039EE296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0125"/>
            <a:ext cx="6710550" cy="1844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CEBD4E-AA50-4CB3-9DDE-DE7002E7A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254" y="2416175"/>
            <a:ext cx="3541033" cy="27273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EE396B-0601-151D-7EBC-C7CCC7CEA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37" y="3475037"/>
            <a:ext cx="431482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0549D5EF-9DDA-3A2A-3F0B-8F7EA9BC5D70}"/>
              </a:ext>
            </a:extLst>
          </p:cNvPr>
          <p:cNvSpPr/>
          <p:nvPr/>
        </p:nvSpPr>
        <p:spPr>
          <a:xfrm>
            <a:off x="228600" y="23495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Flashattention</a:t>
            </a:r>
            <a:endParaRPr lang="zh-CN" altLang="en-US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4E91C1-D5E8-4588-9DE0-73ACCCC1A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106280"/>
            <a:ext cx="6629400" cy="38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8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259</Words>
  <Application>Microsoft Office PowerPoint</Application>
  <PresentationFormat>全屏显示(16:9)</PresentationFormat>
  <Paragraphs>87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-apple-system</vt:lpstr>
      <vt:lpstr>Noto Sans SC</vt:lpstr>
      <vt:lpstr>Arial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小白如何快速入门Python</dc:title>
  <dc:subject>SUBTITLE HERE</dc:subject>
  <dc:creator>MindShow.fun</dc:creator>
  <cp:lastModifiedBy>mark</cp:lastModifiedBy>
  <cp:revision>16</cp:revision>
  <dcterms:created xsi:type="dcterms:W3CDTF">2023-04-17T03:04:00Z</dcterms:created>
  <dcterms:modified xsi:type="dcterms:W3CDTF">2024-02-06T07:00:26Z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